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8"/>
  </p:notesMasterIdLst>
  <p:sldIdLst>
    <p:sldId id="256" r:id="rId2"/>
    <p:sldId id="286" r:id="rId3"/>
    <p:sldId id="287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7" r:id="rId14"/>
    <p:sldId id="326" r:id="rId15"/>
    <p:sldId id="327" r:id="rId16"/>
    <p:sldId id="266" r:id="rId17"/>
    <p:sldId id="325" r:id="rId18"/>
    <p:sldId id="270" r:id="rId19"/>
    <p:sldId id="271" r:id="rId20"/>
    <p:sldId id="275" r:id="rId21"/>
    <p:sldId id="277" r:id="rId22"/>
    <p:sldId id="278" r:id="rId23"/>
    <p:sldId id="283" r:id="rId24"/>
    <p:sldId id="330" r:id="rId25"/>
    <p:sldId id="279" r:id="rId26"/>
    <p:sldId id="280" r:id="rId27"/>
    <p:sldId id="324" r:id="rId28"/>
    <p:sldId id="285" r:id="rId29"/>
    <p:sldId id="288" r:id="rId30"/>
    <p:sldId id="317" r:id="rId31"/>
    <p:sldId id="318" r:id="rId32"/>
    <p:sldId id="329" r:id="rId33"/>
    <p:sldId id="328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Kanit Light" panose="020B0604020202020204" charset="0"/>
      <p:regular r:id="rId39"/>
      <p:bold r:id="rId40"/>
      <p:italic r:id="rId41"/>
      <p:boldItalic r:id="rId42"/>
    </p:embeddedFont>
    <p:embeddedFont>
      <p:font typeface="Montserrat" pitchFamily="2" charset="0"/>
      <p:regular r:id="rId43"/>
      <p:bold r:id="rId44"/>
      <p:italic r:id="rId45"/>
      <p:boldItalic r:id="rId46"/>
    </p:embeddedFont>
    <p:embeddedFont>
      <p:font typeface="맑은 고딕" panose="020B0503020000020004" pitchFamily="34" charset="-127"/>
      <p:regular r:id="rId47"/>
      <p:bold r:id="rId48"/>
    </p:embeddedFont>
    <p:embeddedFont>
      <p:font typeface="Josefin Sans" panose="020B0604020202020204" charset="0"/>
      <p:regular r:id="rId49"/>
      <p:bold r:id="rId50"/>
    </p:embeddedFont>
    <p:embeddedFont>
      <p:font typeface="Fira Sans Extra Condensed" panose="020B0604020202020204" charset="0"/>
      <p:regular r:id="rId51"/>
      <p:bold r:id="rId52"/>
      <p:italic r:id="rId53"/>
      <p:boldItalic r:id="rId54"/>
    </p:embeddedFont>
    <p:embeddedFont>
      <p:font typeface="Kanit ExtraLight" panose="020B0604020202020204" charset="0"/>
      <p:regular r:id="rId55"/>
      <p:bold r:id="rId56"/>
      <p:italic r:id="rId57"/>
      <p:boldItalic r:id="rId58"/>
    </p:embeddedFont>
    <p:embeddedFont>
      <p:font typeface="Roboto" pitchFamily="2" charset="0"/>
      <p:regular r:id="rId59"/>
      <p:bold r:id="rId60"/>
      <p:italic r:id="rId61"/>
      <p:boldItalic r:id="rId62"/>
    </p:embeddedFont>
    <p:embeddedFont>
      <p:font typeface="DM Sans" panose="020B0604020202020204" charset="0"/>
      <p:regular r:id="rId63"/>
      <p:bold r:id="rId64"/>
      <p:italic r:id="rId65"/>
      <p:boldItalic r:id="rId66"/>
    </p:embeddedFont>
    <p:embeddedFont>
      <p:font typeface="Bree Serif" panose="020B0604020202020204" charset="0"/>
      <p:regular r:id="rId67"/>
    </p:embeddedFont>
    <p:embeddedFont>
      <p:font typeface="Krona One" panose="020B0604020202020204" charset="0"/>
      <p:regular r:id="rId6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472C"/>
    <a:srgbClr val="002060"/>
    <a:srgbClr val="D65C07"/>
    <a:srgbClr val="203E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357FB7B-4F0B-4B9D-A7C5-AF13CD409F74}">
  <a:tblStyle styleId="{5357FB7B-4F0B-4B9D-A7C5-AF13CD409F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20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5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63" Type="http://schemas.openxmlformats.org/officeDocument/2006/relationships/font" Target="fonts/font25.fntdata"/><Relationship Id="rId68" Type="http://schemas.openxmlformats.org/officeDocument/2006/relationships/font" Target="fonts/font30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66" Type="http://schemas.openxmlformats.org/officeDocument/2006/relationships/font" Target="fonts/font2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font" Target="fonts/font2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font" Target="fonts/font22.fntdata"/><Relationship Id="rId65" Type="http://schemas.openxmlformats.org/officeDocument/2006/relationships/font" Target="fonts/font2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64" Type="http://schemas.openxmlformats.org/officeDocument/2006/relationships/font" Target="fonts/font26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font" Target="fonts/font21.fntdata"/><Relationship Id="rId67" Type="http://schemas.openxmlformats.org/officeDocument/2006/relationships/font" Target="fonts/font29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font" Target="fonts/font24.fntdata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e51d6f605f_0_17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7" name="Google Shape;737;ge51d6f605f_0_17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e51d6f605f_0_1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2" name="Google Shape;812;ge51d6f605f_0_1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e51d6f605f_0_2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e51d6f605f_0_2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c30578362d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c30578362d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90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g895460ef7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3" name="Google Shape;1173;g895460ef7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38299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g895460ef75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7" name="Google Shape;1457;g895460ef75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66106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79e5e2b96d_0_4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79e5e2b96d_0_4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64702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g895460ef75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4" name="Google Shape;1084;g895460ef75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231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ge522d610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7" name="Google Shape;1237;ge522d610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ge522d6102d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8" name="Google Shape;1348;ge522d6102d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895460ef7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895460ef7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44628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4" name="Google Shape;1664;ge522d6102d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5" name="Google Shape;1665;ge522d6102d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ge522d6102d_0_4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2" name="Google Shape;1822;ge522d6102d_0_4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ge522d6102d_0_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7" name="Google Shape;1927;ge522d6102d_0_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c993b435f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c993b435f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029634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c30578362d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3" name="Google Shape;1653;gc30578362d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75804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2" name="Google Shape;2002;ge522d6102d_0_5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3" name="Google Shape;2003;ge522d6102d_0_5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4" name="Google Shape;2094;ge522d6102d_0_6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5" name="Google Shape;2095;ge522d6102d_0_6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3" name="Google Shape;1723;g895460ef75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4" name="Google Shape;1724;g895460ef75_0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967147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e522d6102d_0_1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7" name="Google Shape;2567;ge522d6102d_0_1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g895460ef7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0" name="Google Shape;2000;g895460ef75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38109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0" name="Google Shape;1060;g895460ef7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1" name="Google Shape;1061;g895460ef7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10212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2569948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17285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238285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26559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e51d6f605f_0_10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e51d6f605f_0_10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e51d6f605f_0_1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e51d6f605f_0_1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e51d6f605f_0_1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e51d6f605f_0_1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ge51d6f605f_0_1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" name="Google Shape;437;ge51d6f605f_0_1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e51d6f605f_0_1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e51d6f605f_0_1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e51d6f605f_0_1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1" name="Google Shape;641;ge51d6f605f_0_16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772100" y="1433500"/>
            <a:ext cx="3914700" cy="164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772100" y="3227900"/>
            <a:ext cx="3914700" cy="4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1_Section title and description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9"/>
          <p:cNvSpPr txBox="1">
            <a:spLocks noGrp="1"/>
          </p:cNvSpPr>
          <p:nvPr>
            <p:ph type="subTitle" idx="1"/>
          </p:nvPr>
        </p:nvSpPr>
        <p:spPr>
          <a:xfrm>
            <a:off x="2297163" y="2481725"/>
            <a:ext cx="45678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9"/>
          <p:cNvSpPr txBox="1">
            <a:spLocks noGrp="1"/>
          </p:cNvSpPr>
          <p:nvPr>
            <p:ph type="title"/>
          </p:nvPr>
        </p:nvSpPr>
        <p:spPr>
          <a:xfrm>
            <a:off x="1943125" y="1239200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72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7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6822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3"/>
          <p:cNvSpPr txBox="1">
            <a:spLocks noGrp="1"/>
          </p:cNvSpPr>
          <p:nvPr>
            <p:ph type="subTitle" idx="1"/>
          </p:nvPr>
        </p:nvSpPr>
        <p:spPr>
          <a:xfrm>
            <a:off x="3084950" y="1202875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357" name="Google Shape;357;p13"/>
          <p:cNvSpPr txBox="1">
            <a:spLocks noGrp="1"/>
          </p:cNvSpPr>
          <p:nvPr>
            <p:ph type="title" hasCustomPrompt="1"/>
          </p:nvPr>
        </p:nvSpPr>
        <p:spPr>
          <a:xfrm>
            <a:off x="2172998" y="1342350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58" name="Google Shape;358;p13"/>
          <p:cNvSpPr txBox="1">
            <a:spLocks noGrp="1"/>
          </p:cNvSpPr>
          <p:nvPr>
            <p:ph type="subTitle" idx="2"/>
          </p:nvPr>
        </p:nvSpPr>
        <p:spPr>
          <a:xfrm>
            <a:off x="3084962" y="1528675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59" name="Google Shape;359;p13"/>
          <p:cNvSpPr txBox="1">
            <a:spLocks noGrp="1"/>
          </p:cNvSpPr>
          <p:nvPr>
            <p:ph type="title" idx="3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60" name="Google Shape;360;p13"/>
          <p:cNvSpPr txBox="1">
            <a:spLocks noGrp="1"/>
          </p:cNvSpPr>
          <p:nvPr>
            <p:ph type="subTitle" idx="4"/>
          </p:nvPr>
        </p:nvSpPr>
        <p:spPr>
          <a:xfrm>
            <a:off x="3084950" y="2281650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361" name="Google Shape;361;p13"/>
          <p:cNvSpPr txBox="1">
            <a:spLocks noGrp="1"/>
          </p:cNvSpPr>
          <p:nvPr>
            <p:ph type="title" idx="5" hasCustomPrompt="1"/>
          </p:nvPr>
        </p:nvSpPr>
        <p:spPr>
          <a:xfrm>
            <a:off x="2172998" y="2373900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6"/>
          </p:nvPr>
        </p:nvSpPr>
        <p:spPr>
          <a:xfrm>
            <a:off x="3084962" y="2607450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subTitle" idx="7"/>
          </p:nvPr>
        </p:nvSpPr>
        <p:spPr>
          <a:xfrm>
            <a:off x="3084992" y="3360425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2400"/>
              <a:buFont typeface="Bree Serif"/>
              <a:buNone/>
              <a:defRPr sz="2400">
                <a:latin typeface="Bree Serif"/>
                <a:ea typeface="Bree Serif"/>
                <a:cs typeface="Bree Serif"/>
                <a:sym typeface="Bree Serif"/>
              </a:defRPr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title" idx="8" hasCustomPrompt="1"/>
          </p:nvPr>
        </p:nvSpPr>
        <p:spPr>
          <a:xfrm>
            <a:off x="2172998" y="3483425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2400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65" name="Google Shape;365;p13"/>
          <p:cNvSpPr txBox="1">
            <a:spLocks noGrp="1"/>
          </p:cNvSpPr>
          <p:nvPr>
            <p:ph type="subTitle" idx="9"/>
          </p:nvPr>
        </p:nvSpPr>
        <p:spPr>
          <a:xfrm>
            <a:off x="3084925" y="3686225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5772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Google Shape;843;p30"/>
          <p:cNvSpPr txBox="1">
            <a:spLocks noGrp="1"/>
          </p:cNvSpPr>
          <p:nvPr>
            <p:ph type="title"/>
          </p:nvPr>
        </p:nvSpPr>
        <p:spPr>
          <a:xfrm>
            <a:off x="4598450" y="387100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4800"/>
            </a:lvl9pPr>
          </a:lstStyle>
          <a:p>
            <a:endParaRPr/>
          </a:p>
        </p:txBody>
      </p:sp>
      <p:sp>
        <p:nvSpPr>
          <p:cNvPr id="844" name="Google Shape;844;p30"/>
          <p:cNvSpPr txBox="1">
            <a:spLocks noGrp="1"/>
          </p:cNvSpPr>
          <p:nvPr>
            <p:ph type="subTitle" idx="1"/>
          </p:nvPr>
        </p:nvSpPr>
        <p:spPr>
          <a:xfrm>
            <a:off x="4598450" y="1104475"/>
            <a:ext cx="38784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Font typeface="Krona One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800"/>
              <a:buFont typeface="Courier New"/>
              <a:buNone/>
              <a:defRPr sz="1800" b="1">
                <a:latin typeface="Courier New"/>
                <a:ea typeface="Courier New"/>
                <a:cs typeface="Courier New"/>
                <a:sym typeface="Courier New"/>
              </a:defRPr>
            </a:lvl9pPr>
          </a:lstStyle>
          <a:p>
            <a:endParaRPr/>
          </a:p>
        </p:txBody>
      </p:sp>
      <p:sp>
        <p:nvSpPr>
          <p:cNvPr id="846" name="Google Shape;846;p30"/>
          <p:cNvSpPr txBox="1">
            <a:spLocks noGrp="1"/>
          </p:cNvSpPr>
          <p:nvPr>
            <p:ph type="subTitle" idx="2"/>
          </p:nvPr>
        </p:nvSpPr>
        <p:spPr>
          <a:xfrm>
            <a:off x="4598450" y="2596900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6807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8" y="98856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025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1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D65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5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5"/>
            <a:chOff x="1476865" y="1865995"/>
            <a:chExt cx="2232248" cy="1337880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6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30" y="3912558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50" y="972505"/>
            <a:ext cx="679333" cy="682777"/>
            <a:chOff x="2844390" y="1337313"/>
            <a:chExt cx="905777" cy="910369"/>
          </a:xfrm>
          <a:solidFill>
            <a:schemeClr val="bg1">
              <a:alpha val="78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62289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2"/>
          <p:cNvSpPr txBox="1">
            <a:spLocks noGrp="1"/>
          </p:cNvSpPr>
          <p:nvPr>
            <p:ph type="subTitle" idx="1"/>
          </p:nvPr>
        </p:nvSpPr>
        <p:spPr>
          <a:xfrm>
            <a:off x="2373329" y="3086574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78" name="Google Shape;678;p22"/>
          <p:cNvSpPr txBox="1">
            <a:spLocks noGrp="1"/>
          </p:cNvSpPr>
          <p:nvPr>
            <p:ph type="subTitle" idx="2"/>
          </p:nvPr>
        </p:nvSpPr>
        <p:spPr>
          <a:xfrm>
            <a:off x="5030002" y="1467325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79" name="Google Shape;679;p22"/>
          <p:cNvSpPr txBox="1">
            <a:spLocks noGrp="1"/>
          </p:cNvSpPr>
          <p:nvPr>
            <p:ph type="subTitle" idx="3"/>
          </p:nvPr>
        </p:nvSpPr>
        <p:spPr>
          <a:xfrm>
            <a:off x="2373329" y="1467325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80" name="Google Shape;680;p22"/>
          <p:cNvSpPr txBox="1">
            <a:spLocks noGrp="1"/>
          </p:cNvSpPr>
          <p:nvPr>
            <p:ph type="subTitle" idx="4"/>
          </p:nvPr>
        </p:nvSpPr>
        <p:spPr>
          <a:xfrm>
            <a:off x="2371725" y="1923301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22"/>
          <p:cNvSpPr txBox="1">
            <a:spLocks noGrp="1"/>
          </p:cNvSpPr>
          <p:nvPr>
            <p:ph type="subTitle" idx="5"/>
          </p:nvPr>
        </p:nvSpPr>
        <p:spPr>
          <a:xfrm>
            <a:off x="5028398" y="1923301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2" name="Google Shape;682;p22"/>
          <p:cNvSpPr txBox="1">
            <a:spLocks noGrp="1"/>
          </p:cNvSpPr>
          <p:nvPr>
            <p:ph type="subTitle" idx="6"/>
          </p:nvPr>
        </p:nvSpPr>
        <p:spPr>
          <a:xfrm>
            <a:off x="2371725" y="3542550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22"/>
          <p:cNvSpPr txBox="1">
            <a:spLocks noGrp="1"/>
          </p:cNvSpPr>
          <p:nvPr>
            <p:ph type="title"/>
          </p:nvPr>
        </p:nvSpPr>
        <p:spPr>
          <a:xfrm>
            <a:off x="2371725" y="372400"/>
            <a:ext cx="5315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4" name="Google Shape;684;p22"/>
          <p:cNvSpPr txBox="1">
            <a:spLocks noGrp="1"/>
          </p:cNvSpPr>
          <p:nvPr>
            <p:ph type="subTitle" idx="7"/>
          </p:nvPr>
        </p:nvSpPr>
        <p:spPr>
          <a:xfrm>
            <a:off x="5030002" y="3086574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685" name="Google Shape;685;p22"/>
          <p:cNvSpPr txBox="1">
            <a:spLocks noGrp="1"/>
          </p:cNvSpPr>
          <p:nvPr>
            <p:ph type="subTitle" idx="8"/>
          </p:nvPr>
        </p:nvSpPr>
        <p:spPr>
          <a:xfrm>
            <a:off x="5028398" y="3542550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2224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1"/>
          <p:cNvSpPr txBox="1">
            <a:spLocks noGrp="1"/>
          </p:cNvSpPr>
          <p:nvPr>
            <p:ph type="title"/>
          </p:nvPr>
        </p:nvSpPr>
        <p:spPr>
          <a:xfrm>
            <a:off x="5287249" y="2254625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641" name="Google Shape;641;p21"/>
          <p:cNvSpPr txBox="1">
            <a:spLocks noGrp="1"/>
          </p:cNvSpPr>
          <p:nvPr>
            <p:ph type="subTitle" idx="1"/>
          </p:nvPr>
        </p:nvSpPr>
        <p:spPr>
          <a:xfrm>
            <a:off x="5191725" y="1054225"/>
            <a:ext cx="32463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7486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4"/>
          <p:cNvSpPr txBox="1">
            <a:spLocks noGrp="1"/>
          </p:cNvSpPr>
          <p:nvPr>
            <p:ph type="subTitle" idx="1"/>
          </p:nvPr>
        </p:nvSpPr>
        <p:spPr>
          <a:xfrm>
            <a:off x="714726" y="148797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3" name="Google Shape;733;p24"/>
          <p:cNvSpPr txBox="1">
            <a:spLocks noGrp="1"/>
          </p:cNvSpPr>
          <p:nvPr>
            <p:ph type="subTitle" idx="2"/>
          </p:nvPr>
        </p:nvSpPr>
        <p:spPr>
          <a:xfrm>
            <a:off x="714725" y="257752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4" name="Google Shape;734;p24"/>
          <p:cNvSpPr txBox="1">
            <a:spLocks noGrp="1"/>
          </p:cNvSpPr>
          <p:nvPr>
            <p:ph type="subTitle" idx="3"/>
          </p:nvPr>
        </p:nvSpPr>
        <p:spPr>
          <a:xfrm>
            <a:off x="714731" y="3667075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Josefin Sans"/>
              <a:buNone/>
              <a:defRPr sz="2200">
                <a:solidFill>
                  <a:schemeClr val="accent2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800"/>
              <a:buFont typeface="Josefin Sans"/>
              <a:buNone/>
              <a:defRPr sz="1800"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endParaRPr/>
          </a:p>
        </p:txBody>
      </p:sp>
      <p:sp>
        <p:nvSpPr>
          <p:cNvPr id="735" name="Google Shape;735;p24"/>
          <p:cNvSpPr txBox="1">
            <a:spLocks noGrp="1"/>
          </p:cNvSpPr>
          <p:nvPr>
            <p:ph type="subTitle" idx="4"/>
          </p:nvPr>
        </p:nvSpPr>
        <p:spPr>
          <a:xfrm>
            <a:off x="2822993" y="139093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6" name="Google Shape;736;p24"/>
          <p:cNvSpPr txBox="1">
            <a:spLocks noGrp="1"/>
          </p:cNvSpPr>
          <p:nvPr>
            <p:ph type="subTitle" idx="5"/>
          </p:nvPr>
        </p:nvSpPr>
        <p:spPr>
          <a:xfrm>
            <a:off x="2822988" y="248048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24"/>
          <p:cNvSpPr txBox="1">
            <a:spLocks noGrp="1"/>
          </p:cNvSpPr>
          <p:nvPr>
            <p:ph type="subTitle" idx="6"/>
          </p:nvPr>
        </p:nvSpPr>
        <p:spPr>
          <a:xfrm>
            <a:off x="2822985" y="3570035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Kanit Light"/>
                <a:ea typeface="Kanit Light"/>
                <a:cs typeface="Kanit Light"/>
                <a:sym typeface="Kanit Light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8" name="Google Shape;738;p24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7974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29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9943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>
            <a:spLocks noGrp="1"/>
          </p:cNvSpPr>
          <p:nvPr>
            <p:ph type="title"/>
          </p:nvPr>
        </p:nvSpPr>
        <p:spPr>
          <a:xfrm>
            <a:off x="2098050" y="859075"/>
            <a:ext cx="4947900" cy="17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62" name="Google Shape;162;p8"/>
          <p:cNvSpPr txBox="1">
            <a:spLocks noGrp="1"/>
          </p:cNvSpPr>
          <p:nvPr>
            <p:ph type="subTitle" idx="1"/>
          </p:nvPr>
        </p:nvSpPr>
        <p:spPr>
          <a:xfrm>
            <a:off x="2627550" y="2815875"/>
            <a:ext cx="38889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latin typeface="Kanit Light"/>
                <a:ea typeface="Kanit Light"/>
                <a:cs typeface="Kanit Light"/>
                <a:sym typeface="Kanit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2984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160825"/>
            <a:ext cx="8229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68" r:id="rId19"/>
    <p:sldLayoutId id="2147483669" r:id="rId20"/>
    <p:sldLayoutId id="2147483670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hyperlink" Target="https://docs.google.com/spreadsheets/d/1HLMkvoaqVef27Y_nYEpsVDdgrfcl7BXt8kA0hrQxTjU/cop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HLMkvoaqVef27Y_nYEpsVDdgrfcl7BXt8kA0hrQxTjU/copy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ctrTitle"/>
          </p:nvPr>
        </p:nvSpPr>
        <p:spPr>
          <a:xfrm>
            <a:off x="1239231" y="3015255"/>
            <a:ext cx="6660776" cy="164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500" dirty="0">
                <a:solidFill>
                  <a:schemeClr val="bg1"/>
                </a:solidFill>
              </a:rPr>
              <a:t>Basketb    ll</a:t>
            </a:r>
            <a:endParaRPr sz="11500" dirty="0">
              <a:solidFill>
                <a:schemeClr val="bg1"/>
              </a:solidFill>
            </a:endParaRPr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2612269" y="4533865"/>
            <a:ext cx="3914700" cy="4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/>
                </a:solidFill>
              </a:rPr>
              <a:t>Free Template</a:t>
            </a:r>
            <a:endParaRPr sz="2000" dirty="0">
              <a:solidFill>
                <a:schemeClr val="bg1"/>
              </a:solidFill>
            </a:endParaRPr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84D09139-7DD8-4A02-915A-2009004F8C4E}"/>
              </a:ext>
            </a:extLst>
          </p:cNvPr>
          <p:cNvSpPr>
            <a:spLocks/>
          </p:cNvSpPr>
          <p:nvPr/>
        </p:nvSpPr>
        <p:spPr bwMode="auto">
          <a:xfrm rot="10800000">
            <a:off x="16778" y="-12532"/>
            <a:ext cx="9139238" cy="122529"/>
          </a:xfrm>
          <a:custGeom>
            <a:avLst/>
            <a:gdLst>
              <a:gd name="T0" fmla="*/ 0 w 5757"/>
              <a:gd name="T1" fmla="*/ 117 h 242"/>
              <a:gd name="T2" fmla="*/ 317 w 5757"/>
              <a:gd name="T3" fmla="*/ 0 h 242"/>
              <a:gd name="T4" fmla="*/ 1323 w 5757"/>
              <a:gd name="T5" fmla="*/ 117 h 242"/>
              <a:gd name="T6" fmla="*/ 2664 w 5757"/>
              <a:gd name="T7" fmla="*/ 0 h 242"/>
              <a:gd name="T8" fmla="*/ 2901 w 5757"/>
              <a:gd name="T9" fmla="*/ 117 h 242"/>
              <a:gd name="T10" fmla="*/ 3986 w 5757"/>
              <a:gd name="T11" fmla="*/ 0 h 242"/>
              <a:gd name="T12" fmla="*/ 4647 w 5757"/>
              <a:gd name="T13" fmla="*/ 117 h 242"/>
              <a:gd name="T14" fmla="*/ 5349 w 5757"/>
              <a:gd name="T15" fmla="*/ 0 h 242"/>
              <a:gd name="T16" fmla="*/ 5757 w 5757"/>
              <a:gd name="T17" fmla="*/ 117 h 242"/>
              <a:gd name="T18" fmla="*/ 5757 w 5757"/>
              <a:gd name="T19" fmla="*/ 242 h 242"/>
              <a:gd name="T20" fmla="*/ 0 w 5757"/>
              <a:gd name="T21" fmla="*/ 242 h 242"/>
              <a:gd name="T22" fmla="*/ 0 w 5757"/>
              <a:gd name="T23" fmla="*/ 11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757" h="242">
                <a:moveTo>
                  <a:pt x="0" y="117"/>
                </a:moveTo>
                <a:lnTo>
                  <a:pt x="317" y="0"/>
                </a:lnTo>
                <a:lnTo>
                  <a:pt x="1323" y="117"/>
                </a:lnTo>
                <a:lnTo>
                  <a:pt x="2664" y="0"/>
                </a:lnTo>
                <a:lnTo>
                  <a:pt x="2901" y="117"/>
                </a:lnTo>
                <a:lnTo>
                  <a:pt x="3986" y="0"/>
                </a:lnTo>
                <a:lnTo>
                  <a:pt x="4647" y="117"/>
                </a:lnTo>
                <a:lnTo>
                  <a:pt x="5349" y="0"/>
                </a:lnTo>
                <a:lnTo>
                  <a:pt x="5757" y="117"/>
                </a:lnTo>
                <a:lnTo>
                  <a:pt x="5757" y="242"/>
                </a:lnTo>
                <a:lnTo>
                  <a:pt x="0" y="242"/>
                </a:lnTo>
                <a:lnTo>
                  <a:pt x="0" y="117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DA801FF7-A0F9-46D6-A856-72939F4FCDD4}"/>
              </a:ext>
            </a:extLst>
          </p:cNvPr>
          <p:cNvSpPr>
            <a:spLocks/>
          </p:cNvSpPr>
          <p:nvPr/>
        </p:nvSpPr>
        <p:spPr bwMode="auto">
          <a:xfrm rot="10800000">
            <a:off x="-9616" y="62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203E6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>
              <a:solidFill>
                <a:schemeClr val="bg1"/>
              </a:solidFill>
            </a:endParaRPr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BFE61F7C-0D9B-4C5F-A851-870116F1F70D}"/>
              </a:ext>
            </a:extLst>
          </p:cNvPr>
          <p:cNvSpPr>
            <a:spLocks/>
          </p:cNvSpPr>
          <p:nvPr/>
        </p:nvSpPr>
        <p:spPr bwMode="auto">
          <a:xfrm>
            <a:off x="-13001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B847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D3F316BA-C84B-46D7-811E-91C963E6CD93}"/>
              </a:ext>
            </a:extLst>
          </p:cNvPr>
          <p:cNvGrpSpPr/>
          <p:nvPr/>
        </p:nvGrpSpPr>
        <p:grpSpPr>
          <a:xfrm>
            <a:off x="5972441" y="3355816"/>
            <a:ext cx="1034917" cy="1034919"/>
            <a:chOff x="9474201" y="1468437"/>
            <a:chExt cx="776286" cy="77628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1F7F626E-121C-4A8D-A904-E72C32CFC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01" y="1731963"/>
              <a:ext cx="439737" cy="341313"/>
            </a:xfrm>
            <a:custGeom>
              <a:avLst/>
              <a:gdLst>
                <a:gd name="T0" fmla="*/ 115 w 115"/>
                <a:gd name="T1" fmla="*/ 37 h 89"/>
                <a:gd name="T2" fmla="*/ 27 w 115"/>
                <a:gd name="T3" fmla="*/ 87 h 89"/>
                <a:gd name="T4" fmla="*/ 13 w 115"/>
                <a:gd name="T5" fmla="*/ 80 h 89"/>
                <a:gd name="T6" fmla="*/ 1 w 115"/>
                <a:gd name="T7" fmla="*/ 34 h 89"/>
                <a:gd name="T8" fmla="*/ 10 w 115"/>
                <a:gd name="T9" fmla="*/ 18 h 89"/>
                <a:gd name="T10" fmla="*/ 103 w 115"/>
                <a:gd name="T11" fmla="*/ 24 h 89"/>
                <a:gd name="T12" fmla="*/ 115 w 115"/>
                <a:gd name="T13" fmla="*/ 3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89">
                  <a:moveTo>
                    <a:pt x="115" y="37"/>
                  </a:moveTo>
                  <a:cubicBezTo>
                    <a:pt x="88" y="59"/>
                    <a:pt x="61" y="78"/>
                    <a:pt x="27" y="87"/>
                  </a:cubicBezTo>
                  <a:cubicBezTo>
                    <a:pt x="18" y="89"/>
                    <a:pt x="18" y="89"/>
                    <a:pt x="13" y="80"/>
                  </a:cubicBezTo>
                  <a:cubicBezTo>
                    <a:pt x="6" y="66"/>
                    <a:pt x="2" y="51"/>
                    <a:pt x="1" y="34"/>
                  </a:cubicBezTo>
                  <a:cubicBezTo>
                    <a:pt x="0" y="27"/>
                    <a:pt x="2" y="22"/>
                    <a:pt x="10" y="18"/>
                  </a:cubicBezTo>
                  <a:cubicBezTo>
                    <a:pt x="41" y="0"/>
                    <a:pt x="78" y="2"/>
                    <a:pt x="103" y="24"/>
                  </a:cubicBezTo>
                  <a:cubicBezTo>
                    <a:pt x="107" y="28"/>
                    <a:pt x="111" y="32"/>
                    <a:pt x="115" y="3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A203BFE2-D927-4188-BF86-DF88F46EE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69450" y="1905000"/>
              <a:ext cx="398462" cy="339725"/>
            </a:xfrm>
            <a:custGeom>
              <a:avLst/>
              <a:gdLst>
                <a:gd name="T0" fmla="*/ 0 w 104"/>
                <a:gd name="T1" fmla="*/ 52 h 89"/>
                <a:gd name="T2" fmla="*/ 95 w 104"/>
                <a:gd name="T3" fmla="*/ 0 h 89"/>
                <a:gd name="T4" fmla="*/ 103 w 104"/>
                <a:gd name="T5" fmla="*/ 30 h 89"/>
                <a:gd name="T6" fmla="*/ 90 w 104"/>
                <a:gd name="T7" fmla="*/ 82 h 89"/>
                <a:gd name="T8" fmla="*/ 85 w 104"/>
                <a:gd name="T9" fmla="*/ 85 h 89"/>
                <a:gd name="T10" fmla="*/ 0 w 104"/>
                <a:gd name="T11" fmla="*/ 5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89">
                  <a:moveTo>
                    <a:pt x="0" y="52"/>
                  </a:moveTo>
                  <a:cubicBezTo>
                    <a:pt x="37" y="43"/>
                    <a:pt x="66" y="23"/>
                    <a:pt x="95" y="0"/>
                  </a:cubicBezTo>
                  <a:cubicBezTo>
                    <a:pt x="100" y="10"/>
                    <a:pt x="102" y="20"/>
                    <a:pt x="103" y="30"/>
                  </a:cubicBezTo>
                  <a:cubicBezTo>
                    <a:pt x="104" y="49"/>
                    <a:pt x="100" y="66"/>
                    <a:pt x="90" y="82"/>
                  </a:cubicBezTo>
                  <a:cubicBezTo>
                    <a:pt x="89" y="83"/>
                    <a:pt x="87" y="85"/>
                    <a:pt x="85" y="85"/>
                  </a:cubicBezTo>
                  <a:cubicBezTo>
                    <a:pt x="52" y="89"/>
                    <a:pt x="23" y="77"/>
                    <a:pt x="0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19D27E9-4BD1-4DE0-9A9C-6F957810D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5313" y="1579563"/>
              <a:ext cx="539750" cy="271463"/>
            </a:xfrm>
            <a:custGeom>
              <a:avLst/>
              <a:gdLst>
                <a:gd name="T0" fmla="*/ 0 w 141"/>
                <a:gd name="T1" fmla="*/ 51 h 71"/>
                <a:gd name="T2" fmla="*/ 15 w 141"/>
                <a:gd name="T3" fmla="*/ 15 h 71"/>
                <a:gd name="T4" fmla="*/ 44 w 141"/>
                <a:gd name="T5" fmla="*/ 0 h 71"/>
                <a:gd name="T6" fmla="*/ 127 w 141"/>
                <a:gd name="T7" fmla="*/ 37 h 71"/>
                <a:gd name="T8" fmla="*/ 141 w 141"/>
                <a:gd name="T9" fmla="*/ 49 h 71"/>
                <a:gd name="T10" fmla="*/ 119 w 141"/>
                <a:gd name="T11" fmla="*/ 71 h 71"/>
                <a:gd name="T12" fmla="*/ 64 w 141"/>
                <a:gd name="T13" fmla="*/ 38 h 71"/>
                <a:gd name="T14" fmla="*/ 0 w 141"/>
                <a:gd name="T15" fmla="*/ 5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" h="71">
                  <a:moveTo>
                    <a:pt x="0" y="51"/>
                  </a:moveTo>
                  <a:cubicBezTo>
                    <a:pt x="3" y="37"/>
                    <a:pt x="9" y="26"/>
                    <a:pt x="15" y="15"/>
                  </a:cubicBezTo>
                  <a:cubicBezTo>
                    <a:pt x="22" y="4"/>
                    <a:pt x="32" y="0"/>
                    <a:pt x="44" y="0"/>
                  </a:cubicBezTo>
                  <a:cubicBezTo>
                    <a:pt x="77" y="2"/>
                    <a:pt x="103" y="16"/>
                    <a:pt x="127" y="37"/>
                  </a:cubicBezTo>
                  <a:cubicBezTo>
                    <a:pt x="131" y="41"/>
                    <a:pt x="136" y="45"/>
                    <a:pt x="141" y="49"/>
                  </a:cubicBezTo>
                  <a:cubicBezTo>
                    <a:pt x="133" y="57"/>
                    <a:pt x="126" y="64"/>
                    <a:pt x="119" y="71"/>
                  </a:cubicBezTo>
                  <a:cubicBezTo>
                    <a:pt x="105" y="52"/>
                    <a:pt x="86" y="41"/>
                    <a:pt x="64" y="38"/>
                  </a:cubicBezTo>
                  <a:cubicBezTo>
                    <a:pt x="41" y="35"/>
                    <a:pt x="20" y="40"/>
                    <a:pt x="0" y="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D0ECE489-7DD9-4E64-8947-0BC66C688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52038" y="1797050"/>
              <a:ext cx="187325" cy="420688"/>
            </a:xfrm>
            <a:custGeom>
              <a:avLst/>
              <a:gdLst>
                <a:gd name="T0" fmla="*/ 0 w 49"/>
                <a:gd name="T1" fmla="*/ 110 h 110"/>
                <a:gd name="T2" fmla="*/ 2 w 49"/>
                <a:gd name="T3" fmla="*/ 23 h 110"/>
                <a:gd name="T4" fmla="*/ 23 w 49"/>
                <a:gd name="T5" fmla="*/ 0 h 110"/>
                <a:gd name="T6" fmla="*/ 47 w 49"/>
                <a:gd name="T7" fmla="*/ 55 h 110"/>
                <a:gd name="T8" fmla="*/ 49 w 49"/>
                <a:gd name="T9" fmla="*/ 76 h 110"/>
                <a:gd name="T10" fmla="*/ 44 w 49"/>
                <a:gd name="T11" fmla="*/ 86 h 110"/>
                <a:gd name="T12" fmla="*/ 0 w 49"/>
                <a:gd name="T13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10">
                  <a:moveTo>
                    <a:pt x="0" y="110"/>
                  </a:moveTo>
                  <a:cubicBezTo>
                    <a:pt x="15" y="81"/>
                    <a:pt x="17" y="51"/>
                    <a:pt x="2" y="23"/>
                  </a:cubicBezTo>
                  <a:cubicBezTo>
                    <a:pt x="9" y="15"/>
                    <a:pt x="16" y="8"/>
                    <a:pt x="23" y="0"/>
                  </a:cubicBezTo>
                  <a:cubicBezTo>
                    <a:pt x="35" y="17"/>
                    <a:pt x="44" y="35"/>
                    <a:pt x="47" y="55"/>
                  </a:cubicBezTo>
                  <a:cubicBezTo>
                    <a:pt x="48" y="62"/>
                    <a:pt x="48" y="69"/>
                    <a:pt x="49" y="76"/>
                  </a:cubicBezTo>
                  <a:cubicBezTo>
                    <a:pt x="49" y="80"/>
                    <a:pt x="47" y="83"/>
                    <a:pt x="44" y="86"/>
                  </a:cubicBezTo>
                  <a:cubicBezTo>
                    <a:pt x="32" y="98"/>
                    <a:pt x="14" y="108"/>
                    <a:pt x="0" y="1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534015A1-D6FB-4E41-8C91-D97E9220AAF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39300" y="1468437"/>
              <a:ext cx="450850" cy="276225"/>
            </a:xfrm>
            <a:custGeom>
              <a:avLst/>
              <a:gdLst>
                <a:gd name="T0" fmla="*/ 118 w 118"/>
                <a:gd name="T1" fmla="*/ 57 h 72"/>
                <a:gd name="T2" fmla="*/ 106 w 118"/>
                <a:gd name="T3" fmla="*/ 72 h 72"/>
                <a:gd name="T4" fmla="*/ 58 w 118"/>
                <a:gd name="T5" fmla="*/ 35 h 72"/>
                <a:gd name="T6" fmla="*/ 0 w 118"/>
                <a:gd name="T7" fmla="*/ 21 h 72"/>
                <a:gd name="T8" fmla="*/ 0 w 118"/>
                <a:gd name="T9" fmla="*/ 19 h 72"/>
                <a:gd name="T10" fmla="*/ 25 w 118"/>
                <a:gd name="T11" fmla="*/ 7 h 72"/>
                <a:gd name="T12" fmla="*/ 77 w 118"/>
                <a:gd name="T13" fmla="*/ 4 h 72"/>
                <a:gd name="T14" fmla="*/ 81 w 118"/>
                <a:gd name="T15" fmla="*/ 7 h 72"/>
                <a:gd name="T16" fmla="*/ 118 w 118"/>
                <a:gd name="T17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72">
                  <a:moveTo>
                    <a:pt x="118" y="57"/>
                  </a:moveTo>
                  <a:cubicBezTo>
                    <a:pt x="114" y="63"/>
                    <a:pt x="110" y="67"/>
                    <a:pt x="106" y="72"/>
                  </a:cubicBezTo>
                  <a:cubicBezTo>
                    <a:pt x="92" y="57"/>
                    <a:pt x="77" y="44"/>
                    <a:pt x="58" y="35"/>
                  </a:cubicBezTo>
                  <a:cubicBezTo>
                    <a:pt x="40" y="25"/>
                    <a:pt x="21" y="20"/>
                    <a:pt x="0" y="21"/>
                  </a:cubicBezTo>
                  <a:cubicBezTo>
                    <a:pt x="0" y="20"/>
                    <a:pt x="0" y="19"/>
                    <a:pt x="0" y="19"/>
                  </a:cubicBezTo>
                  <a:cubicBezTo>
                    <a:pt x="8" y="15"/>
                    <a:pt x="16" y="10"/>
                    <a:pt x="25" y="7"/>
                  </a:cubicBezTo>
                  <a:cubicBezTo>
                    <a:pt x="42" y="1"/>
                    <a:pt x="59" y="0"/>
                    <a:pt x="77" y="4"/>
                  </a:cubicBezTo>
                  <a:cubicBezTo>
                    <a:pt x="79" y="4"/>
                    <a:pt x="81" y="5"/>
                    <a:pt x="81" y="7"/>
                  </a:cubicBezTo>
                  <a:cubicBezTo>
                    <a:pt x="89" y="26"/>
                    <a:pt x="102" y="43"/>
                    <a:pt x="118" y="5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8F268F67-86A6-4D4C-A2F6-8538F6B85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67925" y="1712913"/>
              <a:ext cx="182562" cy="341313"/>
            </a:xfrm>
            <a:custGeom>
              <a:avLst/>
              <a:gdLst>
                <a:gd name="T0" fmla="*/ 13 w 48"/>
                <a:gd name="T1" fmla="*/ 0 h 89"/>
                <a:gd name="T2" fmla="*/ 39 w 48"/>
                <a:gd name="T3" fmla="*/ 14 h 89"/>
                <a:gd name="T4" fmla="*/ 42 w 48"/>
                <a:gd name="T5" fmla="*/ 17 h 89"/>
                <a:gd name="T6" fmla="*/ 29 w 48"/>
                <a:gd name="T7" fmla="*/ 89 h 89"/>
                <a:gd name="T8" fmla="*/ 19 w 48"/>
                <a:gd name="T9" fmla="*/ 51 h 89"/>
                <a:gd name="T10" fmla="*/ 0 w 48"/>
                <a:gd name="T11" fmla="*/ 15 h 89"/>
                <a:gd name="T12" fmla="*/ 13 w 48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9">
                  <a:moveTo>
                    <a:pt x="13" y="0"/>
                  </a:moveTo>
                  <a:cubicBezTo>
                    <a:pt x="22" y="5"/>
                    <a:pt x="31" y="9"/>
                    <a:pt x="39" y="14"/>
                  </a:cubicBezTo>
                  <a:cubicBezTo>
                    <a:pt x="40" y="15"/>
                    <a:pt x="42" y="16"/>
                    <a:pt x="42" y="17"/>
                  </a:cubicBezTo>
                  <a:cubicBezTo>
                    <a:pt x="48" y="39"/>
                    <a:pt x="42" y="72"/>
                    <a:pt x="29" y="89"/>
                  </a:cubicBezTo>
                  <a:cubicBezTo>
                    <a:pt x="26" y="77"/>
                    <a:pt x="24" y="63"/>
                    <a:pt x="19" y="51"/>
                  </a:cubicBezTo>
                  <a:cubicBezTo>
                    <a:pt x="14" y="38"/>
                    <a:pt x="7" y="27"/>
                    <a:pt x="0" y="15"/>
                  </a:cubicBezTo>
                  <a:cubicBezTo>
                    <a:pt x="4" y="10"/>
                    <a:pt x="9" y="5"/>
                    <a:pt x="1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5E4A3B50-8DB9-4EED-A816-552732A36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0138" y="1500188"/>
              <a:ext cx="157162" cy="160338"/>
            </a:xfrm>
            <a:custGeom>
              <a:avLst/>
              <a:gdLst>
                <a:gd name="T0" fmla="*/ 41 w 41"/>
                <a:gd name="T1" fmla="*/ 29 h 42"/>
                <a:gd name="T2" fmla="*/ 32 w 41"/>
                <a:gd name="T3" fmla="*/ 42 h 42"/>
                <a:gd name="T4" fmla="*/ 0 w 41"/>
                <a:gd name="T5" fmla="*/ 0 h 42"/>
                <a:gd name="T6" fmla="*/ 41 w 41"/>
                <a:gd name="T7" fmla="*/ 2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2">
                  <a:moveTo>
                    <a:pt x="41" y="29"/>
                  </a:moveTo>
                  <a:cubicBezTo>
                    <a:pt x="38" y="33"/>
                    <a:pt x="35" y="38"/>
                    <a:pt x="32" y="42"/>
                  </a:cubicBezTo>
                  <a:cubicBezTo>
                    <a:pt x="18" y="30"/>
                    <a:pt x="8" y="17"/>
                    <a:pt x="0" y="0"/>
                  </a:cubicBezTo>
                  <a:cubicBezTo>
                    <a:pt x="17" y="7"/>
                    <a:pt x="30" y="16"/>
                    <a:pt x="41" y="2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C4D02625-6CEF-4878-8FA9-A6516EA1C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9363" y="1636713"/>
              <a:ext cx="77787" cy="88900"/>
            </a:xfrm>
            <a:custGeom>
              <a:avLst/>
              <a:gdLst>
                <a:gd name="T0" fmla="*/ 18 w 20"/>
                <a:gd name="T1" fmla="*/ 23 h 23"/>
                <a:gd name="T2" fmla="*/ 0 w 20"/>
                <a:gd name="T3" fmla="*/ 12 h 23"/>
                <a:gd name="T4" fmla="*/ 8 w 20"/>
                <a:gd name="T5" fmla="*/ 0 h 23"/>
                <a:gd name="T6" fmla="*/ 20 w 20"/>
                <a:gd name="T7" fmla="*/ 22 h 23"/>
                <a:gd name="T8" fmla="*/ 18 w 20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3">
                  <a:moveTo>
                    <a:pt x="18" y="23"/>
                  </a:moveTo>
                  <a:cubicBezTo>
                    <a:pt x="12" y="20"/>
                    <a:pt x="6" y="16"/>
                    <a:pt x="0" y="12"/>
                  </a:cubicBezTo>
                  <a:cubicBezTo>
                    <a:pt x="3" y="8"/>
                    <a:pt x="5" y="5"/>
                    <a:pt x="8" y="0"/>
                  </a:cubicBezTo>
                  <a:cubicBezTo>
                    <a:pt x="12" y="8"/>
                    <a:pt x="16" y="15"/>
                    <a:pt x="20" y="22"/>
                  </a:cubicBezTo>
                  <a:cubicBezTo>
                    <a:pt x="19" y="22"/>
                    <a:pt x="19" y="23"/>
                    <a:pt x="18" y="2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23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740" name="Google Shape;740;p23"/>
          <p:cNvGrpSpPr/>
          <p:nvPr/>
        </p:nvGrpSpPr>
        <p:grpSpPr>
          <a:xfrm>
            <a:off x="2942850" y="1885110"/>
            <a:ext cx="3258320" cy="1944814"/>
            <a:chOff x="2942850" y="1885110"/>
            <a:chExt cx="3258320" cy="1944814"/>
          </a:xfrm>
        </p:grpSpPr>
        <p:sp>
          <p:nvSpPr>
            <p:cNvPr id="741" name="Google Shape;741;p23"/>
            <p:cNvSpPr/>
            <p:nvPr/>
          </p:nvSpPr>
          <p:spPr>
            <a:xfrm>
              <a:off x="3198205" y="2020526"/>
              <a:ext cx="2747813" cy="1675267"/>
            </a:xfrm>
            <a:custGeom>
              <a:avLst/>
              <a:gdLst/>
              <a:ahLst/>
              <a:cxnLst/>
              <a:rect l="l" t="t" r="r" b="b"/>
              <a:pathLst>
                <a:path w="51134" h="31175" extrusionOk="0">
                  <a:moveTo>
                    <a:pt x="0" y="0"/>
                  </a:moveTo>
                  <a:lnTo>
                    <a:pt x="0" y="11337"/>
                  </a:lnTo>
                  <a:lnTo>
                    <a:pt x="11328" y="11319"/>
                  </a:lnTo>
                  <a:lnTo>
                    <a:pt x="11328" y="19728"/>
                  </a:lnTo>
                  <a:lnTo>
                    <a:pt x="0" y="19714"/>
                  </a:lnTo>
                  <a:lnTo>
                    <a:pt x="0" y="31174"/>
                  </a:lnTo>
                  <a:lnTo>
                    <a:pt x="51134" y="31174"/>
                  </a:lnTo>
                  <a:lnTo>
                    <a:pt x="51134" y="19705"/>
                  </a:lnTo>
                  <a:lnTo>
                    <a:pt x="39815" y="19723"/>
                  </a:lnTo>
                  <a:lnTo>
                    <a:pt x="39815" y="11369"/>
                  </a:lnTo>
                  <a:lnTo>
                    <a:pt x="51134" y="11387"/>
                  </a:lnTo>
                  <a:lnTo>
                    <a:pt x="51134" y="0"/>
                  </a:ln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23"/>
            <p:cNvSpPr/>
            <p:nvPr/>
          </p:nvSpPr>
          <p:spPr>
            <a:xfrm>
              <a:off x="2942850" y="1885110"/>
              <a:ext cx="3258320" cy="1944814"/>
            </a:xfrm>
            <a:custGeom>
              <a:avLst/>
              <a:gdLst/>
              <a:ahLst/>
              <a:cxnLst/>
              <a:rect l="l" t="t" r="r" b="b"/>
              <a:pathLst>
                <a:path w="60634" h="36191" extrusionOk="0">
                  <a:moveTo>
                    <a:pt x="55886" y="2520"/>
                  </a:moveTo>
                  <a:lnTo>
                    <a:pt x="55886" y="13907"/>
                  </a:lnTo>
                  <a:lnTo>
                    <a:pt x="44567" y="13889"/>
                  </a:lnTo>
                  <a:lnTo>
                    <a:pt x="44567" y="22243"/>
                  </a:lnTo>
                  <a:lnTo>
                    <a:pt x="55886" y="22225"/>
                  </a:lnTo>
                  <a:lnTo>
                    <a:pt x="55886" y="33694"/>
                  </a:lnTo>
                  <a:lnTo>
                    <a:pt x="4752" y="33694"/>
                  </a:lnTo>
                  <a:lnTo>
                    <a:pt x="4752" y="22234"/>
                  </a:lnTo>
                  <a:lnTo>
                    <a:pt x="16080" y="22248"/>
                  </a:lnTo>
                  <a:lnTo>
                    <a:pt x="16080" y="13839"/>
                  </a:lnTo>
                  <a:lnTo>
                    <a:pt x="4752" y="13857"/>
                  </a:lnTo>
                  <a:lnTo>
                    <a:pt x="4752" y="2520"/>
                  </a:lnTo>
                  <a:close/>
                  <a:moveTo>
                    <a:pt x="0" y="1"/>
                  </a:moveTo>
                  <a:lnTo>
                    <a:pt x="0" y="36191"/>
                  </a:lnTo>
                  <a:lnTo>
                    <a:pt x="60634" y="36191"/>
                  </a:lnTo>
                  <a:lnTo>
                    <a:pt x="60634" y="1"/>
                  </a:lnTo>
                  <a:close/>
                </a:path>
              </a:pathLst>
            </a:custGeom>
            <a:solidFill>
              <a:srgbClr val="F5C6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23"/>
            <p:cNvSpPr/>
            <p:nvPr/>
          </p:nvSpPr>
          <p:spPr>
            <a:xfrm>
              <a:off x="2942850" y="1885110"/>
              <a:ext cx="3258320" cy="1944814"/>
            </a:xfrm>
            <a:custGeom>
              <a:avLst/>
              <a:gdLst/>
              <a:ahLst/>
              <a:cxnLst/>
              <a:rect l="l" t="t" r="r" b="b"/>
              <a:pathLst>
                <a:path w="60634" h="36191" extrusionOk="0">
                  <a:moveTo>
                    <a:pt x="55886" y="13907"/>
                  </a:moveTo>
                  <a:lnTo>
                    <a:pt x="44567" y="13889"/>
                  </a:lnTo>
                  <a:lnTo>
                    <a:pt x="44567" y="22243"/>
                  </a:lnTo>
                  <a:lnTo>
                    <a:pt x="55886" y="22225"/>
                  </a:lnTo>
                  <a:lnTo>
                    <a:pt x="55886" y="33694"/>
                  </a:lnTo>
                  <a:lnTo>
                    <a:pt x="4752" y="33694"/>
                  </a:lnTo>
                  <a:lnTo>
                    <a:pt x="4752" y="22234"/>
                  </a:lnTo>
                  <a:lnTo>
                    <a:pt x="16080" y="22248"/>
                  </a:lnTo>
                  <a:lnTo>
                    <a:pt x="16080" y="13839"/>
                  </a:lnTo>
                  <a:lnTo>
                    <a:pt x="4752" y="13857"/>
                  </a:lnTo>
                  <a:lnTo>
                    <a:pt x="4752" y="2520"/>
                  </a:lnTo>
                  <a:lnTo>
                    <a:pt x="55886" y="2520"/>
                  </a:lnTo>
                  <a:close/>
                  <a:moveTo>
                    <a:pt x="0" y="36191"/>
                  </a:moveTo>
                  <a:lnTo>
                    <a:pt x="60634" y="36191"/>
                  </a:lnTo>
                  <a:lnTo>
                    <a:pt x="60634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23"/>
            <p:cNvSpPr/>
            <p:nvPr/>
          </p:nvSpPr>
          <p:spPr>
            <a:xfrm>
              <a:off x="3617295" y="2689865"/>
              <a:ext cx="33532" cy="35950"/>
            </a:xfrm>
            <a:custGeom>
              <a:avLst/>
              <a:gdLst/>
              <a:ahLst/>
              <a:cxnLst/>
              <a:rect l="l" t="t" r="r" b="b"/>
              <a:pathLst>
                <a:path w="624" h="669" extrusionOk="0">
                  <a:moveTo>
                    <a:pt x="624" y="182"/>
                  </a:moveTo>
                  <a:lnTo>
                    <a:pt x="442" y="0"/>
                  </a:lnTo>
                  <a:cubicBezTo>
                    <a:pt x="282" y="159"/>
                    <a:pt x="132" y="332"/>
                    <a:pt x="1" y="514"/>
                  </a:cubicBezTo>
                  <a:lnTo>
                    <a:pt x="210" y="669"/>
                  </a:lnTo>
                  <a:cubicBezTo>
                    <a:pt x="337" y="496"/>
                    <a:pt x="473" y="332"/>
                    <a:pt x="624" y="1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23"/>
            <p:cNvSpPr/>
            <p:nvPr/>
          </p:nvSpPr>
          <p:spPr>
            <a:xfrm>
              <a:off x="3573285" y="2817650"/>
              <a:ext cx="16712" cy="36488"/>
            </a:xfrm>
            <a:custGeom>
              <a:avLst/>
              <a:gdLst/>
              <a:ahLst/>
              <a:cxnLst/>
              <a:rect l="l" t="t" r="r" b="b"/>
              <a:pathLst>
                <a:path w="311" h="679" extrusionOk="0">
                  <a:moveTo>
                    <a:pt x="310" y="41"/>
                  </a:moveTo>
                  <a:lnTo>
                    <a:pt x="56" y="0"/>
                  </a:lnTo>
                  <a:cubicBezTo>
                    <a:pt x="19" y="219"/>
                    <a:pt x="1" y="446"/>
                    <a:pt x="1" y="669"/>
                  </a:cubicBezTo>
                  <a:lnTo>
                    <a:pt x="1" y="678"/>
                  </a:lnTo>
                  <a:lnTo>
                    <a:pt x="260" y="669"/>
                  </a:lnTo>
                  <a:cubicBezTo>
                    <a:pt x="260" y="460"/>
                    <a:pt x="278" y="246"/>
                    <a:pt x="31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23"/>
            <p:cNvSpPr/>
            <p:nvPr/>
          </p:nvSpPr>
          <p:spPr>
            <a:xfrm>
              <a:off x="3584570" y="2748760"/>
              <a:ext cx="26170" cy="37885"/>
            </a:xfrm>
            <a:custGeom>
              <a:avLst/>
              <a:gdLst/>
              <a:ahLst/>
              <a:cxnLst/>
              <a:rect l="l" t="t" r="r" b="b"/>
              <a:pathLst>
                <a:path w="487" h="705" extrusionOk="0">
                  <a:moveTo>
                    <a:pt x="487" y="114"/>
                  </a:moveTo>
                  <a:lnTo>
                    <a:pt x="259" y="0"/>
                  </a:lnTo>
                  <a:cubicBezTo>
                    <a:pt x="155" y="200"/>
                    <a:pt x="68" y="409"/>
                    <a:pt x="0" y="623"/>
                  </a:cubicBezTo>
                  <a:lnTo>
                    <a:pt x="246" y="705"/>
                  </a:lnTo>
                  <a:cubicBezTo>
                    <a:pt x="309" y="500"/>
                    <a:pt x="391" y="305"/>
                    <a:pt x="487" y="1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23"/>
            <p:cNvSpPr/>
            <p:nvPr/>
          </p:nvSpPr>
          <p:spPr>
            <a:xfrm>
              <a:off x="3641745" y="3008037"/>
              <a:ext cx="35735" cy="33532"/>
            </a:xfrm>
            <a:custGeom>
              <a:avLst/>
              <a:gdLst/>
              <a:ahLst/>
              <a:cxnLst/>
              <a:rect l="l" t="t" r="r" b="b"/>
              <a:pathLst>
                <a:path w="665" h="624" extrusionOk="0">
                  <a:moveTo>
                    <a:pt x="0" y="182"/>
                  </a:moveTo>
                  <a:cubicBezTo>
                    <a:pt x="159" y="341"/>
                    <a:pt x="332" y="491"/>
                    <a:pt x="514" y="623"/>
                  </a:cubicBezTo>
                  <a:lnTo>
                    <a:pt x="664" y="414"/>
                  </a:lnTo>
                  <a:cubicBezTo>
                    <a:pt x="496" y="291"/>
                    <a:pt x="332" y="150"/>
                    <a:pt x="18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23"/>
            <p:cNvSpPr/>
            <p:nvPr/>
          </p:nvSpPr>
          <p:spPr>
            <a:xfrm>
              <a:off x="3668613" y="2647091"/>
              <a:ext cx="37186" cy="30362"/>
            </a:xfrm>
            <a:custGeom>
              <a:avLst/>
              <a:gdLst/>
              <a:ahLst/>
              <a:cxnLst/>
              <a:rect l="l" t="t" r="r" b="b"/>
              <a:pathLst>
                <a:path w="692" h="565" extrusionOk="0">
                  <a:moveTo>
                    <a:pt x="692" y="228"/>
                  </a:moveTo>
                  <a:lnTo>
                    <a:pt x="578" y="0"/>
                  </a:lnTo>
                  <a:cubicBezTo>
                    <a:pt x="373" y="100"/>
                    <a:pt x="182" y="223"/>
                    <a:pt x="1" y="355"/>
                  </a:cubicBezTo>
                  <a:lnTo>
                    <a:pt x="151" y="564"/>
                  </a:lnTo>
                  <a:cubicBezTo>
                    <a:pt x="323" y="437"/>
                    <a:pt x="505" y="323"/>
                    <a:pt x="692" y="2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23"/>
            <p:cNvSpPr/>
            <p:nvPr/>
          </p:nvSpPr>
          <p:spPr>
            <a:xfrm>
              <a:off x="3576241" y="2888044"/>
              <a:ext cx="21817" cy="37670"/>
            </a:xfrm>
            <a:custGeom>
              <a:avLst/>
              <a:gdLst/>
              <a:ahLst/>
              <a:cxnLst/>
              <a:rect l="l" t="t" r="r" b="b"/>
              <a:pathLst>
                <a:path w="406" h="701" extrusionOk="0">
                  <a:moveTo>
                    <a:pt x="1" y="41"/>
                  </a:moveTo>
                  <a:cubicBezTo>
                    <a:pt x="37" y="264"/>
                    <a:pt x="91" y="487"/>
                    <a:pt x="160" y="701"/>
                  </a:cubicBezTo>
                  <a:lnTo>
                    <a:pt x="405" y="619"/>
                  </a:lnTo>
                  <a:cubicBezTo>
                    <a:pt x="342" y="419"/>
                    <a:pt x="292" y="209"/>
                    <a:pt x="25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23"/>
            <p:cNvSpPr/>
            <p:nvPr/>
          </p:nvSpPr>
          <p:spPr>
            <a:xfrm>
              <a:off x="3598702" y="2953011"/>
              <a:ext cx="30362" cy="37240"/>
            </a:xfrm>
            <a:custGeom>
              <a:avLst/>
              <a:gdLst/>
              <a:ahLst/>
              <a:cxnLst/>
              <a:rect l="l" t="t" r="r" b="b"/>
              <a:pathLst>
                <a:path w="565" h="693" extrusionOk="0">
                  <a:moveTo>
                    <a:pt x="1" y="119"/>
                  </a:moveTo>
                  <a:cubicBezTo>
                    <a:pt x="105" y="319"/>
                    <a:pt x="224" y="510"/>
                    <a:pt x="360" y="692"/>
                  </a:cubicBezTo>
                  <a:lnTo>
                    <a:pt x="565" y="542"/>
                  </a:lnTo>
                  <a:cubicBezTo>
                    <a:pt x="442" y="369"/>
                    <a:pt x="328" y="187"/>
                    <a:pt x="2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23"/>
            <p:cNvSpPr/>
            <p:nvPr/>
          </p:nvSpPr>
          <p:spPr>
            <a:xfrm>
              <a:off x="3198205" y="2020741"/>
              <a:ext cx="2747813" cy="1675535"/>
            </a:xfrm>
            <a:custGeom>
              <a:avLst/>
              <a:gdLst/>
              <a:ahLst/>
              <a:cxnLst/>
              <a:rect l="l" t="t" r="r" b="b"/>
              <a:pathLst>
                <a:path w="51134" h="31180" extrusionOk="0">
                  <a:moveTo>
                    <a:pt x="50875" y="3521"/>
                  </a:moveTo>
                  <a:lnTo>
                    <a:pt x="47132" y="3521"/>
                  </a:lnTo>
                  <a:cubicBezTo>
                    <a:pt x="40724" y="3521"/>
                    <a:pt x="35513" y="8732"/>
                    <a:pt x="35513" y="15140"/>
                  </a:cubicBezTo>
                  <a:lnTo>
                    <a:pt x="35513" y="15481"/>
                  </a:lnTo>
                  <a:lnTo>
                    <a:pt x="35513" y="15499"/>
                  </a:lnTo>
                  <a:lnTo>
                    <a:pt x="35513" y="15858"/>
                  </a:lnTo>
                  <a:cubicBezTo>
                    <a:pt x="35513" y="22266"/>
                    <a:pt x="40724" y="27477"/>
                    <a:pt x="47132" y="27477"/>
                  </a:cubicBezTo>
                  <a:lnTo>
                    <a:pt x="50875" y="27477"/>
                  </a:lnTo>
                  <a:lnTo>
                    <a:pt x="50875" y="30920"/>
                  </a:lnTo>
                  <a:lnTo>
                    <a:pt x="25699" y="30920"/>
                  </a:lnTo>
                  <a:lnTo>
                    <a:pt x="25699" y="22943"/>
                  </a:lnTo>
                  <a:cubicBezTo>
                    <a:pt x="29696" y="22875"/>
                    <a:pt x="32930" y="19605"/>
                    <a:pt x="32930" y="15590"/>
                  </a:cubicBezTo>
                  <a:cubicBezTo>
                    <a:pt x="32930" y="11574"/>
                    <a:pt x="29696" y="8305"/>
                    <a:pt x="25699" y="8232"/>
                  </a:cubicBezTo>
                  <a:lnTo>
                    <a:pt x="25699" y="260"/>
                  </a:lnTo>
                  <a:lnTo>
                    <a:pt x="50875" y="260"/>
                  </a:lnTo>
                  <a:close/>
                  <a:moveTo>
                    <a:pt x="50875" y="11211"/>
                  </a:moveTo>
                  <a:lnTo>
                    <a:pt x="39842" y="11211"/>
                  </a:lnTo>
                  <a:lnTo>
                    <a:pt x="39174" y="11261"/>
                  </a:lnTo>
                  <a:cubicBezTo>
                    <a:pt x="38946" y="11292"/>
                    <a:pt x="38728" y="11347"/>
                    <a:pt x="38519" y="11411"/>
                  </a:cubicBezTo>
                  <a:lnTo>
                    <a:pt x="37896" y="11665"/>
                  </a:lnTo>
                  <a:cubicBezTo>
                    <a:pt x="37691" y="11765"/>
                    <a:pt x="37500" y="11884"/>
                    <a:pt x="37318" y="12015"/>
                  </a:cubicBezTo>
                  <a:lnTo>
                    <a:pt x="36800" y="12448"/>
                  </a:lnTo>
                  <a:cubicBezTo>
                    <a:pt x="36641" y="12607"/>
                    <a:pt x="36490" y="12775"/>
                    <a:pt x="36359" y="12957"/>
                  </a:cubicBezTo>
                  <a:lnTo>
                    <a:pt x="35999" y="13530"/>
                  </a:lnTo>
                  <a:cubicBezTo>
                    <a:pt x="35945" y="13639"/>
                    <a:pt x="35890" y="13748"/>
                    <a:pt x="35840" y="13862"/>
                  </a:cubicBezTo>
                  <a:cubicBezTo>
                    <a:pt x="36477" y="8195"/>
                    <a:pt x="41297" y="3780"/>
                    <a:pt x="47132" y="3780"/>
                  </a:cubicBezTo>
                  <a:lnTo>
                    <a:pt x="50875" y="3780"/>
                  </a:lnTo>
                  <a:close/>
                  <a:moveTo>
                    <a:pt x="50875" y="19560"/>
                  </a:moveTo>
                  <a:lnTo>
                    <a:pt x="41297" y="19560"/>
                  </a:lnTo>
                  <a:cubicBezTo>
                    <a:pt x="41461" y="19496"/>
                    <a:pt x="41629" y="19428"/>
                    <a:pt x="41788" y="19351"/>
                  </a:cubicBezTo>
                  <a:lnTo>
                    <a:pt x="41670" y="19119"/>
                  </a:lnTo>
                  <a:cubicBezTo>
                    <a:pt x="41479" y="19214"/>
                    <a:pt x="41284" y="19296"/>
                    <a:pt x="41079" y="19364"/>
                  </a:cubicBezTo>
                  <a:lnTo>
                    <a:pt x="41143" y="19560"/>
                  </a:lnTo>
                  <a:lnTo>
                    <a:pt x="40470" y="19560"/>
                  </a:lnTo>
                  <a:lnTo>
                    <a:pt x="40461" y="19510"/>
                  </a:lnTo>
                  <a:cubicBezTo>
                    <a:pt x="40292" y="19537"/>
                    <a:pt x="40119" y="19551"/>
                    <a:pt x="39942" y="19555"/>
                  </a:cubicBezTo>
                  <a:lnTo>
                    <a:pt x="39942" y="11470"/>
                  </a:lnTo>
                  <a:lnTo>
                    <a:pt x="40479" y="11470"/>
                  </a:lnTo>
                  <a:lnTo>
                    <a:pt x="40479" y="11488"/>
                  </a:lnTo>
                  <a:cubicBezTo>
                    <a:pt x="40688" y="11524"/>
                    <a:pt x="40897" y="11574"/>
                    <a:pt x="41097" y="11638"/>
                  </a:cubicBezTo>
                  <a:lnTo>
                    <a:pt x="41152" y="11470"/>
                  </a:lnTo>
                  <a:lnTo>
                    <a:pt x="50875" y="11470"/>
                  </a:lnTo>
                  <a:close/>
                  <a:moveTo>
                    <a:pt x="35781" y="15822"/>
                  </a:moveTo>
                  <a:cubicBezTo>
                    <a:pt x="35781" y="15817"/>
                    <a:pt x="35781" y="15817"/>
                    <a:pt x="35781" y="15813"/>
                  </a:cubicBezTo>
                  <a:cubicBezTo>
                    <a:pt x="35772" y="15713"/>
                    <a:pt x="35772" y="15608"/>
                    <a:pt x="35772" y="15504"/>
                  </a:cubicBezTo>
                  <a:cubicBezTo>
                    <a:pt x="35777" y="13321"/>
                    <a:pt x="37518" y="11543"/>
                    <a:pt x="39687" y="11474"/>
                  </a:cubicBezTo>
                  <a:lnTo>
                    <a:pt x="39687" y="19555"/>
                  </a:lnTo>
                  <a:cubicBezTo>
                    <a:pt x="39519" y="19551"/>
                    <a:pt x="39351" y="19537"/>
                    <a:pt x="39192" y="19510"/>
                  </a:cubicBezTo>
                  <a:lnTo>
                    <a:pt x="39192" y="19510"/>
                  </a:lnTo>
                  <a:cubicBezTo>
                    <a:pt x="38983" y="19478"/>
                    <a:pt x="38773" y="19428"/>
                    <a:pt x="38573" y="19360"/>
                  </a:cubicBezTo>
                  <a:lnTo>
                    <a:pt x="38573" y="19364"/>
                  </a:lnTo>
                  <a:cubicBezTo>
                    <a:pt x="38369" y="19296"/>
                    <a:pt x="38173" y="19214"/>
                    <a:pt x="37982" y="19119"/>
                  </a:cubicBezTo>
                  <a:lnTo>
                    <a:pt x="37982" y="19114"/>
                  </a:lnTo>
                  <a:cubicBezTo>
                    <a:pt x="37796" y="19019"/>
                    <a:pt x="37614" y="18910"/>
                    <a:pt x="37441" y="18782"/>
                  </a:cubicBezTo>
                  <a:lnTo>
                    <a:pt x="37441" y="18787"/>
                  </a:lnTo>
                  <a:cubicBezTo>
                    <a:pt x="37268" y="18660"/>
                    <a:pt x="37104" y="18523"/>
                    <a:pt x="36954" y="18373"/>
                  </a:cubicBezTo>
                  <a:lnTo>
                    <a:pt x="36959" y="18369"/>
                  </a:lnTo>
                  <a:cubicBezTo>
                    <a:pt x="36809" y="18218"/>
                    <a:pt x="36668" y="18055"/>
                    <a:pt x="36545" y="17882"/>
                  </a:cubicBezTo>
                  <a:lnTo>
                    <a:pt x="36541" y="17886"/>
                  </a:lnTo>
                  <a:cubicBezTo>
                    <a:pt x="36418" y="17714"/>
                    <a:pt x="36304" y="17532"/>
                    <a:pt x="36209" y="17341"/>
                  </a:cubicBezTo>
                  <a:lnTo>
                    <a:pt x="36213" y="17341"/>
                  </a:lnTo>
                  <a:cubicBezTo>
                    <a:pt x="36113" y="17154"/>
                    <a:pt x="36031" y="16954"/>
                    <a:pt x="35968" y="16754"/>
                  </a:cubicBezTo>
                  <a:lnTo>
                    <a:pt x="35963" y="16754"/>
                  </a:lnTo>
                  <a:cubicBezTo>
                    <a:pt x="35899" y="16554"/>
                    <a:pt x="35849" y="16345"/>
                    <a:pt x="35817" y="16136"/>
                  </a:cubicBezTo>
                  <a:lnTo>
                    <a:pt x="35817" y="16131"/>
                  </a:lnTo>
                  <a:cubicBezTo>
                    <a:pt x="35804" y="16031"/>
                    <a:pt x="35790" y="15926"/>
                    <a:pt x="35781" y="15822"/>
                  </a:cubicBezTo>
                  <a:close/>
                  <a:moveTo>
                    <a:pt x="50875" y="27218"/>
                  </a:moveTo>
                  <a:lnTo>
                    <a:pt x="47132" y="27218"/>
                  </a:lnTo>
                  <a:cubicBezTo>
                    <a:pt x="41311" y="27218"/>
                    <a:pt x="36504" y="22825"/>
                    <a:pt x="35849" y="17182"/>
                  </a:cubicBezTo>
                  <a:cubicBezTo>
                    <a:pt x="36500" y="18728"/>
                    <a:pt x="38032" y="19819"/>
                    <a:pt x="39815" y="19819"/>
                  </a:cubicBezTo>
                  <a:lnTo>
                    <a:pt x="39824" y="19819"/>
                  </a:lnTo>
                  <a:lnTo>
                    <a:pt x="39828" y="19819"/>
                  </a:lnTo>
                  <a:lnTo>
                    <a:pt x="50875" y="19819"/>
                  </a:lnTo>
                  <a:close/>
                  <a:moveTo>
                    <a:pt x="32661" y="15590"/>
                  </a:moveTo>
                  <a:cubicBezTo>
                    <a:pt x="32661" y="19455"/>
                    <a:pt x="29551" y="22611"/>
                    <a:pt x="25699" y="22684"/>
                  </a:cubicBezTo>
                  <a:lnTo>
                    <a:pt x="25699" y="8491"/>
                  </a:lnTo>
                  <a:cubicBezTo>
                    <a:pt x="29551" y="8568"/>
                    <a:pt x="32661" y="11720"/>
                    <a:pt x="32661" y="15590"/>
                  </a:cubicBezTo>
                  <a:close/>
                  <a:moveTo>
                    <a:pt x="18473" y="15590"/>
                  </a:moveTo>
                  <a:cubicBezTo>
                    <a:pt x="18473" y="11720"/>
                    <a:pt x="21579" y="8568"/>
                    <a:pt x="25431" y="8491"/>
                  </a:cubicBezTo>
                  <a:lnTo>
                    <a:pt x="25431" y="22684"/>
                  </a:lnTo>
                  <a:cubicBezTo>
                    <a:pt x="21579" y="22611"/>
                    <a:pt x="18473" y="19455"/>
                    <a:pt x="18473" y="15590"/>
                  </a:cubicBezTo>
                  <a:close/>
                  <a:moveTo>
                    <a:pt x="25431" y="30920"/>
                  </a:moveTo>
                  <a:lnTo>
                    <a:pt x="260" y="30920"/>
                  </a:lnTo>
                  <a:lnTo>
                    <a:pt x="260" y="27477"/>
                  </a:lnTo>
                  <a:lnTo>
                    <a:pt x="4002" y="27477"/>
                  </a:lnTo>
                  <a:cubicBezTo>
                    <a:pt x="10410" y="27477"/>
                    <a:pt x="15621" y="22266"/>
                    <a:pt x="15621" y="15858"/>
                  </a:cubicBezTo>
                  <a:lnTo>
                    <a:pt x="15621" y="15499"/>
                  </a:lnTo>
                  <a:lnTo>
                    <a:pt x="15621" y="15481"/>
                  </a:lnTo>
                  <a:lnTo>
                    <a:pt x="15621" y="15140"/>
                  </a:lnTo>
                  <a:cubicBezTo>
                    <a:pt x="15621" y="8732"/>
                    <a:pt x="10410" y="3521"/>
                    <a:pt x="4002" y="3521"/>
                  </a:cubicBezTo>
                  <a:lnTo>
                    <a:pt x="260" y="3521"/>
                  </a:lnTo>
                  <a:lnTo>
                    <a:pt x="260" y="260"/>
                  </a:lnTo>
                  <a:lnTo>
                    <a:pt x="25431" y="260"/>
                  </a:lnTo>
                  <a:lnTo>
                    <a:pt x="25431" y="8232"/>
                  </a:lnTo>
                  <a:cubicBezTo>
                    <a:pt x="21433" y="8305"/>
                    <a:pt x="18204" y="11574"/>
                    <a:pt x="18204" y="15590"/>
                  </a:cubicBezTo>
                  <a:cubicBezTo>
                    <a:pt x="18204" y="19605"/>
                    <a:pt x="21433" y="22875"/>
                    <a:pt x="25431" y="22943"/>
                  </a:cubicBezTo>
                  <a:close/>
                  <a:moveTo>
                    <a:pt x="260" y="19819"/>
                  </a:moveTo>
                  <a:lnTo>
                    <a:pt x="11301" y="19819"/>
                  </a:lnTo>
                  <a:lnTo>
                    <a:pt x="11306" y="19819"/>
                  </a:lnTo>
                  <a:lnTo>
                    <a:pt x="11319" y="19819"/>
                  </a:lnTo>
                  <a:cubicBezTo>
                    <a:pt x="13102" y="19819"/>
                    <a:pt x="14635" y="18728"/>
                    <a:pt x="15285" y="17182"/>
                  </a:cubicBezTo>
                  <a:cubicBezTo>
                    <a:pt x="14630" y="22825"/>
                    <a:pt x="9819" y="27218"/>
                    <a:pt x="4002" y="27218"/>
                  </a:cubicBezTo>
                  <a:lnTo>
                    <a:pt x="260" y="27218"/>
                  </a:lnTo>
                  <a:close/>
                  <a:moveTo>
                    <a:pt x="260" y="11470"/>
                  </a:moveTo>
                  <a:lnTo>
                    <a:pt x="9978" y="11470"/>
                  </a:lnTo>
                  <a:lnTo>
                    <a:pt x="10037" y="11638"/>
                  </a:lnTo>
                  <a:cubicBezTo>
                    <a:pt x="10237" y="11574"/>
                    <a:pt x="10446" y="11524"/>
                    <a:pt x="10655" y="11488"/>
                  </a:cubicBezTo>
                  <a:lnTo>
                    <a:pt x="10651" y="11470"/>
                  </a:lnTo>
                  <a:lnTo>
                    <a:pt x="11188" y="11470"/>
                  </a:lnTo>
                  <a:lnTo>
                    <a:pt x="11188" y="19555"/>
                  </a:lnTo>
                  <a:cubicBezTo>
                    <a:pt x="11015" y="19551"/>
                    <a:pt x="10842" y="19537"/>
                    <a:pt x="10669" y="19510"/>
                  </a:cubicBezTo>
                  <a:lnTo>
                    <a:pt x="10665" y="19560"/>
                  </a:lnTo>
                  <a:lnTo>
                    <a:pt x="9987" y="19560"/>
                  </a:lnTo>
                  <a:lnTo>
                    <a:pt x="10051" y="19364"/>
                  </a:lnTo>
                  <a:cubicBezTo>
                    <a:pt x="9850" y="19296"/>
                    <a:pt x="9650" y="19214"/>
                    <a:pt x="9464" y="19119"/>
                  </a:cubicBezTo>
                  <a:lnTo>
                    <a:pt x="9346" y="19351"/>
                  </a:lnTo>
                  <a:cubicBezTo>
                    <a:pt x="9505" y="19428"/>
                    <a:pt x="9669" y="19496"/>
                    <a:pt x="9837" y="19560"/>
                  </a:cubicBezTo>
                  <a:lnTo>
                    <a:pt x="260" y="19560"/>
                  </a:lnTo>
                  <a:close/>
                  <a:moveTo>
                    <a:pt x="15317" y="16136"/>
                  </a:moveTo>
                  <a:cubicBezTo>
                    <a:pt x="15280" y="16345"/>
                    <a:pt x="15230" y="16554"/>
                    <a:pt x="15167" y="16754"/>
                  </a:cubicBezTo>
                  <a:lnTo>
                    <a:pt x="15167" y="16754"/>
                  </a:lnTo>
                  <a:cubicBezTo>
                    <a:pt x="15098" y="16954"/>
                    <a:pt x="15017" y="17154"/>
                    <a:pt x="14921" y="17341"/>
                  </a:cubicBezTo>
                  <a:lnTo>
                    <a:pt x="14926" y="17341"/>
                  </a:lnTo>
                  <a:cubicBezTo>
                    <a:pt x="14826" y="17532"/>
                    <a:pt x="14716" y="17714"/>
                    <a:pt x="14589" y="17886"/>
                  </a:cubicBezTo>
                  <a:lnTo>
                    <a:pt x="14589" y="17882"/>
                  </a:lnTo>
                  <a:cubicBezTo>
                    <a:pt x="14462" y="18055"/>
                    <a:pt x="14325" y="18218"/>
                    <a:pt x="14175" y="18369"/>
                  </a:cubicBezTo>
                  <a:lnTo>
                    <a:pt x="14175" y="18373"/>
                  </a:lnTo>
                  <a:cubicBezTo>
                    <a:pt x="14025" y="18523"/>
                    <a:pt x="13866" y="18660"/>
                    <a:pt x="13693" y="18787"/>
                  </a:cubicBezTo>
                  <a:lnTo>
                    <a:pt x="13689" y="18782"/>
                  </a:lnTo>
                  <a:cubicBezTo>
                    <a:pt x="13520" y="18910"/>
                    <a:pt x="13334" y="19019"/>
                    <a:pt x="13148" y="19114"/>
                  </a:cubicBezTo>
                  <a:lnTo>
                    <a:pt x="13148" y="19119"/>
                  </a:lnTo>
                  <a:cubicBezTo>
                    <a:pt x="12961" y="19214"/>
                    <a:pt x="12766" y="19296"/>
                    <a:pt x="12561" y="19364"/>
                  </a:cubicBezTo>
                  <a:lnTo>
                    <a:pt x="12561" y="19360"/>
                  </a:lnTo>
                  <a:cubicBezTo>
                    <a:pt x="12356" y="19428"/>
                    <a:pt x="12152" y="19478"/>
                    <a:pt x="11942" y="19510"/>
                  </a:cubicBezTo>
                  <a:lnTo>
                    <a:pt x="11942" y="19510"/>
                  </a:lnTo>
                  <a:cubicBezTo>
                    <a:pt x="11779" y="19537"/>
                    <a:pt x="11615" y="19551"/>
                    <a:pt x="11447" y="19555"/>
                  </a:cubicBezTo>
                  <a:lnTo>
                    <a:pt x="11447" y="11474"/>
                  </a:lnTo>
                  <a:cubicBezTo>
                    <a:pt x="13616" y="11543"/>
                    <a:pt x="15358" y="13321"/>
                    <a:pt x="15362" y="15504"/>
                  </a:cubicBezTo>
                  <a:cubicBezTo>
                    <a:pt x="15362" y="15608"/>
                    <a:pt x="15358" y="15713"/>
                    <a:pt x="15349" y="15813"/>
                  </a:cubicBezTo>
                  <a:cubicBezTo>
                    <a:pt x="15349" y="15817"/>
                    <a:pt x="15349" y="15817"/>
                    <a:pt x="15349" y="15822"/>
                  </a:cubicBezTo>
                  <a:cubicBezTo>
                    <a:pt x="15339" y="15926"/>
                    <a:pt x="15330" y="16031"/>
                    <a:pt x="15312" y="16131"/>
                  </a:cubicBezTo>
                  <a:close/>
                  <a:moveTo>
                    <a:pt x="260" y="3780"/>
                  </a:moveTo>
                  <a:lnTo>
                    <a:pt x="4002" y="3780"/>
                  </a:lnTo>
                  <a:cubicBezTo>
                    <a:pt x="9832" y="3780"/>
                    <a:pt x="14653" y="8195"/>
                    <a:pt x="15289" y="13862"/>
                  </a:cubicBezTo>
                  <a:cubicBezTo>
                    <a:pt x="15244" y="13748"/>
                    <a:pt x="15189" y="13639"/>
                    <a:pt x="15130" y="13530"/>
                  </a:cubicBezTo>
                  <a:lnTo>
                    <a:pt x="15144" y="13521"/>
                  </a:lnTo>
                  <a:cubicBezTo>
                    <a:pt x="15039" y="13321"/>
                    <a:pt x="14921" y="13130"/>
                    <a:pt x="14785" y="12948"/>
                  </a:cubicBezTo>
                  <a:lnTo>
                    <a:pt x="14776" y="12957"/>
                  </a:lnTo>
                  <a:cubicBezTo>
                    <a:pt x="14639" y="12775"/>
                    <a:pt x="14494" y="12607"/>
                    <a:pt x="14330" y="12448"/>
                  </a:cubicBezTo>
                  <a:lnTo>
                    <a:pt x="13816" y="12015"/>
                  </a:lnTo>
                  <a:cubicBezTo>
                    <a:pt x="13634" y="11884"/>
                    <a:pt x="13439" y="11765"/>
                    <a:pt x="13238" y="11665"/>
                  </a:cubicBezTo>
                  <a:lnTo>
                    <a:pt x="12615" y="11411"/>
                  </a:lnTo>
                  <a:cubicBezTo>
                    <a:pt x="12402" y="11347"/>
                    <a:pt x="12183" y="11292"/>
                    <a:pt x="11961" y="11261"/>
                  </a:cubicBezTo>
                  <a:lnTo>
                    <a:pt x="11292" y="11211"/>
                  </a:lnTo>
                  <a:lnTo>
                    <a:pt x="260" y="11211"/>
                  </a:lnTo>
                  <a:close/>
                  <a:moveTo>
                    <a:pt x="25690" y="1"/>
                  </a:moveTo>
                  <a:lnTo>
                    <a:pt x="25444" y="1"/>
                  </a:lnTo>
                  <a:lnTo>
                    <a:pt x="0" y="1"/>
                  </a:lnTo>
                  <a:lnTo>
                    <a:pt x="0" y="3521"/>
                  </a:lnTo>
                  <a:lnTo>
                    <a:pt x="0" y="3780"/>
                  </a:lnTo>
                  <a:lnTo>
                    <a:pt x="0" y="11211"/>
                  </a:lnTo>
                  <a:lnTo>
                    <a:pt x="0" y="11470"/>
                  </a:lnTo>
                  <a:lnTo>
                    <a:pt x="0" y="19560"/>
                  </a:lnTo>
                  <a:lnTo>
                    <a:pt x="0" y="19819"/>
                  </a:lnTo>
                  <a:lnTo>
                    <a:pt x="0" y="27218"/>
                  </a:lnTo>
                  <a:lnTo>
                    <a:pt x="0" y="27477"/>
                  </a:lnTo>
                  <a:lnTo>
                    <a:pt x="0" y="31179"/>
                  </a:lnTo>
                  <a:lnTo>
                    <a:pt x="25444" y="31179"/>
                  </a:lnTo>
                  <a:lnTo>
                    <a:pt x="25690" y="31179"/>
                  </a:lnTo>
                  <a:lnTo>
                    <a:pt x="51134" y="31179"/>
                  </a:lnTo>
                  <a:lnTo>
                    <a:pt x="51134" y="27477"/>
                  </a:lnTo>
                  <a:lnTo>
                    <a:pt x="51134" y="27218"/>
                  </a:lnTo>
                  <a:lnTo>
                    <a:pt x="51134" y="19819"/>
                  </a:lnTo>
                  <a:lnTo>
                    <a:pt x="51134" y="19560"/>
                  </a:lnTo>
                  <a:lnTo>
                    <a:pt x="51134" y="11470"/>
                  </a:lnTo>
                  <a:lnTo>
                    <a:pt x="51134" y="11211"/>
                  </a:lnTo>
                  <a:lnTo>
                    <a:pt x="51134" y="3780"/>
                  </a:lnTo>
                  <a:lnTo>
                    <a:pt x="51134" y="3521"/>
                  </a:lnTo>
                  <a:lnTo>
                    <a:pt x="5113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23"/>
            <p:cNvSpPr/>
            <p:nvPr/>
          </p:nvSpPr>
          <p:spPr>
            <a:xfrm>
              <a:off x="5493125" y="2689865"/>
              <a:ext cx="33532" cy="35950"/>
            </a:xfrm>
            <a:custGeom>
              <a:avLst/>
              <a:gdLst/>
              <a:ahLst/>
              <a:cxnLst/>
              <a:rect l="l" t="t" r="r" b="b"/>
              <a:pathLst>
                <a:path w="624" h="669" extrusionOk="0">
                  <a:moveTo>
                    <a:pt x="623" y="514"/>
                  </a:moveTo>
                  <a:cubicBezTo>
                    <a:pt x="491" y="332"/>
                    <a:pt x="346" y="159"/>
                    <a:pt x="187" y="0"/>
                  </a:cubicBezTo>
                  <a:lnTo>
                    <a:pt x="0" y="182"/>
                  </a:lnTo>
                  <a:cubicBezTo>
                    <a:pt x="150" y="332"/>
                    <a:pt x="291" y="496"/>
                    <a:pt x="414" y="6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23"/>
            <p:cNvSpPr/>
            <p:nvPr/>
          </p:nvSpPr>
          <p:spPr>
            <a:xfrm>
              <a:off x="5554170" y="2817650"/>
              <a:ext cx="16444" cy="36488"/>
            </a:xfrm>
            <a:custGeom>
              <a:avLst/>
              <a:gdLst/>
              <a:ahLst/>
              <a:cxnLst/>
              <a:rect l="l" t="t" r="r" b="b"/>
              <a:pathLst>
                <a:path w="306" h="679" extrusionOk="0">
                  <a:moveTo>
                    <a:pt x="46" y="669"/>
                  </a:moveTo>
                  <a:lnTo>
                    <a:pt x="306" y="678"/>
                  </a:lnTo>
                  <a:lnTo>
                    <a:pt x="306" y="669"/>
                  </a:lnTo>
                  <a:cubicBezTo>
                    <a:pt x="306" y="446"/>
                    <a:pt x="287" y="219"/>
                    <a:pt x="256" y="0"/>
                  </a:cubicBezTo>
                  <a:lnTo>
                    <a:pt x="1" y="41"/>
                  </a:lnTo>
                  <a:cubicBezTo>
                    <a:pt x="33" y="246"/>
                    <a:pt x="46" y="460"/>
                    <a:pt x="46" y="6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23"/>
            <p:cNvSpPr/>
            <p:nvPr/>
          </p:nvSpPr>
          <p:spPr>
            <a:xfrm>
              <a:off x="5533159" y="2748760"/>
              <a:ext cx="26493" cy="37885"/>
            </a:xfrm>
            <a:custGeom>
              <a:avLst/>
              <a:gdLst/>
              <a:ahLst/>
              <a:cxnLst/>
              <a:rect l="l" t="t" r="r" b="b"/>
              <a:pathLst>
                <a:path w="493" h="705" extrusionOk="0">
                  <a:moveTo>
                    <a:pt x="492" y="623"/>
                  </a:moveTo>
                  <a:cubicBezTo>
                    <a:pt x="419" y="409"/>
                    <a:pt x="333" y="200"/>
                    <a:pt x="233" y="0"/>
                  </a:cubicBezTo>
                  <a:lnTo>
                    <a:pt x="1" y="114"/>
                  </a:lnTo>
                  <a:cubicBezTo>
                    <a:pt x="96" y="305"/>
                    <a:pt x="178" y="505"/>
                    <a:pt x="242" y="7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23"/>
            <p:cNvSpPr/>
            <p:nvPr/>
          </p:nvSpPr>
          <p:spPr>
            <a:xfrm>
              <a:off x="5466472" y="3008037"/>
              <a:ext cx="35950" cy="33532"/>
            </a:xfrm>
            <a:custGeom>
              <a:avLst/>
              <a:gdLst/>
              <a:ahLst/>
              <a:cxnLst/>
              <a:rect l="l" t="t" r="r" b="b"/>
              <a:pathLst>
                <a:path w="669" h="624" extrusionOk="0">
                  <a:moveTo>
                    <a:pt x="155" y="623"/>
                  </a:moveTo>
                  <a:cubicBezTo>
                    <a:pt x="337" y="491"/>
                    <a:pt x="510" y="341"/>
                    <a:pt x="669" y="182"/>
                  </a:cubicBezTo>
                  <a:lnTo>
                    <a:pt x="487" y="0"/>
                  </a:lnTo>
                  <a:cubicBezTo>
                    <a:pt x="337" y="150"/>
                    <a:pt x="173" y="291"/>
                    <a:pt x="0" y="4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23"/>
            <p:cNvSpPr/>
            <p:nvPr/>
          </p:nvSpPr>
          <p:spPr>
            <a:xfrm>
              <a:off x="5438099" y="2647091"/>
              <a:ext cx="37455" cy="30362"/>
            </a:xfrm>
            <a:custGeom>
              <a:avLst/>
              <a:gdLst/>
              <a:ahLst/>
              <a:cxnLst/>
              <a:rect l="l" t="t" r="r" b="b"/>
              <a:pathLst>
                <a:path w="697" h="565" extrusionOk="0">
                  <a:moveTo>
                    <a:pt x="697" y="355"/>
                  </a:moveTo>
                  <a:cubicBezTo>
                    <a:pt x="515" y="223"/>
                    <a:pt x="319" y="100"/>
                    <a:pt x="119" y="0"/>
                  </a:cubicBezTo>
                  <a:lnTo>
                    <a:pt x="1" y="228"/>
                  </a:lnTo>
                  <a:cubicBezTo>
                    <a:pt x="187" y="323"/>
                    <a:pt x="369" y="437"/>
                    <a:pt x="542" y="5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23"/>
            <p:cNvSpPr/>
            <p:nvPr/>
          </p:nvSpPr>
          <p:spPr>
            <a:xfrm>
              <a:off x="5545895" y="2888044"/>
              <a:ext cx="21817" cy="37670"/>
            </a:xfrm>
            <a:custGeom>
              <a:avLst/>
              <a:gdLst/>
              <a:ahLst/>
              <a:cxnLst/>
              <a:rect l="l" t="t" r="r" b="b"/>
              <a:pathLst>
                <a:path w="406" h="701" extrusionOk="0">
                  <a:moveTo>
                    <a:pt x="0" y="619"/>
                  </a:moveTo>
                  <a:lnTo>
                    <a:pt x="246" y="701"/>
                  </a:lnTo>
                  <a:cubicBezTo>
                    <a:pt x="319" y="487"/>
                    <a:pt x="369" y="264"/>
                    <a:pt x="405" y="41"/>
                  </a:cubicBezTo>
                  <a:lnTo>
                    <a:pt x="150" y="0"/>
                  </a:lnTo>
                  <a:cubicBezTo>
                    <a:pt x="119" y="209"/>
                    <a:pt x="69" y="419"/>
                    <a:pt x="0" y="6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23"/>
            <p:cNvSpPr/>
            <p:nvPr/>
          </p:nvSpPr>
          <p:spPr>
            <a:xfrm>
              <a:off x="5514835" y="2953011"/>
              <a:ext cx="30362" cy="37240"/>
            </a:xfrm>
            <a:custGeom>
              <a:avLst/>
              <a:gdLst/>
              <a:ahLst/>
              <a:cxnLst/>
              <a:rect l="l" t="t" r="r" b="b"/>
              <a:pathLst>
                <a:path w="565" h="693" extrusionOk="0">
                  <a:moveTo>
                    <a:pt x="210" y="692"/>
                  </a:moveTo>
                  <a:cubicBezTo>
                    <a:pt x="342" y="510"/>
                    <a:pt x="460" y="319"/>
                    <a:pt x="565" y="119"/>
                  </a:cubicBezTo>
                  <a:lnTo>
                    <a:pt x="337" y="1"/>
                  </a:lnTo>
                  <a:cubicBezTo>
                    <a:pt x="237" y="187"/>
                    <a:pt x="128" y="369"/>
                    <a:pt x="1" y="5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23"/>
            <p:cNvSpPr/>
            <p:nvPr/>
          </p:nvSpPr>
          <p:spPr>
            <a:xfrm>
              <a:off x="3008300" y="2691799"/>
              <a:ext cx="140846" cy="333119"/>
            </a:xfrm>
            <a:custGeom>
              <a:avLst/>
              <a:gdLst/>
              <a:ahLst/>
              <a:cxnLst/>
              <a:rect l="l" t="t" r="r" b="b"/>
              <a:pathLst>
                <a:path w="2621" h="6199" extrusionOk="0">
                  <a:moveTo>
                    <a:pt x="2620" y="5699"/>
                  </a:moveTo>
                  <a:cubicBezTo>
                    <a:pt x="2620" y="5976"/>
                    <a:pt x="2397" y="6199"/>
                    <a:pt x="2120" y="6199"/>
                  </a:cubicBezTo>
                  <a:lnTo>
                    <a:pt x="501" y="6199"/>
                  </a:lnTo>
                  <a:cubicBezTo>
                    <a:pt x="224" y="6199"/>
                    <a:pt x="1" y="5976"/>
                    <a:pt x="1" y="5699"/>
                  </a:cubicBezTo>
                  <a:lnTo>
                    <a:pt x="1" y="501"/>
                  </a:lnTo>
                  <a:cubicBezTo>
                    <a:pt x="1" y="228"/>
                    <a:pt x="224" y="0"/>
                    <a:pt x="501" y="0"/>
                  </a:cubicBezTo>
                  <a:lnTo>
                    <a:pt x="2120" y="0"/>
                  </a:lnTo>
                  <a:cubicBezTo>
                    <a:pt x="2397" y="0"/>
                    <a:pt x="2620" y="228"/>
                    <a:pt x="2620" y="501"/>
                  </a:cubicBezTo>
                  <a:close/>
                </a:path>
              </a:pathLst>
            </a:custGeom>
            <a:solidFill>
              <a:srgbClr val="252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23"/>
            <p:cNvSpPr/>
            <p:nvPr/>
          </p:nvSpPr>
          <p:spPr>
            <a:xfrm>
              <a:off x="3063058" y="2718452"/>
              <a:ext cx="226611" cy="278629"/>
            </a:xfrm>
            <a:custGeom>
              <a:avLst/>
              <a:gdLst/>
              <a:ahLst/>
              <a:cxnLst/>
              <a:rect l="l" t="t" r="r" b="b"/>
              <a:pathLst>
                <a:path w="4217" h="5185" extrusionOk="0">
                  <a:moveTo>
                    <a:pt x="4216" y="737"/>
                  </a:moveTo>
                  <a:lnTo>
                    <a:pt x="4216" y="0"/>
                  </a:lnTo>
                  <a:lnTo>
                    <a:pt x="1492" y="0"/>
                  </a:lnTo>
                  <a:lnTo>
                    <a:pt x="924" y="0"/>
                  </a:lnTo>
                  <a:lnTo>
                    <a:pt x="924" y="737"/>
                  </a:lnTo>
                  <a:lnTo>
                    <a:pt x="924" y="1756"/>
                  </a:lnTo>
                  <a:lnTo>
                    <a:pt x="1" y="1756"/>
                  </a:lnTo>
                  <a:lnTo>
                    <a:pt x="1" y="3424"/>
                  </a:lnTo>
                  <a:lnTo>
                    <a:pt x="924" y="3424"/>
                  </a:lnTo>
                  <a:lnTo>
                    <a:pt x="924" y="4448"/>
                  </a:lnTo>
                  <a:lnTo>
                    <a:pt x="924" y="5184"/>
                  </a:lnTo>
                  <a:lnTo>
                    <a:pt x="1492" y="5184"/>
                  </a:lnTo>
                  <a:lnTo>
                    <a:pt x="4216" y="5184"/>
                  </a:lnTo>
                  <a:lnTo>
                    <a:pt x="4216" y="4448"/>
                  </a:lnTo>
                  <a:lnTo>
                    <a:pt x="1492" y="4448"/>
                  </a:lnTo>
                  <a:lnTo>
                    <a:pt x="1492" y="737"/>
                  </a:lnTo>
                  <a:close/>
                </a:path>
              </a:pathLst>
            </a:custGeom>
            <a:solidFill>
              <a:srgbClr val="8F9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23"/>
            <p:cNvSpPr/>
            <p:nvPr/>
          </p:nvSpPr>
          <p:spPr>
            <a:xfrm>
              <a:off x="3284935" y="2691799"/>
              <a:ext cx="35735" cy="333119"/>
            </a:xfrm>
            <a:custGeom>
              <a:avLst/>
              <a:gdLst/>
              <a:ahLst/>
              <a:cxnLst/>
              <a:rect l="l" t="t" r="r" b="b"/>
              <a:pathLst>
                <a:path w="665" h="6199" extrusionOk="0">
                  <a:moveTo>
                    <a:pt x="665" y="6199"/>
                  </a:moveTo>
                  <a:lnTo>
                    <a:pt x="1" y="6199"/>
                  </a:lnTo>
                  <a:lnTo>
                    <a:pt x="1" y="0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252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23"/>
            <p:cNvSpPr/>
            <p:nvPr/>
          </p:nvSpPr>
          <p:spPr>
            <a:xfrm>
              <a:off x="3320616" y="2779551"/>
              <a:ext cx="157935" cy="157881"/>
            </a:xfrm>
            <a:custGeom>
              <a:avLst/>
              <a:gdLst/>
              <a:ahLst/>
              <a:cxnLst/>
              <a:rect l="l" t="t" r="r" b="b"/>
              <a:pathLst>
                <a:path w="2939" h="2938" extrusionOk="0">
                  <a:moveTo>
                    <a:pt x="1470" y="2679"/>
                  </a:moveTo>
                  <a:cubicBezTo>
                    <a:pt x="801" y="2679"/>
                    <a:pt x="260" y="2137"/>
                    <a:pt x="260" y="1469"/>
                  </a:cubicBezTo>
                  <a:cubicBezTo>
                    <a:pt x="260" y="800"/>
                    <a:pt x="801" y="255"/>
                    <a:pt x="1470" y="255"/>
                  </a:cubicBezTo>
                  <a:cubicBezTo>
                    <a:pt x="2143" y="255"/>
                    <a:pt x="2684" y="800"/>
                    <a:pt x="2684" y="1469"/>
                  </a:cubicBezTo>
                  <a:cubicBezTo>
                    <a:pt x="2684" y="2137"/>
                    <a:pt x="2143" y="2679"/>
                    <a:pt x="1470" y="2679"/>
                  </a:cubicBezTo>
                  <a:close/>
                  <a:moveTo>
                    <a:pt x="1470" y="0"/>
                  </a:moveTo>
                  <a:cubicBezTo>
                    <a:pt x="660" y="0"/>
                    <a:pt x="1" y="655"/>
                    <a:pt x="1" y="1469"/>
                  </a:cubicBezTo>
                  <a:cubicBezTo>
                    <a:pt x="1" y="2278"/>
                    <a:pt x="660" y="2938"/>
                    <a:pt x="1470" y="2938"/>
                  </a:cubicBezTo>
                  <a:cubicBezTo>
                    <a:pt x="2284" y="2938"/>
                    <a:pt x="2938" y="2278"/>
                    <a:pt x="2938" y="1469"/>
                  </a:cubicBezTo>
                  <a:cubicBezTo>
                    <a:pt x="2938" y="655"/>
                    <a:pt x="2284" y="0"/>
                    <a:pt x="1470" y="0"/>
                  </a:cubicBezTo>
                  <a:close/>
                </a:path>
              </a:pathLst>
            </a:custGeom>
            <a:solidFill>
              <a:srgbClr val="FF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23"/>
            <p:cNvSpPr/>
            <p:nvPr/>
          </p:nvSpPr>
          <p:spPr>
            <a:xfrm>
              <a:off x="3334534" y="2793200"/>
              <a:ext cx="130313" cy="130313"/>
            </a:xfrm>
            <a:custGeom>
              <a:avLst/>
              <a:gdLst/>
              <a:ahLst/>
              <a:cxnLst/>
              <a:rect l="l" t="t" r="r" b="b"/>
              <a:pathLst>
                <a:path w="2425" h="2425" extrusionOk="0">
                  <a:moveTo>
                    <a:pt x="1211" y="2093"/>
                  </a:moveTo>
                  <a:cubicBezTo>
                    <a:pt x="729" y="2093"/>
                    <a:pt x="333" y="1697"/>
                    <a:pt x="333" y="1215"/>
                  </a:cubicBezTo>
                  <a:cubicBezTo>
                    <a:pt x="333" y="728"/>
                    <a:pt x="729" y="337"/>
                    <a:pt x="1211" y="337"/>
                  </a:cubicBezTo>
                  <a:cubicBezTo>
                    <a:pt x="1697" y="337"/>
                    <a:pt x="2093" y="728"/>
                    <a:pt x="2093" y="1215"/>
                  </a:cubicBezTo>
                  <a:cubicBezTo>
                    <a:pt x="2093" y="1697"/>
                    <a:pt x="1697" y="2093"/>
                    <a:pt x="1211" y="2093"/>
                  </a:cubicBezTo>
                  <a:close/>
                  <a:moveTo>
                    <a:pt x="1211" y="1"/>
                  </a:moveTo>
                  <a:cubicBezTo>
                    <a:pt x="542" y="1"/>
                    <a:pt x="1" y="546"/>
                    <a:pt x="1" y="1215"/>
                  </a:cubicBezTo>
                  <a:cubicBezTo>
                    <a:pt x="1" y="1883"/>
                    <a:pt x="542" y="2425"/>
                    <a:pt x="1211" y="2425"/>
                  </a:cubicBezTo>
                  <a:cubicBezTo>
                    <a:pt x="1884" y="2425"/>
                    <a:pt x="2425" y="1883"/>
                    <a:pt x="2425" y="1215"/>
                  </a:cubicBezTo>
                  <a:cubicBezTo>
                    <a:pt x="2425" y="546"/>
                    <a:pt x="1884" y="1"/>
                    <a:pt x="12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23"/>
            <p:cNvSpPr/>
            <p:nvPr/>
          </p:nvSpPr>
          <p:spPr>
            <a:xfrm>
              <a:off x="5994540" y="2691799"/>
              <a:ext cx="140846" cy="333119"/>
            </a:xfrm>
            <a:custGeom>
              <a:avLst/>
              <a:gdLst/>
              <a:ahLst/>
              <a:cxnLst/>
              <a:rect l="l" t="t" r="r" b="b"/>
              <a:pathLst>
                <a:path w="2621" h="6199" extrusionOk="0">
                  <a:moveTo>
                    <a:pt x="1" y="5699"/>
                  </a:moveTo>
                  <a:cubicBezTo>
                    <a:pt x="1" y="5976"/>
                    <a:pt x="224" y="6199"/>
                    <a:pt x="501" y="6199"/>
                  </a:cubicBezTo>
                  <a:lnTo>
                    <a:pt x="2120" y="6199"/>
                  </a:lnTo>
                  <a:cubicBezTo>
                    <a:pt x="2393" y="6199"/>
                    <a:pt x="2620" y="5976"/>
                    <a:pt x="2620" y="5699"/>
                  </a:cubicBezTo>
                  <a:lnTo>
                    <a:pt x="2620" y="501"/>
                  </a:lnTo>
                  <a:cubicBezTo>
                    <a:pt x="2620" y="228"/>
                    <a:pt x="2393" y="0"/>
                    <a:pt x="2120" y="0"/>
                  </a:cubicBezTo>
                  <a:lnTo>
                    <a:pt x="501" y="0"/>
                  </a:lnTo>
                  <a:cubicBezTo>
                    <a:pt x="224" y="0"/>
                    <a:pt x="1" y="228"/>
                    <a:pt x="1" y="501"/>
                  </a:cubicBezTo>
                  <a:close/>
                </a:path>
              </a:pathLst>
            </a:custGeom>
            <a:solidFill>
              <a:srgbClr val="252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23"/>
            <p:cNvSpPr/>
            <p:nvPr/>
          </p:nvSpPr>
          <p:spPr>
            <a:xfrm>
              <a:off x="5854019" y="2718452"/>
              <a:ext cx="226611" cy="278629"/>
            </a:xfrm>
            <a:custGeom>
              <a:avLst/>
              <a:gdLst/>
              <a:ahLst/>
              <a:cxnLst/>
              <a:rect l="l" t="t" r="r" b="b"/>
              <a:pathLst>
                <a:path w="4217" h="5185" extrusionOk="0">
                  <a:moveTo>
                    <a:pt x="1" y="737"/>
                  </a:moveTo>
                  <a:lnTo>
                    <a:pt x="1" y="0"/>
                  </a:lnTo>
                  <a:lnTo>
                    <a:pt x="2725" y="0"/>
                  </a:lnTo>
                  <a:lnTo>
                    <a:pt x="3293" y="0"/>
                  </a:lnTo>
                  <a:lnTo>
                    <a:pt x="3293" y="737"/>
                  </a:lnTo>
                  <a:lnTo>
                    <a:pt x="3293" y="1756"/>
                  </a:lnTo>
                  <a:lnTo>
                    <a:pt x="4217" y="1756"/>
                  </a:lnTo>
                  <a:lnTo>
                    <a:pt x="4217" y="3424"/>
                  </a:lnTo>
                  <a:lnTo>
                    <a:pt x="3293" y="3424"/>
                  </a:lnTo>
                  <a:lnTo>
                    <a:pt x="3293" y="4448"/>
                  </a:lnTo>
                  <a:lnTo>
                    <a:pt x="3293" y="5184"/>
                  </a:lnTo>
                  <a:lnTo>
                    <a:pt x="2725" y="5184"/>
                  </a:lnTo>
                  <a:lnTo>
                    <a:pt x="1" y="5184"/>
                  </a:lnTo>
                  <a:lnTo>
                    <a:pt x="1" y="4448"/>
                  </a:lnTo>
                  <a:lnTo>
                    <a:pt x="2725" y="4448"/>
                  </a:lnTo>
                  <a:lnTo>
                    <a:pt x="2725" y="737"/>
                  </a:lnTo>
                  <a:close/>
                </a:path>
              </a:pathLst>
            </a:custGeom>
            <a:solidFill>
              <a:srgbClr val="8F9D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23"/>
            <p:cNvSpPr/>
            <p:nvPr/>
          </p:nvSpPr>
          <p:spPr>
            <a:xfrm>
              <a:off x="5822745" y="2691799"/>
              <a:ext cx="36004" cy="333119"/>
            </a:xfrm>
            <a:custGeom>
              <a:avLst/>
              <a:gdLst/>
              <a:ahLst/>
              <a:cxnLst/>
              <a:rect l="l" t="t" r="r" b="b"/>
              <a:pathLst>
                <a:path w="670" h="6199" extrusionOk="0">
                  <a:moveTo>
                    <a:pt x="1" y="6199"/>
                  </a:moveTo>
                  <a:lnTo>
                    <a:pt x="669" y="6199"/>
                  </a:lnTo>
                  <a:lnTo>
                    <a:pt x="66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252F3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23"/>
            <p:cNvSpPr/>
            <p:nvPr/>
          </p:nvSpPr>
          <p:spPr>
            <a:xfrm>
              <a:off x="5664921" y="2779551"/>
              <a:ext cx="158149" cy="157881"/>
            </a:xfrm>
            <a:custGeom>
              <a:avLst/>
              <a:gdLst/>
              <a:ahLst/>
              <a:cxnLst/>
              <a:rect l="l" t="t" r="r" b="b"/>
              <a:pathLst>
                <a:path w="2943" h="2938" extrusionOk="0">
                  <a:moveTo>
                    <a:pt x="259" y="1469"/>
                  </a:moveTo>
                  <a:cubicBezTo>
                    <a:pt x="259" y="800"/>
                    <a:pt x="800" y="255"/>
                    <a:pt x="1469" y="255"/>
                  </a:cubicBezTo>
                  <a:cubicBezTo>
                    <a:pt x="2142" y="255"/>
                    <a:pt x="2683" y="800"/>
                    <a:pt x="2683" y="1469"/>
                  </a:cubicBezTo>
                  <a:cubicBezTo>
                    <a:pt x="2683" y="2137"/>
                    <a:pt x="2142" y="2679"/>
                    <a:pt x="1469" y="2679"/>
                  </a:cubicBezTo>
                  <a:cubicBezTo>
                    <a:pt x="800" y="2679"/>
                    <a:pt x="259" y="2137"/>
                    <a:pt x="259" y="1469"/>
                  </a:cubicBezTo>
                  <a:close/>
                  <a:moveTo>
                    <a:pt x="0" y="1469"/>
                  </a:moveTo>
                  <a:cubicBezTo>
                    <a:pt x="0" y="2278"/>
                    <a:pt x="659" y="2938"/>
                    <a:pt x="1469" y="2938"/>
                  </a:cubicBezTo>
                  <a:cubicBezTo>
                    <a:pt x="2283" y="2938"/>
                    <a:pt x="2942" y="2278"/>
                    <a:pt x="2942" y="1469"/>
                  </a:cubicBezTo>
                  <a:cubicBezTo>
                    <a:pt x="2942" y="655"/>
                    <a:pt x="2283" y="0"/>
                    <a:pt x="1469" y="0"/>
                  </a:cubicBezTo>
                  <a:cubicBezTo>
                    <a:pt x="659" y="0"/>
                    <a:pt x="0" y="655"/>
                    <a:pt x="0" y="1469"/>
                  </a:cubicBezTo>
                  <a:close/>
                </a:path>
              </a:pathLst>
            </a:custGeom>
            <a:solidFill>
              <a:srgbClr val="FF9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23"/>
            <p:cNvSpPr/>
            <p:nvPr/>
          </p:nvSpPr>
          <p:spPr>
            <a:xfrm>
              <a:off x="5678838" y="2793200"/>
              <a:ext cx="130313" cy="130313"/>
            </a:xfrm>
            <a:custGeom>
              <a:avLst/>
              <a:gdLst/>
              <a:ahLst/>
              <a:cxnLst/>
              <a:rect l="l" t="t" r="r" b="b"/>
              <a:pathLst>
                <a:path w="2425" h="2425" extrusionOk="0">
                  <a:moveTo>
                    <a:pt x="332" y="1215"/>
                  </a:moveTo>
                  <a:cubicBezTo>
                    <a:pt x="332" y="728"/>
                    <a:pt x="728" y="337"/>
                    <a:pt x="1210" y="337"/>
                  </a:cubicBezTo>
                  <a:cubicBezTo>
                    <a:pt x="1697" y="337"/>
                    <a:pt x="2092" y="728"/>
                    <a:pt x="2092" y="1215"/>
                  </a:cubicBezTo>
                  <a:cubicBezTo>
                    <a:pt x="2092" y="1697"/>
                    <a:pt x="1697" y="2093"/>
                    <a:pt x="1210" y="2093"/>
                  </a:cubicBezTo>
                  <a:cubicBezTo>
                    <a:pt x="728" y="2093"/>
                    <a:pt x="332" y="1697"/>
                    <a:pt x="332" y="1215"/>
                  </a:cubicBezTo>
                  <a:close/>
                  <a:moveTo>
                    <a:pt x="0" y="1215"/>
                  </a:moveTo>
                  <a:cubicBezTo>
                    <a:pt x="0" y="1883"/>
                    <a:pt x="541" y="2425"/>
                    <a:pt x="1210" y="2425"/>
                  </a:cubicBezTo>
                  <a:cubicBezTo>
                    <a:pt x="1883" y="2425"/>
                    <a:pt x="2424" y="1883"/>
                    <a:pt x="2424" y="1215"/>
                  </a:cubicBezTo>
                  <a:cubicBezTo>
                    <a:pt x="2424" y="546"/>
                    <a:pt x="1883" y="1"/>
                    <a:pt x="1210" y="1"/>
                  </a:cubicBezTo>
                  <a:cubicBezTo>
                    <a:pt x="541" y="1"/>
                    <a:pt x="0" y="546"/>
                    <a:pt x="0" y="12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" name="Google Shape;769;p23"/>
          <p:cNvGrpSpPr/>
          <p:nvPr/>
        </p:nvGrpSpPr>
        <p:grpSpPr>
          <a:xfrm>
            <a:off x="2542146" y="3955676"/>
            <a:ext cx="1980324" cy="829023"/>
            <a:chOff x="-2082450" y="3633626"/>
            <a:chExt cx="1980324" cy="829023"/>
          </a:xfrm>
        </p:grpSpPr>
        <p:sp>
          <p:nvSpPr>
            <p:cNvPr id="770" name="Google Shape;770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Neptune</a:t>
              </a:r>
              <a:endParaRPr sz="18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1" name="Google Shape;771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72" name="Google Shape;772;p23"/>
          <p:cNvGrpSpPr/>
          <p:nvPr/>
        </p:nvGrpSpPr>
        <p:grpSpPr>
          <a:xfrm>
            <a:off x="2542146" y="930326"/>
            <a:ext cx="1980324" cy="829023"/>
            <a:chOff x="-2082450" y="3633626"/>
            <a:chExt cx="1980324" cy="829023"/>
          </a:xfrm>
        </p:grpSpPr>
        <p:sp>
          <p:nvSpPr>
            <p:cNvPr id="773" name="Google Shape;773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Uranus</a:t>
              </a:r>
              <a:endParaRPr sz="18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4" name="Google Shape;774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Uranus is the seventh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75" name="Google Shape;775;p23"/>
          <p:cNvGrpSpPr/>
          <p:nvPr/>
        </p:nvGrpSpPr>
        <p:grpSpPr>
          <a:xfrm>
            <a:off x="462925" y="3955676"/>
            <a:ext cx="1980324" cy="829023"/>
            <a:chOff x="-2082450" y="3633626"/>
            <a:chExt cx="1980324" cy="829023"/>
          </a:xfrm>
        </p:grpSpPr>
        <p:sp>
          <p:nvSpPr>
            <p:cNvPr id="776" name="Google Shape;776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77" name="Google Shape;777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Earth is the beautiful planet where we all live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78" name="Google Shape;778;p23"/>
          <p:cNvGrpSpPr/>
          <p:nvPr/>
        </p:nvGrpSpPr>
        <p:grpSpPr>
          <a:xfrm>
            <a:off x="462925" y="930326"/>
            <a:ext cx="1980324" cy="829023"/>
            <a:chOff x="-2082450" y="3633626"/>
            <a:chExt cx="1980324" cy="829023"/>
          </a:xfrm>
        </p:grpSpPr>
        <p:sp>
          <p:nvSpPr>
            <p:cNvPr id="779" name="Google Shape;779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80" name="Google Shape;780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Mercury is the smallest planet in the Solar System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81" name="Google Shape;781;p23"/>
          <p:cNvGrpSpPr/>
          <p:nvPr/>
        </p:nvGrpSpPr>
        <p:grpSpPr>
          <a:xfrm>
            <a:off x="6700588" y="3955676"/>
            <a:ext cx="1980324" cy="829023"/>
            <a:chOff x="-2082450" y="3633626"/>
            <a:chExt cx="1980324" cy="829023"/>
          </a:xfrm>
        </p:grpSpPr>
        <p:sp>
          <p:nvSpPr>
            <p:cNvPr id="782" name="Google Shape;782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83" name="Google Shape;783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actually a cold place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84" name="Google Shape;784;p23"/>
          <p:cNvGrpSpPr/>
          <p:nvPr/>
        </p:nvGrpSpPr>
        <p:grpSpPr>
          <a:xfrm>
            <a:off x="6700588" y="930326"/>
            <a:ext cx="1980324" cy="829023"/>
            <a:chOff x="-2082450" y="3633626"/>
            <a:chExt cx="1980324" cy="829023"/>
          </a:xfrm>
        </p:grpSpPr>
        <p:sp>
          <p:nvSpPr>
            <p:cNvPr id="785" name="Google Shape;785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86" name="Google Shape;786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in the Solar System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87" name="Google Shape;787;p23"/>
          <p:cNvSpPr/>
          <p:nvPr/>
        </p:nvSpPr>
        <p:spPr>
          <a:xfrm>
            <a:off x="3930013" y="3190925"/>
            <a:ext cx="348600" cy="34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23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788" name="Google Shape;788;p23"/>
          <p:cNvCxnSpPr>
            <a:stCxn id="780" idx="2"/>
            <a:endCxn id="789" idx="2"/>
          </p:cNvCxnSpPr>
          <p:nvPr/>
        </p:nvCxnSpPr>
        <p:spPr>
          <a:xfrm rot="-5400000" flipH="1">
            <a:off x="2023825" y="1188598"/>
            <a:ext cx="823800" cy="1965300"/>
          </a:xfrm>
          <a:prstGeom prst="bentConnector2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0" name="Google Shape;790;p23"/>
          <p:cNvCxnSpPr>
            <a:stCxn id="776" idx="0"/>
            <a:endCxn id="791" idx="2"/>
          </p:cNvCxnSpPr>
          <p:nvPr/>
        </p:nvCxnSpPr>
        <p:spPr>
          <a:xfrm rot="-5400000">
            <a:off x="2033149" y="2551826"/>
            <a:ext cx="823800" cy="1983900"/>
          </a:xfrm>
          <a:prstGeom prst="bentConnector2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2" name="Google Shape;792;p23"/>
          <p:cNvCxnSpPr>
            <a:stCxn id="786" idx="2"/>
            <a:endCxn id="793" idx="6"/>
          </p:cNvCxnSpPr>
          <p:nvPr/>
        </p:nvCxnSpPr>
        <p:spPr>
          <a:xfrm rot="5400000">
            <a:off x="6302038" y="1183048"/>
            <a:ext cx="812400" cy="196500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4" name="Google Shape;794;p23"/>
          <p:cNvCxnSpPr>
            <a:stCxn id="782" idx="0"/>
            <a:endCxn id="795" idx="6"/>
          </p:cNvCxnSpPr>
          <p:nvPr/>
        </p:nvCxnSpPr>
        <p:spPr>
          <a:xfrm rot="5400000" flipH="1">
            <a:off x="6296361" y="2561276"/>
            <a:ext cx="823800" cy="196500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96" name="Google Shape;796;p23"/>
          <p:cNvGrpSpPr/>
          <p:nvPr/>
        </p:nvGrpSpPr>
        <p:grpSpPr>
          <a:xfrm>
            <a:off x="4621367" y="3955676"/>
            <a:ext cx="1980324" cy="829023"/>
            <a:chOff x="-2082450" y="3633626"/>
            <a:chExt cx="1980324" cy="829023"/>
          </a:xfrm>
        </p:grpSpPr>
        <p:sp>
          <p:nvSpPr>
            <p:cNvPr id="797" name="Google Shape;797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Saturn</a:t>
              </a:r>
              <a:endParaRPr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98" name="Google Shape;798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99" name="Google Shape;799;p23"/>
          <p:cNvGrpSpPr/>
          <p:nvPr/>
        </p:nvGrpSpPr>
        <p:grpSpPr>
          <a:xfrm>
            <a:off x="4621367" y="930326"/>
            <a:ext cx="1980324" cy="829023"/>
            <a:chOff x="-2082450" y="3633626"/>
            <a:chExt cx="1980324" cy="829023"/>
          </a:xfrm>
        </p:grpSpPr>
        <p:sp>
          <p:nvSpPr>
            <p:cNvPr id="800" name="Google Shape;800;p23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01" name="Google Shape;801;p23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Venus is terribly hot, even hotter than Mercury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89" name="Google Shape;789;p23"/>
          <p:cNvSpPr/>
          <p:nvPr/>
        </p:nvSpPr>
        <p:spPr>
          <a:xfrm>
            <a:off x="3418363" y="2408800"/>
            <a:ext cx="348600" cy="34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91" name="Google Shape;791;p23"/>
          <p:cNvSpPr/>
          <p:nvPr/>
        </p:nvSpPr>
        <p:spPr>
          <a:xfrm>
            <a:off x="3436875" y="2957613"/>
            <a:ext cx="348600" cy="34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99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02" name="Google Shape;802;p23"/>
          <p:cNvSpPr/>
          <p:nvPr/>
        </p:nvSpPr>
        <p:spPr>
          <a:xfrm>
            <a:off x="3930013" y="2194325"/>
            <a:ext cx="348600" cy="348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03" name="Google Shape;803;p23"/>
          <p:cNvSpPr/>
          <p:nvPr/>
        </p:nvSpPr>
        <p:spPr>
          <a:xfrm>
            <a:off x="4883913" y="3190925"/>
            <a:ext cx="348600" cy="34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16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93" name="Google Shape;793;p23"/>
          <p:cNvSpPr/>
          <p:nvPr/>
        </p:nvSpPr>
        <p:spPr>
          <a:xfrm>
            <a:off x="5377038" y="2397450"/>
            <a:ext cx="348600" cy="34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66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795" name="Google Shape;795;p23"/>
          <p:cNvSpPr/>
          <p:nvPr/>
        </p:nvSpPr>
        <p:spPr>
          <a:xfrm>
            <a:off x="5377025" y="2957613"/>
            <a:ext cx="348600" cy="34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00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804" name="Google Shape;804;p23"/>
          <p:cNvSpPr/>
          <p:nvPr/>
        </p:nvSpPr>
        <p:spPr>
          <a:xfrm>
            <a:off x="4883913" y="2194325"/>
            <a:ext cx="348600" cy="3486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7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805" name="Google Shape;805;p23"/>
          <p:cNvCxnSpPr>
            <a:stCxn id="774" idx="2"/>
            <a:endCxn id="802" idx="2"/>
          </p:cNvCxnSpPr>
          <p:nvPr/>
        </p:nvCxnSpPr>
        <p:spPr>
          <a:xfrm rot="-5400000" flipH="1">
            <a:off x="3426546" y="1865098"/>
            <a:ext cx="609300" cy="397800"/>
          </a:xfrm>
          <a:prstGeom prst="bentConnector2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6" name="Google Shape;806;p23"/>
          <p:cNvCxnSpPr>
            <a:stCxn id="770" idx="0"/>
            <a:endCxn id="787" idx="2"/>
          </p:cNvCxnSpPr>
          <p:nvPr/>
        </p:nvCxnSpPr>
        <p:spPr>
          <a:xfrm rot="-5400000">
            <a:off x="3436020" y="3461576"/>
            <a:ext cx="590400" cy="397800"/>
          </a:xfrm>
          <a:prstGeom prst="bentConnector2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7" name="Google Shape;807;p23"/>
          <p:cNvCxnSpPr>
            <a:stCxn id="801" idx="2"/>
            <a:endCxn id="804" idx="6"/>
          </p:cNvCxnSpPr>
          <p:nvPr/>
        </p:nvCxnSpPr>
        <p:spPr>
          <a:xfrm rot="5400000">
            <a:off x="5117417" y="1874548"/>
            <a:ext cx="609300" cy="37890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08" name="Google Shape;808;p23"/>
          <p:cNvCxnSpPr>
            <a:stCxn id="797" idx="0"/>
            <a:endCxn id="803" idx="6"/>
          </p:cNvCxnSpPr>
          <p:nvPr/>
        </p:nvCxnSpPr>
        <p:spPr>
          <a:xfrm rot="5400000" flipH="1">
            <a:off x="5126890" y="3471026"/>
            <a:ext cx="590400" cy="378900"/>
          </a:xfrm>
          <a:prstGeom prst="bentConnector2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09" name="Google Shape;809;p23"/>
          <p:cNvSpPr/>
          <p:nvPr/>
        </p:nvSpPr>
        <p:spPr>
          <a:xfrm>
            <a:off x="4476699" y="2752963"/>
            <a:ext cx="209100" cy="2091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73" name="Rectángulo 72">
            <a:extLst>
              <a:ext uri="{FF2B5EF4-FFF2-40B4-BE49-F238E27FC236}">
                <a16:creationId xmlns:a16="http://schemas.microsoft.com/office/drawing/2014/main" id="{14691159-B1D3-4F68-832E-79FF95D14A53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4" name="Freeform 14">
            <a:extLst>
              <a:ext uri="{FF2B5EF4-FFF2-40B4-BE49-F238E27FC236}">
                <a16:creationId xmlns:a16="http://schemas.microsoft.com/office/drawing/2014/main" id="{F1A93C5E-7755-4958-9AE1-B39817861592}"/>
              </a:ext>
            </a:extLst>
          </p:cNvPr>
          <p:cNvSpPr>
            <a:spLocks/>
          </p:cNvSpPr>
          <p:nvPr/>
        </p:nvSpPr>
        <p:spPr bwMode="auto">
          <a:xfrm>
            <a:off x="-2727" y="1"/>
            <a:ext cx="3973513" cy="816322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5" name="Freeform 14">
            <a:extLst>
              <a:ext uri="{FF2B5EF4-FFF2-40B4-BE49-F238E27FC236}">
                <a16:creationId xmlns:a16="http://schemas.microsoft.com/office/drawing/2014/main" id="{1F8DC304-5285-45CD-A91F-6A74EB81CB23}"/>
              </a:ext>
            </a:extLst>
          </p:cNvPr>
          <p:cNvSpPr>
            <a:spLocks/>
          </p:cNvSpPr>
          <p:nvPr/>
        </p:nvSpPr>
        <p:spPr bwMode="auto">
          <a:xfrm flipH="1">
            <a:off x="5051043" y="-18980"/>
            <a:ext cx="4111772" cy="844726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p24"/>
          <p:cNvSpPr txBox="1">
            <a:spLocks noGrp="1"/>
          </p:cNvSpPr>
          <p:nvPr>
            <p:ph type="title"/>
          </p:nvPr>
        </p:nvSpPr>
        <p:spPr>
          <a:xfrm>
            <a:off x="457200" y="215194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002060"/>
                </a:solidFill>
              </a:rPr>
              <a:t>Basketball Infographics</a:t>
            </a:r>
            <a:endParaRPr sz="3200" dirty="0">
              <a:solidFill>
                <a:srgbClr val="002060"/>
              </a:solidFill>
            </a:endParaRPr>
          </a:p>
        </p:txBody>
      </p:sp>
      <p:sp>
        <p:nvSpPr>
          <p:cNvPr id="815" name="Google Shape;815;p24"/>
          <p:cNvSpPr txBox="1"/>
          <p:nvPr/>
        </p:nvSpPr>
        <p:spPr>
          <a:xfrm>
            <a:off x="1867500" y="932164"/>
            <a:ext cx="54090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rgbClr val="00206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Why you should keep playing basketball</a:t>
            </a:r>
            <a:endParaRPr sz="1800" b="1" dirty="0">
              <a:solidFill>
                <a:srgbClr val="00206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864" name="Google Shape;864;p24"/>
          <p:cNvGrpSpPr/>
          <p:nvPr/>
        </p:nvGrpSpPr>
        <p:grpSpPr>
          <a:xfrm flipH="1">
            <a:off x="665319" y="1455553"/>
            <a:ext cx="4248144" cy="760722"/>
            <a:chOff x="553062" y="1455553"/>
            <a:chExt cx="4239665" cy="760722"/>
          </a:xfrm>
        </p:grpSpPr>
        <p:sp>
          <p:nvSpPr>
            <p:cNvPr id="865" name="Google Shape;865;p24"/>
            <p:cNvSpPr/>
            <p:nvPr/>
          </p:nvSpPr>
          <p:spPr>
            <a:xfrm>
              <a:off x="553062" y="1456675"/>
              <a:ext cx="3087600" cy="7596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6" name="Google Shape;866;p24"/>
            <p:cNvGrpSpPr/>
            <p:nvPr/>
          </p:nvGrpSpPr>
          <p:grpSpPr>
            <a:xfrm>
              <a:off x="683290" y="1455609"/>
              <a:ext cx="2819235" cy="759866"/>
              <a:chOff x="1152552" y="1150780"/>
              <a:chExt cx="2666700" cy="759866"/>
            </a:xfrm>
          </p:grpSpPr>
          <p:sp>
            <p:nvSpPr>
              <p:cNvPr id="867" name="Google Shape;867;p24"/>
              <p:cNvSpPr txBox="1"/>
              <p:nvPr/>
            </p:nvSpPr>
            <p:spPr>
              <a:xfrm flipH="1">
                <a:off x="1152588" y="1150780"/>
                <a:ext cx="19347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Venus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68" name="Google Shape;868;p24"/>
              <p:cNvSpPr txBox="1"/>
              <p:nvPr/>
            </p:nvSpPr>
            <p:spPr>
              <a:xfrm flipH="1">
                <a:off x="1152552" y="1384446"/>
                <a:ext cx="2666700" cy="52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Venus has a beautiful name and is the second planet from the Sun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869" name="Google Shape;869;p24"/>
            <p:cNvSpPr/>
            <p:nvPr/>
          </p:nvSpPr>
          <p:spPr>
            <a:xfrm flipH="1">
              <a:off x="4034927" y="1455553"/>
              <a:ext cx="757800" cy="7599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</a:t>
              </a:r>
              <a:endParaRPr sz="2000">
                <a:solidFill>
                  <a:schemeClr val="lt1"/>
                </a:solidFill>
              </a:endParaRPr>
            </a:p>
          </p:txBody>
        </p:sp>
        <p:cxnSp>
          <p:nvCxnSpPr>
            <p:cNvPr id="870" name="Google Shape;870;p24"/>
            <p:cNvCxnSpPr>
              <a:stCxn id="869" idx="6"/>
              <a:endCxn id="865" idx="3"/>
            </p:cNvCxnSpPr>
            <p:nvPr/>
          </p:nvCxnSpPr>
          <p:spPr>
            <a:xfrm flipH="1">
              <a:off x="3640727" y="1835503"/>
              <a:ext cx="394200" cy="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71" name="Google Shape;871;p24"/>
          <p:cNvGrpSpPr/>
          <p:nvPr/>
        </p:nvGrpSpPr>
        <p:grpSpPr>
          <a:xfrm flipH="1">
            <a:off x="665319" y="2293586"/>
            <a:ext cx="4248144" cy="760731"/>
            <a:chOff x="553062" y="2293594"/>
            <a:chExt cx="4239665" cy="760731"/>
          </a:xfrm>
        </p:grpSpPr>
        <p:sp>
          <p:nvSpPr>
            <p:cNvPr id="872" name="Google Shape;872;p24"/>
            <p:cNvSpPr/>
            <p:nvPr/>
          </p:nvSpPr>
          <p:spPr>
            <a:xfrm>
              <a:off x="553062" y="2294725"/>
              <a:ext cx="3087600" cy="7596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73" name="Google Shape;873;p24"/>
            <p:cNvGrpSpPr/>
            <p:nvPr/>
          </p:nvGrpSpPr>
          <p:grpSpPr>
            <a:xfrm>
              <a:off x="683235" y="2293647"/>
              <a:ext cx="2819235" cy="759863"/>
              <a:chOff x="1152500" y="1150780"/>
              <a:chExt cx="2666700" cy="759863"/>
            </a:xfrm>
          </p:grpSpPr>
          <p:sp>
            <p:nvSpPr>
              <p:cNvPr id="874" name="Google Shape;874;p24"/>
              <p:cNvSpPr txBox="1"/>
              <p:nvPr/>
            </p:nvSpPr>
            <p:spPr>
              <a:xfrm flipH="1">
                <a:off x="1152588" y="1150780"/>
                <a:ext cx="19347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75" name="Google Shape;875;p24"/>
              <p:cNvSpPr txBox="1"/>
              <p:nvPr/>
            </p:nvSpPr>
            <p:spPr>
              <a:xfrm flipH="1">
                <a:off x="1152500" y="1384442"/>
                <a:ext cx="2666700" cy="52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Despite being red, Mars is actually a cold place full of iron oxide dust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876" name="Google Shape;876;p24"/>
            <p:cNvSpPr/>
            <p:nvPr/>
          </p:nvSpPr>
          <p:spPr>
            <a:xfrm flipH="1">
              <a:off x="4034927" y="2293594"/>
              <a:ext cx="757800" cy="7599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</a:t>
              </a:r>
              <a:endParaRPr sz="2000">
                <a:solidFill>
                  <a:schemeClr val="lt1"/>
                </a:solidFill>
              </a:endParaRPr>
            </a:p>
          </p:txBody>
        </p:sp>
        <p:cxnSp>
          <p:nvCxnSpPr>
            <p:cNvPr id="877" name="Google Shape;877;p24"/>
            <p:cNvCxnSpPr>
              <a:stCxn id="876" idx="6"/>
              <a:endCxn id="872" idx="3"/>
            </p:cNvCxnSpPr>
            <p:nvPr/>
          </p:nvCxnSpPr>
          <p:spPr>
            <a:xfrm flipH="1">
              <a:off x="3640727" y="2673544"/>
              <a:ext cx="394200" cy="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78" name="Google Shape;878;p24"/>
          <p:cNvGrpSpPr/>
          <p:nvPr/>
        </p:nvGrpSpPr>
        <p:grpSpPr>
          <a:xfrm flipH="1">
            <a:off x="665319" y="3131628"/>
            <a:ext cx="4248144" cy="760739"/>
            <a:chOff x="553062" y="3131636"/>
            <a:chExt cx="4239665" cy="760739"/>
          </a:xfrm>
        </p:grpSpPr>
        <p:sp>
          <p:nvSpPr>
            <p:cNvPr id="879" name="Google Shape;879;p24"/>
            <p:cNvSpPr/>
            <p:nvPr/>
          </p:nvSpPr>
          <p:spPr>
            <a:xfrm>
              <a:off x="553062" y="3132775"/>
              <a:ext cx="3087600" cy="7596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0" name="Google Shape;880;p24"/>
            <p:cNvGrpSpPr/>
            <p:nvPr/>
          </p:nvGrpSpPr>
          <p:grpSpPr>
            <a:xfrm>
              <a:off x="683235" y="3131684"/>
              <a:ext cx="2819235" cy="759863"/>
              <a:chOff x="1152500" y="1150780"/>
              <a:chExt cx="2666700" cy="759863"/>
            </a:xfrm>
          </p:grpSpPr>
          <p:sp>
            <p:nvSpPr>
              <p:cNvPr id="881" name="Google Shape;881;p24"/>
              <p:cNvSpPr txBox="1"/>
              <p:nvPr/>
            </p:nvSpPr>
            <p:spPr>
              <a:xfrm flipH="1">
                <a:off x="1152588" y="1150780"/>
                <a:ext cx="19347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82" name="Google Shape;882;p24"/>
              <p:cNvSpPr txBox="1"/>
              <p:nvPr/>
            </p:nvSpPr>
            <p:spPr>
              <a:xfrm flipH="1">
                <a:off x="1152500" y="1384442"/>
                <a:ext cx="2666700" cy="52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closest planet to the Sun and the smallest one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extrêmement froid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883" name="Google Shape;883;p24"/>
            <p:cNvSpPr/>
            <p:nvPr/>
          </p:nvSpPr>
          <p:spPr>
            <a:xfrm flipH="1">
              <a:off x="4034927" y="3131636"/>
              <a:ext cx="757800" cy="7599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</a:t>
              </a:r>
              <a:endParaRPr sz="2000">
                <a:solidFill>
                  <a:schemeClr val="lt1"/>
                </a:solidFill>
              </a:endParaRPr>
            </a:p>
          </p:txBody>
        </p:sp>
        <p:cxnSp>
          <p:nvCxnSpPr>
            <p:cNvPr id="884" name="Google Shape;884;p24"/>
            <p:cNvCxnSpPr>
              <a:stCxn id="883" idx="6"/>
              <a:endCxn id="879" idx="3"/>
            </p:cNvCxnSpPr>
            <p:nvPr/>
          </p:nvCxnSpPr>
          <p:spPr>
            <a:xfrm flipH="1">
              <a:off x="3640727" y="3511586"/>
              <a:ext cx="394200" cy="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885" name="Google Shape;885;p24"/>
          <p:cNvGrpSpPr/>
          <p:nvPr/>
        </p:nvGrpSpPr>
        <p:grpSpPr>
          <a:xfrm flipH="1">
            <a:off x="665319" y="3969678"/>
            <a:ext cx="4248144" cy="760722"/>
            <a:chOff x="553062" y="3969678"/>
            <a:chExt cx="4239665" cy="760722"/>
          </a:xfrm>
        </p:grpSpPr>
        <p:sp>
          <p:nvSpPr>
            <p:cNvPr id="886" name="Google Shape;886;p24"/>
            <p:cNvSpPr/>
            <p:nvPr/>
          </p:nvSpPr>
          <p:spPr>
            <a:xfrm>
              <a:off x="553062" y="3970800"/>
              <a:ext cx="3087600" cy="7596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7" name="Google Shape;887;p24"/>
            <p:cNvGrpSpPr/>
            <p:nvPr/>
          </p:nvGrpSpPr>
          <p:grpSpPr>
            <a:xfrm>
              <a:off x="683235" y="3969722"/>
              <a:ext cx="2819235" cy="759863"/>
              <a:chOff x="1152500" y="1150780"/>
              <a:chExt cx="2666700" cy="759863"/>
            </a:xfrm>
          </p:grpSpPr>
          <p:sp>
            <p:nvSpPr>
              <p:cNvPr id="888" name="Google Shape;888;p24"/>
              <p:cNvSpPr txBox="1"/>
              <p:nvPr/>
            </p:nvSpPr>
            <p:spPr>
              <a:xfrm flipH="1">
                <a:off x="1152588" y="1150780"/>
                <a:ext cx="1934700" cy="32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Jupiter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89" name="Google Shape;889;p24"/>
              <p:cNvSpPr txBox="1"/>
              <p:nvPr/>
            </p:nvSpPr>
            <p:spPr>
              <a:xfrm flipH="1">
                <a:off x="1152500" y="1384442"/>
                <a:ext cx="2666700" cy="526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a gas giant and the biggest planet in the Solar System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890" name="Google Shape;890;p24"/>
            <p:cNvSpPr/>
            <p:nvPr/>
          </p:nvSpPr>
          <p:spPr>
            <a:xfrm flipH="1">
              <a:off x="4034927" y="3969678"/>
              <a:ext cx="757800" cy="7599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</a:t>
              </a:r>
              <a:endParaRPr sz="2000">
                <a:solidFill>
                  <a:schemeClr val="lt1"/>
                </a:solidFill>
              </a:endParaRPr>
            </a:p>
          </p:txBody>
        </p:sp>
        <p:cxnSp>
          <p:nvCxnSpPr>
            <p:cNvPr id="891" name="Google Shape;891;p24"/>
            <p:cNvCxnSpPr>
              <a:stCxn id="890" idx="6"/>
              <a:endCxn id="886" idx="3"/>
            </p:cNvCxnSpPr>
            <p:nvPr/>
          </p:nvCxnSpPr>
          <p:spPr>
            <a:xfrm flipH="1">
              <a:off x="3640727" y="4349628"/>
              <a:ext cx="394200" cy="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Freeform 5">
            <a:extLst>
              <a:ext uri="{FF2B5EF4-FFF2-40B4-BE49-F238E27FC236}">
                <a16:creationId xmlns:a16="http://schemas.microsoft.com/office/drawing/2014/main" id="{6711C0CD-FA55-44F4-A98A-730ACD8D7114}"/>
              </a:ext>
            </a:extLst>
          </p:cNvPr>
          <p:cNvSpPr>
            <a:spLocks/>
          </p:cNvSpPr>
          <p:nvPr/>
        </p:nvSpPr>
        <p:spPr bwMode="auto">
          <a:xfrm>
            <a:off x="4762" y="4761292"/>
            <a:ext cx="9139238" cy="384175"/>
          </a:xfrm>
          <a:custGeom>
            <a:avLst/>
            <a:gdLst>
              <a:gd name="T0" fmla="*/ 0 w 5757"/>
              <a:gd name="T1" fmla="*/ 117 h 242"/>
              <a:gd name="T2" fmla="*/ 317 w 5757"/>
              <a:gd name="T3" fmla="*/ 0 h 242"/>
              <a:gd name="T4" fmla="*/ 1323 w 5757"/>
              <a:gd name="T5" fmla="*/ 117 h 242"/>
              <a:gd name="T6" fmla="*/ 2664 w 5757"/>
              <a:gd name="T7" fmla="*/ 0 h 242"/>
              <a:gd name="T8" fmla="*/ 2901 w 5757"/>
              <a:gd name="T9" fmla="*/ 117 h 242"/>
              <a:gd name="T10" fmla="*/ 3986 w 5757"/>
              <a:gd name="T11" fmla="*/ 0 h 242"/>
              <a:gd name="T12" fmla="*/ 4647 w 5757"/>
              <a:gd name="T13" fmla="*/ 117 h 242"/>
              <a:gd name="T14" fmla="*/ 5349 w 5757"/>
              <a:gd name="T15" fmla="*/ 0 h 242"/>
              <a:gd name="T16" fmla="*/ 5757 w 5757"/>
              <a:gd name="T17" fmla="*/ 117 h 242"/>
              <a:gd name="T18" fmla="*/ 5757 w 5757"/>
              <a:gd name="T19" fmla="*/ 242 h 242"/>
              <a:gd name="T20" fmla="*/ 0 w 5757"/>
              <a:gd name="T21" fmla="*/ 242 h 242"/>
              <a:gd name="T22" fmla="*/ 0 w 5757"/>
              <a:gd name="T23" fmla="*/ 11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757" h="242">
                <a:moveTo>
                  <a:pt x="0" y="117"/>
                </a:moveTo>
                <a:lnTo>
                  <a:pt x="317" y="0"/>
                </a:lnTo>
                <a:lnTo>
                  <a:pt x="1323" y="117"/>
                </a:lnTo>
                <a:lnTo>
                  <a:pt x="2664" y="0"/>
                </a:lnTo>
                <a:lnTo>
                  <a:pt x="2901" y="117"/>
                </a:lnTo>
                <a:lnTo>
                  <a:pt x="3986" y="0"/>
                </a:lnTo>
                <a:lnTo>
                  <a:pt x="4647" y="117"/>
                </a:lnTo>
                <a:lnTo>
                  <a:pt x="5349" y="0"/>
                </a:lnTo>
                <a:lnTo>
                  <a:pt x="5757" y="117"/>
                </a:lnTo>
                <a:lnTo>
                  <a:pt x="5757" y="242"/>
                </a:lnTo>
                <a:lnTo>
                  <a:pt x="0" y="242"/>
                </a:lnTo>
                <a:lnTo>
                  <a:pt x="0" y="117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81" name="Grupo 80">
            <a:extLst>
              <a:ext uri="{FF2B5EF4-FFF2-40B4-BE49-F238E27FC236}">
                <a16:creationId xmlns:a16="http://schemas.microsoft.com/office/drawing/2014/main" id="{2E8860FE-2AD4-4702-8E98-898BCA8B6B45}"/>
              </a:ext>
            </a:extLst>
          </p:cNvPr>
          <p:cNvGrpSpPr/>
          <p:nvPr/>
        </p:nvGrpSpPr>
        <p:grpSpPr>
          <a:xfrm>
            <a:off x="1819623" y="313625"/>
            <a:ext cx="5408999" cy="647527"/>
            <a:chOff x="2192338" y="547688"/>
            <a:chExt cx="4886325" cy="412564"/>
          </a:xfrm>
        </p:grpSpPr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D98AC05C-B8E3-4CBA-B12E-279EF6319B06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89" name="Freeform 5">
                <a:extLst>
                  <a:ext uri="{FF2B5EF4-FFF2-40B4-BE49-F238E27FC236}">
                    <a16:creationId xmlns:a16="http://schemas.microsoft.com/office/drawing/2014/main" id="{9DEECEFD-7BE8-4153-9766-5C33BE3CD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0" name="Freeform 6">
                <a:extLst>
                  <a:ext uri="{FF2B5EF4-FFF2-40B4-BE49-F238E27FC236}">
                    <a16:creationId xmlns:a16="http://schemas.microsoft.com/office/drawing/2014/main" id="{5DD5CCB2-1EFA-4677-B9FA-824F389E0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1" name="Freeform 7">
                <a:extLst>
                  <a:ext uri="{FF2B5EF4-FFF2-40B4-BE49-F238E27FC236}">
                    <a16:creationId xmlns:a16="http://schemas.microsoft.com/office/drawing/2014/main" id="{EBF9DD3E-9576-4816-87BA-1B318E4B79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2" name="Freeform 8">
                <a:extLst>
                  <a:ext uri="{FF2B5EF4-FFF2-40B4-BE49-F238E27FC236}">
                    <a16:creationId xmlns:a16="http://schemas.microsoft.com/office/drawing/2014/main" id="{7DC97A87-27FF-4AC9-9D87-3628E4E90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83" name="Rectangle 9">
              <a:extLst>
                <a:ext uri="{FF2B5EF4-FFF2-40B4-BE49-F238E27FC236}">
                  <a16:creationId xmlns:a16="http://schemas.microsoft.com/office/drawing/2014/main" id="{85315AE5-FC00-42BD-A9EB-3FBE64CA8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84" name="Grupo 83">
              <a:extLst>
                <a:ext uri="{FF2B5EF4-FFF2-40B4-BE49-F238E27FC236}">
                  <a16:creationId xmlns:a16="http://schemas.microsoft.com/office/drawing/2014/main" id="{9A42B648-890D-429A-BE58-4ACD6C5141CD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85" name="Freeform 5">
                <a:extLst>
                  <a:ext uri="{FF2B5EF4-FFF2-40B4-BE49-F238E27FC236}">
                    <a16:creationId xmlns:a16="http://schemas.microsoft.com/office/drawing/2014/main" id="{4CA37BF3-3EDF-4090-AF2F-16210C3DF5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6" name="Freeform 6">
                <a:extLst>
                  <a:ext uri="{FF2B5EF4-FFF2-40B4-BE49-F238E27FC236}">
                    <a16:creationId xmlns:a16="http://schemas.microsoft.com/office/drawing/2014/main" id="{D28424AC-5E75-4B8C-B908-C1F122A1C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7" name="Freeform 7">
                <a:extLst>
                  <a:ext uri="{FF2B5EF4-FFF2-40B4-BE49-F238E27FC236}">
                    <a16:creationId xmlns:a16="http://schemas.microsoft.com/office/drawing/2014/main" id="{CD7C9B32-90A9-4612-B0FF-9A9B752F3D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8" name="Freeform 8">
                <a:extLst>
                  <a:ext uri="{FF2B5EF4-FFF2-40B4-BE49-F238E27FC236}">
                    <a16:creationId xmlns:a16="http://schemas.microsoft.com/office/drawing/2014/main" id="{E03EDB2B-EA2D-4A16-8115-2B204BC9E5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50A61D0D-AFBC-4640-B28C-67E4D73C09E6}"/>
              </a:ext>
            </a:extLst>
          </p:cNvPr>
          <p:cNvSpPr>
            <a:spLocks noEditPoints="1"/>
          </p:cNvSpPr>
          <p:nvPr/>
        </p:nvSpPr>
        <p:spPr bwMode="auto">
          <a:xfrm>
            <a:off x="5551488" y="2420938"/>
            <a:ext cx="2416175" cy="1754188"/>
          </a:xfrm>
          <a:custGeom>
            <a:avLst/>
            <a:gdLst>
              <a:gd name="T0" fmla="*/ 514 w 839"/>
              <a:gd name="T1" fmla="*/ 236 h 608"/>
              <a:gd name="T2" fmla="*/ 489 w 839"/>
              <a:gd name="T3" fmla="*/ 233 h 608"/>
              <a:gd name="T4" fmla="*/ 469 w 839"/>
              <a:gd name="T5" fmla="*/ 233 h 608"/>
              <a:gd name="T6" fmla="*/ 467 w 839"/>
              <a:gd name="T7" fmla="*/ 371 h 608"/>
              <a:gd name="T8" fmla="*/ 398 w 839"/>
              <a:gd name="T9" fmla="*/ 564 h 608"/>
              <a:gd name="T10" fmla="*/ 417 w 839"/>
              <a:gd name="T11" fmla="*/ 606 h 608"/>
              <a:gd name="T12" fmla="*/ 350 w 839"/>
              <a:gd name="T13" fmla="*/ 596 h 608"/>
              <a:gd name="T14" fmla="*/ 397 w 839"/>
              <a:gd name="T15" fmla="*/ 455 h 608"/>
              <a:gd name="T16" fmla="*/ 393 w 839"/>
              <a:gd name="T17" fmla="*/ 396 h 608"/>
              <a:gd name="T18" fmla="*/ 367 w 839"/>
              <a:gd name="T19" fmla="*/ 359 h 608"/>
              <a:gd name="T20" fmla="*/ 350 w 839"/>
              <a:gd name="T21" fmla="*/ 354 h 608"/>
              <a:gd name="T22" fmla="*/ 295 w 839"/>
              <a:gd name="T23" fmla="*/ 429 h 608"/>
              <a:gd name="T24" fmla="*/ 233 w 839"/>
              <a:gd name="T25" fmla="*/ 410 h 608"/>
              <a:gd name="T26" fmla="*/ 119 w 839"/>
              <a:gd name="T27" fmla="*/ 504 h 608"/>
              <a:gd name="T28" fmla="*/ 11 w 839"/>
              <a:gd name="T29" fmla="*/ 578 h 608"/>
              <a:gd name="T30" fmla="*/ 133 w 839"/>
              <a:gd name="T31" fmla="*/ 433 h 608"/>
              <a:gd name="T32" fmla="*/ 204 w 839"/>
              <a:gd name="T33" fmla="*/ 354 h 608"/>
              <a:gd name="T34" fmla="*/ 284 w 839"/>
              <a:gd name="T35" fmla="*/ 251 h 608"/>
              <a:gd name="T36" fmla="*/ 306 w 839"/>
              <a:gd name="T37" fmla="*/ 148 h 608"/>
              <a:gd name="T38" fmla="*/ 313 w 839"/>
              <a:gd name="T39" fmla="*/ 130 h 608"/>
              <a:gd name="T40" fmla="*/ 194 w 839"/>
              <a:gd name="T41" fmla="*/ 141 h 608"/>
              <a:gd name="T42" fmla="*/ 125 w 839"/>
              <a:gd name="T43" fmla="*/ 185 h 608"/>
              <a:gd name="T44" fmla="*/ 99 w 839"/>
              <a:gd name="T45" fmla="*/ 82 h 608"/>
              <a:gd name="T46" fmla="*/ 227 w 839"/>
              <a:gd name="T47" fmla="*/ 102 h 608"/>
              <a:gd name="T48" fmla="*/ 332 w 839"/>
              <a:gd name="T49" fmla="*/ 79 h 608"/>
              <a:gd name="T50" fmla="*/ 356 w 839"/>
              <a:gd name="T51" fmla="*/ 39 h 608"/>
              <a:gd name="T52" fmla="*/ 414 w 839"/>
              <a:gd name="T53" fmla="*/ 21 h 608"/>
              <a:gd name="T54" fmla="*/ 495 w 839"/>
              <a:gd name="T55" fmla="*/ 100 h 608"/>
              <a:gd name="T56" fmla="*/ 515 w 839"/>
              <a:gd name="T57" fmla="*/ 98 h 608"/>
              <a:gd name="T58" fmla="*/ 642 w 839"/>
              <a:gd name="T59" fmla="*/ 5 h 608"/>
              <a:gd name="T60" fmla="*/ 774 w 839"/>
              <a:gd name="T61" fmla="*/ 17 h 608"/>
              <a:gd name="T62" fmla="*/ 825 w 839"/>
              <a:gd name="T63" fmla="*/ 140 h 608"/>
              <a:gd name="T64" fmla="*/ 812 w 839"/>
              <a:gd name="T65" fmla="*/ 265 h 608"/>
              <a:gd name="T66" fmla="*/ 829 w 839"/>
              <a:gd name="T67" fmla="*/ 355 h 608"/>
              <a:gd name="T68" fmla="*/ 838 w 839"/>
              <a:gd name="T69" fmla="*/ 526 h 608"/>
              <a:gd name="T70" fmla="*/ 775 w 839"/>
              <a:gd name="T71" fmla="*/ 599 h 608"/>
              <a:gd name="T72" fmla="*/ 579 w 839"/>
              <a:gd name="T73" fmla="*/ 602 h 608"/>
              <a:gd name="T74" fmla="*/ 549 w 839"/>
              <a:gd name="T75" fmla="*/ 585 h 608"/>
              <a:gd name="T76" fmla="*/ 504 w 839"/>
              <a:gd name="T77" fmla="*/ 377 h 608"/>
              <a:gd name="T78" fmla="*/ 567 w 839"/>
              <a:gd name="T79" fmla="*/ 305 h 608"/>
              <a:gd name="T80" fmla="*/ 651 w 839"/>
              <a:gd name="T81" fmla="*/ 137 h 608"/>
              <a:gd name="T82" fmla="*/ 693 w 839"/>
              <a:gd name="T83" fmla="*/ 236 h 608"/>
              <a:gd name="T84" fmla="*/ 693 w 839"/>
              <a:gd name="T85" fmla="*/ 470 h 608"/>
              <a:gd name="T86" fmla="*/ 651 w 839"/>
              <a:gd name="T87" fmla="*/ 371 h 608"/>
              <a:gd name="T88" fmla="*/ 693 w 839"/>
              <a:gd name="T89" fmla="*/ 470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39" h="608">
                <a:moveTo>
                  <a:pt x="567" y="305"/>
                </a:moveTo>
                <a:cubicBezTo>
                  <a:pt x="549" y="278"/>
                  <a:pt x="520" y="267"/>
                  <a:pt x="514" y="236"/>
                </a:cubicBezTo>
                <a:cubicBezTo>
                  <a:pt x="506" y="245"/>
                  <a:pt x="499" y="259"/>
                  <a:pt x="483" y="244"/>
                </a:cubicBezTo>
                <a:cubicBezTo>
                  <a:pt x="485" y="241"/>
                  <a:pt x="487" y="237"/>
                  <a:pt x="489" y="233"/>
                </a:cubicBezTo>
                <a:cubicBezTo>
                  <a:pt x="485" y="231"/>
                  <a:pt x="482" y="228"/>
                  <a:pt x="478" y="228"/>
                </a:cubicBezTo>
                <a:cubicBezTo>
                  <a:pt x="475" y="228"/>
                  <a:pt x="469" y="231"/>
                  <a:pt x="469" y="233"/>
                </a:cubicBezTo>
                <a:cubicBezTo>
                  <a:pt x="466" y="252"/>
                  <a:pt x="463" y="271"/>
                  <a:pt x="464" y="290"/>
                </a:cubicBezTo>
                <a:cubicBezTo>
                  <a:pt x="464" y="317"/>
                  <a:pt x="472" y="345"/>
                  <a:pt x="467" y="371"/>
                </a:cubicBezTo>
                <a:cubicBezTo>
                  <a:pt x="459" y="417"/>
                  <a:pt x="444" y="462"/>
                  <a:pt x="420" y="503"/>
                </a:cubicBezTo>
                <a:cubicBezTo>
                  <a:pt x="409" y="521"/>
                  <a:pt x="404" y="543"/>
                  <a:pt x="398" y="564"/>
                </a:cubicBezTo>
                <a:cubicBezTo>
                  <a:pt x="395" y="572"/>
                  <a:pt x="397" y="579"/>
                  <a:pt x="406" y="585"/>
                </a:cubicBezTo>
                <a:cubicBezTo>
                  <a:pt x="411" y="588"/>
                  <a:pt x="412" y="596"/>
                  <a:pt x="417" y="606"/>
                </a:cubicBezTo>
                <a:cubicBezTo>
                  <a:pt x="395" y="605"/>
                  <a:pt x="377" y="604"/>
                  <a:pt x="359" y="602"/>
                </a:cubicBezTo>
                <a:cubicBezTo>
                  <a:pt x="356" y="602"/>
                  <a:pt x="349" y="597"/>
                  <a:pt x="350" y="596"/>
                </a:cubicBezTo>
                <a:cubicBezTo>
                  <a:pt x="353" y="580"/>
                  <a:pt x="355" y="563"/>
                  <a:pt x="362" y="550"/>
                </a:cubicBezTo>
                <a:cubicBezTo>
                  <a:pt x="379" y="520"/>
                  <a:pt x="390" y="488"/>
                  <a:pt x="397" y="455"/>
                </a:cubicBezTo>
                <a:cubicBezTo>
                  <a:pt x="400" y="442"/>
                  <a:pt x="402" y="430"/>
                  <a:pt x="407" y="418"/>
                </a:cubicBezTo>
                <a:cubicBezTo>
                  <a:pt x="415" y="399"/>
                  <a:pt x="414" y="396"/>
                  <a:pt x="393" y="396"/>
                </a:cubicBezTo>
                <a:cubicBezTo>
                  <a:pt x="381" y="396"/>
                  <a:pt x="370" y="396"/>
                  <a:pt x="354" y="396"/>
                </a:cubicBezTo>
                <a:cubicBezTo>
                  <a:pt x="363" y="381"/>
                  <a:pt x="376" y="373"/>
                  <a:pt x="367" y="359"/>
                </a:cubicBezTo>
                <a:cubicBezTo>
                  <a:pt x="365" y="355"/>
                  <a:pt x="364" y="349"/>
                  <a:pt x="361" y="349"/>
                </a:cubicBezTo>
                <a:cubicBezTo>
                  <a:pt x="358" y="348"/>
                  <a:pt x="353" y="351"/>
                  <a:pt x="350" y="354"/>
                </a:cubicBezTo>
                <a:cubicBezTo>
                  <a:pt x="333" y="377"/>
                  <a:pt x="317" y="400"/>
                  <a:pt x="300" y="423"/>
                </a:cubicBezTo>
                <a:cubicBezTo>
                  <a:pt x="299" y="424"/>
                  <a:pt x="298" y="426"/>
                  <a:pt x="295" y="429"/>
                </a:cubicBezTo>
                <a:cubicBezTo>
                  <a:pt x="285" y="423"/>
                  <a:pt x="275" y="417"/>
                  <a:pt x="267" y="409"/>
                </a:cubicBezTo>
                <a:cubicBezTo>
                  <a:pt x="254" y="397"/>
                  <a:pt x="246" y="400"/>
                  <a:pt x="233" y="410"/>
                </a:cubicBezTo>
                <a:cubicBezTo>
                  <a:pt x="214" y="427"/>
                  <a:pt x="191" y="440"/>
                  <a:pt x="173" y="460"/>
                </a:cubicBezTo>
                <a:cubicBezTo>
                  <a:pt x="158" y="477"/>
                  <a:pt x="137" y="490"/>
                  <a:pt x="119" y="504"/>
                </a:cubicBezTo>
                <a:cubicBezTo>
                  <a:pt x="91" y="524"/>
                  <a:pt x="78" y="550"/>
                  <a:pt x="78" y="588"/>
                </a:cubicBezTo>
                <a:cubicBezTo>
                  <a:pt x="54" y="585"/>
                  <a:pt x="32" y="582"/>
                  <a:pt x="11" y="578"/>
                </a:cubicBezTo>
                <a:cubicBezTo>
                  <a:pt x="1" y="575"/>
                  <a:pt x="0" y="565"/>
                  <a:pt x="9" y="560"/>
                </a:cubicBezTo>
                <a:cubicBezTo>
                  <a:pt x="64" y="531"/>
                  <a:pt x="97" y="480"/>
                  <a:pt x="133" y="433"/>
                </a:cubicBezTo>
                <a:cubicBezTo>
                  <a:pt x="146" y="417"/>
                  <a:pt x="164" y="406"/>
                  <a:pt x="178" y="391"/>
                </a:cubicBezTo>
                <a:cubicBezTo>
                  <a:pt x="188" y="380"/>
                  <a:pt x="196" y="366"/>
                  <a:pt x="204" y="354"/>
                </a:cubicBezTo>
                <a:cubicBezTo>
                  <a:pt x="207" y="350"/>
                  <a:pt x="208" y="346"/>
                  <a:pt x="211" y="343"/>
                </a:cubicBezTo>
                <a:cubicBezTo>
                  <a:pt x="237" y="310"/>
                  <a:pt x="263" y="277"/>
                  <a:pt x="284" y="251"/>
                </a:cubicBezTo>
                <a:cubicBezTo>
                  <a:pt x="283" y="227"/>
                  <a:pt x="285" y="209"/>
                  <a:pt x="282" y="193"/>
                </a:cubicBezTo>
                <a:cubicBezTo>
                  <a:pt x="277" y="169"/>
                  <a:pt x="290" y="159"/>
                  <a:pt x="306" y="148"/>
                </a:cubicBezTo>
                <a:cubicBezTo>
                  <a:pt x="308" y="146"/>
                  <a:pt x="311" y="144"/>
                  <a:pt x="312" y="142"/>
                </a:cubicBezTo>
                <a:cubicBezTo>
                  <a:pt x="313" y="138"/>
                  <a:pt x="313" y="134"/>
                  <a:pt x="313" y="130"/>
                </a:cubicBezTo>
                <a:cubicBezTo>
                  <a:pt x="310" y="130"/>
                  <a:pt x="305" y="128"/>
                  <a:pt x="302" y="130"/>
                </a:cubicBezTo>
                <a:cubicBezTo>
                  <a:pt x="267" y="145"/>
                  <a:pt x="231" y="149"/>
                  <a:pt x="194" y="141"/>
                </a:cubicBezTo>
                <a:cubicBezTo>
                  <a:pt x="183" y="139"/>
                  <a:pt x="174" y="134"/>
                  <a:pt x="162" y="131"/>
                </a:cubicBezTo>
                <a:cubicBezTo>
                  <a:pt x="164" y="159"/>
                  <a:pt x="153" y="178"/>
                  <a:pt x="125" y="185"/>
                </a:cubicBezTo>
                <a:cubicBezTo>
                  <a:pt x="108" y="189"/>
                  <a:pt x="93" y="185"/>
                  <a:pt x="83" y="171"/>
                </a:cubicBezTo>
                <a:cubicBezTo>
                  <a:pt x="58" y="139"/>
                  <a:pt x="61" y="95"/>
                  <a:pt x="99" y="82"/>
                </a:cubicBezTo>
                <a:cubicBezTo>
                  <a:pt x="112" y="78"/>
                  <a:pt x="129" y="83"/>
                  <a:pt x="143" y="85"/>
                </a:cubicBezTo>
                <a:cubicBezTo>
                  <a:pt x="171" y="90"/>
                  <a:pt x="199" y="99"/>
                  <a:pt x="227" y="102"/>
                </a:cubicBezTo>
                <a:cubicBezTo>
                  <a:pt x="248" y="104"/>
                  <a:pt x="270" y="103"/>
                  <a:pt x="291" y="89"/>
                </a:cubicBezTo>
                <a:cubicBezTo>
                  <a:pt x="301" y="81"/>
                  <a:pt x="318" y="81"/>
                  <a:pt x="332" y="79"/>
                </a:cubicBezTo>
                <a:cubicBezTo>
                  <a:pt x="340" y="78"/>
                  <a:pt x="348" y="79"/>
                  <a:pt x="356" y="79"/>
                </a:cubicBezTo>
                <a:cubicBezTo>
                  <a:pt x="356" y="64"/>
                  <a:pt x="356" y="51"/>
                  <a:pt x="356" y="39"/>
                </a:cubicBezTo>
                <a:cubicBezTo>
                  <a:pt x="355" y="24"/>
                  <a:pt x="361" y="13"/>
                  <a:pt x="376" y="8"/>
                </a:cubicBezTo>
                <a:cubicBezTo>
                  <a:pt x="392" y="3"/>
                  <a:pt x="407" y="6"/>
                  <a:pt x="414" y="21"/>
                </a:cubicBezTo>
                <a:cubicBezTo>
                  <a:pt x="422" y="37"/>
                  <a:pt x="426" y="56"/>
                  <a:pt x="431" y="74"/>
                </a:cubicBezTo>
                <a:cubicBezTo>
                  <a:pt x="453" y="78"/>
                  <a:pt x="482" y="79"/>
                  <a:pt x="495" y="100"/>
                </a:cubicBezTo>
                <a:cubicBezTo>
                  <a:pt x="508" y="120"/>
                  <a:pt x="508" y="147"/>
                  <a:pt x="516" y="171"/>
                </a:cubicBezTo>
                <a:cubicBezTo>
                  <a:pt x="516" y="147"/>
                  <a:pt x="517" y="122"/>
                  <a:pt x="515" y="98"/>
                </a:cubicBezTo>
                <a:cubicBezTo>
                  <a:pt x="514" y="77"/>
                  <a:pt x="523" y="64"/>
                  <a:pt x="535" y="48"/>
                </a:cubicBezTo>
                <a:cubicBezTo>
                  <a:pt x="563" y="12"/>
                  <a:pt x="597" y="0"/>
                  <a:pt x="642" y="5"/>
                </a:cubicBezTo>
                <a:cubicBezTo>
                  <a:pt x="677" y="8"/>
                  <a:pt x="712" y="5"/>
                  <a:pt x="748" y="6"/>
                </a:cubicBezTo>
                <a:cubicBezTo>
                  <a:pt x="756" y="6"/>
                  <a:pt x="767" y="11"/>
                  <a:pt x="774" y="17"/>
                </a:cubicBezTo>
                <a:cubicBezTo>
                  <a:pt x="791" y="33"/>
                  <a:pt x="814" y="48"/>
                  <a:pt x="823" y="69"/>
                </a:cubicBezTo>
                <a:cubicBezTo>
                  <a:pt x="831" y="89"/>
                  <a:pt x="825" y="116"/>
                  <a:pt x="825" y="140"/>
                </a:cubicBezTo>
                <a:cubicBezTo>
                  <a:pt x="825" y="171"/>
                  <a:pt x="825" y="202"/>
                  <a:pt x="826" y="233"/>
                </a:cubicBezTo>
                <a:cubicBezTo>
                  <a:pt x="826" y="246"/>
                  <a:pt x="822" y="256"/>
                  <a:pt x="812" y="265"/>
                </a:cubicBezTo>
                <a:cubicBezTo>
                  <a:pt x="800" y="275"/>
                  <a:pt x="788" y="287"/>
                  <a:pt x="775" y="300"/>
                </a:cubicBezTo>
                <a:cubicBezTo>
                  <a:pt x="794" y="319"/>
                  <a:pt x="812" y="336"/>
                  <a:pt x="829" y="355"/>
                </a:cubicBezTo>
                <a:cubicBezTo>
                  <a:pt x="834" y="361"/>
                  <a:pt x="838" y="370"/>
                  <a:pt x="838" y="378"/>
                </a:cubicBezTo>
                <a:cubicBezTo>
                  <a:pt x="839" y="427"/>
                  <a:pt x="839" y="477"/>
                  <a:pt x="838" y="526"/>
                </a:cubicBezTo>
                <a:cubicBezTo>
                  <a:pt x="838" y="533"/>
                  <a:pt x="834" y="542"/>
                  <a:pt x="829" y="548"/>
                </a:cubicBezTo>
                <a:cubicBezTo>
                  <a:pt x="812" y="566"/>
                  <a:pt x="796" y="590"/>
                  <a:pt x="775" y="599"/>
                </a:cubicBezTo>
                <a:cubicBezTo>
                  <a:pt x="753" y="608"/>
                  <a:pt x="725" y="602"/>
                  <a:pt x="700" y="602"/>
                </a:cubicBezTo>
                <a:cubicBezTo>
                  <a:pt x="660" y="602"/>
                  <a:pt x="619" y="603"/>
                  <a:pt x="579" y="602"/>
                </a:cubicBezTo>
                <a:cubicBezTo>
                  <a:pt x="571" y="602"/>
                  <a:pt x="564" y="597"/>
                  <a:pt x="557" y="593"/>
                </a:cubicBezTo>
                <a:cubicBezTo>
                  <a:pt x="554" y="591"/>
                  <a:pt x="552" y="587"/>
                  <a:pt x="549" y="585"/>
                </a:cubicBezTo>
                <a:cubicBezTo>
                  <a:pt x="509" y="557"/>
                  <a:pt x="498" y="519"/>
                  <a:pt x="503" y="473"/>
                </a:cubicBezTo>
                <a:cubicBezTo>
                  <a:pt x="507" y="441"/>
                  <a:pt x="503" y="409"/>
                  <a:pt x="504" y="377"/>
                </a:cubicBezTo>
                <a:cubicBezTo>
                  <a:pt x="504" y="370"/>
                  <a:pt x="508" y="361"/>
                  <a:pt x="513" y="356"/>
                </a:cubicBezTo>
                <a:cubicBezTo>
                  <a:pt x="530" y="339"/>
                  <a:pt x="549" y="322"/>
                  <a:pt x="567" y="305"/>
                </a:cubicBezTo>
                <a:close/>
                <a:moveTo>
                  <a:pt x="693" y="137"/>
                </a:moveTo>
                <a:cubicBezTo>
                  <a:pt x="679" y="137"/>
                  <a:pt x="665" y="137"/>
                  <a:pt x="651" y="137"/>
                </a:cubicBezTo>
                <a:cubicBezTo>
                  <a:pt x="651" y="171"/>
                  <a:pt x="651" y="203"/>
                  <a:pt x="651" y="236"/>
                </a:cubicBezTo>
                <a:cubicBezTo>
                  <a:pt x="666" y="236"/>
                  <a:pt x="679" y="236"/>
                  <a:pt x="693" y="236"/>
                </a:cubicBezTo>
                <a:cubicBezTo>
                  <a:pt x="693" y="202"/>
                  <a:pt x="693" y="170"/>
                  <a:pt x="693" y="137"/>
                </a:cubicBezTo>
                <a:close/>
                <a:moveTo>
                  <a:pt x="693" y="470"/>
                </a:moveTo>
                <a:cubicBezTo>
                  <a:pt x="693" y="436"/>
                  <a:pt x="693" y="403"/>
                  <a:pt x="693" y="371"/>
                </a:cubicBezTo>
                <a:cubicBezTo>
                  <a:pt x="678" y="371"/>
                  <a:pt x="665" y="371"/>
                  <a:pt x="651" y="371"/>
                </a:cubicBezTo>
                <a:cubicBezTo>
                  <a:pt x="651" y="404"/>
                  <a:pt x="651" y="437"/>
                  <a:pt x="651" y="470"/>
                </a:cubicBezTo>
                <a:cubicBezTo>
                  <a:pt x="665" y="470"/>
                  <a:pt x="679" y="470"/>
                  <a:pt x="693" y="47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346BC92-F9F1-4B8F-AE62-169223B208A5}"/>
              </a:ext>
            </a:extLst>
          </p:cNvPr>
          <p:cNvSpPr>
            <a:spLocks/>
          </p:cNvSpPr>
          <p:nvPr/>
        </p:nvSpPr>
        <p:spPr bwMode="auto">
          <a:xfrm>
            <a:off x="7989888" y="2435225"/>
            <a:ext cx="654050" cy="1719263"/>
          </a:xfrm>
          <a:custGeom>
            <a:avLst/>
            <a:gdLst>
              <a:gd name="T0" fmla="*/ 26 w 227"/>
              <a:gd name="T1" fmla="*/ 596 h 596"/>
              <a:gd name="T2" fmla="*/ 26 w 227"/>
              <a:gd name="T3" fmla="*/ 466 h 596"/>
              <a:gd name="T4" fmla="*/ 56 w 227"/>
              <a:gd name="T5" fmla="*/ 464 h 596"/>
              <a:gd name="T6" fmla="*/ 56 w 227"/>
              <a:gd name="T7" fmla="*/ 177 h 596"/>
              <a:gd name="T8" fmla="*/ 1 w 227"/>
              <a:gd name="T9" fmla="*/ 207 h 596"/>
              <a:gd name="T10" fmla="*/ 1 w 227"/>
              <a:gd name="T11" fmla="*/ 82 h 596"/>
              <a:gd name="T12" fmla="*/ 9 w 227"/>
              <a:gd name="T13" fmla="*/ 71 h 596"/>
              <a:gd name="T14" fmla="*/ 119 w 227"/>
              <a:gd name="T15" fmla="*/ 5 h 596"/>
              <a:gd name="T16" fmla="*/ 135 w 227"/>
              <a:gd name="T17" fmla="*/ 1 h 596"/>
              <a:gd name="T18" fmla="*/ 195 w 227"/>
              <a:gd name="T19" fmla="*/ 0 h 596"/>
              <a:gd name="T20" fmla="*/ 195 w 227"/>
              <a:gd name="T21" fmla="*/ 465 h 596"/>
              <a:gd name="T22" fmla="*/ 227 w 227"/>
              <a:gd name="T23" fmla="*/ 466 h 596"/>
              <a:gd name="T24" fmla="*/ 227 w 227"/>
              <a:gd name="T25" fmla="*/ 596 h 596"/>
              <a:gd name="T26" fmla="*/ 26 w 227"/>
              <a:gd name="T27" fmla="*/ 596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7" h="596">
                <a:moveTo>
                  <a:pt x="26" y="596"/>
                </a:moveTo>
                <a:cubicBezTo>
                  <a:pt x="26" y="552"/>
                  <a:pt x="26" y="510"/>
                  <a:pt x="26" y="466"/>
                </a:cubicBezTo>
                <a:cubicBezTo>
                  <a:pt x="36" y="466"/>
                  <a:pt x="46" y="465"/>
                  <a:pt x="56" y="464"/>
                </a:cubicBezTo>
                <a:cubicBezTo>
                  <a:pt x="56" y="369"/>
                  <a:pt x="56" y="274"/>
                  <a:pt x="56" y="177"/>
                </a:cubicBezTo>
                <a:cubicBezTo>
                  <a:pt x="38" y="187"/>
                  <a:pt x="20" y="197"/>
                  <a:pt x="1" y="207"/>
                </a:cubicBezTo>
                <a:cubicBezTo>
                  <a:pt x="1" y="163"/>
                  <a:pt x="0" y="123"/>
                  <a:pt x="1" y="82"/>
                </a:cubicBezTo>
                <a:cubicBezTo>
                  <a:pt x="1" y="78"/>
                  <a:pt x="6" y="73"/>
                  <a:pt x="9" y="71"/>
                </a:cubicBezTo>
                <a:cubicBezTo>
                  <a:pt x="46" y="49"/>
                  <a:pt x="82" y="27"/>
                  <a:pt x="119" y="5"/>
                </a:cubicBezTo>
                <a:cubicBezTo>
                  <a:pt x="124" y="3"/>
                  <a:pt x="129" y="1"/>
                  <a:pt x="135" y="1"/>
                </a:cubicBezTo>
                <a:cubicBezTo>
                  <a:pt x="154" y="0"/>
                  <a:pt x="174" y="0"/>
                  <a:pt x="195" y="0"/>
                </a:cubicBezTo>
                <a:cubicBezTo>
                  <a:pt x="195" y="156"/>
                  <a:pt x="195" y="310"/>
                  <a:pt x="195" y="465"/>
                </a:cubicBezTo>
                <a:cubicBezTo>
                  <a:pt x="207" y="465"/>
                  <a:pt x="216" y="466"/>
                  <a:pt x="227" y="466"/>
                </a:cubicBezTo>
                <a:cubicBezTo>
                  <a:pt x="227" y="509"/>
                  <a:pt x="227" y="552"/>
                  <a:pt x="227" y="596"/>
                </a:cubicBezTo>
                <a:cubicBezTo>
                  <a:pt x="160" y="596"/>
                  <a:pt x="94" y="596"/>
                  <a:pt x="26" y="596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8" name="Google Shape;1088;p27"/>
          <p:cNvGrpSpPr/>
          <p:nvPr/>
        </p:nvGrpSpPr>
        <p:grpSpPr>
          <a:xfrm>
            <a:off x="4768732" y="3179407"/>
            <a:ext cx="3918137" cy="1427872"/>
            <a:chOff x="4768732" y="3179407"/>
            <a:chExt cx="3918137" cy="1427872"/>
          </a:xfrm>
        </p:grpSpPr>
        <p:cxnSp>
          <p:nvCxnSpPr>
            <p:cNvPr id="1089" name="Google Shape;1089;p27"/>
            <p:cNvCxnSpPr>
              <a:stCxn id="1090" idx="5"/>
              <a:endCxn id="1091" idx="1"/>
            </p:cNvCxnSpPr>
            <p:nvPr/>
          </p:nvCxnSpPr>
          <p:spPr>
            <a:xfrm>
              <a:off x="4768732" y="3179407"/>
              <a:ext cx="948900" cy="68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91" name="Google Shape;1091;p27"/>
            <p:cNvSpPr/>
            <p:nvPr/>
          </p:nvSpPr>
          <p:spPr>
            <a:xfrm>
              <a:off x="5625900" y="3777058"/>
              <a:ext cx="626100" cy="626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</a:t>
              </a:r>
              <a:endParaRPr/>
            </a:p>
          </p:txBody>
        </p:sp>
        <p:sp>
          <p:nvSpPr>
            <p:cNvPr id="1092" name="Google Shape;1092;p27"/>
            <p:cNvSpPr txBox="1"/>
            <p:nvPr/>
          </p:nvSpPr>
          <p:spPr>
            <a:xfrm>
              <a:off x="6890168" y="3777036"/>
              <a:ext cx="1796700" cy="34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93" name="Google Shape;1093;p27"/>
            <p:cNvSpPr txBox="1"/>
            <p:nvPr/>
          </p:nvSpPr>
          <p:spPr>
            <a:xfrm>
              <a:off x="6890147" y="4055879"/>
              <a:ext cx="17967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It’s the smallest planet in the Solar System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094" name="Google Shape;1094;p27"/>
            <p:cNvCxnSpPr>
              <a:stCxn id="1092" idx="1"/>
              <a:endCxn id="1091" idx="6"/>
            </p:cNvCxnSpPr>
            <p:nvPr/>
          </p:nvCxnSpPr>
          <p:spPr>
            <a:xfrm flipH="1">
              <a:off x="6252068" y="3951336"/>
              <a:ext cx="638100" cy="138900"/>
            </a:xfrm>
            <a:prstGeom prst="bentConnector3">
              <a:avLst>
                <a:gd name="adj1" fmla="val 50005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95" name="Google Shape;1095;p27"/>
          <p:cNvGrpSpPr/>
          <p:nvPr/>
        </p:nvGrpSpPr>
        <p:grpSpPr>
          <a:xfrm>
            <a:off x="457197" y="1472211"/>
            <a:ext cx="3930121" cy="1325783"/>
            <a:chOff x="457197" y="1472211"/>
            <a:chExt cx="3930121" cy="1325783"/>
          </a:xfrm>
        </p:grpSpPr>
        <p:cxnSp>
          <p:nvCxnSpPr>
            <p:cNvPr id="1096" name="Google Shape;1096;p27"/>
            <p:cNvCxnSpPr>
              <a:stCxn id="1090" idx="1"/>
              <a:endCxn id="1097" idx="5"/>
            </p:cNvCxnSpPr>
            <p:nvPr/>
          </p:nvCxnSpPr>
          <p:spPr>
            <a:xfrm rot="10800000">
              <a:off x="3426418" y="2108593"/>
              <a:ext cx="960900" cy="68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98" name="Google Shape;1098;p27"/>
            <p:cNvSpPr txBox="1"/>
            <p:nvPr/>
          </p:nvSpPr>
          <p:spPr>
            <a:xfrm>
              <a:off x="457218" y="1472211"/>
              <a:ext cx="1796700" cy="34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Saturn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99" name="Google Shape;1099;p27"/>
            <p:cNvSpPr txBox="1"/>
            <p:nvPr/>
          </p:nvSpPr>
          <p:spPr>
            <a:xfrm>
              <a:off x="457197" y="1751054"/>
              <a:ext cx="17967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97" name="Google Shape;1097;p27"/>
            <p:cNvSpPr/>
            <p:nvPr/>
          </p:nvSpPr>
          <p:spPr>
            <a:xfrm>
              <a:off x="2892000" y="1574283"/>
              <a:ext cx="626100" cy="626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</a:t>
              </a:r>
              <a:endParaRPr/>
            </a:p>
          </p:txBody>
        </p:sp>
        <p:cxnSp>
          <p:nvCxnSpPr>
            <p:cNvPr id="1100" name="Google Shape;1100;p27"/>
            <p:cNvCxnSpPr>
              <a:stCxn id="1098" idx="3"/>
              <a:endCxn id="1097" idx="2"/>
            </p:cNvCxnSpPr>
            <p:nvPr/>
          </p:nvCxnSpPr>
          <p:spPr>
            <a:xfrm>
              <a:off x="2253918" y="1646511"/>
              <a:ext cx="638100" cy="240900"/>
            </a:xfrm>
            <a:prstGeom prst="bentConnector3">
              <a:avLst>
                <a:gd name="adj1" fmla="val 49999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01" name="Google Shape;1101;p27"/>
          <p:cNvGrpSpPr/>
          <p:nvPr/>
        </p:nvGrpSpPr>
        <p:grpSpPr>
          <a:xfrm>
            <a:off x="457097" y="2625234"/>
            <a:ext cx="3851228" cy="829023"/>
            <a:chOff x="457097" y="2625234"/>
            <a:chExt cx="3851228" cy="829023"/>
          </a:xfrm>
        </p:grpSpPr>
        <p:cxnSp>
          <p:nvCxnSpPr>
            <p:cNvPr id="1102" name="Google Shape;1102;p27"/>
            <p:cNvCxnSpPr>
              <a:stCxn id="1090" idx="2"/>
              <a:endCxn id="1103" idx="6"/>
            </p:cNvCxnSpPr>
            <p:nvPr/>
          </p:nvCxnSpPr>
          <p:spPr>
            <a:xfrm rot="10800000">
              <a:off x="3184825" y="2988700"/>
              <a:ext cx="1123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04" name="Google Shape;1104;p27"/>
            <p:cNvSpPr txBox="1"/>
            <p:nvPr/>
          </p:nvSpPr>
          <p:spPr>
            <a:xfrm>
              <a:off x="457119" y="2625234"/>
              <a:ext cx="1796700" cy="34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05" name="Google Shape;1105;p27"/>
            <p:cNvSpPr txBox="1"/>
            <p:nvPr/>
          </p:nvSpPr>
          <p:spPr>
            <a:xfrm>
              <a:off x="457097" y="2902857"/>
              <a:ext cx="17967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It’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 the biggest planet in the Solar System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03" name="Google Shape;1103;p27"/>
            <p:cNvSpPr/>
            <p:nvPr/>
          </p:nvSpPr>
          <p:spPr>
            <a:xfrm>
              <a:off x="2558638" y="2675662"/>
              <a:ext cx="626100" cy="626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</a:t>
              </a:r>
              <a:endParaRPr sz="2000">
                <a:solidFill>
                  <a:schemeClr val="lt1"/>
                </a:solidFill>
              </a:endParaRPr>
            </a:p>
          </p:txBody>
        </p:sp>
        <p:cxnSp>
          <p:nvCxnSpPr>
            <p:cNvPr id="1106" name="Google Shape;1106;p27"/>
            <p:cNvCxnSpPr>
              <a:stCxn id="1104" idx="3"/>
              <a:endCxn id="1103" idx="2"/>
            </p:cNvCxnSpPr>
            <p:nvPr/>
          </p:nvCxnSpPr>
          <p:spPr>
            <a:xfrm>
              <a:off x="2253819" y="2799534"/>
              <a:ext cx="304800" cy="189300"/>
            </a:xfrm>
            <a:prstGeom prst="bentConnector3">
              <a:avLst>
                <a:gd name="adj1" fmla="val 50003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07" name="Google Shape;1107;p27"/>
          <p:cNvGrpSpPr/>
          <p:nvPr/>
        </p:nvGrpSpPr>
        <p:grpSpPr>
          <a:xfrm>
            <a:off x="457197" y="3179407"/>
            <a:ext cx="3930121" cy="1427872"/>
            <a:chOff x="457197" y="3179407"/>
            <a:chExt cx="3930121" cy="1427872"/>
          </a:xfrm>
        </p:grpSpPr>
        <p:cxnSp>
          <p:nvCxnSpPr>
            <p:cNvPr id="1108" name="Google Shape;1108;p27"/>
            <p:cNvCxnSpPr>
              <a:stCxn id="1090" idx="3"/>
              <a:endCxn id="1109" idx="7"/>
            </p:cNvCxnSpPr>
            <p:nvPr/>
          </p:nvCxnSpPr>
          <p:spPr>
            <a:xfrm flipH="1">
              <a:off x="3426418" y="3179407"/>
              <a:ext cx="960900" cy="68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10" name="Google Shape;1110;p27"/>
            <p:cNvSpPr txBox="1"/>
            <p:nvPr/>
          </p:nvSpPr>
          <p:spPr>
            <a:xfrm>
              <a:off x="457218" y="3777036"/>
              <a:ext cx="1796700" cy="3486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11" name="Google Shape;1111;p27"/>
            <p:cNvSpPr txBox="1"/>
            <p:nvPr/>
          </p:nvSpPr>
          <p:spPr>
            <a:xfrm>
              <a:off x="457197" y="4055879"/>
              <a:ext cx="17967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Despite being red, Mars is actually a cold place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109" name="Google Shape;1109;p27"/>
            <p:cNvSpPr/>
            <p:nvPr/>
          </p:nvSpPr>
          <p:spPr>
            <a:xfrm>
              <a:off x="2892000" y="3777058"/>
              <a:ext cx="626100" cy="626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</a:t>
              </a:r>
              <a:endParaRPr/>
            </a:p>
          </p:txBody>
        </p:sp>
        <p:cxnSp>
          <p:nvCxnSpPr>
            <p:cNvPr id="1112" name="Google Shape;1112;p27"/>
            <p:cNvCxnSpPr>
              <a:stCxn id="1110" idx="3"/>
              <a:endCxn id="1109" idx="2"/>
            </p:cNvCxnSpPr>
            <p:nvPr/>
          </p:nvCxnSpPr>
          <p:spPr>
            <a:xfrm>
              <a:off x="2253918" y="3951336"/>
              <a:ext cx="638100" cy="138900"/>
            </a:xfrm>
            <a:prstGeom prst="bentConnector3">
              <a:avLst>
                <a:gd name="adj1" fmla="val 49999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3" name="Google Shape;1113;p27"/>
          <p:cNvGrpSpPr/>
          <p:nvPr/>
        </p:nvGrpSpPr>
        <p:grpSpPr>
          <a:xfrm>
            <a:off x="4768732" y="1472211"/>
            <a:ext cx="3918137" cy="1325783"/>
            <a:chOff x="4768732" y="1472211"/>
            <a:chExt cx="3918137" cy="1325783"/>
          </a:xfrm>
        </p:grpSpPr>
        <p:cxnSp>
          <p:nvCxnSpPr>
            <p:cNvPr id="1114" name="Google Shape;1114;p27"/>
            <p:cNvCxnSpPr>
              <a:stCxn id="1090" idx="7"/>
              <a:endCxn id="1115" idx="3"/>
            </p:cNvCxnSpPr>
            <p:nvPr/>
          </p:nvCxnSpPr>
          <p:spPr>
            <a:xfrm rot="10800000" flipH="1">
              <a:off x="4768732" y="2108593"/>
              <a:ext cx="948900" cy="6894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15" name="Google Shape;1115;p27"/>
            <p:cNvSpPr/>
            <p:nvPr/>
          </p:nvSpPr>
          <p:spPr>
            <a:xfrm>
              <a:off x="5625900" y="1574283"/>
              <a:ext cx="626100" cy="626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</a:t>
              </a:r>
              <a:endParaRPr/>
            </a:p>
          </p:txBody>
        </p:sp>
        <p:sp>
          <p:nvSpPr>
            <p:cNvPr id="1116" name="Google Shape;1116;p27"/>
            <p:cNvSpPr txBox="1"/>
            <p:nvPr/>
          </p:nvSpPr>
          <p:spPr>
            <a:xfrm>
              <a:off x="6890168" y="1472211"/>
              <a:ext cx="1796700" cy="348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17" name="Google Shape;1117;p27"/>
            <p:cNvSpPr txBox="1"/>
            <p:nvPr/>
          </p:nvSpPr>
          <p:spPr>
            <a:xfrm>
              <a:off x="6890147" y="1751054"/>
              <a:ext cx="17967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It is terribly hot, even hotter than Mercury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118" name="Google Shape;1118;p27"/>
            <p:cNvCxnSpPr>
              <a:endCxn id="1115" idx="6"/>
            </p:cNvCxnSpPr>
            <p:nvPr/>
          </p:nvCxnSpPr>
          <p:spPr>
            <a:xfrm flipH="1">
              <a:off x="6252000" y="1646433"/>
              <a:ext cx="638100" cy="2409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9" name="Google Shape;1119;p27"/>
          <p:cNvGrpSpPr/>
          <p:nvPr/>
        </p:nvGrpSpPr>
        <p:grpSpPr>
          <a:xfrm>
            <a:off x="4847725" y="2625234"/>
            <a:ext cx="3839144" cy="829023"/>
            <a:chOff x="4847725" y="2625234"/>
            <a:chExt cx="3839144" cy="829023"/>
          </a:xfrm>
        </p:grpSpPr>
        <p:cxnSp>
          <p:nvCxnSpPr>
            <p:cNvPr id="1120" name="Google Shape;1120;p27"/>
            <p:cNvCxnSpPr>
              <a:stCxn id="1090" idx="6"/>
              <a:endCxn id="1121" idx="2"/>
            </p:cNvCxnSpPr>
            <p:nvPr/>
          </p:nvCxnSpPr>
          <p:spPr>
            <a:xfrm>
              <a:off x="4847725" y="2988700"/>
              <a:ext cx="1111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121" name="Google Shape;1121;p27"/>
            <p:cNvSpPr/>
            <p:nvPr/>
          </p:nvSpPr>
          <p:spPr>
            <a:xfrm>
              <a:off x="5959238" y="2675662"/>
              <a:ext cx="626100" cy="626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</a:t>
              </a:r>
              <a:endParaRPr/>
            </a:p>
          </p:txBody>
        </p:sp>
        <p:sp>
          <p:nvSpPr>
            <p:cNvPr id="1122" name="Google Shape;1122;p27"/>
            <p:cNvSpPr txBox="1"/>
            <p:nvPr/>
          </p:nvSpPr>
          <p:spPr>
            <a:xfrm>
              <a:off x="6890169" y="2625234"/>
              <a:ext cx="1796700" cy="348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23" name="Google Shape;1123;p27"/>
            <p:cNvSpPr txBox="1"/>
            <p:nvPr/>
          </p:nvSpPr>
          <p:spPr>
            <a:xfrm>
              <a:off x="6890147" y="2902857"/>
              <a:ext cx="17967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Earth is the planet where we all live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124" name="Google Shape;1124;p27"/>
            <p:cNvCxnSpPr>
              <a:stCxn id="1122" idx="1"/>
              <a:endCxn id="1121" idx="6"/>
            </p:cNvCxnSpPr>
            <p:nvPr/>
          </p:nvCxnSpPr>
          <p:spPr>
            <a:xfrm flipH="1">
              <a:off x="6585369" y="2799534"/>
              <a:ext cx="304800" cy="189300"/>
            </a:xfrm>
            <a:prstGeom prst="bentConnector3">
              <a:avLst>
                <a:gd name="adj1" fmla="val 50005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5" name="Google Shape;1125;p2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sp>
        <p:nvSpPr>
          <p:cNvPr id="1090" name="Google Shape;1090;p27"/>
          <p:cNvSpPr/>
          <p:nvPr/>
        </p:nvSpPr>
        <p:spPr>
          <a:xfrm>
            <a:off x="4308325" y="2719000"/>
            <a:ext cx="539400" cy="539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" name="Grupo 78">
            <a:extLst>
              <a:ext uri="{FF2B5EF4-FFF2-40B4-BE49-F238E27FC236}">
                <a16:creationId xmlns:a16="http://schemas.microsoft.com/office/drawing/2014/main" id="{8A869493-3AF8-4361-8D4C-F2C9A2AF549E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80" name="Grupo 79">
              <a:extLst>
                <a:ext uri="{FF2B5EF4-FFF2-40B4-BE49-F238E27FC236}">
                  <a16:creationId xmlns:a16="http://schemas.microsoft.com/office/drawing/2014/main" id="{60EF14BB-A6D8-44A1-8FFE-8B307C78B504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87" name="Freeform 5">
                <a:extLst>
                  <a:ext uri="{FF2B5EF4-FFF2-40B4-BE49-F238E27FC236}">
                    <a16:creationId xmlns:a16="http://schemas.microsoft.com/office/drawing/2014/main" id="{B050BB8E-34A2-4DDE-B308-8EDDCCA482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8" name="Freeform 6">
                <a:extLst>
                  <a:ext uri="{FF2B5EF4-FFF2-40B4-BE49-F238E27FC236}">
                    <a16:creationId xmlns:a16="http://schemas.microsoft.com/office/drawing/2014/main" id="{BEF80177-04CE-42DB-8379-03ABDA3F42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9" name="Freeform 7">
                <a:extLst>
                  <a:ext uri="{FF2B5EF4-FFF2-40B4-BE49-F238E27FC236}">
                    <a16:creationId xmlns:a16="http://schemas.microsoft.com/office/drawing/2014/main" id="{1C648D88-70BB-45A8-8B80-9B813771F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0" name="Freeform 8">
                <a:extLst>
                  <a:ext uri="{FF2B5EF4-FFF2-40B4-BE49-F238E27FC236}">
                    <a16:creationId xmlns:a16="http://schemas.microsoft.com/office/drawing/2014/main" id="{349A6CCF-340C-4421-BDBA-0DEDF1CE1A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81" name="Rectangle 9">
              <a:extLst>
                <a:ext uri="{FF2B5EF4-FFF2-40B4-BE49-F238E27FC236}">
                  <a16:creationId xmlns:a16="http://schemas.microsoft.com/office/drawing/2014/main" id="{B72B99C2-A196-44AD-83AB-269B00723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EA3413D6-231C-4DCE-8259-B782EA8D27EB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83" name="Freeform 5">
                <a:extLst>
                  <a:ext uri="{FF2B5EF4-FFF2-40B4-BE49-F238E27FC236}">
                    <a16:creationId xmlns:a16="http://schemas.microsoft.com/office/drawing/2014/main" id="{FCE2E8D6-C475-466D-925D-E07A92BF97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4" name="Freeform 6">
                <a:extLst>
                  <a:ext uri="{FF2B5EF4-FFF2-40B4-BE49-F238E27FC236}">
                    <a16:creationId xmlns:a16="http://schemas.microsoft.com/office/drawing/2014/main" id="{04B260BB-5871-4973-B287-EDFFEBA457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5" name="Freeform 7">
                <a:extLst>
                  <a:ext uri="{FF2B5EF4-FFF2-40B4-BE49-F238E27FC236}">
                    <a16:creationId xmlns:a16="http://schemas.microsoft.com/office/drawing/2014/main" id="{0DEB55BD-43AE-4B7C-83C1-3E3835C3A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6" name="Freeform 8">
                <a:extLst>
                  <a:ext uri="{FF2B5EF4-FFF2-40B4-BE49-F238E27FC236}">
                    <a16:creationId xmlns:a16="http://schemas.microsoft.com/office/drawing/2014/main" id="{5E653A86-6DA3-4A2F-ABDA-658FCE98F8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480B444E-9367-4A26-9CDF-33810A50E9EF}"/>
              </a:ext>
            </a:extLst>
          </p:cNvPr>
          <p:cNvSpPr>
            <a:spLocks noEditPoints="1"/>
          </p:cNvSpPr>
          <p:nvPr/>
        </p:nvSpPr>
        <p:spPr bwMode="auto">
          <a:xfrm>
            <a:off x="3708401" y="2008188"/>
            <a:ext cx="1679575" cy="2651124"/>
          </a:xfrm>
          <a:custGeom>
            <a:avLst/>
            <a:gdLst>
              <a:gd name="T0" fmla="*/ 144 w 144"/>
              <a:gd name="T1" fmla="*/ 8 h 229"/>
              <a:gd name="T2" fmla="*/ 132 w 144"/>
              <a:gd name="T3" fmla="*/ 22 h 229"/>
              <a:gd name="T4" fmla="*/ 140 w 144"/>
              <a:gd name="T5" fmla="*/ 97 h 229"/>
              <a:gd name="T6" fmla="*/ 144 w 144"/>
              <a:gd name="T7" fmla="*/ 106 h 229"/>
              <a:gd name="T8" fmla="*/ 144 w 144"/>
              <a:gd name="T9" fmla="*/ 219 h 229"/>
              <a:gd name="T10" fmla="*/ 135 w 144"/>
              <a:gd name="T11" fmla="*/ 229 h 229"/>
              <a:gd name="T12" fmla="*/ 27 w 144"/>
              <a:gd name="T13" fmla="*/ 229 h 229"/>
              <a:gd name="T14" fmla="*/ 9 w 144"/>
              <a:gd name="T15" fmla="*/ 229 h 229"/>
              <a:gd name="T16" fmla="*/ 1 w 144"/>
              <a:gd name="T17" fmla="*/ 221 h 229"/>
              <a:gd name="T18" fmla="*/ 1 w 144"/>
              <a:gd name="T19" fmla="*/ 133 h 229"/>
              <a:gd name="T20" fmla="*/ 1 w 144"/>
              <a:gd name="T21" fmla="*/ 123 h 229"/>
              <a:gd name="T22" fmla="*/ 11 w 144"/>
              <a:gd name="T23" fmla="*/ 89 h 229"/>
              <a:gd name="T24" fmla="*/ 6 w 144"/>
              <a:gd name="T25" fmla="*/ 13 h 229"/>
              <a:gd name="T26" fmla="*/ 1 w 144"/>
              <a:gd name="T27" fmla="*/ 8 h 229"/>
              <a:gd name="T28" fmla="*/ 27 w 144"/>
              <a:gd name="T29" fmla="*/ 1 h 229"/>
              <a:gd name="T30" fmla="*/ 35 w 144"/>
              <a:gd name="T31" fmla="*/ 3 h 229"/>
              <a:gd name="T32" fmla="*/ 65 w 144"/>
              <a:gd name="T33" fmla="*/ 38 h 229"/>
              <a:gd name="T34" fmla="*/ 80 w 144"/>
              <a:gd name="T35" fmla="*/ 38 h 229"/>
              <a:gd name="T36" fmla="*/ 111 w 144"/>
              <a:gd name="T37" fmla="*/ 3 h 229"/>
              <a:gd name="T38" fmla="*/ 118 w 144"/>
              <a:gd name="T39" fmla="*/ 1 h 229"/>
              <a:gd name="T40" fmla="*/ 144 w 144"/>
              <a:gd name="T41" fmla="*/ 8 h 229"/>
              <a:gd name="T42" fmla="*/ 21 w 144"/>
              <a:gd name="T43" fmla="*/ 174 h 229"/>
              <a:gd name="T44" fmla="*/ 46 w 144"/>
              <a:gd name="T45" fmla="*/ 174 h 229"/>
              <a:gd name="T46" fmla="*/ 70 w 144"/>
              <a:gd name="T47" fmla="*/ 174 h 229"/>
              <a:gd name="T48" fmla="*/ 70 w 144"/>
              <a:gd name="T49" fmla="*/ 161 h 229"/>
              <a:gd name="T50" fmla="*/ 47 w 144"/>
              <a:gd name="T51" fmla="*/ 161 h 229"/>
              <a:gd name="T52" fmla="*/ 52 w 144"/>
              <a:gd name="T53" fmla="*/ 156 h 229"/>
              <a:gd name="T54" fmla="*/ 67 w 144"/>
              <a:gd name="T55" fmla="*/ 141 h 229"/>
              <a:gd name="T56" fmla="*/ 58 w 144"/>
              <a:gd name="T57" fmla="*/ 118 h 229"/>
              <a:gd name="T58" fmla="*/ 38 w 144"/>
              <a:gd name="T59" fmla="*/ 117 h 229"/>
              <a:gd name="T60" fmla="*/ 24 w 144"/>
              <a:gd name="T61" fmla="*/ 135 h 229"/>
              <a:gd name="T62" fmla="*/ 39 w 144"/>
              <a:gd name="T63" fmla="*/ 136 h 229"/>
              <a:gd name="T64" fmla="*/ 40 w 144"/>
              <a:gd name="T65" fmla="*/ 133 h 229"/>
              <a:gd name="T66" fmla="*/ 47 w 144"/>
              <a:gd name="T67" fmla="*/ 128 h 229"/>
              <a:gd name="T68" fmla="*/ 52 w 144"/>
              <a:gd name="T69" fmla="*/ 130 h 229"/>
              <a:gd name="T70" fmla="*/ 50 w 144"/>
              <a:gd name="T71" fmla="*/ 139 h 229"/>
              <a:gd name="T72" fmla="*/ 41 w 144"/>
              <a:gd name="T73" fmla="*/ 147 h 229"/>
              <a:gd name="T74" fmla="*/ 21 w 144"/>
              <a:gd name="T75" fmla="*/ 174 h 229"/>
              <a:gd name="T76" fmla="*/ 95 w 144"/>
              <a:gd name="T77" fmla="*/ 149 h 229"/>
              <a:gd name="T78" fmla="*/ 97 w 144"/>
              <a:gd name="T79" fmla="*/ 149 h 229"/>
              <a:gd name="T80" fmla="*/ 107 w 144"/>
              <a:gd name="T81" fmla="*/ 155 h 229"/>
              <a:gd name="T82" fmla="*/ 102 w 144"/>
              <a:gd name="T83" fmla="*/ 165 h 229"/>
              <a:gd name="T84" fmla="*/ 93 w 144"/>
              <a:gd name="T85" fmla="*/ 159 h 229"/>
              <a:gd name="T86" fmla="*/ 90 w 144"/>
              <a:gd name="T87" fmla="*/ 157 h 229"/>
              <a:gd name="T88" fmla="*/ 76 w 144"/>
              <a:gd name="T89" fmla="*/ 159 h 229"/>
              <a:gd name="T90" fmla="*/ 78 w 144"/>
              <a:gd name="T91" fmla="*/ 164 h 229"/>
              <a:gd name="T92" fmla="*/ 109 w 144"/>
              <a:gd name="T93" fmla="*/ 174 h 229"/>
              <a:gd name="T94" fmla="*/ 123 w 144"/>
              <a:gd name="T95" fmla="*/ 159 h 229"/>
              <a:gd name="T96" fmla="*/ 113 w 144"/>
              <a:gd name="T97" fmla="*/ 143 h 229"/>
              <a:gd name="T98" fmla="*/ 120 w 144"/>
              <a:gd name="T99" fmla="*/ 126 h 229"/>
              <a:gd name="T100" fmla="*/ 105 w 144"/>
              <a:gd name="T101" fmla="*/ 116 h 229"/>
              <a:gd name="T102" fmla="*/ 90 w 144"/>
              <a:gd name="T103" fmla="*/ 117 h 229"/>
              <a:gd name="T104" fmla="*/ 77 w 144"/>
              <a:gd name="T105" fmla="*/ 131 h 229"/>
              <a:gd name="T106" fmla="*/ 82 w 144"/>
              <a:gd name="T107" fmla="*/ 132 h 229"/>
              <a:gd name="T108" fmla="*/ 95 w 144"/>
              <a:gd name="T109" fmla="*/ 128 h 229"/>
              <a:gd name="T110" fmla="*/ 102 w 144"/>
              <a:gd name="T111" fmla="*/ 128 h 229"/>
              <a:gd name="T112" fmla="*/ 103 w 144"/>
              <a:gd name="T113" fmla="*/ 135 h 229"/>
              <a:gd name="T114" fmla="*/ 95 w 144"/>
              <a:gd name="T115" fmla="*/ 140 h 229"/>
              <a:gd name="T116" fmla="*/ 95 w 144"/>
              <a:gd name="T117" fmla="*/ 14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44" h="229">
                <a:moveTo>
                  <a:pt x="144" y="8"/>
                </a:moveTo>
                <a:cubicBezTo>
                  <a:pt x="140" y="13"/>
                  <a:pt x="135" y="17"/>
                  <a:pt x="132" y="22"/>
                </a:cubicBezTo>
                <a:cubicBezTo>
                  <a:pt x="116" y="45"/>
                  <a:pt x="119" y="77"/>
                  <a:pt x="140" y="97"/>
                </a:cubicBezTo>
                <a:cubicBezTo>
                  <a:pt x="142" y="99"/>
                  <a:pt x="144" y="103"/>
                  <a:pt x="144" y="106"/>
                </a:cubicBezTo>
                <a:cubicBezTo>
                  <a:pt x="144" y="144"/>
                  <a:pt x="144" y="182"/>
                  <a:pt x="144" y="219"/>
                </a:cubicBezTo>
                <a:cubicBezTo>
                  <a:pt x="144" y="228"/>
                  <a:pt x="144" y="229"/>
                  <a:pt x="135" y="229"/>
                </a:cubicBezTo>
                <a:cubicBezTo>
                  <a:pt x="99" y="229"/>
                  <a:pt x="63" y="229"/>
                  <a:pt x="27" y="229"/>
                </a:cubicBezTo>
                <a:cubicBezTo>
                  <a:pt x="21" y="229"/>
                  <a:pt x="15" y="228"/>
                  <a:pt x="9" y="229"/>
                </a:cubicBezTo>
                <a:cubicBezTo>
                  <a:pt x="3" y="229"/>
                  <a:pt x="1" y="226"/>
                  <a:pt x="1" y="221"/>
                </a:cubicBezTo>
                <a:cubicBezTo>
                  <a:pt x="1" y="191"/>
                  <a:pt x="1" y="162"/>
                  <a:pt x="1" y="133"/>
                </a:cubicBezTo>
                <a:cubicBezTo>
                  <a:pt x="1" y="130"/>
                  <a:pt x="1" y="126"/>
                  <a:pt x="1" y="123"/>
                </a:cubicBezTo>
                <a:cubicBezTo>
                  <a:pt x="0" y="110"/>
                  <a:pt x="2" y="100"/>
                  <a:pt x="11" y="89"/>
                </a:cubicBezTo>
                <a:cubicBezTo>
                  <a:pt x="30" y="66"/>
                  <a:pt x="27" y="35"/>
                  <a:pt x="6" y="13"/>
                </a:cubicBezTo>
                <a:cubicBezTo>
                  <a:pt x="4" y="11"/>
                  <a:pt x="3" y="10"/>
                  <a:pt x="1" y="8"/>
                </a:cubicBezTo>
                <a:cubicBezTo>
                  <a:pt x="10" y="5"/>
                  <a:pt x="19" y="3"/>
                  <a:pt x="27" y="1"/>
                </a:cubicBezTo>
                <a:cubicBezTo>
                  <a:pt x="30" y="0"/>
                  <a:pt x="33" y="1"/>
                  <a:pt x="35" y="3"/>
                </a:cubicBezTo>
                <a:cubicBezTo>
                  <a:pt x="45" y="15"/>
                  <a:pt x="55" y="26"/>
                  <a:pt x="65" y="38"/>
                </a:cubicBezTo>
                <a:cubicBezTo>
                  <a:pt x="72" y="46"/>
                  <a:pt x="73" y="46"/>
                  <a:pt x="80" y="38"/>
                </a:cubicBezTo>
                <a:cubicBezTo>
                  <a:pt x="90" y="26"/>
                  <a:pt x="100" y="15"/>
                  <a:pt x="111" y="3"/>
                </a:cubicBezTo>
                <a:cubicBezTo>
                  <a:pt x="112" y="1"/>
                  <a:pt x="116" y="0"/>
                  <a:pt x="118" y="1"/>
                </a:cubicBezTo>
                <a:cubicBezTo>
                  <a:pt x="127" y="3"/>
                  <a:pt x="135" y="5"/>
                  <a:pt x="144" y="8"/>
                </a:cubicBezTo>
                <a:close/>
                <a:moveTo>
                  <a:pt x="21" y="174"/>
                </a:moveTo>
                <a:cubicBezTo>
                  <a:pt x="30" y="174"/>
                  <a:pt x="38" y="174"/>
                  <a:pt x="46" y="174"/>
                </a:cubicBezTo>
                <a:cubicBezTo>
                  <a:pt x="54" y="174"/>
                  <a:pt x="62" y="174"/>
                  <a:pt x="70" y="174"/>
                </a:cubicBezTo>
                <a:cubicBezTo>
                  <a:pt x="70" y="170"/>
                  <a:pt x="70" y="166"/>
                  <a:pt x="70" y="161"/>
                </a:cubicBezTo>
                <a:cubicBezTo>
                  <a:pt x="62" y="161"/>
                  <a:pt x="54" y="161"/>
                  <a:pt x="47" y="161"/>
                </a:cubicBezTo>
                <a:cubicBezTo>
                  <a:pt x="48" y="159"/>
                  <a:pt x="50" y="157"/>
                  <a:pt x="52" y="156"/>
                </a:cubicBezTo>
                <a:cubicBezTo>
                  <a:pt x="57" y="151"/>
                  <a:pt x="63" y="147"/>
                  <a:pt x="67" y="141"/>
                </a:cubicBezTo>
                <a:cubicBezTo>
                  <a:pt x="73" y="132"/>
                  <a:pt x="68" y="120"/>
                  <a:pt x="58" y="118"/>
                </a:cubicBezTo>
                <a:cubicBezTo>
                  <a:pt x="52" y="116"/>
                  <a:pt x="44" y="116"/>
                  <a:pt x="38" y="117"/>
                </a:cubicBezTo>
                <a:cubicBezTo>
                  <a:pt x="29" y="118"/>
                  <a:pt x="23" y="125"/>
                  <a:pt x="24" y="135"/>
                </a:cubicBezTo>
                <a:cubicBezTo>
                  <a:pt x="29" y="135"/>
                  <a:pt x="34" y="135"/>
                  <a:pt x="39" y="136"/>
                </a:cubicBezTo>
                <a:cubicBezTo>
                  <a:pt x="39" y="134"/>
                  <a:pt x="39" y="133"/>
                  <a:pt x="40" y="133"/>
                </a:cubicBezTo>
                <a:cubicBezTo>
                  <a:pt x="42" y="131"/>
                  <a:pt x="44" y="128"/>
                  <a:pt x="47" y="128"/>
                </a:cubicBezTo>
                <a:cubicBezTo>
                  <a:pt x="48" y="127"/>
                  <a:pt x="52" y="129"/>
                  <a:pt x="52" y="130"/>
                </a:cubicBezTo>
                <a:cubicBezTo>
                  <a:pt x="52" y="133"/>
                  <a:pt x="52" y="137"/>
                  <a:pt x="50" y="139"/>
                </a:cubicBezTo>
                <a:cubicBezTo>
                  <a:pt x="48" y="143"/>
                  <a:pt x="44" y="145"/>
                  <a:pt x="41" y="147"/>
                </a:cubicBezTo>
                <a:cubicBezTo>
                  <a:pt x="32" y="154"/>
                  <a:pt x="24" y="162"/>
                  <a:pt x="21" y="174"/>
                </a:cubicBezTo>
                <a:close/>
                <a:moveTo>
                  <a:pt x="95" y="149"/>
                </a:moveTo>
                <a:cubicBezTo>
                  <a:pt x="96" y="149"/>
                  <a:pt x="96" y="149"/>
                  <a:pt x="97" y="149"/>
                </a:cubicBezTo>
                <a:cubicBezTo>
                  <a:pt x="102" y="148"/>
                  <a:pt x="106" y="150"/>
                  <a:pt x="107" y="155"/>
                </a:cubicBezTo>
                <a:cubicBezTo>
                  <a:pt x="108" y="159"/>
                  <a:pt x="107" y="163"/>
                  <a:pt x="102" y="165"/>
                </a:cubicBezTo>
                <a:cubicBezTo>
                  <a:pt x="98" y="166"/>
                  <a:pt x="94" y="165"/>
                  <a:pt x="93" y="159"/>
                </a:cubicBezTo>
                <a:cubicBezTo>
                  <a:pt x="93" y="158"/>
                  <a:pt x="91" y="157"/>
                  <a:pt x="90" y="157"/>
                </a:cubicBezTo>
                <a:cubicBezTo>
                  <a:pt x="85" y="158"/>
                  <a:pt x="81" y="159"/>
                  <a:pt x="76" y="159"/>
                </a:cubicBezTo>
                <a:cubicBezTo>
                  <a:pt x="77" y="162"/>
                  <a:pt x="77" y="163"/>
                  <a:pt x="78" y="164"/>
                </a:cubicBezTo>
                <a:cubicBezTo>
                  <a:pt x="83" y="174"/>
                  <a:pt x="96" y="178"/>
                  <a:pt x="109" y="174"/>
                </a:cubicBezTo>
                <a:cubicBezTo>
                  <a:pt x="117" y="172"/>
                  <a:pt x="122" y="166"/>
                  <a:pt x="123" y="159"/>
                </a:cubicBezTo>
                <a:cubicBezTo>
                  <a:pt x="124" y="151"/>
                  <a:pt x="121" y="146"/>
                  <a:pt x="113" y="143"/>
                </a:cubicBezTo>
                <a:cubicBezTo>
                  <a:pt x="120" y="138"/>
                  <a:pt x="122" y="133"/>
                  <a:pt x="120" y="126"/>
                </a:cubicBezTo>
                <a:cubicBezTo>
                  <a:pt x="118" y="119"/>
                  <a:pt x="112" y="117"/>
                  <a:pt x="105" y="116"/>
                </a:cubicBezTo>
                <a:cubicBezTo>
                  <a:pt x="100" y="116"/>
                  <a:pt x="95" y="116"/>
                  <a:pt x="90" y="117"/>
                </a:cubicBezTo>
                <a:cubicBezTo>
                  <a:pt x="83" y="118"/>
                  <a:pt x="78" y="124"/>
                  <a:pt x="77" y="131"/>
                </a:cubicBezTo>
                <a:cubicBezTo>
                  <a:pt x="79" y="131"/>
                  <a:pt x="80" y="132"/>
                  <a:pt x="82" y="132"/>
                </a:cubicBezTo>
                <a:cubicBezTo>
                  <a:pt x="87" y="132"/>
                  <a:pt x="92" y="136"/>
                  <a:pt x="95" y="128"/>
                </a:cubicBezTo>
                <a:cubicBezTo>
                  <a:pt x="95" y="127"/>
                  <a:pt x="100" y="127"/>
                  <a:pt x="102" y="128"/>
                </a:cubicBezTo>
                <a:cubicBezTo>
                  <a:pt x="104" y="128"/>
                  <a:pt x="104" y="133"/>
                  <a:pt x="103" y="135"/>
                </a:cubicBezTo>
                <a:cubicBezTo>
                  <a:pt x="102" y="137"/>
                  <a:pt x="98" y="138"/>
                  <a:pt x="95" y="140"/>
                </a:cubicBezTo>
                <a:cubicBezTo>
                  <a:pt x="95" y="142"/>
                  <a:pt x="95" y="146"/>
                  <a:pt x="95" y="14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7"/>
          <p:cNvSpPr txBox="1">
            <a:spLocks noGrp="1"/>
          </p:cNvSpPr>
          <p:nvPr>
            <p:ph type="title"/>
          </p:nvPr>
        </p:nvSpPr>
        <p:spPr>
          <a:xfrm>
            <a:off x="150873" y="982530"/>
            <a:ext cx="4947900" cy="171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>
                <a:solidFill>
                  <a:schemeClr val="bg1"/>
                </a:solidFill>
              </a:rPr>
              <a:t>Awesome words</a:t>
            </a:r>
            <a:endParaRPr sz="6600" dirty="0">
              <a:solidFill>
                <a:schemeClr val="bg1"/>
              </a:solidFill>
            </a:endParaRPr>
          </a:p>
        </p:txBody>
      </p:sp>
      <p:sp>
        <p:nvSpPr>
          <p:cNvPr id="1243" name="Google Shape;1243;p47"/>
          <p:cNvSpPr txBox="1">
            <a:spLocks noGrp="1"/>
          </p:cNvSpPr>
          <p:nvPr>
            <p:ph type="subTitle" idx="1"/>
          </p:nvPr>
        </p:nvSpPr>
        <p:spPr>
          <a:xfrm>
            <a:off x="680373" y="3066282"/>
            <a:ext cx="3888900" cy="55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1"/>
                </a:solidFill>
              </a:rPr>
              <a:t>Because key words are great for catching your audience’s attention</a:t>
            </a:r>
            <a:endParaRPr sz="2400" dirty="0">
              <a:solidFill>
                <a:schemeClr val="bg1"/>
              </a:solidFill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bg1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4041E47-0E52-44A8-875B-1A9C825A4228}"/>
              </a:ext>
            </a:extLst>
          </p:cNvPr>
          <p:cNvGrpSpPr/>
          <p:nvPr/>
        </p:nvGrpSpPr>
        <p:grpSpPr>
          <a:xfrm rot="10800000">
            <a:off x="-2727" y="4613566"/>
            <a:ext cx="9146727" cy="541339"/>
            <a:chOff x="-2727" y="0"/>
            <a:chExt cx="9146727" cy="541339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B7E7BA18-76D9-4978-8EFC-F2A131109F3F}"/>
                </a:ext>
              </a:extLst>
            </p:cNvPr>
            <p:cNvSpPr/>
            <p:nvPr/>
          </p:nvSpPr>
          <p:spPr>
            <a:xfrm>
              <a:off x="0" y="0"/>
              <a:ext cx="9144000" cy="30172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2BF5849E-8FD3-458C-BE01-A85FA1452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7" y="0"/>
              <a:ext cx="3973513" cy="541339"/>
            </a:xfrm>
            <a:custGeom>
              <a:avLst/>
              <a:gdLst>
                <a:gd name="T0" fmla="*/ 170 w 1053"/>
                <a:gd name="T1" fmla="*/ 122 h 141"/>
                <a:gd name="T2" fmla="*/ 282 w 1053"/>
                <a:gd name="T3" fmla="*/ 87 h 141"/>
                <a:gd name="T4" fmla="*/ 426 w 1053"/>
                <a:gd name="T5" fmla="*/ 81 h 141"/>
                <a:gd name="T6" fmla="*/ 606 w 1053"/>
                <a:gd name="T7" fmla="*/ 81 h 141"/>
                <a:gd name="T8" fmla="*/ 650 w 1053"/>
                <a:gd name="T9" fmla="*/ 74 h 141"/>
                <a:gd name="T10" fmla="*/ 688 w 1053"/>
                <a:gd name="T11" fmla="*/ 53 h 141"/>
                <a:gd name="T12" fmla="*/ 859 w 1053"/>
                <a:gd name="T13" fmla="*/ 14 h 141"/>
                <a:gd name="T14" fmla="*/ 1053 w 1053"/>
                <a:gd name="T15" fmla="*/ 0 h 141"/>
                <a:gd name="T16" fmla="*/ 1049 w 1053"/>
                <a:gd name="T17" fmla="*/ 0 h 141"/>
                <a:gd name="T18" fmla="*/ 658 w 1053"/>
                <a:gd name="T19" fmla="*/ 22 h 141"/>
                <a:gd name="T20" fmla="*/ 1042 w 1053"/>
                <a:gd name="T21" fmla="*/ 0 h 141"/>
                <a:gd name="T22" fmla="*/ 157 w 1053"/>
                <a:gd name="T23" fmla="*/ 0 h 141"/>
                <a:gd name="T24" fmla="*/ 117 w 1053"/>
                <a:gd name="T25" fmla="*/ 0 h 141"/>
                <a:gd name="T26" fmla="*/ 13 w 1053"/>
                <a:gd name="T27" fmla="*/ 0 h 141"/>
                <a:gd name="T28" fmla="*/ 0 w 1053"/>
                <a:gd name="T29" fmla="*/ 0 h 141"/>
                <a:gd name="T30" fmla="*/ 0 w 1053"/>
                <a:gd name="T31" fmla="*/ 107 h 141"/>
                <a:gd name="T32" fmla="*/ 54 w 1053"/>
                <a:gd name="T33" fmla="*/ 133 h 141"/>
                <a:gd name="T34" fmla="*/ 170 w 1053"/>
                <a:gd name="T35" fmla="*/ 1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3" h="141">
                  <a:moveTo>
                    <a:pt x="170" y="122"/>
                  </a:moveTo>
                  <a:cubicBezTo>
                    <a:pt x="207" y="110"/>
                    <a:pt x="244" y="95"/>
                    <a:pt x="282" y="87"/>
                  </a:cubicBezTo>
                  <a:cubicBezTo>
                    <a:pt x="329" y="77"/>
                    <a:pt x="378" y="79"/>
                    <a:pt x="426" y="81"/>
                  </a:cubicBezTo>
                  <a:cubicBezTo>
                    <a:pt x="486" y="83"/>
                    <a:pt x="546" y="82"/>
                    <a:pt x="606" y="81"/>
                  </a:cubicBezTo>
                  <a:cubicBezTo>
                    <a:pt x="621" y="80"/>
                    <a:pt x="636" y="79"/>
                    <a:pt x="650" y="74"/>
                  </a:cubicBezTo>
                  <a:cubicBezTo>
                    <a:pt x="664" y="69"/>
                    <a:pt x="676" y="60"/>
                    <a:pt x="688" y="53"/>
                  </a:cubicBezTo>
                  <a:cubicBezTo>
                    <a:pt x="739" y="23"/>
                    <a:pt x="801" y="18"/>
                    <a:pt x="859" y="14"/>
                  </a:cubicBezTo>
                  <a:cubicBezTo>
                    <a:pt x="924" y="9"/>
                    <a:pt x="988" y="4"/>
                    <a:pt x="1053" y="0"/>
                  </a:cubicBezTo>
                  <a:cubicBezTo>
                    <a:pt x="1049" y="0"/>
                    <a:pt x="1049" y="0"/>
                    <a:pt x="1049" y="0"/>
                  </a:cubicBezTo>
                  <a:cubicBezTo>
                    <a:pt x="658" y="22"/>
                    <a:pt x="658" y="22"/>
                    <a:pt x="658" y="22"/>
                  </a:cubicBezTo>
                  <a:cubicBezTo>
                    <a:pt x="918" y="7"/>
                    <a:pt x="1009" y="1"/>
                    <a:pt x="1042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44" y="0"/>
                    <a:pt x="130" y="0"/>
                    <a:pt x="117" y="0"/>
                  </a:cubicBezTo>
                  <a:cubicBezTo>
                    <a:pt x="82" y="0"/>
                    <a:pt x="48" y="0"/>
                    <a:pt x="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5" y="120"/>
                    <a:pt x="34" y="129"/>
                    <a:pt x="54" y="133"/>
                  </a:cubicBezTo>
                  <a:cubicBezTo>
                    <a:pt x="92" y="141"/>
                    <a:pt x="132" y="133"/>
                    <a:pt x="170" y="12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293233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44"/>
          <p:cNvSpPr txBox="1">
            <a:spLocks noGrp="1"/>
          </p:cNvSpPr>
          <p:nvPr>
            <p:ph type="subTitle" idx="4"/>
          </p:nvPr>
        </p:nvSpPr>
        <p:spPr>
          <a:xfrm>
            <a:off x="6347036" y="1730550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Mercury is the smallest planet of them all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176" name="Google Shape;1176;p44"/>
          <p:cNvSpPr txBox="1">
            <a:spLocks noGrp="1"/>
          </p:cNvSpPr>
          <p:nvPr>
            <p:ph type="subTitle" idx="5"/>
          </p:nvPr>
        </p:nvSpPr>
        <p:spPr>
          <a:xfrm>
            <a:off x="6347031" y="2820100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tx1"/>
                </a:solidFill>
              </a:rPr>
              <a:t>Venus has a beautiful name, but it’s very hot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1177" name="Google Shape;1177;p44"/>
          <p:cNvSpPr txBox="1">
            <a:spLocks noGrp="1"/>
          </p:cNvSpPr>
          <p:nvPr>
            <p:ph type="subTitle" idx="6"/>
          </p:nvPr>
        </p:nvSpPr>
        <p:spPr>
          <a:xfrm>
            <a:off x="6347028" y="3909650"/>
            <a:ext cx="2302800" cy="84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chemeClr val="tx1"/>
                </a:solidFill>
              </a:rPr>
              <a:t>Yes, this is the ringed planet. It’s a gas giant</a:t>
            </a:r>
            <a:endParaRPr>
              <a:solidFill>
                <a:schemeClr val="tx1"/>
              </a:solidFill>
            </a:endParaRPr>
          </a:p>
        </p:txBody>
      </p:sp>
      <p:sp>
        <p:nvSpPr>
          <p:cNvPr id="1178" name="Google Shape;1178;p44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use three columns, why not?</a:t>
            </a:r>
            <a:endParaRPr/>
          </a:p>
        </p:txBody>
      </p:sp>
      <p:sp>
        <p:nvSpPr>
          <p:cNvPr id="1179" name="Google Shape;1179;p44"/>
          <p:cNvSpPr txBox="1">
            <a:spLocks noGrp="1"/>
          </p:cNvSpPr>
          <p:nvPr>
            <p:ph type="subTitle" idx="1"/>
          </p:nvPr>
        </p:nvSpPr>
        <p:spPr>
          <a:xfrm>
            <a:off x="4238769" y="1827590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Mercury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180" name="Google Shape;1180;p44"/>
          <p:cNvSpPr txBox="1">
            <a:spLocks noGrp="1"/>
          </p:cNvSpPr>
          <p:nvPr>
            <p:ph type="subTitle" idx="2"/>
          </p:nvPr>
        </p:nvSpPr>
        <p:spPr>
          <a:xfrm>
            <a:off x="4238768" y="2917140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2060"/>
                </a:solidFill>
              </a:rPr>
              <a:t>Venus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181" name="Google Shape;1181;p44"/>
          <p:cNvSpPr txBox="1">
            <a:spLocks noGrp="1"/>
          </p:cNvSpPr>
          <p:nvPr>
            <p:ph type="subTitle" idx="3"/>
          </p:nvPr>
        </p:nvSpPr>
        <p:spPr>
          <a:xfrm>
            <a:off x="4238774" y="4006690"/>
            <a:ext cx="1847100" cy="34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2060"/>
                </a:solidFill>
              </a:rPr>
              <a:t>Saturn</a:t>
            </a:r>
            <a:endParaRPr>
              <a:solidFill>
                <a:srgbClr val="002060"/>
              </a:solidFill>
            </a:endParaRPr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3929889C-ADD6-40D1-B02C-5AC52425E83F}"/>
              </a:ext>
            </a:extLst>
          </p:cNvPr>
          <p:cNvGrpSpPr/>
          <p:nvPr/>
        </p:nvGrpSpPr>
        <p:grpSpPr>
          <a:xfrm>
            <a:off x="92467" y="88139"/>
            <a:ext cx="8948791" cy="1151486"/>
            <a:chOff x="2192338" y="547688"/>
            <a:chExt cx="4886325" cy="412564"/>
          </a:xfrm>
        </p:grpSpPr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B1BF0A20-6F52-460A-80B2-FA7DB2267008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48" name="Freeform 5">
                <a:extLst>
                  <a:ext uri="{FF2B5EF4-FFF2-40B4-BE49-F238E27FC236}">
                    <a16:creationId xmlns:a16="http://schemas.microsoft.com/office/drawing/2014/main" id="{75C47896-054B-409C-9370-9A3916259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9" name="Freeform 6">
                <a:extLst>
                  <a:ext uri="{FF2B5EF4-FFF2-40B4-BE49-F238E27FC236}">
                    <a16:creationId xmlns:a16="http://schemas.microsoft.com/office/drawing/2014/main" id="{5FDA0FBF-11A6-4B88-B78F-48BA80256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0" name="Freeform 7">
                <a:extLst>
                  <a:ext uri="{FF2B5EF4-FFF2-40B4-BE49-F238E27FC236}">
                    <a16:creationId xmlns:a16="http://schemas.microsoft.com/office/drawing/2014/main" id="{A1ACA3D2-5BAB-4A3E-8EDC-24A70B05AC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1" name="Freeform 8">
                <a:extLst>
                  <a:ext uri="{FF2B5EF4-FFF2-40B4-BE49-F238E27FC236}">
                    <a16:creationId xmlns:a16="http://schemas.microsoft.com/office/drawing/2014/main" id="{2A7D4751-FC41-4B4F-A533-91D86D6948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42" name="Rectangle 9">
              <a:extLst>
                <a:ext uri="{FF2B5EF4-FFF2-40B4-BE49-F238E27FC236}">
                  <a16:creationId xmlns:a16="http://schemas.microsoft.com/office/drawing/2014/main" id="{A4EEABB4-5889-4495-8B37-03A5AE2C53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84ACD504-CB19-497A-9349-FB668ECF5FD2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8E42CCF7-2857-438C-9761-1F18C54495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5" name="Freeform 6">
                <a:extLst>
                  <a:ext uri="{FF2B5EF4-FFF2-40B4-BE49-F238E27FC236}">
                    <a16:creationId xmlns:a16="http://schemas.microsoft.com/office/drawing/2014/main" id="{DCDC8C7E-38A9-48E6-A7CD-35B6D7A89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6" name="Freeform 7">
                <a:extLst>
                  <a:ext uri="{FF2B5EF4-FFF2-40B4-BE49-F238E27FC236}">
                    <a16:creationId xmlns:a16="http://schemas.microsoft.com/office/drawing/2014/main" id="{2C616F2C-806E-445A-8CB6-36B215D8F2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7" name="Freeform 8">
                <a:extLst>
                  <a:ext uri="{FF2B5EF4-FFF2-40B4-BE49-F238E27FC236}">
                    <a16:creationId xmlns:a16="http://schemas.microsoft.com/office/drawing/2014/main" id="{F60B000A-96B3-4EE5-B1B5-F934EF0AA9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D100A49D-EAB5-4E43-9E8D-E9C8C818E4B5}"/>
              </a:ext>
            </a:extLst>
          </p:cNvPr>
          <p:cNvGrpSpPr/>
          <p:nvPr/>
        </p:nvGrpSpPr>
        <p:grpSpPr>
          <a:xfrm>
            <a:off x="970482" y="2503455"/>
            <a:ext cx="2734994" cy="1627973"/>
            <a:chOff x="5458776" y="2281677"/>
            <a:chExt cx="2734994" cy="1627973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4E5AD65B-A1B3-419C-9141-BEC0EE2AAF8F}"/>
                </a:ext>
              </a:extLst>
            </p:cNvPr>
            <p:cNvSpPr>
              <a:spLocks noEditPoints="1"/>
            </p:cNvSpPr>
            <p:nvPr/>
          </p:nvSpPr>
          <p:spPr bwMode="auto">
            <a:xfrm flipH="1">
              <a:off x="5458776" y="2281677"/>
              <a:ext cx="2734994" cy="1627973"/>
            </a:xfrm>
            <a:custGeom>
              <a:avLst/>
              <a:gdLst>
                <a:gd name="T0" fmla="*/ 157 w 244"/>
                <a:gd name="T1" fmla="*/ 144 h 144"/>
                <a:gd name="T2" fmla="*/ 122 w 244"/>
                <a:gd name="T3" fmla="*/ 144 h 144"/>
                <a:gd name="T4" fmla="*/ 115 w 244"/>
                <a:gd name="T5" fmla="*/ 141 h 144"/>
                <a:gd name="T6" fmla="*/ 92 w 244"/>
                <a:gd name="T7" fmla="*/ 142 h 144"/>
                <a:gd name="T8" fmla="*/ 87 w 244"/>
                <a:gd name="T9" fmla="*/ 144 h 144"/>
                <a:gd name="T10" fmla="*/ 15 w 244"/>
                <a:gd name="T11" fmla="*/ 144 h 144"/>
                <a:gd name="T12" fmla="*/ 1 w 244"/>
                <a:gd name="T13" fmla="*/ 131 h 144"/>
                <a:gd name="T14" fmla="*/ 2 w 244"/>
                <a:gd name="T15" fmla="*/ 86 h 144"/>
                <a:gd name="T16" fmla="*/ 10 w 244"/>
                <a:gd name="T17" fmla="*/ 26 h 144"/>
                <a:gd name="T18" fmla="*/ 38 w 244"/>
                <a:gd name="T19" fmla="*/ 14 h 144"/>
                <a:gd name="T20" fmla="*/ 45 w 244"/>
                <a:gd name="T21" fmla="*/ 19 h 144"/>
                <a:gd name="T22" fmla="*/ 84 w 244"/>
                <a:gd name="T23" fmla="*/ 9 h 144"/>
                <a:gd name="T24" fmla="*/ 85 w 244"/>
                <a:gd name="T25" fmla="*/ 6 h 144"/>
                <a:gd name="T26" fmla="*/ 96 w 244"/>
                <a:gd name="T27" fmla="*/ 4 h 144"/>
                <a:gd name="T28" fmla="*/ 117 w 244"/>
                <a:gd name="T29" fmla="*/ 26 h 144"/>
                <a:gd name="T30" fmla="*/ 170 w 244"/>
                <a:gd name="T31" fmla="*/ 64 h 144"/>
                <a:gd name="T32" fmla="*/ 198 w 244"/>
                <a:gd name="T33" fmla="*/ 69 h 144"/>
                <a:gd name="T34" fmla="*/ 224 w 244"/>
                <a:gd name="T35" fmla="*/ 76 h 144"/>
                <a:gd name="T36" fmla="*/ 236 w 244"/>
                <a:gd name="T37" fmla="*/ 110 h 144"/>
                <a:gd name="T38" fmla="*/ 205 w 244"/>
                <a:gd name="T39" fmla="*/ 141 h 144"/>
                <a:gd name="T40" fmla="*/ 191 w 244"/>
                <a:gd name="T41" fmla="*/ 144 h 144"/>
                <a:gd name="T42" fmla="*/ 157 w 244"/>
                <a:gd name="T43" fmla="*/ 144 h 144"/>
                <a:gd name="T44" fmla="*/ 157 w 244"/>
                <a:gd name="T45" fmla="*/ 144 h 144"/>
                <a:gd name="T46" fmla="*/ 19 w 244"/>
                <a:gd name="T47" fmla="*/ 29 h 144"/>
                <a:gd name="T48" fmla="*/ 14 w 244"/>
                <a:gd name="T49" fmla="*/ 61 h 144"/>
                <a:gd name="T50" fmla="*/ 16 w 244"/>
                <a:gd name="T51" fmla="*/ 71 h 144"/>
                <a:gd name="T52" fmla="*/ 38 w 244"/>
                <a:gd name="T53" fmla="*/ 98 h 144"/>
                <a:gd name="T54" fmla="*/ 69 w 244"/>
                <a:gd name="T55" fmla="*/ 115 h 144"/>
                <a:gd name="T56" fmla="*/ 153 w 244"/>
                <a:gd name="T57" fmla="*/ 117 h 144"/>
                <a:gd name="T58" fmla="*/ 161 w 244"/>
                <a:gd name="T59" fmla="*/ 115 h 144"/>
                <a:gd name="T60" fmla="*/ 179 w 244"/>
                <a:gd name="T61" fmla="*/ 81 h 144"/>
                <a:gd name="T62" fmla="*/ 176 w 244"/>
                <a:gd name="T63" fmla="*/ 77 h 144"/>
                <a:gd name="T64" fmla="*/ 153 w 244"/>
                <a:gd name="T65" fmla="*/ 69 h 144"/>
                <a:gd name="T66" fmla="*/ 134 w 244"/>
                <a:gd name="T67" fmla="*/ 85 h 144"/>
                <a:gd name="T68" fmla="*/ 125 w 244"/>
                <a:gd name="T69" fmla="*/ 85 h 144"/>
                <a:gd name="T70" fmla="*/ 127 w 244"/>
                <a:gd name="T71" fmla="*/ 76 h 144"/>
                <a:gd name="T72" fmla="*/ 143 w 244"/>
                <a:gd name="T73" fmla="*/ 62 h 144"/>
                <a:gd name="T74" fmla="*/ 142 w 244"/>
                <a:gd name="T75" fmla="*/ 60 h 144"/>
                <a:gd name="T76" fmla="*/ 137 w 244"/>
                <a:gd name="T77" fmla="*/ 61 h 144"/>
                <a:gd name="T78" fmla="*/ 123 w 244"/>
                <a:gd name="T79" fmla="*/ 73 h 144"/>
                <a:gd name="T80" fmla="*/ 113 w 244"/>
                <a:gd name="T81" fmla="*/ 75 h 144"/>
                <a:gd name="T82" fmla="*/ 115 w 244"/>
                <a:gd name="T83" fmla="*/ 64 h 144"/>
                <a:gd name="T84" fmla="*/ 129 w 244"/>
                <a:gd name="T85" fmla="*/ 51 h 144"/>
                <a:gd name="T86" fmla="*/ 129 w 244"/>
                <a:gd name="T87" fmla="*/ 49 h 144"/>
                <a:gd name="T88" fmla="*/ 124 w 244"/>
                <a:gd name="T89" fmla="*/ 51 h 144"/>
                <a:gd name="T90" fmla="*/ 111 w 244"/>
                <a:gd name="T91" fmla="*/ 62 h 144"/>
                <a:gd name="T92" fmla="*/ 101 w 244"/>
                <a:gd name="T93" fmla="*/ 62 h 144"/>
                <a:gd name="T94" fmla="*/ 103 w 244"/>
                <a:gd name="T95" fmla="*/ 53 h 144"/>
                <a:gd name="T96" fmla="*/ 118 w 244"/>
                <a:gd name="T97" fmla="*/ 40 h 144"/>
                <a:gd name="T98" fmla="*/ 101 w 244"/>
                <a:gd name="T99" fmla="*/ 25 h 144"/>
                <a:gd name="T100" fmla="*/ 19 w 244"/>
                <a:gd name="T101" fmla="*/ 29 h 144"/>
                <a:gd name="T102" fmla="*/ 10 w 244"/>
                <a:gd name="T103" fmla="*/ 116 h 144"/>
                <a:gd name="T104" fmla="*/ 10 w 244"/>
                <a:gd name="T105" fmla="*/ 126 h 144"/>
                <a:gd name="T106" fmla="*/ 19 w 244"/>
                <a:gd name="T107" fmla="*/ 135 h 144"/>
                <a:gd name="T108" fmla="*/ 80 w 244"/>
                <a:gd name="T109" fmla="*/ 134 h 144"/>
                <a:gd name="T110" fmla="*/ 86 w 244"/>
                <a:gd name="T111" fmla="*/ 132 h 144"/>
                <a:gd name="T112" fmla="*/ 100 w 244"/>
                <a:gd name="T113" fmla="*/ 126 h 144"/>
                <a:gd name="T114" fmla="*/ 111 w 244"/>
                <a:gd name="T115" fmla="*/ 127 h 144"/>
                <a:gd name="T116" fmla="*/ 121 w 244"/>
                <a:gd name="T117" fmla="*/ 132 h 144"/>
                <a:gd name="T118" fmla="*/ 126 w 244"/>
                <a:gd name="T119" fmla="*/ 134 h 144"/>
                <a:gd name="T120" fmla="*/ 192 w 244"/>
                <a:gd name="T121" fmla="*/ 134 h 144"/>
                <a:gd name="T122" fmla="*/ 219 w 244"/>
                <a:gd name="T123" fmla="*/ 117 h 144"/>
                <a:gd name="T124" fmla="*/ 10 w 244"/>
                <a:gd name="T125" fmla="*/ 11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4" h="144">
                  <a:moveTo>
                    <a:pt x="157" y="144"/>
                  </a:moveTo>
                  <a:cubicBezTo>
                    <a:pt x="145" y="144"/>
                    <a:pt x="134" y="144"/>
                    <a:pt x="122" y="144"/>
                  </a:cubicBezTo>
                  <a:cubicBezTo>
                    <a:pt x="120" y="144"/>
                    <a:pt x="117" y="143"/>
                    <a:pt x="115" y="141"/>
                  </a:cubicBezTo>
                  <a:cubicBezTo>
                    <a:pt x="109" y="135"/>
                    <a:pt x="98" y="135"/>
                    <a:pt x="92" y="142"/>
                  </a:cubicBezTo>
                  <a:cubicBezTo>
                    <a:pt x="91" y="143"/>
                    <a:pt x="89" y="144"/>
                    <a:pt x="87" y="144"/>
                  </a:cubicBezTo>
                  <a:cubicBezTo>
                    <a:pt x="63" y="144"/>
                    <a:pt x="39" y="144"/>
                    <a:pt x="15" y="144"/>
                  </a:cubicBezTo>
                  <a:cubicBezTo>
                    <a:pt x="6" y="144"/>
                    <a:pt x="1" y="140"/>
                    <a:pt x="1" y="131"/>
                  </a:cubicBezTo>
                  <a:cubicBezTo>
                    <a:pt x="0" y="116"/>
                    <a:pt x="0" y="101"/>
                    <a:pt x="2" y="86"/>
                  </a:cubicBezTo>
                  <a:cubicBezTo>
                    <a:pt x="4" y="66"/>
                    <a:pt x="7" y="46"/>
                    <a:pt x="10" y="26"/>
                  </a:cubicBezTo>
                  <a:cubicBezTo>
                    <a:pt x="13" y="9"/>
                    <a:pt x="24" y="5"/>
                    <a:pt x="38" y="14"/>
                  </a:cubicBezTo>
                  <a:cubicBezTo>
                    <a:pt x="41" y="15"/>
                    <a:pt x="43" y="17"/>
                    <a:pt x="45" y="19"/>
                  </a:cubicBezTo>
                  <a:cubicBezTo>
                    <a:pt x="59" y="27"/>
                    <a:pt x="76" y="23"/>
                    <a:pt x="84" y="9"/>
                  </a:cubicBezTo>
                  <a:cubicBezTo>
                    <a:pt x="84" y="8"/>
                    <a:pt x="85" y="7"/>
                    <a:pt x="85" y="6"/>
                  </a:cubicBezTo>
                  <a:cubicBezTo>
                    <a:pt x="88" y="0"/>
                    <a:pt x="91" y="0"/>
                    <a:pt x="96" y="4"/>
                  </a:cubicBezTo>
                  <a:cubicBezTo>
                    <a:pt x="103" y="12"/>
                    <a:pt x="110" y="19"/>
                    <a:pt x="117" y="26"/>
                  </a:cubicBezTo>
                  <a:cubicBezTo>
                    <a:pt x="133" y="41"/>
                    <a:pt x="149" y="56"/>
                    <a:pt x="170" y="64"/>
                  </a:cubicBezTo>
                  <a:cubicBezTo>
                    <a:pt x="178" y="68"/>
                    <a:pt x="188" y="67"/>
                    <a:pt x="198" y="69"/>
                  </a:cubicBezTo>
                  <a:cubicBezTo>
                    <a:pt x="207" y="71"/>
                    <a:pt x="215" y="73"/>
                    <a:pt x="224" y="76"/>
                  </a:cubicBezTo>
                  <a:cubicBezTo>
                    <a:pt x="239" y="82"/>
                    <a:pt x="244" y="96"/>
                    <a:pt x="236" y="110"/>
                  </a:cubicBezTo>
                  <a:cubicBezTo>
                    <a:pt x="229" y="124"/>
                    <a:pt x="219" y="134"/>
                    <a:pt x="205" y="141"/>
                  </a:cubicBezTo>
                  <a:cubicBezTo>
                    <a:pt x="201" y="143"/>
                    <a:pt x="196" y="144"/>
                    <a:pt x="191" y="144"/>
                  </a:cubicBezTo>
                  <a:cubicBezTo>
                    <a:pt x="180" y="144"/>
                    <a:pt x="168" y="144"/>
                    <a:pt x="157" y="144"/>
                  </a:cubicBezTo>
                  <a:cubicBezTo>
                    <a:pt x="157" y="144"/>
                    <a:pt x="157" y="144"/>
                    <a:pt x="157" y="144"/>
                  </a:cubicBezTo>
                  <a:close/>
                  <a:moveTo>
                    <a:pt x="19" y="29"/>
                  </a:moveTo>
                  <a:cubicBezTo>
                    <a:pt x="17" y="41"/>
                    <a:pt x="15" y="51"/>
                    <a:pt x="14" y="61"/>
                  </a:cubicBezTo>
                  <a:cubicBezTo>
                    <a:pt x="13" y="64"/>
                    <a:pt x="14" y="68"/>
                    <a:pt x="16" y="71"/>
                  </a:cubicBezTo>
                  <a:cubicBezTo>
                    <a:pt x="23" y="80"/>
                    <a:pt x="29" y="90"/>
                    <a:pt x="38" y="98"/>
                  </a:cubicBezTo>
                  <a:cubicBezTo>
                    <a:pt x="46" y="107"/>
                    <a:pt x="56" y="114"/>
                    <a:pt x="69" y="115"/>
                  </a:cubicBezTo>
                  <a:cubicBezTo>
                    <a:pt x="97" y="116"/>
                    <a:pt x="125" y="116"/>
                    <a:pt x="153" y="117"/>
                  </a:cubicBezTo>
                  <a:cubicBezTo>
                    <a:pt x="156" y="117"/>
                    <a:pt x="159" y="116"/>
                    <a:pt x="161" y="115"/>
                  </a:cubicBezTo>
                  <a:cubicBezTo>
                    <a:pt x="173" y="107"/>
                    <a:pt x="179" y="96"/>
                    <a:pt x="179" y="81"/>
                  </a:cubicBezTo>
                  <a:cubicBezTo>
                    <a:pt x="179" y="80"/>
                    <a:pt x="178" y="78"/>
                    <a:pt x="176" y="77"/>
                  </a:cubicBezTo>
                  <a:cubicBezTo>
                    <a:pt x="169" y="74"/>
                    <a:pt x="161" y="72"/>
                    <a:pt x="153" y="69"/>
                  </a:cubicBezTo>
                  <a:cubicBezTo>
                    <a:pt x="147" y="74"/>
                    <a:pt x="141" y="80"/>
                    <a:pt x="134" y="85"/>
                  </a:cubicBezTo>
                  <a:cubicBezTo>
                    <a:pt x="131" y="88"/>
                    <a:pt x="127" y="89"/>
                    <a:pt x="125" y="85"/>
                  </a:cubicBezTo>
                  <a:cubicBezTo>
                    <a:pt x="122" y="82"/>
                    <a:pt x="123" y="79"/>
                    <a:pt x="127" y="76"/>
                  </a:cubicBezTo>
                  <a:cubicBezTo>
                    <a:pt x="132" y="72"/>
                    <a:pt x="138" y="67"/>
                    <a:pt x="143" y="62"/>
                  </a:cubicBezTo>
                  <a:cubicBezTo>
                    <a:pt x="143" y="61"/>
                    <a:pt x="142" y="60"/>
                    <a:pt x="142" y="60"/>
                  </a:cubicBezTo>
                  <a:cubicBezTo>
                    <a:pt x="140" y="60"/>
                    <a:pt x="138" y="60"/>
                    <a:pt x="137" y="61"/>
                  </a:cubicBezTo>
                  <a:cubicBezTo>
                    <a:pt x="132" y="65"/>
                    <a:pt x="127" y="69"/>
                    <a:pt x="123" y="73"/>
                  </a:cubicBezTo>
                  <a:cubicBezTo>
                    <a:pt x="120" y="76"/>
                    <a:pt x="116" y="78"/>
                    <a:pt x="113" y="75"/>
                  </a:cubicBezTo>
                  <a:cubicBezTo>
                    <a:pt x="109" y="71"/>
                    <a:pt x="112" y="67"/>
                    <a:pt x="115" y="64"/>
                  </a:cubicBezTo>
                  <a:cubicBezTo>
                    <a:pt x="120" y="60"/>
                    <a:pt x="125" y="55"/>
                    <a:pt x="129" y="51"/>
                  </a:cubicBezTo>
                  <a:cubicBezTo>
                    <a:pt x="129" y="51"/>
                    <a:pt x="129" y="50"/>
                    <a:pt x="129" y="49"/>
                  </a:cubicBezTo>
                  <a:cubicBezTo>
                    <a:pt x="127" y="50"/>
                    <a:pt x="125" y="50"/>
                    <a:pt x="124" y="51"/>
                  </a:cubicBezTo>
                  <a:cubicBezTo>
                    <a:pt x="119" y="55"/>
                    <a:pt x="115" y="59"/>
                    <a:pt x="111" y="62"/>
                  </a:cubicBezTo>
                  <a:cubicBezTo>
                    <a:pt x="108" y="65"/>
                    <a:pt x="104" y="66"/>
                    <a:pt x="101" y="62"/>
                  </a:cubicBezTo>
                  <a:cubicBezTo>
                    <a:pt x="99" y="59"/>
                    <a:pt x="100" y="56"/>
                    <a:pt x="103" y="53"/>
                  </a:cubicBezTo>
                  <a:cubicBezTo>
                    <a:pt x="108" y="49"/>
                    <a:pt x="113" y="45"/>
                    <a:pt x="118" y="40"/>
                  </a:cubicBezTo>
                  <a:cubicBezTo>
                    <a:pt x="112" y="35"/>
                    <a:pt x="107" y="30"/>
                    <a:pt x="101" y="25"/>
                  </a:cubicBezTo>
                  <a:cubicBezTo>
                    <a:pt x="75" y="52"/>
                    <a:pt x="48" y="48"/>
                    <a:pt x="19" y="29"/>
                  </a:cubicBezTo>
                  <a:close/>
                  <a:moveTo>
                    <a:pt x="10" y="116"/>
                  </a:moveTo>
                  <a:cubicBezTo>
                    <a:pt x="10" y="121"/>
                    <a:pt x="9" y="123"/>
                    <a:pt x="10" y="126"/>
                  </a:cubicBezTo>
                  <a:cubicBezTo>
                    <a:pt x="10" y="134"/>
                    <a:pt x="11" y="135"/>
                    <a:pt x="19" y="135"/>
                  </a:cubicBezTo>
                  <a:cubicBezTo>
                    <a:pt x="39" y="135"/>
                    <a:pt x="60" y="135"/>
                    <a:pt x="80" y="134"/>
                  </a:cubicBezTo>
                  <a:cubicBezTo>
                    <a:pt x="82" y="134"/>
                    <a:pt x="86" y="134"/>
                    <a:pt x="86" y="132"/>
                  </a:cubicBezTo>
                  <a:cubicBezTo>
                    <a:pt x="90" y="127"/>
                    <a:pt x="94" y="126"/>
                    <a:pt x="100" y="126"/>
                  </a:cubicBezTo>
                  <a:cubicBezTo>
                    <a:pt x="103" y="127"/>
                    <a:pt x="107" y="127"/>
                    <a:pt x="111" y="127"/>
                  </a:cubicBezTo>
                  <a:cubicBezTo>
                    <a:pt x="115" y="126"/>
                    <a:pt x="119" y="127"/>
                    <a:pt x="121" y="132"/>
                  </a:cubicBezTo>
                  <a:cubicBezTo>
                    <a:pt x="121" y="133"/>
                    <a:pt x="124" y="134"/>
                    <a:pt x="126" y="134"/>
                  </a:cubicBezTo>
                  <a:cubicBezTo>
                    <a:pt x="148" y="135"/>
                    <a:pt x="170" y="135"/>
                    <a:pt x="192" y="134"/>
                  </a:cubicBezTo>
                  <a:cubicBezTo>
                    <a:pt x="203" y="134"/>
                    <a:pt x="211" y="126"/>
                    <a:pt x="219" y="117"/>
                  </a:cubicBezTo>
                  <a:cubicBezTo>
                    <a:pt x="148" y="128"/>
                    <a:pt x="79" y="124"/>
                    <a:pt x="10" y="11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B53A95A7-916F-4DDA-AE97-6018B77071A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747524" y="2835945"/>
              <a:ext cx="964669" cy="666333"/>
            </a:xfrm>
            <a:custGeom>
              <a:avLst/>
              <a:gdLst>
                <a:gd name="T0" fmla="*/ 86 w 86"/>
                <a:gd name="T1" fmla="*/ 59 h 59"/>
                <a:gd name="T2" fmla="*/ 42 w 86"/>
                <a:gd name="T3" fmla="*/ 42 h 59"/>
                <a:gd name="T4" fmla="*/ 1 w 86"/>
                <a:gd name="T5" fmla="*/ 8 h 59"/>
                <a:gd name="T6" fmla="*/ 0 w 86"/>
                <a:gd name="T7" fmla="*/ 0 h 59"/>
                <a:gd name="T8" fmla="*/ 9 w 86"/>
                <a:gd name="T9" fmla="*/ 10 h 59"/>
                <a:gd name="T10" fmla="*/ 56 w 86"/>
                <a:gd name="T11" fmla="*/ 36 h 59"/>
                <a:gd name="T12" fmla="*/ 82 w 86"/>
                <a:gd name="T13" fmla="*/ 52 h 59"/>
                <a:gd name="T14" fmla="*/ 86 w 86"/>
                <a:gd name="T15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6" h="59">
                  <a:moveTo>
                    <a:pt x="86" y="59"/>
                  </a:moveTo>
                  <a:cubicBezTo>
                    <a:pt x="73" y="48"/>
                    <a:pt x="57" y="46"/>
                    <a:pt x="42" y="42"/>
                  </a:cubicBezTo>
                  <a:cubicBezTo>
                    <a:pt x="24" y="37"/>
                    <a:pt x="10" y="25"/>
                    <a:pt x="1" y="8"/>
                  </a:cubicBezTo>
                  <a:cubicBezTo>
                    <a:pt x="0" y="6"/>
                    <a:pt x="0" y="3"/>
                    <a:pt x="0" y="0"/>
                  </a:cubicBezTo>
                  <a:cubicBezTo>
                    <a:pt x="3" y="4"/>
                    <a:pt x="6" y="7"/>
                    <a:pt x="9" y="10"/>
                  </a:cubicBezTo>
                  <a:cubicBezTo>
                    <a:pt x="22" y="24"/>
                    <a:pt x="39" y="31"/>
                    <a:pt x="56" y="36"/>
                  </a:cubicBezTo>
                  <a:cubicBezTo>
                    <a:pt x="66" y="39"/>
                    <a:pt x="76" y="43"/>
                    <a:pt x="82" y="52"/>
                  </a:cubicBezTo>
                  <a:cubicBezTo>
                    <a:pt x="84" y="54"/>
                    <a:pt x="85" y="57"/>
                    <a:pt x="86" y="5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F1AC1F7-A0B8-42FF-B846-41AFE7A6695B}"/>
              </a:ext>
            </a:extLst>
          </p:cNvPr>
          <p:cNvCxnSpPr/>
          <p:nvPr/>
        </p:nvCxnSpPr>
        <p:spPr>
          <a:xfrm flipH="1">
            <a:off x="2958957" y="1827590"/>
            <a:ext cx="1889991" cy="744160"/>
          </a:xfrm>
          <a:prstGeom prst="straightConnector1">
            <a:avLst/>
          </a:prstGeom>
          <a:ln w="57150">
            <a:solidFill>
              <a:srgbClr val="D65C0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6070DEA-7DBC-4447-84F7-854ED65F2476}"/>
              </a:ext>
            </a:extLst>
          </p:cNvPr>
          <p:cNvCxnSpPr>
            <a:stCxn id="1180" idx="0"/>
          </p:cNvCxnSpPr>
          <p:nvPr/>
        </p:nvCxnSpPr>
        <p:spPr>
          <a:xfrm flipH="1">
            <a:off x="3893906" y="2917140"/>
            <a:ext cx="1268412" cy="0"/>
          </a:xfrm>
          <a:prstGeom prst="straightConnector1">
            <a:avLst/>
          </a:prstGeom>
          <a:ln w="57150">
            <a:solidFill>
              <a:srgbClr val="D65C0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B4E5A52A-E44B-42AB-B4FB-89B1589950CC}"/>
              </a:ext>
            </a:extLst>
          </p:cNvPr>
          <p:cNvCxnSpPr>
            <a:stCxn id="1181" idx="0"/>
          </p:cNvCxnSpPr>
          <p:nvPr/>
        </p:nvCxnSpPr>
        <p:spPr>
          <a:xfrm flipH="1" flipV="1">
            <a:off x="3903952" y="3909650"/>
            <a:ext cx="1258372" cy="97040"/>
          </a:xfrm>
          <a:prstGeom prst="straightConnector1">
            <a:avLst/>
          </a:prstGeom>
          <a:ln w="57150">
            <a:solidFill>
              <a:srgbClr val="D65C0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9877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5">
            <a:extLst>
              <a:ext uri="{FF2B5EF4-FFF2-40B4-BE49-F238E27FC236}">
                <a16:creationId xmlns:a16="http://schemas.microsoft.com/office/drawing/2014/main" id="{97DA6F12-9A2D-41A1-B84E-B768EE0DA14E}"/>
              </a:ext>
            </a:extLst>
          </p:cNvPr>
          <p:cNvSpPr>
            <a:spLocks/>
          </p:cNvSpPr>
          <p:nvPr/>
        </p:nvSpPr>
        <p:spPr bwMode="auto">
          <a:xfrm rot="10800000">
            <a:off x="0" y="-243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C04B5D3F-A48E-4CFF-A6F1-22F020AABD68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9224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62" name="Google Shape;1462;p51"/>
          <p:cNvSpPr txBox="1"/>
          <p:nvPr/>
        </p:nvSpPr>
        <p:spPr>
          <a:xfrm>
            <a:off x="1066775" y="2363600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Venus has a beautiful name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63" name="Google Shape;1463;p51"/>
          <p:cNvSpPr txBox="1"/>
          <p:nvPr/>
        </p:nvSpPr>
        <p:spPr>
          <a:xfrm>
            <a:off x="6660775" y="1620175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Despite being red, Mars is cold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64" name="Google Shape;1464;p51"/>
          <p:cNvSpPr txBox="1"/>
          <p:nvPr/>
        </p:nvSpPr>
        <p:spPr>
          <a:xfrm>
            <a:off x="6660775" y="3524025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Jupiter is the biggest planet 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465" name="Google Shape;1465;p51"/>
          <p:cNvSpPr txBox="1">
            <a:spLocks noGrp="1"/>
          </p:cNvSpPr>
          <p:nvPr>
            <p:ph type="title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Equity, diversity &amp; inclusion</a:t>
            </a:r>
            <a:endParaRPr dirty="0"/>
          </a:p>
        </p:txBody>
      </p:sp>
      <p:sp>
        <p:nvSpPr>
          <p:cNvPr id="1466" name="Google Shape;1466;p51"/>
          <p:cNvSpPr txBox="1">
            <a:spLocks noGrp="1"/>
          </p:cNvSpPr>
          <p:nvPr>
            <p:ph type="subTitle" idx="4294967295"/>
          </p:nvPr>
        </p:nvSpPr>
        <p:spPr>
          <a:xfrm>
            <a:off x="1066775" y="1963075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D65C07"/>
                </a:solidFill>
                <a:latin typeface="Bree Serif"/>
                <a:ea typeface="Bree Serif"/>
                <a:cs typeface="Bree Serif"/>
                <a:sym typeface="Bree Serif"/>
              </a:rPr>
              <a:t>Equity</a:t>
            </a:r>
            <a:endParaRPr sz="2200">
              <a:solidFill>
                <a:srgbClr val="D65C07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67" name="Google Shape;1467;p51"/>
          <p:cNvSpPr txBox="1">
            <a:spLocks noGrp="1"/>
          </p:cNvSpPr>
          <p:nvPr>
            <p:ph type="subTitle" idx="4294967295"/>
          </p:nvPr>
        </p:nvSpPr>
        <p:spPr>
          <a:xfrm>
            <a:off x="6660775" y="1181350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dirty="0">
                <a:solidFill>
                  <a:srgbClr val="D65C07"/>
                </a:solidFill>
                <a:latin typeface="Bree Serif"/>
                <a:ea typeface="Bree Serif"/>
                <a:cs typeface="Bree Serif"/>
                <a:sym typeface="Bree Serif"/>
              </a:rPr>
              <a:t>Diversity</a:t>
            </a:r>
            <a:endParaRPr sz="2200" dirty="0">
              <a:solidFill>
                <a:srgbClr val="D65C07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68" name="Google Shape;1468;p51"/>
          <p:cNvSpPr txBox="1">
            <a:spLocks noGrp="1"/>
          </p:cNvSpPr>
          <p:nvPr>
            <p:ph type="subTitle" idx="4294967295"/>
          </p:nvPr>
        </p:nvSpPr>
        <p:spPr>
          <a:xfrm>
            <a:off x="6660775" y="3124776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>
                <a:solidFill>
                  <a:srgbClr val="D65C07"/>
                </a:solidFill>
                <a:latin typeface="Bree Serif"/>
                <a:ea typeface="Bree Serif"/>
                <a:cs typeface="Bree Serif"/>
                <a:sym typeface="Bree Serif"/>
              </a:rPr>
              <a:t>Inclusion</a:t>
            </a:r>
            <a:endParaRPr sz="2200">
              <a:solidFill>
                <a:srgbClr val="D65C07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516" name="Google Shape;1516;p51"/>
          <p:cNvCxnSpPr>
            <a:stCxn id="1462" idx="3"/>
          </p:cNvCxnSpPr>
          <p:nvPr/>
        </p:nvCxnSpPr>
        <p:spPr>
          <a:xfrm rot="10800000" flipH="1">
            <a:off x="2836775" y="2505050"/>
            <a:ext cx="849300" cy="2064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517" name="Google Shape;1517;p51"/>
          <p:cNvCxnSpPr>
            <a:endCxn id="1463" idx="1"/>
          </p:cNvCxnSpPr>
          <p:nvPr/>
        </p:nvCxnSpPr>
        <p:spPr>
          <a:xfrm rot="10800000" flipH="1">
            <a:off x="5076775" y="1968025"/>
            <a:ext cx="1584000" cy="356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518" name="Google Shape;1518;p51"/>
          <p:cNvCxnSpPr>
            <a:cxnSpLocks/>
            <a:endCxn id="1464" idx="1"/>
          </p:cNvCxnSpPr>
          <p:nvPr/>
        </p:nvCxnSpPr>
        <p:spPr>
          <a:xfrm>
            <a:off x="5016483" y="3665855"/>
            <a:ext cx="1644292" cy="20602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" name="Google Shape;1463;p51">
            <a:extLst>
              <a:ext uri="{FF2B5EF4-FFF2-40B4-BE49-F238E27FC236}">
                <a16:creationId xmlns:a16="http://schemas.microsoft.com/office/drawing/2014/main" id="{B702971F-EC91-41BD-BB63-BD09ED67E9A9}"/>
              </a:ext>
            </a:extLst>
          </p:cNvPr>
          <p:cNvSpPr txBox="1"/>
          <p:nvPr/>
        </p:nvSpPr>
        <p:spPr>
          <a:xfrm>
            <a:off x="1073258" y="3962850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Despite being red, Mars is cold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32" name="Google Shape;1467;p51">
            <a:extLst>
              <a:ext uri="{FF2B5EF4-FFF2-40B4-BE49-F238E27FC236}">
                <a16:creationId xmlns:a16="http://schemas.microsoft.com/office/drawing/2014/main" id="{3CE68292-F058-498D-AF31-89CE723C8D22}"/>
              </a:ext>
            </a:extLst>
          </p:cNvPr>
          <p:cNvSpPr txBox="1">
            <a:spLocks/>
          </p:cNvSpPr>
          <p:nvPr/>
        </p:nvSpPr>
        <p:spPr>
          <a:xfrm>
            <a:off x="1073258" y="3524025"/>
            <a:ext cx="1770000" cy="3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●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Kanit ExtraLight"/>
              <a:buChar char="○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Kanit ExtraLight"/>
              <a:buChar char="■"/>
              <a:defRPr sz="1600" b="0" i="0" u="none" strike="noStrike" cap="none">
                <a:solidFill>
                  <a:schemeClr val="dk1"/>
                </a:solidFill>
                <a:latin typeface="Kanit ExtraLight"/>
                <a:ea typeface="Kanit ExtraLight"/>
                <a:cs typeface="Kanit ExtraLight"/>
                <a:sym typeface="Kanit ExtraLight"/>
              </a:defRPr>
            </a:lvl9pPr>
          </a:lstStyle>
          <a:p>
            <a:pPr marL="0" indent="0" algn="ctr">
              <a:spcAft>
                <a:spcPts val="1600"/>
              </a:spcAft>
              <a:buFont typeface="Kanit ExtraLight"/>
              <a:buNone/>
            </a:pPr>
            <a:r>
              <a:rPr lang="es-PE" sz="2200">
                <a:solidFill>
                  <a:srgbClr val="D65C07"/>
                </a:solidFill>
                <a:latin typeface="Bree Serif"/>
                <a:ea typeface="Bree Serif"/>
                <a:cs typeface="Bree Serif"/>
                <a:sym typeface="Bree Serif"/>
              </a:rPr>
              <a:t>Diversity</a:t>
            </a:r>
            <a:endParaRPr lang="es-PE" sz="2200" dirty="0">
              <a:solidFill>
                <a:srgbClr val="D65C07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33" name="Google Shape;1516;p51">
            <a:extLst>
              <a:ext uri="{FF2B5EF4-FFF2-40B4-BE49-F238E27FC236}">
                <a16:creationId xmlns:a16="http://schemas.microsoft.com/office/drawing/2014/main" id="{F6A18C09-CA79-49A5-BD0C-8F5D79E44B08}"/>
              </a:ext>
            </a:extLst>
          </p:cNvPr>
          <p:cNvCxnSpPr>
            <a:cxnSpLocks/>
          </p:cNvCxnSpPr>
          <p:nvPr/>
        </p:nvCxnSpPr>
        <p:spPr>
          <a:xfrm flipV="1">
            <a:off x="2775221" y="3643167"/>
            <a:ext cx="910854" cy="168221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4" name="Freeform 5">
            <a:extLst>
              <a:ext uri="{FF2B5EF4-FFF2-40B4-BE49-F238E27FC236}">
                <a16:creationId xmlns:a16="http://schemas.microsoft.com/office/drawing/2014/main" id="{E24B2CFE-268C-4A45-9040-2B1EC404AEC3}"/>
              </a:ext>
            </a:extLst>
          </p:cNvPr>
          <p:cNvSpPr>
            <a:spLocks noEditPoints="1"/>
          </p:cNvSpPr>
          <p:nvPr/>
        </p:nvSpPr>
        <p:spPr bwMode="auto">
          <a:xfrm>
            <a:off x="3754438" y="1074738"/>
            <a:ext cx="1576388" cy="3370262"/>
          </a:xfrm>
          <a:custGeom>
            <a:avLst/>
            <a:gdLst>
              <a:gd name="T0" fmla="*/ 390 w 416"/>
              <a:gd name="T1" fmla="*/ 857 h 893"/>
              <a:gd name="T2" fmla="*/ 411 w 416"/>
              <a:gd name="T3" fmla="*/ 882 h 893"/>
              <a:gd name="T4" fmla="*/ 351 w 416"/>
              <a:gd name="T5" fmla="*/ 879 h 893"/>
              <a:gd name="T6" fmla="*/ 288 w 416"/>
              <a:gd name="T7" fmla="*/ 813 h 893"/>
              <a:gd name="T8" fmla="*/ 318 w 416"/>
              <a:gd name="T9" fmla="*/ 697 h 893"/>
              <a:gd name="T10" fmla="*/ 125 w 416"/>
              <a:gd name="T11" fmla="*/ 681 h 893"/>
              <a:gd name="T12" fmla="*/ 142 w 416"/>
              <a:gd name="T13" fmla="*/ 777 h 893"/>
              <a:gd name="T14" fmla="*/ 153 w 416"/>
              <a:gd name="T15" fmla="*/ 852 h 893"/>
              <a:gd name="T16" fmla="*/ 102 w 416"/>
              <a:gd name="T17" fmla="*/ 850 h 893"/>
              <a:gd name="T18" fmla="*/ 66 w 416"/>
              <a:gd name="T19" fmla="*/ 662 h 893"/>
              <a:gd name="T20" fmla="*/ 39 w 416"/>
              <a:gd name="T21" fmla="*/ 618 h 893"/>
              <a:gd name="T22" fmla="*/ 34 w 416"/>
              <a:gd name="T23" fmla="*/ 485 h 893"/>
              <a:gd name="T24" fmla="*/ 6 w 416"/>
              <a:gd name="T25" fmla="*/ 364 h 893"/>
              <a:gd name="T26" fmla="*/ 53 w 416"/>
              <a:gd name="T27" fmla="*/ 247 h 893"/>
              <a:gd name="T28" fmla="*/ 100 w 416"/>
              <a:gd name="T29" fmla="*/ 98 h 893"/>
              <a:gd name="T30" fmla="*/ 266 w 416"/>
              <a:gd name="T31" fmla="*/ 4 h 893"/>
              <a:gd name="T32" fmla="*/ 226 w 416"/>
              <a:gd name="T33" fmla="*/ 114 h 893"/>
              <a:gd name="T34" fmla="*/ 202 w 416"/>
              <a:gd name="T35" fmla="*/ 165 h 893"/>
              <a:gd name="T36" fmla="*/ 217 w 416"/>
              <a:gd name="T37" fmla="*/ 295 h 893"/>
              <a:gd name="T38" fmla="*/ 160 w 416"/>
              <a:gd name="T39" fmla="*/ 418 h 893"/>
              <a:gd name="T40" fmla="*/ 196 w 416"/>
              <a:gd name="T41" fmla="*/ 557 h 893"/>
              <a:gd name="T42" fmla="*/ 273 w 416"/>
              <a:gd name="T43" fmla="*/ 555 h 893"/>
              <a:gd name="T44" fmla="*/ 353 w 416"/>
              <a:gd name="T45" fmla="*/ 563 h 893"/>
              <a:gd name="T46" fmla="*/ 366 w 416"/>
              <a:gd name="T47" fmla="*/ 727 h 893"/>
              <a:gd name="T48" fmla="*/ 358 w 416"/>
              <a:gd name="T49" fmla="*/ 792 h 893"/>
              <a:gd name="T50" fmla="*/ 86 w 416"/>
              <a:gd name="T51" fmla="*/ 263 h 893"/>
              <a:gd name="T52" fmla="*/ 114 w 416"/>
              <a:gd name="T53" fmla="*/ 337 h 893"/>
              <a:gd name="T54" fmla="*/ 179 w 416"/>
              <a:gd name="T55" fmla="*/ 277 h 893"/>
              <a:gd name="T56" fmla="*/ 170 w 416"/>
              <a:gd name="T57" fmla="*/ 155 h 893"/>
              <a:gd name="T58" fmla="*/ 207 w 416"/>
              <a:gd name="T59" fmla="*/ 110 h 893"/>
              <a:gd name="T60" fmla="*/ 255 w 416"/>
              <a:gd name="T61" fmla="*/ 11 h 893"/>
              <a:gd name="T62" fmla="*/ 120 w 416"/>
              <a:gd name="T63" fmla="*/ 75 h 893"/>
              <a:gd name="T64" fmla="*/ 145 w 416"/>
              <a:gd name="T65" fmla="*/ 96 h 893"/>
              <a:gd name="T66" fmla="*/ 207 w 416"/>
              <a:gd name="T67" fmla="*/ 110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6" h="893">
                <a:moveTo>
                  <a:pt x="358" y="792"/>
                </a:moveTo>
                <a:cubicBezTo>
                  <a:pt x="355" y="824"/>
                  <a:pt x="360" y="838"/>
                  <a:pt x="390" y="857"/>
                </a:cubicBezTo>
                <a:cubicBezTo>
                  <a:pt x="394" y="859"/>
                  <a:pt x="397" y="860"/>
                  <a:pt x="401" y="862"/>
                </a:cubicBezTo>
                <a:cubicBezTo>
                  <a:pt x="409" y="866"/>
                  <a:pt x="416" y="873"/>
                  <a:pt x="411" y="882"/>
                </a:cubicBezTo>
                <a:cubicBezTo>
                  <a:pt x="407" y="888"/>
                  <a:pt x="397" y="893"/>
                  <a:pt x="391" y="892"/>
                </a:cubicBezTo>
                <a:cubicBezTo>
                  <a:pt x="377" y="890"/>
                  <a:pt x="364" y="885"/>
                  <a:pt x="351" y="879"/>
                </a:cubicBezTo>
                <a:cubicBezTo>
                  <a:pt x="332" y="870"/>
                  <a:pt x="313" y="861"/>
                  <a:pt x="295" y="850"/>
                </a:cubicBezTo>
                <a:cubicBezTo>
                  <a:pt x="274" y="837"/>
                  <a:pt x="272" y="831"/>
                  <a:pt x="288" y="813"/>
                </a:cubicBezTo>
                <a:cubicBezTo>
                  <a:pt x="310" y="790"/>
                  <a:pt x="315" y="762"/>
                  <a:pt x="320" y="734"/>
                </a:cubicBezTo>
                <a:cubicBezTo>
                  <a:pt x="322" y="722"/>
                  <a:pt x="320" y="709"/>
                  <a:pt x="318" y="697"/>
                </a:cubicBezTo>
                <a:cubicBezTo>
                  <a:pt x="313" y="675"/>
                  <a:pt x="315" y="654"/>
                  <a:pt x="326" y="636"/>
                </a:cubicBezTo>
                <a:cubicBezTo>
                  <a:pt x="261" y="651"/>
                  <a:pt x="194" y="665"/>
                  <a:pt x="125" y="681"/>
                </a:cubicBezTo>
                <a:cubicBezTo>
                  <a:pt x="126" y="707"/>
                  <a:pt x="118" y="738"/>
                  <a:pt x="139" y="766"/>
                </a:cubicBezTo>
                <a:cubicBezTo>
                  <a:pt x="141" y="769"/>
                  <a:pt x="142" y="773"/>
                  <a:pt x="142" y="777"/>
                </a:cubicBezTo>
                <a:cubicBezTo>
                  <a:pt x="147" y="797"/>
                  <a:pt x="152" y="816"/>
                  <a:pt x="156" y="836"/>
                </a:cubicBezTo>
                <a:cubicBezTo>
                  <a:pt x="157" y="841"/>
                  <a:pt x="156" y="851"/>
                  <a:pt x="153" y="852"/>
                </a:cubicBezTo>
                <a:cubicBezTo>
                  <a:pt x="139" y="856"/>
                  <a:pt x="123" y="859"/>
                  <a:pt x="108" y="862"/>
                </a:cubicBezTo>
                <a:cubicBezTo>
                  <a:pt x="107" y="862"/>
                  <a:pt x="103" y="855"/>
                  <a:pt x="102" y="850"/>
                </a:cubicBezTo>
                <a:cubicBezTo>
                  <a:pt x="99" y="815"/>
                  <a:pt x="98" y="780"/>
                  <a:pt x="92" y="745"/>
                </a:cubicBezTo>
                <a:cubicBezTo>
                  <a:pt x="87" y="717"/>
                  <a:pt x="75" y="690"/>
                  <a:pt x="66" y="662"/>
                </a:cubicBezTo>
                <a:cubicBezTo>
                  <a:pt x="65" y="658"/>
                  <a:pt x="59" y="656"/>
                  <a:pt x="56" y="651"/>
                </a:cubicBezTo>
                <a:cubicBezTo>
                  <a:pt x="50" y="641"/>
                  <a:pt x="40" y="630"/>
                  <a:pt x="39" y="618"/>
                </a:cubicBezTo>
                <a:cubicBezTo>
                  <a:pt x="36" y="578"/>
                  <a:pt x="36" y="537"/>
                  <a:pt x="35" y="496"/>
                </a:cubicBezTo>
                <a:cubicBezTo>
                  <a:pt x="35" y="492"/>
                  <a:pt x="35" y="488"/>
                  <a:pt x="34" y="485"/>
                </a:cubicBezTo>
                <a:cubicBezTo>
                  <a:pt x="24" y="457"/>
                  <a:pt x="12" y="430"/>
                  <a:pt x="3" y="402"/>
                </a:cubicBezTo>
                <a:cubicBezTo>
                  <a:pt x="0" y="390"/>
                  <a:pt x="1" y="376"/>
                  <a:pt x="6" y="364"/>
                </a:cubicBezTo>
                <a:cubicBezTo>
                  <a:pt x="19" y="331"/>
                  <a:pt x="35" y="299"/>
                  <a:pt x="49" y="266"/>
                </a:cubicBezTo>
                <a:cubicBezTo>
                  <a:pt x="52" y="260"/>
                  <a:pt x="51" y="253"/>
                  <a:pt x="53" y="247"/>
                </a:cubicBezTo>
                <a:cubicBezTo>
                  <a:pt x="60" y="224"/>
                  <a:pt x="68" y="201"/>
                  <a:pt x="76" y="178"/>
                </a:cubicBezTo>
                <a:cubicBezTo>
                  <a:pt x="84" y="152"/>
                  <a:pt x="94" y="126"/>
                  <a:pt x="100" y="98"/>
                </a:cubicBezTo>
                <a:cubicBezTo>
                  <a:pt x="112" y="45"/>
                  <a:pt x="156" y="6"/>
                  <a:pt x="216" y="1"/>
                </a:cubicBezTo>
                <a:cubicBezTo>
                  <a:pt x="232" y="0"/>
                  <a:pt x="250" y="0"/>
                  <a:pt x="266" y="4"/>
                </a:cubicBezTo>
                <a:cubicBezTo>
                  <a:pt x="306" y="15"/>
                  <a:pt x="316" y="49"/>
                  <a:pt x="285" y="78"/>
                </a:cubicBezTo>
                <a:cubicBezTo>
                  <a:pt x="269" y="93"/>
                  <a:pt x="246" y="102"/>
                  <a:pt x="226" y="114"/>
                </a:cubicBezTo>
                <a:cubicBezTo>
                  <a:pt x="218" y="118"/>
                  <a:pt x="205" y="119"/>
                  <a:pt x="203" y="124"/>
                </a:cubicBezTo>
                <a:cubicBezTo>
                  <a:pt x="200" y="137"/>
                  <a:pt x="199" y="152"/>
                  <a:pt x="202" y="165"/>
                </a:cubicBezTo>
                <a:cubicBezTo>
                  <a:pt x="207" y="189"/>
                  <a:pt x="216" y="211"/>
                  <a:pt x="222" y="235"/>
                </a:cubicBezTo>
                <a:cubicBezTo>
                  <a:pt x="226" y="255"/>
                  <a:pt x="229" y="274"/>
                  <a:pt x="217" y="295"/>
                </a:cubicBezTo>
                <a:cubicBezTo>
                  <a:pt x="202" y="323"/>
                  <a:pt x="190" y="354"/>
                  <a:pt x="163" y="374"/>
                </a:cubicBezTo>
                <a:cubicBezTo>
                  <a:pt x="152" y="383"/>
                  <a:pt x="152" y="401"/>
                  <a:pt x="160" y="418"/>
                </a:cubicBezTo>
                <a:cubicBezTo>
                  <a:pt x="179" y="455"/>
                  <a:pt x="183" y="495"/>
                  <a:pt x="185" y="535"/>
                </a:cubicBezTo>
                <a:cubicBezTo>
                  <a:pt x="186" y="543"/>
                  <a:pt x="191" y="555"/>
                  <a:pt x="196" y="557"/>
                </a:cubicBezTo>
                <a:cubicBezTo>
                  <a:pt x="209" y="560"/>
                  <a:pt x="226" y="562"/>
                  <a:pt x="236" y="556"/>
                </a:cubicBezTo>
                <a:cubicBezTo>
                  <a:pt x="250" y="548"/>
                  <a:pt x="259" y="543"/>
                  <a:pt x="273" y="555"/>
                </a:cubicBezTo>
                <a:cubicBezTo>
                  <a:pt x="281" y="561"/>
                  <a:pt x="293" y="562"/>
                  <a:pt x="303" y="563"/>
                </a:cubicBezTo>
                <a:cubicBezTo>
                  <a:pt x="320" y="564"/>
                  <a:pt x="337" y="562"/>
                  <a:pt x="353" y="563"/>
                </a:cubicBezTo>
                <a:cubicBezTo>
                  <a:pt x="381" y="564"/>
                  <a:pt x="398" y="580"/>
                  <a:pt x="394" y="606"/>
                </a:cubicBezTo>
                <a:cubicBezTo>
                  <a:pt x="387" y="647"/>
                  <a:pt x="376" y="687"/>
                  <a:pt x="366" y="727"/>
                </a:cubicBezTo>
                <a:cubicBezTo>
                  <a:pt x="363" y="743"/>
                  <a:pt x="358" y="758"/>
                  <a:pt x="355" y="774"/>
                </a:cubicBezTo>
                <a:cubicBezTo>
                  <a:pt x="354" y="780"/>
                  <a:pt x="357" y="786"/>
                  <a:pt x="358" y="792"/>
                </a:cubicBezTo>
                <a:close/>
                <a:moveTo>
                  <a:pt x="137" y="114"/>
                </a:moveTo>
                <a:cubicBezTo>
                  <a:pt x="92" y="155"/>
                  <a:pt x="113" y="215"/>
                  <a:pt x="86" y="263"/>
                </a:cubicBezTo>
                <a:cubicBezTo>
                  <a:pt x="107" y="267"/>
                  <a:pt x="115" y="276"/>
                  <a:pt x="113" y="295"/>
                </a:cubicBezTo>
                <a:cubicBezTo>
                  <a:pt x="112" y="309"/>
                  <a:pt x="114" y="323"/>
                  <a:pt x="114" y="337"/>
                </a:cubicBezTo>
                <a:cubicBezTo>
                  <a:pt x="117" y="339"/>
                  <a:pt x="120" y="341"/>
                  <a:pt x="122" y="342"/>
                </a:cubicBezTo>
                <a:cubicBezTo>
                  <a:pt x="141" y="321"/>
                  <a:pt x="161" y="299"/>
                  <a:pt x="179" y="277"/>
                </a:cubicBezTo>
                <a:cubicBezTo>
                  <a:pt x="182" y="274"/>
                  <a:pt x="183" y="269"/>
                  <a:pt x="182" y="265"/>
                </a:cubicBezTo>
                <a:cubicBezTo>
                  <a:pt x="179" y="228"/>
                  <a:pt x="174" y="192"/>
                  <a:pt x="170" y="155"/>
                </a:cubicBezTo>
                <a:cubicBezTo>
                  <a:pt x="168" y="134"/>
                  <a:pt x="162" y="115"/>
                  <a:pt x="137" y="114"/>
                </a:cubicBezTo>
                <a:close/>
                <a:moveTo>
                  <a:pt x="207" y="110"/>
                </a:moveTo>
                <a:cubicBezTo>
                  <a:pt x="233" y="105"/>
                  <a:pt x="256" y="95"/>
                  <a:pt x="274" y="76"/>
                </a:cubicBezTo>
                <a:cubicBezTo>
                  <a:pt x="300" y="50"/>
                  <a:pt x="292" y="19"/>
                  <a:pt x="255" y="11"/>
                </a:cubicBezTo>
                <a:cubicBezTo>
                  <a:pt x="211" y="2"/>
                  <a:pt x="172" y="14"/>
                  <a:pt x="139" y="44"/>
                </a:cubicBezTo>
                <a:cubicBezTo>
                  <a:pt x="131" y="52"/>
                  <a:pt x="126" y="64"/>
                  <a:pt x="120" y="75"/>
                </a:cubicBezTo>
                <a:cubicBezTo>
                  <a:pt x="124" y="73"/>
                  <a:pt x="127" y="71"/>
                  <a:pt x="131" y="69"/>
                </a:cubicBezTo>
                <a:cubicBezTo>
                  <a:pt x="136" y="78"/>
                  <a:pt x="142" y="87"/>
                  <a:pt x="145" y="96"/>
                </a:cubicBezTo>
                <a:cubicBezTo>
                  <a:pt x="150" y="110"/>
                  <a:pt x="149" y="111"/>
                  <a:pt x="161" y="102"/>
                </a:cubicBezTo>
                <a:cubicBezTo>
                  <a:pt x="183" y="86"/>
                  <a:pt x="200" y="89"/>
                  <a:pt x="207" y="11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7096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Fotos gratis de La bola">
            <a:extLst>
              <a:ext uri="{FF2B5EF4-FFF2-40B4-BE49-F238E27FC236}">
                <a16:creationId xmlns:a16="http://schemas.microsoft.com/office/drawing/2014/main" id="{86AB98FA-D7EB-40F1-82C0-A7C0000224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25"/>
          <a:stretch/>
        </p:blipFill>
        <p:spPr bwMode="auto">
          <a:xfrm flipH="1">
            <a:off x="-12315" y="-13855"/>
            <a:ext cx="9168628" cy="515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reeform 5">
            <a:extLst>
              <a:ext uri="{FF2B5EF4-FFF2-40B4-BE49-F238E27FC236}">
                <a16:creationId xmlns:a16="http://schemas.microsoft.com/office/drawing/2014/main" id="{E9DF642D-8122-4CBB-81B1-19CFA1A80B3F}"/>
              </a:ext>
            </a:extLst>
          </p:cNvPr>
          <p:cNvSpPr>
            <a:spLocks/>
          </p:cNvSpPr>
          <p:nvPr/>
        </p:nvSpPr>
        <p:spPr bwMode="auto">
          <a:xfrm>
            <a:off x="2964873" y="3543755"/>
            <a:ext cx="6179126" cy="1599746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B8472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37" name="Google Shape;1237;p46"/>
          <p:cNvSpPr txBox="1">
            <a:spLocks noGrp="1"/>
          </p:cNvSpPr>
          <p:nvPr>
            <p:ph type="body" idx="1"/>
          </p:nvPr>
        </p:nvSpPr>
        <p:spPr>
          <a:xfrm>
            <a:off x="5953559" y="3543755"/>
            <a:ext cx="3049200" cy="186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A picture is worth a thousand words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25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69904C81-D509-49E1-9E6C-7B82238D3025}"/>
              </a:ext>
            </a:extLst>
          </p:cNvPr>
          <p:cNvSpPr/>
          <p:nvPr/>
        </p:nvSpPr>
        <p:spPr>
          <a:xfrm>
            <a:off x="147918" y="4742821"/>
            <a:ext cx="8875058" cy="26703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86" name="Google Shape;1086;p40"/>
          <p:cNvSpPr txBox="1">
            <a:spLocks noGrp="1"/>
          </p:cNvSpPr>
          <p:nvPr>
            <p:ph type="subTitle" idx="1"/>
          </p:nvPr>
        </p:nvSpPr>
        <p:spPr>
          <a:xfrm>
            <a:off x="5191725" y="1742594"/>
            <a:ext cx="3246300" cy="120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“This is a quote. Words full of wisdom that someone important said and can make the reader get inspired”</a:t>
            </a:r>
            <a:endParaRPr dirty="0"/>
          </a:p>
        </p:txBody>
      </p:sp>
      <p:sp>
        <p:nvSpPr>
          <p:cNvPr id="1087" name="Google Shape;1087;p40"/>
          <p:cNvSpPr txBox="1">
            <a:spLocks noGrp="1"/>
          </p:cNvSpPr>
          <p:nvPr>
            <p:ph type="title"/>
          </p:nvPr>
        </p:nvSpPr>
        <p:spPr>
          <a:xfrm>
            <a:off x="5287249" y="2942994"/>
            <a:ext cx="29688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—Someone famous</a:t>
            </a:r>
            <a:endParaRPr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74BDACB5-0CD2-4B26-AAE2-A446C0D0CFEA}"/>
              </a:ext>
            </a:extLst>
          </p:cNvPr>
          <p:cNvSpPr>
            <a:spLocks/>
          </p:cNvSpPr>
          <p:nvPr/>
        </p:nvSpPr>
        <p:spPr bwMode="auto">
          <a:xfrm>
            <a:off x="3907853" y="3956296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87A8F22A-6D6D-4899-B37C-BD4DDA07826B}"/>
              </a:ext>
            </a:extLst>
          </p:cNvPr>
          <p:cNvSpPr>
            <a:spLocks/>
          </p:cNvSpPr>
          <p:nvPr/>
        </p:nvSpPr>
        <p:spPr bwMode="auto">
          <a:xfrm rot="10800000">
            <a:off x="-9616" y="62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9E855C9C-84E0-4B53-96DD-6F85F3FD147F}"/>
              </a:ext>
            </a:extLst>
          </p:cNvPr>
          <p:cNvSpPr>
            <a:spLocks/>
          </p:cNvSpPr>
          <p:nvPr/>
        </p:nvSpPr>
        <p:spPr bwMode="auto">
          <a:xfrm>
            <a:off x="-13001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41EA96D1-2643-4D41-9C28-DE5F14A4CA62}"/>
              </a:ext>
            </a:extLst>
          </p:cNvPr>
          <p:cNvSpPr>
            <a:spLocks/>
          </p:cNvSpPr>
          <p:nvPr/>
        </p:nvSpPr>
        <p:spPr bwMode="auto">
          <a:xfrm>
            <a:off x="1147762" y="847725"/>
            <a:ext cx="3673476" cy="3436938"/>
          </a:xfrm>
          <a:custGeom>
            <a:avLst/>
            <a:gdLst>
              <a:gd name="T0" fmla="*/ 86 w 973"/>
              <a:gd name="T1" fmla="*/ 807 h 910"/>
              <a:gd name="T2" fmla="*/ 102 w 973"/>
              <a:gd name="T3" fmla="*/ 821 h 910"/>
              <a:gd name="T4" fmla="*/ 124 w 973"/>
              <a:gd name="T5" fmla="*/ 805 h 910"/>
              <a:gd name="T6" fmla="*/ 267 w 973"/>
              <a:gd name="T7" fmla="*/ 703 h 910"/>
              <a:gd name="T8" fmla="*/ 356 w 973"/>
              <a:gd name="T9" fmla="*/ 625 h 910"/>
              <a:gd name="T10" fmla="*/ 393 w 973"/>
              <a:gd name="T11" fmla="*/ 586 h 910"/>
              <a:gd name="T12" fmla="*/ 421 w 973"/>
              <a:gd name="T13" fmla="*/ 536 h 910"/>
              <a:gd name="T14" fmla="*/ 395 w 973"/>
              <a:gd name="T15" fmla="*/ 471 h 910"/>
              <a:gd name="T16" fmla="*/ 360 w 973"/>
              <a:gd name="T17" fmla="*/ 492 h 910"/>
              <a:gd name="T18" fmla="*/ 290 w 973"/>
              <a:gd name="T19" fmla="*/ 597 h 910"/>
              <a:gd name="T20" fmla="*/ 297 w 973"/>
              <a:gd name="T21" fmla="*/ 617 h 910"/>
              <a:gd name="T22" fmla="*/ 254 w 973"/>
              <a:gd name="T23" fmla="*/ 624 h 910"/>
              <a:gd name="T24" fmla="*/ 218 w 973"/>
              <a:gd name="T25" fmla="*/ 616 h 910"/>
              <a:gd name="T26" fmla="*/ 194 w 973"/>
              <a:gd name="T27" fmla="*/ 602 h 910"/>
              <a:gd name="T28" fmla="*/ 262 w 973"/>
              <a:gd name="T29" fmla="*/ 567 h 910"/>
              <a:gd name="T30" fmla="*/ 324 w 973"/>
              <a:gd name="T31" fmla="*/ 472 h 910"/>
              <a:gd name="T32" fmla="*/ 406 w 973"/>
              <a:gd name="T33" fmla="*/ 360 h 910"/>
              <a:gd name="T34" fmla="*/ 446 w 973"/>
              <a:gd name="T35" fmla="*/ 280 h 910"/>
              <a:gd name="T36" fmla="*/ 512 w 973"/>
              <a:gd name="T37" fmla="*/ 276 h 910"/>
              <a:gd name="T38" fmla="*/ 536 w 973"/>
              <a:gd name="T39" fmla="*/ 187 h 910"/>
              <a:gd name="T40" fmla="*/ 535 w 973"/>
              <a:gd name="T41" fmla="*/ 67 h 910"/>
              <a:gd name="T42" fmla="*/ 587 w 973"/>
              <a:gd name="T43" fmla="*/ 107 h 910"/>
              <a:gd name="T44" fmla="*/ 572 w 973"/>
              <a:gd name="T45" fmla="*/ 212 h 910"/>
              <a:gd name="T46" fmla="*/ 545 w 973"/>
              <a:gd name="T47" fmla="*/ 301 h 910"/>
              <a:gd name="T48" fmla="*/ 543 w 973"/>
              <a:gd name="T49" fmla="*/ 427 h 910"/>
              <a:gd name="T50" fmla="*/ 558 w 973"/>
              <a:gd name="T51" fmla="*/ 575 h 910"/>
              <a:gd name="T52" fmla="*/ 594 w 973"/>
              <a:gd name="T53" fmla="*/ 619 h 910"/>
              <a:gd name="T54" fmla="*/ 705 w 973"/>
              <a:gd name="T55" fmla="*/ 691 h 910"/>
              <a:gd name="T56" fmla="*/ 842 w 973"/>
              <a:gd name="T57" fmla="*/ 803 h 910"/>
              <a:gd name="T58" fmla="*/ 874 w 973"/>
              <a:gd name="T59" fmla="*/ 815 h 910"/>
              <a:gd name="T60" fmla="*/ 878 w 973"/>
              <a:gd name="T61" fmla="*/ 830 h 910"/>
              <a:gd name="T62" fmla="*/ 973 w 973"/>
              <a:gd name="T63" fmla="*/ 824 h 910"/>
              <a:gd name="T64" fmla="*/ 871 w 973"/>
              <a:gd name="T65" fmla="*/ 907 h 910"/>
              <a:gd name="T66" fmla="*/ 808 w 973"/>
              <a:gd name="T67" fmla="*/ 838 h 910"/>
              <a:gd name="T68" fmla="*/ 673 w 973"/>
              <a:gd name="T69" fmla="*/ 749 h 910"/>
              <a:gd name="T70" fmla="*/ 495 w 973"/>
              <a:gd name="T71" fmla="*/ 684 h 910"/>
              <a:gd name="T72" fmla="*/ 376 w 973"/>
              <a:gd name="T73" fmla="*/ 716 h 910"/>
              <a:gd name="T74" fmla="*/ 234 w 973"/>
              <a:gd name="T75" fmla="*/ 796 h 910"/>
              <a:gd name="T76" fmla="*/ 165 w 973"/>
              <a:gd name="T77" fmla="*/ 837 h 910"/>
              <a:gd name="T78" fmla="*/ 119 w 973"/>
              <a:gd name="T79" fmla="*/ 875 h 910"/>
              <a:gd name="T80" fmla="*/ 48 w 973"/>
              <a:gd name="T81" fmla="*/ 906 h 910"/>
              <a:gd name="T82" fmla="*/ 4 w 973"/>
              <a:gd name="T83" fmla="*/ 871 h 910"/>
              <a:gd name="T84" fmla="*/ 75 w 973"/>
              <a:gd name="T85" fmla="*/ 842 h 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73" h="910">
                <a:moveTo>
                  <a:pt x="87" y="833"/>
                </a:moveTo>
                <a:cubicBezTo>
                  <a:pt x="86" y="826"/>
                  <a:pt x="84" y="817"/>
                  <a:pt x="82" y="808"/>
                </a:cubicBezTo>
                <a:cubicBezTo>
                  <a:pt x="84" y="808"/>
                  <a:pt x="85" y="808"/>
                  <a:pt x="86" y="807"/>
                </a:cubicBezTo>
                <a:cubicBezTo>
                  <a:pt x="88" y="811"/>
                  <a:pt x="88" y="815"/>
                  <a:pt x="90" y="819"/>
                </a:cubicBezTo>
                <a:cubicBezTo>
                  <a:pt x="91" y="822"/>
                  <a:pt x="94" y="824"/>
                  <a:pt x="95" y="826"/>
                </a:cubicBezTo>
                <a:cubicBezTo>
                  <a:pt x="98" y="825"/>
                  <a:pt x="101" y="823"/>
                  <a:pt x="102" y="821"/>
                </a:cubicBezTo>
                <a:cubicBezTo>
                  <a:pt x="105" y="816"/>
                  <a:pt x="107" y="812"/>
                  <a:pt x="114" y="817"/>
                </a:cubicBezTo>
                <a:cubicBezTo>
                  <a:pt x="117" y="820"/>
                  <a:pt x="123" y="815"/>
                  <a:pt x="123" y="811"/>
                </a:cubicBezTo>
                <a:cubicBezTo>
                  <a:pt x="123" y="809"/>
                  <a:pt x="123" y="806"/>
                  <a:pt x="124" y="805"/>
                </a:cubicBezTo>
                <a:cubicBezTo>
                  <a:pt x="137" y="792"/>
                  <a:pt x="150" y="779"/>
                  <a:pt x="165" y="766"/>
                </a:cubicBezTo>
                <a:cubicBezTo>
                  <a:pt x="192" y="742"/>
                  <a:pt x="224" y="723"/>
                  <a:pt x="258" y="708"/>
                </a:cubicBezTo>
                <a:cubicBezTo>
                  <a:pt x="261" y="707"/>
                  <a:pt x="264" y="704"/>
                  <a:pt x="267" y="703"/>
                </a:cubicBezTo>
                <a:cubicBezTo>
                  <a:pt x="274" y="698"/>
                  <a:pt x="281" y="694"/>
                  <a:pt x="288" y="690"/>
                </a:cubicBezTo>
                <a:cubicBezTo>
                  <a:pt x="291" y="688"/>
                  <a:pt x="295" y="687"/>
                  <a:pt x="297" y="684"/>
                </a:cubicBezTo>
                <a:cubicBezTo>
                  <a:pt x="314" y="661"/>
                  <a:pt x="333" y="641"/>
                  <a:pt x="356" y="625"/>
                </a:cubicBezTo>
                <a:cubicBezTo>
                  <a:pt x="359" y="623"/>
                  <a:pt x="360" y="621"/>
                  <a:pt x="363" y="619"/>
                </a:cubicBezTo>
                <a:cubicBezTo>
                  <a:pt x="367" y="616"/>
                  <a:pt x="370" y="612"/>
                  <a:pt x="375" y="610"/>
                </a:cubicBezTo>
                <a:cubicBezTo>
                  <a:pt x="388" y="605"/>
                  <a:pt x="393" y="599"/>
                  <a:pt x="393" y="586"/>
                </a:cubicBezTo>
                <a:cubicBezTo>
                  <a:pt x="393" y="578"/>
                  <a:pt x="393" y="571"/>
                  <a:pt x="394" y="563"/>
                </a:cubicBezTo>
                <a:cubicBezTo>
                  <a:pt x="395" y="556"/>
                  <a:pt x="399" y="551"/>
                  <a:pt x="406" y="550"/>
                </a:cubicBezTo>
                <a:cubicBezTo>
                  <a:pt x="414" y="548"/>
                  <a:pt x="417" y="541"/>
                  <a:pt x="421" y="536"/>
                </a:cubicBezTo>
                <a:cubicBezTo>
                  <a:pt x="422" y="536"/>
                  <a:pt x="422" y="534"/>
                  <a:pt x="422" y="533"/>
                </a:cubicBezTo>
                <a:cubicBezTo>
                  <a:pt x="418" y="523"/>
                  <a:pt x="415" y="512"/>
                  <a:pt x="411" y="502"/>
                </a:cubicBezTo>
                <a:cubicBezTo>
                  <a:pt x="407" y="491"/>
                  <a:pt x="401" y="481"/>
                  <a:pt x="395" y="471"/>
                </a:cubicBezTo>
                <a:cubicBezTo>
                  <a:pt x="391" y="463"/>
                  <a:pt x="385" y="463"/>
                  <a:pt x="380" y="470"/>
                </a:cubicBezTo>
                <a:cubicBezTo>
                  <a:pt x="379" y="472"/>
                  <a:pt x="377" y="474"/>
                  <a:pt x="375" y="475"/>
                </a:cubicBezTo>
                <a:cubicBezTo>
                  <a:pt x="366" y="477"/>
                  <a:pt x="363" y="485"/>
                  <a:pt x="360" y="492"/>
                </a:cubicBezTo>
                <a:cubicBezTo>
                  <a:pt x="351" y="513"/>
                  <a:pt x="334" y="526"/>
                  <a:pt x="317" y="538"/>
                </a:cubicBezTo>
                <a:cubicBezTo>
                  <a:pt x="299" y="551"/>
                  <a:pt x="291" y="568"/>
                  <a:pt x="290" y="590"/>
                </a:cubicBezTo>
                <a:cubicBezTo>
                  <a:pt x="290" y="592"/>
                  <a:pt x="291" y="594"/>
                  <a:pt x="290" y="597"/>
                </a:cubicBezTo>
                <a:cubicBezTo>
                  <a:pt x="288" y="604"/>
                  <a:pt x="292" y="607"/>
                  <a:pt x="298" y="608"/>
                </a:cubicBezTo>
                <a:cubicBezTo>
                  <a:pt x="300" y="609"/>
                  <a:pt x="302" y="611"/>
                  <a:pt x="303" y="613"/>
                </a:cubicBezTo>
                <a:cubicBezTo>
                  <a:pt x="301" y="614"/>
                  <a:pt x="299" y="617"/>
                  <a:pt x="297" y="617"/>
                </a:cubicBezTo>
                <a:cubicBezTo>
                  <a:pt x="292" y="616"/>
                  <a:pt x="286" y="614"/>
                  <a:pt x="282" y="611"/>
                </a:cubicBezTo>
                <a:cubicBezTo>
                  <a:pt x="274" y="606"/>
                  <a:pt x="272" y="606"/>
                  <a:pt x="266" y="613"/>
                </a:cubicBezTo>
                <a:cubicBezTo>
                  <a:pt x="263" y="617"/>
                  <a:pt x="258" y="621"/>
                  <a:pt x="254" y="624"/>
                </a:cubicBezTo>
                <a:cubicBezTo>
                  <a:pt x="254" y="625"/>
                  <a:pt x="252" y="624"/>
                  <a:pt x="249" y="624"/>
                </a:cubicBezTo>
                <a:cubicBezTo>
                  <a:pt x="251" y="620"/>
                  <a:pt x="253" y="616"/>
                  <a:pt x="255" y="611"/>
                </a:cubicBezTo>
                <a:cubicBezTo>
                  <a:pt x="242" y="611"/>
                  <a:pt x="232" y="621"/>
                  <a:pt x="218" y="616"/>
                </a:cubicBezTo>
                <a:cubicBezTo>
                  <a:pt x="225" y="612"/>
                  <a:pt x="231" y="609"/>
                  <a:pt x="237" y="605"/>
                </a:cubicBezTo>
                <a:cubicBezTo>
                  <a:pt x="237" y="604"/>
                  <a:pt x="236" y="603"/>
                  <a:pt x="236" y="602"/>
                </a:cubicBezTo>
                <a:cubicBezTo>
                  <a:pt x="222" y="606"/>
                  <a:pt x="208" y="608"/>
                  <a:pt x="194" y="602"/>
                </a:cubicBezTo>
                <a:cubicBezTo>
                  <a:pt x="194" y="601"/>
                  <a:pt x="194" y="600"/>
                  <a:pt x="194" y="599"/>
                </a:cubicBezTo>
                <a:cubicBezTo>
                  <a:pt x="197" y="599"/>
                  <a:pt x="200" y="598"/>
                  <a:pt x="203" y="598"/>
                </a:cubicBezTo>
                <a:cubicBezTo>
                  <a:pt x="228" y="597"/>
                  <a:pt x="248" y="587"/>
                  <a:pt x="262" y="567"/>
                </a:cubicBezTo>
                <a:cubicBezTo>
                  <a:pt x="272" y="553"/>
                  <a:pt x="279" y="537"/>
                  <a:pt x="288" y="523"/>
                </a:cubicBezTo>
                <a:cubicBezTo>
                  <a:pt x="298" y="507"/>
                  <a:pt x="310" y="492"/>
                  <a:pt x="321" y="476"/>
                </a:cubicBezTo>
                <a:cubicBezTo>
                  <a:pt x="322" y="475"/>
                  <a:pt x="323" y="473"/>
                  <a:pt x="324" y="472"/>
                </a:cubicBezTo>
                <a:cubicBezTo>
                  <a:pt x="337" y="449"/>
                  <a:pt x="351" y="426"/>
                  <a:pt x="364" y="403"/>
                </a:cubicBezTo>
                <a:cubicBezTo>
                  <a:pt x="369" y="393"/>
                  <a:pt x="376" y="386"/>
                  <a:pt x="387" y="383"/>
                </a:cubicBezTo>
                <a:cubicBezTo>
                  <a:pt x="398" y="380"/>
                  <a:pt x="404" y="371"/>
                  <a:pt x="406" y="360"/>
                </a:cubicBezTo>
                <a:cubicBezTo>
                  <a:pt x="406" y="357"/>
                  <a:pt x="402" y="353"/>
                  <a:pt x="398" y="349"/>
                </a:cubicBezTo>
                <a:cubicBezTo>
                  <a:pt x="383" y="334"/>
                  <a:pt x="381" y="315"/>
                  <a:pt x="394" y="297"/>
                </a:cubicBezTo>
                <a:cubicBezTo>
                  <a:pt x="407" y="278"/>
                  <a:pt x="429" y="271"/>
                  <a:pt x="446" y="280"/>
                </a:cubicBezTo>
                <a:cubicBezTo>
                  <a:pt x="453" y="283"/>
                  <a:pt x="458" y="291"/>
                  <a:pt x="465" y="294"/>
                </a:cubicBezTo>
                <a:cubicBezTo>
                  <a:pt x="477" y="299"/>
                  <a:pt x="482" y="309"/>
                  <a:pt x="486" y="320"/>
                </a:cubicBezTo>
                <a:cubicBezTo>
                  <a:pt x="499" y="307"/>
                  <a:pt x="509" y="294"/>
                  <a:pt x="512" y="276"/>
                </a:cubicBezTo>
                <a:cubicBezTo>
                  <a:pt x="515" y="263"/>
                  <a:pt x="522" y="251"/>
                  <a:pt x="521" y="237"/>
                </a:cubicBezTo>
                <a:cubicBezTo>
                  <a:pt x="521" y="236"/>
                  <a:pt x="521" y="234"/>
                  <a:pt x="522" y="233"/>
                </a:cubicBezTo>
                <a:cubicBezTo>
                  <a:pt x="530" y="219"/>
                  <a:pt x="530" y="202"/>
                  <a:pt x="536" y="187"/>
                </a:cubicBezTo>
                <a:cubicBezTo>
                  <a:pt x="543" y="171"/>
                  <a:pt x="549" y="156"/>
                  <a:pt x="552" y="139"/>
                </a:cubicBezTo>
                <a:cubicBezTo>
                  <a:pt x="555" y="126"/>
                  <a:pt x="553" y="114"/>
                  <a:pt x="548" y="102"/>
                </a:cubicBezTo>
                <a:cubicBezTo>
                  <a:pt x="543" y="90"/>
                  <a:pt x="538" y="79"/>
                  <a:pt x="535" y="67"/>
                </a:cubicBezTo>
                <a:cubicBezTo>
                  <a:pt x="527" y="39"/>
                  <a:pt x="547" y="11"/>
                  <a:pt x="576" y="5"/>
                </a:cubicBezTo>
                <a:cubicBezTo>
                  <a:pt x="603" y="0"/>
                  <a:pt x="631" y="20"/>
                  <a:pt x="635" y="47"/>
                </a:cubicBezTo>
                <a:cubicBezTo>
                  <a:pt x="640" y="78"/>
                  <a:pt x="618" y="105"/>
                  <a:pt x="587" y="107"/>
                </a:cubicBezTo>
                <a:cubicBezTo>
                  <a:pt x="585" y="108"/>
                  <a:pt x="582" y="108"/>
                  <a:pt x="579" y="108"/>
                </a:cubicBezTo>
                <a:cubicBezTo>
                  <a:pt x="584" y="131"/>
                  <a:pt x="575" y="151"/>
                  <a:pt x="575" y="173"/>
                </a:cubicBezTo>
                <a:cubicBezTo>
                  <a:pt x="575" y="186"/>
                  <a:pt x="574" y="199"/>
                  <a:pt x="572" y="212"/>
                </a:cubicBezTo>
                <a:cubicBezTo>
                  <a:pt x="572" y="217"/>
                  <a:pt x="568" y="221"/>
                  <a:pt x="566" y="226"/>
                </a:cubicBezTo>
                <a:cubicBezTo>
                  <a:pt x="564" y="231"/>
                  <a:pt x="563" y="236"/>
                  <a:pt x="561" y="242"/>
                </a:cubicBezTo>
                <a:cubicBezTo>
                  <a:pt x="556" y="262"/>
                  <a:pt x="551" y="281"/>
                  <a:pt x="545" y="301"/>
                </a:cubicBezTo>
                <a:cubicBezTo>
                  <a:pt x="545" y="302"/>
                  <a:pt x="545" y="302"/>
                  <a:pt x="545" y="303"/>
                </a:cubicBezTo>
                <a:cubicBezTo>
                  <a:pt x="547" y="325"/>
                  <a:pt x="537" y="344"/>
                  <a:pt x="531" y="364"/>
                </a:cubicBezTo>
                <a:cubicBezTo>
                  <a:pt x="525" y="385"/>
                  <a:pt x="532" y="407"/>
                  <a:pt x="543" y="427"/>
                </a:cubicBezTo>
                <a:cubicBezTo>
                  <a:pt x="548" y="437"/>
                  <a:pt x="551" y="447"/>
                  <a:pt x="552" y="459"/>
                </a:cubicBezTo>
                <a:cubicBezTo>
                  <a:pt x="555" y="490"/>
                  <a:pt x="554" y="520"/>
                  <a:pt x="546" y="550"/>
                </a:cubicBezTo>
                <a:cubicBezTo>
                  <a:pt x="544" y="557"/>
                  <a:pt x="551" y="571"/>
                  <a:pt x="558" y="575"/>
                </a:cubicBezTo>
                <a:cubicBezTo>
                  <a:pt x="561" y="576"/>
                  <a:pt x="563" y="578"/>
                  <a:pt x="566" y="580"/>
                </a:cubicBezTo>
                <a:cubicBezTo>
                  <a:pt x="577" y="588"/>
                  <a:pt x="579" y="594"/>
                  <a:pt x="573" y="608"/>
                </a:cubicBezTo>
                <a:cubicBezTo>
                  <a:pt x="580" y="612"/>
                  <a:pt x="587" y="616"/>
                  <a:pt x="594" y="619"/>
                </a:cubicBezTo>
                <a:cubicBezTo>
                  <a:pt x="621" y="630"/>
                  <a:pt x="644" y="647"/>
                  <a:pt x="665" y="668"/>
                </a:cubicBezTo>
                <a:cubicBezTo>
                  <a:pt x="669" y="672"/>
                  <a:pt x="675" y="674"/>
                  <a:pt x="680" y="677"/>
                </a:cubicBezTo>
                <a:cubicBezTo>
                  <a:pt x="688" y="682"/>
                  <a:pt x="697" y="686"/>
                  <a:pt x="705" y="691"/>
                </a:cubicBezTo>
                <a:cubicBezTo>
                  <a:pt x="749" y="720"/>
                  <a:pt x="789" y="752"/>
                  <a:pt x="828" y="786"/>
                </a:cubicBezTo>
                <a:cubicBezTo>
                  <a:pt x="831" y="789"/>
                  <a:pt x="835" y="791"/>
                  <a:pt x="838" y="794"/>
                </a:cubicBezTo>
                <a:cubicBezTo>
                  <a:pt x="842" y="796"/>
                  <a:pt x="844" y="798"/>
                  <a:pt x="842" y="803"/>
                </a:cubicBezTo>
                <a:cubicBezTo>
                  <a:pt x="842" y="806"/>
                  <a:pt x="846" y="810"/>
                  <a:pt x="849" y="812"/>
                </a:cubicBezTo>
                <a:cubicBezTo>
                  <a:pt x="853" y="815"/>
                  <a:pt x="857" y="816"/>
                  <a:pt x="861" y="817"/>
                </a:cubicBezTo>
                <a:cubicBezTo>
                  <a:pt x="865" y="817"/>
                  <a:pt x="870" y="817"/>
                  <a:pt x="874" y="815"/>
                </a:cubicBezTo>
                <a:cubicBezTo>
                  <a:pt x="880" y="812"/>
                  <a:pt x="885" y="807"/>
                  <a:pt x="891" y="804"/>
                </a:cubicBezTo>
                <a:cubicBezTo>
                  <a:pt x="895" y="802"/>
                  <a:pt x="900" y="802"/>
                  <a:pt x="905" y="802"/>
                </a:cubicBezTo>
                <a:cubicBezTo>
                  <a:pt x="892" y="807"/>
                  <a:pt x="885" y="817"/>
                  <a:pt x="878" y="830"/>
                </a:cubicBezTo>
                <a:cubicBezTo>
                  <a:pt x="894" y="830"/>
                  <a:pt x="908" y="831"/>
                  <a:pt x="922" y="830"/>
                </a:cubicBezTo>
                <a:cubicBezTo>
                  <a:pt x="932" y="828"/>
                  <a:pt x="941" y="823"/>
                  <a:pt x="949" y="819"/>
                </a:cubicBezTo>
                <a:cubicBezTo>
                  <a:pt x="960" y="814"/>
                  <a:pt x="965" y="814"/>
                  <a:pt x="973" y="824"/>
                </a:cubicBezTo>
                <a:cubicBezTo>
                  <a:pt x="964" y="834"/>
                  <a:pt x="955" y="845"/>
                  <a:pt x="944" y="854"/>
                </a:cubicBezTo>
                <a:cubicBezTo>
                  <a:pt x="927" y="867"/>
                  <a:pt x="909" y="878"/>
                  <a:pt x="892" y="890"/>
                </a:cubicBezTo>
                <a:cubicBezTo>
                  <a:pt x="884" y="895"/>
                  <a:pt x="878" y="901"/>
                  <a:pt x="871" y="907"/>
                </a:cubicBezTo>
                <a:cubicBezTo>
                  <a:pt x="866" y="910"/>
                  <a:pt x="864" y="909"/>
                  <a:pt x="861" y="905"/>
                </a:cubicBezTo>
                <a:cubicBezTo>
                  <a:pt x="859" y="902"/>
                  <a:pt x="857" y="898"/>
                  <a:pt x="856" y="895"/>
                </a:cubicBezTo>
                <a:cubicBezTo>
                  <a:pt x="845" y="872"/>
                  <a:pt x="827" y="855"/>
                  <a:pt x="808" y="838"/>
                </a:cubicBezTo>
                <a:cubicBezTo>
                  <a:pt x="807" y="837"/>
                  <a:pt x="806" y="835"/>
                  <a:pt x="805" y="835"/>
                </a:cubicBezTo>
                <a:cubicBezTo>
                  <a:pt x="784" y="835"/>
                  <a:pt x="774" y="816"/>
                  <a:pt x="758" y="808"/>
                </a:cubicBezTo>
                <a:cubicBezTo>
                  <a:pt x="727" y="793"/>
                  <a:pt x="702" y="768"/>
                  <a:pt x="673" y="749"/>
                </a:cubicBezTo>
                <a:cubicBezTo>
                  <a:pt x="656" y="738"/>
                  <a:pt x="637" y="732"/>
                  <a:pt x="617" y="728"/>
                </a:cubicBezTo>
                <a:cubicBezTo>
                  <a:pt x="603" y="726"/>
                  <a:pt x="590" y="721"/>
                  <a:pt x="577" y="716"/>
                </a:cubicBezTo>
                <a:cubicBezTo>
                  <a:pt x="550" y="706"/>
                  <a:pt x="522" y="695"/>
                  <a:pt x="495" y="684"/>
                </a:cubicBezTo>
                <a:cubicBezTo>
                  <a:pt x="488" y="682"/>
                  <a:pt x="482" y="680"/>
                  <a:pt x="476" y="676"/>
                </a:cubicBezTo>
                <a:cubicBezTo>
                  <a:pt x="467" y="671"/>
                  <a:pt x="460" y="672"/>
                  <a:pt x="451" y="676"/>
                </a:cubicBezTo>
                <a:cubicBezTo>
                  <a:pt x="426" y="689"/>
                  <a:pt x="401" y="703"/>
                  <a:pt x="376" y="716"/>
                </a:cubicBezTo>
                <a:cubicBezTo>
                  <a:pt x="361" y="724"/>
                  <a:pt x="345" y="730"/>
                  <a:pt x="330" y="737"/>
                </a:cubicBezTo>
                <a:cubicBezTo>
                  <a:pt x="319" y="743"/>
                  <a:pt x="308" y="751"/>
                  <a:pt x="297" y="758"/>
                </a:cubicBezTo>
                <a:cubicBezTo>
                  <a:pt x="276" y="771"/>
                  <a:pt x="255" y="783"/>
                  <a:pt x="234" y="796"/>
                </a:cubicBezTo>
                <a:cubicBezTo>
                  <a:pt x="216" y="807"/>
                  <a:pt x="199" y="821"/>
                  <a:pt x="181" y="833"/>
                </a:cubicBezTo>
                <a:cubicBezTo>
                  <a:pt x="177" y="837"/>
                  <a:pt x="174" y="841"/>
                  <a:pt x="168" y="837"/>
                </a:cubicBezTo>
                <a:cubicBezTo>
                  <a:pt x="167" y="837"/>
                  <a:pt x="166" y="837"/>
                  <a:pt x="165" y="837"/>
                </a:cubicBezTo>
                <a:cubicBezTo>
                  <a:pt x="155" y="843"/>
                  <a:pt x="145" y="848"/>
                  <a:pt x="136" y="855"/>
                </a:cubicBezTo>
                <a:cubicBezTo>
                  <a:pt x="130" y="860"/>
                  <a:pt x="125" y="867"/>
                  <a:pt x="120" y="874"/>
                </a:cubicBezTo>
                <a:cubicBezTo>
                  <a:pt x="119" y="874"/>
                  <a:pt x="119" y="875"/>
                  <a:pt x="119" y="875"/>
                </a:cubicBezTo>
                <a:cubicBezTo>
                  <a:pt x="107" y="879"/>
                  <a:pt x="101" y="890"/>
                  <a:pt x="94" y="898"/>
                </a:cubicBezTo>
                <a:cubicBezTo>
                  <a:pt x="89" y="903"/>
                  <a:pt x="83" y="904"/>
                  <a:pt x="76" y="902"/>
                </a:cubicBezTo>
                <a:cubicBezTo>
                  <a:pt x="66" y="900"/>
                  <a:pt x="58" y="902"/>
                  <a:pt x="48" y="906"/>
                </a:cubicBezTo>
                <a:cubicBezTo>
                  <a:pt x="42" y="909"/>
                  <a:pt x="33" y="910"/>
                  <a:pt x="26" y="907"/>
                </a:cubicBezTo>
                <a:cubicBezTo>
                  <a:pt x="14" y="903"/>
                  <a:pt x="6" y="892"/>
                  <a:pt x="1" y="881"/>
                </a:cubicBezTo>
                <a:cubicBezTo>
                  <a:pt x="0" y="878"/>
                  <a:pt x="2" y="873"/>
                  <a:pt x="4" y="871"/>
                </a:cubicBezTo>
                <a:cubicBezTo>
                  <a:pt x="11" y="861"/>
                  <a:pt x="23" y="861"/>
                  <a:pt x="33" y="859"/>
                </a:cubicBezTo>
                <a:cubicBezTo>
                  <a:pt x="45" y="856"/>
                  <a:pt x="57" y="853"/>
                  <a:pt x="68" y="849"/>
                </a:cubicBezTo>
                <a:cubicBezTo>
                  <a:pt x="71" y="848"/>
                  <a:pt x="72" y="844"/>
                  <a:pt x="75" y="842"/>
                </a:cubicBezTo>
                <a:cubicBezTo>
                  <a:pt x="78" y="839"/>
                  <a:pt x="82" y="836"/>
                  <a:pt x="87" y="833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7955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2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BE810F9B-2374-D661-071F-B3CE54AB358D}"/>
              </a:ext>
            </a:extLst>
          </p:cNvPr>
          <p:cNvGrpSpPr/>
          <p:nvPr/>
        </p:nvGrpSpPr>
        <p:grpSpPr>
          <a:xfrm>
            <a:off x="3005895" y="1201322"/>
            <a:ext cx="3132229" cy="3528762"/>
            <a:chOff x="3005895" y="1201322"/>
            <a:chExt cx="3132229" cy="3528762"/>
          </a:xfrm>
        </p:grpSpPr>
        <p:sp>
          <p:nvSpPr>
            <p:cNvPr id="1241" name="Google Shape;1241;p29"/>
            <p:cNvSpPr/>
            <p:nvPr/>
          </p:nvSpPr>
          <p:spPr>
            <a:xfrm>
              <a:off x="4701296" y="2078697"/>
              <a:ext cx="54684" cy="2647605"/>
            </a:xfrm>
            <a:custGeom>
              <a:avLst/>
              <a:gdLst/>
              <a:ahLst/>
              <a:cxnLst/>
              <a:rect l="l" t="t" r="r" b="b"/>
              <a:pathLst>
                <a:path w="247" h="11959" extrusionOk="0">
                  <a:moveTo>
                    <a:pt x="0" y="1"/>
                  </a:moveTo>
                  <a:lnTo>
                    <a:pt x="0" y="11959"/>
                  </a:lnTo>
                  <a:lnTo>
                    <a:pt x="247" y="11959"/>
                  </a:lnTo>
                  <a:lnTo>
                    <a:pt x="24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29"/>
            <p:cNvSpPr/>
            <p:nvPr/>
          </p:nvSpPr>
          <p:spPr>
            <a:xfrm>
              <a:off x="4177267" y="1201322"/>
              <a:ext cx="1052932" cy="819144"/>
            </a:xfrm>
            <a:custGeom>
              <a:avLst/>
              <a:gdLst/>
              <a:ahLst/>
              <a:cxnLst/>
              <a:rect l="l" t="t" r="r" b="b"/>
              <a:pathLst>
                <a:path w="4756" h="3700" extrusionOk="0">
                  <a:moveTo>
                    <a:pt x="4570" y="182"/>
                  </a:moveTo>
                  <a:lnTo>
                    <a:pt x="4570" y="3518"/>
                  </a:lnTo>
                  <a:lnTo>
                    <a:pt x="187" y="3518"/>
                  </a:lnTo>
                  <a:lnTo>
                    <a:pt x="187" y="182"/>
                  </a:lnTo>
                  <a:close/>
                  <a:moveTo>
                    <a:pt x="1" y="1"/>
                  </a:moveTo>
                  <a:lnTo>
                    <a:pt x="1" y="3700"/>
                  </a:lnTo>
                  <a:lnTo>
                    <a:pt x="4756" y="3700"/>
                  </a:lnTo>
                  <a:lnTo>
                    <a:pt x="475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9"/>
            <p:cNvSpPr/>
            <p:nvPr/>
          </p:nvSpPr>
          <p:spPr>
            <a:xfrm>
              <a:off x="4496290" y="1490681"/>
              <a:ext cx="415993" cy="435032"/>
            </a:xfrm>
            <a:custGeom>
              <a:avLst/>
              <a:gdLst/>
              <a:ahLst/>
              <a:cxnLst/>
              <a:rect l="l" t="t" r="r" b="b"/>
              <a:pathLst>
                <a:path w="1879" h="1965" extrusionOk="0">
                  <a:moveTo>
                    <a:pt x="1692" y="182"/>
                  </a:moveTo>
                  <a:lnTo>
                    <a:pt x="1692" y="1778"/>
                  </a:lnTo>
                  <a:lnTo>
                    <a:pt x="182" y="1778"/>
                  </a:lnTo>
                  <a:lnTo>
                    <a:pt x="182" y="182"/>
                  </a:lnTo>
                  <a:close/>
                  <a:moveTo>
                    <a:pt x="1" y="0"/>
                  </a:moveTo>
                  <a:lnTo>
                    <a:pt x="1" y="1964"/>
                  </a:lnTo>
                  <a:lnTo>
                    <a:pt x="1878" y="1964"/>
                  </a:lnTo>
                  <a:lnTo>
                    <a:pt x="187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9"/>
            <p:cNvSpPr/>
            <p:nvPr/>
          </p:nvSpPr>
          <p:spPr>
            <a:xfrm>
              <a:off x="4462859" y="1870811"/>
              <a:ext cx="476211" cy="57783"/>
            </a:xfrm>
            <a:custGeom>
              <a:avLst/>
              <a:gdLst/>
              <a:ahLst/>
              <a:cxnLst/>
              <a:rect l="l" t="t" r="r" b="b"/>
              <a:pathLst>
                <a:path w="2151" h="261" extrusionOk="0">
                  <a:moveTo>
                    <a:pt x="0" y="1"/>
                  </a:moveTo>
                  <a:lnTo>
                    <a:pt x="0" y="260"/>
                  </a:lnTo>
                  <a:lnTo>
                    <a:pt x="2150" y="260"/>
                  </a:lnTo>
                  <a:lnTo>
                    <a:pt x="2150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9"/>
            <p:cNvSpPr/>
            <p:nvPr/>
          </p:nvSpPr>
          <p:spPr>
            <a:xfrm>
              <a:off x="5151380" y="3636188"/>
              <a:ext cx="238881" cy="1000020"/>
            </a:xfrm>
            <a:custGeom>
              <a:avLst/>
              <a:gdLst/>
              <a:ahLst/>
              <a:cxnLst/>
              <a:rect l="l" t="t" r="r" b="b"/>
              <a:pathLst>
                <a:path w="1079" h="4517" extrusionOk="0">
                  <a:moveTo>
                    <a:pt x="1" y="0"/>
                  </a:moveTo>
                  <a:lnTo>
                    <a:pt x="693" y="4517"/>
                  </a:lnTo>
                  <a:lnTo>
                    <a:pt x="1078" y="4517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9"/>
            <p:cNvSpPr/>
            <p:nvPr/>
          </p:nvSpPr>
          <p:spPr>
            <a:xfrm>
              <a:off x="5117066" y="4569133"/>
              <a:ext cx="274081" cy="130399"/>
            </a:xfrm>
            <a:custGeom>
              <a:avLst/>
              <a:gdLst/>
              <a:ahLst/>
              <a:cxnLst/>
              <a:rect l="l" t="t" r="r" b="b"/>
              <a:pathLst>
                <a:path w="1238" h="589" extrusionOk="0">
                  <a:moveTo>
                    <a:pt x="1237" y="0"/>
                  </a:moveTo>
                  <a:lnTo>
                    <a:pt x="809" y="39"/>
                  </a:lnTo>
                  <a:cubicBezTo>
                    <a:pt x="796" y="199"/>
                    <a:pt x="813" y="108"/>
                    <a:pt x="407" y="281"/>
                  </a:cubicBezTo>
                  <a:cubicBezTo>
                    <a:pt x="0" y="454"/>
                    <a:pt x="78" y="589"/>
                    <a:pt x="78" y="589"/>
                  </a:cubicBezTo>
                  <a:lnTo>
                    <a:pt x="1237" y="589"/>
                  </a:lnTo>
                  <a:lnTo>
                    <a:pt x="1237" y="134"/>
                  </a:lnTo>
                  <a:lnTo>
                    <a:pt x="123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29"/>
            <p:cNvSpPr/>
            <p:nvPr/>
          </p:nvSpPr>
          <p:spPr>
            <a:xfrm>
              <a:off x="5133227" y="4699311"/>
              <a:ext cx="257920" cy="22360"/>
            </a:xfrm>
            <a:custGeom>
              <a:avLst/>
              <a:gdLst/>
              <a:ahLst/>
              <a:cxnLst/>
              <a:rect l="l" t="t" r="r" b="b"/>
              <a:pathLst>
                <a:path w="1165" h="101" extrusionOk="0">
                  <a:moveTo>
                    <a:pt x="1" y="1"/>
                  </a:moveTo>
                  <a:lnTo>
                    <a:pt x="1" y="100"/>
                  </a:lnTo>
                  <a:lnTo>
                    <a:pt x="1164" y="100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29"/>
            <p:cNvSpPr/>
            <p:nvPr/>
          </p:nvSpPr>
          <p:spPr>
            <a:xfrm>
              <a:off x="5292184" y="4551864"/>
              <a:ext cx="98962" cy="39407"/>
            </a:xfrm>
            <a:custGeom>
              <a:avLst/>
              <a:gdLst/>
              <a:ahLst/>
              <a:cxnLst/>
              <a:rect l="l" t="t" r="r" b="b"/>
              <a:pathLst>
                <a:path w="447" h="178" extrusionOk="0">
                  <a:moveTo>
                    <a:pt x="1" y="0"/>
                  </a:moveTo>
                  <a:lnTo>
                    <a:pt x="1" y="178"/>
                  </a:lnTo>
                  <a:lnTo>
                    <a:pt x="446" y="178"/>
                  </a:lnTo>
                  <a:lnTo>
                    <a:pt x="446" y="0"/>
                  </a:ln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9"/>
            <p:cNvSpPr/>
            <p:nvPr/>
          </p:nvSpPr>
          <p:spPr>
            <a:xfrm>
              <a:off x="5196544" y="4632893"/>
              <a:ext cx="69074" cy="29666"/>
            </a:xfrm>
            <a:custGeom>
              <a:avLst/>
              <a:gdLst/>
              <a:ahLst/>
              <a:cxnLst/>
              <a:rect l="l" t="t" r="r" b="b"/>
              <a:pathLst>
                <a:path w="312" h="134" extrusionOk="0">
                  <a:moveTo>
                    <a:pt x="23" y="0"/>
                  </a:moveTo>
                  <a:cubicBezTo>
                    <a:pt x="16" y="0"/>
                    <a:pt x="8" y="5"/>
                    <a:pt x="4" y="15"/>
                  </a:cubicBezTo>
                  <a:cubicBezTo>
                    <a:pt x="0" y="24"/>
                    <a:pt x="4" y="37"/>
                    <a:pt x="17" y="41"/>
                  </a:cubicBezTo>
                  <a:lnTo>
                    <a:pt x="281" y="132"/>
                  </a:lnTo>
                  <a:cubicBezTo>
                    <a:pt x="284" y="133"/>
                    <a:pt x="286" y="133"/>
                    <a:pt x="288" y="133"/>
                  </a:cubicBezTo>
                  <a:cubicBezTo>
                    <a:pt x="296" y="133"/>
                    <a:pt x="304" y="129"/>
                    <a:pt x="307" y="119"/>
                  </a:cubicBezTo>
                  <a:cubicBezTo>
                    <a:pt x="312" y="110"/>
                    <a:pt x="307" y="97"/>
                    <a:pt x="294" y="93"/>
                  </a:cubicBezTo>
                  <a:lnTo>
                    <a:pt x="30" y="2"/>
                  </a:ln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9"/>
            <p:cNvSpPr/>
            <p:nvPr/>
          </p:nvSpPr>
          <p:spPr>
            <a:xfrm>
              <a:off x="5224218" y="4617617"/>
              <a:ext cx="69295" cy="30552"/>
            </a:xfrm>
            <a:custGeom>
              <a:avLst/>
              <a:gdLst/>
              <a:ahLst/>
              <a:cxnLst/>
              <a:rect l="l" t="t" r="r" b="b"/>
              <a:pathLst>
                <a:path w="313" h="138" extrusionOk="0">
                  <a:moveTo>
                    <a:pt x="26" y="1"/>
                  </a:moveTo>
                  <a:cubicBezTo>
                    <a:pt x="18" y="1"/>
                    <a:pt x="8" y="8"/>
                    <a:pt x="5" y="15"/>
                  </a:cubicBezTo>
                  <a:cubicBezTo>
                    <a:pt x="1" y="28"/>
                    <a:pt x="5" y="41"/>
                    <a:pt x="18" y="41"/>
                  </a:cubicBezTo>
                  <a:lnTo>
                    <a:pt x="282" y="136"/>
                  </a:lnTo>
                  <a:cubicBezTo>
                    <a:pt x="283" y="137"/>
                    <a:pt x="285" y="137"/>
                    <a:pt x="287" y="137"/>
                  </a:cubicBezTo>
                  <a:cubicBezTo>
                    <a:pt x="295" y="137"/>
                    <a:pt x="304" y="130"/>
                    <a:pt x="308" y="123"/>
                  </a:cubicBezTo>
                  <a:cubicBezTo>
                    <a:pt x="312" y="110"/>
                    <a:pt x="303" y="97"/>
                    <a:pt x="295" y="93"/>
                  </a:cubicBezTo>
                  <a:lnTo>
                    <a:pt x="31" y="2"/>
                  </a:lnTo>
                  <a:cubicBezTo>
                    <a:pt x="29" y="1"/>
                    <a:pt x="28" y="1"/>
                    <a:pt x="26" y="1"/>
                  </a:cubicBez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9"/>
            <p:cNvSpPr/>
            <p:nvPr/>
          </p:nvSpPr>
          <p:spPr>
            <a:xfrm>
              <a:off x="5257869" y="4606105"/>
              <a:ext cx="69074" cy="29666"/>
            </a:xfrm>
            <a:custGeom>
              <a:avLst/>
              <a:gdLst/>
              <a:ahLst/>
              <a:cxnLst/>
              <a:rect l="l" t="t" r="r" b="b"/>
              <a:pathLst>
                <a:path w="312" h="134" extrusionOk="0">
                  <a:moveTo>
                    <a:pt x="25" y="0"/>
                  </a:moveTo>
                  <a:cubicBezTo>
                    <a:pt x="16" y="0"/>
                    <a:pt x="8" y="5"/>
                    <a:pt x="4" y="15"/>
                  </a:cubicBezTo>
                  <a:cubicBezTo>
                    <a:pt x="0" y="24"/>
                    <a:pt x="9" y="36"/>
                    <a:pt x="17" y="41"/>
                  </a:cubicBezTo>
                  <a:lnTo>
                    <a:pt x="281" y="132"/>
                  </a:lnTo>
                  <a:cubicBezTo>
                    <a:pt x="283" y="133"/>
                    <a:pt x="286" y="133"/>
                    <a:pt x="288" y="133"/>
                  </a:cubicBezTo>
                  <a:cubicBezTo>
                    <a:pt x="296" y="133"/>
                    <a:pt x="304" y="128"/>
                    <a:pt x="307" y="119"/>
                  </a:cubicBezTo>
                  <a:cubicBezTo>
                    <a:pt x="312" y="110"/>
                    <a:pt x="307" y="97"/>
                    <a:pt x="294" y="93"/>
                  </a:cubicBezTo>
                  <a:lnTo>
                    <a:pt x="35" y="2"/>
                  </a:ln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9"/>
            <p:cNvSpPr/>
            <p:nvPr/>
          </p:nvSpPr>
          <p:spPr>
            <a:xfrm>
              <a:off x="5129464" y="3636188"/>
              <a:ext cx="297106" cy="587348"/>
            </a:xfrm>
            <a:custGeom>
              <a:avLst/>
              <a:gdLst/>
              <a:ahLst/>
              <a:cxnLst/>
              <a:rect l="l" t="t" r="r" b="b"/>
              <a:pathLst>
                <a:path w="1342" h="2653" extrusionOk="0">
                  <a:moveTo>
                    <a:pt x="0" y="0"/>
                  </a:moveTo>
                  <a:lnTo>
                    <a:pt x="243" y="2652"/>
                  </a:lnTo>
                  <a:lnTo>
                    <a:pt x="1233" y="2652"/>
                  </a:lnTo>
                  <a:lnTo>
                    <a:pt x="1341" y="0"/>
                  </a:lnTo>
                  <a:close/>
                </a:path>
              </a:pathLst>
            </a:custGeom>
            <a:solidFill>
              <a:srgbClr val="C18F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29"/>
            <p:cNvSpPr/>
            <p:nvPr/>
          </p:nvSpPr>
          <p:spPr>
            <a:xfrm>
              <a:off x="3684012" y="3263364"/>
              <a:ext cx="696715" cy="342491"/>
            </a:xfrm>
            <a:custGeom>
              <a:avLst/>
              <a:gdLst/>
              <a:ahLst/>
              <a:cxnLst/>
              <a:rect l="l" t="t" r="r" b="b"/>
              <a:pathLst>
                <a:path w="3147" h="1547" extrusionOk="0">
                  <a:moveTo>
                    <a:pt x="2640" y="0"/>
                  </a:moveTo>
                  <a:cubicBezTo>
                    <a:pt x="2617" y="0"/>
                    <a:pt x="2594" y="2"/>
                    <a:pt x="2571" y="6"/>
                  </a:cubicBezTo>
                  <a:lnTo>
                    <a:pt x="611" y="304"/>
                  </a:lnTo>
                  <a:cubicBezTo>
                    <a:pt x="239" y="360"/>
                    <a:pt x="1" y="732"/>
                    <a:pt x="105" y="1096"/>
                  </a:cubicBezTo>
                  <a:cubicBezTo>
                    <a:pt x="185" y="1372"/>
                    <a:pt x="437" y="1546"/>
                    <a:pt x="707" y="1546"/>
                  </a:cubicBezTo>
                  <a:cubicBezTo>
                    <a:pt x="771" y="1546"/>
                    <a:pt x="837" y="1536"/>
                    <a:pt x="901" y="1516"/>
                  </a:cubicBezTo>
                  <a:lnTo>
                    <a:pt x="2783" y="893"/>
                  </a:lnTo>
                  <a:cubicBezTo>
                    <a:pt x="3016" y="815"/>
                    <a:pt x="3146" y="564"/>
                    <a:pt x="3077" y="326"/>
                  </a:cubicBezTo>
                  <a:cubicBezTo>
                    <a:pt x="3019" y="132"/>
                    <a:pt x="2839" y="0"/>
                    <a:pt x="2640" y="0"/>
                  </a:cubicBezTo>
                  <a:close/>
                </a:path>
              </a:pathLst>
            </a:custGeom>
            <a:solidFill>
              <a:srgbClr val="F3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29"/>
            <p:cNvSpPr/>
            <p:nvPr/>
          </p:nvSpPr>
          <p:spPr>
            <a:xfrm>
              <a:off x="4157342" y="3267571"/>
              <a:ext cx="440788" cy="701143"/>
            </a:xfrm>
            <a:custGeom>
              <a:avLst/>
              <a:gdLst/>
              <a:ahLst/>
              <a:cxnLst/>
              <a:rect l="l" t="t" r="r" b="b"/>
              <a:pathLst>
                <a:path w="1991" h="3167" extrusionOk="0">
                  <a:moveTo>
                    <a:pt x="535" y="1"/>
                  </a:moveTo>
                  <a:cubicBezTo>
                    <a:pt x="482" y="1"/>
                    <a:pt x="429" y="10"/>
                    <a:pt x="376" y="30"/>
                  </a:cubicBezTo>
                  <a:cubicBezTo>
                    <a:pt x="112" y="129"/>
                    <a:pt x="0" y="441"/>
                    <a:pt x="138" y="683"/>
                  </a:cubicBezTo>
                  <a:lnTo>
                    <a:pt x="1679" y="3166"/>
                  </a:lnTo>
                  <a:lnTo>
                    <a:pt x="1990" y="2993"/>
                  </a:lnTo>
                  <a:lnTo>
                    <a:pt x="952" y="285"/>
                  </a:lnTo>
                  <a:cubicBezTo>
                    <a:pt x="882" y="108"/>
                    <a:pt x="714" y="1"/>
                    <a:pt x="535" y="1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29"/>
            <p:cNvSpPr/>
            <p:nvPr/>
          </p:nvSpPr>
          <p:spPr>
            <a:xfrm>
              <a:off x="4548980" y="3924440"/>
              <a:ext cx="195709" cy="121764"/>
            </a:xfrm>
            <a:custGeom>
              <a:avLst/>
              <a:gdLst/>
              <a:ahLst/>
              <a:cxnLst/>
              <a:rect l="l" t="t" r="r" b="b"/>
              <a:pathLst>
                <a:path w="884" h="550" extrusionOk="0">
                  <a:moveTo>
                    <a:pt x="690" y="1"/>
                  </a:moveTo>
                  <a:cubicBezTo>
                    <a:pt x="656" y="1"/>
                    <a:pt x="621" y="9"/>
                    <a:pt x="589" y="26"/>
                  </a:cubicBezTo>
                  <a:lnTo>
                    <a:pt x="1" y="360"/>
                  </a:lnTo>
                  <a:lnTo>
                    <a:pt x="104" y="550"/>
                  </a:lnTo>
                  <a:lnTo>
                    <a:pt x="883" y="117"/>
                  </a:lnTo>
                  <a:cubicBezTo>
                    <a:pt x="883" y="113"/>
                    <a:pt x="883" y="113"/>
                    <a:pt x="879" y="113"/>
                  </a:cubicBezTo>
                  <a:cubicBezTo>
                    <a:pt x="840" y="41"/>
                    <a:pt x="766" y="1"/>
                    <a:pt x="6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29"/>
            <p:cNvSpPr/>
            <p:nvPr/>
          </p:nvSpPr>
          <p:spPr>
            <a:xfrm>
              <a:off x="4528834" y="3930196"/>
              <a:ext cx="88335" cy="73944"/>
            </a:xfrm>
            <a:custGeom>
              <a:avLst/>
              <a:gdLst/>
              <a:ahLst/>
              <a:cxnLst/>
              <a:rect l="l" t="t" r="r" b="b"/>
              <a:pathLst>
                <a:path w="399" h="334" extrusionOk="0">
                  <a:moveTo>
                    <a:pt x="312" y="0"/>
                  </a:moveTo>
                  <a:lnTo>
                    <a:pt x="1" y="173"/>
                  </a:lnTo>
                  <a:lnTo>
                    <a:pt x="92" y="334"/>
                  </a:lnTo>
                  <a:lnTo>
                    <a:pt x="399" y="161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6B2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29"/>
            <p:cNvSpPr/>
            <p:nvPr/>
          </p:nvSpPr>
          <p:spPr>
            <a:xfrm>
              <a:off x="4572004" y="3950342"/>
              <a:ext cx="185967" cy="119994"/>
            </a:xfrm>
            <a:custGeom>
              <a:avLst/>
              <a:gdLst/>
              <a:ahLst/>
              <a:cxnLst/>
              <a:rect l="l" t="t" r="r" b="b"/>
              <a:pathLst>
                <a:path w="840" h="542" extrusionOk="0">
                  <a:moveTo>
                    <a:pt x="779" y="0"/>
                  </a:moveTo>
                  <a:lnTo>
                    <a:pt x="0" y="433"/>
                  </a:lnTo>
                  <a:lnTo>
                    <a:pt x="61" y="541"/>
                  </a:lnTo>
                  <a:lnTo>
                    <a:pt x="840" y="108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37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29"/>
            <p:cNvSpPr/>
            <p:nvPr/>
          </p:nvSpPr>
          <p:spPr>
            <a:xfrm>
              <a:off x="3680248" y="3231926"/>
              <a:ext cx="566316" cy="400937"/>
            </a:xfrm>
            <a:custGeom>
              <a:avLst/>
              <a:gdLst/>
              <a:ahLst/>
              <a:cxnLst/>
              <a:rect l="l" t="t" r="r" b="b"/>
              <a:pathLst>
                <a:path w="2558" h="1811" extrusionOk="0">
                  <a:moveTo>
                    <a:pt x="2557" y="1"/>
                  </a:moveTo>
                  <a:lnTo>
                    <a:pt x="853" y="83"/>
                  </a:lnTo>
                  <a:cubicBezTo>
                    <a:pt x="329" y="161"/>
                    <a:pt x="0" y="684"/>
                    <a:pt x="148" y="1186"/>
                  </a:cubicBezTo>
                  <a:cubicBezTo>
                    <a:pt x="259" y="1565"/>
                    <a:pt x="606" y="1810"/>
                    <a:pt x="981" y="1810"/>
                  </a:cubicBezTo>
                  <a:cubicBezTo>
                    <a:pt x="1071" y="1810"/>
                    <a:pt x="1164" y="1796"/>
                    <a:pt x="1255" y="1766"/>
                  </a:cubicBezTo>
                  <a:lnTo>
                    <a:pt x="2449" y="1216"/>
                  </a:lnTo>
                  <a:lnTo>
                    <a:pt x="2557" y="1"/>
                  </a:lnTo>
                  <a:close/>
                </a:path>
              </a:pathLst>
            </a:custGeom>
            <a:solidFill>
              <a:srgbClr val="022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29"/>
            <p:cNvSpPr/>
            <p:nvPr/>
          </p:nvSpPr>
          <p:spPr>
            <a:xfrm>
              <a:off x="3683126" y="3318269"/>
              <a:ext cx="518496" cy="715090"/>
            </a:xfrm>
            <a:custGeom>
              <a:avLst/>
              <a:gdLst/>
              <a:ahLst/>
              <a:cxnLst/>
              <a:rect l="l" t="t" r="r" b="b"/>
              <a:pathLst>
                <a:path w="2342" h="3230" extrusionOk="0">
                  <a:moveTo>
                    <a:pt x="717" y="0"/>
                  </a:moveTo>
                  <a:cubicBezTo>
                    <a:pt x="612" y="0"/>
                    <a:pt x="506" y="26"/>
                    <a:pt x="407" y="82"/>
                  </a:cubicBezTo>
                  <a:cubicBezTo>
                    <a:pt x="100" y="259"/>
                    <a:pt x="0" y="653"/>
                    <a:pt x="186" y="956"/>
                  </a:cubicBezTo>
                  <a:lnTo>
                    <a:pt x="1441" y="3011"/>
                  </a:lnTo>
                  <a:cubicBezTo>
                    <a:pt x="1527" y="3152"/>
                    <a:pt x="1676" y="3229"/>
                    <a:pt x="1829" y="3229"/>
                  </a:cubicBezTo>
                  <a:cubicBezTo>
                    <a:pt x="1907" y="3229"/>
                    <a:pt x="1987" y="3209"/>
                    <a:pt x="2060" y="3167"/>
                  </a:cubicBezTo>
                  <a:cubicBezTo>
                    <a:pt x="2259" y="3054"/>
                    <a:pt x="2341" y="2812"/>
                    <a:pt x="2254" y="2600"/>
                  </a:cubicBezTo>
                  <a:lnTo>
                    <a:pt x="1294" y="389"/>
                  </a:lnTo>
                  <a:cubicBezTo>
                    <a:pt x="1197" y="144"/>
                    <a:pt x="962" y="0"/>
                    <a:pt x="717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29"/>
            <p:cNvSpPr/>
            <p:nvPr/>
          </p:nvSpPr>
          <p:spPr>
            <a:xfrm>
              <a:off x="3742458" y="3854701"/>
              <a:ext cx="450529" cy="691623"/>
            </a:xfrm>
            <a:custGeom>
              <a:avLst/>
              <a:gdLst/>
              <a:ahLst/>
              <a:cxnLst/>
              <a:rect l="l" t="t" r="r" b="b"/>
              <a:pathLst>
                <a:path w="2035" h="3124" extrusionOk="0">
                  <a:moveTo>
                    <a:pt x="1520" y="1"/>
                  </a:moveTo>
                  <a:cubicBezTo>
                    <a:pt x="1348" y="1"/>
                    <a:pt x="1182" y="98"/>
                    <a:pt x="1104" y="268"/>
                  </a:cubicBezTo>
                  <a:lnTo>
                    <a:pt x="1" y="2972"/>
                  </a:lnTo>
                  <a:lnTo>
                    <a:pt x="321" y="3123"/>
                  </a:lnTo>
                  <a:lnTo>
                    <a:pt x="1909" y="692"/>
                  </a:lnTo>
                  <a:cubicBezTo>
                    <a:pt x="2034" y="484"/>
                    <a:pt x="1978" y="212"/>
                    <a:pt x="1775" y="78"/>
                  </a:cubicBezTo>
                  <a:cubicBezTo>
                    <a:pt x="1695" y="25"/>
                    <a:pt x="1607" y="1"/>
                    <a:pt x="1520" y="1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29"/>
            <p:cNvSpPr/>
            <p:nvPr/>
          </p:nvSpPr>
          <p:spPr>
            <a:xfrm>
              <a:off x="3705043" y="4548985"/>
              <a:ext cx="189953" cy="127521"/>
            </a:xfrm>
            <a:custGeom>
              <a:avLst/>
              <a:gdLst/>
              <a:ahLst/>
              <a:cxnLst/>
              <a:rect l="l" t="t" r="r" b="b"/>
              <a:pathLst>
                <a:path w="858" h="576" extrusionOk="0">
                  <a:moveTo>
                    <a:pt x="92" y="0"/>
                  </a:moveTo>
                  <a:lnTo>
                    <a:pt x="1" y="199"/>
                  </a:lnTo>
                  <a:lnTo>
                    <a:pt x="806" y="576"/>
                  </a:lnTo>
                  <a:cubicBezTo>
                    <a:pt x="806" y="576"/>
                    <a:pt x="810" y="571"/>
                    <a:pt x="810" y="571"/>
                  </a:cubicBezTo>
                  <a:cubicBezTo>
                    <a:pt x="858" y="463"/>
                    <a:pt x="810" y="338"/>
                    <a:pt x="706" y="286"/>
                  </a:cubicBezTo>
                  <a:lnTo>
                    <a:pt x="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29"/>
            <p:cNvSpPr/>
            <p:nvPr/>
          </p:nvSpPr>
          <p:spPr>
            <a:xfrm>
              <a:off x="3725190" y="4512457"/>
              <a:ext cx="88335" cy="70181"/>
            </a:xfrm>
            <a:custGeom>
              <a:avLst/>
              <a:gdLst/>
              <a:ahLst/>
              <a:cxnLst/>
              <a:rect l="l" t="t" r="r" b="b"/>
              <a:pathLst>
                <a:path w="399" h="317" extrusionOk="0">
                  <a:moveTo>
                    <a:pt x="79" y="1"/>
                  </a:moveTo>
                  <a:lnTo>
                    <a:pt x="1" y="165"/>
                  </a:lnTo>
                  <a:lnTo>
                    <a:pt x="321" y="317"/>
                  </a:lnTo>
                  <a:lnTo>
                    <a:pt x="399" y="152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6B23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29"/>
            <p:cNvSpPr/>
            <p:nvPr/>
          </p:nvSpPr>
          <p:spPr>
            <a:xfrm>
              <a:off x="3692646" y="4593042"/>
              <a:ext cx="190838" cy="108481"/>
            </a:xfrm>
            <a:custGeom>
              <a:avLst/>
              <a:gdLst/>
              <a:ahLst/>
              <a:cxnLst/>
              <a:rect l="l" t="t" r="r" b="b"/>
              <a:pathLst>
                <a:path w="862" h="490" extrusionOk="0">
                  <a:moveTo>
                    <a:pt x="57" y="0"/>
                  </a:moveTo>
                  <a:lnTo>
                    <a:pt x="1" y="113"/>
                  </a:lnTo>
                  <a:lnTo>
                    <a:pt x="810" y="489"/>
                  </a:lnTo>
                  <a:lnTo>
                    <a:pt x="862" y="37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374C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29"/>
            <p:cNvSpPr/>
            <p:nvPr/>
          </p:nvSpPr>
          <p:spPr>
            <a:xfrm>
              <a:off x="3671614" y="3315392"/>
              <a:ext cx="488608" cy="522038"/>
            </a:xfrm>
            <a:custGeom>
              <a:avLst/>
              <a:gdLst/>
              <a:ahLst/>
              <a:cxnLst/>
              <a:rect l="l" t="t" r="r" b="b"/>
              <a:pathLst>
                <a:path w="2207" h="2358" extrusionOk="0">
                  <a:moveTo>
                    <a:pt x="887" y="1"/>
                  </a:moveTo>
                  <a:cubicBezTo>
                    <a:pt x="733" y="1"/>
                    <a:pt x="576" y="42"/>
                    <a:pt x="433" y="130"/>
                  </a:cubicBezTo>
                  <a:cubicBezTo>
                    <a:pt x="14" y="385"/>
                    <a:pt x="1" y="623"/>
                    <a:pt x="364" y="1311"/>
                  </a:cubicBezTo>
                  <a:lnTo>
                    <a:pt x="1004" y="2358"/>
                  </a:lnTo>
                  <a:lnTo>
                    <a:pt x="2207" y="2146"/>
                  </a:lnTo>
                  <a:lnTo>
                    <a:pt x="1683" y="519"/>
                  </a:lnTo>
                  <a:cubicBezTo>
                    <a:pt x="1539" y="191"/>
                    <a:pt x="1219" y="1"/>
                    <a:pt x="8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29"/>
            <p:cNvSpPr/>
            <p:nvPr/>
          </p:nvSpPr>
          <p:spPr>
            <a:xfrm>
              <a:off x="3527932" y="2400601"/>
              <a:ext cx="163165" cy="172906"/>
            </a:xfrm>
            <a:custGeom>
              <a:avLst/>
              <a:gdLst/>
              <a:ahLst/>
              <a:cxnLst/>
              <a:rect l="l" t="t" r="r" b="b"/>
              <a:pathLst>
                <a:path w="737" h="781" extrusionOk="0">
                  <a:moveTo>
                    <a:pt x="324" y="1"/>
                  </a:moveTo>
                  <a:cubicBezTo>
                    <a:pt x="290" y="1"/>
                    <a:pt x="255" y="6"/>
                    <a:pt x="221" y="18"/>
                  </a:cubicBezTo>
                  <a:cubicBezTo>
                    <a:pt x="139" y="48"/>
                    <a:pt x="57" y="113"/>
                    <a:pt x="1" y="191"/>
                  </a:cubicBezTo>
                  <a:lnTo>
                    <a:pt x="200" y="757"/>
                  </a:lnTo>
                  <a:cubicBezTo>
                    <a:pt x="245" y="772"/>
                    <a:pt x="295" y="780"/>
                    <a:pt x="343" y="780"/>
                  </a:cubicBezTo>
                  <a:cubicBezTo>
                    <a:pt x="391" y="780"/>
                    <a:pt x="438" y="772"/>
                    <a:pt x="476" y="757"/>
                  </a:cubicBezTo>
                  <a:cubicBezTo>
                    <a:pt x="645" y="701"/>
                    <a:pt x="736" y="515"/>
                    <a:pt x="675" y="346"/>
                  </a:cubicBezTo>
                  <a:lnTo>
                    <a:pt x="632" y="217"/>
                  </a:lnTo>
                  <a:cubicBezTo>
                    <a:pt x="587" y="85"/>
                    <a:pt x="460" y="1"/>
                    <a:pt x="324" y="1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29"/>
            <p:cNvSpPr/>
            <p:nvPr/>
          </p:nvSpPr>
          <p:spPr>
            <a:xfrm>
              <a:off x="3506900" y="2404365"/>
              <a:ext cx="185083" cy="357545"/>
            </a:xfrm>
            <a:custGeom>
              <a:avLst/>
              <a:gdLst/>
              <a:ahLst/>
              <a:cxnLst/>
              <a:rect l="l" t="t" r="r" b="b"/>
              <a:pathLst>
                <a:path w="836" h="1615" extrusionOk="0">
                  <a:moveTo>
                    <a:pt x="316" y="1"/>
                  </a:moveTo>
                  <a:lnTo>
                    <a:pt x="135" y="65"/>
                  </a:lnTo>
                  <a:cubicBezTo>
                    <a:pt x="22" y="104"/>
                    <a:pt x="0" y="221"/>
                    <a:pt x="31" y="329"/>
                  </a:cubicBezTo>
                  <a:lnTo>
                    <a:pt x="476" y="1614"/>
                  </a:lnTo>
                  <a:lnTo>
                    <a:pt x="835" y="148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29"/>
            <p:cNvSpPr/>
            <p:nvPr/>
          </p:nvSpPr>
          <p:spPr>
            <a:xfrm>
              <a:off x="3627557" y="2557568"/>
              <a:ext cx="113352" cy="178440"/>
            </a:xfrm>
            <a:custGeom>
              <a:avLst/>
              <a:gdLst/>
              <a:ahLst/>
              <a:cxnLst/>
              <a:rect l="l" t="t" r="r" b="b"/>
              <a:pathLst>
                <a:path w="512" h="806" extrusionOk="0">
                  <a:moveTo>
                    <a:pt x="113" y="1"/>
                  </a:moveTo>
                  <a:lnTo>
                    <a:pt x="1" y="40"/>
                  </a:lnTo>
                  <a:lnTo>
                    <a:pt x="269" y="805"/>
                  </a:lnTo>
                  <a:lnTo>
                    <a:pt x="511" y="719"/>
                  </a:lnTo>
                  <a:lnTo>
                    <a:pt x="113" y="1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29"/>
            <p:cNvSpPr/>
            <p:nvPr/>
          </p:nvSpPr>
          <p:spPr>
            <a:xfrm>
              <a:off x="3447567" y="2626642"/>
              <a:ext cx="738558" cy="794126"/>
            </a:xfrm>
            <a:custGeom>
              <a:avLst/>
              <a:gdLst/>
              <a:ahLst/>
              <a:cxnLst/>
              <a:rect l="l" t="t" r="r" b="b"/>
              <a:pathLst>
                <a:path w="3336" h="3587" extrusionOk="0">
                  <a:moveTo>
                    <a:pt x="2375" y="0"/>
                  </a:moveTo>
                  <a:lnTo>
                    <a:pt x="0" y="822"/>
                  </a:lnTo>
                  <a:lnTo>
                    <a:pt x="961" y="3587"/>
                  </a:lnTo>
                  <a:lnTo>
                    <a:pt x="3336" y="2760"/>
                  </a:lnTo>
                  <a:lnTo>
                    <a:pt x="237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29"/>
            <p:cNvSpPr/>
            <p:nvPr/>
          </p:nvSpPr>
          <p:spPr>
            <a:xfrm>
              <a:off x="3541437" y="2895632"/>
              <a:ext cx="550818" cy="256149"/>
            </a:xfrm>
            <a:custGeom>
              <a:avLst/>
              <a:gdLst/>
              <a:ahLst/>
              <a:cxnLst/>
              <a:rect l="l" t="t" r="r" b="b"/>
              <a:pathLst>
                <a:path w="2488" h="1157" extrusionOk="0">
                  <a:moveTo>
                    <a:pt x="2371" y="1"/>
                  </a:moveTo>
                  <a:lnTo>
                    <a:pt x="0" y="827"/>
                  </a:lnTo>
                  <a:lnTo>
                    <a:pt x="113" y="1156"/>
                  </a:lnTo>
                  <a:lnTo>
                    <a:pt x="2488" y="330"/>
                  </a:lnTo>
                  <a:lnTo>
                    <a:pt x="237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29"/>
            <p:cNvSpPr/>
            <p:nvPr/>
          </p:nvSpPr>
          <p:spPr>
            <a:xfrm>
              <a:off x="3659216" y="3233919"/>
              <a:ext cx="547055" cy="245301"/>
            </a:xfrm>
            <a:custGeom>
              <a:avLst/>
              <a:gdLst/>
              <a:ahLst/>
              <a:cxnLst/>
              <a:rect l="l" t="t" r="r" b="b"/>
              <a:pathLst>
                <a:path w="2471" h="1108" extrusionOk="0">
                  <a:moveTo>
                    <a:pt x="2371" y="0"/>
                  </a:moveTo>
                  <a:lnTo>
                    <a:pt x="0" y="826"/>
                  </a:lnTo>
                  <a:lnTo>
                    <a:pt x="100" y="1108"/>
                  </a:lnTo>
                  <a:lnTo>
                    <a:pt x="2471" y="281"/>
                  </a:lnTo>
                  <a:lnTo>
                    <a:pt x="2371" y="0"/>
                  </a:lnTo>
                  <a:close/>
                </a:path>
              </a:pathLst>
            </a:custGeom>
            <a:solidFill>
              <a:srgbClr val="2E1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29"/>
            <p:cNvSpPr/>
            <p:nvPr/>
          </p:nvSpPr>
          <p:spPr>
            <a:xfrm>
              <a:off x="3559591" y="2691731"/>
              <a:ext cx="225376" cy="116894"/>
            </a:xfrm>
            <a:custGeom>
              <a:avLst/>
              <a:gdLst/>
              <a:ahLst/>
              <a:cxnLst/>
              <a:rect l="l" t="t" r="r" b="b"/>
              <a:pathLst>
                <a:path w="1018" h="528" extrusionOk="0">
                  <a:moveTo>
                    <a:pt x="1017" y="0"/>
                  </a:moveTo>
                  <a:lnTo>
                    <a:pt x="0" y="355"/>
                  </a:lnTo>
                  <a:cubicBezTo>
                    <a:pt x="110" y="465"/>
                    <a:pt x="261" y="528"/>
                    <a:pt x="418" y="528"/>
                  </a:cubicBezTo>
                  <a:cubicBezTo>
                    <a:pt x="483" y="528"/>
                    <a:pt x="550" y="517"/>
                    <a:pt x="615" y="494"/>
                  </a:cubicBezTo>
                  <a:cubicBezTo>
                    <a:pt x="840" y="416"/>
                    <a:pt x="987" y="221"/>
                    <a:pt x="1017" y="0"/>
                  </a:cubicBezTo>
                  <a:close/>
                </a:path>
              </a:pathLst>
            </a:custGeom>
            <a:solidFill>
              <a:srgbClr val="F3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29"/>
            <p:cNvSpPr/>
            <p:nvPr/>
          </p:nvSpPr>
          <p:spPr>
            <a:xfrm>
              <a:off x="3498266" y="2489600"/>
              <a:ext cx="37637" cy="49591"/>
            </a:xfrm>
            <a:custGeom>
              <a:avLst/>
              <a:gdLst/>
              <a:ahLst/>
              <a:cxnLst/>
              <a:rect l="l" t="t" r="r" b="b"/>
              <a:pathLst>
                <a:path w="170" h="224" extrusionOk="0">
                  <a:moveTo>
                    <a:pt x="96" y="1"/>
                  </a:moveTo>
                  <a:cubicBezTo>
                    <a:pt x="96" y="1"/>
                    <a:pt x="91" y="1"/>
                    <a:pt x="91" y="5"/>
                  </a:cubicBezTo>
                  <a:cubicBezTo>
                    <a:pt x="31" y="22"/>
                    <a:pt x="0" y="87"/>
                    <a:pt x="22" y="148"/>
                  </a:cubicBezTo>
                  <a:cubicBezTo>
                    <a:pt x="36" y="192"/>
                    <a:pt x="80" y="223"/>
                    <a:pt x="127" y="223"/>
                  </a:cubicBezTo>
                  <a:cubicBezTo>
                    <a:pt x="140" y="223"/>
                    <a:pt x="152" y="221"/>
                    <a:pt x="165" y="217"/>
                  </a:cubicBezTo>
                  <a:lnTo>
                    <a:pt x="169" y="217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29"/>
            <p:cNvSpPr/>
            <p:nvPr/>
          </p:nvSpPr>
          <p:spPr>
            <a:xfrm>
              <a:off x="3507785" y="2445543"/>
              <a:ext cx="32323" cy="49149"/>
            </a:xfrm>
            <a:custGeom>
              <a:avLst/>
              <a:gdLst/>
              <a:ahLst/>
              <a:cxnLst/>
              <a:rect l="l" t="t" r="r" b="b"/>
              <a:pathLst>
                <a:path w="146" h="222" extrusionOk="0">
                  <a:moveTo>
                    <a:pt x="31" y="0"/>
                  </a:moveTo>
                  <a:cubicBezTo>
                    <a:pt x="21" y="0"/>
                    <a:pt x="11" y="2"/>
                    <a:pt x="1" y="5"/>
                  </a:cubicBezTo>
                  <a:lnTo>
                    <a:pt x="18" y="221"/>
                  </a:lnTo>
                  <a:lnTo>
                    <a:pt x="87" y="191"/>
                  </a:lnTo>
                  <a:cubicBezTo>
                    <a:pt x="113" y="169"/>
                    <a:pt x="126" y="143"/>
                    <a:pt x="131" y="122"/>
                  </a:cubicBezTo>
                  <a:cubicBezTo>
                    <a:pt x="145" y="55"/>
                    <a:pt x="93" y="0"/>
                    <a:pt x="31" y="0"/>
                  </a:cubicBezTo>
                  <a:close/>
                </a:path>
              </a:pathLst>
            </a:custGeom>
            <a:solidFill>
              <a:srgbClr val="2E1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29"/>
            <p:cNvSpPr/>
            <p:nvPr/>
          </p:nvSpPr>
          <p:spPr>
            <a:xfrm>
              <a:off x="4003033" y="1984826"/>
              <a:ext cx="143019" cy="458942"/>
            </a:xfrm>
            <a:custGeom>
              <a:avLst/>
              <a:gdLst/>
              <a:ahLst/>
              <a:cxnLst/>
              <a:rect l="l" t="t" r="r" b="b"/>
              <a:pathLst>
                <a:path w="646" h="2073" extrusionOk="0">
                  <a:moveTo>
                    <a:pt x="0" y="1"/>
                  </a:moveTo>
                  <a:lnTo>
                    <a:pt x="0" y="1757"/>
                  </a:lnTo>
                  <a:cubicBezTo>
                    <a:pt x="0" y="1930"/>
                    <a:pt x="139" y="2073"/>
                    <a:pt x="312" y="2073"/>
                  </a:cubicBezTo>
                  <a:cubicBezTo>
                    <a:pt x="498" y="2073"/>
                    <a:pt x="645" y="1904"/>
                    <a:pt x="619" y="1718"/>
                  </a:cubicBezTo>
                  <a:lnTo>
                    <a:pt x="321" y="1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29"/>
            <p:cNvSpPr/>
            <p:nvPr/>
          </p:nvSpPr>
          <p:spPr>
            <a:xfrm>
              <a:off x="3947465" y="2339053"/>
              <a:ext cx="203237" cy="224490"/>
            </a:xfrm>
            <a:custGeom>
              <a:avLst/>
              <a:gdLst/>
              <a:ahLst/>
              <a:cxnLst/>
              <a:rect l="l" t="t" r="r" b="b"/>
              <a:pathLst>
                <a:path w="918" h="1014" extrusionOk="0">
                  <a:moveTo>
                    <a:pt x="533" y="1"/>
                  </a:moveTo>
                  <a:cubicBezTo>
                    <a:pt x="400" y="1"/>
                    <a:pt x="274" y="79"/>
                    <a:pt x="221" y="205"/>
                  </a:cubicBezTo>
                  <a:lnTo>
                    <a:pt x="1" y="711"/>
                  </a:lnTo>
                  <a:lnTo>
                    <a:pt x="662" y="1014"/>
                  </a:lnTo>
                  <a:lnTo>
                    <a:pt x="857" y="451"/>
                  </a:lnTo>
                  <a:cubicBezTo>
                    <a:pt x="918" y="265"/>
                    <a:pt x="814" y="66"/>
                    <a:pt x="628" y="14"/>
                  </a:cubicBezTo>
                  <a:cubicBezTo>
                    <a:pt x="596" y="5"/>
                    <a:pt x="564" y="1"/>
                    <a:pt x="533" y="1"/>
                  </a:cubicBezTo>
                  <a:close/>
                </a:path>
              </a:pathLst>
            </a:custGeom>
            <a:solidFill>
              <a:srgbClr val="F3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29"/>
            <p:cNvSpPr/>
            <p:nvPr/>
          </p:nvSpPr>
          <p:spPr>
            <a:xfrm>
              <a:off x="3833449" y="2455063"/>
              <a:ext cx="314374" cy="370829"/>
            </a:xfrm>
            <a:custGeom>
              <a:avLst/>
              <a:gdLst/>
              <a:ahLst/>
              <a:cxnLst/>
              <a:rect l="l" t="t" r="r" b="b"/>
              <a:pathLst>
                <a:path w="1420" h="1675" extrusionOk="0">
                  <a:moveTo>
                    <a:pt x="541" y="1"/>
                  </a:moveTo>
                  <a:lnTo>
                    <a:pt x="105" y="1000"/>
                  </a:lnTo>
                  <a:cubicBezTo>
                    <a:pt x="1" y="1242"/>
                    <a:pt x="113" y="1528"/>
                    <a:pt x="355" y="1636"/>
                  </a:cubicBezTo>
                  <a:cubicBezTo>
                    <a:pt x="418" y="1662"/>
                    <a:pt x="483" y="1675"/>
                    <a:pt x="546" y="1675"/>
                  </a:cubicBezTo>
                  <a:cubicBezTo>
                    <a:pt x="735" y="1675"/>
                    <a:pt x="914" y="1566"/>
                    <a:pt x="991" y="1385"/>
                  </a:cubicBezTo>
                  <a:lnTo>
                    <a:pt x="1420" y="399"/>
                  </a:lnTo>
                  <a:lnTo>
                    <a:pt x="54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29"/>
            <p:cNvSpPr/>
            <p:nvPr/>
          </p:nvSpPr>
          <p:spPr>
            <a:xfrm>
              <a:off x="4001040" y="1877894"/>
              <a:ext cx="101175" cy="139698"/>
            </a:xfrm>
            <a:custGeom>
              <a:avLst/>
              <a:gdLst/>
              <a:ahLst/>
              <a:cxnLst/>
              <a:rect l="l" t="t" r="r" b="b"/>
              <a:pathLst>
                <a:path w="457" h="631" extrusionOk="0">
                  <a:moveTo>
                    <a:pt x="238" y="1"/>
                  </a:moveTo>
                  <a:cubicBezTo>
                    <a:pt x="236" y="1"/>
                    <a:pt x="233" y="2"/>
                    <a:pt x="230" y="3"/>
                  </a:cubicBezTo>
                  <a:cubicBezTo>
                    <a:pt x="174" y="42"/>
                    <a:pt x="79" y="349"/>
                    <a:pt x="79" y="349"/>
                  </a:cubicBezTo>
                  <a:cubicBezTo>
                    <a:pt x="79" y="349"/>
                    <a:pt x="106" y="97"/>
                    <a:pt x="60" y="97"/>
                  </a:cubicBezTo>
                  <a:cubicBezTo>
                    <a:pt x="58" y="97"/>
                    <a:pt x="55" y="97"/>
                    <a:pt x="53" y="99"/>
                  </a:cubicBezTo>
                  <a:cubicBezTo>
                    <a:pt x="1" y="129"/>
                    <a:pt x="9" y="484"/>
                    <a:pt x="9" y="484"/>
                  </a:cubicBezTo>
                  <a:lnTo>
                    <a:pt x="317" y="631"/>
                  </a:lnTo>
                  <a:cubicBezTo>
                    <a:pt x="317" y="631"/>
                    <a:pt x="457" y="137"/>
                    <a:pt x="426" y="137"/>
                  </a:cubicBezTo>
                  <a:cubicBezTo>
                    <a:pt x="425" y="137"/>
                    <a:pt x="425" y="137"/>
                    <a:pt x="425" y="137"/>
                  </a:cubicBezTo>
                  <a:cubicBezTo>
                    <a:pt x="386" y="146"/>
                    <a:pt x="291" y="336"/>
                    <a:pt x="291" y="336"/>
                  </a:cubicBezTo>
                  <a:cubicBezTo>
                    <a:pt x="291" y="336"/>
                    <a:pt x="394" y="55"/>
                    <a:pt x="346" y="55"/>
                  </a:cubicBezTo>
                  <a:cubicBezTo>
                    <a:pt x="345" y="55"/>
                    <a:pt x="344" y="55"/>
                    <a:pt x="343" y="55"/>
                  </a:cubicBezTo>
                  <a:cubicBezTo>
                    <a:pt x="282" y="68"/>
                    <a:pt x="204" y="293"/>
                    <a:pt x="204" y="293"/>
                  </a:cubicBezTo>
                  <a:cubicBezTo>
                    <a:pt x="204" y="293"/>
                    <a:pt x="282" y="1"/>
                    <a:pt x="238" y="1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29"/>
            <p:cNvSpPr/>
            <p:nvPr/>
          </p:nvSpPr>
          <p:spPr>
            <a:xfrm>
              <a:off x="3076740" y="3093778"/>
              <a:ext cx="237774" cy="450529"/>
            </a:xfrm>
            <a:custGeom>
              <a:avLst/>
              <a:gdLst/>
              <a:ahLst/>
              <a:cxnLst/>
              <a:rect l="l" t="t" r="r" b="b"/>
              <a:pathLst>
                <a:path w="1074" h="2035" extrusionOk="0">
                  <a:moveTo>
                    <a:pt x="719" y="1"/>
                  </a:moveTo>
                  <a:cubicBezTo>
                    <a:pt x="589" y="1"/>
                    <a:pt x="465" y="83"/>
                    <a:pt x="420" y="218"/>
                  </a:cubicBezTo>
                  <a:lnTo>
                    <a:pt x="1" y="1797"/>
                  </a:lnTo>
                  <a:lnTo>
                    <a:pt x="243" y="2035"/>
                  </a:lnTo>
                  <a:lnTo>
                    <a:pt x="1000" y="447"/>
                  </a:lnTo>
                  <a:cubicBezTo>
                    <a:pt x="1074" y="291"/>
                    <a:pt x="1009" y="105"/>
                    <a:pt x="853" y="32"/>
                  </a:cubicBezTo>
                  <a:cubicBezTo>
                    <a:pt x="810" y="11"/>
                    <a:pt x="764" y="1"/>
                    <a:pt x="719" y="1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29"/>
            <p:cNvSpPr/>
            <p:nvPr/>
          </p:nvSpPr>
          <p:spPr>
            <a:xfrm>
              <a:off x="3174594" y="2982860"/>
              <a:ext cx="227146" cy="222497"/>
            </a:xfrm>
            <a:custGeom>
              <a:avLst/>
              <a:gdLst/>
              <a:ahLst/>
              <a:cxnLst/>
              <a:rect l="l" t="t" r="r" b="b"/>
              <a:pathLst>
                <a:path w="1026" h="1005" extrusionOk="0">
                  <a:moveTo>
                    <a:pt x="554" y="1"/>
                  </a:moveTo>
                  <a:lnTo>
                    <a:pt x="139" y="425"/>
                  </a:lnTo>
                  <a:cubicBezTo>
                    <a:pt x="0" y="563"/>
                    <a:pt x="9" y="788"/>
                    <a:pt x="156" y="918"/>
                  </a:cubicBezTo>
                  <a:cubicBezTo>
                    <a:pt x="222" y="975"/>
                    <a:pt x="304" y="1004"/>
                    <a:pt x="385" y="1004"/>
                  </a:cubicBezTo>
                  <a:cubicBezTo>
                    <a:pt x="464" y="1004"/>
                    <a:pt x="542" y="977"/>
                    <a:pt x="606" y="922"/>
                  </a:cubicBezTo>
                  <a:lnTo>
                    <a:pt x="1025" y="559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F37A5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29"/>
            <p:cNvSpPr/>
            <p:nvPr/>
          </p:nvSpPr>
          <p:spPr>
            <a:xfrm>
              <a:off x="3239682" y="2795120"/>
              <a:ext cx="369943" cy="346918"/>
            </a:xfrm>
            <a:custGeom>
              <a:avLst/>
              <a:gdLst/>
              <a:ahLst/>
              <a:cxnLst/>
              <a:rect l="l" t="t" r="r" b="b"/>
              <a:pathLst>
                <a:path w="1671" h="1567" extrusionOk="0">
                  <a:moveTo>
                    <a:pt x="1127" y="1"/>
                  </a:moveTo>
                  <a:cubicBezTo>
                    <a:pt x="1015" y="1"/>
                    <a:pt x="903" y="39"/>
                    <a:pt x="814" y="117"/>
                  </a:cubicBezTo>
                  <a:lnTo>
                    <a:pt x="0" y="823"/>
                  </a:lnTo>
                  <a:lnTo>
                    <a:pt x="623" y="1567"/>
                  </a:lnTo>
                  <a:lnTo>
                    <a:pt x="1445" y="849"/>
                  </a:lnTo>
                  <a:cubicBezTo>
                    <a:pt x="1649" y="676"/>
                    <a:pt x="1670" y="368"/>
                    <a:pt x="1497" y="169"/>
                  </a:cubicBezTo>
                  <a:cubicBezTo>
                    <a:pt x="1400" y="58"/>
                    <a:pt x="1263" y="1"/>
                    <a:pt x="11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29"/>
            <p:cNvSpPr/>
            <p:nvPr/>
          </p:nvSpPr>
          <p:spPr>
            <a:xfrm>
              <a:off x="3005895" y="3484756"/>
              <a:ext cx="124864" cy="133499"/>
            </a:xfrm>
            <a:custGeom>
              <a:avLst/>
              <a:gdLst/>
              <a:ahLst/>
              <a:cxnLst/>
              <a:rect l="l" t="t" r="r" b="b"/>
              <a:pathLst>
                <a:path w="564" h="603" extrusionOk="0">
                  <a:moveTo>
                    <a:pt x="347" y="1"/>
                  </a:moveTo>
                  <a:cubicBezTo>
                    <a:pt x="347" y="1"/>
                    <a:pt x="1" y="394"/>
                    <a:pt x="40" y="403"/>
                  </a:cubicBezTo>
                  <a:cubicBezTo>
                    <a:pt x="40" y="403"/>
                    <a:pt x="41" y="403"/>
                    <a:pt x="42" y="403"/>
                  </a:cubicBezTo>
                  <a:cubicBezTo>
                    <a:pt x="84" y="403"/>
                    <a:pt x="243" y="278"/>
                    <a:pt x="243" y="278"/>
                  </a:cubicBezTo>
                  <a:lnTo>
                    <a:pt x="243" y="278"/>
                  </a:lnTo>
                  <a:cubicBezTo>
                    <a:pt x="243" y="278"/>
                    <a:pt x="18" y="498"/>
                    <a:pt x="79" y="511"/>
                  </a:cubicBezTo>
                  <a:cubicBezTo>
                    <a:pt x="81" y="512"/>
                    <a:pt x="83" y="512"/>
                    <a:pt x="85" y="512"/>
                  </a:cubicBezTo>
                  <a:cubicBezTo>
                    <a:pt x="147" y="512"/>
                    <a:pt x="303" y="356"/>
                    <a:pt x="304" y="355"/>
                  </a:cubicBezTo>
                  <a:lnTo>
                    <a:pt x="304" y="355"/>
                  </a:lnTo>
                  <a:cubicBezTo>
                    <a:pt x="303" y="356"/>
                    <a:pt x="94" y="602"/>
                    <a:pt x="153" y="602"/>
                  </a:cubicBezTo>
                  <a:cubicBezTo>
                    <a:pt x="154" y="602"/>
                    <a:pt x="155" y="602"/>
                    <a:pt x="156" y="602"/>
                  </a:cubicBezTo>
                  <a:cubicBezTo>
                    <a:pt x="226" y="593"/>
                    <a:pt x="442" y="356"/>
                    <a:pt x="442" y="355"/>
                  </a:cubicBezTo>
                  <a:lnTo>
                    <a:pt x="442" y="355"/>
                  </a:lnTo>
                  <a:cubicBezTo>
                    <a:pt x="442" y="356"/>
                    <a:pt x="297" y="593"/>
                    <a:pt x="354" y="593"/>
                  </a:cubicBezTo>
                  <a:cubicBezTo>
                    <a:pt x="354" y="593"/>
                    <a:pt x="355" y="593"/>
                    <a:pt x="355" y="593"/>
                  </a:cubicBezTo>
                  <a:cubicBezTo>
                    <a:pt x="416" y="593"/>
                    <a:pt x="563" y="269"/>
                    <a:pt x="563" y="269"/>
                  </a:cubicBezTo>
                  <a:lnTo>
                    <a:pt x="347" y="1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29"/>
            <p:cNvSpPr/>
            <p:nvPr/>
          </p:nvSpPr>
          <p:spPr>
            <a:xfrm>
              <a:off x="3516419" y="2469454"/>
              <a:ext cx="169806" cy="108481"/>
            </a:xfrm>
            <a:custGeom>
              <a:avLst/>
              <a:gdLst/>
              <a:ahLst/>
              <a:cxnLst/>
              <a:rect l="l" t="t" r="r" b="b"/>
              <a:pathLst>
                <a:path w="767" h="490" extrusionOk="0">
                  <a:moveTo>
                    <a:pt x="719" y="1"/>
                  </a:moveTo>
                  <a:cubicBezTo>
                    <a:pt x="719" y="1"/>
                    <a:pt x="230" y="191"/>
                    <a:pt x="204" y="195"/>
                  </a:cubicBezTo>
                  <a:cubicBezTo>
                    <a:pt x="204" y="195"/>
                    <a:pt x="203" y="196"/>
                    <a:pt x="202" y="196"/>
                  </a:cubicBezTo>
                  <a:cubicBezTo>
                    <a:pt x="173" y="196"/>
                    <a:pt x="48" y="83"/>
                    <a:pt x="48" y="83"/>
                  </a:cubicBezTo>
                  <a:lnTo>
                    <a:pt x="1" y="92"/>
                  </a:lnTo>
                  <a:cubicBezTo>
                    <a:pt x="1" y="92"/>
                    <a:pt x="5" y="118"/>
                    <a:pt x="83" y="291"/>
                  </a:cubicBezTo>
                  <a:cubicBezTo>
                    <a:pt x="100" y="330"/>
                    <a:pt x="117" y="364"/>
                    <a:pt x="139" y="390"/>
                  </a:cubicBezTo>
                  <a:cubicBezTo>
                    <a:pt x="181" y="452"/>
                    <a:pt x="253" y="489"/>
                    <a:pt x="326" y="489"/>
                  </a:cubicBezTo>
                  <a:cubicBezTo>
                    <a:pt x="351" y="489"/>
                    <a:pt x="375" y="485"/>
                    <a:pt x="399" y="477"/>
                  </a:cubicBezTo>
                  <a:lnTo>
                    <a:pt x="576" y="416"/>
                  </a:lnTo>
                  <a:cubicBezTo>
                    <a:pt x="576" y="416"/>
                    <a:pt x="689" y="381"/>
                    <a:pt x="727" y="256"/>
                  </a:cubicBezTo>
                  <a:cubicBezTo>
                    <a:pt x="766" y="126"/>
                    <a:pt x="719" y="1"/>
                    <a:pt x="719" y="1"/>
                  </a:cubicBezTo>
                  <a:close/>
                </a:path>
              </a:pathLst>
            </a:custGeom>
            <a:solidFill>
              <a:srgbClr val="2E1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29"/>
            <p:cNvSpPr/>
            <p:nvPr/>
          </p:nvSpPr>
          <p:spPr>
            <a:xfrm>
              <a:off x="4254975" y="1746388"/>
              <a:ext cx="305740" cy="305740"/>
            </a:xfrm>
            <a:custGeom>
              <a:avLst/>
              <a:gdLst/>
              <a:ahLst/>
              <a:cxnLst/>
              <a:rect l="l" t="t" r="r" b="b"/>
              <a:pathLst>
                <a:path w="1381" h="1381" extrusionOk="0">
                  <a:moveTo>
                    <a:pt x="688" y="0"/>
                  </a:moveTo>
                  <a:cubicBezTo>
                    <a:pt x="307" y="0"/>
                    <a:pt x="0" y="312"/>
                    <a:pt x="0" y="693"/>
                  </a:cubicBezTo>
                  <a:cubicBezTo>
                    <a:pt x="0" y="1073"/>
                    <a:pt x="307" y="1380"/>
                    <a:pt x="688" y="1380"/>
                  </a:cubicBezTo>
                  <a:cubicBezTo>
                    <a:pt x="1069" y="1380"/>
                    <a:pt x="1380" y="1073"/>
                    <a:pt x="1380" y="693"/>
                  </a:cubicBezTo>
                  <a:cubicBezTo>
                    <a:pt x="1380" y="312"/>
                    <a:pt x="1069" y="0"/>
                    <a:pt x="6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29"/>
            <p:cNvSpPr/>
            <p:nvPr/>
          </p:nvSpPr>
          <p:spPr>
            <a:xfrm>
              <a:off x="5333362" y="3636188"/>
              <a:ext cx="238881" cy="1000020"/>
            </a:xfrm>
            <a:custGeom>
              <a:avLst/>
              <a:gdLst/>
              <a:ahLst/>
              <a:cxnLst/>
              <a:rect l="l" t="t" r="r" b="b"/>
              <a:pathLst>
                <a:path w="1079" h="4517" extrusionOk="0">
                  <a:moveTo>
                    <a:pt x="1" y="0"/>
                  </a:moveTo>
                  <a:lnTo>
                    <a:pt x="693" y="4517"/>
                  </a:lnTo>
                  <a:lnTo>
                    <a:pt x="1078" y="4517"/>
                  </a:lnTo>
                  <a:lnTo>
                    <a:pt x="1078" y="0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29"/>
            <p:cNvSpPr/>
            <p:nvPr/>
          </p:nvSpPr>
          <p:spPr>
            <a:xfrm>
              <a:off x="5229089" y="2738666"/>
              <a:ext cx="248178" cy="430161"/>
            </a:xfrm>
            <a:custGeom>
              <a:avLst/>
              <a:gdLst/>
              <a:ahLst/>
              <a:cxnLst/>
              <a:rect l="l" t="t" r="r" b="b"/>
              <a:pathLst>
                <a:path w="1121" h="1943" extrusionOk="0">
                  <a:moveTo>
                    <a:pt x="191" y="0"/>
                  </a:moveTo>
                  <a:cubicBezTo>
                    <a:pt x="156" y="0"/>
                    <a:pt x="130" y="22"/>
                    <a:pt x="121" y="52"/>
                  </a:cubicBezTo>
                  <a:lnTo>
                    <a:pt x="31" y="468"/>
                  </a:lnTo>
                  <a:cubicBezTo>
                    <a:pt x="31" y="468"/>
                    <a:pt x="31" y="472"/>
                    <a:pt x="31" y="472"/>
                  </a:cubicBezTo>
                  <a:lnTo>
                    <a:pt x="18" y="563"/>
                  </a:lnTo>
                  <a:cubicBezTo>
                    <a:pt x="18" y="567"/>
                    <a:pt x="18" y="567"/>
                    <a:pt x="18" y="567"/>
                  </a:cubicBezTo>
                  <a:lnTo>
                    <a:pt x="13" y="610"/>
                  </a:lnTo>
                  <a:cubicBezTo>
                    <a:pt x="0" y="736"/>
                    <a:pt x="100" y="840"/>
                    <a:pt x="221" y="840"/>
                  </a:cubicBezTo>
                  <a:cubicBezTo>
                    <a:pt x="260" y="840"/>
                    <a:pt x="290" y="870"/>
                    <a:pt x="290" y="909"/>
                  </a:cubicBezTo>
                  <a:lnTo>
                    <a:pt x="290" y="1874"/>
                  </a:lnTo>
                  <a:cubicBezTo>
                    <a:pt x="290" y="1913"/>
                    <a:pt x="320" y="1943"/>
                    <a:pt x="355" y="1943"/>
                  </a:cubicBezTo>
                  <a:lnTo>
                    <a:pt x="1047" y="1943"/>
                  </a:lnTo>
                  <a:cubicBezTo>
                    <a:pt x="1091" y="1943"/>
                    <a:pt x="1121" y="1900"/>
                    <a:pt x="1112" y="1861"/>
                  </a:cubicBezTo>
                  <a:lnTo>
                    <a:pt x="675" y="48"/>
                  </a:lnTo>
                  <a:cubicBezTo>
                    <a:pt x="671" y="18"/>
                    <a:pt x="641" y="0"/>
                    <a:pt x="610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29"/>
            <p:cNvSpPr/>
            <p:nvPr/>
          </p:nvSpPr>
          <p:spPr>
            <a:xfrm>
              <a:off x="5102675" y="3066325"/>
              <a:ext cx="584470" cy="481966"/>
            </a:xfrm>
            <a:custGeom>
              <a:avLst/>
              <a:gdLst/>
              <a:ahLst/>
              <a:cxnLst/>
              <a:rect l="l" t="t" r="r" b="b"/>
              <a:pathLst>
                <a:path w="2640" h="2177" extrusionOk="0">
                  <a:moveTo>
                    <a:pt x="424" y="0"/>
                  </a:moveTo>
                  <a:cubicBezTo>
                    <a:pt x="191" y="0"/>
                    <a:pt x="0" y="190"/>
                    <a:pt x="0" y="424"/>
                  </a:cubicBezTo>
                  <a:lnTo>
                    <a:pt x="0" y="2176"/>
                  </a:lnTo>
                  <a:lnTo>
                    <a:pt x="2639" y="2176"/>
                  </a:lnTo>
                  <a:lnTo>
                    <a:pt x="2639" y="424"/>
                  </a:lnTo>
                  <a:cubicBezTo>
                    <a:pt x="2639" y="190"/>
                    <a:pt x="2449" y="0"/>
                    <a:pt x="2215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88" name="Google Shape;1288;p29"/>
            <p:cNvSpPr/>
            <p:nvPr/>
          </p:nvSpPr>
          <p:spPr>
            <a:xfrm>
              <a:off x="5374541" y="2811504"/>
              <a:ext cx="29887" cy="45164"/>
            </a:xfrm>
            <a:custGeom>
              <a:avLst/>
              <a:gdLst/>
              <a:ahLst/>
              <a:cxnLst/>
              <a:rect l="l" t="t" r="r" b="b"/>
              <a:pathLst>
                <a:path w="135" h="204" extrusionOk="0">
                  <a:moveTo>
                    <a:pt x="35" y="0"/>
                  </a:moveTo>
                  <a:cubicBezTo>
                    <a:pt x="22" y="0"/>
                    <a:pt x="14" y="5"/>
                    <a:pt x="1" y="5"/>
                  </a:cubicBezTo>
                  <a:lnTo>
                    <a:pt x="1" y="199"/>
                  </a:lnTo>
                  <a:cubicBezTo>
                    <a:pt x="14" y="199"/>
                    <a:pt x="22" y="204"/>
                    <a:pt x="35" y="204"/>
                  </a:cubicBezTo>
                  <a:cubicBezTo>
                    <a:pt x="92" y="204"/>
                    <a:pt x="135" y="156"/>
                    <a:pt x="135" y="104"/>
                  </a:cubicBezTo>
                  <a:cubicBezTo>
                    <a:pt x="135" y="48"/>
                    <a:pt x="92" y="0"/>
                    <a:pt x="35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29"/>
            <p:cNvSpPr/>
            <p:nvPr/>
          </p:nvSpPr>
          <p:spPr>
            <a:xfrm>
              <a:off x="5102675" y="3548074"/>
              <a:ext cx="576722" cy="88335"/>
            </a:xfrm>
            <a:custGeom>
              <a:avLst/>
              <a:gdLst/>
              <a:ahLst/>
              <a:cxnLst/>
              <a:rect l="l" t="t" r="r" b="b"/>
              <a:pathLst>
                <a:path w="2605" h="399" extrusionOk="0">
                  <a:moveTo>
                    <a:pt x="0" y="0"/>
                  </a:moveTo>
                  <a:lnTo>
                    <a:pt x="0" y="398"/>
                  </a:lnTo>
                  <a:lnTo>
                    <a:pt x="2605" y="398"/>
                  </a:lnTo>
                  <a:lnTo>
                    <a:pt x="2605" y="0"/>
                  </a:lnTo>
                  <a:close/>
                </a:path>
              </a:pathLst>
            </a:custGeom>
            <a:solidFill>
              <a:srgbClr val="0D37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29"/>
            <p:cNvSpPr/>
            <p:nvPr/>
          </p:nvSpPr>
          <p:spPr>
            <a:xfrm>
              <a:off x="5151380" y="3636188"/>
              <a:ext cx="253049" cy="180212"/>
            </a:xfrm>
            <a:custGeom>
              <a:avLst/>
              <a:gdLst/>
              <a:ahLst/>
              <a:cxnLst/>
              <a:rect l="l" t="t" r="r" b="b"/>
              <a:pathLst>
                <a:path w="1143" h="814" extrusionOk="0">
                  <a:moveTo>
                    <a:pt x="1" y="0"/>
                  </a:moveTo>
                  <a:cubicBezTo>
                    <a:pt x="1" y="0"/>
                    <a:pt x="144" y="701"/>
                    <a:pt x="948" y="814"/>
                  </a:cubicBezTo>
                  <a:lnTo>
                    <a:pt x="11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29"/>
            <p:cNvSpPr/>
            <p:nvPr/>
          </p:nvSpPr>
          <p:spPr>
            <a:xfrm>
              <a:off x="5526857" y="3314285"/>
              <a:ext cx="113352" cy="113352"/>
            </a:xfrm>
            <a:custGeom>
              <a:avLst/>
              <a:gdLst/>
              <a:ahLst/>
              <a:cxnLst/>
              <a:rect l="l" t="t" r="r" b="b"/>
              <a:pathLst>
                <a:path w="512" h="512" extrusionOk="0">
                  <a:moveTo>
                    <a:pt x="256" y="1"/>
                  </a:moveTo>
                  <a:lnTo>
                    <a:pt x="1" y="256"/>
                  </a:lnTo>
                  <a:lnTo>
                    <a:pt x="256" y="511"/>
                  </a:lnTo>
                  <a:lnTo>
                    <a:pt x="511" y="256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EEAA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29"/>
            <p:cNvSpPr/>
            <p:nvPr/>
          </p:nvSpPr>
          <p:spPr>
            <a:xfrm>
              <a:off x="5464646" y="3066325"/>
              <a:ext cx="222497" cy="481966"/>
            </a:xfrm>
            <a:custGeom>
              <a:avLst/>
              <a:gdLst/>
              <a:ahLst/>
              <a:cxnLst/>
              <a:rect l="l" t="t" r="r" b="b"/>
              <a:pathLst>
                <a:path w="1005" h="2177" extrusionOk="0">
                  <a:moveTo>
                    <a:pt x="386" y="0"/>
                  </a:moveTo>
                  <a:lnTo>
                    <a:pt x="1" y="2176"/>
                  </a:lnTo>
                  <a:lnTo>
                    <a:pt x="1004" y="2176"/>
                  </a:lnTo>
                  <a:lnTo>
                    <a:pt x="1004" y="385"/>
                  </a:lnTo>
                  <a:cubicBezTo>
                    <a:pt x="1004" y="121"/>
                    <a:pt x="667" y="0"/>
                    <a:pt x="667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29"/>
            <p:cNvSpPr/>
            <p:nvPr/>
          </p:nvSpPr>
          <p:spPr>
            <a:xfrm>
              <a:off x="5253884" y="2695494"/>
              <a:ext cx="126635" cy="62432"/>
            </a:xfrm>
            <a:custGeom>
              <a:avLst/>
              <a:gdLst/>
              <a:ahLst/>
              <a:cxnLst/>
              <a:rect l="l" t="t" r="r" b="b"/>
              <a:pathLst>
                <a:path w="572" h="282" extrusionOk="0">
                  <a:moveTo>
                    <a:pt x="286" y="1"/>
                  </a:moveTo>
                  <a:cubicBezTo>
                    <a:pt x="131" y="1"/>
                    <a:pt x="5" y="126"/>
                    <a:pt x="1" y="282"/>
                  </a:cubicBezTo>
                  <a:lnTo>
                    <a:pt x="572" y="282"/>
                  </a:lnTo>
                  <a:cubicBezTo>
                    <a:pt x="567" y="126"/>
                    <a:pt x="442" y="1"/>
                    <a:pt x="286" y="1"/>
                  </a:cubicBezTo>
                  <a:close/>
                </a:path>
              </a:pathLst>
            </a:custGeom>
            <a:solidFill>
              <a:srgbClr val="F1B02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29"/>
            <p:cNvSpPr/>
            <p:nvPr/>
          </p:nvSpPr>
          <p:spPr>
            <a:xfrm>
              <a:off x="5169756" y="2748186"/>
              <a:ext cx="210764" cy="9741"/>
            </a:xfrm>
            <a:custGeom>
              <a:avLst/>
              <a:gdLst/>
              <a:ahLst/>
              <a:cxnLst/>
              <a:rect l="l" t="t" r="r" b="b"/>
              <a:pathLst>
                <a:path w="952" h="44" extrusionOk="0">
                  <a:moveTo>
                    <a:pt x="0" y="1"/>
                  </a:moveTo>
                  <a:lnTo>
                    <a:pt x="0" y="44"/>
                  </a:lnTo>
                  <a:lnTo>
                    <a:pt x="952" y="44"/>
                  </a:lnTo>
                  <a:lnTo>
                    <a:pt x="952" y="1"/>
                  </a:lnTo>
                  <a:close/>
                </a:path>
              </a:pathLst>
            </a:custGeom>
            <a:solidFill>
              <a:srgbClr val="0D375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29"/>
            <p:cNvSpPr/>
            <p:nvPr/>
          </p:nvSpPr>
          <p:spPr>
            <a:xfrm>
              <a:off x="5297941" y="4569133"/>
              <a:ext cx="274302" cy="130399"/>
            </a:xfrm>
            <a:custGeom>
              <a:avLst/>
              <a:gdLst/>
              <a:ahLst/>
              <a:cxnLst/>
              <a:rect l="l" t="t" r="r" b="b"/>
              <a:pathLst>
                <a:path w="1239" h="589" extrusionOk="0">
                  <a:moveTo>
                    <a:pt x="1238" y="0"/>
                  </a:moveTo>
                  <a:lnTo>
                    <a:pt x="814" y="39"/>
                  </a:lnTo>
                  <a:cubicBezTo>
                    <a:pt x="801" y="199"/>
                    <a:pt x="814" y="108"/>
                    <a:pt x="407" y="281"/>
                  </a:cubicBezTo>
                  <a:cubicBezTo>
                    <a:pt x="1" y="454"/>
                    <a:pt x="83" y="589"/>
                    <a:pt x="83" y="589"/>
                  </a:cubicBezTo>
                  <a:lnTo>
                    <a:pt x="1238" y="589"/>
                  </a:lnTo>
                  <a:lnTo>
                    <a:pt x="1238" y="134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29"/>
            <p:cNvSpPr/>
            <p:nvPr/>
          </p:nvSpPr>
          <p:spPr>
            <a:xfrm>
              <a:off x="5314323" y="4699311"/>
              <a:ext cx="257920" cy="22360"/>
            </a:xfrm>
            <a:custGeom>
              <a:avLst/>
              <a:gdLst/>
              <a:ahLst/>
              <a:cxnLst/>
              <a:rect l="l" t="t" r="r" b="b"/>
              <a:pathLst>
                <a:path w="1165" h="101" extrusionOk="0">
                  <a:moveTo>
                    <a:pt x="0" y="1"/>
                  </a:moveTo>
                  <a:lnTo>
                    <a:pt x="0" y="100"/>
                  </a:lnTo>
                  <a:lnTo>
                    <a:pt x="1164" y="100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29"/>
            <p:cNvSpPr/>
            <p:nvPr/>
          </p:nvSpPr>
          <p:spPr>
            <a:xfrm>
              <a:off x="5474166" y="4551864"/>
              <a:ext cx="98076" cy="39407"/>
            </a:xfrm>
            <a:custGeom>
              <a:avLst/>
              <a:gdLst/>
              <a:ahLst/>
              <a:cxnLst/>
              <a:rect l="l" t="t" r="r" b="b"/>
              <a:pathLst>
                <a:path w="443" h="178" extrusionOk="0">
                  <a:moveTo>
                    <a:pt x="1" y="0"/>
                  </a:moveTo>
                  <a:lnTo>
                    <a:pt x="1" y="178"/>
                  </a:lnTo>
                  <a:lnTo>
                    <a:pt x="442" y="178"/>
                  </a:lnTo>
                  <a:lnTo>
                    <a:pt x="442" y="0"/>
                  </a:ln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29"/>
            <p:cNvSpPr/>
            <p:nvPr/>
          </p:nvSpPr>
          <p:spPr>
            <a:xfrm>
              <a:off x="5378526" y="4632893"/>
              <a:ext cx="69074" cy="29666"/>
            </a:xfrm>
            <a:custGeom>
              <a:avLst/>
              <a:gdLst/>
              <a:ahLst/>
              <a:cxnLst/>
              <a:rect l="l" t="t" r="r" b="b"/>
              <a:pathLst>
                <a:path w="312" h="134" extrusionOk="0">
                  <a:moveTo>
                    <a:pt x="21" y="0"/>
                  </a:moveTo>
                  <a:cubicBezTo>
                    <a:pt x="12" y="0"/>
                    <a:pt x="4" y="5"/>
                    <a:pt x="4" y="15"/>
                  </a:cubicBezTo>
                  <a:cubicBezTo>
                    <a:pt x="0" y="24"/>
                    <a:pt x="4" y="37"/>
                    <a:pt x="17" y="41"/>
                  </a:cubicBezTo>
                  <a:lnTo>
                    <a:pt x="277" y="132"/>
                  </a:lnTo>
                  <a:cubicBezTo>
                    <a:pt x="280" y="133"/>
                    <a:pt x="284" y="133"/>
                    <a:pt x="287" y="133"/>
                  </a:cubicBezTo>
                  <a:cubicBezTo>
                    <a:pt x="296" y="133"/>
                    <a:pt x="304" y="129"/>
                    <a:pt x="307" y="119"/>
                  </a:cubicBezTo>
                  <a:cubicBezTo>
                    <a:pt x="312" y="110"/>
                    <a:pt x="303" y="97"/>
                    <a:pt x="294" y="93"/>
                  </a:cubicBezTo>
                  <a:lnTo>
                    <a:pt x="30" y="2"/>
                  </a:lnTo>
                  <a:cubicBezTo>
                    <a:pt x="27" y="1"/>
                    <a:pt x="24" y="0"/>
                    <a:pt x="21" y="0"/>
                  </a:cubicBez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29"/>
            <p:cNvSpPr/>
            <p:nvPr/>
          </p:nvSpPr>
          <p:spPr>
            <a:xfrm>
              <a:off x="5406200" y="4617617"/>
              <a:ext cx="68189" cy="30552"/>
            </a:xfrm>
            <a:custGeom>
              <a:avLst/>
              <a:gdLst/>
              <a:ahLst/>
              <a:cxnLst/>
              <a:rect l="l" t="t" r="r" b="b"/>
              <a:pathLst>
                <a:path w="308" h="138" extrusionOk="0">
                  <a:moveTo>
                    <a:pt x="24" y="1"/>
                  </a:moveTo>
                  <a:cubicBezTo>
                    <a:pt x="13" y="1"/>
                    <a:pt x="4" y="8"/>
                    <a:pt x="1" y="15"/>
                  </a:cubicBezTo>
                  <a:cubicBezTo>
                    <a:pt x="1" y="28"/>
                    <a:pt x="5" y="41"/>
                    <a:pt x="14" y="41"/>
                  </a:cubicBezTo>
                  <a:lnTo>
                    <a:pt x="278" y="136"/>
                  </a:lnTo>
                  <a:cubicBezTo>
                    <a:pt x="280" y="137"/>
                    <a:pt x="282" y="137"/>
                    <a:pt x="285" y="137"/>
                  </a:cubicBezTo>
                  <a:cubicBezTo>
                    <a:pt x="295" y="137"/>
                    <a:pt x="304" y="130"/>
                    <a:pt x="308" y="123"/>
                  </a:cubicBezTo>
                  <a:cubicBezTo>
                    <a:pt x="308" y="110"/>
                    <a:pt x="303" y="97"/>
                    <a:pt x="291" y="93"/>
                  </a:cubicBezTo>
                  <a:lnTo>
                    <a:pt x="31" y="2"/>
                  </a:lnTo>
                  <a:cubicBezTo>
                    <a:pt x="29" y="1"/>
                    <a:pt x="26" y="1"/>
                    <a:pt x="24" y="1"/>
                  </a:cubicBez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29"/>
            <p:cNvSpPr/>
            <p:nvPr/>
          </p:nvSpPr>
          <p:spPr>
            <a:xfrm>
              <a:off x="5439851" y="4606105"/>
              <a:ext cx="69074" cy="29666"/>
            </a:xfrm>
            <a:custGeom>
              <a:avLst/>
              <a:gdLst/>
              <a:ahLst/>
              <a:cxnLst/>
              <a:rect l="l" t="t" r="r" b="b"/>
              <a:pathLst>
                <a:path w="312" h="134" extrusionOk="0">
                  <a:moveTo>
                    <a:pt x="23" y="0"/>
                  </a:moveTo>
                  <a:cubicBezTo>
                    <a:pt x="16" y="0"/>
                    <a:pt x="8" y="5"/>
                    <a:pt x="4" y="15"/>
                  </a:cubicBezTo>
                  <a:cubicBezTo>
                    <a:pt x="0" y="24"/>
                    <a:pt x="4" y="36"/>
                    <a:pt x="17" y="41"/>
                  </a:cubicBezTo>
                  <a:lnTo>
                    <a:pt x="277" y="132"/>
                  </a:lnTo>
                  <a:cubicBezTo>
                    <a:pt x="280" y="133"/>
                    <a:pt x="283" y="133"/>
                    <a:pt x="287" y="133"/>
                  </a:cubicBezTo>
                  <a:cubicBezTo>
                    <a:pt x="296" y="133"/>
                    <a:pt x="304" y="128"/>
                    <a:pt x="307" y="119"/>
                  </a:cubicBezTo>
                  <a:cubicBezTo>
                    <a:pt x="312" y="110"/>
                    <a:pt x="303" y="97"/>
                    <a:pt x="294" y="93"/>
                  </a:cubicBezTo>
                  <a:lnTo>
                    <a:pt x="30" y="2"/>
                  </a:lnTo>
                  <a:cubicBezTo>
                    <a:pt x="28" y="1"/>
                    <a:pt x="26" y="0"/>
                    <a:pt x="23" y="0"/>
                  </a:cubicBezTo>
                  <a:close/>
                </a:path>
              </a:pathLst>
            </a:custGeom>
            <a:solidFill>
              <a:srgbClr val="0056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29"/>
            <p:cNvSpPr/>
            <p:nvPr/>
          </p:nvSpPr>
          <p:spPr>
            <a:xfrm>
              <a:off x="5347753" y="3636188"/>
              <a:ext cx="297106" cy="587348"/>
            </a:xfrm>
            <a:custGeom>
              <a:avLst/>
              <a:gdLst/>
              <a:ahLst/>
              <a:cxnLst/>
              <a:rect l="l" t="t" r="r" b="b"/>
              <a:pathLst>
                <a:path w="1342" h="2653" extrusionOk="0">
                  <a:moveTo>
                    <a:pt x="1" y="0"/>
                  </a:moveTo>
                  <a:lnTo>
                    <a:pt x="243" y="2652"/>
                  </a:lnTo>
                  <a:lnTo>
                    <a:pt x="1234" y="2652"/>
                  </a:lnTo>
                  <a:lnTo>
                    <a:pt x="134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29"/>
            <p:cNvSpPr/>
            <p:nvPr/>
          </p:nvSpPr>
          <p:spPr>
            <a:xfrm>
              <a:off x="5285542" y="2777852"/>
              <a:ext cx="17490" cy="9962"/>
            </a:xfrm>
            <a:custGeom>
              <a:avLst/>
              <a:gdLst/>
              <a:ahLst/>
              <a:cxnLst/>
              <a:rect l="l" t="t" r="r" b="b"/>
              <a:pathLst>
                <a:path w="79" h="45" extrusionOk="0">
                  <a:moveTo>
                    <a:pt x="10" y="0"/>
                  </a:moveTo>
                  <a:cubicBezTo>
                    <a:pt x="4" y="0"/>
                    <a:pt x="1" y="1"/>
                    <a:pt x="1" y="1"/>
                  </a:cubicBezTo>
                  <a:cubicBezTo>
                    <a:pt x="31" y="9"/>
                    <a:pt x="78" y="44"/>
                    <a:pt x="78" y="44"/>
                  </a:cubicBezTo>
                  <a:cubicBezTo>
                    <a:pt x="65" y="5"/>
                    <a:pt x="28" y="0"/>
                    <a:pt x="10" y="0"/>
                  </a:cubicBezTo>
                  <a:close/>
                </a:path>
              </a:pathLst>
            </a:custGeom>
            <a:solidFill>
              <a:srgbClr val="0B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29"/>
            <p:cNvSpPr/>
            <p:nvPr/>
          </p:nvSpPr>
          <p:spPr>
            <a:xfrm>
              <a:off x="5253884" y="2757706"/>
              <a:ext cx="143903" cy="77044"/>
            </a:xfrm>
            <a:custGeom>
              <a:avLst/>
              <a:gdLst/>
              <a:ahLst/>
              <a:cxnLst/>
              <a:rect l="l" t="t" r="r" b="b"/>
              <a:pathLst>
                <a:path w="650" h="348" extrusionOk="0">
                  <a:moveTo>
                    <a:pt x="1" y="1"/>
                  </a:moveTo>
                  <a:cubicBezTo>
                    <a:pt x="1" y="1"/>
                    <a:pt x="161" y="217"/>
                    <a:pt x="325" y="261"/>
                  </a:cubicBezTo>
                  <a:lnTo>
                    <a:pt x="293" y="223"/>
                  </a:lnTo>
                  <a:lnTo>
                    <a:pt x="293" y="223"/>
                  </a:lnTo>
                  <a:cubicBezTo>
                    <a:pt x="334" y="265"/>
                    <a:pt x="418" y="332"/>
                    <a:pt x="546" y="347"/>
                  </a:cubicBezTo>
                  <a:lnTo>
                    <a:pt x="546" y="248"/>
                  </a:lnTo>
                  <a:cubicBezTo>
                    <a:pt x="546" y="248"/>
                    <a:pt x="555" y="247"/>
                    <a:pt x="567" y="247"/>
                  </a:cubicBezTo>
                  <a:cubicBezTo>
                    <a:pt x="592" y="247"/>
                    <a:pt x="632" y="250"/>
                    <a:pt x="650" y="274"/>
                  </a:cubicBezTo>
                  <a:lnTo>
                    <a:pt x="572" y="1"/>
                  </a:lnTo>
                  <a:close/>
                </a:path>
              </a:pathLst>
            </a:custGeom>
            <a:solidFill>
              <a:srgbClr val="0B1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29"/>
            <p:cNvSpPr/>
            <p:nvPr/>
          </p:nvSpPr>
          <p:spPr>
            <a:xfrm>
              <a:off x="5264510" y="3064333"/>
              <a:ext cx="209878" cy="104496"/>
            </a:xfrm>
            <a:custGeom>
              <a:avLst/>
              <a:gdLst/>
              <a:ahLst/>
              <a:cxnLst/>
              <a:rect l="l" t="t" r="r" b="b"/>
              <a:pathLst>
                <a:path w="948" h="472" extrusionOk="0">
                  <a:moveTo>
                    <a:pt x="0" y="0"/>
                  </a:moveTo>
                  <a:cubicBezTo>
                    <a:pt x="0" y="260"/>
                    <a:pt x="212" y="472"/>
                    <a:pt x="472" y="472"/>
                  </a:cubicBezTo>
                  <a:cubicBezTo>
                    <a:pt x="736" y="472"/>
                    <a:pt x="948" y="260"/>
                    <a:pt x="948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29"/>
            <p:cNvSpPr/>
            <p:nvPr/>
          </p:nvSpPr>
          <p:spPr>
            <a:xfrm>
              <a:off x="5601687" y="3460845"/>
              <a:ext cx="166707" cy="453186"/>
            </a:xfrm>
            <a:custGeom>
              <a:avLst/>
              <a:gdLst/>
              <a:ahLst/>
              <a:cxnLst/>
              <a:rect l="l" t="t" r="r" b="b"/>
              <a:pathLst>
                <a:path w="753" h="2047" extrusionOk="0">
                  <a:moveTo>
                    <a:pt x="413" y="0"/>
                  </a:moveTo>
                  <a:cubicBezTo>
                    <a:pt x="251" y="0"/>
                    <a:pt x="112" y="127"/>
                    <a:pt x="100" y="295"/>
                  </a:cubicBezTo>
                  <a:lnTo>
                    <a:pt x="0" y="2047"/>
                  </a:lnTo>
                  <a:lnTo>
                    <a:pt x="0" y="2047"/>
                  </a:lnTo>
                  <a:lnTo>
                    <a:pt x="325" y="1956"/>
                  </a:lnTo>
                  <a:lnTo>
                    <a:pt x="718" y="368"/>
                  </a:lnTo>
                  <a:cubicBezTo>
                    <a:pt x="753" y="187"/>
                    <a:pt x="619" y="9"/>
                    <a:pt x="429" y="1"/>
                  </a:cubicBezTo>
                  <a:cubicBezTo>
                    <a:pt x="423" y="0"/>
                    <a:pt x="418" y="0"/>
                    <a:pt x="413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29"/>
            <p:cNvSpPr/>
            <p:nvPr/>
          </p:nvSpPr>
          <p:spPr>
            <a:xfrm>
              <a:off x="5575785" y="3342179"/>
              <a:ext cx="197480" cy="222497"/>
            </a:xfrm>
            <a:custGeom>
              <a:avLst/>
              <a:gdLst/>
              <a:ahLst/>
              <a:cxnLst/>
              <a:rect l="l" t="t" r="r" b="b"/>
              <a:pathLst>
                <a:path w="892" h="1005" extrusionOk="0">
                  <a:moveTo>
                    <a:pt x="680" y="0"/>
                  </a:moveTo>
                  <a:lnTo>
                    <a:pt x="0" y="264"/>
                  </a:lnTo>
                  <a:lnTo>
                    <a:pt x="191" y="783"/>
                  </a:lnTo>
                  <a:cubicBezTo>
                    <a:pt x="238" y="918"/>
                    <a:pt x="369" y="1004"/>
                    <a:pt x="508" y="1004"/>
                  </a:cubicBezTo>
                  <a:cubicBezTo>
                    <a:pt x="533" y="1004"/>
                    <a:pt x="559" y="1001"/>
                    <a:pt x="584" y="995"/>
                  </a:cubicBezTo>
                  <a:cubicBezTo>
                    <a:pt x="775" y="952"/>
                    <a:pt x="892" y="761"/>
                    <a:pt x="840" y="571"/>
                  </a:cubicBezTo>
                  <a:lnTo>
                    <a:pt x="680" y="0"/>
                  </a:ln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29"/>
            <p:cNvSpPr/>
            <p:nvPr/>
          </p:nvSpPr>
          <p:spPr>
            <a:xfrm>
              <a:off x="5475274" y="3071196"/>
              <a:ext cx="303747" cy="371715"/>
            </a:xfrm>
            <a:custGeom>
              <a:avLst/>
              <a:gdLst/>
              <a:ahLst/>
              <a:cxnLst/>
              <a:rect l="l" t="t" r="r" b="b"/>
              <a:pathLst>
                <a:path w="1372" h="1679" extrusionOk="0">
                  <a:moveTo>
                    <a:pt x="545" y="1"/>
                  </a:moveTo>
                  <a:cubicBezTo>
                    <a:pt x="491" y="1"/>
                    <a:pt x="435" y="10"/>
                    <a:pt x="381" y="30"/>
                  </a:cubicBezTo>
                  <a:cubicBezTo>
                    <a:pt x="130" y="125"/>
                    <a:pt x="0" y="402"/>
                    <a:pt x="91" y="653"/>
                  </a:cubicBezTo>
                  <a:lnTo>
                    <a:pt x="467" y="1678"/>
                  </a:lnTo>
                  <a:lnTo>
                    <a:pt x="1372" y="1328"/>
                  </a:lnTo>
                  <a:lnTo>
                    <a:pt x="1004" y="320"/>
                  </a:lnTo>
                  <a:cubicBezTo>
                    <a:pt x="929" y="123"/>
                    <a:pt x="743" y="1"/>
                    <a:pt x="545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29"/>
            <p:cNvSpPr/>
            <p:nvPr/>
          </p:nvSpPr>
          <p:spPr>
            <a:xfrm>
              <a:off x="5594824" y="3886139"/>
              <a:ext cx="101175" cy="137926"/>
            </a:xfrm>
            <a:custGeom>
              <a:avLst/>
              <a:gdLst/>
              <a:ahLst/>
              <a:cxnLst/>
              <a:rect l="l" t="t" r="r" b="b"/>
              <a:pathLst>
                <a:path w="457" h="623" extrusionOk="0">
                  <a:moveTo>
                    <a:pt x="347" y="0"/>
                  </a:moveTo>
                  <a:lnTo>
                    <a:pt x="31" y="126"/>
                  </a:lnTo>
                  <a:cubicBezTo>
                    <a:pt x="31" y="126"/>
                    <a:pt x="1" y="481"/>
                    <a:pt x="53" y="511"/>
                  </a:cubicBezTo>
                  <a:cubicBezTo>
                    <a:pt x="56" y="513"/>
                    <a:pt x="58" y="513"/>
                    <a:pt x="60" y="513"/>
                  </a:cubicBezTo>
                  <a:cubicBezTo>
                    <a:pt x="103" y="513"/>
                    <a:pt x="92" y="264"/>
                    <a:pt x="92" y="264"/>
                  </a:cubicBezTo>
                  <a:lnTo>
                    <a:pt x="92" y="264"/>
                  </a:lnTo>
                  <a:cubicBezTo>
                    <a:pt x="92" y="265"/>
                    <a:pt x="170" y="576"/>
                    <a:pt x="226" y="619"/>
                  </a:cubicBezTo>
                  <a:cubicBezTo>
                    <a:pt x="229" y="621"/>
                    <a:pt x="232" y="622"/>
                    <a:pt x="234" y="622"/>
                  </a:cubicBezTo>
                  <a:cubicBezTo>
                    <a:pt x="275" y="622"/>
                    <a:pt x="217" y="329"/>
                    <a:pt x="217" y="329"/>
                  </a:cubicBezTo>
                  <a:lnTo>
                    <a:pt x="217" y="329"/>
                  </a:lnTo>
                  <a:cubicBezTo>
                    <a:pt x="217" y="329"/>
                    <a:pt x="282" y="559"/>
                    <a:pt x="338" y="572"/>
                  </a:cubicBezTo>
                  <a:cubicBezTo>
                    <a:pt x="340" y="572"/>
                    <a:pt x="341" y="572"/>
                    <a:pt x="343" y="572"/>
                  </a:cubicBezTo>
                  <a:cubicBezTo>
                    <a:pt x="390" y="572"/>
                    <a:pt x="304" y="291"/>
                    <a:pt x="304" y="290"/>
                  </a:cubicBezTo>
                  <a:lnTo>
                    <a:pt x="304" y="290"/>
                  </a:lnTo>
                  <a:cubicBezTo>
                    <a:pt x="304" y="290"/>
                    <a:pt x="386" y="485"/>
                    <a:pt x="425" y="498"/>
                  </a:cubicBezTo>
                  <a:cubicBezTo>
                    <a:pt x="425" y="498"/>
                    <a:pt x="426" y="498"/>
                    <a:pt x="426" y="498"/>
                  </a:cubicBezTo>
                  <a:cubicBezTo>
                    <a:pt x="457" y="498"/>
                    <a:pt x="347" y="0"/>
                    <a:pt x="347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29"/>
            <p:cNvSpPr/>
            <p:nvPr/>
          </p:nvSpPr>
          <p:spPr>
            <a:xfrm>
              <a:off x="3346835" y="4721450"/>
              <a:ext cx="2791289" cy="8634"/>
            </a:xfrm>
            <a:custGeom>
              <a:avLst/>
              <a:gdLst/>
              <a:ahLst/>
              <a:cxnLst/>
              <a:rect l="l" t="t" r="r" b="b"/>
              <a:pathLst>
                <a:path w="12608" h="39" extrusionOk="0">
                  <a:moveTo>
                    <a:pt x="1" y="0"/>
                  </a:moveTo>
                  <a:lnTo>
                    <a:pt x="1" y="39"/>
                  </a:lnTo>
                  <a:lnTo>
                    <a:pt x="12608" y="39"/>
                  </a:lnTo>
                  <a:lnTo>
                    <a:pt x="126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29"/>
            <p:cNvSpPr/>
            <p:nvPr/>
          </p:nvSpPr>
          <p:spPr>
            <a:xfrm>
              <a:off x="3856075" y="2860625"/>
              <a:ext cx="391500" cy="3915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29"/>
            <p:cNvSpPr/>
            <p:nvPr/>
          </p:nvSpPr>
          <p:spPr>
            <a:xfrm>
              <a:off x="4720075" y="4217425"/>
              <a:ext cx="391500" cy="3915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29"/>
            <p:cNvSpPr/>
            <p:nvPr/>
          </p:nvSpPr>
          <p:spPr>
            <a:xfrm>
              <a:off x="5111575" y="3166375"/>
              <a:ext cx="391500" cy="3915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16" name="Google Shape;1316;p29"/>
          <p:cNvGrpSpPr/>
          <p:nvPr/>
        </p:nvGrpSpPr>
        <p:grpSpPr>
          <a:xfrm>
            <a:off x="457200" y="1418025"/>
            <a:ext cx="3871224" cy="830243"/>
            <a:chOff x="457200" y="1418025"/>
            <a:chExt cx="3871224" cy="830243"/>
          </a:xfrm>
        </p:grpSpPr>
        <p:grpSp>
          <p:nvGrpSpPr>
            <p:cNvPr id="1317" name="Google Shape;1317;p29"/>
            <p:cNvGrpSpPr/>
            <p:nvPr/>
          </p:nvGrpSpPr>
          <p:grpSpPr>
            <a:xfrm>
              <a:off x="457200" y="1418025"/>
              <a:ext cx="1980300" cy="830243"/>
              <a:chOff x="457200" y="1418025"/>
              <a:chExt cx="1980300" cy="830243"/>
            </a:xfrm>
          </p:grpSpPr>
          <p:sp>
            <p:nvSpPr>
              <p:cNvPr id="1318" name="Google Shape;1318;p29"/>
              <p:cNvSpPr txBox="1"/>
              <p:nvPr/>
            </p:nvSpPr>
            <p:spPr>
              <a:xfrm>
                <a:off x="457224" y="14180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19" name="Google Shape;1319;p29"/>
              <p:cNvSpPr txBox="1"/>
              <p:nvPr/>
            </p:nvSpPr>
            <p:spPr>
              <a:xfrm>
                <a:off x="457200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smallest planet in the Solar System 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20" name="Google Shape;1320;p29"/>
            <p:cNvCxnSpPr>
              <a:cxnSpLocks/>
              <a:stCxn id="1318" idx="3"/>
            </p:cNvCxnSpPr>
            <p:nvPr/>
          </p:nvCxnSpPr>
          <p:spPr>
            <a:xfrm>
              <a:off x="1652124" y="1592325"/>
              <a:ext cx="2676300" cy="279000"/>
            </a:xfrm>
            <a:prstGeom prst="bentConnector3">
              <a:avLst>
                <a:gd name="adj1" fmla="val 40589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21" name="Google Shape;1321;p29"/>
          <p:cNvGrpSpPr/>
          <p:nvPr/>
        </p:nvGrpSpPr>
        <p:grpSpPr>
          <a:xfrm>
            <a:off x="5235900" y="1376025"/>
            <a:ext cx="3450899" cy="872243"/>
            <a:chOff x="5235900" y="1376025"/>
            <a:chExt cx="3450899" cy="872243"/>
          </a:xfrm>
        </p:grpSpPr>
        <p:grpSp>
          <p:nvGrpSpPr>
            <p:cNvPr id="1322" name="Google Shape;1322;p29"/>
            <p:cNvGrpSpPr/>
            <p:nvPr/>
          </p:nvGrpSpPr>
          <p:grpSpPr>
            <a:xfrm>
              <a:off x="6706475" y="1418025"/>
              <a:ext cx="1980324" cy="830243"/>
              <a:chOff x="6706475" y="1418025"/>
              <a:chExt cx="1980324" cy="830243"/>
            </a:xfrm>
          </p:grpSpPr>
          <p:sp>
            <p:nvSpPr>
              <p:cNvPr id="1323" name="Google Shape;1323;p29"/>
              <p:cNvSpPr txBox="1"/>
              <p:nvPr/>
            </p:nvSpPr>
            <p:spPr>
              <a:xfrm>
                <a:off x="7491900" y="14180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Venus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24" name="Google Shape;1324;p29"/>
              <p:cNvSpPr txBox="1"/>
              <p:nvPr/>
            </p:nvSpPr>
            <p:spPr>
              <a:xfrm>
                <a:off x="6706475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Venus is terribly hot, even hotter than Mercury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25" name="Google Shape;1325;p29"/>
            <p:cNvCxnSpPr>
              <a:cxnSpLocks/>
              <a:stCxn id="1323" idx="1"/>
            </p:cNvCxnSpPr>
            <p:nvPr/>
          </p:nvCxnSpPr>
          <p:spPr>
            <a:xfrm rot="10800000">
              <a:off x="5235900" y="1376025"/>
              <a:ext cx="2256000" cy="216300"/>
            </a:xfrm>
            <a:prstGeom prst="bentConnector3">
              <a:avLst>
                <a:gd name="adj1" fmla="val 44078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26" name="Google Shape;1326;p29"/>
          <p:cNvGrpSpPr/>
          <p:nvPr/>
        </p:nvGrpSpPr>
        <p:grpSpPr>
          <a:xfrm>
            <a:off x="457200" y="2525828"/>
            <a:ext cx="3399024" cy="830244"/>
            <a:chOff x="457200" y="2525828"/>
            <a:chExt cx="3399024" cy="830244"/>
          </a:xfrm>
        </p:grpSpPr>
        <p:grpSp>
          <p:nvGrpSpPr>
            <p:cNvPr id="1327" name="Google Shape;1327;p29"/>
            <p:cNvGrpSpPr/>
            <p:nvPr/>
          </p:nvGrpSpPr>
          <p:grpSpPr>
            <a:xfrm>
              <a:off x="457200" y="2525828"/>
              <a:ext cx="1980300" cy="830244"/>
              <a:chOff x="457200" y="2525828"/>
              <a:chExt cx="1980300" cy="830244"/>
            </a:xfrm>
          </p:grpSpPr>
          <p:sp>
            <p:nvSpPr>
              <p:cNvPr id="1328" name="Google Shape;1328;p29"/>
              <p:cNvSpPr txBox="1"/>
              <p:nvPr/>
            </p:nvSpPr>
            <p:spPr>
              <a:xfrm>
                <a:off x="457224" y="2525828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29" name="Google Shape;1329;p29"/>
              <p:cNvSpPr txBox="1"/>
              <p:nvPr/>
            </p:nvSpPr>
            <p:spPr>
              <a:xfrm>
                <a:off x="45720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Saturn is a gas giant and has several rings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30" name="Google Shape;1330;p29"/>
            <p:cNvCxnSpPr>
              <a:stCxn id="1328" idx="3"/>
              <a:endCxn id="1312" idx="2"/>
            </p:cNvCxnSpPr>
            <p:nvPr/>
          </p:nvCxnSpPr>
          <p:spPr>
            <a:xfrm>
              <a:off x="1652124" y="2700128"/>
              <a:ext cx="2204100" cy="356100"/>
            </a:xfrm>
            <a:prstGeom prst="bentConnector3">
              <a:avLst>
                <a:gd name="adj1" fmla="val 4895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31" name="Google Shape;1331;p29"/>
          <p:cNvGrpSpPr/>
          <p:nvPr/>
        </p:nvGrpSpPr>
        <p:grpSpPr>
          <a:xfrm>
            <a:off x="4947900" y="1914428"/>
            <a:ext cx="3738900" cy="1441644"/>
            <a:chOff x="4947900" y="1914428"/>
            <a:chExt cx="3738900" cy="1441644"/>
          </a:xfrm>
        </p:grpSpPr>
        <p:grpSp>
          <p:nvGrpSpPr>
            <p:cNvPr id="1332" name="Google Shape;1332;p29"/>
            <p:cNvGrpSpPr/>
            <p:nvPr/>
          </p:nvGrpSpPr>
          <p:grpSpPr>
            <a:xfrm>
              <a:off x="6706475" y="2525828"/>
              <a:ext cx="1980324" cy="830244"/>
              <a:chOff x="6706475" y="2525828"/>
              <a:chExt cx="1980324" cy="830244"/>
            </a:xfrm>
          </p:grpSpPr>
          <p:sp>
            <p:nvSpPr>
              <p:cNvPr id="1333" name="Google Shape;1333;p29"/>
              <p:cNvSpPr txBox="1"/>
              <p:nvPr/>
            </p:nvSpPr>
            <p:spPr>
              <a:xfrm>
                <a:off x="7491900" y="2525828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34" name="Google Shape;1334;p29"/>
              <p:cNvSpPr txBox="1"/>
              <p:nvPr/>
            </p:nvSpPr>
            <p:spPr>
              <a:xfrm>
                <a:off x="6706475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Despite being red, Mars is actually a cold place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35" name="Google Shape;1335;p29"/>
            <p:cNvCxnSpPr>
              <a:cxnSpLocks/>
              <a:stCxn id="1333" idx="1"/>
            </p:cNvCxnSpPr>
            <p:nvPr/>
          </p:nvCxnSpPr>
          <p:spPr>
            <a:xfrm rot="10800000">
              <a:off x="4947900" y="1914428"/>
              <a:ext cx="2544000" cy="785700"/>
            </a:xfrm>
            <a:prstGeom prst="bentConnector3">
              <a:avLst>
                <a:gd name="adj1" fmla="val 39088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36" name="Google Shape;1336;p29"/>
          <p:cNvGrpSpPr/>
          <p:nvPr/>
        </p:nvGrpSpPr>
        <p:grpSpPr>
          <a:xfrm>
            <a:off x="457200" y="3633625"/>
            <a:ext cx="4263025" cy="829023"/>
            <a:chOff x="457200" y="3633625"/>
            <a:chExt cx="4263025" cy="829023"/>
          </a:xfrm>
        </p:grpSpPr>
        <p:grpSp>
          <p:nvGrpSpPr>
            <p:cNvPr id="1337" name="Google Shape;1337;p29"/>
            <p:cNvGrpSpPr/>
            <p:nvPr/>
          </p:nvGrpSpPr>
          <p:grpSpPr>
            <a:xfrm>
              <a:off x="457200" y="3633625"/>
              <a:ext cx="1980300" cy="829023"/>
              <a:chOff x="457200" y="3633625"/>
              <a:chExt cx="1980300" cy="829023"/>
            </a:xfrm>
          </p:grpSpPr>
          <p:sp>
            <p:nvSpPr>
              <p:cNvPr id="1338" name="Google Shape;1338;p29"/>
              <p:cNvSpPr txBox="1"/>
              <p:nvPr/>
            </p:nvSpPr>
            <p:spPr>
              <a:xfrm>
                <a:off x="457225" y="36336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Jupiter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39" name="Google Shape;1339;p29"/>
              <p:cNvSpPr txBox="1"/>
              <p:nvPr/>
            </p:nvSpPr>
            <p:spPr>
              <a:xfrm>
                <a:off x="457200" y="391124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the biggest planet in the Solar System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40" name="Google Shape;1340;p29"/>
            <p:cNvCxnSpPr>
              <a:stCxn id="1338" idx="3"/>
              <a:endCxn id="1314" idx="2"/>
            </p:cNvCxnSpPr>
            <p:nvPr/>
          </p:nvCxnSpPr>
          <p:spPr>
            <a:xfrm>
              <a:off x="1652125" y="3807925"/>
              <a:ext cx="3068100" cy="605100"/>
            </a:xfrm>
            <a:prstGeom prst="bentConnector3">
              <a:avLst>
                <a:gd name="adj1" fmla="val 34926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grpSp>
        <p:nvGrpSpPr>
          <p:cNvPr id="1341" name="Google Shape;1341;p29"/>
          <p:cNvGrpSpPr/>
          <p:nvPr/>
        </p:nvGrpSpPr>
        <p:grpSpPr>
          <a:xfrm>
            <a:off x="5503200" y="3362125"/>
            <a:ext cx="3183600" cy="1100523"/>
            <a:chOff x="5503200" y="3362125"/>
            <a:chExt cx="3183600" cy="1100523"/>
          </a:xfrm>
        </p:grpSpPr>
        <p:grpSp>
          <p:nvGrpSpPr>
            <p:cNvPr id="1342" name="Google Shape;1342;p29"/>
            <p:cNvGrpSpPr/>
            <p:nvPr/>
          </p:nvGrpSpPr>
          <p:grpSpPr>
            <a:xfrm>
              <a:off x="6706475" y="3633625"/>
              <a:ext cx="1980325" cy="829023"/>
              <a:chOff x="6706475" y="3633625"/>
              <a:chExt cx="1980325" cy="829023"/>
            </a:xfrm>
          </p:grpSpPr>
          <p:sp>
            <p:nvSpPr>
              <p:cNvPr id="1343" name="Google Shape;1343;p29"/>
              <p:cNvSpPr txBox="1"/>
              <p:nvPr/>
            </p:nvSpPr>
            <p:spPr>
              <a:xfrm>
                <a:off x="7491900" y="3633625"/>
                <a:ext cx="11949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Earth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344" name="Google Shape;1344;p29"/>
              <p:cNvSpPr txBox="1"/>
              <p:nvPr/>
            </p:nvSpPr>
            <p:spPr>
              <a:xfrm>
                <a:off x="6706475" y="391124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The Earth is the beautiful planet where we all live</a:t>
                </a: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 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345" name="Google Shape;1345;p29"/>
            <p:cNvCxnSpPr>
              <a:stCxn id="1343" idx="1"/>
              <a:endCxn id="1315" idx="6"/>
            </p:cNvCxnSpPr>
            <p:nvPr/>
          </p:nvCxnSpPr>
          <p:spPr>
            <a:xfrm rot="10800000">
              <a:off x="5503200" y="3362125"/>
              <a:ext cx="1988700" cy="445800"/>
            </a:xfrm>
            <a:prstGeom prst="bentConnector3">
              <a:avLst>
                <a:gd name="adj1" fmla="val 50003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</p:grpSp>
      <p:sp>
        <p:nvSpPr>
          <p:cNvPr id="118" name="Rectángulo 117">
            <a:extLst>
              <a:ext uri="{FF2B5EF4-FFF2-40B4-BE49-F238E27FC236}">
                <a16:creationId xmlns:a16="http://schemas.microsoft.com/office/drawing/2014/main" id="{F5C0A1B5-2FDF-4C42-9360-A1B7F878543A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9" name="Freeform 14">
            <a:extLst>
              <a:ext uri="{FF2B5EF4-FFF2-40B4-BE49-F238E27FC236}">
                <a16:creationId xmlns:a16="http://schemas.microsoft.com/office/drawing/2014/main" id="{5C36B5D1-1125-45B3-8FD5-FBB93F080FE1}"/>
              </a:ext>
            </a:extLst>
          </p:cNvPr>
          <p:cNvSpPr>
            <a:spLocks/>
          </p:cNvSpPr>
          <p:nvPr/>
        </p:nvSpPr>
        <p:spPr bwMode="auto">
          <a:xfrm>
            <a:off x="-2727" y="1"/>
            <a:ext cx="3973513" cy="816322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0" name="Freeform 14">
            <a:extLst>
              <a:ext uri="{FF2B5EF4-FFF2-40B4-BE49-F238E27FC236}">
                <a16:creationId xmlns:a16="http://schemas.microsoft.com/office/drawing/2014/main" id="{5937BB35-8D0C-4FBE-B23F-A1887E92029E}"/>
              </a:ext>
            </a:extLst>
          </p:cNvPr>
          <p:cNvSpPr>
            <a:spLocks/>
          </p:cNvSpPr>
          <p:nvPr/>
        </p:nvSpPr>
        <p:spPr bwMode="auto">
          <a:xfrm flipH="1">
            <a:off x="5051043" y="-18980"/>
            <a:ext cx="4111772" cy="844726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1" name="Freeform 14">
            <a:extLst>
              <a:ext uri="{FF2B5EF4-FFF2-40B4-BE49-F238E27FC236}">
                <a16:creationId xmlns:a16="http://schemas.microsoft.com/office/drawing/2014/main" id="{FFA6C3A9-2464-42DB-876D-B34B8B23F47F}"/>
              </a:ext>
            </a:extLst>
          </p:cNvPr>
          <p:cNvSpPr>
            <a:spLocks/>
          </p:cNvSpPr>
          <p:nvPr/>
        </p:nvSpPr>
        <p:spPr bwMode="auto">
          <a:xfrm rot="10800000">
            <a:off x="5170487" y="4602038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2" name="Freeform 14">
            <a:extLst>
              <a:ext uri="{FF2B5EF4-FFF2-40B4-BE49-F238E27FC236}">
                <a16:creationId xmlns:a16="http://schemas.microsoft.com/office/drawing/2014/main" id="{745DE395-AC8D-406C-BD7A-21F009B632BC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0" y="4614062"/>
            <a:ext cx="4155270" cy="529315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" name="Google Shape;1350;p30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sp>
        <p:nvSpPr>
          <p:cNvPr id="1351" name="Google Shape;1351;p30"/>
          <p:cNvSpPr txBox="1"/>
          <p:nvPr/>
        </p:nvSpPr>
        <p:spPr>
          <a:xfrm>
            <a:off x="2942850" y="4268338"/>
            <a:ext cx="325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lang="en" sz="10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lang="en" sz="1000" b="1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click here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52" name="Google Shape;1352;p30" title="Chart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42850" y="1000962"/>
            <a:ext cx="3258300" cy="3249526"/>
          </a:xfrm>
          <a:prstGeom prst="rect">
            <a:avLst/>
          </a:prstGeom>
          <a:noFill/>
          <a:ln>
            <a:noFill/>
          </a:ln>
        </p:spPr>
      </p:pic>
      <p:sp>
        <p:nvSpPr>
          <p:cNvPr id="1354" name="Google Shape;1354;p30"/>
          <p:cNvSpPr/>
          <p:nvPr/>
        </p:nvSpPr>
        <p:spPr>
          <a:xfrm>
            <a:off x="3572819" y="1626514"/>
            <a:ext cx="1998789" cy="1998789"/>
          </a:xfrm>
          <a:custGeom>
            <a:avLst/>
            <a:gdLst/>
            <a:ahLst/>
            <a:cxnLst/>
            <a:rect l="l" t="t" r="r" b="b"/>
            <a:pathLst>
              <a:path w="32185" h="32185" extrusionOk="0">
                <a:moveTo>
                  <a:pt x="16091" y="0"/>
                </a:moveTo>
                <a:cubicBezTo>
                  <a:pt x="11795" y="0"/>
                  <a:pt x="7754" y="1675"/>
                  <a:pt x="4712" y="4716"/>
                </a:cubicBezTo>
                <a:cubicBezTo>
                  <a:pt x="3362" y="6066"/>
                  <a:pt x="2281" y="7615"/>
                  <a:pt x="1498" y="9294"/>
                </a:cubicBezTo>
                <a:cubicBezTo>
                  <a:pt x="1467" y="9363"/>
                  <a:pt x="1433" y="9432"/>
                  <a:pt x="1403" y="9501"/>
                </a:cubicBezTo>
                <a:cubicBezTo>
                  <a:pt x="1221" y="9912"/>
                  <a:pt x="1052" y="10328"/>
                  <a:pt x="905" y="10756"/>
                </a:cubicBezTo>
                <a:cubicBezTo>
                  <a:pt x="879" y="10821"/>
                  <a:pt x="857" y="10890"/>
                  <a:pt x="831" y="10959"/>
                </a:cubicBezTo>
                <a:cubicBezTo>
                  <a:pt x="286" y="12590"/>
                  <a:pt x="1" y="14321"/>
                  <a:pt x="1" y="16095"/>
                </a:cubicBezTo>
                <a:cubicBezTo>
                  <a:pt x="1" y="18851"/>
                  <a:pt x="689" y="21503"/>
                  <a:pt x="1987" y="23852"/>
                </a:cubicBezTo>
                <a:cubicBezTo>
                  <a:pt x="2021" y="23921"/>
                  <a:pt x="2060" y="23990"/>
                  <a:pt x="2099" y="24055"/>
                </a:cubicBezTo>
                <a:cubicBezTo>
                  <a:pt x="2657" y="25033"/>
                  <a:pt x="3323" y="25954"/>
                  <a:pt x="4085" y="26811"/>
                </a:cubicBezTo>
                <a:cubicBezTo>
                  <a:pt x="4150" y="26876"/>
                  <a:pt x="4210" y="26945"/>
                  <a:pt x="4275" y="27014"/>
                </a:cubicBezTo>
                <a:cubicBezTo>
                  <a:pt x="4418" y="27170"/>
                  <a:pt x="4565" y="27322"/>
                  <a:pt x="4712" y="27473"/>
                </a:cubicBezTo>
                <a:cubicBezTo>
                  <a:pt x="4764" y="27521"/>
                  <a:pt x="4816" y="27573"/>
                  <a:pt x="4868" y="27624"/>
                </a:cubicBezTo>
                <a:cubicBezTo>
                  <a:pt x="4937" y="27694"/>
                  <a:pt x="5011" y="27759"/>
                  <a:pt x="5080" y="27828"/>
                </a:cubicBezTo>
                <a:cubicBezTo>
                  <a:pt x="8074" y="30640"/>
                  <a:pt x="11963" y="32184"/>
                  <a:pt x="16091" y="32184"/>
                </a:cubicBezTo>
                <a:cubicBezTo>
                  <a:pt x="20391" y="32184"/>
                  <a:pt x="24432" y="30510"/>
                  <a:pt x="27469" y="27473"/>
                </a:cubicBezTo>
                <a:cubicBezTo>
                  <a:pt x="27876" y="27071"/>
                  <a:pt x="28252" y="26647"/>
                  <a:pt x="28607" y="26210"/>
                </a:cubicBezTo>
                <a:cubicBezTo>
                  <a:pt x="28663" y="26145"/>
                  <a:pt x="28715" y="26076"/>
                  <a:pt x="28771" y="26006"/>
                </a:cubicBezTo>
                <a:cubicBezTo>
                  <a:pt x="30238" y="24142"/>
                  <a:pt x="31259" y="21991"/>
                  <a:pt x="31782" y="19698"/>
                </a:cubicBezTo>
                <a:cubicBezTo>
                  <a:pt x="31795" y="19634"/>
                  <a:pt x="31813" y="19564"/>
                  <a:pt x="31826" y="19495"/>
                </a:cubicBezTo>
                <a:cubicBezTo>
                  <a:pt x="31869" y="19283"/>
                  <a:pt x="31912" y="19075"/>
                  <a:pt x="31947" y="18863"/>
                </a:cubicBezTo>
                <a:cubicBezTo>
                  <a:pt x="31960" y="18794"/>
                  <a:pt x="31973" y="18725"/>
                  <a:pt x="31981" y="18656"/>
                </a:cubicBezTo>
                <a:cubicBezTo>
                  <a:pt x="32116" y="17817"/>
                  <a:pt x="32185" y="16960"/>
                  <a:pt x="32185" y="16095"/>
                </a:cubicBezTo>
                <a:cubicBezTo>
                  <a:pt x="32185" y="11794"/>
                  <a:pt x="30511" y="7753"/>
                  <a:pt x="27469" y="4716"/>
                </a:cubicBezTo>
                <a:cubicBezTo>
                  <a:pt x="24432" y="1675"/>
                  <a:pt x="20391" y="0"/>
                  <a:pt x="1609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5" name="Google Shape;1355;p30"/>
          <p:cNvSpPr/>
          <p:nvPr/>
        </p:nvSpPr>
        <p:spPr>
          <a:xfrm>
            <a:off x="3687276" y="1740972"/>
            <a:ext cx="1769877" cy="1769877"/>
          </a:xfrm>
          <a:custGeom>
            <a:avLst/>
            <a:gdLst/>
            <a:ahLst/>
            <a:cxnLst/>
            <a:rect l="l" t="t" r="r" b="b"/>
            <a:pathLst>
              <a:path w="28499" h="28499" extrusionOk="0">
                <a:moveTo>
                  <a:pt x="14248" y="0"/>
                </a:moveTo>
                <a:cubicBezTo>
                  <a:pt x="6382" y="0"/>
                  <a:pt x="1" y="6382"/>
                  <a:pt x="1" y="14252"/>
                </a:cubicBezTo>
                <a:cubicBezTo>
                  <a:pt x="1" y="22121"/>
                  <a:pt x="6382" y="28498"/>
                  <a:pt x="14248" y="28498"/>
                </a:cubicBezTo>
                <a:cubicBezTo>
                  <a:pt x="22117" y="28498"/>
                  <a:pt x="28499" y="22121"/>
                  <a:pt x="28499" y="14252"/>
                </a:cubicBezTo>
                <a:cubicBezTo>
                  <a:pt x="28499" y="6382"/>
                  <a:pt x="22117" y="0"/>
                  <a:pt x="1424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0"/>
          <p:cNvSpPr/>
          <p:nvPr/>
        </p:nvSpPr>
        <p:spPr>
          <a:xfrm>
            <a:off x="3831046" y="1897908"/>
            <a:ext cx="1482091" cy="1482340"/>
          </a:xfrm>
          <a:custGeom>
            <a:avLst/>
            <a:gdLst/>
            <a:ahLst/>
            <a:cxnLst/>
            <a:rect l="l" t="t" r="r" b="b"/>
            <a:pathLst>
              <a:path w="23865" h="23869" extrusionOk="0">
                <a:moveTo>
                  <a:pt x="11933" y="0"/>
                </a:moveTo>
                <a:cubicBezTo>
                  <a:pt x="5344" y="0"/>
                  <a:pt x="0" y="5343"/>
                  <a:pt x="0" y="11937"/>
                </a:cubicBezTo>
                <a:cubicBezTo>
                  <a:pt x="0" y="18526"/>
                  <a:pt x="5344" y="23869"/>
                  <a:pt x="11933" y="23869"/>
                </a:cubicBezTo>
                <a:cubicBezTo>
                  <a:pt x="18526" y="23869"/>
                  <a:pt x="23865" y="18526"/>
                  <a:pt x="23865" y="11937"/>
                </a:cubicBezTo>
                <a:cubicBezTo>
                  <a:pt x="23865" y="5343"/>
                  <a:pt x="18526" y="0"/>
                  <a:pt x="1193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E88703B-E343-EF2B-0181-704328A82E27}"/>
              </a:ext>
            </a:extLst>
          </p:cNvPr>
          <p:cNvGrpSpPr/>
          <p:nvPr/>
        </p:nvGrpSpPr>
        <p:grpSpPr>
          <a:xfrm>
            <a:off x="3624427" y="2048882"/>
            <a:ext cx="1934585" cy="1305855"/>
            <a:chOff x="3624427" y="2048882"/>
            <a:chExt cx="1934585" cy="1305855"/>
          </a:xfrm>
        </p:grpSpPr>
        <p:sp>
          <p:nvSpPr>
            <p:cNvPr id="1357" name="Google Shape;1357;p30"/>
            <p:cNvSpPr/>
            <p:nvPr/>
          </p:nvSpPr>
          <p:spPr>
            <a:xfrm>
              <a:off x="4785702" y="2837227"/>
              <a:ext cx="12669" cy="224378"/>
            </a:xfrm>
            <a:custGeom>
              <a:avLst/>
              <a:gdLst/>
              <a:ahLst/>
              <a:cxnLst/>
              <a:rect l="l" t="t" r="r" b="b"/>
              <a:pathLst>
                <a:path w="204" h="3613" extrusionOk="0">
                  <a:moveTo>
                    <a:pt x="104" y="0"/>
                  </a:moveTo>
                  <a:cubicBezTo>
                    <a:pt x="48" y="0"/>
                    <a:pt x="0" y="48"/>
                    <a:pt x="0" y="104"/>
                  </a:cubicBezTo>
                  <a:lnTo>
                    <a:pt x="0" y="3509"/>
                  </a:lnTo>
                  <a:cubicBezTo>
                    <a:pt x="0" y="3565"/>
                    <a:pt x="48" y="3613"/>
                    <a:pt x="104" y="3613"/>
                  </a:cubicBezTo>
                  <a:cubicBezTo>
                    <a:pt x="160" y="3613"/>
                    <a:pt x="203" y="3565"/>
                    <a:pt x="203" y="3509"/>
                  </a:cubicBezTo>
                  <a:lnTo>
                    <a:pt x="203" y="104"/>
                  </a:lnTo>
                  <a:cubicBezTo>
                    <a:pt x="203" y="48"/>
                    <a:pt x="160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30"/>
            <p:cNvSpPr/>
            <p:nvPr/>
          </p:nvSpPr>
          <p:spPr>
            <a:xfrm>
              <a:off x="3875077" y="3342068"/>
              <a:ext cx="1158410" cy="12669"/>
            </a:xfrm>
            <a:custGeom>
              <a:avLst/>
              <a:gdLst/>
              <a:ahLst/>
              <a:cxnLst/>
              <a:rect l="l" t="t" r="r" b="b"/>
              <a:pathLst>
                <a:path w="18653" h="204" extrusionOk="0">
                  <a:moveTo>
                    <a:pt x="1" y="0"/>
                  </a:moveTo>
                  <a:cubicBezTo>
                    <a:pt x="70" y="70"/>
                    <a:pt x="144" y="135"/>
                    <a:pt x="213" y="204"/>
                  </a:cubicBezTo>
                  <a:lnTo>
                    <a:pt x="18553" y="204"/>
                  </a:lnTo>
                  <a:cubicBezTo>
                    <a:pt x="18609" y="204"/>
                    <a:pt x="18652" y="161"/>
                    <a:pt x="18652" y="100"/>
                  </a:cubicBezTo>
                  <a:cubicBezTo>
                    <a:pt x="18652" y="44"/>
                    <a:pt x="18609" y="0"/>
                    <a:pt x="1855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30"/>
            <p:cNvSpPr/>
            <p:nvPr/>
          </p:nvSpPr>
          <p:spPr>
            <a:xfrm>
              <a:off x="3826450" y="3291578"/>
              <a:ext cx="954153" cy="12669"/>
            </a:xfrm>
            <a:custGeom>
              <a:avLst/>
              <a:gdLst/>
              <a:ahLst/>
              <a:cxnLst/>
              <a:rect l="l" t="t" r="r" b="b"/>
              <a:pathLst>
                <a:path w="15364" h="204" extrusionOk="0">
                  <a:moveTo>
                    <a:pt x="1" y="0"/>
                  </a:moveTo>
                  <a:cubicBezTo>
                    <a:pt x="66" y="65"/>
                    <a:pt x="126" y="134"/>
                    <a:pt x="191" y="203"/>
                  </a:cubicBezTo>
                  <a:lnTo>
                    <a:pt x="15264" y="203"/>
                  </a:lnTo>
                  <a:cubicBezTo>
                    <a:pt x="15321" y="203"/>
                    <a:pt x="15364" y="156"/>
                    <a:pt x="15364" y="100"/>
                  </a:cubicBezTo>
                  <a:cubicBezTo>
                    <a:pt x="15364" y="43"/>
                    <a:pt x="15321" y="0"/>
                    <a:pt x="152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30"/>
            <p:cNvSpPr/>
            <p:nvPr/>
          </p:nvSpPr>
          <p:spPr>
            <a:xfrm>
              <a:off x="4577718" y="3241585"/>
              <a:ext cx="781940" cy="12669"/>
            </a:xfrm>
            <a:custGeom>
              <a:avLst/>
              <a:gdLst/>
              <a:ahLst/>
              <a:cxnLst/>
              <a:rect l="l" t="t" r="r" b="b"/>
              <a:pathLst>
                <a:path w="12591" h="204" extrusionOk="0">
                  <a:moveTo>
                    <a:pt x="104" y="0"/>
                  </a:moveTo>
                  <a:cubicBezTo>
                    <a:pt x="44" y="0"/>
                    <a:pt x="0" y="44"/>
                    <a:pt x="0" y="104"/>
                  </a:cubicBezTo>
                  <a:cubicBezTo>
                    <a:pt x="0" y="160"/>
                    <a:pt x="44" y="204"/>
                    <a:pt x="104" y="204"/>
                  </a:cubicBezTo>
                  <a:lnTo>
                    <a:pt x="12426" y="204"/>
                  </a:lnTo>
                  <a:cubicBezTo>
                    <a:pt x="12482" y="139"/>
                    <a:pt x="12534" y="70"/>
                    <a:pt x="12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30"/>
            <p:cNvSpPr/>
            <p:nvPr/>
          </p:nvSpPr>
          <p:spPr>
            <a:xfrm>
              <a:off x="5008965" y="2785060"/>
              <a:ext cx="550047" cy="12980"/>
            </a:xfrm>
            <a:custGeom>
              <a:avLst/>
              <a:gdLst/>
              <a:ahLst/>
              <a:cxnLst/>
              <a:rect l="l" t="t" r="r" b="b"/>
              <a:pathLst>
                <a:path w="8857" h="209" extrusionOk="0">
                  <a:moveTo>
                    <a:pt x="104" y="1"/>
                  </a:moveTo>
                  <a:cubicBezTo>
                    <a:pt x="44" y="1"/>
                    <a:pt x="0" y="48"/>
                    <a:pt x="0" y="105"/>
                  </a:cubicBezTo>
                  <a:cubicBezTo>
                    <a:pt x="0" y="161"/>
                    <a:pt x="44" y="208"/>
                    <a:pt x="104" y="208"/>
                  </a:cubicBezTo>
                  <a:lnTo>
                    <a:pt x="8822" y="208"/>
                  </a:lnTo>
                  <a:cubicBezTo>
                    <a:pt x="8835" y="139"/>
                    <a:pt x="8848" y="70"/>
                    <a:pt x="88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30"/>
            <p:cNvSpPr/>
            <p:nvPr/>
          </p:nvSpPr>
          <p:spPr>
            <a:xfrm>
              <a:off x="5323582" y="2837227"/>
              <a:ext cx="225745" cy="12669"/>
            </a:xfrm>
            <a:custGeom>
              <a:avLst/>
              <a:gdLst/>
              <a:ahLst/>
              <a:cxnLst/>
              <a:rect l="l" t="t" r="r" b="b"/>
              <a:pathLst>
                <a:path w="3635" h="204" extrusionOk="0">
                  <a:moveTo>
                    <a:pt x="100" y="0"/>
                  </a:moveTo>
                  <a:cubicBezTo>
                    <a:pt x="44" y="0"/>
                    <a:pt x="1" y="43"/>
                    <a:pt x="1" y="104"/>
                  </a:cubicBezTo>
                  <a:cubicBezTo>
                    <a:pt x="1" y="160"/>
                    <a:pt x="44" y="203"/>
                    <a:pt x="100" y="203"/>
                  </a:cubicBezTo>
                  <a:lnTo>
                    <a:pt x="3591" y="203"/>
                  </a:lnTo>
                  <a:cubicBezTo>
                    <a:pt x="3604" y="139"/>
                    <a:pt x="3622" y="69"/>
                    <a:pt x="36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30"/>
            <p:cNvSpPr/>
            <p:nvPr/>
          </p:nvSpPr>
          <p:spPr>
            <a:xfrm>
              <a:off x="3659889" y="2203644"/>
              <a:ext cx="801006" cy="12980"/>
            </a:xfrm>
            <a:custGeom>
              <a:avLst/>
              <a:gdLst/>
              <a:ahLst/>
              <a:cxnLst/>
              <a:rect l="l" t="t" r="r" b="b"/>
              <a:pathLst>
                <a:path w="12898" h="209" extrusionOk="0">
                  <a:moveTo>
                    <a:pt x="96" y="1"/>
                  </a:moveTo>
                  <a:cubicBezTo>
                    <a:pt x="65" y="70"/>
                    <a:pt x="31" y="139"/>
                    <a:pt x="1" y="208"/>
                  </a:cubicBezTo>
                  <a:lnTo>
                    <a:pt x="12798" y="208"/>
                  </a:lnTo>
                  <a:cubicBezTo>
                    <a:pt x="12854" y="208"/>
                    <a:pt x="12897" y="161"/>
                    <a:pt x="12897" y="104"/>
                  </a:cubicBezTo>
                  <a:cubicBezTo>
                    <a:pt x="12897" y="48"/>
                    <a:pt x="12854" y="1"/>
                    <a:pt x="1279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30"/>
            <p:cNvSpPr/>
            <p:nvPr/>
          </p:nvSpPr>
          <p:spPr>
            <a:xfrm>
              <a:off x="3624427" y="2294440"/>
              <a:ext cx="590911" cy="12731"/>
            </a:xfrm>
            <a:custGeom>
              <a:avLst/>
              <a:gdLst/>
              <a:ahLst/>
              <a:cxnLst/>
              <a:rect l="l" t="t" r="r" b="b"/>
              <a:pathLst>
                <a:path w="9515" h="205" extrusionOk="0">
                  <a:moveTo>
                    <a:pt x="74" y="1"/>
                  </a:moveTo>
                  <a:cubicBezTo>
                    <a:pt x="48" y="66"/>
                    <a:pt x="26" y="135"/>
                    <a:pt x="0" y="204"/>
                  </a:cubicBezTo>
                  <a:lnTo>
                    <a:pt x="9410" y="204"/>
                  </a:lnTo>
                  <a:cubicBezTo>
                    <a:pt x="9467" y="204"/>
                    <a:pt x="9514" y="157"/>
                    <a:pt x="9514" y="100"/>
                  </a:cubicBezTo>
                  <a:cubicBezTo>
                    <a:pt x="9514" y="44"/>
                    <a:pt x="9467" y="1"/>
                    <a:pt x="94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30"/>
            <p:cNvSpPr/>
            <p:nvPr/>
          </p:nvSpPr>
          <p:spPr>
            <a:xfrm>
              <a:off x="3696157" y="3107751"/>
              <a:ext cx="352062" cy="12731"/>
            </a:xfrm>
            <a:custGeom>
              <a:avLst/>
              <a:gdLst/>
              <a:ahLst/>
              <a:cxnLst/>
              <a:rect l="l" t="t" r="r" b="b"/>
              <a:pathLst>
                <a:path w="5669" h="205" extrusionOk="0">
                  <a:moveTo>
                    <a:pt x="1" y="1"/>
                  </a:moveTo>
                  <a:cubicBezTo>
                    <a:pt x="35" y="70"/>
                    <a:pt x="74" y="139"/>
                    <a:pt x="113" y="204"/>
                  </a:cubicBezTo>
                  <a:lnTo>
                    <a:pt x="5564" y="204"/>
                  </a:lnTo>
                  <a:cubicBezTo>
                    <a:pt x="5621" y="204"/>
                    <a:pt x="5668" y="161"/>
                    <a:pt x="5668" y="105"/>
                  </a:cubicBezTo>
                  <a:cubicBezTo>
                    <a:pt x="5668" y="48"/>
                    <a:pt x="5621" y="1"/>
                    <a:pt x="55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30"/>
            <p:cNvSpPr/>
            <p:nvPr/>
          </p:nvSpPr>
          <p:spPr>
            <a:xfrm>
              <a:off x="3893398" y="2933674"/>
              <a:ext cx="154823" cy="12917"/>
            </a:xfrm>
            <a:custGeom>
              <a:avLst/>
              <a:gdLst/>
              <a:ahLst/>
              <a:cxnLst/>
              <a:rect l="l" t="t" r="r" b="b"/>
              <a:pathLst>
                <a:path w="2493" h="208" extrusionOk="0">
                  <a:moveTo>
                    <a:pt x="100" y="0"/>
                  </a:moveTo>
                  <a:cubicBezTo>
                    <a:pt x="43" y="0"/>
                    <a:pt x="0" y="48"/>
                    <a:pt x="0" y="104"/>
                  </a:cubicBezTo>
                  <a:cubicBezTo>
                    <a:pt x="0" y="160"/>
                    <a:pt x="43" y="208"/>
                    <a:pt x="100" y="208"/>
                  </a:cubicBezTo>
                  <a:lnTo>
                    <a:pt x="2388" y="208"/>
                  </a:lnTo>
                  <a:cubicBezTo>
                    <a:pt x="2445" y="208"/>
                    <a:pt x="2492" y="160"/>
                    <a:pt x="2492" y="104"/>
                  </a:cubicBezTo>
                  <a:cubicBezTo>
                    <a:pt x="2492" y="48"/>
                    <a:pt x="2445" y="0"/>
                    <a:pt x="23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30"/>
            <p:cNvSpPr/>
            <p:nvPr/>
          </p:nvSpPr>
          <p:spPr>
            <a:xfrm>
              <a:off x="4841844" y="2837227"/>
              <a:ext cx="12917" cy="77443"/>
            </a:xfrm>
            <a:custGeom>
              <a:avLst/>
              <a:gdLst/>
              <a:ahLst/>
              <a:cxnLst/>
              <a:rect l="l" t="t" r="r" b="b"/>
              <a:pathLst>
                <a:path w="208" h="1247" extrusionOk="0">
                  <a:moveTo>
                    <a:pt x="104" y="0"/>
                  </a:moveTo>
                  <a:cubicBezTo>
                    <a:pt x="48" y="0"/>
                    <a:pt x="0" y="48"/>
                    <a:pt x="0" y="104"/>
                  </a:cubicBezTo>
                  <a:lnTo>
                    <a:pt x="0" y="1147"/>
                  </a:lnTo>
                  <a:cubicBezTo>
                    <a:pt x="0" y="1203"/>
                    <a:pt x="48" y="1246"/>
                    <a:pt x="104" y="1246"/>
                  </a:cubicBezTo>
                  <a:cubicBezTo>
                    <a:pt x="160" y="1246"/>
                    <a:pt x="208" y="1203"/>
                    <a:pt x="208" y="1147"/>
                  </a:cubicBezTo>
                  <a:lnTo>
                    <a:pt x="208" y="104"/>
                  </a:lnTo>
                  <a:cubicBezTo>
                    <a:pt x="208" y="48"/>
                    <a:pt x="160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30"/>
            <p:cNvSpPr/>
            <p:nvPr/>
          </p:nvSpPr>
          <p:spPr>
            <a:xfrm>
              <a:off x="3970779" y="2985779"/>
              <a:ext cx="77443" cy="12669"/>
            </a:xfrm>
            <a:custGeom>
              <a:avLst/>
              <a:gdLst/>
              <a:ahLst/>
              <a:cxnLst/>
              <a:rect l="l" t="t" r="r" b="b"/>
              <a:pathLst>
                <a:path w="1247" h="204" extrusionOk="0">
                  <a:moveTo>
                    <a:pt x="100" y="1"/>
                  </a:moveTo>
                  <a:cubicBezTo>
                    <a:pt x="43" y="1"/>
                    <a:pt x="0" y="44"/>
                    <a:pt x="0" y="100"/>
                  </a:cubicBezTo>
                  <a:cubicBezTo>
                    <a:pt x="0" y="156"/>
                    <a:pt x="43" y="204"/>
                    <a:pt x="100" y="204"/>
                  </a:cubicBezTo>
                  <a:lnTo>
                    <a:pt x="1142" y="204"/>
                  </a:lnTo>
                  <a:cubicBezTo>
                    <a:pt x="1199" y="204"/>
                    <a:pt x="1246" y="156"/>
                    <a:pt x="1246" y="100"/>
                  </a:cubicBezTo>
                  <a:cubicBezTo>
                    <a:pt x="1246" y="44"/>
                    <a:pt x="1199" y="1"/>
                    <a:pt x="11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30"/>
            <p:cNvSpPr/>
            <p:nvPr/>
          </p:nvSpPr>
          <p:spPr>
            <a:xfrm>
              <a:off x="4750242" y="2259786"/>
              <a:ext cx="110171" cy="179851"/>
            </a:xfrm>
            <a:custGeom>
              <a:avLst/>
              <a:gdLst/>
              <a:ahLst/>
              <a:cxnLst/>
              <a:rect l="l" t="t" r="r" b="b"/>
              <a:pathLst>
                <a:path w="1774" h="2896" extrusionOk="0">
                  <a:moveTo>
                    <a:pt x="1090" y="1"/>
                  </a:moveTo>
                  <a:lnTo>
                    <a:pt x="0" y="1433"/>
                  </a:lnTo>
                  <a:lnTo>
                    <a:pt x="995" y="2895"/>
                  </a:lnTo>
                  <a:cubicBezTo>
                    <a:pt x="1125" y="2800"/>
                    <a:pt x="1229" y="2705"/>
                    <a:pt x="1263" y="2614"/>
                  </a:cubicBezTo>
                  <a:cubicBezTo>
                    <a:pt x="1514" y="1952"/>
                    <a:pt x="1631" y="1459"/>
                    <a:pt x="1670" y="1095"/>
                  </a:cubicBezTo>
                  <a:cubicBezTo>
                    <a:pt x="1774" y="61"/>
                    <a:pt x="1134" y="5"/>
                    <a:pt x="1095" y="1"/>
                  </a:cubicBez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30"/>
            <p:cNvSpPr/>
            <p:nvPr/>
          </p:nvSpPr>
          <p:spPr>
            <a:xfrm>
              <a:off x="4750242" y="2259786"/>
              <a:ext cx="352808" cy="441491"/>
            </a:xfrm>
            <a:custGeom>
              <a:avLst/>
              <a:gdLst/>
              <a:ahLst/>
              <a:cxnLst/>
              <a:rect l="l" t="t" r="r" b="b"/>
              <a:pathLst>
                <a:path w="5681" h="7109" extrusionOk="0">
                  <a:moveTo>
                    <a:pt x="1090" y="1"/>
                  </a:moveTo>
                  <a:lnTo>
                    <a:pt x="0" y="1433"/>
                  </a:lnTo>
                  <a:lnTo>
                    <a:pt x="995" y="2895"/>
                  </a:lnTo>
                  <a:lnTo>
                    <a:pt x="1562" y="3726"/>
                  </a:lnTo>
                  <a:lnTo>
                    <a:pt x="4461" y="6607"/>
                  </a:lnTo>
                  <a:lnTo>
                    <a:pt x="5681" y="7109"/>
                  </a:lnTo>
                  <a:lnTo>
                    <a:pt x="4621" y="5984"/>
                  </a:lnTo>
                  <a:lnTo>
                    <a:pt x="2492" y="2947"/>
                  </a:lnTo>
                  <a:lnTo>
                    <a:pt x="1670" y="1095"/>
                  </a:lnTo>
                  <a:lnTo>
                    <a:pt x="1095" y="1"/>
                  </a:ln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30"/>
            <p:cNvSpPr/>
            <p:nvPr/>
          </p:nvSpPr>
          <p:spPr>
            <a:xfrm>
              <a:off x="4396624" y="2549314"/>
              <a:ext cx="233011" cy="269652"/>
            </a:xfrm>
            <a:custGeom>
              <a:avLst/>
              <a:gdLst/>
              <a:ahLst/>
              <a:cxnLst/>
              <a:rect l="l" t="t" r="r" b="b"/>
              <a:pathLst>
                <a:path w="3752" h="4342" extrusionOk="0">
                  <a:moveTo>
                    <a:pt x="2556" y="1"/>
                  </a:moveTo>
                  <a:cubicBezTo>
                    <a:pt x="1024" y="1"/>
                    <a:pt x="472" y="913"/>
                    <a:pt x="195" y="2023"/>
                  </a:cubicBezTo>
                  <a:cubicBezTo>
                    <a:pt x="109" y="2373"/>
                    <a:pt x="44" y="2698"/>
                    <a:pt x="0" y="2996"/>
                  </a:cubicBezTo>
                  <a:lnTo>
                    <a:pt x="1887" y="4342"/>
                  </a:lnTo>
                  <a:lnTo>
                    <a:pt x="3751" y="215"/>
                  </a:lnTo>
                  <a:lnTo>
                    <a:pt x="3717" y="141"/>
                  </a:lnTo>
                  <a:cubicBezTo>
                    <a:pt x="3277" y="45"/>
                    <a:pt x="2893" y="1"/>
                    <a:pt x="2556" y="1"/>
                  </a:cubicBezTo>
                  <a:close/>
                </a:path>
              </a:pathLst>
            </a:custGeom>
            <a:solidFill>
              <a:srgbClr val="C41D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30"/>
            <p:cNvSpPr/>
            <p:nvPr/>
          </p:nvSpPr>
          <p:spPr>
            <a:xfrm>
              <a:off x="4387494" y="2735376"/>
              <a:ext cx="126317" cy="216864"/>
            </a:xfrm>
            <a:custGeom>
              <a:avLst/>
              <a:gdLst/>
              <a:ahLst/>
              <a:cxnLst/>
              <a:rect l="l" t="t" r="r" b="b"/>
              <a:pathLst>
                <a:path w="2034" h="3492" extrusionOk="0">
                  <a:moveTo>
                    <a:pt x="147" y="0"/>
                  </a:moveTo>
                  <a:lnTo>
                    <a:pt x="147" y="0"/>
                  </a:lnTo>
                  <a:cubicBezTo>
                    <a:pt x="0" y="1021"/>
                    <a:pt x="87" y="1761"/>
                    <a:pt x="251" y="2293"/>
                  </a:cubicBezTo>
                  <a:cubicBezTo>
                    <a:pt x="537" y="3202"/>
                    <a:pt x="1065" y="3492"/>
                    <a:pt x="1065" y="3492"/>
                  </a:cubicBezTo>
                  <a:lnTo>
                    <a:pt x="1229" y="3124"/>
                  </a:lnTo>
                  <a:lnTo>
                    <a:pt x="2034" y="1346"/>
                  </a:lnTo>
                  <a:lnTo>
                    <a:pt x="1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30"/>
            <p:cNvSpPr/>
            <p:nvPr/>
          </p:nvSpPr>
          <p:spPr>
            <a:xfrm>
              <a:off x="4412212" y="2201782"/>
              <a:ext cx="406030" cy="449254"/>
            </a:xfrm>
            <a:custGeom>
              <a:avLst/>
              <a:gdLst/>
              <a:ahLst/>
              <a:cxnLst/>
              <a:rect l="l" t="t" r="r" b="b"/>
              <a:pathLst>
                <a:path w="6538" h="7234" extrusionOk="0">
                  <a:moveTo>
                    <a:pt x="2445" y="0"/>
                  </a:moveTo>
                  <a:lnTo>
                    <a:pt x="398" y="4071"/>
                  </a:lnTo>
                  <a:lnTo>
                    <a:pt x="0" y="4876"/>
                  </a:lnTo>
                  <a:lnTo>
                    <a:pt x="398" y="5746"/>
                  </a:lnTo>
                  <a:lnTo>
                    <a:pt x="900" y="7048"/>
                  </a:lnTo>
                  <a:lnTo>
                    <a:pt x="2856" y="7234"/>
                  </a:lnTo>
                  <a:lnTo>
                    <a:pt x="5616" y="3730"/>
                  </a:lnTo>
                  <a:lnTo>
                    <a:pt x="6538" y="935"/>
                  </a:lnTo>
                  <a:lnTo>
                    <a:pt x="5954" y="801"/>
                  </a:lnTo>
                  <a:lnTo>
                    <a:pt x="3976" y="346"/>
                  </a:lnTo>
                  <a:lnTo>
                    <a:pt x="24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30"/>
            <p:cNvSpPr/>
            <p:nvPr/>
          </p:nvSpPr>
          <p:spPr>
            <a:xfrm>
              <a:off x="4544430" y="2829960"/>
              <a:ext cx="72040" cy="195625"/>
            </a:xfrm>
            <a:custGeom>
              <a:avLst/>
              <a:gdLst/>
              <a:ahLst/>
              <a:cxnLst/>
              <a:rect l="l" t="t" r="r" b="b"/>
              <a:pathLst>
                <a:path w="1160" h="3150" extrusionOk="0">
                  <a:moveTo>
                    <a:pt x="1099" y="0"/>
                  </a:moveTo>
                  <a:cubicBezTo>
                    <a:pt x="1004" y="22"/>
                    <a:pt x="913" y="48"/>
                    <a:pt x="835" y="78"/>
                  </a:cubicBezTo>
                  <a:cubicBezTo>
                    <a:pt x="394" y="247"/>
                    <a:pt x="177" y="532"/>
                    <a:pt x="87" y="853"/>
                  </a:cubicBezTo>
                  <a:cubicBezTo>
                    <a:pt x="0" y="1147"/>
                    <a:pt x="26" y="1463"/>
                    <a:pt x="78" y="1735"/>
                  </a:cubicBezTo>
                  <a:cubicBezTo>
                    <a:pt x="212" y="2380"/>
                    <a:pt x="450" y="2730"/>
                    <a:pt x="671" y="2925"/>
                  </a:cubicBezTo>
                  <a:cubicBezTo>
                    <a:pt x="926" y="3146"/>
                    <a:pt x="1159" y="3150"/>
                    <a:pt x="1159" y="3150"/>
                  </a:cubicBezTo>
                  <a:lnTo>
                    <a:pt x="1138" y="978"/>
                  </a:lnTo>
                  <a:lnTo>
                    <a:pt x="1129" y="26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30"/>
            <p:cNvSpPr/>
            <p:nvPr/>
          </p:nvSpPr>
          <p:spPr>
            <a:xfrm>
              <a:off x="4579332" y="2822446"/>
              <a:ext cx="92224" cy="313062"/>
            </a:xfrm>
            <a:custGeom>
              <a:avLst/>
              <a:gdLst/>
              <a:ahLst/>
              <a:cxnLst/>
              <a:rect l="l" t="t" r="r" b="b"/>
              <a:pathLst>
                <a:path w="1485" h="5041" extrusionOk="0">
                  <a:moveTo>
                    <a:pt x="282" y="0"/>
                  </a:moveTo>
                  <a:lnTo>
                    <a:pt x="273" y="199"/>
                  </a:lnTo>
                  <a:lnTo>
                    <a:pt x="221" y="1056"/>
                  </a:lnTo>
                  <a:lnTo>
                    <a:pt x="109" y="3046"/>
                  </a:lnTo>
                  <a:lnTo>
                    <a:pt x="65" y="3825"/>
                  </a:lnTo>
                  <a:lnTo>
                    <a:pt x="0" y="4967"/>
                  </a:lnTo>
                  <a:lnTo>
                    <a:pt x="939" y="5040"/>
                  </a:lnTo>
                  <a:lnTo>
                    <a:pt x="1065" y="3946"/>
                  </a:lnTo>
                  <a:lnTo>
                    <a:pt x="1376" y="1190"/>
                  </a:lnTo>
                  <a:lnTo>
                    <a:pt x="1484" y="212"/>
                  </a:lnTo>
                  <a:lnTo>
                    <a:pt x="2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30"/>
            <p:cNvSpPr/>
            <p:nvPr/>
          </p:nvSpPr>
          <p:spPr>
            <a:xfrm>
              <a:off x="4577718" y="3124457"/>
              <a:ext cx="202394" cy="84957"/>
            </a:xfrm>
            <a:custGeom>
              <a:avLst/>
              <a:gdLst/>
              <a:ahLst/>
              <a:cxnLst/>
              <a:rect l="l" t="t" r="r" b="b"/>
              <a:pathLst>
                <a:path w="3259" h="1368" extrusionOk="0">
                  <a:moveTo>
                    <a:pt x="987" y="0"/>
                  </a:moveTo>
                  <a:lnTo>
                    <a:pt x="26" y="104"/>
                  </a:lnTo>
                  <a:lnTo>
                    <a:pt x="0" y="1359"/>
                  </a:lnTo>
                  <a:lnTo>
                    <a:pt x="3254" y="1367"/>
                  </a:lnTo>
                  <a:cubicBezTo>
                    <a:pt x="3254" y="1367"/>
                    <a:pt x="3258" y="498"/>
                    <a:pt x="2155" y="463"/>
                  </a:cubicBezTo>
                  <a:lnTo>
                    <a:pt x="1458" y="450"/>
                  </a:lnTo>
                  <a:lnTo>
                    <a:pt x="987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30"/>
            <p:cNvSpPr/>
            <p:nvPr/>
          </p:nvSpPr>
          <p:spPr>
            <a:xfrm>
              <a:off x="4253661" y="2837723"/>
              <a:ext cx="193016" cy="93589"/>
            </a:xfrm>
            <a:custGeom>
              <a:avLst/>
              <a:gdLst/>
              <a:ahLst/>
              <a:cxnLst/>
              <a:rect l="l" t="t" r="r" b="b"/>
              <a:pathLst>
                <a:path w="3108" h="1507" extrusionOk="0">
                  <a:moveTo>
                    <a:pt x="1966" y="1"/>
                  </a:moveTo>
                  <a:cubicBezTo>
                    <a:pt x="1961" y="1"/>
                    <a:pt x="1957" y="1"/>
                    <a:pt x="1952" y="1"/>
                  </a:cubicBezTo>
                  <a:cubicBezTo>
                    <a:pt x="1688" y="1"/>
                    <a:pt x="1429" y="79"/>
                    <a:pt x="1208" y="174"/>
                  </a:cubicBezTo>
                  <a:cubicBezTo>
                    <a:pt x="498" y="472"/>
                    <a:pt x="213" y="836"/>
                    <a:pt x="100" y="1108"/>
                  </a:cubicBezTo>
                  <a:cubicBezTo>
                    <a:pt x="1" y="1342"/>
                    <a:pt x="31" y="1506"/>
                    <a:pt x="31" y="1506"/>
                  </a:cubicBezTo>
                  <a:lnTo>
                    <a:pt x="2017" y="1091"/>
                  </a:lnTo>
                  <a:lnTo>
                    <a:pt x="3090" y="866"/>
                  </a:lnTo>
                  <a:lnTo>
                    <a:pt x="3107" y="831"/>
                  </a:lnTo>
                  <a:cubicBezTo>
                    <a:pt x="2825" y="198"/>
                    <a:pt x="2394" y="1"/>
                    <a:pt x="19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30"/>
            <p:cNvSpPr/>
            <p:nvPr/>
          </p:nvSpPr>
          <p:spPr>
            <a:xfrm>
              <a:off x="4152370" y="2889331"/>
              <a:ext cx="301263" cy="85206"/>
            </a:xfrm>
            <a:custGeom>
              <a:avLst/>
              <a:gdLst/>
              <a:ahLst/>
              <a:cxnLst/>
              <a:rect l="l" t="t" r="r" b="b"/>
              <a:pathLst>
                <a:path w="4851" h="1372" extrusionOk="0">
                  <a:moveTo>
                    <a:pt x="4738" y="0"/>
                  </a:moveTo>
                  <a:lnTo>
                    <a:pt x="3639" y="100"/>
                  </a:lnTo>
                  <a:lnTo>
                    <a:pt x="1731" y="273"/>
                  </a:lnTo>
                  <a:lnTo>
                    <a:pt x="1013" y="342"/>
                  </a:lnTo>
                  <a:lnTo>
                    <a:pt x="1" y="433"/>
                  </a:lnTo>
                  <a:lnTo>
                    <a:pt x="109" y="1372"/>
                  </a:lnTo>
                  <a:lnTo>
                    <a:pt x="1095" y="1298"/>
                  </a:lnTo>
                  <a:lnTo>
                    <a:pt x="3696" y="1099"/>
                  </a:lnTo>
                  <a:lnTo>
                    <a:pt x="4851" y="1013"/>
                  </a:lnTo>
                  <a:lnTo>
                    <a:pt x="47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30"/>
            <p:cNvSpPr/>
            <p:nvPr/>
          </p:nvSpPr>
          <p:spPr>
            <a:xfrm>
              <a:off x="4082503" y="2915913"/>
              <a:ext cx="82038" cy="204567"/>
            </a:xfrm>
            <a:custGeom>
              <a:avLst/>
              <a:gdLst/>
              <a:ahLst/>
              <a:cxnLst/>
              <a:rect l="l" t="t" r="r" b="b"/>
              <a:pathLst>
                <a:path w="1321" h="3294" extrusionOk="0">
                  <a:moveTo>
                    <a:pt x="1251" y="1"/>
                  </a:moveTo>
                  <a:lnTo>
                    <a:pt x="1" y="96"/>
                  </a:lnTo>
                  <a:lnTo>
                    <a:pt x="109" y="3293"/>
                  </a:lnTo>
                  <a:cubicBezTo>
                    <a:pt x="109" y="3293"/>
                    <a:pt x="979" y="3267"/>
                    <a:pt x="974" y="2164"/>
                  </a:cubicBezTo>
                  <a:lnTo>
                    <a:pt x="961" y="1467"/>
                  </a:lnTo>
                  <a:lnTo>
                    <a:pt x="1320" y="940"/>
                  </a:lnTo>
                  <a:lnTo>
                    <a:pt x="125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30"/>
            <p:cNvSpPr/>
            <p:nvPr/>
          </p:nvSpPr>
          <p:spPr>
            <a:xfrm>
              <a:off x="4544430" y="2882874"/>
              <a:ext cx="120418" cy="184633"/>
            </a:xfrm>
            <a:custGeom>
              <a:avLst/>
              <a:gdLst/>
              <a:ahLst/>
              <a:cxnLst/>
              <a:rect l="l" t="t" r="r" b="b"/>
              <a:pathLst>
                <a:path w="1939" h="2973" extrusionOk="0">
                  <a:moveTo>
                    <a:pt x="87" y="1"/>
                  </a:moveTo>
                  <a:cubicBezTo>
                    <a:pt x="0" y="295"/>
                    <a:pt x="26" y="611"/>
                    <a:pt x="78" y="883"/>
                  </a:cubicBezTo>
                  <a:cubicBezTo>
                    <a:pt x="212" y="1528"/>
                    <a:pt x="450" y="1878"/>
                    <a:pt x="671" y="2073"/>
                  </a:cubicBezTo>
                  <a:lnTo>
                    <a:pt x="627" y="2852"/>
                  </a:lnTo>
                  <a:lnTo>
                    <a:pt x="1627" y="2973"/>
                  </a:lnTo>
                  <a:lnTo>
                    <a:pt x="1938" y="217"/>
                  </a:lnTo>
                  <a:lnTo>
                    <a:pt x="1138" y="126"/>
                  </a:lnTo>
                  <a:lnTo>
                    <a:pt x="783" y="83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30"/>
            <p:cNvSpPr/>
            <p:nvPr/>
          </p:nvSpPr>
          <p:spPr>
            <a:xfrm>
              <a:off x="4215280" y="2837723"/>
              <a:ext cx="166623" cy="132279"/>
            </a:xfrm>
            <a:custGeom>
              <a:avLst/>
              <a:gdLst/>
              <a:ahLst/>
              <a:cxnLst/>
              <a:rect l="l" t="t" r="r" b="b"/>
              <a:pathLst>
                <a:path w="2683" h="2130" extrusionOk="0">
                  <a:moveTo>
                    <a:pt x="2570" y="1"/>
                  </a:moveTo>
                  <a:cubicBezTo>
                    <a:pt x="2306" y="1"/>
                    <a:pt x="2047" y="79"/>
                    <a:pt x="1826" y="174"/>
                  </a:cubicBezTo>
                  <a:cubicBezTo>
                    <a:pt x="1116" y="472"/>
                    <a:pt x="831" y="836"/>
                    <a:pt x="718" y="1104"/>
                  </a:cubicBezTo>
                  <a:lnTo>
                    <a:pt x="0" y="1173"/>
                  </a:lnTo>
                  <a:lnTo>
                    <a:pt x="82" y="2129"/>
                  </a:lnTo>
                  <a:lnTo>
                    <a:pt x="2683" y="1930"/>
                  </a:lnTo>
                  <a:lnTo>
                    <a:pt x="2635" y="1091"/>
                  </a:lnTo>
                  <a:lnTo>
                    <a:pt x="2626" y="931"/>
                  </a:lnTo>
                  <a:lnTo>
                    <a:pt x="257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30"/>
            <p:cNvSpPr/>
            <p:nvPr/>
          </p:nvSpPr>
          <p:spPr>
            <a:xfrm>
              <a:off x="4694845" y="2570429"/>
              <a:ext cx="227670" cy="227608"/>
            </a:xfrm>
            <a:custGeom>
              <a:avLst/>
              <a:gdLst/>
              <a:ahLst/>
              <a:cxnLst/>
              <a:rect l="l" t="t" r="r" b="b"/>
              <a:pathLst>
                <a:path w="3666" h="3665" extrusionOk="0">
                  <a:moveTo>
                    <a:pt x="1831" y="0"/>
                  </a:moveTo>
                  <a:cubicBezTo>
                    <a:pt x="1372" y="0"/>
                    <a:pt x="953" y="169"/>
                    <a:pt x="628" y="450"/>
                  </a:cubicBezTo>
                  <a:cubicBezTo>
                    <a:pt x="572" y="498"/>
                    <a:pt x="516" y="554"/>
                    <a:pt x="464" y="614"/>
                  </a:cubicBezTo>
                  <a:cubicBezTo>
                    <a:pt x="174" y="939"/>
                    <a:pt x="1" y="1363"/>
                    <a:pt x="1" y="1830"/>
                  </a:cubicBezTo>
                  <a:cubicBezTo>
                    <a:pt x="1" y="2289"/>
                    <a:pt x="170" y="2708"/>
                    <a:pt x="446" y="3029"/>
                  </a:cubicBezTo>
                  <a:cubicBezTo>
                    <a:pt x="498" y="3089"/>
                    <a:pt x="555" y="3145"/>
                    <a:pt x="611" y="3197"/>
                  </a:cubicBezTo>
                  <a:cubicBezTo>
                    <a:pt x="935" y="3487"/>
                    <a:pt x="1364" y="3664"/>
                    <a:pt x="1831" y="3664"/>
                  </a:cubicBezTo>
                  <a:cubicBezTo>
                    <a:pt x="2302" y="3664"/>
                    <a:pt x="2726" y="3487"/>
                    <a:pt x="3051" y="3197"/>
                  </a:cubicBezTo>
                  <a:cubicBezTo>
                    <a:pt x="3111" y="3145"/>
                    <a:pt x="3168" y="3089"/>
                    <a:pt x="3220" y="3029"/>
                  </a:cubicBezTo>
                  <a:cubicBezTo>
                    <a:pt x="3497" y="2708"/>
                    <a:pt x="3665" y="2289"/>
                    <a:pt x="3665" y="1830"/>
                  </a:cubicBezTo>
                  <a:cubicBezTo>
                    <a:pt x="3665" y="1363"/>
                    <a:pt x="3492" y="939"/>
                    <a:pt x="3202" y="614"/>
                  </a:cubicBezTo>
                  <a:cubicBezTo>
                    <a:pt x="3150" y="554"/>
                    <a:pt x="3094" y="498"/>
                    <a:pt x="3034" y="450"/>
                  </a:cubicBezTo>
                  <a:cubicBezTo>
                    <a:pt x="2713" y="169"/>
                    <a:pt x="2294" y="0"/>
                    <a:pt x="18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30"/>
            <p:cNvSpPr/>
            <p:nvPr/>
          </p:nvSpPr>
          <p:spPr>
            <a:xfrm>
              <a:off x="4723599" y="2598314"/>
              <a:ext cx="170162" cy="45211"/>
            </a:xfrm>
            <a:custGeom>
              <a:avLst/>
              <a:gdLst/>
              <a:ahLst/>
              <a:cxnLst/>
              <a:rect l="l" t="t" r="r" b="b"/>
              <a:pathLst>
                <a:path w="2740" h="728" extrusionOk="0">
                  <a:moveTo>
                    <a:pt x="165" y="1"/>
                  </a:moveTo>
                  <a:cubicBezTo>
                    <a:pt x="109" y="49"/>
                    <a:pt x="53" y="105"/>
                    <a:pt x="1" y="165"/>
                  </a:cubicBezTo>
                  <a:cubicBezTo>
                    <a:pt x="351" y="516"/>
                    <a:pt x="836" y="728"/>
                    <a:pt x="1368" y="728"/>
                  </a:cubicBezTo>
                  <a:cubicBezTo>
                    <a:pt x="1762" y="728"/>
                    <a:pt x="2129" y="611"/>
                    <a:pt x="2436" y="408"/>
                  </a:cubicBezTo>
                  <a:cubicBezTo>
                    <a:pt x="2493" y="373"/>
                    <a:pt x="2545" y="334"/>
                    <a:pt x="2597" y="291"/>
                  </a:cubicBezTo>
                  <a:cubicBezTo>
                    <a:pt x="2610" y="282"/>
                    <a:pt x="2627" y="269"/>
                    <a:pt x="2640" y="256"/>
                  </a:cubicBezTo>
                  <a:cubicBezTo>
                    <a:pt x="2674" y="226"/>
                    <a:pt x="2709" y="196"/>
                    <a:pt x="2739" y="165"/>
                  </a:cubicBezTo>
                  <a:cubicBezTo>
                    <a:pt x="2687" y="105"/>
                    <a:pt x="2631" y="49"/>
                    <a:pt x="2571" y="1"/>
                  </a:cubicBezTo>
                  <a:cubicBezTo>
                    <a:pt x="2549" y="18"/>
                    <a:pt x="2527" y="40"/>
                    <a:pt x="2506" y="57"/>
                  </a:cubicBezTo>
                  <a:cubicBezTo>
                    <a:pt x="2467" y="92"/>
                    <a:pt x="2428" y="126"/>
                    <a:pt x="2385" y="157"/>
                  </a:cubicBezTo>
                  <a:cubicBezTo>
                    <a:pt x="2350" y="183"/>
                    <a:pt x="2311" y="209"/>
                    <a:pt x="2276" y="235"/>
                  </a:cubicBezTo>
                  <a:cubicBezTo>
                    <a:pt x="2012" y="399"/>
                    <a:pt x="1701" y="494"/>
                    <a:pt x="1368" y="494"/>
                  </a:cubicBezTo>
                  <a:cubicBezTo>
                    <a:pt x="901" y="494"/>
                    <a:pt x="477" y="304"/>
                    <a:pt x="165" y="1"/>
                  </a:cubicBezTo>
                  <a:close/>
                </a:path>
              </a:pathLst>
            </a:custGeom>
            <a:solidFill>
              <a:srgbClr val="401D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30"/>
            <p:cNvSpPr/>
            <p:nvPr/>
          </p:nvSpPr>
          <p:spPr>
            <a:xfrm>
              <a:off x="4722543" y="2722459"/>
              <a:ext cx="172274" cy="46578"/>
            </a:xfrm>
            <a:custGeom>
              <a:avLst/>
              <a:gdLst/>
              <a:ahLst/>
              <a:cxnLst/>
              <a:rect l="l" t="t" r="r" b="b"/>
              <a:pathLst>
                <a:path w="2774" h="750" extrusionOk="0">
                  <a:moveTo>
                    <a:pt x="1385" y="1"/>
                  </a:moveTo>
                  <a:cubicBezTo>
                    <a:pt x="844" y="1"/>
                    <a:pt x="355" y="226"/>
                    <a:pt x="0" y="581"/>
                  </a:cubicBezTo>
                  <a:cubicBezTo>
                    <a:pt x="52" y="641"/>
                    <a:pt x="109" y="697"/>
                    <a:pt x="165" y="749"/>
                  </a:cubicBezTo>
                  <a:cubicBezTo>
                    <a:pt x="476" y="433"/>
                    <a:pt x="909" y="239"/>
                    <a:pt x="1385" y="239"/>
                  </a:cubicBezTo>
                  <a:cubicBezTo>
                    <a:pt x="1865" y="239"/>
                    <a:pt x="2293" y="433"/>
                    <a:pt x="2605" y="749"/>
                  </a:cubicBezTo>
                  <a:cubicBezTo>
                    <a:pt x="2665" y="697"/>
                    <a:pt x="2722" y="641"/>
                    <a:pt x="2774" y="581"/>
                  </a:cubicBezTo>
                  <a:cubicBezTo>
                    <a:pt x="2419" y="226"/>
                    <a:pt x="1926" y="1"/>
                    <a:pt x="1385" y="1"/>
                  </a:cubicBezTo>
                  <a:close/>
                </a:path>
              </a:pathLst>
            </a:custGeom>
            <a:solidFill>
              <a:srgbClr val="401D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30"/>
            <p:cNvSpPr/>
            <p:nvPr/>
          </p:nvSpPr>
          <p:spPr>
            <a:xfrm>
              <a:off x="4504373" y="2273511"/>
              <a:ext cx="407894" cy="359267"/>
            </a:xfrm>
            <a:custGeom>
              <a:avLst/>
              <a:gdLst/>
              <a:ahLst/>
              <a:cxnLst/>
              <a:rect l="l" t="t" r="r" b="b"/>
              <a:pathLst>
                <a:path w="6568" h="5785" extrusionOk="0">
                  <a:moveTo>
                    <a:pt x="1432" y="0"/>
                  </a:moveTo>
                  <a:lnTo>
                    <a:pt x="0" y="342"/>
                  </a:lnTo>
                  <a:lnTo>
                    <a:pt x="909" y="4513"/>
                  </a:lnTo>
                  <a:lnTo>
                    <a:pt x="5525" y="5140"/>
                  </a:lnTo>
                  <a:lnTo>
                    <a:pt x="6533" y="5785"/>
                  </a:lnTo>
                  <a:lnTo>
                    <a:pt x="6568" y="4781"/>
                  </a:lnTo>
                  <a:lnTo>
                    <a:pt x="5642" y="4478"/>
                  </a:lnTo>
                  <a:lnTo>
                    <a:pt x="2016" y="3570"/>
                  </a:lnTo>
                  <a:lnTo>
                    <a:pt x="1432" y="0"/>
                  </a:ln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30"/>
            <p:cNvSpPr/>
            <p:nvPr/>
          </p:nvSpPr>
          <p:spPr>
            <a:xfrm>
              <a:off x="4357933" y="2734321"/>
              <a:ext cx="167430" cy="205871"/>
            </a:xfrm>
            <a:custGeom>
              <a:avLst/>
              <a:gdLst/>
              <a:ahLst/>
              <a:cxnLst/>
              <a:rect l="l" t="t" r="r" b="b"/>
              <a:pathLst>
                <a:path w="2696" h="3315" extrusionOk="0">
                  <a:moveTo>
                    <a:pt x="602" y="0"/>
                  </a:moveTo>
                  <a:lnTo>
                    <a:pt x="0" y="1692"/>
                  </a:lnTo>
                  <a:lnTo>
                    <a:pt x="727" y="2310"/>
                  </a:lnTo>
                  <a:lnTo>
                    <a:pt x="1705" y="3141"/>
                  </a:lnTo>
                  <a:lnTo>
                    <a:pt x="1913" y="3314"/>
                  </a:lnTo>
                  <a:lnTo>
                    <a:pt x="2696" y="1493"/>
                  </a:lnTo>
                  <a:lnTo>
                    <a:pt x="2510" y="1363"/>
                  </a:lnTo>
                  <a:lnTo>
                    <a:pt x="623" y="17"/>
                  </a:lnTo>
                  <a:lnTo>
                    <a:pt x="602" y="0"/>
                  </a:lnTo>
                  <a:close/>
                </a:path>
              </a:pathLst>
            </a:custGeom>
            <a:solidFill>
              <a:srgbClr val="C41D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30"/>
            <p:cNvSpPr/>
            <p:nvPr/>
          </p:nvSpPr>
          <p:spPr>
            <a:xfrm>
              <a:off x="4313591" y="2504599"/>
              <a:ext cx="369762" cy="348274"/>
            </a:xfrm>
            <a:custGeom>
              <a:avLst/>
              <a:gdLst/>
              <a:ahLst/>
              <a:cxnLst/>
              <a:rect l="l" t="t" r="r" b="b"/>
              <a:pathLst>
                <a:path w="5954" h="5608" extrusionOk="0">
                  <a:moveTo>
                    <a:pt x="1588" y="0"/>
                  </a:moveTo>
                  <a:cubicBezTo>
                    <a:pt x="1" y="1917"/>
                    <a:pt x="602" y="3072"/>
                    <a:pt x="1653" y="3989"/>
                  </a:cubicBezTo>
                  <a:cubicBezTo>
                    <a:pt x="3155" y="5305"/>
                    <a:pt x="4291" y="5607"/>
                    <a:pt x="5017" y="5607"/>
                  </a:cubicBezTo>
                  <a:cubicBezTo>
                    <a:pt x="5633" y="5607"/>
                    <a:pt x="5954" y="5391"/>
                    <a:pt x="5954" y="5391"/>
                  </a:cubicBezTo>
                  <a:lnTo>
                    <a:pt x="16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30"/>
            <p:cNvSpPr/>
            <p:nvPr/>
          </p:nvSpPr>
          <p:spPr>
            <a:xfrm>
              <a:off x="4355759" y="2600487"/>
              <a:ext cx="327594" cy="339704"/>
            </a:xfrm>
            <a:custGeom>
              <a:avLst/>
              <a:gdLst/>
              <a:ahLst/>
              <a:cxnLst/>
              <a:rect l="l" t="t" r="r" b="b"/>
              <a:pathLst>
                <a:path w="5275" h="5470" extrusionOk="0">
                  <a:moveTo>
                    <a:pt x="2220" y="1"/>
                  </a:moveTo>
                  <a:lnTo>
                    <a:pt x="1" y="1065"/>
                  </a:lnTo>
                  <a:cubicBezTo>
                    <a:pt x="209" y="2038"/>
                    <a:pt x="2900" y="5469"/>
                    <a:pt x="2900" y="5469"/>
                  </a:cubicBezTo>
                  <a:lnTo>
                    <a:pt x="5275" y="3847"/>
                  </a:lnTo>
                  <a:lnTo>
                    <a:pt x="222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30"/>
            <p:cNvSpPr/>
            <p:nvPr/>
          </p:nvSpPr>
          <p:spPr>
            <a:xfrm>
              <a:off x="4988781" y="2627627"/>
              <a:ext cx="42541" cy="95452"/>
            </a:xfrm>
            <a:custGeom>
              <a:avLst/>
              <a:gdLst/>
              <a:ahLst/>
              <a:cxnLst/>
              <a:rect l="l" t="t" r="r" b="b"/>
              <a:pathLst>
                <a:path w="685" h="1537" extrusionOk="0">
                  <a:moveTo>
                    <a:pt x="1" y="1"/>
                  </a:moveTo>
                  <a:lnTo>
                    <a:pt x="408" y="1437"/>
                  </a:lnTo>
                  <a:cubicBezTo>
                    <a:pt x="408" y="1437"/>
                    <a:pt x="416" y="1536"/>
                    <a:pt x="546" y="1536"/>
                  </a:cubicBezTo>
                  <a:cubicBezTo>
                    <a:pt x="676" y="1536"/>
                    <a:pt x="546" y="1000"/>
                    <a:pt x="546" y="1000"/>
                  </a:cubicBezTo>
                  <a:cubicBezTo>
                    <a:pt x="546" y="1000"/>
                    <a:pt x="684" y="766"/>
                    <a:pt x="646" y="489"/>
                  </a:cubicBezTo>
                  <a:cubicBezTo>
                    <a:pt x="607" y="213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30"/>
            <p:cNvSpPr/>
            <p:nvPr/>
          </p:nvSpPr>
          <p:spPr>
            <a:xfrm>
              <a:off x="5037160" y="2631415"/>
              <a:ext cx="102159" cy="94645"/>
            </a:xfrm>
            <a:custGeom>
              <a:avLst/>
              <a:gdLst/>
              <a:ahLst/>
              <a:cxnLst/>
              <a:rect l="l" t="t" r="r" b="b"/>
              <a:pathLst>
                <a:path w="1645" h="1524" extrusionOk="0">
                  <a:moveTo>
                    <a:pt x="1" y="0"/>
                  </a:moveTo>
                  <a:lnTo>
                    <a:pt x="641" y="779"/>
                  </a:lnTo>
                  <a:cubicBezTo>
                    <a:pt x="641" y="779"/>
                    <a:pt x="1325" y="1367"/>
                    <a:pt x="1368" y="1432"/>
                  </a:cubicBezTo>
                  <a:cubicBezTo>
                    <a:pt x="1415" y="1497"/>
                    <a:pt x="1645" y="1523"/>
                    <a:pt x="1645" y="1523"/>
                  </a:cubicBezTo>
                  <a:lnTo>
                    <a:pt x="896" y="3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30"/>
            <p:cNvSpPr/>
            <p:nvPr/>
          </p:nvSpPr>
          <p:spPr>
            <a:xfrm>
              <a:off x="4830293" y="2575522"/>
              <a:ext cx="84149" cy="83156"/>
            </a:xfrm>
            <a:custGeom>
              <a:avLst/>
              <a:gdLst/>
              <a:ahLst/>
              <a:cxnLst/>
              <a:rect l="l" t="t" r="r" b="b"/>
              <a:pathLst>
                <a:path w="1355" h="1339" extrusionOk="0">
                  <a:moveTo>
                    <a:pt x="0" y="0"/>
                  </a:moveTo>
                  <a:lnTo>
                    <a:pt x="1207" y="1294"/>
                  </a:lnTo>
                  <a:cubicBezTo>
                    <a:pt x="1207" y="1294"/>
                    <a:pt x="1240" y="1338"/>
                    <a:pt x="1272" y="1338"/>
                  </a:cubicBezTo>
                  <a:cubicBezTo>
                    <a:pt x="1288" y="1338"/>
                    <a:pt x="1304" y="1327"/>
                    <a:pt x="1316" y="1294"/>
                  </a:cubicBezTo>
                  <a:cubicBezTo>
                    <a:pt x="1354" y="1199"/>
                    <a:pt x="489" y="0"/>
                    <a:pt x="489" y="0"/>
                  </a:cubicBez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30"/>
            <p:cNvSpPr/>
            <p:nvPr/>
          </p:nvSpPr>
          <p:spPr>
            <a:xfrm>
              <a:off x="4896930" y="2570429"/>
              <a:ext cx="32542" cy="105265"/>
            </a:xfrm>
            <a:custGeom>
              <a:avLst/>
              <a:gdLst/>
              <a:ahLst/>
              <a:cxnLst/>
              <a:rect l="l" t="t" r="r" b="b"/>
              <a:pathLst>
                <a:path w="524" h="1695" extrusionOk="0">
                  <a:moveTo>
                    <a:pt x="243" y="0"/>
                  </a:moveTo>
                  <a:lnTo>
                    <a:pt x="0" y="688"/>
                  </a:lnTo>
                  <a:cubicBezTo>
                    <a:pt x="0" y="688"/>
                    <a:pt x="240" y="1695"/>
                    <a:pt x="459" y="1695"/>
                  </a:cubicBezTo>
                  <a:cubicBezTo>
                    <a:pt x="466" y="1695"/>
                    <a:pt x="473" y="1694"/>
                    <a:pt x="480" y="1692"/>
                  </a:cubicBezTo>
                  <a:cubicBezTo>
                    <a:pt x="524" y="1679"/>
                    <a:pt x="243" y="0"/>
                    <a:pt x="243" y="0"/>
                  </a:cubicBez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30"/>
            <p:cNvSpPr/>
            <p:nvPr/>
          </p:nvSpPr>
          <p:spPr>
            <a:xfrm>
              <a:off x="4611564" y="2223269"/>
              <a:ext cx="166623" cy="149979"/>
            </a:xfrm>
            <a:custGeom>
              <a:avLst/>
              <a:gdLst/>
              <a:ahLst/>
              <a:cxnLst/>
              <a:rect l="l" t="t" r="r" b="b"/>
              <a:pathLst>
                <a:path w="2683" h="2415" extrusionOk="0">
                  <a:moveTo>
                    <a:pt x="766" y="0"/>
                  </a:moveTo>
                  <a:lnTo>
                    <a:pt x="290" y="1355"/>
                  </a:lnTo>
                  <a:cubicBezTo>
                    <a:pt x="290" y="1355"/>
                    <a:pt x="1" y="2233"/>
                    <a:pt x="965" y="2393"/>
                  </a:cubicBezTo>
                  <a:cubicBezTo>
                    <a:pt x="1058" y="2408"/>
                    <a:pt x="1143" y="2415"/>
                    <a:pt x="1222" y="2415"/>
                  </a:cubicBezTo>
                  <a:cubicBezTo>
                    <a:pt x="2001" y="2415"/>
                    <a:pt x="2172" y="1748"/>
                    <a:pt x="2172" y="1748"/>
                  </a:cubicBezTo>
                  <a:lnTo>
                    <a:pt x="2683" y="442"/>
                  </a:lnTo>
                  <a:lnTo>
                    <a:pt x="766" y="0"/>
                  </a:ln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30"/>
            <p:cNvSpPr/>
            <p:nvPr/>
          </p:nvSpPr>
          <p:spPr>
            <a:xfrm>
              <a:off x="4494933" y="2200663"/>
              <a:ext cx="123399" cy="200282"/>
            </a:xfrm>
            <a:custGeom>
              <a:avLst/>
              <a:gdLst/>
              <a:ahLst/>
              <a:cxnLst/>
              <a:rect l="l" t="t" r="r" b="b"/>
              <a:pathLst>
                <a:path w="1987" h="3225" extrusionOk="0">
                  <a:moveTo>
                    <a:pt x="991" y="0"/>
                  </a:moveTo>
                  <a:cubicBezTo>
                    <a:pt x="700" y="0"/>
                    <a:pt x="1" y="140"/>
                    <a:pt x="152" y="1515"/>
                  </a:cubicBezTo>
                  <a:cubicBezTo>
                    <a:pt x="161" y="1606"/>
                    <a:pt x="685" y="1982"/>
                    <a:pt x="698" y="2112"/>
                  </a:cubicBezTo>
                  <a:cubicBezTo>
                    <a:pt x="754" y="2679"/>
                    <a:pt x="897" y="3224"/>
                    <a:pt x="897" y="3224"/>
                  </a:cubicBezTo>
                  <a:cubicBezTo>
                    <a:pt x="897" y="3224"/>
                    <a:pt x="1039" y="2973"/>
                    <a:pt x="1182" y="2601"/>
                  </a:cubicBezTo>
                  <a:cubicBezTo>
                    <a:pt x="1195" y="2571"/>
                    <a:pt x="1204" y="2545"/>
                    <a:pt x="1212" y="2519"/>
                  </a:cubicBezTo>
                  <a:cubicBezTo>
                    <a:pt x="1212" y="2519"/>
                    <a:pt x="1217" y="2523"/>
                    <a:pt x="1217" y="2523"/>
                  </a:cubicBezTo>
                  <a:lnTo>
                    <a:pt x="1238" y="2445"/>
                  </a:lnTo>
                  <a:cubicBezTo>
                    <a:pt x="1303" y="2277"/>
                    <a:pt x="1355" y="2121"/>
                    <a:pt x="1398" y="1974"/>
                  </a:cubicBezTo>
                  <a:lnTo>
                    <a:pt x="1987" y="217"/>
                  </a:lnTo>
                  <a:lnTo>
                    <a:pt x="1113" y="10"/>
                  </a:lnTo>
                  <a:cubicBezTo>
                    <a:pt x="1113" y="10"/>
                    <a:pt x="1065" y="0"/>
                    <a:pt x="991" y="0"/>
                  </a:cubicBez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30"/>
            <p:cNvSpPr/>
            <p:nvPr/>
          </p:nvSpPr>
          <p:spPr>
            <a:xfrm>
              <a:off x="4650503" y="2177313"/>
              <a:ext cx="88497" cy="92224"/>
            </a:xfrm>
            <a:custGeom>
              <a:avLst/>
              <a:gdLst/>
              <a:ahLst/>
              <a:cxnLst/>
              <a:rect l="l" t="t" r="r" b="b"/>
              <a:pathLst>
                <a:path w="1425" h="1485" extrusionOk="0">
                  <a:moveTo>
                    <a:pt x="373" y="1"/>
                  </a:moveTo>
                  <a:lnTo>
                    <a:pt x="1" y="1138"/>
                  </a:lnTo>
                  <a:lnTo>
                    <a:pt x="1048" y="1484"/>
                  </a:lnTo>
                  <a:lnTo>
                    <a:pt x="1424" y="342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rgbClr val="652E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30"/>
            <p:cNvSpPr/>
            <p:nvPr/>
          </p:nvSpPr>
          <p:spPr>
            <a:xfrm>
              <a:off x="4645162" y="2048882"/>
              <a:ext cx="205871" cy="155071"/>
            </a:xfrm>
            <a:custGeom>
              <a:avLst/>
              <a:gdLst/>
              <a:ahLst/>
              <a:cxnLst/>
              <a:rect l="l" t="t" r="r" b="b"/>
              <a:pathLst>
                <a:path w="3315" h="2497" extrusionOk="0">
                  <a:moveTo>
                    <a:pt x="1419" y="0"/>
                  </a:moveTo>
                  <a:cubicBezTo>
                    <a:pt x="1347" y="0"/>
                    <a:pt x="998" y="7"/>
                    <a:pt x="732" y="135"/>
                  </a:cubicBezTo>
                  <a:cubicBezTo>
                    <a:pt x="511" y="238"/>
                    <a:pt x="390" y="537"/>
                    <a:pt x="390" y="537"/>
                  </a:cubicBezTo>
                  <a:lnTo>
                    <a:pt x="0" y="1285"/>
                  </a:lnTo>
                  <a:lnTo>
                    <a:pt x="182" y="2454"/>
                  </a:lnTo>
                  <a:lnTo>
                    <a:pt x="321" y="2497"/>
                  </a:lnTo>
                  <a:lnTo>
                    <a:pt x="342" y="2497"/>
                  </a:lnTo>
                  <a:lnTo>
                    <a:pt x="2319" y="1277"/>
                  </a:lnTo>
                  <a:lnTo>
                    <a:pt x="3314" y="1"/>
                  </a:lnTo>
                  <a:lnTo>
                    <a:pt x="1432" y="1"/>
                  </a:lnTo>
                  <a:cubicBezTo>
                    <a:pt x="1432" y="1"/>
                    <a:pt x="1428" y="0"/>
                    <a:pt x="1419" y="0"/>
                  </a:cubicBezTo>
                  <a:close/>
                </a:path>
              </a:pathLst>
            </a:custGeom>
            <a:solidFill>
              <a:srgbClr val="401D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30"/>
            <p:cNvSpPr/>
            <p:nvPr/>
          </p:nvSpPr>
          <p:spPr>
            <a:xfrm>
              <a:off x="4656465" y="2136821"/>
              <a:ext cx="28506" cy="44590"/>
            </a:xfrm>
            <a:custGeom>
              <a:avLst/>
              <a:gdLst/>
              <a:ahLst/>
              <a:cxnLst/>
              <a:rect l="l" t="t" r="r" b="b"/>
              <a:pathLst>
                <a:path w="459" h="718" extrusionOk="0">
                  <a:moveTo>
                    <a:pt x="245" y="1"/>
                  </a:moveTo>
                  <a:cubicBezTo>
                    <a:pt x="51" y="1"/>
                    <a:pt x="0" y="146"/>
                    <a:pt x="0" y="315"/>
                  </a:cubicBezTo>
                  <a:cubicBezTo>
                    <a:pt x="0" y="505"/>
                    <a:pt x="216" y="717"/>
                    <a:pt x="338" y="717"/>
                  </a:cubicBezTo>
                  <a:cubicBezTo>
                    <a:pt x="459" y="717"/>
                    <a:pt x="446" y="505"/>
                    <a:pt x="446" y="315"/>
                  </a:cubicBezTo>
                  <a:cubicBezTo>
                    <a:pt x="446" y="125"/>
                    <a:pt x="446" y="30"/>
                    <a:pt x="325" y="8"/>
                  </a:cubicBezTo>
                  <a:cubicBezTo>
                    <a:pt x="296" y="3"/>
                    <a:pt x="269" y="1"/>
                    <a:pt x="245" y="1"/>
                  </a:cubicBezTo>
                  <a:close/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30"/>
            <p:cNvSpPr/>
            <p:nvPr/>
          </p:nvSpPr>
          <p:spPr>
            <a:xfrm>
              <a:off x="4659694" y="2075773"/>
              <a:ext cx="158549" cy="187427"/>
            </a:xfrm>
            <a:custGeom>
              <a:avLst/>
              <a:gdLst/>
              <a:ahLst/>
              <a:cxnLst/>
              <a:rect l="l" t="t" r="r" b="b"/>
              <a:pathLst>
                <a:path w="2553" h="3018" extrusionOk="0">
                  <a:moveTo>
                    <a:pt x="1113" y="0"/>
                  </a:moveTo>
                  <a:cubicBezTo>
                    <a:pt x="753" y="0"/>
                    <a:pt x="403" y="132"/>
                    <a:pt x="303" y="571"/>
                  </a:cubicBezTo>
                  <a:lnTo>
                    <a:pt x="138" y="1307"/>
                  </a:lnTo>
                  <a:cubicBezTo>
                    <a:pt x="0" y="1912"/>
                    <a:pt x="385" y="2869"/>
                    <a:pt x="848" y="2977"/>
                  </a:cubicBezTo>
                  <a:cubicBezTo>
                    <a:pt x="949" y="3000"/>
                    <a:pt x="1037" y="3018"/>
                    <a:pt x="1117" y="3018"/>
                  </a:cubicBezTo>
                  <a:cubicBezTo>
                    <a:pt x="1375" y="3018"/>
                    <a:pt x="1556" y="2833"/>
                    <a:pt x="1873" y="2064"/>
                  </a:cubicBezTo>
                  <a:lnTo>
                    <a:pt x="2414" y="662"/>
                  </a:lnTo>
                  <a:cubicBezTo>
                    <a:pt x="2553" y="56"/>
                    <a:pt x="1973" y="156"/>
                    <a:pt x="1514" y="48"/>
                  </a:cubicBezTo>
                  <a:cubicBezTo>
                    <a:pt x="1388" y="19"/>
                    <a:pt x="1250" y="0"/>
                    <a:pt x="1113" y="0"/>
                  </a:cubicBezTo>
                  <a:close/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30"/>
            <p:cNvSpPr/>
            <p:nvPr/>
          </p:nvSpPr>
          <p:spPr>
            <a:xfrm>
              <a:off x="4671246" y="2070742"/>
              <a:ext cx="56203" cy="92099"/>
            </a:xfrm>
            <a:custGeom>
              <a:avLst/>
              <a:gdLst/>
              <a:ahLst/>
              <a:cxnLst/>
              <a:rect l="l" t="t" r="r" b="b"/>
              <a:pathLst>
                <a:path w="905" h="1483" extrusionOk="0">
                  <a:moveTo>
                    <a:pt x="839" y="1"/>
                  </a:moveTo>
                  <a:cubicBezTo>
                    <a:pt x="646" y="1"/>
                    <a:pt x="89" y="54"/>
                    <a:pt x="0" y="657"/>
                  </a:cubicBezTo>
                  <a:lnTo>
                    <a:pt x="13" y="1483"/>
                  </a:lnTo>
                  <a:lnTo>
                    <a:pt x="113" y="1483"/>
                  </a:lnTo>
                  <a:lnTo>
                    <a:pt x="904" y="3"/>
                  </a:lnTo>
                  <a:cubicBezTo>
                    <a:pt x="904" y="3"/>
                    <a:pt x="880" y="1"/>
                    <a:pt x="839" y="1"/>
                  </a:cubicBezTo>
                  <a:close/>
                </a:path>
              </a:pathLst>
            </a:custGeom>
            <a:solidFill>
              <a:srgbClr val="401D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30"/>
            <p:cNvSpPr/>
            <p:nvPr/>
          </p:nvSpPr>
          <p:spPr>
            <a:xfrm>
              <a:off x="4684101" y="2048882"/>
              <a:ext cx="166933" cy="79864"/>
            </a:xfrm>
            <a:custGeom>
              <a:avLst/>
              <a:gdLst/>
              <a:ahLst/>
              <a:cxnLst/>
              <a:rect l="l" t="t" r="r" b="b"/>
              <a:pathLst>
                <a:path w="2688" h="1286" extrusionOk="0">
                  <a:moveTo>
                    <a:pt x="2687" y="1"/>
                  </a:moveTo>
                  <a:lnTo>
                    <a:pt x="585" y="87"/>
                  </a:lnTo>
                  <a:lnTo>
                    <a:pt x="169" y="961"/>
                  </a:lnTo>
                  <a:lnTo>
                    <a:pt x="1" y="1285"/>
                  </a:lnTo>
                  <a:lnTo>
                    <a:pt x="1948" y="1285"/>
                  </a:lnTo>
                  <a:lnTo>
                    <a:pt x="2419" y="433"/>
                  </a:lnTo>
                  <a:lnTo>
                    <a:pt x="2687" y="1"/>
                  </a:lnTo>
                  <a:close/>
                </a:path>
              </a:pathLst>
            </a:custGeom>
            <a:solidFill>
              <a:srgbClr val="401D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30"/>
            <p:cNvSpPr/>
            <p:nvPr/>
          </p:nvSpPr>
          <p:spPr>
            <a:xfrm>
              <a:off x="4694845" y="2673024"/>
              <a:ext cx="227670" cy="22357"/>
            </a:xfrm>
            <a:custGeom>
              <a:avLst/>
              <a:gdLst/>
              <a:ahLst/>
              <a:cxnLst/>
              <a:rect l="l" t="t" r="r" b="b"/>
              <a:pathLst>
                <a:path w="3666" h="360" extrusionOk="0">
                  <a:moveTo>
                    <a:pt x="1" y="1"/>
                  </a:moveTo>
                  <a:lnTo>
                    <a:pt x="1" y="360"/>
                  </a:lnTo>
                  <a:lnTo>
                    <a:pt x="3665" y="360"/>
                  </a:lnTo>
                  <a:lnTo>
                    <a:pt x="3665" y="1"/>
                  </a:lnTo>
                  <a:close/>
                </a:path>
              </a:pathLst>
            </a:custGeom>
            <a:solidFill>
              <a:srgbClr val="401D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2" name="Google Shape;1402;p30"/>
          <p:cNvGrpSpPr/>
          <p:nvPr/>
        </p:nvGrpSpPr>
        <p:grpSpPr>
          <a:xfrm>
            <a:off x="469263" y="1335175"/>
            <a:ext cx="2473588" cy="1556546"/>
            <a:chOff x="469263" y="1335175"/>
            <a:chExt cx="2473588" cy="1556546"/>
          </a:xfrm>
        </p:grpSpPr>
        <p:grpSp>
          <p:nvGrpSpPr>
            <p:cNvPr id="1403" name="Google Shape;1403;p30"/>
            <p:cNvGrpSpPr/>
            <p:nvPr/>
          </p:nvGrpSpPr>
          <p:grpSpPr>
            <a:xfrm>
              <a:off x="469263" y="2061478"/>
              <a:ext cx="1980323" cy="830243"/>
              <a:chOff x="-2082450" y="2525828"/>
              <a:chExt cx="1980323" cy="830243"/>
            </a:xfrm>
          </p:grpSpPr>
          <p:sp>
            <p:nvSpPr>
              <p:cNvPr id="1404" name="Google Shape;1404;p30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405" name="Google Shape;1405;p30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Saturn is a gas giant and has several rings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406" name="Google Shape;1406;p30"/>
            <p:cNvSpPr/>
            <p:nvPr/>
          </p:nvSpPr>
          <p:spPr>
            <a:xfrm>
              <a:off x="1096275" y="1335175"/>
              <a:ext cx="726300" cy="726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407" name="Google Shape;1407;p30"/>
            <p:cNvCxnSpPr>
              <a:stCxn id="1406" idx="6"/>
              <a:endCxn id="1408" idx="2"/>
            </p:cNvCxnSpPr>
            <p:nvPr/>
          </p:nvCxnSpPr>
          <p:spPr>
            <a:xfrm>
              <a:off x="1822575" y="1698325"/>
              <a:ext cx="547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08" name="Google Shape;1408;p30"/>
            <p:cNvSpPr/>
            <p:nvPr/>
          </p:nvSpPr>
          <p:spPr>
            <a:xfrm>
              <a:off x="2370150" y="1411975"/>
              <a:ext cx="572700" cy="572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09" name="Google Shape;1409;p30"/>
          <p:cNvGrpSpPr/>
          <p:nvPr/>
        </p:nvGrpSpPr>
        <p:grpSpPr>
          <a:xfrm>
            <a:off x="469263" y="3239900"/>
            <a:ext cx="2473588" cy="1560446"/>
            <a:chOff x="469263" y="3239900"/>
            <a:chExt cx="2473588" cy="1560446"/>
          </a:xfrm>
        </p:grpSpPr>
        <p:sp>
          <p:nvSpPr>
            <p:cNvPr id="1410" name="Google Shape;1410;p30"/>
            <p:cNvSpPr/>
            <p:nvPr/>
          </p:nvSpPr>
          <p:spPr>
            <a:xfrm>
              <a:off x="1096275" y="3239900"/>
              <a:ext cx="726300" cy="726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/>
            </a:p>
          </p:txBody>
        </p:sp>
        <p:grpSp>
          <p:nvGrpSpPr>
            <p:cNvPr id="1411" name="Google Shape;1411;p30"/>
            <p:cNvGrpSpPr/>
            <p:nvPr/>
          </p:nvGrpSpPr>
          <p:grpSpPr>
            <a:xfrm>
              <a:off x="469263" y="3970103"/>
              <a:ext cx="1980323" cy="830243"/>
              <a:chOff x="-2082450" y="2525828"/>
              <a:chExt cx="1980323" cy="830243"/>
            </a:xfrm>
          </p:grpSpPr>
          <p:sp>
            <p:nvSpPr>
              <p:cNvPr id="1412" name="Google Shape;1412;p30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Earth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413" name="Google Shape;1413;p30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The Earth is the beautiful planet where we all live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414" name="Google Shape;1414;p30"/>
            <p:cNvCxnSpPr>
              <a:stCxn id="1410" idx="6"/>
              <a:endCxn id="1415" idx="2"/>
            </p:cNvCxnSpPr>
            <p:nvPr/>
          </p:nvCxnSpPr>
          <p:spPr>
            <a:xfrm rot="10800000" flipH="1">
              <a:off x="1822575" y="3602150"/>
              <a:ext cx="547500" cy="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15" name="Google Shape;1415;p30"/>
            <p:cNvSpPr/>
            <p:nvPr/>
          </p:nvSpPr>
          <p:spPr>
            <a:xfrm>
              <a:off x="2370150" y="3315838"/>
              <a:ext cx="572700" cy="572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6" name="Google Shape;1416;p30"/>
          <p:cNvGrpSpPr/>
          <p:nvPr/>
        </p:nvGrpSpPr>
        <p:grpSpPr>
          <a:xfrm>
            <a:off x="6201575" y="1335175"/>
            <a:ext cx="2473161" cy="1556546"/>
            <a:chOff x="6201575" y="1335175"/>
            <a:chExt cx="2473161" cy="1556546"/>
          </a:xfrm>
        </p:grpSpPr>
        <p:sp>
          <p:nvSpPr>
            <p:cNvPr id="1417" name="Google Shape;1417;p30"/>
            <p:cNvSpPr/>
            <p:nvPr/>
          </p:nvSpPr>
          <p:spPr>
            <a:xfrm>
              <a:off x="7321424" y="1335175"/>
              <a:ext cx="726300" cy="72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/>
            </a:p>
          </p:txBody>
        </p:sp>
        <p:grpSp>
          <p:nvGrpSpPr>
            <p:cNvPr id="1418" name="Google Shape;1418;p30"/>
            <p:cNvGrpSpPr/>
            <p:nvPr/>
          </p:nvGrpSpPr>
          <p:grpSpPr>
            <a:xfrm>
              <a:off x="6694413" y="2061478"/>
              <a:ext cx="1980323" cy="830243"/>
              <a:chOff x="-2082450" y="2525828"/>
              <a:chExt cx="1980323" cy="830243"/>
            </a:xfrm>
          </p:grpSpPr>
          <p:sp>
            <p:nvSpPr>
              <p:cNvPr id="1419" name="Google Shape;1419;p30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Venus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420" name="Google Shape;1420;p30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Venus is terribly hot, even hotter than Mercury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421" name="Google Shape;1421;p30"/>
            <p:cNvCxnSpPr>
              <a:stCxn id="1417" idx="2"/>
              <a:endCxn id="1422" idx="6"/>
            </p:cNvCxnSpPr>
            <p:nvPr/>
          </p:nvCxnSpPr>
          <p:spPr>
            <a:xfrm rot="10800000">
              <a:off x="6774224" y="1698325"/>
              <a:ext cx="5472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22" name="Google Shape;1422;p30"/>
            <p:cNvSpPr/>
            <p:nvPr/>
          </p:nvSpPr>
          <p:spPr>
            <a:xfrm>
              <a:off x="6201575" y="1411975"/>
              <a:ext cx="572700" cy="572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23" name="Google Shape;1423;p30"/>
          <p:cNvGrpSpPr/>
          <p:nvPr/>
        </p:nvGrpSpPr>
        <p:grpSpPr>
          <a:xfrm>
            <a:off x="6201575" y="3239900"/>
            <a:ext cx="2473161" cy="1560446"/>
            <a:chOff x="6201575" y="3239900"/>
            <a:chExt cx="2473161" cy="1560446"/>
          </a:xfrm>
        </p:grpSpPr>
        <p:sp>
          <p:nvSpPr>
            <p:cNvPr id="1424" name="Google Shape;1424;p30"/>
            <p:cNvSpPr/>
            <p:nvPr/>
          </p:nvSpPr>
          <p:spPr>
            <a:xfrm>
              <a:off x="7321424" y="3239900"/>
              <a:ext cx="726300" cy="726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/>
            </a:p>
          </p:txBody>
        </p:sp>
        <p:grpSp>
          <p:nvGrpSpPr>
            <p:cNvPr id="1425" name="Google Shape;1425;p30"/>
            <p:cNvGrpSpPr/>
            <p:nvPr/>
          </p:nvGrpSpPr>
          <p:grpSpPr>
            <a:xfrm>
              <a:off x="6694413" y="3970103"/>
              <a:ext cx="1980323" cy="830243"/>
              <a:chOff x="-2082450" y="2525828"/>
              <a:chExt cx="1980323" cy="830243"/>
            </a:xfrm>
          </p:grpSpPr>
          <p:sp>
            <p:nvSpPr>
              <p:cNvPr id="1426" name="Google Shape;1426;p30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427" name="Google Shape;1427;p30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Despite being red, Mars is actually a cold place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cxnSp>
          <p:nvCxnSpPr>
            <p:cNvPr id="1428" name="Google Shape;1428;p30"/>
            <p:cNvCxnSpPr>
              <a:stCxn id="1424" idx="2"/>
              <a:endCxn id="1429" idx="6"/>
            </p:cNvCxnSpPr>
            <p:nvPr/>
          </p:nvCxnSpPr>
          <p:spPr>
            <a:xfrm rot="10800000">
              <a:off x="6774224" y="3602150"/>
              <a:ext cx="547200" cy="90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429" name="Google Shape;1429;p30"/>
            <p:cNvSpPr/>
            <p:nvPr/>
          </p:nvSpPr>
          <p:spPr>
            <a:xfrm>
              <a:off x="6201575" y="3315838"/>
              <a:ext cx="572700" cy="572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30" name="Google Shape;1430;p30"/>
          <p:cNvGrpSpPr/>
          <p:nvPr/>
        </p:nvGrpSpPr>
        <p:grpSpPr>
          <a:xfrm>
            <a:off x="6301961" y="3414777"/>
            <a:ext cx="371461" cy="376547"/>
            <a:chOff x="3047250" y="2679675"/>
            <a:chExt cx="264800" cy="268425"/>
          </a:xfrm>
        </p:grpSpPr>
        <p:sp>
          <p:nvSpPr>
            <p:cNvPr id="1431" name="Google Shape;1431;p30"/>
            <p:cNvSpPr/>
            <p:nvPr/>
          </p:nvSpPr>
          <p:spPr>
            <a:xfrm>
              <a:off x="3218125" y="2776425"/>
              <a:ext cx="61150" cy="70975"/>
            </a:xfrm>
            <a:custGeom>
              <a:avLst/>
              <a:gdLst/>
              <a:ahLst/>
              <a:cxnLst/>
              <a:rect l="l" t="t" r="r" b="b"/>
              <a:pathLst>
                <a:path w="2446" h="2839" extrusionOk="0">
                  <a:moveTo>
                    <a:pt x="957" y="0"/>
                  </a:moveTo>
                  <a:cubicBezTo>
                    <a:pt x="935" y="931"/>
                    <a:pt x="598" y="1830"/>
                    <a:pt x="1" y="2553"/>
                  </a:cubicBezTo>
                  <a:lnTo>
                    <a:pt x="291" y="2838"/>
                  </a:lnTo>
                  <a:lnTo>
                    <a:pt x="2445" y="684"/>
                  </a:lnTo>
                  <a:cubicBezTo>
                    <a:pt x="2004" y="329"/>
                    <a:pt x="1489" y="100"/>
                    <a:pt x="9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30"/>
            <p:cNvSpPr/>
            <p:nvPr/>
          </p:nvSpPr>
          <p:spPr>
            <a:xfrm>
              <a:off x="3239450" y="2807575"/>
              <a:ext cx="71075" cy="61125"/>
            </a:xfrm>
            <a:custGeom>
              <a:avLst/>
              <a:gdLst/>
              <a:ahLst/>
              <a:cxnLst/>
              <a:rect l="l" t="t" r="r" b="b"/>
              <a:pathLst>
                <a:path w="2843" h="2445" extrusionOk="0">
                  <a:moveTo>
                    <a:pt x="2155" y="0"/>
                  </a:moveTo>
                  <a:lnTo>
                    <a:pt x="0" y="2155"/>
                  </a:lnTo>
                  <a:lnTo>
                    <a:pt x="290" y="2445"/>
                  </a:lnTo>
                  <a:cubicBezTo>
                    <a:pt x="1008" y="1848"/>
                    <a:pt x="1908" y="1510"/>
                    <a:pt x="2843" y="1489"/>
                  </a:cubicBezTo>
                  <a:cubicBezTo>
                    <a:pt x="2739" y="944"/>
                    <a:pt x="2505" y="437"/>
                    <a:pt x="21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30"/>
            <p:cNvSpPr/>
            <p:nvPr/>
          </p:nvSpPr>
          <p:spPr>
            <a:xfrm>
              <a:off x="3171525" y="2875500"/>
              <a:ext cx="61125" cy="71075"/>
            </a:xfrm>
            <a:custGeom>
              <a:avLst/>
              <a:gdLst/>
              <a:ahLst/>
              <a:cxnLst/>
              <a:rect l="l" t="t" r="r" b="b"/>
              <a:pathLst>
                <a:path w="2445" h="2843" extrusionOk="0">
                  <a:moveTo>
                    <a:pt x="2155" y="0"/>
                  </a:moveTo>
                  <a:lnTo>
                    <a:pt x="0" y="2155"/>
                  </a:lnTo>
                  <a:cubicBezTo>
                    <a:pt x="437" y="2501"/>
                    <a:pt x="943" y="2739"/>
                    <a:pt x="1489" y="2843"/>
                  </a:cubicBezTo>
                  <a:cubicBezTo>
                    <a:pt x="1515" y="1908"/>
                    <a:pt x="1848" y="1008"/>
                    <a:pt x="2445" y="290"/>
                  </a:cubicBezTo>
                  <a:lnTo>
                    <a:pt x="215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30"/>
            <p:cNvSpPr/>
            <p:nvPr/>
          </p:nvSpPr>
          <p:spPr>
            <a:xfrm>
              <a:off x="3260750" y="2864575"/>
              <a:ext cx="51300" cy="50750"/>
            </a:xfrm>
            <a:custGeom>
              <a:avLst/>
              <a:gdLst/>
              <a:ahLst/>
              <a:cxnLst/>
              <a:rect l="l" t="t" r="r" b="b"/>
              <a:pathLst>
                <a:path w="2052" h="2030" extrusionOk="0">
                  <a:moveTo>
                    <a:pt x="2051" y="0"/>
                  </a:moveTo>
                  <a:lnTo>
                    <a:pt x="2051" y="0"/>
                  </a:lnTo>
                  <a:cubicBezTo>
                    <a:pt x="1307" y="9"/>
                    <a:pt x="585" y="269"/>
                    <a:pt x="1" y="727"/>
                  </a:cubicBezTo>
                  <a:lnTo>
                    <a:pt x="1303" y="2029"/>
                  </a:lnTo>
                  <a:cubicBezTo>
                    <a:pt x="1766" y="1454"/>
                    <a:pt x="2025" y="749"/>
                    <a:pt x="20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435;p30"/>
            <p:cNvSpPr/>
            <p:nvPr/>
          </p:nvSpPr>
          <p:spPr>
            <a:xfrm>
              <a:off x="3171525" y="2774800"/>
              <a:ext cx="50750" cy="51300"/>
            </a:xfrm>
            <a:custGeom>
              <a:avLst/>
              <a:gdLst/>
              <a:ahLst/>
              <a:cxnLst/>
              <a:rect l="l" t="t" r="r" b="b"/>
              <a:pathLst>
                <a:path w="2030" h="2052" extrusionOk="0">
                  <a:moveTo>
                    <a:pt x="2029" y="0"/>
                  </a:moveTo>
                  <a:cubicBezTo>
                    <a:pt x="1307" y="26"/>
                    <a:pt x="593" y="277"/>
                    <a:pt x="0" y="749"/>
                  </a:cubicBezTo>
                  <a:lnTo>
                    <a:pt x="1303" y="2051"/>
                  </a:lnTo>
                  <a:cubicBezTo>
                    <a:pt x="1761" y="1467"/>
                    <a:pt x="2021" y="749"/>
                    <a:pt x="20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436;p30"/>
            <p:cNvSpPr/>
            <p:nvPr/>
          </p:nvSpPr>
          <p:spPr>
            <a:xfrm>
              <a:off x="3228525" y="2896800"/>
              <a:ext cx="50750" cy="51300"/>
            </a:xfrm>
            <a:custGeom>
              <a:avLst/>
              <a:gdLst/>
              <a:ahLst/>
              <a:cxnLst/>
              <a:rect l="l" t="t" r="r" b="b"/>
              <a:pathLst>
                <a:path w="2030" h="2052" extrusionOk="0">
                  <a:moveTo>
                    <a:pt x="727" y="1"/>
                  </a:moveTo>
                  <a:cubicBezTo>
                    <a:pt x="269" y="585"/>
                    <a:pt x="13" y="1307"/>
                    <a:pt x="0" y="2051"/>
                  </a:cubicBezTo>
                  <a:cubicBezTo>
                    <a:pt x="749" y="2025"/>
                    <a:pt x="1454" y="1766"/>
                    <a:pt x="2029" y="1303"/>
                  </a:cubicBezTo>
                  <a:lnTo>
                    <a:pt x="7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437;p30"/>
            <p:cNvSpPr/>
            <p:nvPr/>
          </p:nvSpPr>
          <p:spPr>
            <a:xfrm>
              <a:off x="3138750" y="2807575"/>
              <a:ext cx="51300" cy="50750"/>
            </a:xfrm>
            <a:custGeom>
              <a:avLst/>
              <a:gdLst/>
              <a:ahLst/>
              <a:cxnLst/>
              <a:rect l="l" t="t" r="r" b="b"/>
              <a:pathLst>
                <a:path w="2052" h="2030" extrusionOk="0">
                  <a:moveTo>
                    <a:pt x="749" y="0"/>
                  </a:moveTo>
                  <a:cubicBezTo>
                    <a:pt x="277" y="593"/>
                    <a:pt x="26" y="1307"/>
                    <a:pt x="0" y="2029"/>
                  </a:cubicBezTo>
                  <a:cubicBezTo>
                    <a:pt x="749" y="2021"/>
                    <a:pt x="1467" y="1761"/>
                    <a:pt x="2051" y="1303"/>
                  </a:cubicBezTo>
                  <a:lnTo>
                    <a:pt x="7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438;p30"/>
            <p:cNvSpPr/>
            <p:nvPr/>
          </p:nvSpPr>
          <p:spPr>
            <a:xfrm>
              <a:off x="3140375" y="2854200"/>
              <a:ext cx="70975" cy="61125"/>
            </a:xfrm>
            <a:custGeom>
              <a:avLst/>
              <a:gdLst/>
              <a:ahLst/>
              <a:cxnLst/>
              <a:rect l="l" t="t" r="r" b="b"/>
              <a:pathLst>
                <a:path w="2839" h="2445" extrusionOk="0">
                  <a:moveTo>
                    <a:pt x="2553" y="0"/>
                  </a:moveTo>
                  <a:cubicBezTo>
                    <a:pt x="1830" y="597"/>
                    <a:pt x="930" y="935"/>
                    <a:pt x="0" y="956"/>
                  </a:cubicBezTo>
                  <a:cubicBezTo>
                    <a:pt x="100" y="1488"/>
                    <a:pt x="329" y="2003"/>
                    <a:pt x="684" y="2444"/>
                  </a:cubicBezTo>
                  <a:lnTo>
                    <a:pt x="2838" y="290"/>
                  </a:lnTo>
                  <a:lnTo>
                    <a:pt x="25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439;p30"/>
            <p:cNvSpPr/>
            <p:nvPr/>
          </p:nvSpPr>
          <p:spPr>
            <a:xfrm>
              <a:off x="3047250" y="2679675"/>
              <a:ext cx="225750" cy="204275"/>
            </a:xfrm>
            <a:custGeom>
              <a:avLst/>
              <a:gdLst/>
              <a:ahLst/>
              <a:cxnLst/>
              <a:rect l="l" t="t" r="r" b="b"/>
              <a:pathLst>
                <a:path w="9030" h="8171" extrusionOk="0">
                  <a:moveTo>
                    <a:pt x="2348" y="0"/>
                  </a:moveTo>
                  <a:cubicBezTo>
                    <a:pt x="1804" y="0"/>
                    <a:pt x="1201" y="90"/>
                    <a:pt x="550" y="318"/>
                  </a:cubicBezTo>
                  <a:cubicBezTo>
                    <a:pt x="394" y="375"/>
                    <a:pt x="286" y="522"/>
                    <a:pt x="286" y="690"/>
                  </a:cubicBezTo>
                  <a:cubicBezTo>
                    <a:pt x="286" y="855"/>
                    <a:pt x="390" y="1006"/>
                    <a:pt x="545" y="1063"/>
                  </a:cubicBezTo>
                  <a:cubicBezTo>
                    <a:pt x="554" y="1067"/>
                    <a:pt x="1480" y="1430"/>
                    <a:pt x="1558" y="2797"/>
                  </a:cubicBezTo>
                  <a:lnTo>
                    <a:pt x="446" y="2797"/>
                  </a:lnTo>
                  <a:cubicBezTo>
                    <a:pt x="234" y="2797"/>
                    <a:pt x="61" y="2962"/>
                    <a:pt x="48" y="3174"/>
                  </a:cubicBezTo>
                  <a:cubicBezTo>
                    <a:pt x="48" y="3217"/>
                    <a:pt x="0" y="4268"/>
                    <a:pt x="316" y="5398"/>
                  </a:cubicBezTo>
                  <a:cubicBezTo>
                    <a:pt x="757" y="6968"/>
                    <a:pt x="1826" y="7929"/>
                    <a:pt x="3137" y="8171"/>
                  </a:cubicBezTo>
                  <a:cubicBezTo>
                    <a:pt x="2843" y="6843"/>
                    <a:pt x="3206" y="5398"/>
                    <a:pt x="4240" y="4368"/>
                  </a:cubicBezTo>
                  <a:cubicBezTo>
                    <a:pt x="5041" y="3567"/>
                    <a:pt x="6092" y="3166"/>
                    <a:pt x="7143" y="3166"/>
                  </a:cubicBezTo>
                  <a:cubicBezTo>
                    <a:pt x="7779" y="3166"/>
                    <a:pt x="8414" y="3313"/>
                    <a:pt x="8995" y="3606"/>
                  </a:cubicBezTo>
                  <a:cubicBezTo>
                    <a:pt x="9021" y="3360"/>
                    <a:pt x="9029" y="2845"/>
                    <a:pt x="8774" y="2270"/>
                  </a:cubicBezTo>
                  <a:cubicBezTo>
                    <a:pt x="8463" y="1573"/>
                    <a:pt x="7693" y="647"/>
                    <a:pt x="5780" y="189"/>
                  </a:cubicBezTo>
                  <a:cubicBezTo>
                    <a:pt x="5749" y="181"/>
                    <a:pt x="5717" y="178"/>
                    <a:pt x="5686" y="178"/>
                  </a:cubicBezTo>
                  <a:cubicBezTo>
                    <a:pt x="5552" y="178"/>
                    <a:pt x="5420" y="244"/>
                    <a:pt x="5343" y="370"/>
                  </a:cubicBezTo>
                  <a:cubicBezTo>
                    <a:pt x="5304" y="435"/>
                    <a:pt x="5287" y="509"/>
                    <a:pt x="5287" y="582"/>
                  </a:cubicBezTo>
                  <a:lnTo>
                    <a:pt x="5287" y="972"/>
                  </a:lnTo>
                  <a:cubicBezTo>
                    <a:pt x="5075" y="816"/>
                    <a:pt x="4816" y="652"/>
                    <a:pt x="4517" y="504"/>
                  </a:cubicBezTo>
                  <a:cubicBezTo>
                    <a:pt x="3981" y="243"/>
                    <a:pt x="3244" y="0"/>
                    <a:pt x="23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40" name="Google Shape;1440;p30"/>
          <p:cNvGrpSpPr/>
          <p:nvPr/>
        </p:nvGrpSpPr>
        <p:grpSpPr>
          <a:xfrm>
            <a:off x="2468216" y="3414556"/>
            <a:ext cx="376476" cy="375284"/>
            <a:chOff x="1969525" y="2285475"/>
            <a:chExt cx="268375" cy="267525"/>
          </a:xfrm>
        </p:grpSpPr>
        <p:sp>
          <p:nvSpPr>
            <p:cNvPr id="1441" name="Google Shape;1441;p30"/>
            <p:cNvSpPr/>
            <p:nvPr/>
          </p:nvSpPr>
          <p:spPr>
            <a:xfrm>
              <a:off x="2177950" y="2286575"/>
              <a:ext cx="37350" cy="45875"/>
            </a:xfrm>
            <a:custGeom>
              <a:avLst/>
              <a:gdLst/>
              <a:ahLst/>
              <a:cxnLst/>
              <a:rect l="l" t="t" r="r" b="b"/>
              <a:pathLst>
                <a:path w="1494" h="1835" extrusionOk="0">
                  <a:moveTo>
                    <a:pt x="559" y="0"/>
                  </a:moveTo>
                  <a:cubicBezTo>
                    <a:pt x="589" y="632"/>
                    <a:pt x="386" y="1250"/>
                    <a:pt x="1" y="1744"/>
                  </a:cubicBezTo>
                  <a:lnTo>
                    <a:pt x="92" y="1835"/>
                  </a:lnTo>
                  <a:lnTo>
                    <a:pt x="1494" y="428"/>
                  </a:lnTo>
                  <a:cubicBezTo>
                    <a:pt x="1212" y="212"/>
                    <a:pt x="892" y="69"/>
                    <a:pt x="5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442;p30"/>
            <p:cNvSpPr/>
            <p:nvPr/>
          </p:nvSpPr>
          <p:spPr>
            <a:xfrm>
              <a:off x="2122475" y="2308100"/>
              <a:ext cx="33675" cy="31625"/>
            </a:xfrm>
            <a:custGeom>
              <a:avLst/>
              <a:gdLst/>
              <a:ahLst/>
              <a:cxnLst/>
              <a:rect l="l" t="t" r="r" b="b"/>
              <a:pathLst>
                <a:path w="1347" h="1265" extrusionOk="0">
                  <a:moveTo>
                    <a:pt x="472" y="0"/>
                  </a:moveTo>
                  <a:cubicBezTo>
                    <a:pt x="187" y="372"/>
                    <a:pt x="31" y="813"/>
                    <a:pt x="1" y="1259"/>
                  </a:cubicBezTo>
                  <a:cubicBezTo>
                    <a:pt x="49" y="1263"/>
                    <a:pt x="97" y="1264"/>
                    <a:pt x="145" y="1264"/>
                  </a:cubicBezTo>
                  <a:cubicBezTo>
                    <a:pt x="575" y="1264"/>
                    <a:pt x="1008" y="1127"/>
                    <a:pt x="1346" y="878"/>
                  </a:cubicBezTo>
                  <a:lnTo>
                    <a:pt x="4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1443;p30"/>
            <p:cNvSpPr/>
            <p:nvPr/>
          </p:nvSpPr>
          <p:spPr>
            <a:xfrm>
              <a:off x="2204250" y="2346700"/>
              <a:ext cx="33650" cy="31600"/>
            </a:xfrm>
            <a:custGeom>
              <a:avLst/>
              <a:gdLst/>
              <a:ahLst/>
              <a:cxnLst/>
              <a:rect l="l" t="t" r="r" b="b"/>
              <a:pathLst>
                <a:path w="1346" h="1264" extrusionOk="0">
                  <a:moveTo>
                    <a:pt x="1216" y="1"/>
                  </a:moveTo>
                  <a:cubicBezTo>
                    <a:pt x="782" y="1"/>
                    <a:pt x="347" y="138"/>
                    <a:pt x="0" y="390"/>
                  </a:cubicBezTo>
                  <a:lnTo>
                    <a:pt x="879" y="1264"/>
                  </a:lnTo>
                  <a:cubicBezTo>
                    <a:pt x="1164" y="892"/>
                    <a:pt x="1320" y="455"/>
                    <a:pt x="1346" y="5"/>
                  </a:cubicBezTo>
                  <a:cubicBezTo>
                    <a:pt x="1303" y="2"/>
                    <a:pt x="1260" y="1"/>
                    <a:pt x="12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1444;p30"/>
            <p:cNvSpPr/>
            <p:nvPr/>
          </p:nvSpPr>
          <p:spPr>
            <a:xfrm>
              <a:off x="2123550" y="2340975"/>
              <a:ext cx="45900" cy="37325"/>
            </a:xfrm>
            <a:custGeom>
              <a:avLst/>
              <a:gdLst/>
              <a:ahLst/>
              <a:cxnLst/>
              <a:rect l="l" t="t" r="r" b="b"/>
              <a:pathLst>
                <a:path w="1836" h="1493" extrusionOk="0">
                  <a:moveTo>
                    <a:pt x="1744" y="0"/>
                  </a:moveTo>
                  <a:cubicBezTo>
                    <a:pt x="1281" y="364"/>
                    <a:pt x="594" y="563"/>
                    <a:pt x="1" y="563"/>
                  </a:cubicBezTo>
                  <a:cubicBezTo>
                    <a:pt x="70" y="896"/>
                    <a:pt x="213" y="1212"/>
                    <a:pt x="429" y="1493"/>
                  </a:cubicBezTo>
                  <a:lnTo>
                    <a:pt x="1835" y="91"/>
                  </a:lnTo>
                  <a:lnTo>
                    <a:pt x="17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1445;p30"/>
            <p:cNvSpPr/>
            <p:nvPr/>
          </p:nvSpPr>
          <p:spPr>
            <a:xfrm>
              <a:off x="2145075" y="2354050"/>
              <a:ext cx="37450" cy="45775"/>
            </a:xfrm>
            <a:custGeom>
              <a:avLst/>
              <a:gdLst/>
              <a:ahLst/>
              <a:cxnLst/>
              <a:rect l="l" t="t" r="r" b="b"/>
              <a:pathLst>
                <a:path w="1498" h="1831" extrusionOk="0">
                  <a:moveTo>
                    <a:pt x="1407" y="1"/>
                  </a:moveTo>
                  <a:lnTo>
                    <a:pt x="1" y="1407"/>
                  </a:lnTo>
                  <a:cubicBezTo>
                    <a:pt x="282" y="1623"/>
                    <a:pt x="602" y="1766"/>
                    <a:pt x="935" y="1831"/>
                  </a:cubicBezTo>
                  <a:cubicBezTo>
                    <a:pt x="909" y="1199"/>
                    <a:pt x="1108" y="585"/>
                    <a:pt x="1498" y="92"/>
                  </a:cubicBezTo>
                  <a:lnTo>
                    <a:pt x="14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30"/>
            <p:cNvSpPr/>
            <p:nvPr/>
          </p:nvSpPr>
          <p:spPr>
            <a:xfrm>
              <a:off x="2145075" y="2285475"/>
              <a:ext cx="32375" cy="33775"/>
            </a:xfrm>
            <a:custGeom>
              <a:avLst/>
              <a:gdLst/>
              <a:ahLst/>
              <a:cxnLst/>
              <a:rect l="l" t="t" r="r" b="b"/>
              <a:pathLst>
                <a:path w="1295" h="1351" extrusionOk="0">
                  <a:moveTo>
                    <a:pt x="1260" y="1"/>
                  </a:moveTo>
                  <a:cubicBezTo>
                    <a:pt x="814" y="31"/>
                    <a:pt x="373" y="187"/>
                    <a:pt x="1" y="472"/>
                  </a:cubicBezTo>
                  <a:lnTo>
                    <a:pt x="879" y="1351"/>
                  </a:lnTo>
                  <a:cubicBezTo>
                    <a:pt x="1156" y="970"/>
                    <a:pt x="1294" y="477"/>
                    <a:pt x="12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1447;p30"/>
            <p:cNvSpPr/>
            <p:nvPr/>
          </p:nvSpPr>
          <p:spPr>
            <a:xfrm>
              <a:off x="2191050" y="2308100"/>
              <a:ext cx="45775" cy="37450"/>
            </a:xfrm>
            <a:custGeom>
              <a:avLst/>
              <a:gdLst/>
              <a:ahLst/>
              <a:cxnLst/>
              <a:rect l="l" t="t" r="r" b="b"/>
              <a:pathLst>
                <a:path w="1831" h="1498" extrusionOk="0">
                  <a:moveTo>
                    <a:pt x="1407" y="0"/>
                  </a:moveTo>
                  <a:lnTo>
                    <a:pt x="0" y="1406"/>
                  </a:lnTo>
                  <a:lnTo>
                    <a:pt x="91" y="1497"/>
                  </a:lnTo>
                  <a:cubicBezTo>
                    <a:pt x="556" y="1130"/>
                    <a:pt x="1128" y="932"/>
                    <a:pt x="1721" y="932"/>
                  </a:cubicBezTo>
                  <a:cubicBezTo>
                    <a:pt x="1757" y="932"/>
                    <a:pt x="1794" y="933"/>
                    <a:pt x="1831" y="935"/>
                  </a:cubicBezTo>
                  <a:cubicBezTo>
                    <a:pt x="1761" y="601"/>
                    <a:pt x="1623" y="281"/>
                    <a:pt x="14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1448;p30"/>
            <p:cNvSpPr/>
            <p:nvPr/>
          </p:nvSpPr>
          <p:spPr>
            <a:xfrm>
              <a:off x="2183050" y="2367250"/>
              <a:ext cx="32250" cy="33675"/>
            </a:xfrm>
            <a:custGeom>
              <a:avLst/>
              <a:gdLst/>
              <a:ahLst/>
              <a:cxnLst/>
              <a:rect l="l" t="t" r="r" b="b"/>
              <a:pathLst>
                <a:path w="1290" h="1347" extrusionOk="0">
                  <a:moveTo>
                    <a:pt x="416" y="1"/>
                  </a:moveTo>
                  <a:cubicBezTo>
                    <a:pt x="139" y="381"/>
                    <a:pt x="0" y="870"/>
                    <a:pt x="31" y="1346"/>
                  </a:cubicBezTo>
                  <a:cubicBezTo>
                    <a:pt x="476" y="1320"/>
                    <a:pt x="918" y="1164"/>
                    <a:pt x="1290" y="879"/>
                  </a:cubicBezTo>
                  <a:lnTo>
                    <a:pt x="4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30"/>
            <p:cNvSpPr/>
            <p:nvPr/>
          </p:nvSpPr>
          <p:spPr>
            <a:xfrm>
              <a:off x="1972125" y="2334475"/>
              <a:ext cx="161200" cy="218525"/>
            </a:xfrm>
            <a:custGeom>
              <a:avLst/>
              <a:gdLst/>
              <a:ahLst/>
              <a:cxnLst/>
              <a:rect l="l" t="t" r="r" b="b"/>
              <a:pathLst>
                <a:path w="6448" h="8741" extrusionOk="0">
                  <a:moveTo>
                    <a:pt x="393" y="0"/>
                  </a:moveTo>
                  <a:cubicBezTo>
                    <a:pt x="385" y="0"/>
                    <a:pt x="377" y="0"/>
                    <a:pt x="369" y="1"/>
                  </a:cubicBezTo>
                  <a:cubicBezTo>
                    <a:pt x="157" y="18"/>
                    <a:pt x="1" y="200"/>
                    <a:pt x="14" y="412"/>
                  </a:cubicBezTo>
                  <a:lnTo>
                    <a:pt x="568" y="8381"/>
                  </a:lnTo>
                  <a:cubicBezTo>
                    <a:pt x="581" y="8550"/>
                    <a:pt x="702" y="8688"/>
                    <a:pt x="862" y="8727"/>
                  </a:cubicBezTo>
                  <a:cubicBezTo>
                    <a:pt x="892" y="8736"/>
                    <a:pt x="922" y="8740"/>
                    <a:pt x="953" y="8740"/>
                  </a:cubicBezTo>
                  <a:cubicBezTo>
                    <a:pt x="1082" y="8740"/>
                    <a:pt x="1212" y="8671"/>
                    <a:pt x="1281" y="8550"/>
                  </a:cubicBezTo>
                  <a:cubicBezTo>
                    <a:pt x="2341" y="6776"/>
                    <a:pt x="3003" y="5244"/>
                    <a:pt x="3388" y="4202"/>
                  </a:cubicBezTo>
                  <a:cubicBezTo>
                    <a:pt x="3921" y="6836"/>
                    <a:pt x="4370" y="8442"/>
                    <a:pt x="4375" y="8459"/>
                  </a:cubicBezTo>
                  <a:cubicBezTo>
                    <a:pt x="4423" y="8625"/>
                    <a:pt x="4574" y="8737"/>
                    <a:pt x="4745" y="8737"/>
                  </a:cubicBezTo>
                  <a:cubicBezTo>
                    <a:pt x="4757" y="8737"/>
                    <a:pt x="4769" y="8737"/>
                    <a:pt x="4782" y="8736"/>
                  </a:cubicBezTo>
                  <a:cubicBezTo>
                    <a:pt x="4963" y="8718"/>
                    <a:pt x="5110" y="8576"/>
                    <a:pt x="5128" y="8390"/>
                  </a:cubicBezTo>
                  <a:cubicBezTo>
                    <a:pt x="5426" y="5097"/>
                    <a:pt x="6326" y="3518"/>
                    <a:pt x="6339" y="3492"/>
                  </a:cubicBezTo>
                  <a:cubicBezTo>
                    <a:pt x="6447" y="3310"/>
                    <a:pt x="6387" y="3072"/>
                    <a:pt x="6205" y="2964"/>
                  </a:cubicBezTo>
                  <a:cubicBezTo>
                    <a:pt x="6145" y="2930"/>
                    <a:pt x="6079" y="2914"/>
                    <a:pt x="6014" y="2914"/>
                  </a:cubicBezTo>
                  <a:cubicBezTo>
                    <a:pt x="5883" y="2914"/>
                    <a:pt x="5754" y="2981"/>
                    <a:pt x="5681" y="3103"/>
                  </a:cubicBezTo>
                  <a:cubicBezTo>
                    <a:pt x="5647" y="3155"/>
                    <a:pt x="5045" y="4193"/>
                    <a:pt x="4639" y="6343"/>
                  </a:cubicBezTo>
                  <a:cubicBezTo>
                    <a:pt x="4414" y="5391"/>
                    <a:pt x="4141" y="4119"/>
                    <a:pt x="3856" y="2592"/>
                  </a:cubicBezTo>
                  <a:cubicBezTo>
                    <a:pt x="3825" y="2415"/>
                    <a:pt x="3674" y="2285"/>
                    <a:pt x="3492" y="2281"/>
                  </a:cubicBezTo>
                  <a:cubicBezTo>
                    <a:pt x="3489" y="2281"/>
                    <a:pt x="3486" y="2281"/>
                    <a:pt x="3483" y="2281"/>
                  </a:cubicBezTo>
                  <a:cubicBezTo>
                    <a:pt x="3305" y="2281"/>
                    <a:pt x="3150" y="2401"/>
                    <a:pt x="3107" y="2575"/>
                  </a:cubicBezTo>
                  <a:cubicBezTo>
                    <a:pt x="3103" y="2597"/>
                    <a:pt x="2640" y="4457"/>
                    <a:pt x="1247" y="7057"/>
                  </a:cubicBezTo>
                  <a:lnTo>
                    <a:pt x="780" y="356"/>
                  </a:lnTo>
                  <a:cubicBezTo>
                    <a:pt x="763" y="156"/>
                    <a:pt x="594" y="0"/>
                    <a:pt x="3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30"/>
            <p:cNvSpPr/>
            <p:nvPr/>
          </p:nvSpPr>
          <p:spPr>
            <a:xfrm>
              <a:off x="1969525" y="2299000"/>
              <a:ext cx="19175" cy="19175"/>
            </a:xfrm>
            <a:custGeom>
              <a:avLst/>
              <a:gdLst/>
              <a:ahLst/>
              <a:cxnLst/>
              <a:rect l="l" t="t" r="r" b="b"/>
              <a:pathLst>
                <a:path w="767" h="767" extrusionOk="0">
                  <a:moveTo>
                    <a:pt x="386" y="1"/>
                  </a:moveTo>
                  <a:cubicBezTo>
                    <a:pt x="282" y="1"/>
                    <a:pt x="187" y="44"/>
                    <a:pt x="113" y="113"/>
                  </a:cubicBezTo>
                  <a:cubicBezTo>
                    <a:pt x="44" y="187"/>
                    <a:pt x="1" y="282"/>
                    <a:pt x="1" y="386"/>
                  </a:cubicBezTo>
                  <a:cubicBezTo>
                    <a:pt x="1" y="485"/>
                    <a:pt x="44" y="585"/>
                    <a:pt x="113" y="654"/>
                  </a:cubicBezTo>
                  <a:cubicBezTo>
                    <a:pt x="187" y="728"/>
                    <a:pt x="282" y="766"/>
                    <a:pt x="386" y="766"/>
                  </a:cubicBezTo>
                  <a:cubicBezTo>
                    <a:pt x="486" y="766"/>
                    <a:pt x="585" y="728"/>
                    <a:pt x="654" y="654"/>
                  </a:cubicBezTo>
                  <a:cubicBezTo>
                    <a:pt x="728" y="585"/>
                    <a:pt x="767" y="485"/>
                    <a:pt x="767" y="386"/>
                  </a:cubicBezTo>
                  <a:cubicBezTo>
                    <a:pt x="767" y="282"/>
                    <a:pt x="728" y="187"/>
                    <a:pt x="654" y="113"/>
                  </a:cubicBezTo>
                  <a:cubicBezTo>
                    <a:pt x="585" y="44"/>
                    <a:pt x="486" y="1"/>
                    <a:pt x="3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51" name="Google Shape;1451;p30"/>
          <p:cNvGrpSpPr/>
          <p:nvPr/>
        </p:nvGrpSpPr>
        <p:grpSpPr>
          <a:xfrm>
            <a:off x="2477476" y="1510094"/>
            <a:ext cx="357959" cy="376476"/>
            <a:chOff x="2736400" y="2254225"/>
            <a:chExt cx="255175" cy="268375"/>
          </a:xfrm>
        </p:grpSpPr>
        <p:sp>
          <p:nvSpPr>
            <p:cNvPr id="1452" name="Google Shape;1452;p30"/>
            <p:cNvSpPr/>
            <p:nvPr/>
          </p:nvSpPr>
          <p:spPr>
            <a:xfrm>
              <a:off x="2736400" y="2254450"/>
              <a:ext cx="64475" cy="24675"/>
            </a:xfrm>
            <a:custGeom>
              <a:avLst/>
              <a:gdLst/>
              <a:ahLst/>
              <a:cxnLst/>
              <a:rect l="l" t="t" r="r" b="b"/>
              <a:pathLst>
                <a:path w="2579" h="987" extrusionOk="0">
                  <a:moveTo>
                    <a:pt x="1264" y="1"/>
                  </a:moveTo>
                  <a:cubicBezTo>
                    <a:pt x="943" y="1"/>
                    <a:pt x="579" y="84"/>
                    <a:pt x="208" y="333"/>
                  </a:cubicBezTo>
                  <a:cubicBezTo>
                    <a:pt x="43" y="442"/>
                    <a:pt x="0" y="667"/>
                    <a:pt x="108" y="831"/>
                  </a:cubicBezTo>
                  <a:cubicBezTo>
                    <a:pt x="178" y="930"/>
                    <a:pt x="290" y="987"/>
                    <a:pt x="407" y="987"/>
                  </a:cubicBezTo>
                  <a:cubicBezTo>
                    <a:pt x="476" y="987"/>
                    <a:pt x="545" y="969"/>
                    <a:pt x="606" y="926"/>
                  </a:cubicBezTo>
                  <a:cubicBezTo>
                    <a:pt x="839" y="770"/>
                    <a:pt x="1070" y="718"/>
                    <a:pt x="1273" y="718"/>
                  </a:cubicBezTo>
                  <a:cubicBezTo>
                    <a:pt x="1660" y="718"/>
                    <a:pt x="1949" y="908"/>
                    <a:pt x="1969" y="922"/>
                  </a:cubicBezTo>
                  <a:cubicBezTo>
                    <a:pt x="2032" y="965"/>
                    <a:pt x="2104" y="986"/>
                    <a:pt x="2175" y="986"/>
                  </a:cubicBezTo>
                  <a:cubicBezTo>
                    <a:pt x="2287" y="986"/>
                    <a:pt x="2397" y="933"/>
                    <a:pt x="2466" y="835"/>
                  </a:cubicBezTo>
                  <a:cubicBezTo>
                    <a:pt x="2579" y="675"/>
                    <a:pt x="2540" y="450"/>
                    <a:pt x="2380" y="338"/>
                  </a:cubicBezTo>
                  <a:cubicBezTo>
                    <a:pt x="2351" y="318"/>
                    <a:pt x="1890" y="1"/>
                    <a:pt x="1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1453;p30"/>
            <p:cNvSpPr/>
            <p:nvPr/>
          </p:nvSpPr>
          <p:spPr>
            <a:xfrm>
              <a:off x="2743100" y="2282775"/>
              <a:ext cx="51075" cy="19500"/>
            </a:xfrm>
            <a:custGeom>
              <a:avLst/>
              <a:gdLst/>
              <a:ahLst/>
              <a:cxnLst/>
              <a:rect l="l" t="t" r="r" b="b"/>
              <a:pathLst>
                <a:path w="2043" h="780" extrusionOk="0">
                  <a:moveTo>
                    <a:pt x="1004" y="0"/>
                  </a:moveTo>
                  <a:cubicBezTo>
                    <a:pt x="749" y="0"/>
                    <a:pt x="460" y="66"/>
                    <a:pt x="165" y="265"/>
                  </a:cubicBezTo>
                  <a:cubicBezTo>
                    <a:pt x="35" y="351"/>
                    <a:pt x="0" y="524"/>
                    <a:pt x="87" y="654"/>
                  </a:cubicBezTo>
                  <a:cubicBezTo>
                    <a:pt x="143" y="736"/>
                    <a:pt x="230" y="779"/>
                    <a:pt x="321" y="779"/>
                  </a:cubicBezTo>
                  <a:cubicBezTo>
                    <a:pt x="377" y="779"/>
                    <a:pt x="433" y="767"/>
                    <a:pt x="481" y="732"/>
                  </a:cubicBezTo>
                  <a:cubicBezTo>
                    <a:pt x="665" y="608"/>
                    <a:pt x="848" y="567"/>
                    <a:pt x="1009" y="567"/>
                  </a:cubicBezTo>
                  <a:cubicBezTo>
                    <a:pt x="1316" y="567"/>
                    <a:pt x="1545" y="716"/>
                    <a:pt x="1562" y="728"/>
                  </a:cubicBezTo>
                  <a:cubicBezTo>
                    <a:pt x="1611" y="763"/>
                    <a:pt x="1668" y="780"/>
                    <a:pt x="1724" y="780"/>
                  </a:cubicBezTo>
                  <a:cubicBezTo>
                    <a:pt x="1812" y="780"/>
                    <a:pt x="1899" y="738"/>
                    <a:pt x="1952" y="658"/>
                  </a:cubicBezTo>
                  <a:cubicBezTo>
                    <a:pt x="2042" y="533"/>
                    <a:pt x="2012" y="356"/>
                    <a:pt x="1882" y="265"/>
                  </a:cubicBezTo>
                  <a:cubicBezTo>
                    <a:pt x="1862" y="250"/>
                    <a:pt x="1499" y="0"/>
                    <a:pt x="1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1454;p30"/>
            <p:cNvSpPr/>
            <p:nvPr/>
          </p:nvSpPr>
          <p:spPr>
            <a:xfrm>
              <a:off x="2952700" y="2254225"/>
              <a:ext cx="38875" cy="268375"/>
            </a:xfrm>
            <a:custGeom>
              <a:avLst/>
              <a:gdLst/>
              <a:ahLst/>
              <a:cxnLst/>
              <a:rect l="l" t="t" r="r" b="b"/>
              <a:pathLst>
                <a:path w="1555" h="10735" extrusionOk="0">
                  <a:moveTo>
                    <a:pt x="1194" y="0"/>
                  </a:moveTo>
                  <a:cubicBezTo>
                    <a:pt x="993" y="0"/>
                    <a:pt x="832" y="161"/>
                    <a:pt x="832" y="360"/>
                  </a:cubicBezTo>
                  <a:lnTo>
                    <a:pt x="832" y="4054"/>
                  </a:lnTo>
                  <a:lnTo>
                    <a:pt x="157" y="4054"/>
                  </a:lnTo>
                  <a:cubicBezTo>
                    <a:pt x="70" y="4054"/>
                    <a:pt x="1" y="4128"/>
                    <a:pt x="1" y="4214"/>
                  </a:cubicBezTo>
                  <a:lnTo>
                    <a:pt x="1" y="4621"/>
                  </a:lnTo>
                  <a:cubicBezTo>
                    <a:pt x="1" y="4708"/>
                    <a:pt x="70" y="4777"/>
                    <a:pt x="157" y="4777"/>
                  </a:cubicBezTo>
                  <a:lnTo>
                    <a:pt x="832" y="4777"/>
                  </a:lnTo>
                  <a:lnTo>
                    <a:pt x="832" y="10367"/>
                  </a:lnTo>
                  <a:cubicBezTo>
                    <a:pt x="832" y="10535"/>
                    <a:pt x="944" y="10691"/>
                    <a:pt x="1109" y="10726"/>
                  </a:cubicBezTo>
                  <a:cubicBezTo>
                    <a:pt x="1137" y="10732"/>
                    <a:pt x="1165" y="10735"/>
                    <a:pt x="1192" y="10735"/>
                  </a:cubicBezTo>
                  <a:cubicBezTo>
                    <a:pt x="1390" y="10735"/>
                    <a:pt x="1554" y="10577"/>
                    <a:pt x="1554" y="10380"/>
                  </a:cubicBezTo>
                  <a:lnTo>
                    <a:pt x="1554" y="368"/>
                  </a:lnTo>
                  <a:cubicBezTo>
                    <a:pt x="1554" y="200"/>
                    <a:pt x="1442" y="48"/>
                    <a:pt x="1277" y="9"/>
                  </a:cubicBezTo>
                  <a:cubicBezTo>
                    <a:pt x="1249" y="3"/>
                    <a:pt x="1221" y="0"/>
                    <a:pt x="1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30"/>
            <p:cNvSpPr/>
            <p:nvPr/>
          </p:nvSpPr>
          <p:spPr>
            <a:xfrm>
              <a:off x="2789075" y="2354700"/>
              <a:ext cx="151000" cy="19925"/>
            </a:xfrm>
            <a:custGeom>
              <a:avLst/>
              <a:gdLst/>
              <a:ahLst/>
              <a:cxnLst/>
              <a:rect l="l" t="t" r="r" b="b"/>
              <a:pathLst>
                <a:path w="6040" h="797" extrusionOk="0">
                  <a:moveTo>
                    <a:pt x="203" y="1"/>
                  </a:moveTo>
                  <a:cubicBezTo>
                    <a:pt x="91" y="1"/>
                    <a:pt x="0" y="92"/>
                    <a:pt x="0" y="200"/>
                  </a:cubicBezTo>
                  <a:lnTo>
                    <a:pt x="0" y="598"/>
                  </a:lnTo>
                  <a:cubicBezTo>
                    <a:pt x="0" y="706"/>
                    <a:pt x="91" y="797"/>
                    <a:pt x="203" y="797"/>
                  </a:cubicBezTo>
                  <a:lnTo>
                    <a:pt x="5836" y="797"/>
                  </a:lnTo>
                  <a:cubicBezTo>
                    <a:pt x="5949" y="797"/>
                    <a:pt x="6040" y="706"/>
                    <a:pt x="6040" y="598"/>
                  </a:cubicBezTo>
                  <a:lnTo>
                    <a:pt x="6040" y="200"/>
                  </a:lnTo>
                  <a:cubicBezTo>
                    <a:pt x="6040" y="92"/>
                    <a:pt x="5949" y="1"/>
                    <a:pt x="58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30"/>
            <p:cNvSpPr/>
            <p:nvPr/>
          </p:nvSpPr>
          <p:spPr>
            <a:xfrm>
              <a:off x="2791875" y="2389000"/>
              <a:ext cx="145400" cy="116400"/>
            </a:xfrm>
            <a:custGeom>
              <a:avLst/>
              <a:gdLst/>
              <a:ahLst/>
              <a:cxnLst/>
              <a:rect l="l" t="t" r="r" b="b"/>
              <a:pathLst>
                <a:path w="5816" h="4656" extrusionOk="0">
                  <a:moveTo>
                    <a:pt x="4959" y="381"/>
                  </a:moveTo>
                  <a:lnTo>
                    <a:pt x="4825" y="792"/>
                  </a:lnTo>
                  <a:cubicBezTo>
                    <a:pt x="4721" y="1099"/>
                    <a:pt x="4647" y="1415"/>
                    <a:pt x="4604" y="1735"/>
                  </a:cubicBezTo>
                  <a:lnTo>
                    <a:pt x="3626" y="1147"/>
                  </a:lnTo>
                  <a:lnTo>
                    <a:pt x="4959" y="381"/>
                  </a:lnTo>
                  <a:close/>
                  <a:moveTo>
                    <a:pt x="797" y="234"/>
                  </a:moveTo>
                  <a:lnTo>
                    <a:pt x="2281" y="1129"/>
                  </a:lnTo>
                  <a:lnTo>
                    <a:pt x="1203" y="1748"/>
                  </a:lnTo>
                  <a:cubicBezTo>
                    <a:pt x="1160" y="1424"/>
                    <a:pt x="1087" y="1103"/>
                    <a:pt x="983" y="792"/>
                  </a:cubicBezTo>
                  <a:lnTo>
                    <a:pt x="797" y="234"/>
                  </a:lnTo>
                  <a:close/>
                  <a:moveTo>
                    <a:pt x="2951" y="1536"/>
                  </a:moveTo>
                  <a:lnTo>
                    <a:pt x="4189" y="2285"/>
                  </a:lnTo>
                  <a:lnTo>
                    <a:pt x="2904" y="2929"/>
                  </a:lnTo>
                  <a:lnTo>
                    <a:pt x="1632" y="2293"/>
                  </a:lnTo>
                  <a:lnTo>
                    <a:pt x="2951" y="1536"/>
                  </a:lnTo>
                  <a:close/>
                  <a:moveTo>
                    <a:pt x="1264" y="2864"/>
                  </a:moveTo>
                  <a:lnTo>
                    <a:pt x="2155" y="3310"/>
                  </a:lnTo>
                  <a:lnTo>
                    <a:pt x="1264" y="3756"/>
                  </a:lnTo>
                  <a:lnTo>
                    <a:pt x="1264" y="2864"/>
                  </a:lnTo>
                  <a:close/>
                  <a:moveTo>
                    <a:pt x="4552" y="2864"/>
                  </a:moveTo>
                  <a:lnTo>
                    <a:pt x="4552" y="3756"/>
                  </a:lnTo>
                  <a:lnTo>
                    <a:pt x="3661" y="3310"/>
                  </a:lnTo>
                  <a:lnTo>
                    <a:pt x="4552" y="2864"/>
                  </a:lnTo>
                  <a:close/>
                  <a:moveTo>
                    <a:pt x="1" y="0"/>
                  </a:moveTo>
                  <a:lnTo>
                    <a:pt x="347" y="1017"/>
                  </a:lnTo>
                  <a:cubicBezTo>
                    <a:pt x="498" y="1476"/>
                    <a:pt x="576" y="1960"/>
                    <a:pt x="576" y="2445"/>
                  </a:cubicBezTo>
                  <a:lnTo>
                    <a:pt x="576" y="4309"/>
                  </a:lnTo>
                  <a:cubicBezTo>
                    <a:pt x="576" y="4383"/>
                    <a:pt x="598" y="4452"/>
                    <a:pt x="641" y="4513"/>
                  </a:cubicBezTo>
                  <a:cubicBezTo>
                    <a:pt x="710" y="4608"/>
                    <a:pt x="814" y="4655"/>
                    <a:pt x="918" y="4655"/>
                  </a:cubicBezTo>
                  <a:cubicBezTo>
                    <a:pt x="970" y="4655"/>
                    <a:pt x="1022" y="4647"/>
                    <a:pt x="1069" y="4621"/>
                  </a:cubicBezTo>
                  <a:lnTo>
                    <a:pt x="2908" y="3699"/>
                  </a:lnTo>
                  <a:lnTo>
                    <a:pt x="4747" y="4621"/>
                  </a:lnTo>
                  <a:cubicBezTo>
                    <a:pt x="4794" y="4647"/>
                    <a:pt x="4846" y="4655"/>
                    <a:pt x="4898" y="4655"/>
                  </a:cubicBezTo>
                  <a:cubicBezTo>
                    <a:pt x="5002" y="4655"/>
                    <a:pt x="5106" y="4608"/>
                    <a:pt x="5175" y="4513"/>
                  </a:cubicBezTo>
                  <a:cubicBezTo>
                    <a:pt x="5218" y="4452"/>
                    <a:pt x="5240" y="4383"/>
                    <a:pt x="5240" y="4309"/>
                  </a:cubicBezTo>
                  <a:lnTo>
                    <a:pt x="5240" y="2445"/>
                  </a:lnTo>
                  <a:cubicBezTo>
                    <a:pt x="5240" y="1960"/>
                    <a:pt x="5318" y="1476"/>
                    <a:pt x="5469" y="1017"/>
                  </a:cubicBezTo>
                  <a:lnTo>
                    <a:pt x="5815" y="5"/>
                  </a:lnTo>
                  <a:lnTo>
                    <a:pt x="4266" y="5"/>
                  </a:lnTo>
                  <a:lnTo>
                    <a:pt x="2964" y="753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30"/>
            <p:cNvSpPr/>
            <p:nvPr/>
          </p:nvSpPr>
          <p:spPr>
            <a:xfrm>
              <a:off x="2847475" y="2321275"/>
              <a:ext cx="10300" cy="18975"/>
            </a:xfrm>
            <a:custGeom>
              <a:avLst/>
              <a:gdLst/>
              <a:ahLst/>
              <a:cxnLst/>
              <a:rect l="l" t="t" r="r" b="b"/>
              <a:pathLst>
                <a:path w="412" h="759" extrusionOk="0">
                  <a:moveTo>
                    <a:pt x="195" y="1"/>
                  </a:moveTo>
                  <a:cubicBezTo>
                    <a:pt x="169" y="261"/>
                    <a:pt x="109" y="520"/>
                    <a:pt x="0" y="758"/>
                  </a:cubicBezTo>
                  <a:lnTo>
                    <a:pt x="411" y="758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0"/>
            <p:cNvSpPr/>
            <p:nvPr/>
          </p:nvSpPr>
          <p:spPr>
            <a:xfrm>
              <a:off x="2870400" y="2321275"/>
              <a:ext cx="10300" cy="18975"/>
            </a:xfrm>
            <a:custGeom>
              <a:avLst/>
              <a:gdLst/>
              <a:ahLst/>
              <a:cxnLst/>
              <a:rect l="l" t="t" r="r" b="b"/>
              <a:pathLst>
                <a:path w="412" h="759" extrusionOk="0">
                  <a:moveTo>
                    <a:pt x="1" y="1"/>
                  </a:moveTo>
                  <a:lnTo>
                    <a:pt x="1" y="758"/>
                  </a:lnTo>
                  <a:lnTo>
                    <a:pt x="412" y="758"/>
                  </a:lnTo>
                  <a:cubicBezTo>
                    <a:pt x="308" y="520"/>
                    <a:pt x="243" y="265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0"/>
            <p:cNvSpPr/>
            <p:nvPr/>
          </p:nvSpPr>
          <p:spPr>
            <a:xfrm>
              <a:off x="2836975" y="2265800"/>
              <a:ext cx="20800" cy="42850"/>
            </a:xfrm>
            <a:custGeom>
              <a:avLst/>
              <a:gdLst/>
              <a:ahLst/>
              <a:cxnLst/>
              <a:rect l="l" t="t" r="r" b="b"/>
              <a:pathLst>
                <a:path w="832" h="1714" extrusionOk="0">
                  <a:moveTo>
                    <a:pt x="831" y="1"/>
                  </a:moveTo>
                  <a:cubicBezTo>
                    <a:pt x="529" y="39"/>
                    <a:pt x="247" y="148"/>
                    <a:pt x="1" y="308"/>
                  </a:cubicBezTo>
                  <a:cubicBezTo>
                    <a:pt x="351" y="701"/>
                    <a:pt x="559" y="1199"/>
                    <a:pt x="611" y="1714"/>
                  </a:cubicBezTo>
                  <a:lnTo>
                    <a:pt x="831" y="1714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0"/>
            <p:cNvSpPr/>
            <p:nvPr/>
          </p:nvSpPr>
          <p:spPr>
            <a:xfrm>
              <a:off x="2888800" y="2281600"/>
              <a:ext cx="24675" cy="27050"/>
            </a:xfrm>
            <a:custGeom>
              <a:avLst/>
              <a:gdLst/>
              <a:ahLst/>
              <a:cxnLst/>
              <a:rect l="l" t="t" r="r" b="b"/>
              <a:pathLst>
                <a:path w="987" h="1082" extrusionOk="0">
                  <a:moveTo>
                    <a:pt x="485" y="0"/>
                  </a:moveTo>
                  <a:cubicBezTo>
                    <a:pt x="216" y="299"/>
                    <a:pt x="52" y="684"/>
                    <a:pt x="0" y="1082"/>
                  </a:cubicBezTo>
                  <a:lnTo>
                    <a:pt x="986" y="1082"/>
                  </a:lnTo>
                  <a:cubicBezTo>
                    <a:pt x="935" y="666"/>
                    <a:pt x="753" y="294"/>
                    <a:pt x="4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0"/>
            <p:cNvSpPr/>
            <p:nvPr/>
          </p:nvSpPr>
          <p:spPr>
            <a:xfrm>
              <a:off x="2888475" y="2321275"/>
              <a:ext cx="25225" cy="18975"/>
            </a:xfrm>
            <a:custGeom>
              <a:avLst/>
              <a:gdLst/>
              <a:ahLst/>
              <a:cxnLst/>
              <a:rect l="l" t="t" r="r" b="b"/>
              <a:pathLst>
                <a:path w="1009" h="759" extrusionOk="0">
                  <a:moveTo>
                    <a:pt x="0" y="1"/>
                  </a:moveTo>
                  <a:cubicBezTo>
                    <a:pt x="30" y="269"/>
                    <a:pt x="113" y="529"/>
                    <a:pt x="251" y="758"/>
                  </a:cubicBezTo>
                  <a:lnTo>
                    <a:pt x="749" y="758"/>
                  </a:lnTo>
                  <a:cubicBezTo>
                    <a:pt x="887" y="524"/>
                    <a:pt x="974" y="269"/>
                    <a:pt x="10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0"/>
            <p:cNvSpPr/>
            <p:nvPr/>
          </p:nvSpPr>
          <p:spPr>
            <a:xfrm>
              <a:off x="2870400" y="2265800"/>
              <a:ext cx="20800" cy="42850"/>
            </a:xfrm>
            <a:custGeom>
              <a:avLst/>
              <a:gdLst/>
              <a:ahLst/>
              <a:cxnLst/>
              <a:rect l="l" t="t" r="r" b="b"/>
              <a:pathLst>
                <a:path w="832" h="1714" extrusionOk="0">
                  <a:moveTo>
                    <a:pt x="1" y="1"/>
                  </a:moveTo>
                  <a:lnTo>
                    <a:pt x="1" y="1714"/>
                  </a:lnTo>
                  <a:lnTo>
                    <a:pt x="221" y="1714"/>
                  </a:lnTo>
                  <a:cubicBezTo>
                    <a:pt x="226" y="1662"/>
                    <a:pt x="234" y="1614"/>
                    <a:pt x="243" y="1562"/>
                  </a:cubicBezTo>
                  <a:cubicBezTo>
                    <a:pt x="321" y="1086"/>
                    <a:pt x="528" y="649"/>
                    <a:pt x="831" y="308"/>
                  </a:cubicBezTo>
                  <a:cubicBezTo>
                    <a:pt x="589" y="148"/>
                    <a:pt x="303" y="39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0"/>
            <p:cNvSpPr/>
            <p:nvPr/>
          </p:nvSpPr>
          <p:spPr>
            <a:xfrm>
              <a:off x="2815250" y="2321275"/>
              <a:ext cx="25000" cy="18975"/>
            </a:xfrm>
            <a:custGeom>
              <a:avLst/>
              <a:gdLst/>
              <a:ahLst/>
              <a:cxnLst/>
              <a:rect l="l" t="t" r="r" b="b"/>
              <a:pathLst>
                <a:path w="1000" h="759" extrusionOk="0">
                  <a:moveTo>
                    <a:pt x="0" y="1"/>
                  </a:moveTo>
                  <a:cubicBezTo>
                    <a:pt x="30" y="269"/>
                    <a:pt x="121" y="524"/>
                    <a:pt x="255" y="758"/>
                  </a:cubicBezTo>
                  <a:lnTo>
                    <a:pt x="753" y="758"/>
                  </a:lnTo>
                  <a:cubicBezTo>
                    <a:pt x="891" y="529"/>
                    <a:pt x="974" y="269"/>
                    <a:pt x="10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0"/>
            <p:cNvSpPr/>
            <p:nvPr/>
          </p:nvSpPr>
          <p:spPr>
            <a:xfrm>
              <a:off x="2815350" y="2281600"/>
              <a:ext cx="24675" cy="27050"/>
            </a:xfrm>
            <a:custGeom>
              <a:avLst/>
              <a:gdLst/>
              <a:ahLst/>
              <a:cxnLst/>
              <a:rect l="l" t="t" r="r" b="b"/>
              <a:pathLst>
                <a:path w="987" h="1082" extrusionOk="0">
                  <a:moveTo>
                    <a:pt x="502" y="0"/>
                  </a:moveTo>
                  <a:cubicBezTo>
                    <a:pt x="234" y="294"/>
                    <a:pt x="52" y="666"/>
                    <a:pt x="0" y="1082"/>
                  </a:cubicBezTo>
                  <a:lnTo>
                    <a:pt x="987" y="1082"/>
                  </a:lnTo>
                  <a:cubicBezTo>
                    <a:pt x="931" y="684"/>
                    <a:pt x="766" y="299"/>
                    <a:pt x="5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5" name="Google Shape;1465;p30"/>
          <p:cNvGrpSpPr/>
          <p:nvPr/>
        </p:nvGrpSpPr>
        <p:grpSpPr>
          <a:xfrm>
            <a:off x="6307334" y="1510096"/>
            <a:ext cx="360695" cy="376476"/>
            <a:chOff x="5305625" y="2223725"/>
            <a:chExt cx="257125" cy="268375"/>
          </a:xfrm>
        </p:grpSpPr>
        <p:sp>
          <p:nvSpPr>
            <p:cNvPr id="1466" name="Google Shape;1466;p30"/>
            <p:cNvSpPr/>
            <p:nvPr/>
          </p:nvSpPr>
          <p:spPr>
            <a:xfrm>
              <a:off x="5430650" y="2223725"/>
              <a:ext cx="50550" cy="51625"/>
            </a:xfrm>
            <a:custGeom>
              <a:avLst/>
              <a:gdLst/>
              <a:ahLst/>
              <a:cxnLst/>
              <a:rect l="l" t="t" r="r" b="b"/>
              <a:pathLst>
                <a:path w="2022" h="2065" extrusionOk="0">
                  <a:moveTo>
                    <a:pt x="1974" y="1"/>
                  </a:moveTo>
                  <a:cubicBezTo>
                    <a:pt x="1268" y="18"/>
                    <a:pt x="572" y="264"/>
                    <a:pt x="1" y="736"/>
                  </a:cubicBezTo>
                  <a:lnTo>
                    <a:pt x="1329" y="2064"/>
                  </a:lnTo>
                  <a:cubicBezTo>
                    <a:pt x="1792" y="1493"/>
                    <a:pt x="2021" y="740"/>
                    <a:pt x="19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0"/>
            <p:cNvSpPr/>
            <p:nvPr/>
          </p:nvSpPr>
          <p:spPr>
            <a:xfrm>
              <a:off x="5401225" y="2253025"/>
              <a:ext cx="51725" cy="49525"/>
            </a:xfrm>
            <a:custGeom>
              <a:avLst/>
              <a:gdLst/>
              <a:ahLst/>
              <a:cxnLst/>
              <a:rect l="l" t="t" r="r" b="b"/>
              <a:pathLst>
                <a:path w="2069" h="1981" extrusionOk="0">
                  <a:moveTo>
                    <a:pt x="741" y="1"/>
                  </a:moveTo>
                  <a:cubicBezTo>
                    <a:pt x="265" y="572"/>
                    <a:pt x="23" y="1273"/>
                    <a:pt x="1" y="1974"/>
                  </a:cubicBezTo>
                  <a:cubicBezTo>
                    <a:pt x="69" y="1979"/>
                    <a:pt x="138" y="1981"/>
                    <a:pt x="206" y="1981"/>
                  </a:cubicBezTo>
                  <a:cubicBezTo>
                    <a:pt x="882" y="1981"/>
                    <a:pt x="1550" y="1750"/>
                    <a:pt x="2069" y="1329"/>
                  </a:cubicBez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0"/>
            <p:cNvSpPr/>
            <p:nvPr/>
          </p:nvSpPr>
          <p:spPr>
            <a:xfrm>
              <a:off x="5474900" y="2224800"/>
              <a:ext cx="58525" cy="68725"/>
            </a:xfrm>
            <a:custGeom>
              <a:avLst/>
              <a:gdLst/>
              <a:ahLst/>
              <a:cxnLst/>
              <a:rect l="l" t="t" r="r" b="b"/>
              <a:pathLst>
                <a:path w="2341" h="2749" extrusionOk="0">
                  <a:moveTo>
                    <a:pt x="822" y="1"/>
                  </a:moveTo>
                  <a:lnTo>
                    <a:pt x="822" y="1"/>
                  </a:lnTo>
                  <a:cubicBezTo>
                    <a:pt x="870" y="901"/>
                    <a:pt x="571" y="1779"/>
                    <a:pt x="0" y="2463"/>
                  </a:cubicBezTo>
                  <a:lnTo>
                    <a:pt x="286" y="2748"/>
                  </a:lnTo>
                  <a:lnTo>
                    <a:pt x="2341" y="693"/>
                  </a:lnTo>
                  <a:cubicBezTo>
                    <a:pt x="1891" y="321"/>
                    <a:pt x="1367" y="92"/>
                    <a:pt x="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0"/>
            <p:cNvSpPr/>
            <p:nvPr/>
          </p:nvSpPr>
          <p:spPr>
            <a:xfrm>
              <a:off x="5511125" y="2306400"/>
              <a:ext cx="51625" cy="49425"/>
            </a:xfrm>
            <a:custGeom>
              <a:avLst/>
              <a:gdLst/>
              <a:ahLst/>
              <a:cxnLst/>
              <a:rect l="l" t="t" r="r" b="b"/>
              <a:pathLst>
                <a:path w="2065" h="1977" extrusionOk="0">
                  <a:moveTo>
                    <a:pt x="1858" y="0"/>
                  </a:moveTo>
                  <a:cubicBezTo>
                    <a:pt x="1186" y="0"/>
                    <a:pt x="519" y="228"/>
                    <a:pt x="1" y="648"/>
                  </a:cubicBezTo>
                  <a:lnTo>
                    <a:pt x="1329" y="1976"/>
                  </a:lnTo>
                  <a:cubicBezTo>
                    <a:pt x="1805" y="1405"/>
                    <a:pt x="2047" y="708"/>
                    <a:pt x="2064" y="8"/>
                  </a:cubicBezTo>
                  <a:cubicBezTo>
                    <a:pt x="1995" y="3"/>
                    <a:pt x="1927" y="0"/>
                    <a:pt x="1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0"/>
            <p:cNvSpPr/>
            <p:nvPr/>
          </p:nvSpPr>
          <p:spPr>
            <a:xfrm>
              <a:off x="5482800" y="2333500"/>
              <a:ext cx="50625" cy="51725"/>
            </a:xfrm>
            <a:custGeom>
              <a:avLst/>
              <a:gdLst/>
              <a:ahLst/>
              <a:cxnLst/>
              <a:rect l="l" t="t" r="r" b="b"/>
              <a:pathLst>
                <a:path w="2025" h="2069" extrusionOk="0">
                  <a:moveTo>
                    <a:pt x="697" y="1"/>
                  </a:moveTo>
                  <a:cubicBezTo>
                    <a:pt x="234" y="572"/>
                    <a:pt x="0" y="1325"/>
                    <a:pt x="52" y="2069"/>
                  </a:cubicBezTo>
                  <a:cubicBezTo>
                    <a:pt x="753" y="2052"/>
                    <a:pt x="1454" y="1805"/>
                    <a:pt x="2025" y="1329"/>
                  </a:cubicBezTo>
                  <a:lnTo>
                    <a:pt x="6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0"/>
            <p:cNvSpPr/>
            <p:nvPr/>
          </p:nvSpPr>
          <p:spPr>
            <a:xfrm>
              <a:off x="5402325" y="2297275"/>
              <a:ext cx="68800" cy="58550"/>
            </a:xfrm>
            <a:custGeom>
              <a:avLst/>
              <a:gdLst/>
              <a:ahLst/>
              <a:cxnLst/>
              <a:rect l="l" t="t" r="r" b="b"/>
              <a:pathLst>
                <a:path w="2752" h="2342" extrusionOk="0">
                  <a:moveTo>
                    <a:pt x="2462" y="0"/>
                  </a:moveTo>
                  <a:cubicBezTo>
                    <a:pt x="1826" y="533"/>
                    <a:pt x="1021" y="827"/>
                    <a:pt x="186" y="827"/>
                  </a:cubicBezTo>
                  <a:cubicBezTo>
                    <a:pt x="126" y="827"/>
                    <a:pt x="65" y="827"/>
                    <a:pt x="0" y="822"/>
                  </a:cubicBezTo>
                  <a:lnTo>
                    <a:pt x="0" y="822"/>
                  </a:lnTo>
                  <a:cubicBezTo>
                    <a:pt x="91" y="1368"/>
                    <a:pt x="325" y="1895"/>
                    <a:pt x="697" y="2341"/>
                  </a:cubicBezTo>
                  <a:lnTo>
                    <a:pt x="2752" y="286"/>
                  </a:lnTo>
                  <a:lnTo>
                    <a:pt x="24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0"/>
            <p:cNvSpPr/>
            <p:nvPr/>
          </p:nvSpPr>
          <p:spPr>
            <a:xfrm>
              <a:off x="5492950" y="2253025"/>
              <a:ext cx="68725" cy="58650"/>
            </a:xfrm>
            <a:custGeom>
              <a:avLst/>
              <a:gdLst/>
              <a:ahLst/>
              <a:cxnLst/>
              <a:rect l="l" t="t" r="r" b="b"/>
              <a:pathLst>
                <a:path w="2749" h="2346" extrusionOk="0">
                  <a:moveTo>
                    <a:pt x="2056" y="1"/>
                  </a:moveTo>
                  <a:lnTo>
                    <a:pt x="1" y="2056"/>
                  </a:lnTo>
                  <a:lnTo>
                    <a:pt x="286" y="2346"/>
                  </a:lnTo>
                  <a:cubicBezTo>
                    <a:pt x="923" y="1810"/>
                    <a:pt x="1731" y="1515"/>
                    <a:pt x="2562" y="1515"/>
                  </a:cubicBezTo>
                  <a:cubicBezTo>
                    <a:pt x="2624" y="1515"/>
                    <a:pt x="2686" y="1516"/>
                    <a:pt x="2748" y="1520"/>
                  </a:cubicBezTo>
                  <a:cubicBezTo>
                    <a:pt x="2657" y="974"/>
                    <a:pt x="2428" y="451"/>
                    <a:pt x="2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0"/>
            <p:cNvSpPr/>
            <p:nvPr/>
          </p:nvSpPr>
          <p:spPr>
            <a:xfrm>
              <a:off x="5430650" y="2315325"/>
              <a:ext cx="58550" cy="68825"/>
            </a:xfrm>
            <a:custGeom>
              <a:avLst/>
              <a:gdLst/>
              <a:ahLst/>
              <a:cxnLst/>
              <a:rect l="l" t="t" r="r" b="b"/>
              <a:pathLst>
                <a:path w="2342" h="2753" extrusionOk="0">
                  <a:moveTo>
                    <a:pt x="2056" y="1"/>
                  </a:moveTo>
                  <a:lnTo>
                    <a:pt x="1" y="2056"/>
                  </a:lnTo>
                  <a:cubicBezTo>
                    <a:pt x="446" y="2428"/>
                    <a:pt x="974" y="2662"/>
                    <a:pt x="1519" y="2753"/>
                  </a:cubicBezTo>
                  <a:cubicBezTo>
                    <a:pt x="1472" y="1853"/>
                    <a:pt x="1766" y="974"/>
                    <a:pt x="2341" y="291"/>
                  </a:cubicBezTo>
                  <a:lnTo>
                    <a:pt x="20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0"/>
            <p:cNvSpPr/>
            <p:nvPr/>
          </p:nvSpPr>
          <p:spPr>
            <a:xfrm>
              <a:off x="5305625" y="2298725"/>
              <a:ext cx="108075" cy="193375"/>
            </a:xfrm>
            <a:custGeom>
              <a:avLst/>
              <a:gdLst/>
              <a:ahLst/>
              <a:cxnLst/>
              <a:rect l="l" t="t" r="r" b="b"/>
              <a:pathLst>
                <a:path w="4323" h="7735" extrusionOk="0">
                  <a:moveTo>
                    <a:pt x="561" y="0"/>
                  </a:moveTo>
                  <a:cubicBezTo>
                    <a:pt x="251" y="0"/>
                    <a:pt x="0" y="246"/>
                    <a:pt x="0" y="553"/>
                  </a:cubicBezTo>
                  <a:lnTo>
                    <a:pt x="0" y="2551"/>
                  </a:lnTo>
                  <a:cubicBezTo>
                    <a:pt x="0" y="2690"/>
                    <a:pt x="22" y="2828"/>
                    <a:pt x="70" y="2962"/>
                  </a:cubicBezTo>
                  <a:lnTo>
                    <a:pt x="498" y="4239"/>
                  </a:lnTo>
                  <a:cubicBezTo>
                    <a:pt x="541" y="4355"/>
                    <a:pt x="615" y="4455"/>
                    <a:pt x="719" y="4524"/>
                  </a:cubicBezTo>
                  <a:lnTo>
                    <a:pt x="1818" y="5247"/>
                  </a:lnTo>
                  <a:cubicBezTo>
                    <a:pt x="2060" y="5402"/>
                    <a:pt x="2142" y="5718"/>
                    <a:pt x="2012" y="5973"/>
                  </a:cubicBezTo>
                  <a:lnTo>
                    <a:pt x="1121" y="7734"/>
                  </a:lnTo>
                  <a:lnTo>
                    <a:pt x="3920" y="7734"/>
                  </a:lnTo>
                  <a:lnTo>
                    <a:pt x="4020" y="7349"/>
                  </a:lnTo>
                  <a:cubicBezTo>
                    <a:pt x="4323" y="6155"/>
                    <a:pt x="4275" y="4905"/>
                    <a:pt x="3890" y="3737"/>
                  </a:cubicBezTo>
                  <a:lnTo>
                    <a:pt x="3301" y="1972"/>
                  </a:lnTo>
                  <a:cubicBezTo>
                    <a:pt x="3239" y="1780"/>
                    <a:pt x="3057" y="1657"/>
                    <a:pt x="2857" y="1657"/>
                  </a:cubicBezTo>
                  <a:cubicBezTo>
                    <a:pt x="2823" y="1657"/>
                    <a:pt x="2787" y="1661"/>
                    <a:pt x="2752" y="1669"/>
                  </a:cubicBezTo>
                  <a:cubicBezTo>
                    <a:pt x="2501" y="1729"/>
                    <a:pt x="2345" y="1976"/>
                    <a:pt x="2406" y="2222"/>
                  </a:cubicBezTo>
                  <a:lnTo>
                    <a:pt x="2800" y="3867"/>
                  </a:lnTo>
                  <a:lnTo>
                    <a:pt x="1381" y="2932"/>
                  </a:lnTo>
                  <a:cubicBezTo>
                    <a:pt x="1220" y="2828"/>
                    <a:pt x="1121" y="2646"/>
                    <a:pt x="1121" y="2452"/>
                  </a:cubicBezTo>
                  <a:lnTo>
                    <a:pt x="1121" y="388"/>
                  </a:lnTo>
                  <a:cubicBezTo>
                    <a:pt x="1121" y="319"/>
                    <a:pt x="1091" y="254"/>
                    <a:pt x="1043" y="206"/>
                  </a:cubicBezTo>
                  <a:cubicBezTo>
                    <a:pt x="883" y="61"/>
                    <a:pt x="715" y="0"/>
                    <a:pt x="5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rupo 126">
            <a:extLst>
              <a:ext uri="{FF2B5EF4-FFF2-40B4-BE49-F238E27FC236}">
                <a16:creationId xmlns:a16="http://schemas.microsoft.com/office/drawing/2014/main" id="{A0507561-E2D0-462B-ABB0-EEA09AA046C4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128" name="Grupo 127">
              <a:extLst>
                <a:ext uri="{FF2B5EF4-FFF2-40B4-BE49-F238E27FC236}">
                  <a16:creationId xmlns:a16="http://schemas.microsoft.com/office/drawing/2014/main" id="{741E30B3-CA56-4EA1-8EB0-63B5B01FE756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135" name="Freeform 5">
                <a:extLst>
                  <a:ext uri="{FF2B5EF4-FFF2-40B4-BE49-F238E27FC236}">
                    <a16:creationId xmlns:a16="http://schemas.microsoft.com/office/drawing/2014/main" id="{49502393-6C3F-458E-9826-7911FFE7D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6" name="Freeform 6">
                <a:extLst>
                  <a:ext uri="{FF2B5EF4-FFF2-40B4-BE49-F238E27FC236}">
                    <a16:creationId xmlns:a16="http://schemas.microsoft.com/office/drawing/2014/main" id="{F2C9C11E-E693-4250-AB98-0304B96457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7" name="Freeform 7">
                <a:extLst>
                  <a:ext uri="{FF2B5EF4-FFF2-40B4-BE49-F238E27FC236}">
                    <a16:creationId xmlns:a16="http://schemas.microsoft.com/office/drawing/2014/main" id="{C6EEF8CD-390C-4F8C-8EAC-E0D680FE47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8" name="Freeform 8">
                <a:extLst>
                  <a:ext uri="{FF2B5EF4-FFF2-40B4-BE49-F238E27FC236}">
                    <a16:creationId xmlns:a16="http://schemas.microsoft.com/office/drawing/2014/main" id="{6A2AA5E2-78B8-4FD5-946C-0EDE9CBCE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129" name="Rectangle 9">
              <a:extLst>
                <a:ext uri="{FF2B5EF4-FFF2-40B4-BE49-F238E27FC236}">
                  <a16:creationId xmlns:a16="http://schemas.microsoft.com/office/drawing/2014/main" id="{ED0DF81F-D5AC-44AD-8102-744BECE8F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130" name="Grupo 129">
              <a:extLst>
                <a:ext uri="{FF2B5EF4-FFF2-40B4-BE49-F238E27FC236}">
                  <a16:creationId xmlns:a16="http://schemas.microsoft.com/office/drawing/2014/main" id="{80343B43-132D-4DB1-8309-4E05A3454709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131" name="Freeform 5">
                <a:extLst>
                  <a:ext uri="{FF2B5EF4-FFF2-40B4-BE49-F238E27FC236}">
                    <a16:creationId xmlns:a16="http://schemas.microsoft.com/office/drawing/2014/main" id="{7C33C548-32A3-4976-91DC-00A50EB1B5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2" name="Freeform 6">
                <a:extLst>
                  <a:ext uri="{FF2B5EF4-FFF2-40B4-BE49-F238E27FC236}">
                    <a16:creationId xmlns:a16="http://schemas.microsoft.com/office/drawing/2014/main" id="{D0A4FFA0-83E9-4C4C-AE54-DC8DF6F660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3" name="Freeform 7">
                <a:extLst>
                  <a:ext uri="{FF2B5EF4-FFF2-40B4-BE49-F238E27FC236}">
                    <a16:creationId xmlns:a16="http://schemas.microsoft.com/office/drawing/2014/main" id="{AABA113E-70A5-4D31-8F1E-924E0283A3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4" name="Freeform 8">
                <a:extLst>
                  <a:ext uri="{FF2B5EF4-FFF2-40B4-BE49-F238E27FC236}">
                    <a16:creationId xmlns:a16="http://schemas.microsoft.com/office/drawing/2014/main" id="{BC22EAA9-8022-48DB-B1A6-A62C00A05E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139" name="Freeform 14">
            <a:extLst>
              <a:ext uri="{FF2B5EF4-FFF2-40B4-BE49-F238E27FC236}">
                <a16:creationId xmlns:a16="http://schemas.microsoft.com/office/drawing/2014/main" id="{57FA6E68-C635-44F9-854E-78D90029BAC0}"/>
              </a:ext>
            </a:extLst>
          </p:cNvPr>
          <p:cNvSpPr>
            <a:spLocks/>
          </p:cNvSpPr>
          <p:nvPr/>
        </p:nvSpPr>
        <p:spPr bwMode="auto">
          <a:xfrm rot="10800000">
            <a:off x="5170487" y="4602038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0" name="Freeform 14">
            <a:extLst>
              <a:ext uri="{FF2B5EF4-FFF2-40B4-BE49-F238E27FC236}">
                <a16:creationId xmlns:a16="http://schemas.microsoft.com/office/drawing/2014/main" id="{5B6C5F32-98D6-4421-A607-1A104B04644E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0" y="4614062"/>
            <a:ext cx="4155270" cy="529315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2">
            <a:extLst>
              <a:ext uri="{FF2B5EF4-FFF2-40B4-BE49-F238E27FC236}">
                <a16:creationId xmlns:a16="http://schemas.microsoft.com/office/drawing/2014/main" id="{017F5435-6C0C-4786-8C1F-B46A9FC53603}"/>
              </a:ext>
            </a:extLst>
          </p:cNvPr>
          <p:cNvSpPr/>
          <p:nvPr/>
        </p:nvSpPr>
        <p:spPr>
          <a:xfrm>
            <a:off x="0" y="0"/>
            <a:ext cx="7048072" cy="3424420"/>
          </a:xfrm>
          <a:custGeom>
            <a:avLst/>
            <a:gdLst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396721 w 1396721"/>
              <a:gd name="connsiteY2" fmla="*/ 1939332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  <a:gd name="connsiteX0" fmla="*/ 0 w 1396721"/>
              <a:gd name="connsiteY0" fmla="*/ 0 h 1939332"/>
              <a:gd name="connsiteX1" fmla="*/ 1396721 w 1396721"/>
              <a:gd name="connsiteY1" fmla="*/ 0 h 1939332"/>
              <a:gd name="connsiteX2" fmla="*/ 1105319 w 1396721"/>
              <a:gd name="connsiteY2" fmla="*/ 1155560 h 1939332"/>
              <a:gd name="connsiteX3" fmla="*/ 0 w 1396721"/>
              <a:gd name="connsiteY3" fmla="*/ 1939332 h 1939332"/>
              <a:gd name="connsiteX4" fmla="*/ 0 w 1396721"/>
              <a:gd name="connsiteY4" fmla="*/ 0 h 1939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6721" h="1939332">
                <a:moveTo>
                  <a:pt x="0" y="0"/>
                </a:moveTo>
                <a:lnTo>
                  <a:pt x="1396721" y="0"/>
                </a:lnTo>
                <a:lnTo>
                  <a:pt x="1105319" y="1155560"/>
                </a:lnTo>
                <a:lnTo>
                  <a:pt x="0" y="1939332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80" name="Google Shape;1080;p39"/>
          <p:cNvSpPr txBox="1">
            <a:spLocks noGrp="1"/>
          </p:cNvSpPr>
          <p:nvPr>
            <p:ph type="subTitle" idx="1"/>
          </p:nvPr>
        </p:nvSpPr>
        <p:spPr>
          <a:xfrm>
            <a:off x="741483" y="3188114"/>
            <a:ext cx="45678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D65C07"/>
                </a:solidFill>
              </a:rPr>
              <a:t>It could be the part of the presentation where you can introduce yourself. Keep it short and go straight to the point. Your audience will appreciate that</a:t>
            </a:r>
            <a:endParaRPr dirty="0">
              <a:solidFill>
                <a:srgbClr val="D65C07"/>
              </a:solidFill>
            </a:endParaRPr>
          </a:p>
        </p:txBody>
      </p:sp>
      <p:sp>
        <p:nvSpPr>
          <p:cNvPr id="1081" name="Google Shape;1081;p39"/>
          <p:cNvSpPr txBox="1">
            <a:spLocks noGrp="1"/>
          </p:cNvSpPr>
          <p:nvPr>
            <p:ph type="title"/>
          </p:nvPr>
        </p:nvSpPr>
        <p:spPr>
          <a:xfrm>
            <a:off x="11853" y="423457"/>
            <a:ext cx="5265900" cy="117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800" dirty="0">
                <a:solidFill>
                  <a:srgbClr val="D65C07"/>
                </a:solidFill>
              </a:rPr>
              <a:t>Whoa!</a:t>
            </a:r>
            <a:endParaRPr sz="13800" dirty="0">
              <a:solidFill>
                <a:srgbClr val="D65C07"/>
              </a:solidFill>
            </a:endParaRPr>
          </a:p>
        </p:txBody>
      </p:sp>
      <p:grpSp>
        <p:nvGrpSpPr>
          <p:cNvPr id="18" name="Google Shape;60;p15">
            <a:extLst>
              <a:ext uri="{FF2B5EF4-FFF2-40B4-BE49-F238E27FC236}">
                <a16:creationId xmlns:a16="http://schemas.microsoft.com/office/drawing/2014/main" id="{0ACFDE40-9FCD-493C-8248-49FB7E15C23A}"/>
              </a:ext>
            </a:extLst>
          </p:cNvPr>
          <p:cNvGrpSpPr/>
          <p:nvPr/>
        </p:nvGrpSpPr>
        <p:grpSpPr>
          <a:xfrm>
            <a:off x="5828600" y="1073527"/>
            <a:ext cx="2883885" cy="3641038"/>
            <a:chOff x="1278825" y="608350"/>
            <a:chExt cx="3177271" cy="4011452"/>
          </a:xfrm>
        </p:grpSpPr>
        <p:sp>
          <p:nvSpPr>
            <p:cNvPr id="19" name="Google Shape;61;p15">
              <a:extLst>
                <a:ext uri="{FF2B5EF4-FFF2-40B4-BE49-F238E27FC236}">
                  <a16:creationId xmlns:a16="http://schemas.microsoft.com/office/drawing/2014/main" id="{1E437532-9C01-41D5-AB5A-9EA0C3510E9E}"/>
                </a:ext>
              </a:extLst>
            </p:cNvPr>
            <p:cNvSpPr/>
            <p:nvPr/>
          </p:nvSpPr>
          <p:spPr>
            <a:xfrm>
              <a:off x="1880762" y="1333050"/>
              <a:ext cx="1973476" cy="1727751"/>
            </a:xfrm>
            <a:custGeom>
              <a:avLst/>
              <a:gdLst/>
              <a:ahLst/>
              <a:cxnLst/>
              <a:rect l="l" t="t" r="r" b="b"/>
              <a:pathLst>
                <a:path w="28792" h="25207" extrusionOk="0">
                  <a:moveTo>
                    <a:pt x="14386" y="0"/>
                  </a:moveTo>
                  <a:cubicBezTo>
                    <a:pt x="12352" y="0"/>
                    <a:pt x="10289" y="494"/>
                    <a:pt x="8377" y="1534"/>
                  </a:cubicBezTo>
                  <a:cubicBezTo>
                    <a:pt x="2260" y="4858"/>
                    <a:pt x="0" y="12507"/>
                    <a:pt x="3324" y="18624"/>
                  </a:cubicBezTo>
                  <a:cubicBezTo>
                    <a:pt x="5609" y="22823"/>
                    <a:pt x="9937" y="25207"/>
                    <a:pt x="14405" y="25207"/>
                  </a:cubicBezTo>
                  <a:cubicBezTo>
                    <a:pt x="16439" y="25207"/>
                    <a:pt x="18502" y="24713"/>
                    <a:pt x="20414" y="23671"/>
                  </a:cubicBezTo>
                  <a:cubicBezTo>
                    <a:pt x="26531" y="20347"/>
                    <a:pt x="28791" y="12698"/>
                    <a:pt x="25467" y="6581"/>
                  </a:cubicBezTo>
                  <a:cubicBezTo>
                    <a:pt x="23182" y="2381"/>
                    <a:pt x="18854" y="0"/>
                    <a:pt x="143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2;p15">
              <a:extLst>
                <a:ext uri="{FF2B5EF4-FFF2-40B4-BE49-F238E27FC236}">
                  <a16:creationId xmlns:a16="http://schemas.microsoft.com/office/drawing/2014/main" id="{7573E5FC-0BFC-4F51-8313-768285BF62F7}"/>
                </a:ext>
              </a:extLst>
            </p:cNvPr>
            <p:cNvSpPr/>
            <p:nvPr/>
          </p:nvSpPr>
          <p:spPr>
            <a:xfrm>
              <a:off x="1992199" y="1313481"/>
              <a:ext cx="1750296" cy="1738373"/>
            </a:xfrm>
            <a:custGeom>
              <a:avLst/>
              <a:gdLst/>
              <a:ahLst/>
              <a:cxnLst/>
              <a:rect l="l" t="t" r="r" b="b"/>
              <a:pathLst>
                <a:path w="26718" h="26536" extrusionOk="0">
                  <a:moveTo>
                    <a:pt x="12384" y="500"/>
                  </a:moveTo>
                  <a:lnTo>
                    <a:pt x="12384" y="500"/>
                  </a:lnTo>
                  <a:cubicBezTo>
                    <a:pt x="12386" y="503"/>
                    <a:pt x="12388" y="504"/>
                    <a:pt x="12390" y="506"/>
                  </a:cubicBezTo>
                  <a:lnTo>
                    <a:pt x="12390" y="506"/>
                  </a:lnTo>
                  <a:cubicBezTo>
                    <a:pt x="12387" y="502"/>
                    <a:pt x="12385" y="500"/>
                    <a:pt x="12384" y="500"/>
                  </a:cubicBezTo>
                  <a:close/>
                  <a:moveTo>
                    <a:pt x="12780" y="0"/>
                  </a:moveTo>
                  <a:lnTo>
                    <a:pt x="12402" y="514"/>
                  </a:lnTo>
                  <a:cubicBezTo>
                    <a:pt x="12402" y="514"/>
                    <a:pt x="12397" y="511"/>
                    <a:pt x="12390" y="506"/>
                  </a:cubicBezTo>
                  <a:lnTo>
                    <a:pt x="12390" y="506"/>
                  </a:lnTo>
                  <a:cubicBezTo>
                    <a:pt x="12408" y="527"/>
                    <a:pt x="12458" y="611"/>
                    <a:pt x="12438" y="796"/>
                  </a:cubicBezTo>
                  <a:cubicBezTo>
                    <a:pt x="12398" y="1132"/>
                    <a:pt x="12120" y="1837"/>
                    <a:pt x="10820" y="3079"/>
                  </a:cubicBezTo>
                  <a:cubicBezTo>
                    <a:pt x="9479" y="2794"/>
                    <a:pt x="8066" y="2651"/>
                    <a:pt x="6582" y="2651"/>
                  </a:cubicBezTo>
                  <a:cubicBezTo>
                    <a:pt x="6238" y="2651"/>
                    <a:pt x="5891" y="2659"/>
                    <a:pt x="5540" y="2674"/>
                  </a:cubicBezTo>
                  <a:cubicBezTo>
                    <a:pt x="5362" y="2683"/>
                    <a:pt x="5226" y="2833"/>
                    <a:pt x="5235" y="3006"/>
                  </a:cubicBezTo>
                  <a:cubicBezTo>
                    <a:pt x="5239" y="3178"/>
                    <a:pt x="5380" y="3311"/>
                    <a:pt x="5550" y="3311"/>
                  </a:cubicBezTo>
                  <a:cubicBezTo>
                    <a:pt x="5556" y="3311"/>
                    <a:pt x="5561" y="3311"/>
                    <a:pt x="5567" y="3311"/>
                  </a:cubicBezTo>
                  <a:cubicBezTo>
                    <a:pt x="5900" y="3297"/>
                    <a:pt x="6228" y="3290"/>
                    <a:pt x="6549" y="3290"/>
                  </a:cubicBezTo>
                  <a:cubicBezTo>
                    <a:pt x="7876" y="3290"/>
                    <a:pt x="9101" y="3408"/>
                    <a:pt x="10228" y="3620"/>
                  </a:cubicBezTo>
                  <a:cubicBezTo>
                    <a:pt x="9078" y="4625"/>
                    <a:pt x="7341" y="5921"/>
                    <a:pt x="4717" y="7572"/>
                  </a:cubicBezTo>
                  <a:cubicBezTo>
                    <a:pt x="442" y="10264"/>
                    <a:pt x="33" y="14261"/>
                    <a:pt x="19" y="14434"/>
                  </a:cubicBezTo>
                  <a:cubicBezTo>
                    <a:pt x="1" y="14607"/>
                    <a:pt x="133" y="14762"/>
                    <a:pt x="305" y="14780"/>
                  </a:cubicBezTo>
                  <a:cubicBezTo>
                    <a:pt x="314" y="14781"/>
                    <a:pt x="323" y="14781"/>
                    <a:pt x="331" y="14781"/>
                  </a:cubicBezTo>
                  <a:cubicBezTo>
                    <a:pt x="498" y="14781"/>
                    <a:pt x="638" y="14657"/>
                    <a:pt x="656" y="14489"/>
                  </a:cubicBezTo>
                  <a:cubicBezTo>
                    <a:pt x="656" y="14452"/>
                    <a:pt x="1060" y="10632"/>
                    <a:pt x="5058" y="8113"/>
                  </a:cubicBezTo>
                  <a:cubicBezTo>
                    <a:pt x="7659" y="6476"/>
                    <a:pt x="9651" y="5021"/>
                    <a:pt x="11001" y="3784"/>
                  </a:cubicBezTo>
                  <a:cubicBezTo>
                    <a:pt x="11870" y="3988"/>
                    <a:pt x="12679" y="4252"/>
                    <a:pt x="13430" y="4561"/>
                  </a:cubicBezTo>
                  <a:cubicBezTo>
                    <a:pt x="11870" y="6085"/>
                    <a:pt x="10301" y="8027"/>
                    <a:pt x="9000" y="10123"/>
                  </a:cubicBezTo>
                  <a:cubicBezTo>
                    <a:pt x="7190" y="13034"/>
                    <a:pt x="4376" y="18741"/>
                    <a:pt x="5813" y="24257"/>
                  </a:cubicBezTo>
                  <a:cubicBezTo>
                    <a:pt x="5851" y="24404"/>
                    <a:pt x="5982" y="24498"/>
                    <a:pt x="6126" y="24498"/>
                  </a:cubicBezTo>
                  <a:cubicBezTo>
                    <a:pt x="6152" y="24498"/>
                    <a:pt x="6178" y="24495"/>
                    <a:pt x="6204" y="24489"/>
                  </a:cubicBezTo>
                  <a:cubicBezTo>
                    <a:pt x="6372" y="24444"/>
                    <a:pt x="6477" y="24271"/>
                    <a:pt x="6431" y="24098"/>
                  </a:cubicBezTo>
                  <a:cubicBezTo>
                    <a:pt x="5058" y="18809"/>
                    <a:pt x="7791" y="13284"/>
                    <a:pt x="9542" y="10464"/>
                  </a:cubicBezTo>
                  <a:cubicBezTo>
                    <a:pt x="10942" y="8209"/>
                    <a:pt x="12548" y="6285"/>
                    <a:pt x="14067" y="4839"/>
                  </a:cubicBezTo>
                  <a:cubicBezTo>
                    <a:pt x="14717" y="5139"/>
                    <a:pt x="15317" y="5471"/>
                    <a:pt x="15881" y="5826"/>
                  </a:cubicBezTo>
                  <a:cubicBezTo>
                    <a:pt x="15876" y="5830"/>
                    <a:pt x="15876" y="5830"/>
                    <a:pt x="15876" y="5830"/>
                  </a:cubicBezTo>
                  <a:cubicBezTo>
                    <a:pt x="15267" y="6430"/>
                    <a:pt x="14594" y="7536"/>
                    <a:pt x="14835" y="9377"/>
                  </a:cubicBezTo>
                  <a:cubicBezTo>
                    <a:pt x="15790" y="16740"/>
                    <a:pt x="15704" y="20892"/>
                    <a:pt x="15467" y="23075"/>
                  </a:cubicBezTo>
                  <a:cubicBezTo>
                    <a:pt x="15208" y="25471"/>
                    <a:pt x="14708" y="26108"/>
                    <a:pt x="14703" y="26113"/>
                  </a:cubicBezTo>
                  <a:lnTo>
                    <a:pt x="14708" y="26108"/>
                  </a:lnTo>
                  <a:lnTo>
                    <a:pt x="15185" y="26535"/>
                  </a:lnTo>
                  <a:cubicBezTo>
                    <a:pt x="15244" y="26467"/>
                    <a:pt x="15786" y="25808"/>
                    <a:pt x="16077" y="23361"/>
                  </a:cubicBezTo>
                  <a:cubicBezTo>
                    <a:pt x="16459" y="20178"/>
                    <a:pt x="16249" y="15312"/>
                    <a:pt x="15467" y="9295"/>
                  </a:cubicBezTo>
                  <a:cubicBezTo>
                    <a:pt x="15303" y="8022"/>
                    <a:pt x="15590" y="7013"/>
                    <a:pt x="16327" y="6285"/>
                  </a:cubicBezTo>
                  <a:cubicBezTo>
                    <a:pt x="16359" y="6253"/>
                    <a:pt x="16390" y="6221"/>
                    <a:pt x="16427" y="6194"/>
                  </a:cubicBezTo>
                  <a:cubicBezTo>
                    <a:pt x="19624" y="8431"/>
                    <a:pt x="21302" y="11437"/>
                    <a:pt x="22057" y="13170"/>
                  </a:cubicBezTo>
                  <a:cubicBezTo>
                    <a:pt x="23826" y="17231"/>
                    <a:pt x="23717" y="20906"/>
                    <a:pt x="22857" y="21751"/>
                  </a:cubicBezTo>
                  <a:cubicBezTo>
                    <a:pt x="22734" y="21874"/>
                    <a:pt x="22730" y="22079"/>
                    <a:pt x="22853" y="22202"/>
                  </a:cubicBezTo>
                  <a:cubicBezTo>
                    <a:pt x="22917" y="22266"/>
                    <a:pt x="23000" y="22298"/>
                    <a:pt x="23082" y="22298"/>
                  </a:cubicBezTo>
                  <a:cubicBezTo>
                    <a:pt x="23163" y="22298"/>
                    <a:pt x="23244" y="22267"/>
                    <a:pt x="23307" y="22206"/>
                  </a:cubicBezTo>
                  <a:cubicBezTo>
                    <a:pt x="24035" y="21483"/>
                    <a:pt x="24303" y="19591"/>
                    <a:pt x="23926" y="17236"/>
                  </a:cubicBezTo>
                  <a:cubicBezTo>
                    <a:pt x="23717" y="15903"/>
                    <a:pt x="23298" y="14421"/>
                    <a:pt x="22643" y="12915"/>
                  </a:cubicBezTo>
                  <a:cubicBezTo>
                    <a:pt x="21747" y="10869"/>
                    <a:pt x="20047" y="7981"/>
                    <a:pt x="16991" y="5785"/>
                  </a:cubicBezTo>
                  <a:cubicBezTo>
                    <a:pt x="17616" y="5425"/>
                    <a:pt x="18337" y="5257"/>
                    <a:pt x="18935" y="5257"/>
                  </a:cubicBezTo>
                  <a:cubicBezTo>
                    <a:pt x="19063" y="5257"/>
                    <a:pt x="19186" y="5265"/>
                    <a:pt x="19301" y="5280"/>
                  </a:cubicBezTo>
                  <a:cubicBezTo>
                    <a:pt x="23207" y="5826"/>
                    <a:pt x="26090" y="10055"/>
                    <a:pt x="26118" y="10096"/>
                  </a:cubicBezTo>
                  <a:cubicBezTo>
                    <a:pt x="26180" y="10187"/>
                    <a:pt x="26283" y="10237"/>
                    <a:pt x="26386" y="10237"/>
                  </a:cubicBezTo>
                  <a:cubicBezTo>
                    <a:pt x="26447" y="10237"/>
                    <a:pt x="26509" y="10220"/>
                    <a:pt x="26563" y="10182"/>
                  </a:cubicBezTo>
                  <a:cubicBezTo>
                    <a:pt x="26668" y="10109"/>
                    <a:pt x="26718" y="9987"/>
                    <a:pt x="26700" y="9868"/>
                  </a:cubicBezTo>
                  <a:cubicBezTo>
                    <a:pt x="26691" y="9823"/>
                    <a:pt x="26677" y="9778"/>
                    <a:pt x="26650" y="9741"/>
                  </a:cubicBezTo>
                  <a:cubicBezTo>
                    <a:pt x="26527" y="9555"/>
                    <a:pt x="23580" y="5234"/>
                    <a:pt x="19387" y="4648"/>
                  </a:cubicBezTo>
                  <a:cubicBezTo>
                    <a:pt x="19245" y="4628"/>
                    <a:pt x="19090" y="4618"/>
                    <a:pt x="18928" y="4618"/>
                  </a:cubicBezTo>
                  <a:cubicBezTo>
                    <a:pt x="18160" y="4618"/>
                    <a:pt x="17210" y="4848"/>
                    <a:pt x="16418" y="5389"/>
                  </a:cubicBezTo>
                  <a:cubicBezTo>
                    <a:pt x="15831" y="5003"/>
                    <a:pt x="15222" y="4661"/>
                    <a:pt x="14589" y="4357"/>
                  </a:cubicBezTo>
                  <a:cubicBezTo>
                    <a:pt x="16081" y="3029"/>
                    <a:pt x="17454" y="2188"/>
                    <a:pt x="18414" y="1987"/>
                  </a:cubicBezTo>
                  <a:cubicBezTo>
                    <a:pt x="18582" y="1956"/>
                    <a:pt x="18691" y="1792"/>
                    <a:pt x="18664" y="1628"/>
                  </a:cubicBezTo>
                  <a:cubicBezTo>
                    <a:pt x="18664" y="1619"/>
                    <a:pt x="18664" y="1615"/>
                    <a:pt x="18664" y="1610"/>
                  </a:cubicBezTo>
                  <a:cubicBezTo>
                    <a:pt x="18632" y="1460"/>
                    <a:pt x="18501" y="1357"/>
                    <a:pt x="18353" y="1357"/>
                  </a:cubicBezTo>
                  <a:cubicBezTo>
                    <a:pt x="18331" y="1357"/>
                    <a:pt x="18309" y="1360"/>
                    <a:pt x="18287" y="1364"/>
                  </a:cubicBezTo>
                  <a:cubicBezTo>
                    <a:pt x="17077" y="1615"/>
                    <a:pt x="15535" y="2610"/>
                    <a:pt x="13948" y="4066"/>
                  </a:cubicBezTo>
                  <a:cubicBezTo>
                    <a:pt x="13180" y="3738"/>
                    <a:pt x="12379" y="3470"/>
                    <a:pt x="11552" y="3252"/>
                  </a:cubicBezTo>
                  <a:cubicBezTo>
                    <a:pt x="12539" y="2256"/>
                    <a:pt x="13057" y="1419"/>
                    <a:pt x="13080" y="760"/>
                  </a:cubicBezTo>
                  <a:cubicBezTo>
                    <a:pt x="13084" y="673"/>
                    <a:pt x="13080" y="596"/>
                    <a:pt x="13066" y="528"/>
                  </a:cubicBezTo>
                  <a:cubicBezTo>
                    <a:pt x="13011" y="177"/>
                    <a:pt x="12807" y="18"/>
                    <a:pt x="127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3;p15">
              <a:extLst>
                <a:ext uri="{FF2B5EF4-FFF2-40B4-BE49-F238E27FC236}">
                  <a16:creationId xmlns:a16="http://schemas.microsoft.com/office/drawing/2014/main" id="{8AC66B76-0835-4FDF-81BC-16CBCD54CF24}"/>
                </a:ext>
              </a:extLst>
            </p:cNvPr>
            <p:cNvSpPr/>
            <p:nvPr/>
          </p:nvSpPr>
          <p:spPr>
            <a:xfrm>
              <a:off x="1916267" y="2752156"/>
              <a:ext cx="1902123" cy="1867646"/>
            </a:xfrm>
            <a:custGeom>
              <a:avLst/>
              <a:gdLst/>
              <a:ahLst/>
              <a:cxnLst/>
              <a:rect l="l" t="t" r="r" b="b"/>
              <a:pathLst>
                <a:path w="27751" h="27248" extrusionOk="0">
                  <a:moveTo>
                    <a:pt x="25958" y="3208"/>
                  </a:moveTo>
                  <a:lnTo>
                    <a:pt x="25258" y="5992"/>
                  </a:lnTo>
                  <a:lnTo>
                    <a:pt x="24530" y="5055"/>
                  </a:lnTo>
                  <a:lnTo>
                    <a:pt x="25958" y="3208"/>
                  </a:lnTo>
                  <a:close/>
                  <a:moveTo>
                    <a:pt x="1792" y="3172"/>
                  </a:moveTo>
                  <a:lnTo>
                    <a:pt x="3243" y="5055"/>
                  </a:lnTo>
                  <a:lnTo>
                    <a:pt x="2502" y="6010"/>
                  </a:lnTo>
                  <a:lnTo>
                    <a:pt x="1792" y="3172"/>
                  </a:lnTo>
                  <a:close/>
                  <a:moveTo>
                    <a:pt x="6404" y="2708"/>
                  </a:moveTo>
                  <a:lnTo>
                    <a:pt x="8173" y="4959"/>
                  </a:lnTo>
                  <a:lnTo>
                    <a:pt x="6340" y="7338"/>
                  </a:lnTo>
                  <a:lnTo>
                    <a:pt x="4575" y="5059"/>
                  </a:lnTo>
                  <a:lnTo>
                    <a:pt x="6404" y="2708"/>
                  </a:lnTo>
                  <a:close/>
                  <a:moveTo>
                    <a:pt x="21374" y="2708"/>
                  </a:moveTo>
                  <a:lnTo>
                    <a:pt x="23198" y="5059"/>
                  </a:lnTo>
                  <a:lnTo>
                    <a:pt x="21438" y="7338"/>
                  </a:lnTo>
                  <a:lnTo>
                    <a:pt x="19601" y="4959"/>
                  </a:lnTo>
                  <a:lnTo>
                    <a:pt x="21374" y="2708"/>
                  </a:lnTo>
                  <a:close/>
                  <a:moveTo>
                    <a:pt x="11347" y="2567"/>
                  </a:moveTo>
                  <a:lnTo>
                    <a:pt x="13221" y="4977"/>
                  </a:lnTo>
                  <a:lnTo>
                    <a:pt x="11388" y="7342"/>
                  </a:lnTo>
                  <a:lnTo>
                    <a:pt x="9510" y="4950"/>
                  </a:lnTo>
                  <a:lnTo>
                    <a:pt x="11347" y="2567"/>
                  </a:lnTo>
                  <a:close/>
                  <a:moveTo>
                    <a:pt x="16427" y="2567"/>
                  </a:moveTo>
                  <a:lnTo>
                    <a:pt x="18268" y="4950"/>
                  </a:lnTo>
                  <a:lnTo>
                    <a:pt x="16386" y="7342"/>
                  </a:lnTo>
                  <a:lnTo>
                    <a:pt x="14553" y="4977"/>
                  </a:lnTo>
                  <a:lnTo>
                    <a:pt x="16427" y="2567"/>
                  </a:lnTo>
                  <a:close/>
                  <a:moveTo>
                    <a:pt x="13889" y="5837"/>
                  </a:moveTo>
                  <a:lnTo>
                    <a:pt x="15717" y="8193"/>
                  </a:lnTo>
                  <a:lnTo>
                    <a:pt x="13889" y="10516"/>
                  </a:lnTo>
                  <a:lnTo>
                    <a:pt x="12056" y="8193"/>
                  </a:lnTo>
                  <a:lnTo>
                    <a:pt x="13889" y="5837"/>
                  </a:lnTo>
                  <a:close/>
                  <a:moveTo>
                    <a:pt x="3907" y="5914"/>
                  </a:moveTo>
                  <a:lnTo>
                    <a:pt x="5671" y="8202"/>
                  </a:lnTo>
                  <a:lnTo>
                    <a:pt x="3821" y="10603"/>
                  </a:lnTo>
                  <a:lnTo>
                    <a:pt x="3561" y="10216"/>
                  </a:lnTo>
                  <a:lnTo>
                    <a:pt x="2829" y="7306"/>
                  </a:lnTo>
                  <a:lnTo>
                    <a:pt x="3907" y="5914"/>
                  </a:lnTo>
                  <a:close/>
                  <a:moveTo>
                    <a:pt x="8846" y="5814"/>
                  </a:moveTo>
                  <a:lnTo>
                    <a:pt x="10724" y="8197"/>
                  </a:lnTo>
                  <a:lnTo>
                    <a:pt x="8855" y="10603"/>
                  </a:lnTo>
                  <a:lnTo>
                    <a:pt x="7004" y="8202"/>
                  </a:lnTo>
                  <a:lnTo>
                    <a:pt x="8846" y="5814"/>
                  </a:lnTo>
                  <a:close/>
                  <a:moveTo>
                    <a:pt x="18928" y="5814"/>
                  </a:moveTo>
                  <a:lnTo>
                    <a:pt x="20770" y="8202"/>
                  </a:lnTo>
                  <a:lnTo>
                    <a:pt x="18919" y="10603"/>
                  </a:lnTo>
                  <a:lnTo>
                    <a:pt x="17054" y="8197"/>
                  </a:lnTo>
                  <a:lnTo>
                    <a:pt x="18928" y="5814"/>
                  </a:lnTo>
                  <a:close/>
                  <a:moveTo>
                    <a:pt x="23867" y="5919"/>
                  </a:moveTo>
                  <a:lnTo>
                    <a:pt x="24931" y="7292"/>
                  </a:lnTo>
                  <a:lnTo>
                    <a:pt x="24076" y="10703"/>
                  </a:lnTo>
                  <a:cubicBezTo>
                    <a:pt x="24067" y="10707"/>
                    <a:pt x="24053" y="10712"/>
                    <a:pt x="24039" y="10721"/>
                  </a:cubicBezTo>
                  <a:lnTo>
                    <a:pt x="22102" y="8202"/>
                  </a:lnTo>
                  <a:lnTo>
                    <a:pt x="23867" y="5919"/>
                  </a:lnTo>
                  <a:close/>
                  <a:moveTo>
                    <a:pt x="11392" y="9052"/>
                  </a:moveTo>
                  <a:lnTo>
                    <a:pt x="13216" y="11367"/>
                  </a:lnTo>
                  <a:lnTo>
                    <a:pt x="11315" y="13786"/>
                  </a:lnTo>
                  <a:lnTo>
                    <a:pt x="9519" y="11462"/>
                  </a:lnTo>
                  <a:lnTo>
                    <a:pt x="11392" y="9052"/>
                  </a:lnTo>
                  <a:close/>
                  <a:moveTo>
                    <a:pt x="16381" y="9052"/>
                  </a:moveTo>
                  <a:lnTo>
                    <a:pt x="18255" y="11462"/>
                  </a:lnTo>
                  <a:lnTo>
                    <a:pt x="16458" y="13786"/>
                  </a:lnTo>
                  <a:lnTo>
                    <a:pt x="14558" y="11367"/>
                  </a:lnTo>
                  <a:lnTo>
                    <a:pt x="16381" y="9052"/>
                  </a:lnTo>
                  <a:close/>
                  <a:moveTo>
                    <a:pt x="6340" y="9066"/>
                  </a:moveTo>
                  <a:lnTo>
                    <a:pt x="8191" y="11462"/>
                  </a:lnTo>
                  <a:lnTo>
                    <a:pt x="6158" y="14077"/>
                  </a:lnTo>
                  <a:lnTo>
                    <a:pt x="4444" y="11526"/>
                  </a:lnTo>
                  <a:lnTo>
                    <a:pt x="6340" y="9066"/>
                  </a:lnTo>
                  <a:close/>
                  <a:moveTo>
                    <a:pt x="21434" y="9066"/>
                  </a:moveTo>
                  <a:lnTo>
                    <a:pt x="23384" y="11594"/>
                  </a:lnTo>
                  <a:lnTo>
                    <a:pt x="21688" y="14168"/>
                  </a:lnTo>
                  <a:lnTo>
                    <a:pt x="19587" y="11462"/>
                  </a:lnTo>
                  <a:lnTo>
                    <a:pt x="21434" y="9066"/>
                  </a:lnTo>
                  <a:close/>
                  <a:moveTo>
                    <a:pt x="23366" y="13536"/>
                  </a:moveTo>
                  <a:lnTo>
                    <a:pt x="22834" y="15651"/>
                  </a:lnTo>
                  <a:lnTo>
                    <a:pt x="22370" y="15046"/>
                  </a:lnTo>
                  <a:lnTo>
                    <a:pt x="23366" y="13536"/>
                  </a:lnTo>
                  <a:close/>
                  <a:moveTo>
                    <a:pt x="4321" y="13231"/>
                  </a:moveTo>
                  <a:lnTo>
                    <a:pt x="5480" y="14950"/>
                  </a:lnTo>
                  <a:lnTo>
                    <a:pt x="4930" y="15655"/>
                  </a:lnTo>
                  <a:lnTo>
                    <a:pt x="4321" y="13231"/>
                  </a:lnTo>
                  <a:close/>
                  <a:moveTo>
                    <a:pt x="13889" y="12217"/>
                  </a:moveTo>
                  <a:lnTo>
                    <a:pt x="15794" y="14646"/>
                  </a:lnTo>
                  <a:lnTo>
                    <a:pt x="13889" y="17120"/>
                  </a:lnTo>
                  <a:lnTo>
                    <a:pt x="11979" y="14646"/>
                  </a:lnTo>
                  <a:lnTo>
                    <a:pt x="13889" y="12217"/>
                  </a:lnTo>
                  <a:close/>
                  <a:moveTo>
                    <a:pt x="8855" y="12322"/>
                  </a:moveTo>
                  <a:lnTo>
                    <a:pt x="10642" y="14641"/>
                  </a:lnTo>
                  <a:lnTo>
                    <a:pt x="8432" y="17452"/>
                  </a:lnTo>
                  <a:lnTo>
                    <a:pt x="6777" y="14996"/>
                  </a:lnTo>
                  <a:lnTo>
                    <a:pt x="8855" y="12322"/>
                  </a:lnTo>
                  <a:close/>
                  <a:moveTo>
                    <a:pt x="18919" y="12322"/>
                  </a:moveTo>
                  <a:lnTo>
                    <a:pt x="21074" y="15096"/>
                  </a:lnTo>
                  <a:lnTo>
                    <a:pt x="19442" y="17574"/>
                  </a:lnTo>
                  <a:lnTo>
                    <a:pt x="17131" y="14641"/>
                  </a:lnTo>
                  <a:lnTo>
                    <a:pt x="18919" y="12322"/>
                  </a:lnTo>
                  <a:close/>
                  <a:moveTo>
                    <a:pt x="21756" y="15974"/>
                  </a:moveTo>
                  <a:lnTo>
                    <a:pt x="22511" y="16947"/>
                  </a:lnTo>
                  <a:lnTo>
                    <a:pt x="21652" y="20380"/>
                  </a:lnTo>
                  <a:lnTo>
                    <a:pt x="20124" y="18443"/>
                  </a:lnTo>
                  <a:lnTo>
                    <a:pt x="21756" y="15974"/>
                  </a:lnTo>
                  <a:close/>
                  <a:moveTo>
                    <a:pt x="6099" y="15869"/>
                  </a:moveTo>
                  <a:lnTo>
                    <a:pt x="7745" y="18320"/>
                  </a:lnTo>
                  <a:lnTo>
                    <a:pt x="6122" y="20385"/>
                  </a:lnTo>
                  <a:lnTo>
                    <a:pt x="5258" y="16956"/>
                  </a:lnTo>
                  <a:lnTo>
                    <a:pt x="6099" y="15869"/>
                  </a:lnTo>
                  <a:close/>
                  <a:moveTo>
                    <a:pt x="11306" y="15501"/>
                  </a:moveTo>
                  <a:lnTo>
                    <a:pt x="13221" y="17979"/>
                  </a:lnTo>
                  <a:lnTo>
                    <a:pt x="10851" y="21053"/>
                  </a:lnTo>
                  <a:lnTo>
                    <a:pt x="9046" y="18370"/>
                  </a:lnTo>
                  <a:lnTo>
                    <a:pt x="11306" y="15501"/>
                  </a:lnTo>
                  <a:close/>
                  <a:moveTo>
                    <a:pt x="16468" y="15501"/>
                  </a:moveTo>
                  <a:lnTo>
                    <a:pt x="18828" y="18498"/>
                  </a:lnTo>
                  <a:lnTo>
                    <a:pt x="17041" y="21203"/>
                  </a:lnTo>
                  <a:lnTo>
                    <a:pt x="14553" y="17979"/>
                  </a:lnTo>
                  <a:lnTo>
                    <a:pt x="16468" y="15501"/>
                  </a:lnTo>
                  <a:close/>
                  <a:moveTo>
                    <a:pt x="8364" y="19239"/>
                  </a:moveTo>
                  <a:lnTo>
                    <a:pt x="10174" y="21931"/>
                  </a:lnTo>
                  <a:lnTo>
                    <a:pt x="7409" y="25510"/>
                  </a:lnTo>
                  <a:lnTo>
                    <a:pt x="6445" y="21676"/>
                  </a:lnTo>
                  <a:lnTo>
                    <a:pt x="8364" y="19239"/>
                  </a:lnTo>
                  <a:close/>
                  <a:moveTo>
                    <a:pt x="19514" y="19371"/>
                  </a:moveTo>
                  <a:lnTo>
                    <a:pt x="21324" y="21672"/>
                  </a:lnTo>
                  <a:lnTo>
                    <a:pt x="20365" y="25510"/>
                  </a:lnTo>
                  <a:lnTo>
                    <a:pt x="17723" y="22086"/>
                  </a:lnTo>
                  <a:lnTo>
                    <a:pt x="19514" y="19371"/>
                  </a:lnTo>
                  <a:close/>
                  <a:moveTo>
                    <a:pt x="13889" y="18843"/>
                  </a:moveTo>
                  <a:lnTo>
                    <a:pt x="16427" y="22136"/>
                  </a:lnTo>
                  <a:lnTo>
                    <a:pt x="14025" y="25769"/>
                  </a:lnTo>
                  <a:lnTo>
                    <a:pt x="11470" y="21972"/>
                  </a:lnTo>
                  <a:lnTo>
                    <a:pt x="13889" y="18843"/>
                  </a:lnTo>
                  <a:close/>
                  <a:moveTo>
                    <a:pt x="582" y="1"/>
                  </a:moveTo>
                  <a:cubicBezTo>
                    <a:pt x="540" y="1"/>
                    <a:pt x="498" y="6"/>
                    <a:pt x="455" y="16"/>
                  </a:cubicBezTo>
                  <a:cubicBezTo>
                    <a:pt x="173" y="89"/>
                    <a:pt x="1" y="375"/>
                    <a:pt x="73" y="657"/>
                  </a:cubicBezTo>
                  <a:lnTo>
                    <a:pt x="6654" y="26820"/>
                  </a:lnTo>
                  <a:cubicBezTo>
                    <a:pt x="6654" y="26820"/>
                    <a:pt x="6654" y="26824"/>
                    <a:pt x="6654" y="26824"/>
                  </a:cubicBezTo>
                  <a:cubicBezTo>
                    <a:pt x="6663" y="26851"/>
                    <a:pt x="6672" y="26879"/>
                    <a:pt x="6681" y="26906"/>
                  </a:cubicBezTo>
                  <a:cubicBezTo>
                    <a:pt x="6695" y="26929"/>
                    <a:pt x="6708" y="26952"/>
                    <a:pt x="6722" y="26974"/>
                  </a:cubicBezTo>
                  <a:cubicBezTo>
                    <a:pt x="6722" y="26979"/>
                    <a:pt x="6727" y="26983"/>
                    <a:pt x="6727" y="26988"/>
                  </a:cubicBezTo>
                  <a:cubicBezTo>
                    <a:pt x="6740" y="27006"/>
                    <a:pt x="6758" y="27024"/>
                    <a:pt x="6777" y="27047"/>
                  </a:cubicBezTo>
                  <a:cubicBezTo>
                    <a:pt x="6777" y="27047"/>
                    <a:pt x="6781" y="27052"/>
                    <a:pt x="6786" y="27056"/>
                  </a:cubicBezTo>
                  <a:cubicBezTo>
                    <a:pt x="6804" y="27074"/>
                    <a:pt x="6822" y="27093"/>
                    <a:pt x="6840" y="27106"/>
                  </a:cubicBezTo>
                  <a:cubicBezTo>
                    <a:pt x="6863" y="27124"/>
                    <a:pt x="6890" y="27143"/>
                    <a:pt x="6913" y="27156"/>
                  </a:cubicBezTo>
                  <a:cubicBezTo>
                    <a:pt x="6931" y="27165"/>
                    <a:pt x="6949" y="27170"/>
                    <a:pt x="6963" y="27179"/>
                  </a:cubicBezTo>
                  <a:cubicBezTo>
                    <a:pt x="6977" y="27179"/>
                    <a:pt x="6986" y="27188"/>
                    <a:pt x="6995" y="27188"/>
                  </a:cubicBezTo>
                  <a:cubicBezTo>
                    <a:pt x="7013" y="27197"/>
                    <a:pt x="7031" y="27197"/>
                    <a:pt x="7049" y="27202"/>
                  </a:cubicBezTo>
                  <a:cubicBezTo>
                    <a:pt x="7058" y="27206"/>
                    <a:pt x="7068" y="27211"/>
                    <a:pt x="7077" y="27211"/>
                  </a:cubicBezTo>
                  <a:cubicBezTo>
                    <a:pt x="7099" y="27215"/>
                    <a:pt x="7118" y="27215"/>
                    <a:pt x="7140" y="27215"/>
                  </a:cubicBezTo>
                  <a:cubicBezTo>
                    <a:pt x="7149" y="27215"/>
                    <a:pt x="7154" y="27220"/>
                    <a:pt x="7163" y="27220"/>
                  </a:cubicBezTo>
                  <a:cubicBezTo>
                    <a:pt x="7168" y="27220"/>
                    <a:pt x="7172" y="27215"/>
                    <a:pt x="7181" y="27215"/>
                  </a:cubicBezTo>
                  <a:lnTo>
                    <a:pt x="7222" y="27215"/>
                  </a:lnTo>
                  <a:cubicBezTo>
                    <a:pt x="7231" y="27215"/>
                    <a:pt x="7240" y="27211"/>
                    <a:pt x="7245" y="27211"/>
                  </a:cubicBezTo>
                  <a:cubicBezTo>
                    <a:pt x="7259" y="27206"/>
                    <a:pt x="7272" y="27206"/>
                    <a:pt x="7286" y="27202"/>
                  </a:cubicBezTo>
                  <a:lnTo>
                    <a:pt x="7290" y="27202"/>
                  </a:lnTo>
                  <a:cubicBezTo>
                    <a:pt x="7300" y="27197"/>
                    <a:pt x="7309" y="27197"/>
                    <a:pt x="7318" y="27193"/>
                  </a:cubicBezTo>
                  <a:cubicBezTo>
                    <a:pt x="7327" y="27193"/>
                    <a:pt x="7331" y="27188"/>
                    <a:pt x="7340" y="27188"/>
                  </a:cubicBezTo>
                  <a:cubicBezTo>
                    <a:pt x="7359" y="27179"/>
                    <a:pt x="7372" y="27174"/>
                    <a:pt x="7390" y="27165"/>
                  </a:cubicBezTo>
                  <a:cubicBezTo>
                    <a:pt x="7409" y="27156"/>
                    <a:pt x="7427" y="27147"/>
                    <a:pt x="7440" y="27138"/>
                  </a:cubicBezTo>
                  <a:cubicBezTo>
                    <a:pt x="7445" y="27133"/>
                    <a:pt x="7450" y="27133"/>
                    <a:pt x="7454" y="27129"/>
                  </a:cubicBezTo>
                  <a:cubicBezTo>
                    <a:pt x="7468" y="27120"/>
                    <a:pt x="7477" y="27115"/>
                    <a:pt x="7486" y="27106"/>
                  </a:cubicBezTo>
                  <a:cubicBezTo>
                    <a:pt x="7495" y="27102"/>
                    <a:pt x="7500" y="27097"/>
                    <a:pt x="7504" y="27093"/>
                  </a:cubicBezTo>
                  <a:cubicBezTo>
                    <a:pt x="7513" y="27083"/>
                    <a:pt x="7522" y="27074"/>
                    <a:pt x="7531" y="27065"/>
                  </a:cubicBezTo>
                  <a:cubicBezTo>
                    <a:pt x="7536" y="27061"/>
                    <a:pt x="7541" y="27056"/>
                    <a:pt x="7545" y="27052"/>
                  </a:cubicBezTo>
                  <a:cubicBezTo>
                    <a:pt x="7554" y="27042"/>
                    <a:pt x="7563" y="27033"/>
                    <a:pt x="7572" y="27020"/>
                  </a:cubicBezTo>
                  <a:cubicBezTo>
                    <a:pt x="7577" y="27020"/>
                    <a:pt x="7577" y="27015"/>
                    <a:pt x="7581" y="27011"/>
                  </a:cubicBezTo>
                  <a:lnTo>
                    <a:pt x="10792" y="22850"/>
                  </a:lnTo>
                  <a:lnTo>
                    <a:pt x="13593" y="27011"/>
                  </a:lnTo>
                  <a:cubicBezTo>
                    <a:pt x="13603" y="27029"/>
                    <a:pt x="13616" y="27042"/>
                    <a:pt x="13630" y="27061"/>
                  </a:cubicBezTo>
                  <a:cubicBezTo>
                    <a:pt x="13634" y="27065"/>
                    <a:pt x="13639" y="27070"/>
                    <a:pt x="13643" y="27074"/>
                  </a:cubicBezTo>
                  <a:cubicBezTo>
                    <a:pt x="13653" y="27083"/>
                    <a:pt x="13662" y="27093"/>
                    <a:pt x="13671" y="27102"/>
                  </a:cubicBezTo>
                  <a:cubicBezTo>
                    <a:pt x="13680" y="27111"/>
                    <a:pt x="13684" y="27115"/>
                    <a:pt x="13689" y="27120"/>
                  </a:cubicBezTo>
                  <a:cubicBezTo>
                    <a:pt x="13698" y="27129"/>
                    <a:pt x="13707" y="27133"/>
                    <a:pt x="13716" y="27143"/>
                  </a:cubicBezTo>
                  <a:cubicBezTo>
                    <a:pt x="13725" y="27147"/>
                    <a:pt x="13730" y="27152"/>
                    <a:pt x="13739" y="27156"/>
                  </a:cubicBezTo>
                  <a:cubicBezTo>
                    <a:pt x="13739" y="27156"/>
                    <a:pt x="13739" y="27156"/>
                    <a:pt x="13739" y="27161"/>
                  </a:cubicBezTo>
                  <a:cubicBezTo>
                    <a:pt x="13744" y="27161"/>
                    <a:pt x="13748" y="27161"/>
                    <a:pt x="13748" y="27165"/>
                  </a:cubicBezTo>
                  <a:cubicBezTo>
                    <a:pt x="13766" y="27174"/>
                    <a:pt x="13784" y="27183"/>
                    <a:pt x="13803" y="27193"/>
                  </a:cubicBezTo>
                  <a:cubicBezTo>
                    <a:pt x="13807" y="27197"/>
                    <a:pt x="13816" y="27197"/>
                    <a:pt x="13825" y="27202"/>
                  </a:cubicBezTo>
                  <a:cubicBezTo>
                    <a:pt x="13839" y="27206"/>
                    <a:pt x="13853" y="27215"/>
                    <a:pt x="13866" y="27220"/>
                  </a:cubicBezTo>
                  <a:cubicBezTo>
                    <a:pt x="13875" y="27220"/>
                    <a:pt x="13884" y="27224"/>
                    <a:pt x="13894" y="27229"/>
                  </a:cubicBezTo>
                  <a:cubicBezTo>
                    <a:pt x="13907" y="27229"/>
                    <a:pt x="13921" y="27233"/>
                    <a:pt x="13935" y="27238"/>
                  </a:cubicBezTo>
                  <a:cubicBezTo>
                    <a:pt x="13944" y="27238"/>
                    <a:pt x="13953" y="27238"/>
                    <a:pt x="13962" y="27243"/>
                  </a:cubicBezTo>
                  <a:cubicBezTo>
                    <a:pt x="13985" y="27243"/>
                    <a:pt x="14003" y="27247"/>
                    <a:pt x="14025" y="27247"/>
                  </a:cubicBezTo>
                  <a:lnTo>
                    <a:pt x="14035" y="27247"/>
                  </a:lnTo>
                  <a:cubicBezTo>
                    <a:pt x="14057" y="27247"/>
                    <a:pt x="14080" y="27243"/>
                    <a:pt x="14098" y="27243"/>
                  </a:cubicBezTo>
                  <a:cubicBezTo>
                    <a:pt x="14107" y="27238"/>
                    <a:pt x="14116" y="27238"/>
                    <a:pt x="14126" y="27238"/>
                  </a:cubicBezTo>
                  <a:cubicBezTo>
                    <a:pt x="14139" y="27233"/>
                    <a:pt x="14157" y="27229"/>
                    <a:pt x="14171" y="27224"/>
                  </a:cubicBezTo>
                  <a:cubicBezTo>
                    <a:pt x="14180" y="27224"/>
                    <a:pt x="14189" y="27220"/>
                    <a:pt x="14198" y="27220"/>
                  </a:cubicBezTo>
                  <a:cubicBezTo>
                    <a:pt x="14212" y="27211"/>
                    <a:pt x="14226" y="27206"/>
                    <a:pt x="14239" y="27202"/>
                  </a:cubicBezTo>
                  <a:cubicBezTo>
                    <a:pt x="14248" y="27197"/>
                    <a:pt x="14257" y="27193"/>
                    <a:pt x="14262" y="27193"/>
                  </a:cubicBezTo>
                  <a:cubicBezTo>
                    <a:pt x="14280" y="27183"/>
                    <a:pt x="14298" y="27174"/>
                    <a:pt x="14317" y="27161"/>
                  </a:cubicBezTo>
                  <a:cubicBezTo>
                    <a:pt x="14317" y="27161"/>
                    <a:pt x="14321" y="27156"/>
                    <a:pt x="14326" y="27156"/>
                  </a:cubicBezTo>
                  <a:cubicBezTo>
                    <a:pt x="14335" y="27152"/>
                    <a:pt x="14339" y="27147"/>
                    <a:pt x="14344" y="27143"/>
                  </a:cubicBezTo>
                  <a:cubicBezTo>
                    <a:pt x="14357" y="27133"/>
                    <a:pt x="14367" y="27124"/>
                    <a:pt x="14376" y="27115"/>
                  </a:cubicBezTo>
                  <a:cubicBezTo>
                    <a:pt x="14380" y="27111"/>
                    <a:pt x="14385" y="27106"/>
                    <a:pt x="14394" y="27102"/>
                  </a:cubicBezTo>
                  <a:cubicBezTo>
                    <a:pt x="14403" y="27093"/>
                    <a:pt x="14412" y="27083"/>
                    <a:pt x="14421" y="27070"/>
                  </a:cubicBezTo>
                  <a:cubicBezTo>
                    <a:pt x="14426" y="27065"/>
                    <a:pt x="14430" y="27061"/>
                    <a:pt x="14435" y="27056"/>
                  </a:cubicBezTo>
                  <a:cubicBezTo>
                    <a:pt x="14448" y="27042"/>
                    <a:pt x="14462" y="27024"/>
                    <a:pt x="14471" y="27006"/>
                  </a:cubicBezTo>
                  <a:lnTo>
                    <a:pt x="17109" y="23013"/>
                  </a:lnTo>
                  <a:lnTo>
                    <a:pt x="20192" y="27011"/>
                  </a:lnTo>
                  <a:cubicBezTo>
                    <a:pt x="20197" y="27015"/>
                    <a:pt x="20197" y="27020"/>
                    <a:pt x="20201" y="27024"/>
                  </a:cubicBezTo>
                  <a:cubicBezTo>
                    <a:pt x="20210" y="27033"/>
                    <a:pt x="20219" y="27042"/>
                    <a:pt x="20228" y="27052"/>
                  </a:cubicBezTo>
                  <a:cubicBezTo>
                    <a:pt x="20233" y="27056"/>
                    <a:pt x="20238" y="27061"/>
                    <a:pt x="20242" y="27065"/>
                  </a:cubicBezTo>
                  <a:cubicBezTo>
                    <a:pt x="20251" y="27074"/>
                    <a:pt x="20260" y="27083"/>
                    <a:pt x="20269" y="27093"/>
                  </a:cubicBezTo>
                  <a:cubicBezTo>
                    <a:pt x="20274" y="27097"/>
                    <a:pt x="20278" y="27102"/>
                    <a:pt x="20288" y="27106"/>
                  </a:cubicBezTo>
                  <a:cubicBezTo>
                    <a:pt x="20297" y="27115"/>
                    <a:pt x="20306" y="27120"/>
                    <a:pt x="20319" y="27129"/>
                  </a:cubicBezTo>
                  <a:cubicBezTo>
                    <a:pt x="20324" y="27133"/>
                    <a:pt x="20328" y="27133"/>
                    <a:pt x="20333" y="27138"/>
                  </a:cubicBezTo>
                  <a:cubicBezTo>
                    <a:pt x="20347" y="27147"/>
                    <a:pt x="20365" y="27156"/>
                    <a:pt x="20378" y="27165"/>
                  </a:cubicBezTo>
                  <a:lnTo>
                    <a:pt x="20383" y="27165"/>
                  </a:lnTo>
                  <a:cubicBezTo>
                    <a:pt x="20401" y="27174"/>
                    <a:pt x="20415" y="27179"/>
                    <a:pt x="20433" y="27188"/>
                  </a:cubicBezTo>
                  <a:cubicBezTo>
                    <a:pt x="20442" y="27188"/>
                    <a:pt x="20447" y="27193"/>
                    <a:pt x="20456" y="27193"/>
                  </a:cubicBezTo>
                  <a:cubicBezTo>
                    <a:pt x="20465" y="27197"/>
                    <a:pt x="20474" y="27197"/>
                    <a:pt x="20483" y="27202"/>
                  </a:cubicBezTo>
                  <a:lnTo>
                    <a:pt x="20488" y="27202"/>
                  </a:lnTo>
                  <a:cubicBezTo>
                    <a:pt x="20501" y="27206"/>
                    <a:pt x="20515" y="27206"/>
                    <a:pt x="20529" y="27211"/>
                  </a:cubicBezTo>
                  <a:cubicBezTo>
                    <a:pt x="20538" y="27211"/>
                    <a:pt x="20542" y="27215"/>
                    <a:pt x="20551" y="27215"/>
                  </a:cubicBezTo>
                  <a:lnTo>
                    <a:pt x="20597" y="27215"/>
                  </a:lnTo>
                  <a:cubicBezTo>
                    <a:pt x="20601" y="27215"/>
                    <a:pt x="20606" y="27220"/>
                    <a:pt x="20610" y="27220"/>
                  </a:cubicBezTo>
                  <a:cubicBezTo>
                    <a:pt x="20620" y="27220"/>
                    <a:pt x="20624" y="27215"/>
                    <a:pt x="20633" y="27215"/>
                  </a:cubicBezTo>
                  <a:cubicBezTo>
                    <a:pt x="20656" y="27215"/>
                    <a:pt x="20674" y="27215"/>
                    <a:pt x="20697" y="27211"/>
                  </a:cubicBezTo>
                  <a:cubicBezTo>
                    <a:pt x="20706" y="27211"/>
                    <a:pt x="20715" y="27206"/>
                    <a:pt x="20729" y="27202"/>
                  </a:cubicBezTo>
                  <a:cubicBezTo>
                    <a:pt x="20747" y="27197"/>
                    <a:pt x="20760" y="27197"/>
                    <a:pt x="20779" y="27188"/>
                  </a:cubicBezTo>
                  <a:cubicBezTo>
                    <a:pt x="20792" y="27183"/>
                    <a:pt x="20801" y="27179"/>
                    <a:pt x="20811" y="27174"/>
                  </a:cubicBezTo>
                  <a:cubicBezTo>
                    <a:pt x="20829" y="27170"/>
                    <a:pt x="20842" y="27165"/>
                    <a:pt x="20861" y="27156"/>
                  </a:cubicBezTo>
                  <a:cubicBezTo>
                    <a:pt x="20883" y="27143"/>
                    <a:pt x="20911" y="27124"/>
                    <a:pt x="20933" y="27106"/>
                  </a:cubicBezTo>
                  <a:cubicBezTo>
                    <a:pt x="20951" y="27093"/>
                    <a:pt x="20970" y="27074"/>
                    <a:pt x="20988" y="27056"/>
                  </a:cubicBezTo>
                  <a:cubicBezTo>
                    <a:pt x="20992" y="27052"/>
                    <a:pt x="20997" y="27047"/>
                    <a:pt x="21002" y="27047"/>
                  </a:cubicBezTo>
                  <a:cubicBezTo>
                    <a:pt x="21015" y="27024"/>
                    <a:pt x="21033" y="27006"/>
                    <a:pt x="21047" y="26988"/>
                  </a:cubicBezTo>
                  <a:cubicBezTo>
                    <a:pt x="21047" y="26983"/>
                    <a:pt x="21052" y="26979"/>
                    <a:pt x="21052" y="26974"/>
                  </a:cubicBezTo>
                  <a:cubicBezTo>
                    <a:pt x="21083" y="26929"/>
                    <a:pt x="21106" y="26879"/>
                    <a:pt x="21120" y="26824"/>
                  </a:cubicBezTo>
                  <a:cubicBezTo>
                    <a:pt x="21120" y="26824"/>
                    <a:pt x="21120" y="26820"/>
                    <a:pt x="21120" y="26820"/>
                  </a:cubicBezTo>
                  <a:lnTo>
                    <a:pt x="27682" y="657"/>
                  </a:lnTo>
                  <a:cubicBezTo>
                    <a:pt x="27750" y="375"/>
                    <a:pt x="27582" y="89"/>
                    <a:pt x="27300" y="16"/>
                  </a:cubicBezTo>
                  <a:cubicBezTo>
                    <a:pt x="27258" y="6"/>
                    <a:pt x="27215" y="1"/>
                    <a:pt x="27173" y="1"/>
                  </a:cubicBezTo>
                  <a:cubicBezTo>
                    <a:pt x="26937" y="1"/>
                    <a:pt x="26721" y="158"/>
                    <a:pt x="26659" y="398"/>
                  </a:cubicBezTo>
                  <a:lnTo>
                    <a:pt x="26595" y="653"/>
                  </a:lnTo>
                  <a:lnTo>
                    <a:pt x="23862" y="4195"/>
                  </a:lnTo>
                  <a:lnTo>
                    <a:pt x="22043" y="1858"/>
                  </a:lnTo>
                  <a:lnTo>
                    <a:pt x="22543" y="1217"/>
                  </a:lnTo>
                  <a:cubicBezTo>
                    <a:pt x="22725" y="989"/>
                    <a:pt x="22684" y="657"/>
                    <a:pt x="22457" y="480"/>
                  </a:cubicBezTo>
                  <a:cubicBezTo>
                    <a:pt x="22361" y="403"/>
                    <a:pt x="22246" y="366"/>
                    <a:pt x="22132" y="366"/>
                  </a:cubicBezTo>
                  <a:cubicBezTo>
                    <a:pt x="21976" y="366"/>
                    <a:pt x="21822" y="435"/>
                    <a:pt x="21720" y="566"/>
                  </a:cubicBezTo>
                  <a:lnTo>
                    <a:pt x="18937" y="4100"/>
                  </a:lnTo>
                  <a:lnTo>
                    <a:pt x="17095" y="1708"/>
                  </a:lnTo>
                  <a:lnTo>
                    <a:pt x="17759" y="848"/>
                  </a:lnTo>
                  <a:cubicBezTo>
                    <a:pt x="17936" y="621"/>
                    <a:pt x="17895" y="289"/>
                    <a:pt x="17664" y="112"/>
                  </a:cubicBezTo>
                  <a:cubicBezTo>
                    <a:pt x="17568" y="37"/>
                    <a:pt x="17455" y="1"/>
                    <a:pt x="17342" y="1"/>
                  </a:cubicBezTo>
                  <a:cubicBezTo>
                    <a:pt x="17185" y="1"/>
                    <a:pt x="17030" y="70"/>
                    <a:pt x="16927" y="202"/>
                  </a:cubicBezTo>
                  <a:lnTo>
                    <a:pt x="16431" y="844"/>
                  </a:lnTo>
                  <a:lnTo>
                    <a:pt x="15935" y="207"/>
                  </a:lnTo>
                  <a:cubicBezTo>
                    <a:pt x="15832" y="72"/>
                    <a:pt x="15678" y="2"/>
                    <a:pt x="15521" y="2"/>
                  </a:cubicBezTo>
                  <a:cubicBezTo>
                    <a:pt x="15409" y="2"/>
                    <a:pt x="15295" y="38"/>
                    <a:pt x="15199" y="112"/>
                  </a:cubicBezTo>
                  <a:cubicBezTo>
                    <a:pt x="14967" y="289"/>
                    <a:pt x="14926" y="621"/>
                    <a:pt x="15103" y="848"/>
                  </a:cubicBezTo>
                  <a:lnTo>
                    <a:pt x="15763" y="1703"/>
                  </a:lnTo>
                  <a:lnTo>
                    <a:pt x="13889" y="4123"/>
                  </a:lnTo>
                  <a:lnTo>
                    <a:pt x="12011" y="1703"/>
                  </a:lnTo>
                  <a:lnTo>
                    <a:pt x="12670" y="848"/>
                  </a:lnTo>
                  <a:cubicBezTo>
                    <a:pt x="12848" y="621"/>
                    <a:pt x="12807" y="289"/>
                    <a:pt x="12575" y="112"/>
                  </a:cubicBezTo>
                  <a:cubicBezTo>
                    <a:pt x="12478" y="38"/>
                    <a:pt x="12365" y="2"/>
                    <a:pt x="12253" y="2"/>
                  </a:cubicBezTo>
                  <a:cubicBezTo>
                    <a:pt x="12096" y="2"/>
                    <a:pt x="11941" y="72"/>
                    <a:pt x="11838" y="207"/>
                  </a:cubicBezTo>
                  <a:lnTo>
                    <a:pt x="11342" y="844"/>
                  </a:lnTo>
                  <a:lnTo>
                    <a:pt x="10847" y="202"/>
                  </a:lnTo>
                  <a:cubicBezTo>
                    <a:pt x="10744" y="70"/>
                    <a:pt x="10588" y="1"/>
                    <a:pt x="10432" y="1"/>
                  </a:cubicBezTo>
                  <a:cubicBezTo>
                    <a:pt x="10319" y="1"/>
                    <a:pt x="10205" y="37"/>
                    <a:pt x="10110" y="112"/>
                  </a:cubicBezTo>
                  <a:cubicBezTo>
                    <a:pt x="9878" y="289"/>
                    <a:pt x="9837" y="621"/>
                    <a:pt x="10014" y="848"/>
                  </a:cubicBezTo>
                  <a:lnTo>
                    <a:pt x="10678" y="1708"/>
                  </a:lnTo>
                  <a:lnTo>
                    <a:pt x="8837" y="4100"/>
                  </a:lnTo>
                  <a:lnTo>
                    <a:pt x="6058" y="566"/>
                  </a:lnTo>
                  <a:cubicBezTo>
                    <a:pt x="5953" y="435"/>
                    <a:pt x="5798" y="366"/>
                    <a:pt x="5642" y="366"/>
                  </a:cubicBezTo>
                  <a:cubicBezTo>
                    <a:pt x="5528" y="366"/>
                    <a:pt x="5413" y="403"/>
                    <a:pt x="5317" y="480"/>
                  </a:cubicBezTo>
                  <a:cubicBezTo>
                    <a:pt x="5089" y="657"/>
                    <a:pt x="5048" y="989"/>
                    <a:pt x="5230" y="1217"/>
                  </a:cubicBezTo>
                  <a:lnTo>
                    <a:pt x="5731" y="1858"/>
                  </a:lnTo>
                  <a:lnTo>
                    <a:pt x="3912" y="4195"/>
                  </a:lnTo>
                  <a:lnTo>
                    <a:pt x="1147" y="616"/>
                  </a:lnTo>
                  <a:lnTo>
                    <a:pt x="1092" y="398"/>
                  </a:lnTo>
                  <a:cubicBezTo>
                    <a:pt x="1034" y="158"/>
                    <a:pt x="818" y="1"/>
                    <a:pt x="5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4;p15">
              <a:extLst>
                <a:ext uri="{FF2B5EF4-FFF2-40B4-BE49-F238E27FC236}">
                  <a16:creationId xmlns:a16="http://schemas.microsoft.com/office/drawing/2014/main" id="{D1961AEF-0669-47E3-A81F-ABDA4CDFBBB4}"/>
                </a:ext>
              </a:extLst>
            </p:cNvPr>
            <p:cNvSpPr/>
            <p:nvPr/>
          </p:nvSpPr>
          <p:spPr>
            <a:xfrm>
              <a:off x="1710229" y="2661885"/>
              <a:ext cx="2314475" cy="252579"/>
            </a:xfrm>
            <a:custGeom>
              <a:avLst/>
              <a:gdLst/>
              <a:ahLst/>
              <a:cxnLst/>
              <a:rect l="l" t="t" r="r" b="b"/>
              <a:pathLst>
                <a:path w="33767" h="3685" extrusionOk="0">
                  <a:moveTo>
                    <a:pt x="1751" y="1"/>
                  </a:moveTo>
                  <a:cubicBezTo>
                    <a:pt x="783" y="1"/>
                    <a:pt x="1" y="828"/>
                    <a:pt x="1" y="1842"/>
                  </a:cubicBezTo>
                  <a:lnTo>
                    <a:pt x="1" y="1847"/>
                  </a:lnTo>
                  <a:cubicBezTo>
                    <a:pt x="1" y="2861"/>
                    <a:pt x="783" y="3684"/>
                    <a:pt x="1751" y="3684"/>
                  </a:cubicBezTo>
                  <a:lnTo>
                    <a:pt x="32011" y="3684"/>
                  </a:lnTo>
                  <a:cubicBezTo>
                    <a:pt x="32980" y="3684"/>
                    <a:pt x="33767" y="2861"/>
                    <a:pt x="33767" y="1847"/>
                  </a:cubicBezTo>
                  <a:lnTo>
                    <a:pt x="33767" y="1842"/>
                  </a:lnTo>
                  <a:cubicBezTo>
                    <a:pt x="33767" y="828"/>
                    <a:pt x="32980" y="1"/>
                    <a:pt x="320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5;p15">
              <a:extLst>
                <a:ext uri="{FF2B5EF4-FFF2-40B4-BE49-F238E27FC236}">
                  <a16:creationId xmlns:a16="http://schemas.microsoft.com/office/drawing/2014/main" id="{16899A7D-A2F7-415E-895A-A9ABFF494262}"/>
                </a:ext>
              </a:extLst>
            </p:cNvPr>
            <p:cNvSpPr/>
            <p:nvPr/>
          </p:nvSpPr>
          <p:spPr>
            <a:xfrm>
              <a:off x="2663444" y="608350"/>
              <a:ext cx="379383" cy="360739"/>
            </a:xfrm>
            <a:custGeom>
              <a:avLst/>
              <a:gdLst/>
              <a:ahLst/>
              <a:cxnLst/>
              <a:rect l="l" t="t" r="r" b="b"/>
              <a:pathLst>
                <a:path w="5535" h="5263" extrusionOk="0">
                  <a:moveTo>
                    <a:pt x="2770" y="1"/>
                  </a:moveTo>
                  <a:lnTo>
                    <a:pt x="1915" y="1734"/>
                  </a:lnTo>
                  <a:lnTo>
                    <a:pt x="0" y="2011"/>
                  </a:lnTo>
                  <a:lnTo>
                    <a:pt x="1383" y="3357"/>
                  </a:lnTo>
                  <a:lnTo>
                    <a:pt x="1060" y="5262"/>
                  </a:lnTo>
                  <a:lnTo>
                    <a:pt x="2770" y="4362"/>
                  </a:lnTo>
                  <a:lnTo>
                    <a:pt x="4480" y="5262"/>
                  </a:lnTo>
                  <a:lnTo>
                    <a:pt x="4480" y="5262"/>
                  </a:lnTo>
                  <a:lnTo>
                    <a:pt x="4152" y="3357"/>
                  </a:lnTo>
                  <a:lnTo>
                    <a:pt x="5535" y="2011"/>
                  </a:lnTo>
                  <a:lnTo>
                    <a:pt x="3625" y="1734"/>
                  </a:lnTo>
                  <a:lnTo>
                    <a:pt x="277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6;p15">
              <a:extLst>
                <a:ext uri="{FF2B5EF4-FFF2-40B4-BE49-F238E27FC236}">
                  <a16:creationId xmlns:a16="http://schemas.microsoft.com/office/drawing/2014/main" id="{492CE927-C9AF-4B9E-966C-9DCED634E8E2}"/>
                </a:ext>
              </a:extLst>
            </p:cNvPr>
            <p:cNvSpPr/>
            <p:nvPr/>
          </p:nvSpPr>
          <p:spPr>
            <a:xfrm>
              <a:off x="1965549" y="828097"/>
              <a:ext cx="377189" cy="371363"/>
            </a:xfrm>
            <a:custGeom>
              <a:avLst/>
              <a:gdLst/>
              <a:ahLst/>
              <a:cxnLst/>
              <a:rect l="l" t="t" r="r" b="b"/>
              <a:pathLst>
                <a:path w="5503" h="5418" extrusionOk="0">
                  <a:moveTo>
                    <a:pt x="1392" y="1"/>
                  </a:moveTo>
                  <a:lnTo>
                    <a:pt x="1514" y="1929"/>
                  </a:lnTo>
                  <a:lnTo>
                    <a:pt x="0" y="3125"/>
                  </a:lnTo>
                  <a:lnTo>
                    <a:pt x="1874" y="3603"/>
                  </a:lnTo>
                  <a:lnTo>
                    <a:pt x="2542" y="5417"/>
                  </a:lnTo>
                  <a:lnTo>
                    <a:pt x="3575" y="3780"/>
                  </a:lnTo>
                  <a:lnTo>
                    <a:pt x="5503" y="3707"/>
                  </a:lnTo>
                  <a:lnTo>
                    <a:pt x="4266" y="2220"/>
                  </a:lnTo>
                  <a:lnTo>
                    <a:pt x="4793" y="360"/>
                  </a:lnTo>
                  <a:lnTo>
                    <a:pt x="4793" y="360"/>
                  </a:lnTo>
                  <a:lnTo>
                    <a:pt x="2997" y="1074"/>
                  </a:lnTo>
                  <a:lnTo>
                    <a:pt x="139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7;p15">
              <a:extLst>
                <a:ext uri="{FF2B5EF4-FFF2-40B4-BE49-F238E27FC236}">
                  <a16:creationId xmlns:a16="http://schemas.microsoft.com/office/drawing/2014/main" id="{CB01633C-20AF-4DDD-8D21-E8FB2336F031}"/>
                </a:ext>
              </a:extLst>
            </p:cNvPr>
            <p:cNvSpPr/>
            <p:nvPr/>
          </p:nvSpPr>
          <p:spPr>
            <a:xfrm>
              <a:off x="1484589" y="1319342"/>
              <a:ext cx="370952" cy="377601"/>
            </a:xfrm>
            <a:custGeom>
              <a:avLst/>
              <a:gdLst/>
              <a:ahLst/>
              <a:cxnLst/>
              <a:rect l="l" t="t" r="r" b="b"/>
              <a:pathLst>
                <a:path w="5412" h="5509" extrusionOk="0">
                  <a:moveTo>
                    <a:pt x="3124" y="1"/>
                  </a:moveTo>
                  <a:lnTo>
                    <a:pt x="1928" y="1520"/>
                  </a:lnTo>
                  <a:lnTo>
                    <a:pt x="0" y="1393"/>
                  </a:lnTo>
                  <a:lnTo>
                    <a:pt x="1073" y="3002"/>
                  </a:lnTo>
                  <a:lnTo>
                    <a:pt x="359" y="4794"/>
                  </a:lnTo>
                  <a:lnTo>
                    <a:pt x="359" y="4794"/>
                  </a:lnTo>
                  <a:lnTo>
                    <a:pt x="2219" y="4271"/>
                  </a:lnTo>
                  <a:lnTo>
                    <a:pt x="3702" y="5508"/>
                  </a:lnTo>
                  <a:lnTo>
                    <a:pt x="3779" y="3575"/>
                  </a:lnTo>
                  <a:lnTo>
                    <a:pt x="5412" y="2543"/>
                  </a:lnTo>
                  <a:lnTo>
                    <a:pt x="3602" y="1875"/>
                  </a:lnTo>
                  <a:lnTo>
                    <a:pt x="31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8;p15">
              <a:extLst>
                <a:ext uri="{FF2B5EF4-FFF2-40B4-BE49-F238E27FC236}">
                  <a16:creationId xmlns:a16="http://schemas.microsoft.com/office/drawing/2014/main" id="{9532CA58-C2C5-496F-A55E-9CE1479A6568}"/>
                </a:ext>
              </a:extLst>
            </p:cNvPr>
            <p:cNvSpPr/>
            <p:nvPr/>
          </p:nvSpPr>
          <p:spPr>
            <a:xfrm>
              <a:off x="1278825" y="2021355"/>
              <a:ext cx="360739" cy="379383"/>
            </a:xfrm>
            <a:custGeom>
              <a:avLst/>
              <a:gdLst/>
              <a:ahLst/>
              <a:cxnLst/>
              <a:rect l="l" t="t" r="r" b="b"/>
              <a:pathLst>
                <a:path w="5263" h="5535" extrusionOk="0">
                  <a:moveTo>
                    <a:pt x="2011" y="0"/>
                  </a:moveTo>
                  <a:lnTo>
                    <a:pt x="1733" y="1915"/>
                  </a:lnTo>
                  <a:lnTo>
                    <a:pt x="1" y="2770"/>
                  </a:lnTo>
                  <a:lnTo>
                    <a:pt x="1733" y="3625"/>
                  </a:lnTo>
                  <a:lnTo>
                    <a:pt x="2011" y="5535"/>
                  </a:lnTo>
                  <a:lnTo>
                    <a:pt x="3361" y="4152"/>
                  </a:lnTo>
                  <a:lnTo>
                    <a:pt x="5262" y="4480"/>
                  </a:lnTo>
                  <a:lnTo>
                    <a:pt x="4366" y="2770"/>
                  </a:lnTo>
                  <a:lnTo>
                    <a:pt x="5262" y="1060"/>
                  </a:lnTo>
                  <a:lnTo>
                    <a:pt x="5262" y="1060"/>
                  </a:lnTo>
                  <a:lnTo>
                    <a:pt x="3361" y="1383"/>
                  </a:lnTo>
                  <a:lnTo>
                    <a:pt x="2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9;p15">
              <a:extLst>
                <a:ext uri="{FF2B5EF4-FFF2-40B4-BE49-F238E27FC236}">
                  <a16:creationId xmlns:a16="http://schemas.microsoft.com/office/drawing/2014/main" id="{B0093269-981A-497A-9321-5323DB88E638}"/>
                </a:ext>
              </a:extLst>
            </p:cNvPr>
            <p:cNvSpPr/>
            <p:nvPr/>
          </p:nvSpPr>
          <p:spPr>
            <a:xfrm>
              <a:off x="4095083" y="1992978"/>
              <a:ext cx="361013" cy="379383"/>
            </a:xfrm>
            <a:custGeom>
              <a:avLst/>
              <a:gdLst/>
              <a:ahLst/>
              <a:cxnLst/>
              <a:rect l="l" t="t" r="r" b="b"/>
              <a:pathLst>
                <a:path w="5267" h="5535" extrusionOk="0">
                  <a:moveTo>
                    <a:pt x="3252" y="0"/>
                  </a:moveTo>
                  <a:lnTo>
                    <a:pt x="1906" y="1383"/>
                  </a:lnTo>
                  <a:lnTo>
                    <a:pt x="0" y="1055"/>
                  </a:lnTo>
                  <a:lnTo>
                    <a:pt x="901" y="2765"/>
                  </a:lnTo>
                  <a:lnTo>
                    <a:pt x="0" y="4480"/>
                  </a:lnTo>
                  <a:lnTo>
                    <a:pt x="1906" y="4152"/>
                  </a:lnTo>
                  <a:lnTo>
                    <a:pt x="3252" y="5535"/>
                  </a:lnTo>
                  <a:lnTo>
                    <a:pt x="3534" y="3620"/>
                  </a:lnTo>
                  <a:lnTo>
                    <a:pt x="5267" y="2765"/>
                  </a:lnTo>
                  <a:lnTo>
                    <a:pt x="3534" y="1910"/>
                  </a:lnTo>
                  <a:lnTo>
                    <a:pt x="325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0;p15">
              <a:extLst>
                <a:ext uri="{FF2B5EF4-FFF2-40B4-BE49-F238E27FC236}">
                  <a16:creationId xmlns:a16="http://schemas.microsoft.com/office/drawing/2014/main" id="{4AB2A0D5-26E0-44BB-9446-3FE6604023F1}"/>
                </a:ext>
              </a:extLst>
            </p:cNvPr>
            <p:cNvSpPr/>
            <p:nvPr/>
          </p:nvSpPr>
          <p:spPr>
            <a:xfrm>
              <a:off x="3865056" y="1295078"/>
              <a:ext cx="370952" cy="377189"/>
            </a:xfrm>
            <a:custGeom>
              <a:avLst/>
              <a:gdLst/>
              <a:ahLst/>
              <a:cxnLst/>
              <a:rect l="l" t="t" r="r" b="b"/>
              <a:pathLst>
                <a:path w="5412" h="5503" extrusionOk="0">
                  <a:moveTo>
                    <a:pt x="2288" y="0"/>
                  </a:moveTo>
                  <a:lnTo>
                    <a:pt x="1810" y="1869"/>
                  </a:lnTo>
                  <a:lnTo>
                    <a:pt x="0" y="2538"/>
                  </a:lnTo>
                  <a:lnTo>
                    <a:pt x="1633" y="3570"/>
                  </a:lnTo>
                  <a:lnTo>
                    <a:pt x="1710" y="5503"/>
                  </a:lnTo>
                  <a:lnTo>
                    <a:pt x="3193" y="4266"/>
                  </a:lnTo>
                  <a:lnTo>
                    <a:pt x="5053" y="4789"/>
                  </a:lnTo>
                  <a:lnTo>
                    <a:pt x="4339" y="2997"/>
                  </a:lnTo>
                  <a:lnTo>
                    <a:pt x="5412" y="1387"/>
                  </a:lnTo>
                  <a:lnTo>
                    <a:pt x="3484" y="1515"/>
                  </a:lnTo>
                  <a:lnTo>
                    <a:pt x="228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1;p15">
              <a:extLst>
                <a:ext uri="{FF2B5EF4-FFF2-40B4-BE49-F238E27FC236}">
                  <a16:creationId xmlns:a16="http://schemas.microsoft.com/office/drawing/2014/main" id="{92221573-6DFE-43E9-88B8-7BE317121B8D}"/>
                </a:ext>
              </a:extLst>
            </p:cNvPr>
            <p:cNvSpPr/>
            <p:nvPr/>
          </p:nvSpPr>
          <p:spPr>
            <a:xfrm>
              <a:off x="3367577" y="814115"/>
              <a:ext cx="377189" cy="370952"/>
            </a:xfrm>
            <a:custGeom>
              <a:avLst/>
              <a:gdLst/>
              <a:ahLst/>
              <a:cxnLst/>
              <a:rect l="l" t="t" r="r" b="b"/>
              <a:pathLst>
                <a:path w="5503" h="5412" extrusionOk="0">
                  <a:moveTo>
                    <a:pt x="4111" y="0"/>
                  </a:moveTo>
                  <a:lnTo>
                    <a:pt x="2506" y="1074"/>
                  </a:lnTo>
                  <a:lnTo>
                    <a:pt x="710" y="355"/>
                  </a:lnTo>
                  <a:lnTo>
                    <a:pt x="1233" y="2215"/>
                  </a:lnTo>
                  <a:lnTo>
                    <a:pt x="0" y="3702"/>
                  </a:lnTo>
                  <a:lnTo>
                    <a:pt x="1929" y="3779"/>
                  </a:lnTo>
                  <a:lnTo>
                    <a:pt x="2961" y="5412"/>
                  </a:lnTo>
                  <a:lnTo>
                    <a:pt x="3629" y="3602"/>
                  </a:lnTo>
                  <a:lnTo>
                    <a:pt x="5503" y="3125"/>
                  </a:lnTo>
                  <a:lnTo>
                    <a:pt x="3984" y="1928"/>
                  </a:lnTo>
                  <a:lnTo>
                    <a:pt x="41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104098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7" name="Google Shape;1667;p3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1723" name="Google Shape;1723;p34"/>
          <p:cNvGrpSpPr/>
          <p:nvPr/>
        </p:nvGrpSpPr>
        <p:grpSpPr>
          <a:xfrm>
            <a:off x="1029896" y="2153822"/>
            <a:ext cx="2476500" cy="622701"/>
            <a:chOff x="457196" y="2153816"/>
            <a:chExt cx="2476500" cy="622701"/>
          </a:xfrm>
        </p:grpSpPr>
        <p:sp>
          <p:nvSpPr>
            <p:cNvPr id="1724" name="Google Shape;1724;p34"/>
            <p:cNvSpPr txBox="1"/>
            <p:nvPr/>
          </p:nvSpPr>
          <p:spPr>
            <a:xfrm>
              <a:off x="457196" y="2153816"/>
              <a:ext cx="15936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25" name="Google Shape;1725;p34"/>
            <p:cNvSpPr txBox="1"/>
            <p:nvPr/>
          </p:nvSpPr>
          <p:spPr>
            <a:xfrm>
              <a:off x="457196" y="2405117"/>
              <a:ext cx="24765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26" name="Google Shape;1726;p34"/>
          <p:cNvSpPr/>
          <p:nvPr/>
        </p:nvSpPr>
        <p:spPr>
          <a:xfrm>
            <a:off x="457188" y="2178817"/>
            <a:ext cx="572700" cy="572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27" name="Google Shape;1727;p34"/>
          <p:cNvGrpSpPr/>
          <p:nvPr/>
        </p:nvGrpSpPr>
        <p:grpSpPr>
          <a:xfrm>
            <a:off x="1029896" y="1268762"/>
            <a:ext cx="2476504" cy="622713"/>
            <a:chOff x="457196" y="1268762"/>
            <a:chExt cx="2476504" cy="622713"/>
          </a:xfrm>
        </p:grpSpPr>
        <p:sp>
          <p:nvSpPr>
            <p:cNvPr id="1728" name="Google Shape;1728;p34"/>
            <p:cNvSpPr txBox="1"/>
            <p:nvPr/>
          </p:nvSpPr>
          <p:spPr>
            <a:xfrm>
              <a:off x="457196" y="1268762"/>
              <a:ext cx="15936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29" name="Google Shape;1729;p34"/>
            <p:cNvSpPr txBox="1"/>
            <p:nvPr/>
          </p:nvSpPr>
          <p:spPr>
            <a:xfrm>
              <a:off x="457200" y="1520075"/>
              <a:ext cx="24765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 and is the second planet from the Sun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30" name="Google Shape;1730;p34"/>
          <p:cNvSpPr/>
          <p:nvPr/>
        </p:nvSpPr>
        <p:spPr>
          <a:xfrm>
            <a:off x="457188" y="1293763"/>
            <a:ext cx="572700" cy="572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1" name="Google Shape;1731;p34"/>
          <p:cNvGrpSpPr/>
          <p:nvPr/>
        </p:nvGrpSpPr>
        <p:grpSpPr>
          <a:xfrm>
            <a:off x="1029896" y="3038871"/>
            <a:ext cx="2476500" cy="622701"/>
            <a:chOff x="457196" y="3038883"/>
            <a:chExt cx="2476500" cy="622701"/>
          </a:xfrm>
        </p:grpSpPr>
        <p:sp>
          <p:nvSpPr>
            <p:cNvPr id="1732" name="Google Shape;1732;p34"/>
            <p:cNvSpPr txBox="1"/>
            <p:nvPr/>
          </p:nvSpPr>
          <p:spPr>
            <a:xfrm>
              <a:off x="457196" y="3038883"/>
              <a:ext cx="15936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33" name="Google Shape;1733;p34"/>
            <p:cNvSpPr txBox="1"/>
            <p:nvPr/>
          </p:nvSpPr>
          <p:spPr>
            <a:xfrm>
              <a:off x="457196" y="3290184"/>
              <a:ext cx="24765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it’s actually a cold place full of iron oxide dust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34" name="Google Shape;1734;p34"/>
          <p:cNvSpPr/>
          <p:nvPr/>
        </p:nvSpPr>
        <p:spPr>
          <a:xfrm>
            <a:off x="457188" y="3063883"/>
            <a:ext cx="572700" cy="572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5" name="Google Shape;1735;p34"/>
          <p:cNvGrpSpPr/>
          <p:nvPr/>
        </p:nvGrpSpPr>
        <p:grpSpPr>
          <a:xfrm>
            <a:off x="1029896" y="3923919"/>
            <a:ext cx="2476500" cy="622701"/>
            <a:chOff x="457196" y="3923925"/>
            <a:chExt cx="2476500" cy="622701"/>
          </a:xfrm>
        </p:grpSpPr>
        <p:sp>
          <p:nvSpPr>
            <p:cNvPr id="1736" name="Google Shape;1736;p34"/>
            <p:cNvSpPr txBox="1"/>
            <p:nvPr/>
          </p:nvSpPr>
          <p:spPr>
            <a:xfrm>
              <a:off x="457196" y="3923925"/>
              <a:ext cx="15936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37" name="Google Shape;1737;p34"/>
            <p:cNvSpPr txBox="1"/>
            <p:nvPr/>
          </p:nvSpPr>
          <p:spPr>
            <a:xfrm>
              <a:off x="457196" y="4175225"/>
              <a:ext cx="24765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It’s a gas giant and the biggest planet in the Solar System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38" name="Google Shape;1738;p34"/>
          <p:cNvSpPr/>
          <p:nvPr/>
        </p:nvSpPr>
        <p:spPr>
          <a:xfrm>
            <a:off x="457188" y="3948919"/>
            <a:ext cx="572700" cy="5727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34"/>
          <p:cNvSpPr txBox="1"/>
          <p:nvPr/>
        </p:nvSpPr>
        <p:spPr>
          <a:xfrm>
            <a:off x="3717825" y="1070225"/>
            <a:ext cx="49689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The best-selling basketball equipment in the world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745" name="Google Shape;1745;p34"/>
          <p:cNvGrpSpPr/>
          <p:nvPr/>
        </p:nvGrpSpPr>
        <p:grpSpPr>
          <a:xfrm>
            <a:off x="556354" y="4091579"/>
            <a:ext cx="374388" cy="287392"/>
            <a:chOff x="6247150" y="1833925"/>
            <a:chExt cx="268475" cy="206075"/>
          </a:xfrm>
        </p:grpSpPr>
        <p:sp>
          <p:nvSpPr>
            <p:cNvPr id="1746" name="Google Shape;1746;p34"/>
            <p:cNvSpPr/>
            <p:nvPr/>
          </p:nvSpPr>
          <p:spPr>
            <a:xfrm>
              <a:off x="6481225" y="1842475"/>
              <a:ext cx="34400" cy="92225"/>
            </a:xfrm>
            <a:custGeom>
              <a:avLst/>
              <a:gdLst/>
              <a:ahLst/>
              <a:cxnLst/>
              <a:rect l="l" t="t" r="r" b="b"/>
              <a:pathLst>
                <a:path w="1376" h="3689" extrusionOk="0">
                  <a:moveTo>
                    <a:pt x="0" y="0"/>
                  </a:moveTo>
                  <a:lnTo>
                    <a:pt x="0" y="3024"/>
                  </a:lnTo>
                  <a:lnTo>
                    <a:pt x="926" y="3639"/>
                  </a:lnTo>
                  <a:cubicBezTo>
                    <a:pt x="976" y="3673"/>
                    <a:pt x="1032" y="3688"/>
                    <a:pt x="1086" y="3688"/>
                  </a:cubicBezTo>
                  <a:cubicBezTo>
                    <a:pt x="1236" y="3688"/>
                    <a:pt x="1376" y="3569"/>
                    <a:pt x="1376" y="3401"/>
                  </a:cubicBezTo>
                  <a:lnTo>
                    <a:pt x="1376" y="1493"/>
                  </a:lnTo>
                  <a:cubicBezTo>
                    <a:pt x="1376" y="1419"/>
                    <a:pt x="1346" y="1346"/>
                    <a:pt x="1289" y="128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34"/>
            <p:cNvSpPr/>
            <p:nvPr/>
          </p:nvSpPr>
          <p:spPr>
            <a:xfrm>
              <a:off x="6294200" y="1833925"/>
              <a:ext cx="174375" cy="206075"/>
            </a:xfrm>
            <a:custGeom>
              <a:avLst/>
              <a:gdLst/>
              <a:ahLst/>
              <a:cxnLst/>
              <a:rect l="l" t="t" r="r" b="b"/>
              <a:pathLst>
                <a:path w="6975" h="8243" extrusionOk="0">
                  <a:moveTo>
                    <a:pt x="5491" y="2605"/>
                  </a:moveTo>
                  <a:cubicBezTo>
                    <a:pt x="5573" y="2605"/>
                    <a:pt x="5638" y="2670"/>
                    <a:pt x="5638" y="2752"/>
                  </a:cubicBezTo>
                  <a:lnTo>
                    <a:pt x="5638" y="4084"/>
                  </a:lnTo>
                  <a:cubicBezTo>
                    <a:pt x="5638" y="4222"/>
                    <a:pt x="5525" y="4334"/>
                    <a:pt x="5385" y="4334"/>
                  </a:cubicBezTo>
                  <a:cubicBezTo>
                    <a:pt x="5322" y="4334"/>
                    <a:pt x="5254" y="4311"/>
                    <a:pt x="5188" y="4257"/>
                  </a:cubicBezTo>
                  <a:cubicBezTo>
                    <a:pt x="5153" y="4227"/>
                    <a:pt x="5132" y="4184"/>
                    <a:pt x="5132" y="4141"/>
                  </a:cubicBezTo>
                  <a:lnTo>
                    <a:pt x="5132" y="3111"/>
                  </a:lnTo>
                  <a:lnTo>
                    <a:pt x="4976" y="3111"/>
                  </a:lnTo>
                  <a:cubicBezTo>
                    <a:pt x="4929" y="3111"/>
                    <a:pt x="4885" y="3089"/>
                    <a:pt x="4855" y="3055"/>
                  </a:cubicBezTo>
                  <a:cubicBezTo>
                    <a:pt x="4682" y="2843"/>
                    <a:pt x="4829" y="2605"/>
                    <a:pt x="5032" y="2605"/>
                  </a:cubicBezTo>
                  <a:close/>
                  <a:moveTo>
                    <a:pt x="308" y="0"/>
                  </a:moveTo>
                  <a:cubicBezTo>
                    <a:pt x="139" y="0"/>
                    <a:pt x="1" y="139"/>
                    <a:pt x="1" y="312"/>
                  </a:cubicBezTo>
                  <a:lnTo>
                    <a:pt x="1" y="6615"/>
                  </a:lnTo>
                  <a:lnTo>
                    <a:pt x="1627" y="6615"/>
                  </a:lnTo>
                  <a:lnTo>
                    <a:pt x="1627" y="7230"/>
                  </a:lnTo>
                  <a:lnTo>
                    <a:pt x="1" y="7230"/>
                  </a:lnTo>
                  <a:lnTo>
                    <a:pt x="1" y="7935"/>
                  </a:lnTo>
                  <a:cubicBezTo>
                    <a:pt x="1" y="8104"/>
                    <a:pt x="139" y="8242"/>
                    <a:pt x="308" y="8242"/>
                  </a:cubicBezTo>
                  <a:lnTo>
                    <a:pt x="6668" y="8242"/>
                  </a:lnTo>
                  <a:cubicBezTo>
                    <a:pt x="6836" y="8242"/>
                    <a:pt x="6975" y="8104"/>
                    <a:pt x="6975" y="7935"/>
                  </a:cubicBezTo>
                  <a:lnTo>
                    <a:pt x="6975" y="312"/>
                  </a:lnTo>
                  <a:cubicBezTo>
                    <a:pt x="6975" y="139"/>
                    <a:pt x="6836" y="0"/>
                    <a:pt x="6668" y="0"/>
                  </a:cubicBezTo>
                  <a:lnTo>
                    <a:pt x="5603" y="0"/>
                  </a:lnTo>
                  <a:cubicBezTo>
                    <a:pt x="5474" y="1056"/>
                    <a:pt x="4574" y="1878"/>
                    <a:pt x="3488" y="1878"/>
                  </a:cubicBezTo>
                  <a:cubicBezTo>
                    <a:pt x="2402" y="1878"/>
                    <a:pt x="1502" y="1056"/>
                    <a:pt x="13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34"/>
            <p:cNvSpPr/>
            <p:nvPr/>
          </p:nvSpPr>
          <p:spPr>
            <a:xfrm>
              <a:off x="6247150" y="1842475"/>
              <a:ext cx="34425" cy="92225"/>
            </a:xfrm>
            <a:custGeom>
              <a:avLst/>
              <a:gdLst/>
              <a:ahLst/>
              <a:cxnLst/>
              <a:rect l="l" t="t" r="r" b="b"/>
              <a:pathLst>
                <a:path w="1377" h="3689" extrusionOk="0">
                  <a:moveTo>
                    <a:pt x="1377" y="0"/>
                  </a:moveTo>
                  <a:lnTo>
                    <a:pt x="87" y="1289"/>
                  </a:lnTo>
                  <a:cubicBezTo>
                    <a:pt x="31" y="1346"/>
                    <a:pt x="1" y="1419"/>
                    <a:pt x="1" y="1493"/>
                  </a:cubicBezTo>
                  <a:lnTo>
                    <a:pt x="1" y="3401"/>
                  </a:lnTo>
                  <a:cubicBezTo>
                    <a:pt x="1" y="3569"/>
                    <a:pt x="141" y="3688"/>
                    <a:pt x="291" y="3688"/>
                  </a:cubicBezTo>
                  <a:cubicBezTo>
                    <a:pt x="345" y="3688"/>
                    <a:pt x="400" y="3673"/>
                    <a:pt x="451" y="3639"/>
                  </a:cubicBezTo>
                  <a:lnTo>
                    <a:pt x="1377" y="3024"/>
                  </a:lnTo>
                  <a:lnTo>
                    <a:pt x="13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34"/>
            <p:cNvSpPr/>
            <p:nvPr/>
          </p:nvSpPr>
          <p:spPr>
            <a:xfrm>
              <a:off x="6341700" y="1833925"/>
              <a:ext cx="79825" cy="33975"/>
            </a:xfrm>
            <a:custGeom>
              <a:avLst/>
              <a:gdLst/>
              <a:ahLst/>
              <a:cxnLst/>
              <a:rect l="l" t="t" r="r" b="b"/>
              <a:pathLst>
                <a:path w="3193" h="1359" extrusionOk="0">
                  <a:moveTo>
                    <a:pt x="0" y="0"/>
                  </a:moveTo>
                  <a:cubicBezTo>
                    <a:pt x="125" y="770"/>
                    <a:pt x="792" y="1359"/>
                    <a:pt x="1596" y="1359"/>
                  </a:cubicBezTo>
                  <a:cubicBezTo>
                    <a:pt x="2401" y="1359"/>
                    <a:pt x="3067" y="770"/>
                    <a:pt x="31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0" name="Google Shape;1750;p34"/>
          <p:cNvGrpSpPr/>
          <p:nvPr/>
        </p:nvGrpSpPr>
        <p:grpSpPr>
          <a:xfrm>
            <a:off x="556443" y="2278179"/>
            <a:ext cx="374214" cy="373997"/>
            <a:chOff x="3445825" y="2694100"/>
            <a:chExt cx="268350" cy="268175"/>
          </a:xfrm>
        </p:grpSpPr>
        <p:sp>
          <p:nvSpPr>
            <p:cNvPr id="1751" name="Google Shape;1751;p34"/>
            <p:cNvSpPr/>
            <p:nvPr/>
          </p:nvSpPr>
          <p:spPr>
            <a:xfrm>
              <a:off x="3499900" y="2694100"/>
              <a:ext cx="69900" cy="124200"/>
            </a:xfrm>
            <a:custGeom>
              <a:avLst/>
              <a:gdLst/>
              <a:ahLst/>
              <a:cxnLst/>
              <a:rect l="l" t="t" r="r" b="b"/>
              <a:pathLst>
                <a:path w="2796" h="4968" extrusionOk="0">
                  <a:moveTo>
                    <a:pt x="2795" y="1"/>
                  </a:moveTo>
                  <a:cubicBezTo>
                    <a:pt x="1752" y="79"/>
                    <a:pt x="792" y="455"/>
                    <a:pt x="0" y="1044"/>
                  </a:cubicBezTo>
                  <a:cubicBezTo>
                    <a:pt x="1099" y="2069"/>
                    <a:pt x="1765" y="3471"/>
                    <a:pt x="1869" y="4968"/>
                  </a:cubicBezTo>
                  <a:lnTo>
                    <a:pt x="2795" y="4968"/>
                  </a:lnTo>
                  <a:lnTo>
                    <a:pt x="27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34"/>
            <p:cNvSpPr/>
            <p:nvPr/>
          </p:nvSpPr>
          <p:spPr>
            <a:xfrm>
              <a:off x="3445825" y="2733475"/>
              <a:ext cx="80700" cy="84825"/>
            </a:xfrm>
            <a:custGeom>
              <a:avLst/>
              <a:gdLst/>
              <a:ahLst/>
              <a:cxnLst/>
              <a:rect l="l" t="t" r="r" b="b"/>
              <a:pathLst>
                <a:path w="3228" h="3393" extrusionOk="0">
                  <a:moveTo>
                    <a:pt x="1553" y="1"/>
                  </a:moveTo>
                  <a:cubicBezTo>
                    <a:pt x="671" y="883"/>
                    <a:pt x="100" y="2073"/>
                    <a:pt x="0" y="3393"/>
                  </a:cubicBezTo>
                  <a:lnTo>
                    <a:pt x="3228" y="3393"/>
                  </a:lnTo>
                  <a:cubicBezTo>
                    <a:pt x="3124" y="2095"/>
                    <a:pt x="2527" y="879"/>
                    <a:pt x="15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34"/>
            <p:cNvSpPr/>
            <p:nvPr/>
          </p:nvSpPr>
          <p:spPr>
            <a:xfrm>
              <a:off x="3589675" y="2694100"/>
              <a:ext cx="70000" cy="124200"/>
            </a:xfrm>
            <a:custGeom>
              <a:avLst/>
              <a:gdLst/>
              <a:ahLst/>
              <a:cxnLst/>
              <a:rect l="l" t="t" r="r" b="b"/>
              <a:pathLst>
                <a:path w="2800" h="4968" extrusionOk="0">
                  <a:moveTo>
                    <a:pt x="0" y="1"/>
                  </a:moveTo>
                  <a:lnTo>
                    <a:pt x="0" y="4968"/>
                  </a:lnTo>
                  <a:lnTo>
                    <a:pt x="930" y="4968"/>
                  </a:lnTo>
                  <a:cubicBezTo>
                    <a:pt x="1034" y="3471"/>
                    <a:pt x="1700" y="2069"/>
                    <a:pt x="2799" y="1044"/>
                  </a:cubicBezTo>
                  <a:cubicBezTo>
                    <a:pt x="2008" y="455"/>
                    <a:pt x="1043" y="79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34"/>
            <p:cNvSpPr/>
            <p:nvPr/>
          </p:nvSpPr>
          <p:spPr>
            <a:xfrm>
              <a:off x="3445825" y="2838175"/>
              <a:ext cx="80700" cy="84725"/>
            </a:xfrm>
            <a:custGeom>
              <a:avLst/>
              <a:gdLst/>
              <a:ahLst/>
              <a:cxnLst/>
              <a:rect l="l" t="t" r="r" b="b"/>
              <a:pathLst>
                <a:path w="3228" h="3389" extrusionOk="0">
                  <a:moveTo>
                    <a:pt x="0" y="1"/>
                  </a:moveTo>
                  <a:cubicBezTo>
                    <a:pt x="100" y="1320"/>
                    <a:pt x="671" y="2506"/>
                    <a:pt x="1553" y="3388"/>
                  </a:cubicBezTo>
                  <a:cubicBezTo>
                    <a:pt x="2527" y="2510"/>
                    <a:pt x="3124" y="1299"/>
                    <a:pt x="32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1755;p34"/>
            <p:cNvSpPr/>
            <p:nvPr/>
          </p:nvSpPr>
          <p:spPr>
            <a:xfrm>
              <a:off x="3589675" y="2838175"/>
              <a:ext cx="70000" cy="124100"/>
            </a:xfrm>
            <a:custGeom>
              <a:avLst/>
              <a:gdLst/>
              <a:ahLst/>
              <a:cxnLst/>
              <a:rect l="l" t="t" r="r" b="b"/>
              <a:pathLst>
                <a:path w="2800" h="4964" extrusionOk="0">
                  <a:moveTo>
                    <a:pt x="0" y="1"/>
                  </a:moveTo>
                  <a:lnTo>
                    <a:pt x="0" y="4963"/>
                  </a:lnTo>
                  <a:cubicBezTo>
                    <a:pt x="1043" y="4885"/>
                    <a:pt x="2008" y="4509"/>
                    <a:pt x="2799" y="3920"/>
                  </a:cubicBezTo>
                  <a:cubicBezTo>
                    <a:pt x="1700" y="2895"/>
                    <a:pt x="1034" y="1493"/>
                    <a:pt x="9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1756;p34"/>
            <p:cNvSpPr/>
            <p:nvPr/>
          </p:nvSpPr>
          <p:spPr>
            <a:xfrm>
              <a:off x="3633575" y="2838175"/>
              <a:ext cx="80600" cy="84725"/>
            </a:xfrm>
            <a:custGeom>
              <a:avLst/>
              <a:gdLst/>
              <a:ahLst/>
              <a:cxnLst/>
              <a:rect l="l" t="t" r="r" b="b"/>
              <a:pathLst>
                <a:path w="3224" h="3389" extrusionOk="0">
                  <a:moveTo>
                    <a:pt x="1" y="1"/>
                  </a:moveTo>
                  <a:cubicBezTo>
                    <a:pt x="104" y="1299"/>
                    <a:pt x="697" y="2510"/>
                    <a:pt x="1675" y="3388"/>
                  </a:cubicBezTo>
                  <a:cubicBezTo>
                    <a:pt x="2553" y="2506"/>
                    <a:pt x="3129" y="1320"/>
                    <a:pt x="32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34"/>
            <p:cNvSpPr/>
            <p:nvPr/>
          </p:nvSpPr>
          <p:spPr>
            <a:xfrm>
              <a:off x="3633575" y="2733475"/>
              <a:ext cx="80600" cy="84825"/>
            </a:xfrm>
            <a:custGeom>
              <a:avLst/>
              <a:gdLst/>
              <a:ahLst/>
              <a:cxnLst/>
              <a:rect l="l" t="t" r="r" b="b"/>
              <a:pathLst>
                <a:path w="3224" h="3393" extrusionOk="0">
                  <a:moveTo>
                    <a:pt x="1675" y="1"/>
                  </a:moveTo>
                  <a:cubicBezTo>
                    <a:pt x="697" y="879"/>
                    <a:pt x="104" y="2095"/>
                    <a:pt x="1" y="3393"/>
                  </a:cubicBezTo>
                  <a:lnTo>
                    <a:pt x="3224" y="3393"/>
                  </a:lnTo>
                  <a:cubicBezTo>
                    <a:pt x="3129" y="2073"/>
                    <a:pt x="2553" y="883"/>
                    <a:pt x="16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1758;p34"/>
            <p:cNvSpPr/>
            <p:nvPr/>
          </p:nvSpPr>
          <p:spPr>
            <a:xfrm>
              <a:off x="3499900" y="2838175"/>
              <a:ext cx="69900" cy="124100"/>
            </a:xfrm>
            <a:custGeom>
              <a:avLst/>
              <a:gdLst/>
              <a:ahLst/>
              <a:cxnLst/>
              <a:rect l="l" t="t" r="r" b="b"/>
              <a:pathLst>
                <a:path w="2796" h="4964" extrusionOk="0">
                  <a:moveTo>
                    <a:pt x="1869" y="1"/>
                  </a:moveTo>
                  <a:cubicBezTo>
                    <a:pt x="1765" y="1493"/>
                    <a:pt x="1099" y="2895"/>
                    <a:pt x="0" y="3920"/>
                  </a:cubicBezTo>
                  <a:cubicBezTo>
                    <a:pt x="792" y="4509"/>
                    <a:pt x="1752" y="4885"/>
                    <a:pt x="2795" y="4963"/>
                  </a:cubicBezTo>
                  <a:lnTo>
                    <a:pt x="27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59" name="Google Shape;1759;p34"/>
          <p:cNvGrpSpPr/>
          <p:nvPr/>
        </p:nvGrpSpPr>
        <p:grpSpPr>
          <a:xfrm>
            <a:off x="556041" y="1403328"/>
            <a:ext cx="375016" cy="355274"/>
            <a:chOff x="5668600" y="2249025"/>
            <a:chExt cx="268925" cy="254750"/>
          </a:xfrm>
        </p:grpSpPr>
        <p:sp>
          <p:nvSpPr>
            <p:cNvPr id="1760" name="Google Shape;1760;p34"/>
            <p:cNvSpPr/>
            <p:nvPr/>
          </p:nvSpPr>
          <p:spPr>
            <a:xfrm>
              <a:off x="5682450" y="2249025"/>
              <a:ext cx="240350" cy="49675"/>
            </a:xfrm>
            <a:custGeom>
              <a:avLst/>
              <a:gdLst/>
              <a:ahLst/>
              <a:cxnLst/>
              <a:rect l="l" t="t" r="r" b="b"/>
              <a:pathLst>
                <a:path w="9614" h="1987" extrusionOk="0">
                  <a:moveTo>
                    <a:pt x="381" y="1"/>
                  </a:moveTo>
                  <a:cubicBezTo>
                    <a:pt x="169" y="1"/>
                    <a:pt x="1" y="170"/>
                    <a:pt x="1" y="382"/>
                  </a:cubicBezTo>
                  <a:lnTo>
                    <a:pt x="1" y="1987"/>
                  </a:lnTo>
                  <a:lnTo>
                    <a:pt x="9614" y="1987"/>
                  </a:lnTo>
                  <a:lnTo>
                    <a:pt x="9614" y="382"/>
                  </a:lnTo>
                  <a:cubicBezTo>
                    <a:pt x="9614" y="170"/>
                    <a:pt x="9441" y="1"/>
                    <a:pt x="92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1761;p34"/>
            <p:cNvSpPr/>
            <p:nvPr/>
          </p:nvSpPr>
          <p:spPr>
            <a:xfrm>
              <a:off x="5668600" y="2314050"/>
              <a:ext cx="268925" cy="189725"/>
            </a:xfrm>
            <a:custGeom>
              <a:avLst/>
              <a:gdLst/>
              <a:ahLst/>
              <a:cxnLst/>
              <a:rect l="l" t="t" r="r" b="b"/>
              <a:pathLst>
                <a:path w="10757" h="7589" extrusionOk="0">
                  <a:moveTo>
                    <a:pt x="8541" y="649"/>
                  </a:moveTo>
                  <a:cubicBezTo>
                    <a:pt x="8688" y="649"/>
                    <a:pt x="8818" y="753"/>
                    <a:pt x="8844" y="904"/>
                  </a:cubicBezTo>
                  <a:cubicBezTo>
                    <a:pt x="8861" y="986"/>
                    <a:pt x="8840" y="1069"/>
                    <a:pt x="8792" y="1134"/>
                  </a:cubicBezTo>
                  <a:lnTo>
                    <a:pt x="7529" y="3029"/>
                  </a:lnTo>
                  <a:cubicBezTo>
                    <a:pt x="7473" y="3119"/>
                    <a:pt x="7373" y="3167"/>
                    <a:pt x="7274" y="3167"/>
                  </a:cubicBezTo>
                  <a:cubicBezTo>
                    <a:pt x="7217" y="3167"/>
                    <a:pt x="7157" y="3150"/>
                    <a:pt x="7105" y="3115"/>
                  </a:cubicBezTo>
                  <a:cubicBezTo>
                    <a:pt x="6962" y="3020"/>
                    <a:pt x="6923" y="2830"/>
                    <a:pt x="7018" y="2687"/>
                  </a:cubicBezTo>
                  <a:lnTo>
                    <a:pt x="7970" y="1263"/>
                  </a:lnTo>
                  <a:lnTo>
                    <a:pt x="7282" y="1263"/>
                  </a:lnTo>
                  <a:cubicBezTo>
                    <a:pt x="7131" y="1263"/>
                    <a:pt x="6992" y="1155"/>
                    <a:pt x="6971" y="1004"/>
                  </a:cubicBezTo>
                  <a:cubicBezTo>
                    <a:pt x="6945" y="813"/>
                    <a:pt x="7092" y="649"/>
                    <a:pt x="7274" y="649"/>
                  </a:cubicBezTo>
                  <a:close/>
                  <a:moveTo>
                    <a:pt x="615" y="0"/>
                  </a:moveTo>
                  <a:lnTo>
                    <a:pt x="14" y="7260"/>
                  </a:lnTo>
                  <a:cubicBezTo>
                    <a:pt x="1" y="7385"/>
                    <a:pt x="70" y="7511"/>
                    <a:pt x="200" y="7567"/>
                  </a:cubicBezTo>
                  <a:cubicBezTo>
                    <a:pt x="239" y="7584"/>
                    <a:pt x="282" y="7589"/>
                    <a:pt x="325" y="7589"/>
                  </a:cubicBezTo>
                  <a:lnTo>
                    <a:pt x="4859" y="7589"/>
                  </a:lnTo>
                  <a:cubicBezTo>
                    <a:pt x="5015" y="7589"/>
                    <a:pt x="5145" y="7476"/>
                    <a:pt x="5162" y="7325"/>
                  </a:cubicBezTo>
                  <a:lnTo>
                    <a:pt x="5379" y="5758"/>
                  </a:lnTo>
                  <a:lnTo>
                    <a:pt x="5591" y="7325"/>
                  </a:lnTo>
                  <a:cubicBezTo>
                    <a:pt x="5612" y="7476"/>
                    <a:pt x="5742" y="7589"/>
                    <a:pt x="5898" y="7589"/>
                  </a:cubicBezTo>
                  <a:lnTo>
                    <a:pt x="10432" y="7589"/>
                  </a:lnTo>
                  <a:cubicBezTo>
                    <a:pt x="10475" y="7589"/>
                    <a:pt x="10518" y="7584"/>
                    <a:pt x="10557" y="7567"/>
                  </a:cubicBezTo>
                  <a:cubicBezTo>
                    <a:pt x="10683" y="7511"/>
                    <a:pt x="10756" y="7385"/>
                    <a:pt x="10743" y="7260"/>
                  </a:cubicBezTo>
                  <a:lnTo>
                    <a:pt x="101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2" name="Google Shape;1762;p34"/>
          <p:cNvGrpSpPr/>
          <p:nvPr/>
        </p:nvGrpSpPr>
        <p:grpSpPr>
          <a:xfrm>
            <a:off x="556427" y="3196498"/>
            <a:ext cx="374249" cy="307440"/>
            <a:chOff x="6042075" y="2249900"/>
            <a:chExt cx="268375" cy="220450"/>
          </a:xfrm>
        </p:grpSpPr>
        <p:sp>
          <p:nvSpPr>
            <p:cNvPr id="1763" name="Google Shape;1763;p34"/>
            <p:cNvSpPr/>
            <p:nvPr/>
          </p:nvSpPr>
          <p:spPr>
            <a:xfrm>
              <a:off x="6213950" y="2249900"/>
              <a:ext cx="96500" cy="19925"/>
            </a:xfrm>
            <a:custGeom>
              <a:avLst/>
              <a:gdLst/>
              <a:ahLst/>
              <a:cxnLst/>
              <a:rect l="l" t="t" r="r" b="b"/>
              <a:pathLst>
                <a:path w="3860" h="797" extrusionOk="0">
                  <a:moveTo>
                    <a:pt x="182" y="1"/>
                  </a:moveTo>
                  <a:cubicBezTo>
                    <a:pt x="83" y="1"/>
                    <a:pt x="1" y="83"/>
                    <a:pt x="5" y="178"/>
                  </a:cubicBezTo>
                  <a:cubicBezTo>
                    <a:pt x="5" y="316"/>
                    <a:pt x="9" y="468"/>
                    <a:pt x="9" y="619"/>
                  </a:cubicBezTo>
                  <a:cubicBezTo>
                    <a:pt x="9" y="719"/>
                    <a:pt x="87" y="797"/>
                    <a:pt x="187" y="797"/>
                  </a:cubicBezTo>
                  <a:lnTo>
                    <a:pt x="3682" y="797"/>
                  </a:lnTo>
                  <a:cubicBezTo>
                    <a:pt x="3782" y="797"/>
                    <a:pt x="3860" y="719"/>
                    <a:pt x="3860" y="619"/>
                  </a:cubicBezTo>
                  <a:lnTo>
                    <a:pt x="3860" y="178"/>
                  </a:lnTo>
                  <a:cubicBezTo>
                    <a:pt x="3860" y="78"/>
                    <a:pt x="3782" y="1"/>
                    <a:pt x="36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34"/>
            <p:cNvSpPr/>
            <p:nvPr/>
          </p:nvSpPr>
          <p:spPr>
            <a:xfrm>
              <a:off x="6042075" y="2391050"/>
              <a:ext cx="38000" cy="43175"/>
            </a:xfrm>
            <a:custGeom>
              <a:avLst/>
              <a:gdLst/>
              <a:ahLst/>
              <a:cxnLst/>
              <a:rect l="l" t="t" r="r" b="b"/>
              <a:pathLst>
                <a:path w="1520" h="1727" extrusionOk="0">
                  <a:moveTo>
                    <a:pt x="1519" y="0"/>
                  </a:moveTo>
                  <a:cubicBezTo>
                    <a:pt x="1463" y="13"/>
                    <a:pt x="1407" y="26"/>
                    <a:pt x="1355" y="44"/>
                  </a:cubicBezTo>
                  <a:cubicBezTo>
                    <a:pt x="390" y="286"/>
                    <a:pt x="1" y="411"/>
                    <a:pt x="1" y="1130"/>
                  </a:cubicBezTo>
                  <a:lnTo>
                    <a:pt x="1" y="1727"/>
                  </a:lnTo>
                  <a:lnTo>
                    <a:pt x="1519" y="1727"/>
                  </a:lnTo>
                  <a:lnTo>
                    <a:pt x="151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1765;p34"/>
            <p:cNvSpPr/>
            <p:nvPr/>
          </p:nvSpPr>
          <p:spPr>
            <a:xfrm>
              <a:off x="6252350" y="2315975"/>
              <a:ext cx="19700" cy="19825"/>
            </a:xfrm>
            <a:custGeom>
              <a:avLst/>
              <a:gdLst/>
              <a:ahLst/>
              <a:cxnLst/>
              <a:rect l="l" t="t" r="r" b="b"/>
              <a:pathLst>
                <a:path w="788" h="793" extrusionOk="0">
                  <a:moveTo>
                    <a:pt x="394" y="1"/>
                  </a:moveTo>
                  <a:cubicBezTo>
                    <a:pt x="178" y="1"/>
                    <a:pt x="0" y="178"/>
                    <a:pt x="0" y="399"/>
                  </a:cubicBezTo>
                  <a:cubicBezTo>
                    <a:pt x="0" y="615"/>
                    <a:pt x="178" y="793"/>
                    <a:pt x="394" y="793"/>
                  </a:cubicBezTo>
                  <a:cubicBezTo>
                    <a:pt x="610" y="793"/>
                    <a:pt x="788" y="615"/>
                    <a:pt x="788" y="399"/>
                  </a:cubicBezTo>
                  <a:cubicBezTo>
                    <a:pt x="788" y="178"/>
                    <a:pt x="610" y="1"/>
                    <a:pt x="39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34"/>
            <p:cNvSpPr/>
            <p:nvPr/>
          </p:nvSpPr>
          <p:spPr>
            <a:xfrm>
              <a:off x="6097150" y="2355800"/>
              <a:ext cx="88050" cy="78425"/>
            </a:xfrm>
            <a:custGeom>
              <a:avLst/>
              <a:gdLst/>
              <a:ahLst/>
              <a:cxnLst/>
              <a:rect l="l" t="t" r="r" b="b"/>
              <a:pathLst>
                <a:path w="3522" h="3137" extrusionOk="0">
                  <a:moveTo>
                    <a:pt x="2860" y="0"/>
                  </a:moveTo>
                  <a:cubicBezTo>
                    <a:pt x="2765" y="52"/>
                    <a:pt x="2669" y="104"/>
                    <a:pt x="2566" y="151"/>
                  </a:cubicBezTo>
                  <a:lnTo>
                    <a:pt x="2566" y="913"/>
                  </a:lnTo>
                  <a:cubicBezTo>
                    <a:pt x="2566" y="1073"/>
                    <a:pt x="2462" y="1216"/>
                    <a:pt x="2306" y="1250"/>
                  </a:cubicBezTo>
                  <a:cubicBezTo>
                    <a:pt x="2278" y="1257"/>
                    <a:pt x="2250" y="1260"/>
                    <a:pt x="2222" y="1260"/>
                  </a:cubicBezTo>
                  <a:cubicBezTo>
                    <a:pt x="2034" y="1260"/>
                    <a:pt x="1882" y="1111"/>
                    <a:pt x="1882" y="926"/>
                  </a:cubicBezTo>
                  <a:lnTo>
                    <a:pt x="1882" y="428"/>
                  </a:lnTo>
                  <a:cubicBezTo>
                    <a:pt x="1679" y="519"/>
                    <a:pt x="1484" y="601"/>
                    <a:pt x="1302" y="679"/>
                  </a:cubicBezTo>
                  <a:lnTo>
                    <a:pt x="1302" y="1255"/>
                  </a:lnTo>
                  <a:cubicBezTo>
                    <a:pt x="1302" y="1406"/>
                    <a:pt x="1211" y="1540"/>
                    <a:pt x="1069" y="1584"/>
                  </a:cubicBezTo>
                  <a:cubicBezTo>
                    <a:pt x="1031" y="1595"/>
                    <a:pt x="993" y="1601"/>
                    <a:pt x="958" y="1601"/>
                  </a:cubicBezTo>
                  <a:cubicBezTo>
                    <a:pt x="767" y="1601"/>
                    <a:pt x="614" y="1448"/>
                    <a:pt x="614" y="1259"/>
                  </a:cubicBezTo>
                  <a:lnTo>
                    <a:pt x="614" y="969"/>
                  </a:lnTo>
                  <a:cubicBezTo>
                    <a:pt x="385" y="1064"/>
                    <a:pt x="182" y="1147"/>
                    <a:pt x="0" y="1211"/>
                  </a:cubicBezTo>
                  <a:lnTo>
                    <a:pt x="0" y="3137"/>
                  </a:lnTo>
                  <a:lnTo>
                    <a:pt x="3102" y="3137"/>
                  </a:lnTo>
                  <a:cubicBezTo>
                    <a:pt x="3522" y="1627"/>
                    <a:pt x="3080" y="450"/>
                    <a:pt x="28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34"/>
            <p:cNvSpPr/>
            <p:nvPr/>
          </p:nvSpPr>
          <p:spPr>
            <a:xfrm>
              <a:off x="6042075" y="2444150"/>
              <a:ext cx="268375" cy="26200"/>
            </a:xfrm>
            <a:custGeom>
              <a:avLst/>
              <a:gdLst/>
              <a:ahLst/>
              <a:cxnLst/>
              <a:rect l="l" t="t" r="r" b="b"/>
              <a:pathLst>
                <a:path w="10735" h="1048" extrusionOk="0">
                  <a:moveTo>
                    <a:pt x="10735" y="1"/>
                  </a:moveTo>
                  <a:cubicBezTo>
                    <a:pt x="10497" y="161"/>
                    <a:pt x="10207" y="256"/>
                    <a:pt x="9900" y="256"/>
                  </a:cubicBezTo>
                  <a:lnTo>
                    <a:pt x="1" y="256"/>
                  </a:lnTo>
                  <a:lnTo>
                    <a:pt x="1" y="330"/>
                  </a:lnTo>
                  <a:cubicBezTo>
                    <a:pt x="1" y="728"/>
                    <a:pt x="321" y="1048"/>
                    <a:pt x="719" y="1048"/>
                  </a:cubicBezTo>
                  <a:lnTo>
                    <a:pt x="9900" y="1048"/>
                  </a:lnTo>
                  <a:cubicBezTo>
                    <a:pt x="10358" y="1048"/>
                    <a:pt x="10735" y="676"/>
                    <a:pt x="10735" y="213"/>
                  </a:cubicBezTo>
                  <a:lnTo>
                    <a:pt x="1073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34"/>
            <p:cNvSpPr/>
            <p:nvPr/>
          </p:nvSpPr>
          <p:spPr>
            <a:xfrm>
              <a:off x="6182250" y="2332850"/>
              <a:ext cx="128200" cy="101375"/>
            </a:xfrm>
            <a:custGeom>
              <a:avLst/>
              <a:gdLst/>
              <a:ahLst/>
              <a:cxnLst/>
              <a:rect l="l" t="t" r="r" b="b"/>
              <a:pathLst>
                <a:path w="5128" h="4055" extrusionOk="0">
                  <a:moveTo>
                    <a:pt x="537" y="1"/>
                  </a:moveTo>
                  <a:cubicBezTo>
                    <a:pt x="382" y="191"/>
                    <a:pt x="200" y="373"/>
                    <a:pt x="1" y="533"/>
                  </a:cubicBezTo>
                  <a:cubicBezTo>
                    <a:pt x="239" y="1000"/>
                    <a:pt x="784" y="2320"/>
                    <a:pt x="369" y="4055"/>
                  </a:cubicBezTo>
                  <a:lnTo>
                    <a:pt x="4297" y="4055"/>
                  </a:lnTo>
                  <a:cubicBezTo>
                    <a:pt x="4756" y="4055"/>
                    <a:pt x="5128" y="3683"/>
                    <a:pt x="5128" y="3220"/>
                  </a:cubicBezTo>
                  <a:lnTo>
                    <a:pt x="5128" y="3185"/>
                  </a:lnTo>
                  <a:cubicBezTo>
                    <a:pt x="2952" y="3077"/>
                    <a:pt x="1766" y="2030"/>
                    <a:pt x="1152" y="1160"/>
                  </a:cubicBezTo>
                  <a:cubicBezTo>
                    <a:pt x="853" y="745"/>
                    <a:pt x="663" y="334"/>
                    <a:pt x="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34"/>
            <p:cNvSpPr/>
            <p:nvPr/>
          </p:nvSpPr>
          <p:spPr>
            <a:xfrm>
              <a:off x="6207575" y="2286025"/>
              <a:ext cx="102875" cy="109275"/>
            </a:xfrm>
            <a:custGeom>
              <a:avLst/>
              <a:gdLst/>
              <a:ahLst/>
              <a:cxnLst/>
              <a:rect l="l" t="t" r="r" b="b"/>
              <a:pathLst>
                <a:path w="4115" h="4371" extrusionOk="0">
                  <a:moveTo>
                    <a:pt x="2185" y="528"/>
                  </a:moveTo>
                  <a:cubicBezTo>
                    <a:pt x="2774" y="528"/>
                    <a:pt x="3254" y="1009"/>
                    <a:pt x="3254" y="1597"/>
                  </a:cubicBezTo>
                  <a:cubicBezTo>
                    <a:pt x="3254" y="2181"/>
                    <a:pt x="2774" y="2661"/>
                    <a:pt x="2185" y="2661"/>
                  </a:cubicBezTo>
                  <a:cubicBezTo>
                    <a:pt x="1597" y="2661"/>
                    <a:pt x="1121" y="2181"/>
                    <a:pt x="1121" y="1597"/>
                  </a:cubicBezTo>
                  <a:cubicBezTo>
                    <a:pt x="1121" y="1009"/>
                    <a:pt x="1597" y="528"/>
                    <a:pt x="2185" y="528"/>
                  </a:cubicBezTo>
                  <a:close/>
                  <a:moveTo>
                    <a:pt x="442" y="1"/>
                  </a:moveTo>
                  <a:cubicBezTo>
                    <a:pt x="346" y="1"/>
                    <a:pt x="264" y="74"/>
                    <a:pt x="251" y="169"/>
                  </a:cubicBezTo>
                  <a:cubicBezTo>
                    <a:pt x="208" y="472"/>
                    <a:pt x="121" y="788"/>
                    <a:pt x="0" y="1061"/>
                  </a:cubicBezTo>
                  <a:cubicBezTo>
                    <a:pt x="39" y="1255"/>
                    <a:pt x="208" y="1960"/>
                    <a:pt x="714" y="2661"/>
                  </a:cubicBezTo>
                  <a:cubicBezTo>
                    <a:pt x="1476" y="3713"/>
                    <a:pt x="2618" y="4288"/>
                    <a:pt x="4115" y="4370"/>
                  </a:cubicBezTo>
                  <a:lnTo>
                    <a:pt x="4115" y="195"/>
                  </a:lnTo>
                  <a:cubicBezTo>
                    <a:pt x="4115" y="87"/>
                    <a:pt x="4028" y="1"/>
                    <a:pt x="39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" name="Freeform 14">
            <a:extLst>
              <a:ext uri="{FF2B5EF4-FFF2-40B4-BE49-F238E27FC236}">
                <a16:creationId xmlns:a16="http://schemas.microsoft.com/office/drawing/2014/main" id="{3CD56249-63E5-42F7-B14A-73DC68F675A1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6" name="Freeform 14">
            <a:extLst>
              <a:ext uri="{FF2B5EF4-FFF2-40B4-BE49-F238E27FC236}">
                <a16:creationId xmlns:a16="http://schemas.microsoft.com/office/drawing/2014/main" id="{9600C686-D539-4E58-BCFE-CD87992645EF}"/>
              </a:ext>
            </a:extLst>
          </p:cNvPr>
          <p:cNvSpPr>
            <a:spLocks/>
          </p:cNvSpPr>
          <p:nvPr/>
        </p:nvSpPr>
        <p:spPr bwMode="auto">
          <a:xfrm rot="10800000">
            <a:off x="1507524" y="4602037"/>
            <a:ext cx="7636476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F3FEE8E9-E361-412A-85DD-DE848104B859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108" name="Grupo 107">
              <a:extLst>
                <a:ext uri="{FF2B5EF4-FFF2-40B4-BE49-F238E27FC236}">
                  <a16:creationId xmlns:a16="http://schemas.microsoft.com/office/drawing/2014/main" id="{D3C5FFC3-67ED-4691-A78E-258311F97E1F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115" name="Freeform 5">
                <a:extLst>
                  <a:ext uri="{FF2B5EF4-FFF2-40B4-BE49-F238E27FC236}">
                    <a16:creationId xmlns:a16="http://schemas.microsoft.com/office/drawing/2014/main" id="{99485048-B7A0-445E-9F6E-EABC9C3FC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6" name="Freeform 6">
                <a:extLst>
                  <a:ext uri="{FF2B5EF4-FFF2-40B4-BE49-F238E27FC236}">
                    <a16:creationId xmlns:a16="http://schemas.microsoft.com/office/drawing/2014/main" id="{F08A1A5D-8402-437C-815C-8B33C2B02D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7" name="Freeform 7">
                <a:extLst>
                  <a:ext uri="{FF2B5EF4-FFF2-40B4-BE49-F238E27FC236}">
                    <a16:creationId xmlns:a16="http://schemas.microsoft.com/office/drawing/2014/main" id="{F8E0744B-C06C-4A5B-8AAF-023A79CEA2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8" name="Freeform 8">
                <a:extLst>
                  <a:ext uri="{FF2B5EF4-FFF2-40B4-BE49-F238E27FC236}">
                    <a16:creationId xmlns:a16="http://schemas.microsoft.com/office/drawing/2014/main" id="{0BA98693-3EE9-4460-98D0-68A83EB638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109" name="Rectangle 9">
              <a:extLst>
                <a:ext uri="{FF2B5EF4-FFF2-40B4-BE49-F238E27FC236}">
                  <a16:creationId xmlns:a16="http://schemas.microsoft.com/office/drawing/2014/main" id="{B876C3F2-F04E-4B4A-BB36-620526F0F7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110" name="Grupo 109">
              <a:extLst>
                <a:ext uri="{FF2B5EF4-FFF2-40B4-BE49-F238E27FC236}">
                  <a16:creationId xmlns:a16="http://schemas.microsoft.com/office/drawing/2014/main" id="{EC57DD8A-460C-4599-B0F4-95058C925061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111" name="Freeform 5">
                <a:extLst>
                  <a:ext uri="{FF2B5EF4-FFF2-40B4-BE49-F238E27FC236}">
                    <a16:creationId xmlns:a16="http://schemas.microsoft.com/office/drawing/2014/main" id="{9A00691C-C4E6-425E-9511-19B7F8B173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2" name="Freeform 6">
                <a:extLst>
                  <a:ext uri="{FF2B5EF4-FFF2-40B4-BE49-F238E27FC236}">
                    <a16:creationId xmlns:a16="http://schemas.microsoft.com/office/drawing/2014/main" id="{8F34B298-8830-438D-8E56-7C9FA301D8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3" name="Freeform 7">
                <a:extLst>
                  <a:ext uri="{FF2B5EF4-FFF2-40B4-BE49-F238E27FC236}">
                    <a16:creationId xmlns:a16="http://schemas.microsoft.com/office/drawing/2014/main" id="{8276572D-E1C6-4CBE-A971-C2387E2BB3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4" name="Freeform 8">
                <a:extLst>
                  <a:ext uri="{FF2B5EF4-FFF2-40B4-BE49-F238E27FC236}">
                    <a16:creationId xmlns:a16="http://schemas.microsoft.com/office/drawing/2014/main" id="{D470E7BD-2904-4F9C-8A2A-22E5CDDCD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20" name="Grupo 19">
            <a:extLst>
              <a:ext uri="{FF2B5EF4-FFF2-40B4-BE49-F238E27FC236}">
                <a16:creationId xmlns:a16="http://schemas.microsoft.com/office/drawing/2014/main" id="{499A17AF-746A-4B89-9B76-7C250D337A27}"/>
              </a:ext>
            </a:extLst>
          </p:cNvPr>
          <p:cNvGrpSpPr/>
          <p:nvPr/>
        </p:nvGrpSpPr>
        <p:grpSpPr>
          <a:xfrm>
            <a:off x="5233044" y="2208666"/>
            <a:ext cx="2574924" cy="2930525"/>
            <a:chOff x="3970338" y="2246313"/>
            <a:chExt cx="2574924" cy="293052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0A7A3EC-CC74-4239-9747-27B4002EC5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1025" y="4325938"/>
              <a:ext cx="1665287" cy="850900"/>
            </a:xfrm>
            <a:custGeom>
              <a:avLst/>
              <a:gdLst>
                <a:gd name="T0" fmla="*/ 119 w 119"/>
                <a:gd name="T1" fmla="*/ 51 h 61"/>
                <a:gd name="T2" fmla="*/ 119 w 119"/>
                <a:gd name="T3" fmla="*/ 61 h 61"/>
                <a:gd name="T4" fmla="*/ 0 w 119"/>
                <a:gd name="T5" fmla="*/ 61 h 61"/>
                <a:gd name="T6" fmla="*/ 0 w 119"/>
                <a:gd name="T7" fmla="*/ 52 h 61"/>
                <a:gd name="T8" fmla="*/ 10 w 119"/>
                <a:gd name="T9" fmla="*/ 51 h 61"/>
                <a:gd name="T10" fmla="*/ 10 w 119"/>
                <a:gd name="T11" fmla="*/ 0 h 61"/>
                <a:gd name="T12" fmla="*/ 109 w 119"/>
                <a:gd name="T13" fmla="*/ 0 h 61"/>
                <a:gd name="T14" fmla="*/ 109 w 119"/>
                <a:gd name="T15" fmla="*/ 51 h 61"/>
                <a:gd name="T16" fmla="*/ 119 w 119"/>
                <a:gd name="T17" fmla="*/ 51 h 61"/>
                <a:gd name="T18" fmla="*/ 59 w 119"/>
                <a:gd name="T19" fmla="*/ 14 h 61"/>
                <a:gd name="T20" fmla="*/ 38 w 119"/>
                <a:gd name="T21" fmla="*/ 14 h 61"/>
                <a:gd name="T22" fmla="*/ 32 w 119"/>
                <a:gd name="T23" fmla="*/ 16 h 61"/>
                <a:gd name="T24" fmla="*/ 28 w 119"/>
                <a:gd name="T25" fmla="*/ 29 h 61"/>
                <a:gd name="T26" fmla="*/ 37 w 119"/>
                <a:gd name="T27" fmla="*/ 38 h 61"/>
                <a:gd name="T28" fmla="*/ 82 w 119"/>
                <a:gd name="T29" fmla="*/ 38 h 61"/>
                <a:gd name="T30" fmla="*/ 85 w 119"/>
                <a:gd name="T31" fmla="*/ 38 h 61"/>
                <a:gd name="T32" fmla="*/ 89 w 119"/>
                <a:gd name="T33" fmla="*/ 20 h 61"/>
                <a:gd name="T34" fmla="*/ 79 w 119"/>
                <a:gd name="T35" fmla="*/ 14 h 61"/>
                <a:gd name="T36" fmla="*/ 59 w 119"/>
                <a:gd name="T37" fmla="*/ 1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9" h="61">
                  <a:moveTo>
                    <a:pt x="119" y="51"/>
                  </a:moveTo>
                  <a:cubicBezTo>
                    <a:pt x="119" y="55"/>
                    <a:pt x="119" y="58"/>
                    <a:pt x="119" y="61"/>
                  </a:cubicBezTo>
                  <a:cubicBezTo>
                    <a:pt x="79" y="61"/>
                    <a:pt x="40" y="61"/>
                    <a:pt x="0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3" y="51"/>
                    <a:pt x="6" y="51"/>
                    <a:pt x="10" y="51"/>
                  </a:cubicBezTo>
                  <a:cubicBezTo>
                    <a:pt x="10" y="34"/>
                    <a:pt x="10" y="17"/>
                    <a:pt x="10" y="0"/>
                  </a:cubicBezTo>
                  <a:cubicBezTo>
                    <a:pt x="43" y="0"/>
                    <a:pt x="76" y="0"/>
                    <a:pt x="109" y="0"/>
                  </a:cubicBezTo>
                  <a:cubicBezTo>
                    <a:pt x="109" y="17"/>
                    <a:pt x="109" y="34"/>
                    <a:pt x="109" y="51"/>
                  </a:cubicBezTo>
                  <a:cubicBezTo>
                    <a:pt x="112" y="51"/>
                    <a:pt x="115" y="51"/>
                    <a:pt x="119" y="51"/>
                  </a:cubicBezTo>
                  <a:close/>
                  <a:moveTo>
                    <a:pt x="59" y="14"/>
                  </a:moveTo>
                  <a:cubicBezTo>
                    <a:pt x="52" y="14"/>
                    <a:pt x="45" y="14"/>
                    <a:pt x="38" y="14"/>
                  </a:cubicBezTo>
                  <a:cubicBezTo>
                    <a:pt x="36" y="14"/>
                    <a:pt x="34" y="15"/>
                    <a:pt x="32" y="16"/>
                  </a:cubicBezTo>
                  <a:cubicBezTo>
                    <a:pt x="27" y="19"/>
                    <a:pt x="28" y="25"/>
                    <a:pt x="28" y="29"/>
                  </a:cubicBezTo>
                  <a:cubicBezTo>
                    <a:pt x="28" y="33"/>
                    <a:pt x="33" y="38"/>
                    <a:pt x="37" y="38"/>
                  </a:cubicBezTo>
                  <a:cubicBezTo>
                    <a:pt x="52" y="38"/>
                    <a:pt x="67" y="38"/>
                    <a:pt x="82" y="38"/>
                  </a:cubicBezTo>
                  <a:cubicBezTo>
                    <a:pt x="83" y="38"/>
                    <a:pt x="84" y="38"/>
                    <a:pt x="85" y="38"/>
                  </a:cubicBezTo>
                  <a:cubicBezTo>
                    <a:pt x="88" y="36"/>
                    <a:pt x="92" y="23"/>
                    <a:pt x="89" y="20"/>
                  </a:cubicBezTo>
                  <a:cubicBezTo>
                    <a:pt x="87" y="17"/>
                    <a:pt x="85" y="13"/>
                    <a:pt x="79" y="14"/>
                  </a:cubicBezTo>
                  <a:cubicBezTo>
                    <a:pt x="73" y="14"/>
                    <a:pt x="66" y="14"/>
                    <a:pt x="59" y="1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B8F55AE-0B6A-4ACE-8B69-40D7AD25D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7713" y="2678113"/>
              <a:ext cx="742950" cy="600075"/>
            </a:xfrm>
            <a:custGeom>
              <a:avLst/>
              <a:gdLst>
                <a:gd name="T0" fmla="*/ 53 w 53"/>
                <a:gd name="T1" fmla="*/ 19 h 43"/>
                <a:gd name="T2" fmla="*/ 12 w 53"/>
                <a:gd name="T3" fmla="*/ 42 h 43"/>
                <a:gd name="T4" fmla="*/ 7 w 53"/>
                <a:gd name="T5" fmla="*/ 40 h 43"/>
                <a:gd name="T6" fmla="*/ 0 w 53"/>
                <a:gd name="T7" fmla="*/ 16 h 43"/>
                <a:gd name="T8" fmla="*/ 2 w 53"/>
                <a:gd name="T9" fmla="*/ 12 h 43"/>
                <a:gd name="T10" fmla="*/ 53 w 53"/>
                <a:gd name="T11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3">
                  <a:moveTo>
                    <a:pt x="53" y="19"/>
                  </a:moveTo>
                  <a:cubicBezTo>
                    <a:pt x="40" y="30"/>
                    <a:pt x="28" y="39"/>
                    <a:pt x="12" y="42"/>
                  </a:cubicBezTo>
                  <a:cubicBezTo>
                    <a:pt x="10" y="43"/>
                    <a:pt x="7" y="42"/>
                    <a:pt x="7" y="40"/>
                  </a:cubicBezTo>
                  <a:cubicBezTo>
                    <a:pt x="2" y="33"/>
                    <a:pt x="0" y="25"/>
                    <a:pt x="0" y="16"/>
                  </a:cubicBezTo>
                  <a:cubicBezTo>
                    <a:pt x="0" y="14"/>
                    <a:pt x="1" y="13"/>
                    <a:pt x="2" y="12"/>
                  </a:cubicBezTo>
                  <a:cubicBezTo>
                    <a:pt x="18" y="0"/>
                    <a:pt x="41" y="3"/>
                    <a:pt x="53" y="1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309C9B6-95AB-4293-B868-79280D9412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9975" y="3641725"/>
              <a:ext cx="671512" cy="600075"/>
            </a:xfrm>
            <a:custGeom>
              <a:avLst/>
              <a:gdLst>
                <a:gd name="T0" fmla="*/ 14 w 48"/>
                <a:gd name="T1" fmla="*/ 0 h 43"/>
                <a:gd name="T2" fmla="*/ 33 w 48"/>
                <a:gd name="T3" fmla="*/ 0 h 43"/>
                <a:gd name="T4" fmla="*/ 39 w 48"/>
                <a:gd name="T5" fmla="*/ 29 h 43"/>
                <a:gd name="T6" fmla="*/ 48 w 48"/>
                <a:gd name="T7" fmla="*/ 30 h 43"/>
                <a:gd name="T8" fmla="*/ 48 w 48"/>
                <a:gd name="T9" fmla="*/ 43 h 43"/>
                <a:gd name="T10" fmla="*/ 0 w 48"/>
                <a:gd name="T11" fmla="*/ 43 h 43"/>
                <a:gd name="T12" fmla="*/ 0 w 48"/>
                <a:gd name="T13" fmla="*/ 30 h 43"/>
                <a:gd name="T14" fmla="*/ 2 w 48"/>
                <a:gd name="T15" fmla="*/ 30 h 43"/>
                <a:gd name="T16" fmla="*/ 11 w 48"/>
                <a:gd name="T17" fmla="*/ 21 h 43"/>
                <a:gd name="T18" fmla="*/ 14 w 48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3">
                  <a:moveTo>
                    <a:pt x="14" y="0"/>
                  </a:moveTo>
                  <a:cubicBezTo>
                    <a:pt x="20" y="0"/>
                    <a:pt x="26" y="0"/>
                    <a:pt x="33" y="0"/>
                  </a:cubicBezTo>
                  <a:cubicBezTo>
                    <a:pt x="35" y="10"/>
                    <a:pt x="37" y="19"/>
                    <a:pt x="39" y="29"/>
                  </a:cubicBezTo>
                  <a:cubicBezTo>
                    <a:pt x="42" y="29"/>
                    <a:pt x="45" y="29"/>
                    <a:pt x="48" y="30"/>
                  </a:cubicBezTo>
                  <a:cubicBezTo>
                    <a:pt x="48" y="34"/>
                    <a:pt x="48" y="38"/>
                    <a:pt x="48" y="43"/>
                  </a:cubicBezTo>
                  <a:cubicBezTo>
                    <a:pt x="32" y="43"/>
                    <a:pt x="16" y="43"/>
                    <a:pt x="0" y="43"/>
                  </a:cubicBezTo>
                  <a:cubicBezTo>
                    <a:pt x="0" y="38"/>
                    <a:pt x="0" y="34"/>
                    <a:pt x="0" y="30"/>
                  </a:cubicBezTo>
                  <a:cubicBezTo>
                    <a:pt x="1" y="30"/>
                    <a:pt x="1" y="30"/>
                    <a:pt x="2" y="30"/>
                  </a:cubicBezTo>
                  <a:cubicBezTo>
                    <a:pt x="9" y="29"/>
                    <a:pt x="9" y="29"/>
                    <a:pt x="11" y="21"/>
                  </a:cubicBezTo>
                  <a:cubicBezTo>
                    <a:pt x="12" y="14"/>
                    <a:pt x="13" y="7"/>
                    <a:pt x="1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DB20FD7-8698-437C-AA46-103ABFAD4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1700" y="2998788"/>
              <a:ext cx="714375" cy="573087"/>
            </a:xfrm>
            <a:custGeom>
              <a:avLst/>
              <a:gdLst>
                <a:gd name="T0" fmla="*/ 44 w 51"/>
                <a:gd name="T1" fmla="*/ 0 h 41"/>
                <a:gd name="T2" fmla="*/ 43 w 51"/>
                <a:gd name="T3" fmla="*/ 38 h 41"/>
                <a:gd name="T4" fmla="*/ 38 w 51"/>
                <a:gd name="T5" fmla="*/ 40 h 41"/>
                <a:gd name="T6" fmla="*/ 0 w 51"/>
                <a:gd name="T7" fmla="*/ 24 h 41"/>
                <a:gd name="T8" fmla="*/ 44 w 5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1">
                  <a:moveTo>
                    <a:pt x="44" y="0"/>
                  </a:moveTo>
                  <a:cubicBezTo>
                    <a:pt x="51" y="11"/>
                    <a:pt x="50" y="29"/>
                    <a:pt x="43" y="38"/>
                  </a:cubicBezTo>
                  <a:cubicBezTo>
                    <a:pt x="42" y="39"/>
                    <a:pt x="39" y="40"/>
                    <a:pt x="38" y="40"/>
                  </a:cubicBezTo>
                  <a:cubicBezTo>
                    <a:pt x="23" y="41"/>
                    <a:pt x="11" y="36"/>
                    <a:pt x="0" y="24"/>
                  </a:cubicBezTo>
                  <a:cubicBezTo>
                    <a:pt x="18" y="20"/>
                    <a:pt x="31" y="11"/>
                    <a:pt x="4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575F871-5F9B-45A3-BEE4-DCF81A8901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000" y="2441575"/>
              <a:ext cx="909637" cy="460375"/>
            </a:xfrm>
            <a:custGeom>
              <a:avLst/>
              <a:gdLst>
                <a:gd name="T0" fmla="*/ 65 w 65"/>
                <a:gd name="T1" fmla="*/ 23 h 33"/>
                <a:gd name="T2" fmla="*/ 56 w 65"/>
                <a:gd name="T3" fmla="*/ 33 h 33"/>
                <a:gd name="T4" fmla="*/ 0 w 65"/>
                <a:gd name="T5" fmla="*/ 23 h 33"/>
                <a:gd name="T6" fmla="*/ 11 w 65"/>
                <a:gd name="T7" fmla="*/ 3 h 33"/>
                <a:gd name="T8" fmla="*/ 18 w 65"/>
                <a:gd name="T9" fmla="*/ 1 h 33"/>
                <a:gd name="T10" fmla="*/ 38 w 65"/>
                <a:gd name="T11" fmla="*/ 4 h 33"/>
                <a:gd name="T12" fmla="*/ 65 w 65"/>
                <a:gd name="T1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33">
                  <a:moveTo>
                    <a:pt x="65" y="23"/>
                  </a:moveTo>
                  <a:cubicBezTo>
                    <a:pt x="62" y="27"/>
                    <a:pt x="59" y="30"/>
                    <a:pt x="56" y="33"/>
                  </a:cubicBezTo>
                  <a:cubicBezTo>
                    <a:pt x="43" y="17"/>
                    <a:pt x="28" y="14"/>
                    <a:pt x="0" y="23"/>
                  </a:cubicBezTo>
                  <a:cubicBezTo>
                    <a:pt x="2" y="15"/>
                    <a:pt x="6" y="8"/>
                    <a:pt x="11" y="3"/>
                  </a:cubicBezTo>
                  <a:cubicBezTo>
                    <a:pt x="13" y="1"/>
                    <a:pt x="16" y="0"/>
                    <a:pt x="18" y="1"/>
                  </a:cubicBezTo>
                  <a:cubicBezTo>
                    <a:pt x="25" y="1"/>
                    <a:pt x="32" y="2"/>
                    <a:pt x="38" y="4"/>
                  </a:cubicBezTo>
                  <a:cubicBezTo>
                    <a:pt x="49" y="8"/>
                    <a:pt x="58" y="15"/>
                    <a:pt x="65" y="2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D59A409-1C98-4280-8316-7F9C410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4800" y="2832100"/>
              <a:ext cx="307975" cy="711200"/>
            </a:xfrm>
            <a:custGeom>
              <a:avLst/>
              <a:gdLst>
                <a:gd name="T0" fmla="*/ 0 w 22"/>
                <a:gd name="T1" fmla="*/ 50 h 51"/>
                <a:gd name="T2" fmla="*/ 0 w 22"/>
                <a:gd name="T3" fmla="*/ 9 h 51"/>
                <a:gd name="T4" fmla="*/ 10 w 22"/>
                <a:gd name="T5" fmla="*/ 0 h 51"/>
                <a:gd name="T6" fmla="*/ 22 w 22"/>
                <a:gd name="T7" fmla="*/ 33 h 51"/>
                <a:gd name="T8" fmla="*/ 19 w 22"/>
                <a:gd name="T9" fmla="*/ 40 h 51"/>
                <a:gd name="T10" fmla="*/ 1 w 22"/>
                <a:gd name="T11" fmla="*/ 51 h 51"/>
                <a:gd name="T12" fmla="*/ 0 w 22"/>
                <a:gd name="T13" fmla="*/ 5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1">
                  <a:moveTo>
                    <a:pt x="0" y="50"/>
                  </a:moveTo>
                  <a:cubicBezTo>
                    <a:pt x="7" y="27"/>
                    <a:pt x="7" y="27"/>
                    <a:pt x="0" y="9"/>
                  </a:cubicBezTo>
                  <a:cubicBezTo>
                    <a:pt x="3" y="6"/>
                    <a:pt x="7" y="3"/>
                    <a:pt x="10" y="0"/>
                  </a:cubicBezTo>
                  <a:cubicBezTo>
                    <a:pt x="18" y="10"/>
                    <a:pt x="22" y="21"/>
                    <a:pt x="22" y="33"/>
                  </a:cubicBezTo>
                  <a:cubicBezTo>
                    <a:pt x="22" y="36"/>
                    <a:pt x="20" y="39"/>
                    <a:pt x="19" y="40"/>
                  </a:cubicBezTo>
                  <a:cubicBezTo>
                    <a:pt x="13" y="44"/>
                    <a:pt x="7" y="48"/>
                    <a:pt x="1" y="51"/>
                  </a:cubicBezTo>
                  <a:cubicBezTo>
                    <a:pt x="1" y="51"/>
                    <a:pt x="1" y="50"/>
                    <a:pt x="0" y="5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5553E71-B052-44A5-889D-58ADC023A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2988" y="2246313"/>
              <a:ext cx="741362" cy="474662"/>
            </a:xfrm>
            <a:custGeom>
              <a:avLst/>
              <a:gdLst>
                <a:gd name="T0" fmla="*/ 0 w 53"/>
                <a:gd name="T1" fmla="*/ 9 h 34"/>
                <a:gd name="T2" fmla="*/ 33 w 53"/>
                <a:gd name="T3" fmla="*/ 2 h 34"/>
                <a:gd name="T4" fmla="*/ 37 w 53"/>
                <a:gd name="T5" fmla="*/ 4 h 34"/>
                <a:gd name="T6" fmla="*/ 52 w 53"/>
                <a:gd name="T7" fmla="*/ 28 h 34"/>
                <a:gd name="T8" fmla="*/ 53 w 53"/>
                <a:gd name="T9" fmla="*/ 28 h 34"/>
                <a:gd name="T10" fmla="*/ 48 w 53"/>
                <a:gd name="T11" fmla="*/ 34 h 34"/>
                <a:gd name="T12" fmla="*/ 0 w 53"/>
                <a:gd name="T13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34">
                  <a:moveTo>
                    <a:pt x="0" y="9"/>
                  </a:moveTo>
                  <a:cubicBezTo>
                    <a:pt x="10" y="2"/>
                    <a:pt x="22" y="0"/>
                    <a:pt x="33" y="2"/>
                  </a:cubicBezTo>
                  <a:cubicBezTo>
                    <a:pt x="35" y="2"/>
                    <a:pt x="36" y="3"/>
                    <a:pt x="37" y="4"/>
                  </a:cubicBezTo>
                  <a:cubicBezTo>
                    <a:pt x="42" y="12"/>
                    <a:pt x="47" y="20"/>
                    <a:pt x="52" y="28"/>
                  </a:cubicBezTo>
                  <a:cubicBezTo>
                    <a:pt x="52" y="28"/>
                    <a:pt x="53" y="28"/>
                    <a:pt x="53" y="28"/>
                  </a:cubicBezTo>
                  <a:cubicBezTo>
                    <a:pt x="52" y="30"/>
                    <a:pt x="50" y="32"/>
                    <a:pt x="48" y="34"/>
                  </a:cubicBezTo>
                  <a:cubicBezTo>
                    <a:pt x="35" y="19"/>
                    <a:pt x="20" y="11"/>
                    <a:pt x="0" y="9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EC9784C-00B2-4374-92CB-632A33317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0063" y="2678113"/>
              <a:ext cx="293687" cy="587375"/>
            </a:xfrm>
            <a:custGeom>
              <a:avLst/>
              <a:gdLst>
                <a:gd name="T0" fmla="*/ 13 w 21"/>
                <a:gd name="T1" fmla="*/ 42 h 42"/>
                <a:gd name="T2" fmla="*/ 1 w 21"/>
                <a:gd name="T3" fmla="*/ 9 h 42"/>
                <a:gd name="T4" fmla="*/ 1 w 21"/>
                <a:gd name="T5" fmla="*/ 5 h 42"/>
                <a:gd name="T6" fmla="*/ 5 w 21"/>
                <a:gd name="T7" fmla="*/ 0 h 42"/>
                <a:gd name="T8" fmla="*/ 17 w 21"/>
                <a:gd name="T9" fmla="*/ 6 h 42"/>
                <a:gd name="T10" fmla="*/ 19 w 21"/>
                <a:gd name="T11" fmla="*/ 10 h 42"/>
                <a:gd name="T12" fmla="*/ 13 w 2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2">
                  <a:moveTo>
                    <a:pt x="13" y="42"/>
                  </a:moveTo>
                  <a:cubicBezTo>
                    <a:pt x="11" y="29"/>
                    <a:pt x="8" y="18"/>
                    <a:pt x="1" y="9"/>
                  </a:cubicBezTo>
                  <a:cubicBezTo>
                    <a:pt x="0" y="8"/>
                    <a:pt x="0" y="6"/>
                    <a:pt x="1" y="5"/>
                  </a:cubicBezTo>
                  <a:cubicBezTo>
                    <a:pt x="2" y="3"/>
                    <a:pt x="3" y="2"/>
                    <a:pt x="5" y="0"/>
                  </a:cubicBezTo>
                  <a:cubicBezTo>
                    <a:pt x="9" y="2"/>
                    <a:pt x="13" y="4"/>
                    <a:pt x="17" y="6"/>
                  </a:cubicBezTo>
                  <a:cubicBezTo>
                    <a:pt x="18" y="7"/>
                    <a:pt x="19" y="9"/>
                    <a:pt x="19" y="10"/>
                  </a:cubicBezTo>
                  <a:cubicBezTo>
                    <a:pt x="21" y="21"/>
                    <a:pt x="19" y="31"/>
                    <a:pt x="13" y="4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9C6D805-1DF3-4C8C-9B53-1413906EC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900" y="3571875"/>
              <a:ext cx="307975" cy="293687"/>
            </a:xfrm>
            <a:custGeom>
              <a:avLst/>
              <a:gdLst>
                <a:gd name="T0" fmla="*/ 22 w 22"/>
                <a:gd name="T1" fmla="*/ 11 h 21"/>
                <a:gd name="T2" fmla="*/ 19 w 22"/>
                <a:gd name="T3" fmla="*/ 13 h 21"/>
                <a:gd name="T4" fmla="*/ 13 w 22"/>
                <a:gd name="T5" fmla="*/ 18 h 21"/>
                <a:gd name="T6" fmla="*/ 11 w 22"/>
                <a:gd name="T7" fmla="*/ 21 h 21"/>
                <a:gd name="T8" fmla="*/ 9 w 22"/>
                <a:gd name="T9" fmla="*/ 18 h 21"/>
                <a:gd name="T10" fmla="*/ 3 w 22"/>
                <a:gd name="T11" fmla="*/ 13 h 21"/>
                <a:gd name="T12" fmla="*/ 0 w 22"/>
                <a:gd name="T13" fmla="*/ 10 h 21"/>
                <a:gd name="T14" fmla="*/ 3 w 22"/>
                <a:gd name="T15" fmla="*/ 8 h 21"/>
                <a:gd name="T16" fmla="*/ 9 w 22"/>
                <a:gd name="T17" fmla="*/ 2 h 21"/>
                <a:gd name="T18" fmla="*/ 11 w 22"/>
                <a:gd name="T19" fmla="*/ 0 h 21"/>
                <a:gd name="T20" fmla="*/ 13 w 22"/>
                <a:gd name="T21" fmla="*/ 2 h 21"/>
                <a:gd name="T22" fmla="*/ 20 w 22"/>
                <a:gd name="T23" fmla="*/ 9 h 21"/>
                <a:gd name="T24" fmla="*/ 22 w 22"/>
                <a:gd name="T25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21">
                  <a:moveTo>
                    <a:pt x="22" y="11"/>
                  </a:moveTo>
                  <a:cubicBezTo>
                    <a:pt x="21" y="12"/>
                    <a:pt x="20" y="12"/>
                    <a:pt x="19" y="13"/>
                  </a:cubicBezTo>
                  <a:cubicBezTo>
                    <a:pt x="17" y="15"/>
                    <a:pt x="15" y="17"/>
                    <a:pt x="13" y="18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10" y="20"/>
                    <a:pt x="9" y="19"/>
                    <a:pt x="9" y="18"/>
                  </a:cubicBezTo>
                  <a:cubicBezTo>
                    <a:pt x="8" y="15"/>
                    <a:pt x="6" y="14"/>
                    <a:pt x="3" y="13"/>
                  </a:cubicBezTo>
                  <a:cubicBezTo>
                    <a:pt x="2" y="12"/>
                    <a:pt x="1" y="11"/>
                    <a:pt x="0" y="10"/>
                  </a:cubicBezTo>
                  <a:cubicBezTo>
                    <a:pt x="1" y="10"/>
                    <a:pt x="2" y="8"/>
                    <a:pt x="3" y="8"/>
                  </a:cubicBezTo>
                  <a:cubicBezTo>
                    <a:pt x="6" y="7"/>
                    <a:pt x="8" y="6"/>
                    <a:pt x="9" y="2"/>
                  </a:cubicBezTo>
                  <a:cubicBezTo>
                    <a:pt x="9" y="1"/>
                    <a:pt x="10" y="0"/>
                    <a:pt x="11" y="0"/>
                  </a:cubicBezTo>
                  <a:cubicBezTo>
                    <a:pt x="11" y="0"/>
                    <a:pt x="13" y="1"/>
                    <a:pt x="13" y="2"/>
                  </a:cubicBezTo>
                  <a:cubicBezTo>
                    <a:pt x="14" y="6"/>
                    <a:pt x="16" y="8"/>
                    <a:pt x="20" y="9"/>
                  </a:cubicBezTo>
                  <a:cubicBezTo>
                    <a:pt x="21" y="9"/>
                    <a:pt x="21" y="10"/>
                    <a:pt x="22" y="1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B72169E-9779-41BC-9A6B-5B54E1C99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6313" y="2246313"/>
              <a:ext cx="307975" cy="292100"/>
            </a:xfrm>
            <a:custGeom>
              <a:avLst/>
              <a:gdLst>
                <a:gd name="T0" fmla="*/ 22 w 22"/>
                <a:gd name="T1" fmla="*/ 11 h 21"/>
                <a:gd name="T2" fmla="*/ 21 w 22"/>
                <a:gd name="T3" fmla="*/ 12 h 21"/>
                <a:gd name="T4" fmla="*/ 11 w 22"/>
                <a:gd name="T5" fmla="*/ 21 h 21"/>
                <a:gd name="T6" fmla="*/ 9 w 22"/>
                <a:gd name="T7" fmla="*/ 19 h 21"/>
                <a:gd name="T8" fmla="*/ 3 w 22"/>
                <a:gd name="T9" fmla="*/ 13 h 21"/>
                <a:gd name="T10" fmla="*/ 0 w 22"/>
                <a:gd name="T11" fmla="*/ 10 h 21"/>
                <a:gd name="T12" fmla="*/ 3 w 22"/>
                <a:gd name="T13" fmla="*/ 8 h 21"/>
                <a:gd name="T14" fmla="*/ 9 w 22"/>
                <a:gd name="T15" fmla="*/ 3 h 21"/>
                <a:gd name="T16" fmla="*/ 11 w 22"/>
                <a:gd name="T17" fmla="*/ 0 h 21"/>
                <a:gd name="T18" fmla="*/ 13 w 22"/>
                <a:gd name="T19" fmla="*/ 2 h 21"/>
                <a:gd name="T20" fmla="*/ 20 w 22"/>
                <a:gd name="T21" fmla="*/ 9 h 21"/>
                <a:gd name="T22" fmla="*/ 22 w 22"/>
                <a:gd name="T23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2" y="11"/>
                  </a:moveTo>
                  <a:cubicBezTo>
                    <a:pt x="21" y="11"/>
                    <a:pt x="21" y="12"/>
                    <a:pt x="21" y="12"/>
                  </a:cubicBezTo>
                  <a:cubicBezTo>
                    <a:pt x="14" y="12"/>
                    <a:pt x="14" y="18"/>
                    <a:pt x="11" y="21"/>
                  </a:cubicBezTo>
                  <a:cubicBezTo>
                    <a:pt x="11" y="21"/>
                    <a:pt x="9" y="20"/>
                    <a:pt x="9" y="19"/>
                  </a:cubicBezTo>
                  <a:cubicBezTo>
                    <a:pt x="8" y="15"/>
                    <a:pt x="6" y="13"/>
                    <a:pt x="3" y="13"/>
                  </a:cubicBezTo>
                  <a:cubicBezTo>
                    <a:pt x="2" y="13"/>
                    <a:pt x="1" y="11"/>
                    <a:pt x="0" y="10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5" y="6"/>
                    <a:pt x="7" y="4"/>
                    <a:pt x="9" y="3"/>
                  </a:cubicBezTo>
                  <a:cubicBezTo>
                    <a:pt x="9" y="2"/>
                    <a:pt x="10" y="1"/>
                    <a:pt x="11" y="0"/>
                  </a:cubicBezTo>
                  <a:cubicBezTo>
                    <a:pt x="11" y="0"/>
                    <a:pt x="13" y="1"/>
                    <a:pt x="13" y="2"/>
                  </a:cubicBezTo>
                  <a:cubicBezTo>
                    <a:pt x="13" y="6"/>
                    <a:pt x="16" y="8"/>
                    <a:pt x="20" y="9"/>
                  </a:cubicBezTo>
                  <a:cubicBezTo>
                    <a:pt x="20" y="9"/>
                    <a:pt x="21" y="10"/>
                    <a:pt x="22" y="1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8B90C42-3356-48C4-A49B-71CEAEDBB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4650" y="2328863"/>
              <a:ext cx="238125" cy="238125"/>
            </a:xfrm>
            <a:custGeom>
              <a:avLst/>
              <a:gdLst>
                <a:gd name="T0" fmla="*/ 13 w 17"/>
                <a:gd name="T1" fmla="*/ 17 h 17"/>
                <a:gd name="T2" fmla="*/ 0 w 17"/>
                <a:gd name="T3" fmla="*/ 1 h 17"/>
                <a:gd name="T4" fmla="*/ 1 w 17"/>
                <a:gd name="T5" fmla="*/ 0 h 17"/>
                <a:gd name="T6" fmla="*/ 17 w 17"/>
                <a:gd name="T7" fmla="*/ 10 h 17"/>
                <a:gd name="T8" fmla="*/ 15 w 17"/>
                <a:gd name="T9" fmla="*/ 17 h 17"/>
                <a:gd name="T10" fmla="*/ 13 w 17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7">
                  <a:moveTo>
                    <a:pt x="13" y="17"/>
                  </a:moveTo>
                  <a:cubicBezTo>
                    <a:pt x="9" y="12"/>
                    <a:pt x="4" y="7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7" y="2"/>
                    <a:pt x="13" y="6"/>
                    <a:pt x="17" y="10"/>
                  </a:cubicBezTo>
                  <a:cubicBezTo>
                    <a:pt x="17" y="12"/>
                    <a:pt x="16" y="15"/>
                    <a:pt x="15" y="17"/>
                  </a:cubicBezTo>
                  <a:cubicBezTo>
                    <a:pt x="14" y="17"/>
                    <a:pt x="13" y="17"/>
                    <a:pt x="13" y="17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7031146-161E-46A3-86DB-5570A9179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0338" y="3390900"/>
              <a:ext cx="168275" cy="166687"/>
            </a:xfrm>
            <a:custGeom>
              <a:avLst/>
              <a:gdLst>
                <a:gd name="T0" fmla="*/ 12 w 12"/>
                <a:gd name="T1" fmla="*/ 4 h 12"/>
                <a:gd name="T2" fmla="*/ 4 w 12"/>
                <a:gd name="T3" fmla="*/ 11 h 12"/>
                <a:gd name="T4" fmla="*/ 8 w 12"/>
                <a:gd name="T5" fmla="*/ 12 h 12"/>
                <a:gd name="T6" fmla="*/ 1 w 12"/>
                <a:gd name="T7" fmla="*/ 4 h 12"/>
                <a:gd name="T8" fmla="*/ 0 w 12"/>
                <a:gd name="T9" fmla="*/ 7 h 12"/>
                <a:gd name="T10" fmla="*/ 9 w 12"/>
                <a:gd name="T11" fmla="*/ 1 h 12"/>
                <a:gd name="T12" fmla="*/ 4 w 12"/>
                <a:gd name="T13" fmla="*/ 0 h 12"/>
                <a:gd name="T14" fmla="*/ 11 w 12"/>
                <a:gd name="T15" fmla="*/ 8 h 12"/>
                <a:gd name="T16" fmla="*/ 12 w 12"/>
                <a:gd name="T1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2">
                  <a:moveTo>
                    <a:pt x="12" y="4"/>
                  </a:moveTo>
                  <a:cubicBezTo>
                    <a:pt x="9" y="6"/>
                    <a:pt x="7" y="8"/>
                    <a:pt x="4" y="11"/>
                  </a:cubicBezTo>
                  <a:cubicBezTo>
                    <a:pt x="5" y="11"/>
                    <a:pt x="6" y="11"/>
                    <a:pt x="8" y="12"/>
                  </a:cubicBezTo>
                  <a:cubicBezTo>
                    <a:pt x="5" y="9"/>
                    <a:pt x="3" y="6"/>
                    <a:pt x="1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3" y="5"/>
                    <a:pt x="6" y="3"/>
                    <a:pt x="9" y="1"/>
                  </a:cubicBezTo>
                  <a:cubicBezTo>
                    <a:pt x="7" y="1"/>
                    <a:pt x="5" y="0"/>
                    <a:pt x="4" y="0"/>
                  </a:cubicBezTo>
                  <a:cubicBezTo>
                    <a:pt x="6" y="3"/>
                    <a:pt x="9" y="5"/>
                    <a:pt x="11" y="8"/>
                  </a:cubicBezTo>
                  <a:cubicBezTo>
                    <a:pt x="11" y="7"/>
                    <a:pt x="11" y="5"/>
                    <a:pt x="12" y="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272EBEA-DCDF-4D0F-87A8-4EB528B2D1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0000" y="2566988"/>
              <a:ext cx="195262" cy="180975"/>
            </a:xfrm>
            <a:custGeom>
              <a:avLst/>
              <a:gdLst>
                <a:gd name="T0" fmla="*/ 6 w 14"/>
                <a:gd name="T1" fmla="*/ 0 h 13"/>
                <a:gd name="T2" fmla="*/ 12 w 14"/>
                <a:gd name="T3" fmla="*/ 8 h 13"/>
                <a:gd name="T4" fmla="*/ 14 w 14"/>
                <a:gd name="T5" fmla="*/ 5 h 13"/>
                <a:gd name="T6" fmla="*/ 8 w 14"/>
                <a:gd name="T7" fmla="*/ 13 h 13"/>
                <a:gd name="T8" fmla="*/ 9 w 14"/>
                <a:gd name="T9" fmla="*/ 11 h 13"/>
                <a:gd name="T10" fmla="*/ 4 w 14"/>
                <a:gd name="T11" fmla="*/ 2 h 13"/>
                <a:gd name="T12" fmla="*/ 0 w 14"/>
                <a:gd name="T13" fmla="*/ 6 h 13"/>
                <a:gd name="T14" fmla="*/ 6 w 14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6" y="0"/>
                  </a:moveTo>
                  <a:cubicBezTo>
                    <a:pt x="8" y="3"/>
                    <a:pt x="10" y="5"/>
                    <a:pt x="12" y="8"/>
                  </a:cubicBezTo>
                  <a:cubicBezTo>
                    <a:pt x="13" y="7"/>
                    <a:pt x="14" y="6"/>
                    <a:pt x="14" y="5"/>
                  </a:cubicBezTo>
                  <a:cubicBezTo>
                    <a:pt x="12" y="8"/>
                    <a:pt x="10" y="10"/>
                    <a:pt x="8" y="13"/>
                  </a:cubicBezTo>
                  <a:cubicBezTo>
                    <a:pt x="8" y="12"/>
                    <a:pt x="9" y="12"/>
                    <a:pt x="9" y="11"/>
                  </a:cubicBezTo>
                  <a:cubicBezTo>
                    <a:pt x="8" y="8"/>
                    <a:pt x="6" y="5"/>
                    <a:pt x="4" y="2"/>
                  </a:cubicBezTo>
                  <a:cubicBezTo>
                    <a:pt x="3" y="3"/>
                    <a:pt x="1" y="4"/>
                    <a:pt x="0" y="6"/>
                  </a:cubicBezTo>
                  <a:cubicBezTo>
                    <a:pt x="3" y="3"/>
                    <a:pt x="5" y="1"/>
                    <a:pt x="6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C8AE100-3CD5-4B52-81A2-742C7B45C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5475" y="2538413"/>
              <a:ext cx="112712" cy="139700"/>
            </a:xfrm>
            <a:custGeom>
              <a:avLst/>
              <a:gdLst>
                <a:gd name="T0" fmla="*/ 7 w 8"/>
                <a:gd name="T1" fmla="*/ 10 h 10"/>
                <a:gd name="T2" fmla="*/ 0 w 8"/>
                <a:gd name="T3" fmla="*/ 6 h 10"/>
                <a:gd name="T4" fmla="*/ 3 w 8"/>
                <a:gd name="T5" fmla="*/ 0 h 10"/>
                <a:gd name="T6" fmla="*/ 8 w 8"/>
                <a:gd name="T7" fmla="*/ 9 h 10"/>
                <a:gd name="T8" fmla="*/ 7 w 8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7" y="10"/>
                  </a:moveTo>
                  <a:cubicBezTo>
                    <a:pt x="5" y="9"/>
                    <a:pt x="3" y="7"/>
                    <a:pt x="0" y="6"/>
                  </a:cubicBezTo>
                  <a:cubicBezTo>
                    <a:pt x="1" y="4"/>
                    <a:pt x="2" y="3"/>
                    <a:pt x="3" y="0"/>
                  </a:cubicBezTo>
                  <a:cubicBezTo>
                    <a:pt x="5" y="4"/>
                    <a:pt x="6" y="7"/>
                    <a:pt x="8" y="9"/>
                  </a:cubicBezTo>
                  <a:cubicBezTo>
                    <a:pt x="8" y="10"/>
                    <a:pt x="7" y="10"/>
                    <a:pt x="7" y="1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4" name="Google Shape;1824;p3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1825" name="Google Shape;1825;p36"/>
          <p:cNvGrpSpPr/>
          <p:nvPr/>
        </p:nvGrpSpPr>
        <p:grpSpPr>
          <a:xfrm>
            <a:off x="655598" y="1104096"/>
            <a:ext cx="3715297" cy="3626289"/>
            <a:chOff x="457202" y="1104106"/>
            <a:chExt cx="3401975" cy="3320474"/>
          </a:xfrm>
        </p:grpSpPr>
        <p:sp>
          <p:nvSpPr>
            <p:cNvPr id="1826" name="Google Shape;1826;p36"/>
            <p:cNvSpPr/>
            <p:nvPr/>
          </p:nvSpPr>
          <p:spPr>
            <a:xfrm>
              <a:off x="3204215" y="3123142"/>
              <a:ext cx="531109" cy="1119553"/>
            </a:xfrm>
            <a:custGeom>
              <a:avLst/>
              <a:gdLst/>
              <a:ahLst/>
              <a:cxnLst/>
              <a:rect l="l" t="t" r="r" b="b"/>
              <a:pathLst>
                <a:path w="3688" h="7774" extrusionOk="0">
                  <a:moveTo>
                    <a:pt x="2762" y="1"/>
                  </a:moveTo>
                  <a:cubicBezTo>
                    <a:pt x="2498" y="1"/>
                    <a:pt x="2356" y="158"/>
                    <a:pt x="2419" y="390"/>
                  </a:cubicBezTo>
                  <a:cubicBezTo>
                    <a:pt x="1468" y="2683"/>
                    <a:pt x="1" y="4111"/>
                    <a:pt x="261" y="5024"/>
                  </a:cubicBezTo>
                  <a:lnTo>
                    <a:pt x="1074" y="7767"/>
                  </a:lnTo>
                  <a:cubicBezTo>
                    <a:pt x="1116" y="7771"/>
                    <a:pt x="1158" y="7774"/>
                    <a:pt x="1199" y="7774"/>
                  </a:cubicBezTo>
                  <a:cubicBezTo>
                    <a:pt x="1902" y="7774"/>
                    <a:pt x="2555" y="7134"/>
                    <a:pt x="2584" y="6382"/>
                  </a:cubicBezTo>
                  <a:cubicBezTo>
                    <a:pt x="2649" y="4881"/>
                    <a:pt x="2761" y="2791"/>
                    <a:pt x="2952" y="542"/>
                  </a:cubicBezTo>
                  <a:cubicBezTo>
                    <a:pt x="3081" y="438"/>
                    <a:pt x="3687" y="377"/>
                    <a:pt x="3575" y="204"/>
                  </a:cubicBezTo>
                  <a:cubicBezTo>
                    <a:pt x="3471" y="70"/>
                    <a:pt x="3021" y="27"/>
                    <a:pt x="2843" y="5"/>
                  </a:cubicBezTo>
                  <a:cubicBezTo>
                    <a:pt x="2815" y="2"/>
                    <a:pt x="2788" y="1"/>
                    <a:pt x="2762" y="1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1827;p36"/>
            <p:cNvSpPr/>
            <p:nvPr/>
          </p:nvSpPr>
          <p:spPr>
            <a:xfrm>
              <a:off x="3461563" y="3158713"/>
              <a:ext cx="167772" cy="222499"/>
            </a:xfrm>
            <a:custGeom>
              <a:avLst/>
              <a:gdLst/>
              <a:ahLst/>
              <a:cxnLst/>
              <a:rect l="l" t="t" r="r" b="b"/>
              <a:pathLst>
                <a:path w="1165" h="1545" extrusionOk="0">
                  <a:moveTo>
                    <a:pt x="697" y="0"/>
                  </a:moveTo>
                  <a:lnTo>
                    <a:pt x="632" y="143"/>
                  </a:lnTo>
                  <a:lnTo>
                    <a:pt x="1" y="1450"/>
                  </a:lnTo>
                  <a:cubicBezTo>
                    <a:pt x="66" y="1328"/>
                    <a:pt x="282" y="1269"/>
                    <a:pt x="503" y="1269"/>
                  </a:cubicBezTo>
                  <a:cubicBezTo>
                    <a:pt x="783" y="1269"/>
                    <a:pt x="1072" y="1364"/>
                    <a:pt x="1069" y="1545"/>
                  </a:cubicBezTo>
                  <a:lnTo>
                    <a:pt x="1165" y="295"/>
                  </a:lnTo>
                  <a:lnTo>
                    <a:pt x="697" y="0"/>
                  </a:lnTo>
                  <a:close/>
                </a:path>
              </a:pathLst>
            </a:custGeom>
            <a:solidFill>
              <a:srgbClr val="FFF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1828;p36"/>
            <p:cNvSpPr/>
            <p:nvPr/>
          </p:nvSpPr>
          <p:spPr>
            <a:xfrm>
              <a:off x="3543506" y="3123142"/>
              <a:ext cx="191821" cy="88424"/>
            </a:xfrm>
            <a:custGeom>
              <a:avLst/>
              <a:gdLst/>
              <a:ahLst/>
              <a:cxnLst/>
              <a:rect l="l" t="t" r="r" b="b"/>
              <a:pathLst>
                <a:path w="1332" h="614" extrusionOk="0">
                  <a:moveTo>
                    <a:pt x="406" y="1"/>
                  </a:moveTo>
                  <a:cubicBezTo>
                    <a:pt x="142" y="1"/>
                    <a:pt x="0" y="158"/>
                    <a:pt x="63" y="390"/>
                  </a:cubicBezTo>
                  <a:cubicBezTo>
                    <a:pt x="81" y="350"/>
                    <a:pt x="123" y="332"/>
                    <a:pt x="171" y="332"/>
                  </a:cubicBezTo>
                  <a:cubicBezTo>
                    <a:pt x="252" y="332"/>
                    <a:pt x="349" y="382"/>
                    <a:pt x="379" y="464"/>
                  </a:cubicBezTo>
                  <a:cubicBezTo>
                    <a:pt x="386" y="486"/>
                    <a:pt x="427" y="614"/>
                    <a:pt x="527" y="614"/>
                  </a:cubicBezTo>
                  <a:cubicBezTo>
                    <a:pt x="546" y="614"/>
                    <a:pt x="567" y="609"/>
                    <a:pt x="591" y="598"/>
                  </a:cubicBezTo>
                  <a:cubicBezTo>
                    <a:pt x="591" y="581"/>
                    <a:pt x="591" y="559"/>
                    <a:pt x="596" y="542"/>
                  </a:cubicBezTo>
                  <a:cubicBezTo>
                    <a:pt x="725" y="438"/>
                    <a:pt x="1331" y="377"/>
                    <a:pt x="1219" y="204"/>
                  </a:cubicBezTo>
                  <a:cubicBezTo>
                    <a:pt x="1115" y="70"/>
                    <a:pt x="665" y="27"/>
                    <a:pt x="487" y="5"/>
                  </a:cubicBezTo>
                  <a:cubicBezTo>
                    <a:pt x="459" y="2"/>
                    <a:pt x="432" y="1"/>
                    <a:pt x="4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36"/>
            <p:cNvSpPr/>
            <p:nvPr/>
          </p:nvSpPr>
          <p:spPr>
            <a:xfrm>
              <a:off x="2930738" y="3659008"/>
              <a:ext cx="246833" cy="521613"/>
            </a:xfrm>
            <a:custGeom>
              <a:avLst/>
              <a:gdLst/>
              <a:ahLst/>
              <a:cxnLst/>
              <a:rect l="l" t="t" r="r" b="b"/>
              <a:pathLst>
                <a:path w="1714" h="3622" extrusionOk="0">
                  <a:moveTo>
                    <a:pt x="667" y="1"/>
                  </a:moveTo>
                  <a:lnTo>
                    <a:pt x="342" y="528"/>
                  </a:lnTo>
                  <a:lnTo>
                    <a:pt x="1" y="2847"/>
                  </a:lnTo>
                  <a:lnTo>
                    <a:pt x="1255" y="3622"/>
                  </a:lnTo>
                  <a:lnTo>
                    <a:pt x="1714" y="1567"/>
                  </a:lnTo>
                  <a:lnTo>
                    <a:pt x="1714" y="1567"/>
                  </a:lnTo>
                  <a:cubicBezTo>
                    <a:pt x="1657" y="1606"/>
                    <a:pt x="1602" y="1624"/>
                    <a:pt x="1548" y="1624"/>
                  </a:cubicBezTo>
                  <a:cubicBezTo>
                    <a:pt x="1086" y="1624"/>
                    <a:pt x="729" y="299"/>
                    <a:pt x="667" y="1"/>
                  </a:cubicBezTo>
                  <a:close/>
                </a:path>
              </a:pathLst>
            </a:custGeom>
            <a:solidFill>
              <a:srgbClr val="F169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1830;p36"/>
            <p:cNvSpPr/>
            <p:nvPr/>
          </p:nvSpPr>
          <p:spPr>
            <a:xfrm>
              <a:off x="1022446" y="2439089"/>
              <a:ext cx="1442980" cy="626454"/>
            </a:xfrm>
            <a:custGeom>
              <a:avLst/>
              <a:gdLst/>
              <a:ahLst/>
              <a:cxnLst/>
              <a:rect l="l" t="t" r="r" b="b"/>
              <a:pathLst>
                <a:path w="10020" h="4350" extrusionOk="0">
                  <a:moveTo>
                    <a:pt x="10020" y="0"/>
                  </a:moveTo>
                  <a:lnTo>
                    <a:pt x="8808" y="22"/>
                  </a:lnTo>
                  <a:cubicBezTo>
                    <a:pt x="6628" y="965"/>
                    <a:pt x="2488" y="2107"/>
                    <a:pt x="895" y="3211"/>
                  </a:cubicBezTo>
                  <a:cubicBezTo>
                    <a:pt x="895" y="3211"/>
                    <a:pt x="653" y="3336"/>
                    <a:pt x="584" y="3349"/>
                  </a:cubicBezTo>
                  <a:cubicBezTo>
                    <a:pt x="110" y="3433"/>
                    <a:pt x="1" y="3706"/>
                    <a:pt x="122" y="3706"/>
                  </a:cubicBezTo>
                  <a:cubicBezTo>
                    <a:pt x="138" y="3706"/>
                    <a:pt x="158" y="3701"/>
                    <a:pt x="182" y="3691"/>
                  </a:cubicBezTo>
                  <a:cubicBezTo>
                    <a:pt x="192" y="3687"/>
                    <a:pt x="203" y="3678"/>
                    <a:pt x="216" y="3667"/>
                  </a:cubicBezTo>
                  <a:lnTo>
                    <a:pt x="216" y="3667"/>
                  </a:lnTo>
                  <a:cubicBezTo>
                    <a:pt x="191" y="3707"/>
                    <a:pt x="178" y="3760"/>
                    <a:pt x="169" y="3847"/>
                  </a:cubicBezTo>
                  <a:cubicBezTo>
                    <a:pt x="146" y="3961"/>
                    <a:pt x="276" y="4028"/>
                    <a:pt x="418" y="4028"/>
                  </a:cubicBezTo>
                  <a:cubicBezTo>
                    <a:pt x="491" y="4028"/>
                    <a:pt x="567" y="4010"/>
                    <a:pt x="627" y="3972"/>
                  </a:cubicBezTo>
                  <a:cubicBezTo>
                    <a:pt x="809" y="3851"/>
                    <a:pt x="640" y="3700"/>
                    <a:pt x="904" y="3548"/>
                  </a:cubicBezTo>
                  <a:cubicBezTo>
                    <a:pt x="1617" y="3552"/>
                    <a:pt x="2385" y="3658"/>
                    <a:pt x="3124" y="3658"/>
                  </a:cubicBezTo>
                  <a:cubicBezTo>
                    <a:pt x="3932" y="3658"/>
                    <a:pt x="4704" y="3532"/>
                    <a:pt x="5330" y="3007"/>
                  </a:cubicBezTo>
                  <a:cubicBezTo>
                    <a:pt x="5397" y="3020"/>
                    <a:pt x="5509" y="3025"/>
                    <a:pt x="5648" y="3025"/>
                  </a:cubicBezTo>
                  <a:cubicBezTo>
                    <a:pt x="6152" y="3025"/>
                    <a:pt x="7009" y="2960"/>
                    <a:pt x="7356" y="2960"/>
                  </a:cubicBezTo>
                  <a:cubicBezTo>
                    <a:pt x="7406" y="2960"/>
                    <a:pt x="7445" y="2961"/>
                    <a:pt x="7472" y="2964"/>
                  </a:cubicBezTo>
                  <a:cubicBezTo>
                    <a:pt x="7498" y="3276"/>
                    <a:pt x="7593" y="3479"/>
                    <a:pt x="7714" y="3912"/>
                  </a:cubicBezTo>
                  <a:lnTo>
                    <a:pt x="7792" y="4167"/>
                  </a:lnTo>
                  <a:cubicBezTo>
                    <a:pt x="7792" y="4167"/>
                    <a:pt x="7968" y="4349"/>
                    <a:pt x="8234" y="4349"/>
                  </a:cubicBezTo>
                  <a:cubicBezTo>
                    <a:pt x="8293" y="4349"/>
                    <a:pt x="8357" y="4340"/>
                    <a:pt x="8423" y="4318"/>
                  </a:cubicBezTo>
                  <a:cubicBezTo>
                    <a:pt x="9059" y="4111"/>
                    <a:pt x="9955" y="3449"/>
                    <a:pt x="9955" y="3423"/>
                  </a:cubicBezTo>
                  <a:cubicBezTo>
                    <a:pt x="9951" y="3379"/>
                    <a:pt x="10020" y="0"/>
                    <a:pt x="10020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1831;p36"/>
            <p:cNvSpPr/>
            <p:nvPr/>
          </p:nvSpPr>
          <p:spPr>
            <a:xfrm>
              <a:off x="2609881" y="1280807"/>
              <a:ext cx="751588" cy="1234475"/>
            </a:xfrm>
            <a:custGeom>
              <a:avLst/>
              <a:gdLst/>
              <a:ahLst/>
              <a:cxnLst/>
              <a:rect l="l" t="t" r="r" b="b"/>
              <a:pathLst>
                <a:path w="5219" h="8572" extrusionOk="0">
                  <a:moveTo>
                    <a:pt x="3855" y="1"/>
                  </a:moveTo>
                  <a:lnTo>
                    <a:pt x="3855" y="1"/>
                  </a:lnTo>
                  <a:cubicBezTo>
                    <a:pt x="3842" y="169"/>
                    <a:pt x="3929" y="330"/>
                    <a:pt x="3916" y="511"/>
                  </a:cubicBezTo>
                  <a:cubicBezTo>
                    <a:pt x="3889" y="484"/>
                    <a:pt x="3787" y="395"/>
                    <a:pt x="3724" y="395"/>
                  </a:cubicBezTo>
                  <a:cubicBezTo>
                    <a:pt x="3697" y="395"/>
                    <a:pt x="3678" y="411"/>
                    <a:pt x="3674" y="455"/>
                  </a:cubicBezTo>
                  <a:cubicBezTo>
                    <a:pt x="3678" y="559"/>
                    <a:pt x="3829" y="529"/>
                    <a:pt x="3873" y="589"/>
                  </a:cubicBezTo>
                  <a:cubicBezTo>
                    <a:pt x="3877" y="619"/>
                    <a:pt x="3886" y="658"/>
                    <a:pt x="3877" y="689"/>
                  </a:cubicBezTo>
                  <a:cubicBezTo>
                    <a:pt x="3682" y="1844"/>
                    <a:pt x="2947" y="3293"/>
                    <a:pt x="3358" y="4621"/>
                  </a:cubicBezTo>
                  <a:cubicBezTo>
                    <a:pt x="3397" y="4729"/>
                    <a:pt x="3362" y="4725"/>
                    <a:pt x="3211" y="4768"/>
                  </a:cubicBezTo>
                  <a:cubicBezTo>
                    <a:pt x="1878" y="5145"/>
                    <a:pt x="1035" y="6053"/>
                    <a:pt x="1" y="6901"/>
                  </a:cubicBezTo>
                  <a:cubicBezTo>
                    <a:pt x="1" y="6901"/>
                    <a:pt x="818" y="7801"/>
                    <a:pt x="874" y="7905"/>
                  </a:cubicBezTo>
                  <a:cubicBezTo>
                    <a:pt x="935" y="8009"/>
                    <a:pt x="2185" y="8571"/>
                    <a:pt x="2185" y="8571"/>
                  </a:cubicBezTo>
                  <a:cubicBezTo>
                    <a:pt x="5218" y="5348"/>
                    <a:pt x="5002" y="5019"/>
                    <a:pt x="4128" y="611"/>
                  </a:cubicBezTo>
                  <a:cubicBezTo>
                    <a:pt x="4098" y="407"/>
                    <a:pt x="4037" y="109"/>
                    <a:pt x="3855" y="1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36"/>
            <p:cNvSpPr/>
            <p:nvPr/>
          </p:nvSpPr>
          <p:spPr>
            <a:xfrm>
              <a:off x="2133204" y="2268868"/>
              <a:ext cx="825033" cy="1195880"/>
            </a:xfrm>
            <a:custGeom>
              <a:avLst/>
              <a:gdLst/>
              <a:ahLst/>
              <a:cxnLst/>
              <a:rect l="l" t="t" r="r" b="b"/>
              <a:pathLst>
                <a:path w="5729" h="8304" extrusionOk="0">
                  <a:moveTo>
                    <a:pt x="3687" y="1"/>
                  </a:moveTo>
                  <a:cubicBezTo>
                    <a:pt x="3519" y="1"/>
                    <a:pt x="3342" y="25"/>
                    <a:pt x="3159" y="79"/>
                  </a:cubicBezTo>
                  <a:cubicBezTo>
                    <a:pt x="2995" y="213"/>
                    <a:pt x="3138" y="97"/>
                    <a:pt x="2964" y="213"/>
                  </a:cubicBezTo>
                  <a:cubicBezTo>
                    <a:pt x="2398" y="598"/>
                    <a:pt x="1835" y="884"/>
                    <a:pt x="1061" y="1221"/>
                  </a:cubicBezTo>
                  <a:cubicBezTo>
                    <a:pt x="1094" y="1215"/>
                    <a:pt x="1127" y="1212"/>
                    <a:pt x="1160" y="1212"/>
                  </a:cubicBezTo>
                  <a:cubicBezTo>
                    <a:pt x="1710" y="1212"/>
                    <a:pt x="2132" y="2121"/>
                    <a:pt x="1961" y="3203"/>
                  </a:cubicBezTo>
                  <a:cubicBezTo>
                    <a:pt x="1748" y="4560"/>
                    <a:pt x="893" y="5346"/>
                    <a:pt x="370" y="5346"/>
                  </a:cubicBezTo>
                  <a:cubicBezTo>
                    <a:pt x="201" y="5346"/>
                    <a:pt x="67" y="5265"/>
                    <a:pt x="1" y="5094"/>
                  </a:cubicBezTo>
                  <a:lnTo>
                    <a:pt x="1" y="5094"/>
                  </a:lnTo>
                  <a:cubicBezTo>
                    <a:pt x="420" y="6553"/>
                    <a:pt x="1246" y="8304"/>
                    <a:pt x="1649" y="8304"/>
                  </a:cubicBezTo>
                  <a:cubicBezTo>
                    <a:pt x="1692" y="8304"/>
                    <a:pt x="1730" y="8284"/>
                    <a:pt x="1762" y="8243"/>
                  </a:cubicBezTo>
                  <a:lnTo>
                    <a:pt x="5162" y="7014"/>
                  </a:lnTo>
                  <a:cubicBezTo>
                    <a:pt x="5167" y="6517"/>
                    <a:pt x="5158" y="6642"/>
                    <a:pt x="5231" y="6149"/>
                  </a:cubicBezTo>
                  <a:cubicBezTo>
                    <a:pt x="5253" y="6067"/>
                    <a:pt x="5223" y="5803"/>
                    <a:pt x="5223" y="5803"/>
                  </a:cubicBezTo>
                  <a:cubicBezTo>
                    <a:pt x="5223" y="5803"/>
                    <a:pt x="5318" y="5738"/>
                    <a:pt x="5335" y="5660"/>
                  </a:cubicBezTo>
                  <a:cubicBezTo>
                    <a:pt x="5586" y="4380"/>
                    <a:pt x="5729" y="2727"/>
                    <a:pt x="5430" y="1407"/>
                  </a:cubicBezTo>
                  <a:cubicBezTo>
                    <a:pt x="5284" y="741"/>
                    <a:pt x="4611" y="1"/>
                    <a:pt x="3687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1833;p36"/>
            <p:cNvSpPr/>
            <p:nvPr/>
          </p:nvSpPr>
          <p:spPr>
            <a:xfrm>
              <a:off x="2353829" y="2163452"/>
              <a:ext cx="190093" cy="189952"/>
            </a:xfrm>
            <a:custGeom>
              <a:avLst/>
              <a:gdLst/>
              <a:ahLst/>
              <a:cxnLst/>
              <a:rect l="l" t="t" r="r" b="b"/>
              <a:pathLst>
                <a:path w="1320" h="1319" extrusionOk="0">
                  <a:moveTo>
                    <a:pt x="812" y="0"/>
                  </a:moveTo>
                  <a:cubicBezTo>
                    <a:pt x="752" y="0"/>
                    <a:pt x="689" y="11"/>
                    <a:pt x="628" y="32"/>
                  </a:cubicBezTo>
                  <a:cubicBezTo>
                    <a:pt x="0" y="249"/>
                    <a:pt x="169" y="617"/>
                    <a:pt x="230" y="950"/>
                  </a:cubicBezTo>
                  <a:cubicBezTo>
                    <a:pt x="286" y="1240"/>
                    <a:pt x="303" y="1309"/>
                    <a:pt x="433" y="1317"/>
                  </a:cubicBezTo>
                  <a:cubicBezTo>
                    <a:pt x="438" y="1318"/>
                    <a:pt x="444" y="1318"/>
                    <a:pt x="449" y="1318"/>
                  </a:cubicBezTo>
                  <a:cubicBezTo>
                    <a:pt x="588" y="1318"/>
                    <a:pt x="844" y="1170"/>
                    <a:pt x="844" y="1170"/>
                  </a:cubicBezTo>
                  <a:cubicBezTo>
                    <a:pt x="861" y="1002"/>
                    <a:pt x="1320" y="885"/>
                    <a:pt x="1255" y="357"/>
                  </a:cubicBezTo>
                  <a:cubicBezTo>
                    <a:pt x="1225" y="134"/>
                    <a:pt x="1030" y="0"/>
                    <a:pt x="812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1834;p36"/>
            <p:cNvSpPr/>
            <p:nvPr/>
          </p:nvSpPr>
          <p:spPr>
            <a:xfrm>
              <a:off x="2401785" y="2270884"/>
              <a:ext cx="158411" cy="126011"/>
            </a:xfrm>
            <a:custGeom>
              <a:avLst/>
              <a:gdLst/>
              <a:ahLst/>
              <a:cxnLst/>
              <a:rect l="l" t="t" r="r" b="b"/>
              <a:pathLst>
                <a:path w="1100" h="875" extrusionOk="0">
                  <a:moveTo>
                    <a:pt x="922" y="0"/>
                  </a:moveTo>
                  <a:lnTo>
                    <a:pt x="269" y="359"/>
                  </a:lnTo>
                  <a:cubicBezTo>
                    <a:pt x="226" y="498"/>
                    <a:pt x="282" y="489"/>
                    <a:pt x="282" y="623"/>
                  </a:cubicBezTo>
                  <a:cubicBezTo>
                    <a:pt x="277" y="649"/>
                    <a:pt x="282" y="667"/>
                    <a:pt x="264" y="693"/>
                  </a:cubicBezTo>
                  <a:lnTo>
                    <a:pt x="1" y="831"/>
                  </a:lnTo>
                  <a:cubicBezTo>
                    <a:pt x="156" y="831"/>
                    <a:pt x="355" y="875"/>
                    <a:pt x="542" y="875"/>
                  </a:cubicBezTo>
                  <a:cubicBezTo>
                    <a:pt x="735" y="875"/>
                    <a:pt x="916" y="828"/>
                    <a:pt x="1022" y="636"/>
                  </a:cubicBezTo>
                  <a:cubicBezTo>
                    <a:pt x="1091" y="507"/>
                    <a:pt x="1099" y="303"/>
                    <a:pt x="1082" y="212"/>
                  </a:cubicBezTo>
                  <a:lnTo>
                    <a:pt x="1082" y="212"/>
                  </a:lnTo>
                  <a:lnTo>
                    <a:pt x="887" y="342"/>
                  </a:lnTo>
                  <a:cubicBezTo>
                    <a:pt x="870" y="225"/>
                    <a:pt x="887" y="182"/>
                    <a:pt x="922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36"/>
            <p:cNvSpPr/>
            <p:nvPr/>
          </p:nvSpPr>
          <p:spPr>
            <a:xfrm>
              <a:off x="2770022" y="3570009"/>
              <a:ext cx="1089148" cy="854570"/>
            </a:xfrm>
            <a:custGeom>
              <a:avLst/>
              <a:gdLst/>
              <a:ahLst/>
              <a:cxnLst/>
              <a:rect l="l" t="t" r="r" b="b"/>
              <a:pathLst>
                <a:path w="7563" h="5934" extrusionOk="0">
                  <a:moveTo>
                    <a:pt x="6793" y="0"/>
                  </a:moveTo>
                  <a:cubicBezTo>
                    <a:pt x="6685" y="0"/>
                    <a:pt x="6565" y="61"/>
                    <a:pt x="6438" y="203"/>
                  </a:cubicBezTo>
                  <a:cubicBezTo>
                    <a:pt x="5058" y="1017"/>
                    <a:pt x="3998" y="1462"/>
                    <a:pt x="2657" y="2293"/>
                  </a:cubicBezTo>
                  <a:cubicBezTo>
                    <a:pt x="1861" y="2786"/>
                    <a:pt x="2107" y="3669"/>
                    <a:pt x="1943" y="3751"/>
                  </a:cubicBezTo>
                  <a:cubicBezTo>
                    <a:pt x="1937" y="3754"/>
                    <a:pt x="1931" y="3755"/>
                    <a:pt x="1924" y="3755"/>
                  </a:cubicBezTo>
                  <a:cubicBezTo>
                    <a:pt x="1850" y="3755"/>
                    <a:pt x="1722" y="3595"/>
                    <a:pt x="1722" y="3595"/>
                  </a:cubicBezTo>
                  <a:lnTo>
                    <a:pt x="1099" y="3855"/>
                  </a:lnTo>
                  <a:lnTo>
                    <a:pt x="0" y="5187"/>
                  </a:lnTo>
                  <a:cubicBezTo>
                    <a:pt x="555" y="5639"/>
                    <a:pt x="1158" y="5933"/>
                    <a:pt x="1803" y="5933"/>
                  </a:cubicBezTo>
                  <a:cubicBezTo>
                    <a:pt x="2355" y="5933"/>
                    <a:pt x="2937" y="5717"/>
                    <a:pt x="3544" y="5200"/>
                  </a:cubicBezTo>
                  <a:cubicBezTo>
                    <a:pt x="4928" y="4036"/>
                    <a:pt x="5681" y="2098"/>
                    <a:pt x="6706" y="662"/>
                  </a:cubicBezTo>
                  <a:cubicBezTo>
                    <a:pt x="6812" y="673"/>
                    <a:pt x="7201" y="896"/>
                    <a:pt x="7366" y="896"/>
                  </a:cubicBezTo>
                  <a:cubicBezTo>
                    <a:pt x="7384" y="896"/>
                    <a:pt x="7399" y="893"/>
                    <a:pt x="7412" y="887"/>
                  </a:cubicBezTo>
                  <a:cubicBezTo>
                    <a:pt x="7563" y="779"/>
                    <a:pt x="7204" y="368"/>
                    <a:pt x="7117" y="233"/>
                  </a:cubicBezTo>
                  <a:cubicBezTo>
                    <a:pt x="7037" y="91"/>
                    <a:pt x="6924" y="0"/>
                    <a:pt x="6793" y="0"/>
                  </a:cubicBezTo>
                  <a:close/>
                </a:path>
              </a:pathLst>
            </a:custGeom>
            <a:solidFill>
              <a:srgbClr val="FCAB9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1836;p36"/>
            <p:cNvSpPr/>
            <p:nvPr/>
          </p:nvSpPr>
          <p:spPr>
            <a:xfrm>
              <a:off x="2939523" y="3632222"/>
              <a:ext cx="226960" cy="389554"/>
            </a:xfrm>
            <a:custGeom>
              <a:avLst/>
              <a:gdLst/>
              <a:ahLst/>
              <a:cxnLst/>
              <a:rect l="l" t="t" r="r" b="b"/>
              <a:pathLst>
                <a:path w="1576" h="2705" extrusionOk="0">
                  <a:moveTo>
                    <a:pt x="619" y="0"/>
                  </a:moveTo>
                  <a:lnTo>
                    <a:pt x="299" y="485"/>
                  </a:lnTo>
                  <a:lnTo>
                    <a:pt x="0" y="1355"/>
                  </a:lnTo>
                  <a:lnTo>
                    <a:pt x="472" y="2704"/>
                  </a:lnTo>
                  <a:cubicBezTo>
                    <a:pt x="472" y="2704"/>
                    <a:pt x="1575" y="1562"/>
                    <a:pt x="1246" y="1368"/>
                  </a:cubicBezTo>
                  <a:cubicBezTo>
                    <a:pt x="917" y="1173"/>
                    <a:pt x="619" y="0"/>
                    <a:pt x="619" y="0"/>
                  </a:cubicBezTo>
                  <a:close/>
                </a:path>
              </a:pathLst>
            </a:custGeom>
            <a:solidFill>
              <a:srgbClr val="B31D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1837;p36"/>
            <p:cNvSpPr/>
            <p:nvPr/>
          </p:nvSpPr>
          <p:spPr>
            <a:xfrm>
              <a:off x="2365350" y="3223230"/>
              <a:ext cx="689520" cy="1164917"/>
            </a:xfrm>
            <a:custGeom>
              <a:avLst/>
              <a:gdLst/>
              <a:ahLst/>
              <a:cxnLst/>
              <a:rect l="l" t="t" r="r" b="b"/>
              <a:pathLst>
                <a:path w="4788" h="8089" extrusionOk="0">
                  <a:moveTo>
                    <a:pt x="3134" y="0"/>
                  </a:moveTo>
                  <a:cubicBezTo>
                    <a:pt x="2025" y="0"/>
                    <a:pt x="0" y="1181"/>
                    <a:pt x="11" y="2053"/>
                  </a:cubicBezTo>
                  <a:cubicBezTo>
                    <a:pt x="85" y="5428"/>
                    <a:pt x="1902" y="8088"/>
                    <a:pt x="1902" y="8088"/>
                  </a:cubicBezTo>
                  <a:cubicBezTo>
                    <a:pt x="2962" y="7764"/>
                    <a:pt x="4139" y="7119"/>
                    <a:pt x="4532" y="6003"/>
                  </a:cubicBezTo>
                  <a:lnTo>
                    <a:pt x="4524" y="5774"/>
                  </a:lnTo>
                  <a:cubicBezTo>
                    <a:pt x="4437" y="5332"/>
                    <a:pt x="4489" y="4818"/>
                    <a:pt x="4550" y="4346"/>
                  </a:cubicBezTo>
                  <a:cubicBezTo>
                    <a:pt x="4641" y="2866"/>
                    <a:pt x="4788" y="1101"/>
                    <a:pt x="3585" y="98"/>
                  </a:cubicBezTo>
                  <a:cubicBezTo>
                    <a:pt x="3466" y="31"/>
                    <a:pt x="3312" y="0"/>
                    <a:pt x="313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36"/>
            <p:cNvSpPr/>
            <p:nvPr/>
          </p:nvSpPr>
          <p:spPr>
            <a:xfrm>
              <a:off x="2367510" y="2152075"/>
              <a:ext cx="190669" cy="135084"/>
            </a:xfrm>
            <a:custGeom>
              <a:avLst/>
              <a:gdLst/>
              <a:ahLst/>
              <a:cxnLst/>
              <a:rect l="l" t="t" r="r" b="b"/>
              <a:pathLst>
                <a:path w="1324" h="938" extrusionOk="0">
                  <a:moveTo>
                    <a:pt x="621" y="1"/>
                  </a:moveTo>
                  <a:cubicBezTo>
                    <a:pt x="513" y="1"/>
                    <a:pt x="395" y="28"/>
                    <a:pt x="273" y="90"/>
                  </a:cubicBezTo>
                  <a:cubicBezTo>
                    <a:pt x="139" y="155"/>
                    <a:pt x="1" y="371"/>
                    <a:pt x="78" y="518"/>
                  </a:cubicBezTo>
                  <a:cubicBezTo>
                    <a:pt x="86" y="509"/>
                    <a:pt x="93" y="506"/>
                    <a:pt x="99" y="506"/>
                  </a:cubicBezTo>
                  <a:cubicBezTo>
                    <a:pt x="127" y="506"/>
                    <a:pt x="153" y="570"/>
                    <a:pt x="217" y="570"/>
                  </a:cubicBezTo>
                  <a:cubicBezTo>
                    <a:pt x="226" y="570"/>
                    <a:pt x="236" y="569"/>
                    <a:pt x="247" y="566"/>
                  </a:cubicBezTo>
                  <a:cubicBezTo>
                    <a:pt x="364" y="527"/>
                    <a:pt x="432" y="398"/>
                    <a:pt x="522" y="398"/>
                  </a:cubicBezTo>
                  <a:cubicBezTo>
                    <a:pt x="541" y="398"/>
                    <a:pt x="562" y="404"/>
                    <a:pt x="585" y="419"/>
                  </a:cubicBezTo>
                  <a:cubicBezTo>
                    <a:pt x="671" y="479"/>
                    <a:pt x="680" y="535"/>
                    <a:pt x="693" y="592"/>
                  </a:cubicBezTo>
                  <a:cubicBezTo>
                    <a:pt x="703" y="660"/>
                    <a:pt x="725" y="687"/>
                    <a:pt x="745" y="687"/>
                  </a:cubicBezTo>
                  <a:cubicBezTo>
                    <a:pt x="759" y="687"/>
                    <a:pt x="772" y="674"/>
                    <a:pt x="779" y="652"/>
                  </a:cubicBezTo>
                  <a:cubicBezTo>
                    <a:pt x="791" y="619"/>
                    <a:pt x="812" y="605"/>
                    <a:pt x="834" y="605"/>
                  </a:cubicBezTo>
                  <a:cubicBezTo>
                    <a:pt x="902" y="605"/>
                    <a:pt x="983" y="736"/>
                    <a:pt x="866" y="860"/>
                  </a:cubicBezTo>
                  <a:cubicBezTo>
                    <a:pt x="899" y="832"/>
                    <a:pt x="928" y="822"/>
                    <a:pt x="954" y="822"/>
                  </a:cubicBezTo>
                  <a:cubicBezTo>
                    <a:pt x="1037" y="822"/>
                    <a:pt x="1088" y="931"/>
                    <a:pt x="1134" y="938"/>
                  </a:cubicBezTo>
                  <a:cubicBezTo>
                    <a:pt x="1324" y="431"/>
                    <a:pt x="1046" y="1"/>
                    <a:pt x="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1839;p36"/>
            <p:cNvSpPr/>
            <p:nvPr/>
          </p:nvSpPr>
          <p:spPr>
            <a:xfrm>
              <a:off x="3520176" y="3582970"/>
              <a:ext cx="225664" cy="248710"/>
            </a:xfrm>
            <a:custGeom>
              <a:avLst/>
              <a:gdLst/>
              <a:ahLst/>
              <a:cxnLst/>
              <a:rect l="l" t="t" r="r" b="b"/>
              <a:pathLst>
                <a:path w="1567" h="1727" extrusionOk="0">
                  <a:moveTo>
                    <a:pt x="1363" y="1"/>
                  </a:moveTo>
                  <a:lnTo>
                    <a:pt x="1229" y="113"/>
                  </a:lnTo>
                  <a:lnTo>
                    <a:pt x="0" y="792"/>
                  </a:lnTo>
                  <a:cubicBezTo>
                    <a:pt x="0" y="792"/>
                    <a:pt x="896" y="961"/>
                    <a:pt x="771" y="1727"/>
                  </a:cubicBezTo>
                  <a:lnTo>
                    <a:pt x="1497" y="572"/>
                  </a:lnTo>
                  <a:lnTo>
                    <a:pt x="1567" y="122"/>
                  </a:lnTo>
                  <a:lnTo>
                    <a:pt x="1363" y="1"/>
                  </a:lnTo>
                  <a:close/>
                </a:path>
              </a:pathLst>
            </a:custGeom>
            <a:solidFill>
              <a:srgbClr val="FFFD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1840;p36"/>
            <p:cNvSpPr/>
            <p:nvPr/>
          </p:nvSpPr>
          <p:spPr>
            <a:xfrm>
              <a:off x="3697166" y="3570009"/>
              <a:ext cx="162011" cy="128891"/>
            </a:xfrm>
            <a:custGeom>
              <a:avLst/>
              <a:gdLst/>
              <a:ahLst/>
              <a:cxnLst/>
              <a:rect l="l" t="t" r="r" b="b"/>
              <a:pathLst>
                <a:path w="1125" h="895" extrusionOk="0">
                  <a:moveTo>
                    <a:pt x="355" y="0"/>
                  </a:moveTo>
                  <a:cubicBezTo>
                    <a:pt x="247" y="0"/>
                    <a:pt x="127" y="61"/>
                    <a:pt x="0" y="203"/>
                  </a:cubicBezTo>
                  <a:cubicBezTo>
                    <a:pt x="28" y="176"/>
                    <a:pt x="61" y="164"/>
                    <a:pt x="94" y="164"/>
                  </a:cubicBezTo>
                  <a:cubicBezTo>
                    <a:pt x="214" y="164"/>
                    <a:pt x="341" y="314"/>
                    <a:pt x="290" y="415"/>
                  </a:cubicBezTo>
                  <a:cubicBezTo>
                    <a:pt x="229" y="541"/>
                    <a:pt x="121" y="614"/>
                    <a:pt x="268" y="662"/>
                  </a:cubicBezTo>
                  <a:cubicBezTo>
                    <a:pt x="381" y="696"/>
                    <a:pt x="766" y="861"/>
                    <a:pt x="826" y="878"/>
                  </a:cubicBezTo>
                  <a:cubicBezTo>
                    <a:pt x="866" y="889"/>
                    <a:pt x="900" y="894"/>
                    <a:pt x="928" y="894"/>
                  </a:cubicBezTo>
                  <a:cubicBezTo>
                    <a:pt x="946" y="894"/>
                    <a:pt x="962" y="892"/>
                    <a:pt x="974" y="887"/>
                  </a:cubicBezTo>
                  <a:cubicBezTo>
                    <a:pt x="1125" y="779"/>
                    <a:pt x="766" y="368"/>
                    <a:pt x="679" y="233"/>
                  </a:cubicBezTo>
                  <a:cubicBezTo>
                    <a:pt x="599" y="91"/>
                    <a:pt x="486" y="0"/>
                    <a:pt x="3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1841;p36"/>
            <p:cNvSpPr/>
            <p:nvPr/>
          </p:nvSpPr>
          <p:spPr>
            <a:xfrm>
              <a:off x="2674686" y="1104106"/>
              <a:ext cx="521028" cy="478698"/>
            </a:xfrm>
            <a:custGeom>
              <a:avLst/>
              <a:gdLst/>
              <a:ahLst/>
              <a:cxnLst/>
              <a:rect l="l" t="t" r="r" b="b"/>
              <a:pathLst>
                <a:path w="3618" h="3324" extrusionOk="0">
                  <a:moveTo>
                    <a:pt x="1815" y="0"/>
                  </a:moveTo>
                  <a:cubicBezTo>
                    <a:pt x="1706" y="0"/>
                    <a:pt x="1595" y="11"/>
                    <a:pt x="1484" y="34"/>
                  </a:cubicBezTo>
                  <a:cubicBezTo>
                    <a:pt x="585" y="211"/>
                    <a:pt x="1" y="1085"/>
                    <a:pt x="182" y="1985"/>
                  </a:cubicBezTo>
                  <a:cubicBezTo>
                    <a:pt x="338" y="2776"/>
                    <a:pt x="1033" y="3323"/>
                    <a:pt x="1810" y="3323"/>
                  </a:cubicBezTo>
                  <a:cubicBezTo>
                    <a:pt x="1916" y="3323"/>
                    <a:pt x="2025" y="3313"/>
                    <a:pt x="2133" y="3291"/>
                  </a:cubicBezTo>
                  <a:cubicBezTo>
                    <a:pt x="3033" y="3114"/>
                    <a:pt x="3617" y="2236"/>
                    <a:pt x="3440" y="1336"/>
                  </a:cubicBezTo>
                  <a:cubicBezTo>
                    <a:pt x="3284" y="547"/>
                    <a:pt x="2590" y="0"/>
                    <a:pt x="18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36"/>
            <p:cNvSpPr/>
            <p:nvPr/>
          </p:nvSpPr>
          <p:spPr>
            <a:xfrm>
              <a:off x="903349" y="1794783"/>
              <a:ext cx="188941" cy="136092"/>
            </a:xfrm>
            <a:custGeom>
              <a:avLst/>
              <a:gdLst/>
              <a:ahLst/>
              <a:cxnLst/>
              <a:rect l="l" t="t" r="r" b="b"/>
              <a:pathLst>
                <a:path w="1312" h="945" extrusionOk="0">
                  <a:moveTo>
                    <a:pt x="1" y="1"/>
                  </a:moveTo>
                  <a:lnTo>
                    <a:pt x="1" y="944"/>
                  </a:lnTo>
                  <a:cubicBezTo>
                    <a:pt x="1" y="499"/>
                    <a:pt x="1043" y="256"/>
                    <a:pt x="1311" y="256"/>
                  </a:cubicBezTo>
                  <a:lnTo>
                    <a:pt x="127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1843;p36"/>
            <p:cNvSpPr/>
            <p:nvPr/>
          </p:nvSpPr>
          <p:spPr>
            <a:xfrm>
              <a:off x="457202" y="1751292"/>
              <a:ext cx="335399" cy="248710"/>
            </a:xfrm>
            <a:custGeom>
              <a:avLst/>
              <a:gdLst/>
              <a:ahLst/>
              <a:cxnLst/>
              <a:rect l="l" t="t" r="r" b="b"/>
              <a:pathLst>
                <a:path w="2329" h="1727" extrusionOk="0">
                  <a:moveTo>
                    <a:pt x="1" y="0"/>
                  </a:moveTo>
                  <a:lnTo>
                    <a:pt x="1" y="1726"/>
                  </a:lnTo>
                  <a:lnTo>
                    <a:pt x="2065" y="1726"/>
                  </a:lnTo>
                  <a:lnTo>
                    <a:pt x="2328" y="0"/>
                  </a:lnTo>
                  <a:close/>
                </a:path>
              </a:pathLst>
            </a:custGeom>
            <a:solidFill>
              <a:srgbClr val="B1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1844;p36"/>
            <p:cNvSpPr/>
            <p:nvPr/>
          </p:nvSpPr>
          <p:spPr>
            <a:xfrm>
              <a:off x="740760" y="1298233"/>
              <a:ext cx="162731" cy="789621"/>
            </a:xfrm>
            <a:custGeom>
              <a:avLst/>
              <a:gdLst/>
              <a:ahLst/>
              <a:cxnLst/>
              <a:rect l="l" t="t" r="r" b="b"/>
              <a:pathLst>
                <a:path w="1130" h="5483" extrusionOk="0">
                  <a:moveTo>
                    <a:pt x="840" y="1"/>
                  </a:moveTo>
                  <a:lnTo>
                    <a:pt x="0" y="5482"/>
                  </a:lnTo>
                  <a:lnTo>
                    <a:pt x="1130" y="5482"/>
                  </a:lnTo>
                  <a:lnTo>
                    <a:pt x="1130" y="1"/>
                  </a:lnTo>
                  <a:close/>
                </a:path>
              </a:pathLst>
            </a:custGeom>
            <a:solidFill>
              <a:srgbClr val="B1B4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36"/>
            <p:cNvSpPr/>
            <p:nvPr/>
          </p:nvSpPr>
          <p:spPr>
            <a:xfrm>
              <a:off x="1087107" y="1804864"/>
              <a:ext cx="683039" cy="15697"/>
            </a:xfrm>
            <a:custGeom>
              <a:avLst/>
              <a:gdLst/>
              <a:ahLst/>
              <a:cxnLst/>
              <a:rect l="l" t="t" r="r" b="b"/>
              <a:pathLst>
                <a:path w="4743" h="109" extrusionOk="0">
                  <a:moveTo>
                    <a:pt x="1" y="0"/>
                  </a:moveTo>
                  <a:lnTo>
                    <a:pt x="1" y="108"/>
                  </a:lnTo>
                  <a:lnTo>
                    <a:pt x="4743" y="108"/>
                  </a:lnTo>
                  <a:lnTo>
                    <a:pt x="47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1846;p36"/>
            <p:cNvSpPr/>
            <p:nvPr/>
          </p:nvSpPr>
          <p:spPr>
            <a:xfrm>
              <a:off x="1087107" y="1804864"/>
              <a:ext cx="683039" cy="15697"/>
            </a:xfrm>
            <a:custGeom>
              <a:avLst/>
              <a:gdLst/>
              <a:ahLst/>
              <a:cxnLst/>
              <a:rect l="l" t="t" r="r" b="b"/>
              <a:pathLst>
                <a:path w="4743" h="109" extrusionOk="0">
                  <a:moveTo>
                    <a:pt x="1" y="0"/>
                  </a:moveTo>
                  <a:lnTo>
                    <a:pt x="1" y="108"/>
                  </a:lnTo>
                  <a:lnTo>
                    <a:pt x="4743" y="108"/>
                  </a:lnTo>
                  <a:lnTo>
                    <a:pt x="474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1847;p36"/>
            <p:cNvSpPr/>
            <p:nvPr/>
          </p:nvSpPr>
          <p:spPr>
            <a:xfrm>
              <a:off x="1074722" y="1794783"/>
              <a:ext cx="707953" cy="13249"/>
            </a:xfrm>
            <a:custGeom>
              <a:avLst/>
              <a:gdLst/>
              <a:ahLst/>
              <a:cxnLst/>
              <a:rect l="l" t="t" r="r" b="b"/>
              <a:pathLst>
                <a:path w="4916" h="92" extrusionOk="0">
                  <a:moveTo>
                    <a:pt x="74" y="1"/>
                  </a:moveTo>
                  <a:cubicBezTo>
                    <a:pt x="35" y="1"/>
                    <a:pt x="0" y="23"/>
                    <a:pt x="0" y="49"/>
                  </a:cubicBezTo>
                  <a:cubicBezTo>
                    <a:pt x="0" y="70"/>
                    <a:pt x="35" y="92"/>
                    <a:pt x="74" y="92"/>
                  </a:cubicBezTo>
                  <a:lnTo>
                    <a:pt x="4842" y="92"/>
                  </a:lnTo>
                  <a:cubicBezTo>
                    <a:pt x="4880" y="92"/>
                    <a:pt x="4915" y="70"/>
                    <a:pt x="4915" y="49"/>
                  </a:cubicBezTo>
                  <a:cubicBezTo>
                    <a:pt x="4915" y="23"/>
                    <a:pt x="4880" y="1"/>
                    <a:pt x="484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36"/>
            <p:cNvSpPr/>
            <p:nvPr/>
          </p:nvSpPr>
          <p:spPr>
            <a:xfrm>
              <a:off x="1074722" y="1818545"/>
              <a:ext cx="707953" cy="13249"/>
            </a:xfrm>
            <a:custGeom>
              <a:avLst/>
              <a:gdLst/>
              <a:ahLst/>
              <a:cxnLst/>
              <a:rect l="l" t="t" r="r" b="b"/>
              <a:pathLst>
                <a:path w="4916" h="92" extrusionOk="0">
                  <a:moveTo>
                    <a:pt x="74" y="0"/>
                  </a:moveTo>
                  <a:cubicBezTo>
                    <a:pt x="35" y="0"/>
                    <a:pt x="0" y="22"/>
                    <a:pt x="0" y="48"/>
                  </a:cubicBezTo>
                  <a:cubicBezTo>
                    <a:pt x="0" y="74"/>
                    <a:pt x="35" y="91"/>
                    <a:pt x="74" y="91"/>
                  </a:cubicBezTo>
                  <a:lnTo>
                    <a:pt x="4842" y="91"/>
                  </a:lnTo>
                  <a:cubicBezTo>
                    <a:pt x="4880" y="91"/>
                    <a:pt x="4915" y="74"/>
                    <a:pt x="4915" y="48"/>
                  </a:cubicBezTo>
                  <a:cubicBezTo>
                    <a:pt x="4915" y="22"/>
                    <a:pt x="4880" y="0"/>
                    <a:pt x="48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49" name="Google Shape;1849;p36"/>
            <p:cNvGrpSpPr/>
            <p:nvPr/>
          </p:nvGrpSpPr>
          <p:grpSpPr>
            <a:xfrm>
              <a:off x="1090851" y="1818977"/>
              <a:ext cx="669938" cy="632647"/>
              <a:chOff x="1090851" y="1818977"/>
              <a:chExt cx="669938" cy="632647"/>
            </a:xfrm>
          </p:grpSpPr>
          <p:sp>
            <p:nvSpPr>
              <p:cNvPr id="1850" name="Google Shape;1850;p36"/>
              <p:cNvSpPr/>
              <p:nvPr/>
            </p:nvSpPr>
            <p:spPr>
              <a:xfrm>
                <a:off x="1482850" y="1823586"/>
                <a:ext cx="277939" cy="628039"/>
              </a:xfrm>
              <a:custGeom>
                <a:avLst/>
                <a:gdLst/>
                <a:ahLst/>
                <a:cxnLst/>
                <a:rect l="l" t="t" r="r" b="b"/>
                <a:pathLst>
                  <a:path w="1930" h="4361" extrusionOk="0">
                    <a:moveTo>
                      <a:pt x="736" y="1674"/>
                    </a:moveTo>
                    <a:lnTo>
                      <a:pt x="658" y="1938"/>
                    </a:lnTo>
                    <a:cubicBezTo>
                      <a:pt x="658" y="1943"/>
                      <a:pt x="653" y="1943"/>
                      <a:pt x="653" y="1947"/>
                    </a:cubicBezTo>
                    <a:lnTo>
                      <a:pt x="498" y="3677"/>
                    </a:lnTo>
                    <a:lnTo>
                      <a:pt x="433" y="2085"/>
                    </a:lnTo>
                    <a:lnTo>
                      <a:pt x="736" y="1674"/>
                    </a:lnTo>
                    <a:close/>
                    <a:moveTo>
                      <a:pt x="1125" y="381"/>
                    </a:moveTo>
                    <a:lnTo>
                      <a:pt x="809" y="1432"/>
                    </a:lnTo>
                    <a:lnTo>
                      <a:pt x="355" y="2051"/>
                    </a:lnTo>
                    <a:cubicBezTo>
                      <a:pt x="351" y="2055"/>
                      <a:pt x="346" y="2068"/>
                      <a:pt x="346" y="2077"/>
                    </a:cubicBezTo>
                    <a:lnTo>
                      <a:pt x="420" y="3786"/>
                    </a:lnTo>
                    <a:lnTo>
                      <a:pt x="91" y="2172"/>
                    </a:lnTo>
                    <a:lnTo>
                      <a:pt x="1125" y="381"/>
                    </a:lnTo>
                    <a:close/>
                    <a:moveTo>
                      <a:pt x="1268" y="1"/>
                    </a:moveTo>
                    <a:cubicBezTo>
                      <a:pt x="1253" y="1"/>
                      <a:pt x="1239" y="9"/>
                      <a:pt x="1233" y="22"/>
                    </a:cubicBezTo>
                    <a:lnTo>
                      <a:pt x="9" y="2142"/>
                    </a:lnTo>
                    <a:cubicBezTo>
                      <a:pt x="4" y="2150"/>
                      <a:pt x="0" y="2163"/>
                      <a:pt x="4" y="2172"/>
                    </a:cubicBezTo>
                    <a:lnTo>
                      <a:pt x="441" y="4326"/>
                    </a:lnTo>
                    <a:cubicBezTo>
                      <a:pt x="441" y="4331"/>
                      <a:pt x="446" y="4335"/>
                      <a:pt x="446" y="4339"/>
                    </a:cubicBezTo>
                    <a:cubicBezTo>
                      <a:pt x="450" y="4344"/>
                      <a:pt x="450" y="4348"/>
                      <a:pt x="454" y="4352"/>
                    </a:cubicBezTo>
                    <a:cubicBezTo>
                      <a:pt x="459" y="4357"/>
                      <a:pt x="467" y="4357"/>
                      <a:pt x="472" y="4361"/>
                    </a:cubicBezTo>
                    <a:lnTo>
                      <a:pt x="485" y="4361"/>
                    </a:lnTo>
                    <a:cubicBezTo>
                      <a:pt x="489" y="4361"/>
                      <a:pt x="498" y="4361"/>
                      <a:pt x="502" y="4357"/>
                    </a:cubicBezTo>
                    <a:cubicBezTo>
                      <a:pt x="506" y="4357"/>
                      <a:pt x="511" y="4352"/>
                      <a:pt x="515" y="4348"/>
                    </a:cubicBezTo>
                    <a:cubicBezTo>
                      <a:pt x="519" y="4344"/>
                      <a:pt x="524" y="4339"/>
                      <a:pt x="524" y="4331"/>
                    </a:cubicBezTo>
                    <a:cubicBezTo>
                      <a:pt x="528" y="4331"/>
                      <a:pt x="528" y="4326"/>
                      <a:pt x="528" y="4322"/>
                    </a:cubicBezTo>
                    <a:lnTo>
                      <a:pt x="740" y="1960"/>
                    </a:lnTo>
                    <a:lnTo>
                      <a:pt x="887" y="1467"/>
                    </a:lnTo>
                    <a:lnTo>
                      <a:pt x="1912" y="69"/>
                    </a:lnTo>
                    <a:cubicBezTo>
                      <a:pt x="1930" y="52"/>
                      <a:pt x="1925" y="22"/>
                      <a:pt x="1904" y="9"/>
                    </a:cubicBezTo>
                    <a:cubicBezTo>
                      <a:pt x="1897" y="4"/>
                      <a:pt x="1889" y="1"/>
                      <a:pt x="1880" y="1"/>
                    </a:cubicBezTo>
                    <a:cubicBezTo>
                      <a:pt x="1867" y="1"/>
                      <a:pt x="1854" y="7"/>
                      <a:pt x="1843" y="17"/>
                    </a:cubicBezTo>
                    <a:lnTo>
                      <a:pt x="961" y="1224"/>
                    </a:lnTo>
                    <a:lnTo>
                      <a:pt x="961" y="1224"/>
                    </a:lnTo>
                    <a:lnTo>
                      <a:pt x="1307" y="56"/>
                    </a:lnTo>
                    <a:cubicBezTo>
                      <a:pt x="1315" y="35"/>
                      <a:pt x="1307" y="13"/>
                      <a:pt x="1285" y="4"/>
                    </a:cubicBezTo>
                    <a:cubicBezTo>
                      <a:pt x="1279" y="2"/>
                      <a:pt x="1273" y="1"/>
                      <a:pt x="1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1" name="Google Shape;1851;p36"/>
              <p:cNvSpPr/>
              <p:nvPr/>
            </p:nvSpPr>
            <p:spPr>
              <a:xfrm>
                <a:off x="1422365" y="1818977"/>
                <a:ext cx="160283" cy="632647"/>
              </a:xfrm>
              <a:custGeom>
                <a:avLst/>
                <a:gdLst/>
                <a:ahLst/>
                <a:cxnLst/>
                <a:rect l="l" t="t" r="r" b="b"/>
                <a:pathLst>
                  <a:path w="1113" h="4393" extrusionOk="0">
                    <a:moveTo>
                      <a:pt x="996" y="296"/>
                    </a:moveTo>
                    <a:lnTo>
                      <a:pt x="766" y="2104"/>
                    </a:lnTo>
                    <a:lnTo>
                      <a:pt x="597" y="4103"/>
                    </a:lnTo>
                    <a:lnTo>
                      <a:pt x="87" y="2156"/>
                    </a:lnTo>
                    <a:lnTo>
                      <a:pt x="996" y="296"/>
                    </a:lnTo>
                    <a:close/>
                    <a:moveTo>
                      <a:pt x="1069" y="1"/>
                    </a:moveTo>
                    <a:cubicBezTo>
                      <a:pt x="1054" y="1"/>
                      <a:pt x="1037" y="10"/>
                      <a:pt x="1030" y="28"/>
                    </a:cubicBezTo>
                    <a:lnTo>
                      <a:pt x="5" y="2135"/>
                    </a:lnTo>
                    <a:cubicBezTo>
                      <a:pt x="0" y="2143"/>
                      <a:pt x="0" y="2152"/>
                      <a:pt x="0" y="2165"/>
                    </a:cubicBezTo>
                    <a:lnTo>
                      <a:pt x="576" y="4363"/>
                    </a:lnTo>
                    <a:cubicBezTo>
                      <a:pt x="580" y="4380"/>
                      <a:pt x="597" y="4393"/>
                      <a:pt x="619" y="4393"/>
                    </a:cubicBezTo>
                    <a:cubicBezTo>
                      <a:pt x="641" y="4393"/>
                      <a:pt x="658" y="4376"/>
                      <a:pt x="658" y="4354"/>
                    </a:cubicBezTo>
                    <a:lnTo>
                      <a:pt x="853" y="2113"/>
                    </a:lnTo>
                    <a:lnTo>
                      <a:pt x="1108" y="49"/>
                    </a:lnTo>
                    <a:cubicBezTo>
                      <a:pt x="1112" y="28"/>
                      <a:pt x="1099" y="10"/>
                      <a:pt x="1078" y="2"/>
                    </a:cubicBezTo>
                    <a:cubicBezTo>
                      <a:pt x="1075" y="1"/>
                      <a:pt x="1072" y="1"/>
                      <a:pt x="106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2" name="Google Shape;1852;p36"/>
              <p:cNvSpPr/>
              <p:nvPr/>
            </p:nvSpPr>
            <p:spPr>
              <a:xfrm>
                <a:off x="1422365" y="1823442"/>
                <a:ext cx="73013" cy="628183"/>
              </a:xfrm>
              <a:custGeom>
                <a:avLst/>
                <a:gdLst/>
                <a:ahLst/>
                <a:cxnLst/>
                <a:rect l="l" t="t" r="r" b="b"/>
                <a:pathLst>
                  <a:path w="507" h="4362" extrusionOk="0">
                    <a:moveTo>
                      <a:pt x="381" y="455"/>
                    </a:moveTo>
                    <a:lnTo>
                      <a:pt x="424" y="2160"/>
                    </a:lnTo>
                    <a:lnTo>
                      <a:pt x="256" y="3873"/>
                    </a:lnTo>
                    <a:lnTo>
                      <a:pt x="87" y="2056"/>
                    </a:lnTo>
                    <a:lnTo>
                      <a:pt x="381" y="455"/>
                    </a:lnTo>
                    <a:close/>
                    <a:moveTo>
                      <a:pt x="416" y="1"/>
                    </a:moveTo>
                    <a:cubicBezTo>
                      <a:pt x="394" y="1"/>
                      <a:pt x="373" y="14"/>
                      <a:pt x="368" y="36"/>
                    </a:cubicBezTo>
                    <a:lnTo>
                      <a:pt x="0" y="2047"/>
                    </a:lnTo>
                    <a:cubicBezTo>
                      <a:pt x="0" y="2052"/>
                      <a:pt x="0" y="2056"/>
                      <a:pt x="0" y="2060"/>
                    </a:cubicBezTo>
                    <a:lnTo>
                      <a:pt x="212" y="4323"/>
                    </a:lnTo>
                    <a:cubicBezTo>
                      <a:pt x="212" y="4345"/>
                      <a:pt x="234" y="4362"/>
                      <a:pt x="256" y="4362"/>
                    </a:cubicBezTo>
                    <a:cubicBezTo>
                      <a:pt x="277" y="4362"/>
                      <a:pt x="295" y="4345"/>
                      <a:pt x="295" y="4323"/>
                    </a:cubicBezTo>
                    <a:lnTo>
                      <a:pt x="507" y="2164"/>
                    </a:lnTo>
                    <a:lnTo>
                      <a:pt x="455" y="44"/>
                    </a:lnTo>
                    <a:cubicBezTo>
                      <a:pt x="455" y="23"/>
                      <a:pt x="437" y="5"/>
                      <a:pt x="4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3" name="Google Shape;1853;p36"/>
              <p:cNvSpPr/>
              <p:nvPr/>
            </p:nvSpPr>
            <p:spPr>
              <a:xfrm>
                <a:off x="1090851" y="1823730"/>
                <a:ext cx="277507" cy="627895"/>
              </a:xfrm>
              <a:custGeom>
                <a:avLst/>
                <a:gdLst/>
                <a:ahLst/>
                <a:cxnLst/>
                <a:rect l="l" t="t" r="r" b="b"/>
                <a:pathLst>
                  <a:path w="1927" h="4360" extrusionOk="0">
                    <a:moveTo>
                      <a:pt x="1182" y="1660"/>
                    </a:moveTo>
                    <a:lnTo>
                      <a:pt x="1498" y="2084"/>
                    </a:lnTo>
                    <a:lnTo>
                      <a:pt x="1429" y="3676"/>
                    </a:lnTo>
                    <a:lnTo>
                      <a:pt x="1273" y="1946"/>
                    </a:lnTo>
                    <a:cubicBezTo>
                      <a:pt x="1273" y="1942"/>
                      <a:pt x="1273" y="1942"/>
                      <a:pt x="1273" y="1937"/>
                    </a:cubicBezTo>
                    <a:lnTo>
                      <a:pt x="1182" y="1660"/>
                    </a:lnTo>
                    <a:close/>
                    <a:moveTo>
                      <a:pt x="771" y="371"/>
                    </a:moveTo>
                    <a:lnTo>
                      <a:pt x="1835" y="2084"/>
                    </a:lnTo>
                    <a:lnTo>
                      <a:pt x="1511" y="3754"/>
                    </a:lnTo>
                    <a:lnTo>
                      <a:pt x="1584" y="2076"/>
                    </a:lnTo>
                    <a:cubicBezTo>
                      <a:pt x="1584" y="2067"/>
                      <a:pt x="1580" y="2054"/>
                      <a:pt x="1576" y="2050"/>
                    </a:cubicBezTo>
                    <a:lnTo>
                      <a:pt x="1104" y="1405"/>
                    </a:lnTo>
                    <a:lnTo>
                      <a:pt x="771" y="371"/>
                    </a:lnTo>
                    <a:close/>
                    <a:moveTo>
                      <a:pt x="50" y="0"/>
                    </a:moveTo>
                    <a:cubicBezTo>
                      <a:pt x="42" y="0"/>
                      <a:pt x="34" y="3"/>
                      <a:pt x="27" y="8"/>
                    </a:cubicBezTo>
                    <a:cubicBezTo>
                      <a:pt x="5" y="21"/>
                      <a:pt x="1" y="51"/>
                      <a:pt x="18" y="68"/>
                    </a:cubicBezTo>
                    <a:lnTo>
                      <a:pt x="1026" y="1444"/>
                    </a:lnTo>
                    <a:lnTo>
                      <a:pt x="1191" y="1959"/>
                    </a:lnTo>
                    <a:lnTo>
                      <a:pt x="1403" y="4321"/>
                    </a:lnTo>
                    <a:cubicBezTo>
                      <a:pt x="1403" y="4325"/>
                      <a:pt x="1403" y="4330"/>
                      <a:pt x="1403" y="4330"/>
                    </a:cubicBezTo>
                    <a:cubicBezTo>
                      <a:pt x="1407" y="4338"/>
                      <a:pt x="1411" y="4343"/>
                      <a:pt x="1416" y="4351"/>
                    </a:cubicBezTo>
                    <a:cubicBezTo>
                      <a:pt x="1420" y="4351"/>
                      <a:pt x="1424" y="4356"/>
                      <a:pt x="1429" y="4356"/>
                    </a:cubicBezTo>
                    <a:cubicBezTo>
                      <a:pt x="1433" y="4360"/>
                      <a:pt x="1437" y="4360"/>
                      <a:pt x="1446" y="4360"/>
                    </a:cubicBezTo>
                    <a:lnTo>
                      <a:pt x="1459" y="4360"/>
                    </a:lnTo>
                    <a:cubicBezTo>
                      <a:pt x="1463" y="4356"/>
                      <a:pt x="1472" y="4356"/>
                      <a:pt x="1476" y="4351"/>
                    </a:cubicBezTo>
                    <a:cubicBezTo>
                      <a:pt x="1480" y="4347"/>
                      <a:pt x="1480" y="4343"/>
                      <a:pt x="1485" y="4334"/>
                    </a:cubicBezTo>
                    <a:cubicBezTo>
                      <a:pt x="1485" y="4334"/>
                      <a:pt x="1485" y="4330"/>
                      <a:pt x="1489" y="4325"/>
                    </a:cubicBezTo>
                    <a:lnTo>
                      <a:pt x="1922" y="2084"/>
                    </a:lnTo>
                    <a:cubicBezTo>
                      <a:pt x="1926" y="2076"/>
                      <a:pt x="1922" y="2063"/>
                      <a:pt x="1917" y="2054"/>
                    </a:cubicBezTo>
                    <a:lnTo>
                      <a:pt x="663" y="34"/>
                    </a:lnTo>
                    <a:cubicBezTo>
                      <a:pt x="653" y="21"/>
                      <a:pt x="639" y="13"/>
                      <a:pt x="624" y="13"/>
                    </a:cubicBezTo>
                    <a:cubicBezTo>
                      <a:pt x="618" y="13"/>
                      <a:pt x="612" y="14"/>
                      <a:pt x="606" y="16"/>
                    </a:cubicBezTo>
                    <a:cubicBezTo>
                      <a:pt x="589" y="25"/>
                      <a:pt x="581" y="51"/>
                      <a:pt x="585" y="68"/>
                    </a:cubicBezTo>
                    <a:lnTo>
                      <a:pt x="944" y="1189"/>
                    </a:lnTo>
                    <a:lnTo>
                      <a:pt x="83" y="16"/>
                    </a:lnTo>
                    <a:cubicBezTo>
                      <a:pt x="75" y="6"/>
                      <a:pt x="63" y="0"/>
                      <a:pt x="5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4" name="Google Shape;1854;p36"/>
              <p:cNvSpPr/>
              <p:nvPr/>
            </p:nvSpPr>
            <p:spPr>
              <a:xfrm>
                <a:off x="1274754" y="1823730"/>
                <a:ext cx="154667" cy="62789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4360" extrusionOk="0">
                    <a:moveTo>
                      <a:pt x="113" y="289"/>
                    </a:moveTo>
                    <a:lnTo>
                      <a:pt x="987" y="2123"/>
                    </a:lnTo>
                    <a:lnTo>
                      <a:pt x="532" y="4070"/>
                    </a:lnTo>
                    <a:lnTo>
                      <a:pt x="307" y="2067"/>
                    </a:lnTo>
                    <a:lnTo>
                      <a:pt x="113" y="289"/>
                    </a:lnTo>
                    <a:close/>
                    <a:moveTo>
                      <a:pt x="44" y="1"/>
                    </a:moveTo>
                    <a:cubicBezTo>
                      <a:pt x="40" y="1"/>
                      <a:pt x="35" y="1"/>
                      <a:pt x="30" y="3"/>
                    </a:cubicBezTo>
                    <a:cubicBezTo>
                      <a:pt x="13" y="8"/>
                      <a:pt x="0" y="25"/>
                      <a:pt x="0" y="47"/>
                    </a:cubicBezTo>
                    <a:lnTo>
                      <a:pt x="221" y="2076"/>
                    </a:lnTo>
                    <a:lnTo>
                      <a:pt x="476" y="4325"/>
                    </a:lnTo>
                    <a:cubicBezTo>
                      <a:pt x="480" y="4343"/>
                      <a:pt x="498" y="4360"/>
                      <a:pt x="515" y="4360"/>
                    </a:cubicBezTo>
                    <a:lnTo>
                      <a:pt x="519" y="4360"/>
                    </a:lnTo>
                    <a:cubicBezTo>
                      <a:pt x="537" y="4360"/>
                      <a:pt x="554" y="4347"/>
                      <a:pt x="558" y="4330"/>
                    </a:cubicBezTo>
                    <a:lnTo>
                      <a:pt x="1073" y="2128"/>
                    </a:lnTo>
                    <a:cubicBezTo>
                      <a:pt x="1073" y="2119"/>
                      <a:pt x="1073" y="2110"/>
                      <a:pt x="1069" y="2102"/>
                    </a:cubicBezTo>
                    <a:lnTo>
                      <a:pt x="82" y="25"/>
                    </a:lnTo>
                    <a:cubicBezTo>
                      <a:pt x="76" y="11"/>
                      <a:pt x="61" y="1"/>
                      <a:pt x="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5" name="Google Shape;1855;p36"/>
              <p:cNvSpPr/>
              <p:nvPr/>
            </p:nvSpPr>
            <p:spPr>
              <a:xfrm>
                <a:off x="1355688" y="1823442"/>
                <a:ext cx="73733" cy="628183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362" extrusionOk="0">
                    <a:moveTo>
                      <a:pt x="139" y="451"/>
                    </a:moveTo>
                    <a:lnTo>
                      <a:pt x="425" y="2065"/>
                    </a:lnTo>
                    <a:lnTo>
                      <a:pt x="264" y="3873"/>
                    </a:lnTo>
                    <a:lnTo>
                      <a:pt x="83" y="2082"/>
                    </a:lnTo>
                    <a:lnTo>
                      <a:pt x="139" y="451"/>
                    </a:lnTo>
                    <a:close/>
                    <a:moveTo>
                      <a:pt x="104" y="1"/>
                    </a:moveTo>
                    <a:cubicBezTo>
                      <a:pt x="83" y="5"/>
                      <a:pt x="65" y="23"/>
                      <a:pt x="65" y="44"/>
                    </a:cubicBezTo>
                    <a:lnTo>
                      <a:pt x="1" y="2082"/>
                    </a:lnTo>
                    <a:lnTo>
                      <a:pt x="225" y="4323"/>
                    </a:lnTo>
                    <a:cubicBezTo>
                      <a:pt x="230" y="4345"/>
                      <a:pt x="247" y="4362"/>
                      <a:pt x="269" y="4362"/>
                    </a:cubicBezTo>
                    <a:cubicBezTo>
                      <a:pt x="290" y="4362"/>
                      <a:pt x="308" y="4345"/>
                      <a:pt x="312" y="4323"/>
                    </a:cubicBezTo>
                    <a:lnTo>
                      <a:pt x="511" y="2069"/>
                    </a:lnTo>
                    <a:cubicBezTo>
                      <a:pt x="511" y="2065"/>
                      <a:pt x="511" y="2060"/>
                      <a:pt x="511" y="2056"/>
                    </a:cubicBezTo>
                    <a:lnTo>
                      <a:pt x="152" y="36"/>
                    </a:lnTo>
                    <a:cubicBezTo>
                      <a:pt x="148" y="14"/>
                      <a:pt x="126" y="1"/>
                      <a:pt x="10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36"/>
              <p:cNvSpPr/>
              <p:nvPr/>
            </p:nvSpPr>
            <p:spPr>
              <a:xfrm>
                <a:off x="1294051" y="2440385"/>
                <a:ext cx="263682" cy="10657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4" extrusionOk="0">
                    <a:moveTo>
                      <a:pt x="35" y="0"/>
                    </a:moveTo>
                    <a:cubicBezTo>
                      <a:pt x="13" y="0"/>
                      <a:pt x="0" y="17"/>
                      <a:pt x="0" y="35"/>
                    </a:cubicBezTo>
                    <a:cubicBezTo>
                      <a:pt x="0" y="56"/>
                      <a:pt x="13" y="74"/>
                      <a:pt x="35" y="74"/>
                    </a:cubicBezTo>
                    <a:lnTo>
                      <a:pt x="1796" y="74"/>
                    </a:lnTo>
                    <a:cubicBezTo>
                      <a:pt x="1817" y="74"/>
                      <a:pt x="1830" y="56"/>
                      <a:pt x="1830" y="35"/>
                    </a:cubicBezTo>
                    <a:cubicBezTo>
                      <a:pt x="1830" y="17"/>
                      <a:pt x="1817" y="0"/>
                      <a:pt x="17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857" name="Google Shape;1857;p36"/>
          <p:cNvSpPr/>
          <p:nvPr/>
        </p:nvSpPr>
        <p:spPr>
          <a:xfrm flipH="1">
            <a:off x="3023863" y="4034675"/>
            <a:ext cx="347400" cy="348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58" name="Google Shape;1858;p36"/>
          <p:cNvSpPr/>
          <p:nvPr/>
        </p:nvSpPr>
        <p:spPr>
          <a:xfrm flipH="1">
            <a:off x="1993563" y="1658850"/>
            <a:ext cx="347400" cy="348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59" name="Google Shape;1859;p36"/>
          <p:cNvSpPr/>
          <p:nvPr/>
        </p:nvSpPr>
        <p:spPr>
          <a:xfrm flipH="1">
            <a:off x="2983613" y="1069425"/>
            <a:ext cx="347400" cy="348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60" name="Google Shape;1860;p36"/>
          <p:cNvSpPr/>
          <p:nvPr/>
        </p:nvSpPr>
        <p:spPr>
          <a:xfrm flipH="1">
            <a:off x="826413" y="1348275"/>
            <a:ext cx="347400" cy="348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B</a:t>
            </a:r>
            <a:endParaRPr sz="1800">
              <a:solidFill>
                <a:schemeClr val="lt1"/>
              </a:solidFill>
            </a:endParaRPr>
          </a:p>
        </p:txBody>
      </p:sp>
      <p:grpSp>
        <p:nvGrpSpPr>
          <p:cNvPr id="1861" name="Google Shape;1861;p36"/>
          <p:cNvGrpSpPr/>
          <p:nvPr/>
        </p:nvGrpSpPr>
        <p:grpSpPr>
          <a:xfrm>
            <a:off x="4675758" y="3845825"/>
            <a:ext cx="3812650" cy="726302"/>
            <a:chOff x="4675758" y="3845825"/>
            <a:chExt cx="3812650" cy="726302"/>
          </a:xfrm>
        </p:grpSpPr>
        <p:sp>
          <p:nvSpPr>
            <p:cNvPr id="1862" name="Google Shape;1862;p36"/>
            <p:cNvSpPr/>
            <p:nvPr/>
          </p:nvSpPr>
          <p:spPr>
            <a:xfrm>
              <a:off x="5515137" y="3845825"/>
              <a:ext cx="2133900" cy="7263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1863;p36"/>
            <p:cNvSpPr txBox="1"/>
            <p:nvPr/>
          </p:nvSpPr>
          <p:spPr>
            <a:xfrm flipH="1">
              <a:off x="5787537" y="3897620"/>
              <a:ext cx="15891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64" name="Google Shape;1864;p36"/>
            <p:cNvSpPr txBox="1"/>
            <p:nvPr/>
          </p:nvSpPr>
          <p:spPr>
            <a:xfrm flipH="1">
              <a:off x="5624487" y="4148925"/>
              <a:ext cx="1915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Earth is the planet where we all live 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865" name="Google Shape;1865;p36"/>
            <p:cNvCxnSpPr>
              <a:stCxn id="1866" idx="2"/>
              <a:endCxn id="1862" idx="1"/>
            </p:cNvCxnSpPr>
            <p:nvPr/>
          </p:nvCxnSpPr>
          <p:spPr>
            <a:xfrm>
              <a:off x="5399658" y="4208977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66" name="Google Shape;1866;p36"/>
            <p:cNvSpPr/>
            <p:nvPr/>
          </p:nvSpPr>
          <p:spPr>
            <a:xfrm flipH="1">
              <a:off x="4675758" y="3845827"/>
              <a:ext cx="723900" cy="726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67" name="Google Shape;1867;p36"/>
            <p:cNvSpPr/>
            <p:nvPr/>
          </p:nvSpPr>
          <p:spPr>
            <a:xfrm flipH="1">
              <a:off x="7764508" y="3845827"/>
              <a:ext cx="723900" cy="72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868" name="Google Shape;1868;p36"/>
            <p:cNvCxnSpPr>
              <a:stCxn id="1867" idx="6"/>
              <a:endCxn id="1862" idx="3"/>
            </p:cNvCxnSpPr>
            <p:nvPr/>
          </p:nvCxnSpPr>
          <p:spPr>
            <a:xfrm rot="10800000">
              <a:off x="7649008" y="4208977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69" name="Google Shape;1869;p36"/>
          <p:cNvGrpSpPr/>
          <p:nvPr/>
        </p:nvGrpSpPr>
        <p:grpSpPr>
          <a:xfrm>
            <a:off x="4675699" y="2987608"/>
            <a:ext cx="3812650" cy="726302"/>
            <a:chOff x="4675699" y="2987608"/>
            <a:chExt cx="3812650" cy="726302"/>
          </a:xfrm>
        </p:grpSpPr>
        <p:sp>
          <p:nvSpPr>
            <p:cNvPr id="1870" name="Google Shape;1870;p36"/>
            <p:cNvSpPr/>
            <p:nvPr/>
          </p:nvSpPr>
          <p:spPr>
            <a:xfrm>
              <a:off x="5515137" y="2987608"/>
              <a:ext cx="2133900" cy="7263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1871;p36"/>
            <p:cNvSpPr txBox="1"/>
            <p:nvPr/>
          </p:nvSpPr>
          <p:spPr>
            <a:xfrm flipH="1">
              <a:off x="5787537" y="3039403"/>
              <a:ext cx="15891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72" name="Google Shape;1872;p36"/>
            <p:cNvSpPr txBox="1"/>
            <p:nvPr/>
          </p:nvSpPr>
          <p:spPr>
            <a:xfrm flipH="1">
              <a:off x="5624487" y="3290709"/>
              <a:ext cx="1915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It’s the biggest planet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73" name="Google Shape;1873;p36"/>
            <p:cNvSpPr/>
            <p:nvPr/>
          </p:nvSpPr>
          <p:spPr>
            <a:xfrm flipH="1">
              <a:off x="4675699" y="2987610"/>
              <a:ext cx="723900" cy="726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</a:t>
              </a: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874" name="Google Shape;1874;p36"/>
            <p:cNvCxnSpPr>
              <a:stCxn id="1873" idx="2"/>
              <a:endCxn id="1870" idx="1"/>
            </p:cNvCxnSpPr>
            <p:nvPr/>
          </p:nvCxnSpPr>
          <p:spPr>
            <a:xfrm>
              <a:off x="5399599" y="3350760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75" name="Google Shape;1875;p36"/>
            <p:cNvSpPr/>
            <p:nvPr/>
          </p:nvSpPr>
          <p:spPr>
            <a:xfrm flipH="1">
              <a:off x="7764449" y="2987610"/>
              <a:ext cx="723900" cy="72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876" name="Google Shape;1876;p36"/>
            <p:cNvCxnSpPr>
              <a:stCxn id="1875" idx="6"/>
              <a:endCxn id="1870" idx="3"/>
            </p:cNvCxnSpPr>
            <p:nvPr/>
          </p:nvCxnSpPr>
          <p:spPr>
            <a:xfrm rot="10800000">
              <a:off x="7648949" y="3350760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77" name="Google Shape;1877;p36"/>
          <p:cNvGrpSpPr/>
          <p:nvPr/>
        </p:nvGrpSpPr>
        <p:grpSpPr>
          <a:xfrm>
            <a:off x="4675697" y="2129392"/>
            <a:ext cx="3812650" cy="726302"/>
            <a:chOff x="4675697" y="2129392"/>
            <a:chExt cx="3812650" cy="726302"/>
          </a:xfrm>
        </p:grpSpPr>
        <p:sp>
          <p:nvSpPr>
            <p:cNvPr id="1878" name="Google Shape;1878;p36"/>
            <p:cNvSpPr/>
            <p:nvPr/>
          </p:nvSpPr>
          <p:spPr>
            <a:xfrm flipH="1">
              <a:off x="4675697" y="2129393"/>
              <a:ext cx="723900" cy="726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B</a:t>
              </a:r>
              <a:endParaRPr>
                <a:solidFill>
                  <a:schemeClr val="lt1"/>
                </a:solidFill>
              </a:endParaRPr>
            </a:p>
          </p:txBody>
        </p:sp>
        <p:sp>
          <p:nvSpPr>
            <p:cNvPr id="1879" name="Google Shape;1879;p36"/>
            <p:cNvSpPr/>
            <p:nvPr/>
          </p:nvSpPr>
          <p:spPr>
            <a:xfrm>
              <a:off x="5515137" y="2129392"/>
              <a:ext cx="2133900" cy="7263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1880;p36"/>
            <p:cNvSpPr txBox="1"/>
            <p:nvPr/>
          </p:nvSpPr>
          <p:spPr>
            <a:xfrm flipH="1">
              <a:off x="5787537" y="2181186"/>
              <a:ext cx="15891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81" name="Google Shape;1881;p36"/>
            <p:cNvSpPr txBox="1"/>
            <p:nvPr/>
          </p:nvSpPr>
          <p:spPr>
            <a:xfrm flipH="1">
              <a:off x="5624487" y="2432492"/>
              <a:ext cx="1915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it’s actually a cold place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1882" name="Google Shape;1882;p36"/>
            <p:cNvCxnSpPr>
              <a:stCxn id="1878" idx="2"/>
              <a:endCxn id="1879" idx="1"/>
            </p:cNvCxnSpPr>
            <p:nvPr/>
          </p:nvCxnSpPr>
          <p:spPr>
            <a:xfrm>
              <a:off x="5399597" y="2492543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83" name="Google Shape;1883;p36"/>
            <p:cNvSpPr/>
            <p:nvPr/>
          </p:nvSpPr>
          <p:spPr>
            <a:xfrm flipH="1">
              <a:off x="7764447" y="2129393"/>
              <a:ext cx="723900" cy="72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cxnSp>
          <p:nvCxnSpPr>
            <p:cNvPr id="1884" name="Google Shape;1884;p36"/>
            <p:cNvCxnSpPr>
              <a:stCxn id="1883" idx="6"/>
              <a:endCxn id="1879" idx="3"/>
            </p:cNvCxnSpPr>
            <p:nvPr/>
          </p:nvCxnSpPr>
          <p:spPr>
            <a:xfrm rot="10800000">
              <a:off x="7648947" y="2492543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85" name="Google Shape;1885;p36"/>
          <p:cNvGrpSpPr/>
          <p:nvPr/>
        </p:nvGrpSpPr>
        <p:grpSpPr>
          <a:xfrm>
            <a:off x="4675699" y="1271175"/>
            <a:ext cx="3812650" cy="726302"/>
            <a:chOff x="4675699" y="1271175"/>
            <a:chExt cx="3812650" cy="726302"/>
          </a:xfrm>
        </p:grpSpPr>
        <p:sp>
          <p:nvSpPr>
            <p:cNvPr id="1886" name="Google Shape;1886;p36"/>
            <p:cNvSpPr/>
            <p:nvPr/>
          </p:nvSpPr>
          <p:spPr>
            <a:xfrm>
              <a:off x="5515137" y="1271175"/>
              <a:ext cx="2133900" cy="7263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1887;p36"/>
            <p:cNvSpPr txBox="1"/>
            <p:nvPr/>
          </p:nvSpPr>
          <p:spPr>
            <a:xfrm flipH="1">
              <a:off x="5787537" y="1322970"/>
              <a:ext cx="1589100" cy="2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88" name="Google Shape;1888;p36"/>
            <p:cNvSpPr txBox="1"/>
            <p:nvPr/>
          </p:nvSpPr>
          <p:spPr>
            <a:xfrm flipH="1">
              <a:off x="5624487" y="1574275"/>
              <a:ext cx="19152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89" name="Google Shape;1889;p36"/>
            <p:cNvSpPr/>
            <p:nvPr/>
          </p:nvSpPr>
          <p:spPr>
            <a:xfrm flipH="1">
              <a:off x="4675699" y="1271177"/>
              <a:ext cx="723900" cy="726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</a:t>
              </a:r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1890" name="Google Shape;1890;p36"/>
            <p:cNvCxnSpPr>
              <a:stCxn id="1889" idx="2"/>
              <a:endCxn id="1886" idx="1"/>
            </p:cNvCxnSpPr>
            <p:nvPr/>
          </p:nvCxnSpPr>
          <p:spPr>
            <a:xfrm>
              <a:off x="5399599" y="1634327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891" name="Google Shape;1891;p36"/>
            <p:cNvSpPr/>
            <p:nvPr/>
          </p:nvSpPr>
          <p:spPr>
            <a:xfrm flipH="1">
              <a:off x="7764449" y="1271177"/>
              <a:ext cx="723900" cy="726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cxnSp>
          <p:nvCxnSpPr>
            <p:cNvPr id="1892" name="Google Shape;1892;p36"/>
            <p:cNvCxnSpPr>
              <a:stCxn id="1891" idx="6"/>
              <a:endCxn id="1886" idx="3"/>
            </p:cNvCxnSpPr>
            <p:nvPr/>
          </p:nvCxnSpPr>
          <p:spPr>
            <a:xfrm rot="10800000">
              <a:off x="7648949" y="1634327"/>
              <a:ext cx="1155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893" name="Google Shape;1893;p36"/>
          <p:cNvGrpSpPr/>
          <p:nvPr/>
        </p:nvGrpSpPr>
        <p:grpSpPr>
          <a:xfrm>
            <a:off x="7916171" y="3129605"/>
            <a:ext cx="420554" cy="442309"/>
            <a:chOff x="2736400" y="2254225"/>
            <a:chExt cx="255175" cy="268375"/>
          </a:xfrm>
        </p:grpSpPr>
        <p:sp>
          <p:nvSpPr>
            <p:cNvPr id="1894" name="Google Shape;1894;p36"/>
            <p:cNvSpPr/>
            <p:nvPr/>
          </p:nvSpPr>
          <p:spPr>
            <a:xfrm>
              <a:off x="2736400" y="2254450"/>
              <a:ext cx="64475" cy="24675"/>
            </a:xfrm>
            <a:custGeom>
              <a:avLst/>
              <a:gdLst/>
              <a:ahLst/>
              <a:cxnLst/>
              <a:rect l="l" t="t" r="r" b="b"/>
              <a:pathLst>
                <a:path w="2579" h="987" extrusionOk="0">
                  <a:moveTo>
                    <a:pt x="1264" y="1"/>
                  </a:moveTo>
                  <a:cubicBezTo>
                    <a:pt x="943" y="1"/>
                    <a:pt x="579" y="84"/>
                    <a:pt x="208" y="333"/>
                  </a:cubicBezTo>
                  <a:cubicBezTo>
                    <a:pt x="43" y="442"/>
                    <a:pt x="0" y="667"/>
                    <a:pt x="108" y="831"/>
                  </a:cubicBezTo>
                  <a:cubicBezTo>
                    <a:pt x="178" y="930"/>
                    <a:pt x="290" y="987"/>
                    <a:pt x="407" y="987"/>
                  </a:cubicBezTo>
                  <a:cubicBezTo>
                    <a:pt x="476" y="987"/>
                    <a:pt x="545" y="969"/>
                    <a:pt x="606" y="926"/>
                  </a:cubicBezTo>
                  <a:cubicBezTo>
                    <a:pt x="839" y="770"/>
                    <a:pt x="1070" y="718"/>
                    <a:pt x="1273" y="718"/>
                  </a:cubicBezTo>
                  <a:cubicBezTo>
                    <a:pt x="1660" y="718"/>
                    <a:pt x="1949" y="908"/>
                    <a:pt x="1969" y="922"/>
                  </a:cubicBezTo>
                  <a:cubicBezTo>
                    <a:pt x="2032" y="965"/>
                    <a:pt x="2104" y="986"/>
                    <a:pt x="2175" y="986"/>
                  </a:cubicBezTo>
                  <a:cubicBezTo>
                    <a:pt x="2287" y="986"/>
                    <a:pt x="2397" y="933"/>
                    <a:pt x="2466" y="835"/>
                  </a:cubicBezTo>
                  <a:cubicBezTo>
                    <a:pt x="2579" y="675"/>
                    <a:pt x="2540" y="450"/>
                    <a:pt x="2380" y="338"/>
                  </a:cubicBezTo>
                  <a:cubicBezTo>
                    <a:pt x="2351" y="318"/>
                    <a:pt x="1890" y="1"/>
                    <a:pt x="12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36"/>
            <p:cNvSpPr/>
            <p:nvPr/>
          </p:nvSpPr>
          <p:spPr>
            <a:xfrm>
              <a:off x="2743100" y="2282775"/>
              <a:ext cx="51075" cy="19500"/>
            </a:xfrm>
            <a:custGeom>
              <a:avLst/>
              <a:gdLst/>
              <a:ahLst/>
              <a:cxnLst/>
              <a:rect l="l" t="t" r="r" b="b"/>
              <a:pathLst>
                <a:path w="2043" h="780" extrusionOk="0">
                  <a:moveTo>
                    <a:pt x="1004" y="0"/>
                  </a:moveTo>
                  <a:cubicBezTo>
                    <a:pt x="749" y="0"/>
                    <a:pt x="460" y="66"/>
                    <a:pt x="165" y="265"/>
                  </a:cubicBezTo>
                  <a:cubicBezTo>
                    <a:pt x="35" y="351"/>
                    <a:pt x="0" y="524"/>
                    <a:pt x="87" y="654"/>
                  </a:cubicBezTo>
                  <a:cubicBezTo>
                    <a:pt x="143" y="736"/>
                    <a:pt x="230" y="779"/>
                    <a:pt x="321" y="779"/>
                  </a:cubicBezTo>
                  <a:cubicBezTo>
                    <a:pt x="377" y="779"/>
                    <a:pt x="433" y="767"/>
                    <a:pt x="481" y="732"/>
                  </a:cubicBezTo>
                  <a:cubicBezTo>
                    <a:pt x="665" y="608"/>
                    <a:pt x="848" y="567"/>
                    <a:pt x="1009" y="567"/>
                  </a:cubicBezTo>
                  <a:cubicBezTo>
                    <a:pt x="1316" y="567"/>
                    <a:pt x="1545" y="716"/>
                    <a:pt x="1562" y="728"/>
                  </a:cubicBezTo>
                  <a:cubicBezTo>
                    <a:pt x="1611" y="763"/>
                    <a:pt x="1668" y="780"/>
                    <a:pt x="1724" y="780"/>
                  </a:cubicBezTo>
                  <a:cubicBezTo>
                    <a:pt x="1812" y="780"/>
                    <a:pt x="1899" y="738"/>
                    <a:pt x="1952" y="658"/>
                  </a:cubicBezTo>
                  <a:cubicBezTo>
                    <a:pt x="2042" y="533"/>
                    <a:pt x="2012" y="356"/>
                    <a:pt x="1882" y="265"/>
                  </a:cubicBezTo>
                  <a:cubicBezTo>
                    <a:pt x="1862" y="250"/>
                    <a:pt x="1499" y="0"/>
                    <a:pt x="1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1896;p36"/>
            <p:cNvSpPr/>
            <p:nvPr/>
          </p:nvSpPr>
          <p:spPr>
            <a:xfrm>
              <a:off x="2952700" y="2254225"/>
              <a:ext cx="38875" cy="268375"/>
            </a:xfrm>
            <a:custGeom>
              <a:avLst/>
              <a:gdLst/>
              <a:ahLst/>
              <a:cxnLst/>
              <a:rect l="l" t="t" r="r" b="b"/>
              <a:pathLst>
                <a:path w="1555" h="10735" extrusionOk="0">
                  <a:moveTo>
                    <a:pt x="1194" y="0"/>
                  </a:moveTo>
                  <a:cubicBezTo>
                    <a:pt x="993" y="0"/>
                    <a:pt x="832" y="161"/>
                    <a:pt x="832" y="360"/>
                  </a:cubicBezTo>
                  <a:lnTo>
                    <a:pt x="832" y="4054"/>
                  </a:lnTo>
                  <a:lnTo>
                    <a:pt x="157" y="4054"/>
                  </a:lnTo>
                  <a:cubicBezTo>
                    <a:pt x="70" y="4054"/>
                    <a:pt x="1" y="4128"/>
                    <a:pt x="1" y="4214"/>
                  </a:cubicBezTo>
                  <a:lnTo>
                    <a:pt x="1" y="4621"/>
                  </a:lnTo>
                  <a:cubicBezTo>
                    <a:pt x="1" y="4708"/>
                    <a:pt x="70" y="4777"/>
                    <a:pt x="157" y="4777"/>
                  </a:cubicBezTo>
                  <a:lnTo>
                    <a:pt x="832" y="4777"/>
                  </a:lnTo>
                  <a:lnTo>
                    <a:pt x="832" y="10367"/>
                  </a:lnTo>
                  <a:cubicBezTo>
                    <a:pt x="832" y="10535"/>
                    <a:pt x="944" y="10691"/>
                    <a:pt x="1109" y="10726"/>
                  </a:cubicBezTo>
                  <a:cubicBezTo>
                    <a:pt x="1137" y="10732"/>
                    <a:pt x="1165" y="10735"/>
                    <a:pt x="1192" y="10735"/>
                  </a:cubicBezTo>
                  <a:cubicBezTo>
                    <a:pt x="1390" y="10735"/>
                    <a:pt x="1554" y="10577"/>
                    <a:pt x="1554" y="10380"/>
                  </a:cubicBezTo>
                  <a:lnTo>
                    <a:pt x="1554" y="368"/>
                  </a:lnTo>
                  <a:cubicBezTo>
                    <a:pt x="1554" y="200"/>
                    <a:pt x="1442" y="48"/>
                    <a:pt x="1277" y="9"/>
                  </a:cubicBezTo>
                  <a:cubicBezTo>
                    <a:pt x="1249" y="3"/>
                    <a:pt x="1221" y="0"/>
                    <a:pt x="11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1897;p36"/>
            <p:cNvSpPr/>
            <p:nvPr/>
          </p:nvSpPr>
          <p:spPr>
            <a:xfrm>
              <a:off x="2789075" y="2354700"/>
              <a:ext cx="151000" cy="19925"/>
            </a:xfrm>
            <a:custGeom>
              <a:avLst/>
              <a:gdLst/>
              <a:ahLst/>
              <a:cxnLst/>
              <a:rect l="l" t="t" r="r" b="b"/>
              <a:pathLst>
                <a:path w="6040" h="797" extrusionOk="0">
                  <a:moveTo>
                    <a:pt x="203" y="1"/>
                  </a:moveTo>
                  <a:cubicBezTo>
                    <a:pt x="91" y="1"/>
                    <a:pt x="0" y="92"/>
                    <a:pt x="0" y="200"/>
                  </a:cubicBezTo>
                  <a:lnTo>
                    <a:pt x="0" y="598"/>
                  </a:lnTo>
                  <a:cubicBezTo>
                    <a:pt x="0" y="706"/>
                    <a:pt x="91" y="797"/>
                    <a:pt x="203" y="797"/>
                  </a:cubicBezTo>
                  <a:lnTo>
                    <a:pt x="5836" y="797"/>
                  </a:lnTo>
                  <a:cubicBezTo>
                    <a:pt x="5949" y="797"/>
                    <a:pt x="6040" y="706"/>
                    <a:pt x="6040" y="598"/>
                  </a:cubicBezTo>
                  <a:lnTo>
                    <a:pt x="6040" y="200"/>
                  </a:lnTo>
                  <a:cubicBezTo>
                    <a:pt x="6040" y="92"/>
                    <a:pt x="5949" y="1"/>
                    <a:pt x="583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36"/>
            <p:cNvSpPr/>
            <p:nvPr/>
          </p:nvSpPr>
          <p:spPr>
            <a:xfrm>
              <a:off x="2791875" y="2389000"/>
              <a:ext cx="145400" cy="116400"/>
            </a:xfrm>
            <a:custGeom>
              <a:avLst/>
              <a:gdLst/>
              <a:ahLst/>
              <a:cxnLst/>
              <a:rect l="l" t="t" r="r" b="b"/>
              <a:pathLst>
                <a:path w="5816" h="4656" extrusionOk="0">
                  <a:moveTo>
                    <a:pt x="4959" y="381"/>
                  </a:moveTo>
                  <a:lnTo>
                    <a:pt x="4825" y="792"/>
                  </a:lnTo>
                  <a:cubicBezTo>
                    <a:pt x="4721" y="1099"/>
                    <a:pt x="4647" y="1415"/>
                    <a:pt x="4604" y="1735"/>
                  </a:cubicBezTo>
                  <a:lnTo>
                    <a:pt x="3626" y="1147"/>
                  </a:lnTo>
                  <a:lnTo>
                    <a:pt x="4959" y="381"/>
                  </a:lnTo>
                  <a:close/>
                  <a:moveTo>
                    <a:pt x="797" y="234"/>
                  </a:moveTo>
                  <a:lnTo>
                    <a:pt x="2281" y="1129"/>
                  </a:lnTo>
                  <a:lnTo>
                    <a:pt x="1203" y="1748"/>
                  </a:lnTo>
                  <a:cubicBezTo>
                    <a:pt x="1160" y="1424"/>
                    <a:pt x="1087" y="1103"/>
                    <a:pt x="983" y="792"/>
                  </a:cubicBezTo>
                  <a:lnTo>
                    <a:pt x="797" y="234"/>
                  </a:lnTo>
                  <a:close/>
                  <a:moveTo>
                    <a:pt x="2951" y="1536"/>
                  </a:moveTo>
                  <a:lnTo>
                    <a:pt x="4189" y="2285"/>
                  </a:lnTo>
                  <a:lnTo>
                    <a:pt x="2904" y="2929"/>
                  </a:lnTo>
                  <a:lnTo>
                    <a:pt x="1632" y="2293"/>
                  </a:lnTo>
                  <a:lnTo>
                    <a:pt x="2951" y="1536"/>
                  </a:lnTo>
                  <a:close/>
                  <a:moveTo>
                    <a:pt x="1264" y="2864"/>
                  </a:moveTo>
                  <a:lnTo>
                    <a:pt x="2155" y="3310"/>
                  </a:lnTo>
                  <a:lnTo>
                    <a:pt x="1264" y="3756"/>
                  </a:lnTo>
                  <a:lnTo>
                    <a:pt x="1264" y="2864"/>
                  </a:lnTo>
                  <a:close/>
                  <a:moveTo>
                    <a:pt x="4552" y="2864"/>
                  </a:moveTo>
                  <a:lnTo>
                    <a:pt x="4552" y="3756"/>
                  </a:lnTo>
                  <a:lnTo>
                    <a:pt x="3661" y="3310"/>
                  </a:lnTo>
                  <a:lnTo>
                    <a:pt x="4552" y="2864"/>
                  </a:lnTo>
                  <a:close/>
                  <a:moveTo>
                    <a:pt x="1" y="0"/>
                  </a:moveTo>
                  <a:lnTo>
                    <a:pt x="347" y="1017"/>
                  </a:lnTo>
                  <a:cubicBezTo>
                    <a:pt x="498" y="1476"/>
                    <a:pt x="576" y="1960"/>
                    <a:pt x="576" y="2445"/>
                  </a:cubicBezTo>
                  <a:lnTo>
                    <a:pt x="576" y="4309"/>
                  </a:lnTo>
                  <a:cubicBezTo>
                    <a:pt x="576" y="4383"/>
                    <a:pt x="598" y="4452"/>
                    <a:pt x="641" y="4513"/>
                  </a:cubicBezTo>
                  <a:cubicBezTo>
                    <a:pt x="710" y="4608"/>
                    <a:pt x="814" y="4655"/>
                    <a:pt x="918" y="4655"/>
                  </a:cubicBezTo>
                  <a:cubicBezTo>
                    <a:pt x="970" y="4655"/>
                    <a:pt x="1022" y="4647"/>
                    <a:pt x="1069" y="4621"/>
                  </a:cubicBezTo>
                  <a:lnTo>
                    <a:pt x="2908" y="3699"/>
                  </a:lnTo>
                  <a:lnTo>
                    <a:pt x="4747" y="4621"/>
                  </a:lnTo>
                  <a:cubicBezTo>
                    <a:pt x="4794" y="4647"/>
                    <a:pt x="4846" y="4655"/>
                    <a:pt x="4898" y="4655"/>
                  </a:cubicBezTo>
                  <a:cubicBezTo>
                    <a:pt x="5002" y="4655"/>
                    <a:pt x="5106" y="4608"/>
                    <a:pt x="5175" y="4513"/>
                  </a:cubicBezTo>
                  <a:cubicBezTo>
                    <a:pt x="5218" y="4452"/>
                    <a:pt x="5240" y="4383"/>
                    <a:pt x="5240" y="4309"/>
                  </a:cubicBezTo>
                  <a:lnTo>
                    <a:pt x="5240" y="2445"/>
                  </a:lnTo>
                  <a:cubicBezTo>
                    <a:pt x="5240" y="1960"/>
                    <a:pt x="5318" y="1476"/>
                    <a:pt x="5469" y="1017"/>
                  </a:cubicBezTo>
                  <a:lnTo>
                    <a:pt x="5815" y="5"/>
                  </a:lnTo>
                  <a:lnTo>
                    <a:pt x="4266" y="5"/>
                  </a:lnTo>
                  <a:lnTo>
                    <a:pt x="2964" y="753"/>
                  </a:lnTo>
                  <a:lnTo>
                    <a:pt x="17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1899;p36"/>
            <p:cNvSpPr/>
            <p:nvPr/>
          </p:nvSpPr>
          <p:spPr>
            <a:xfrm>
              <a:off x="2847475" y="2321275"/>
              <a:ext cx="10300" cy="18975"/>
            </a:xfrm>
            <a:custGeom>
              <a:avLst/>
              <a:gdLst/>
              <a:ahLst/>
              <a:cxnLst/>
              <a:rect l="l" t="t" r="r" b="b"/>
              <a:pathLst>
                <a:path w="412" h="759" extrusionOk="0">
                  <a:moveTo>
                    <a:pt x="195" y="1"/>
                  </a:moveTo>
                  <a:cubicBezTo>
                    <a:pt x="169" y="261"/>
                    <a:pt x="109" y="520"/>
                    <a:pt x="0" y="758"/>
                  </a:cubicBezTo>
                  <a:lnTo>
                    <a:pt x="411" y="758"/>
                  </a:lnTo>
                  <a:lnTo>
                    <a:pt x="41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1900;p36"/>
            <p:cNvSpPr/>
            <p:nvPr/>
          </p:nvSpPr>
          <p:spPr>
            <a:xfrm>
              <a:off x="2870400" y="2321275"/>
              <a:ext cx="10300" cy="18975"/>
            </a:xfrm>
            <a:custGeom>
              <a:avLst/>
              <a:gdLst/>
              <a:ahLst/>
              <a:cxnLst/>
              <a:rect l="l" t="t" r="r" b="b"/>
              <a:pathLst>
                <a:path w="412" h="759" extrusionOk="0">
                  <a:moveTo>
                    <a:pt x="1" y="1"/>
                  </a:moveTo>
                  <a:lnTo>
                    <a:pt x="1" y="758"/>
                  </a:lnTo>
                  <a:lnTo>
                    <a:pt x="412" y="758"/>
                  </a:lnTo>
                  <a:cubicBezTo>
                    <a:pt x="308" y="520"/>
                    <a:pt x="243" y="265"/>
                    <a:pt x="2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36"/>
            <p:cNvSpPr/>
            <p:nvPr/>
          </p:nvSpPr>
          <p:spPr>
            <a:xfrm>
              <a:off x="2836975" y="2265800"/>
              <a:ext cx="20800" cy="42850"/>
            </a:xfrm>
            <a:custGeom>
              <a:avLst/>
              <a:gdLst/>
              <a:ahLst/>
              <a:cxnLst/>
              <a:rect l="l" t="t" r="r" b="b"/>
              <a:pathLst>
                <a:path w="832" h="1714" extrusionOk="0">
                  <a:moveTo>
                    <a:pt x="831" y="1"/>
                  </a:moveTo>
                  <a:cubicBezTo>
                    <a:pt x="529" y="39"/>
                    <a:pt x="247" y="148"/>
                    <a:pt x="1" y="308"/>
                  </a:cubicBezTo>
                  <a:cubicBezTo>
                    <a:pt x="351" y="701"/>
                    <a:pt x="559" y="1199"/>
                    <a:pt x="611" y="1714"/>
                  </a:cubicBezTo>
                  <a:lnTo>
                    <a:pt x="831" y="1714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1902;p36"/>
            <p:cNvSpPr/>
            <p:nvPr/>
          </p:nvSpPr>
          <p:spPr>
            <a:xfrm>
              <a:off x="2888800" y="2281600"/>
              <a:ext cx="24675" cy="27050"/>
            </a:xfrm>
            <a:custGeom>
              <a:avLst/>
              <a:gdLst/>
              <a:ahLst/>
              <a:cxnLst/>
              <a:rect l="l" t="t" r="r" b="b"/>
              <a:pathLst>
                <a:path w="987" h="1082" extrusionOk="0">
                  <a:moveTo>
                    <a:pt x="485" y="0"/>
                  </a:moveTo>
                  <a:cubicBezTo>
                    <a:pt x="216" y="299"/>
                    <a:pt x="52" y="684"/>
                    <a:pt x="0" y="1082"/>
                  </a:cubicBezTo>
                  <a:lnTo>
                    <a:pt x="986" y="1082"/>
                  </a:lnTo>
                  <a:cubicBezTo>
                    <a:pt x="935" y="666"/>
                    <a:pt x="753" y="294"/>
                    <a:pt x="4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1903;p36"/>
            <p:cNvSpPr/>
            <p:nvPr/>
          </p:nvSpPr>
          <p:spPr>
            <a:xfrm>
              <a:off x="2888475" y="2321275"/>
              <a:ext cx="25225" cy="18975"/>
            </a:xfrm>
            <a:custGeom>
              <a:avLst/>
              <a:gdLst/>
              <a:ahLst/>
              <a:cxnLst/>
              <a:rect l="l" t="t" r="r" b="b"/>
              <a:pathLst>
                <a:path w="1009" h="759" extrusionOk="0">
                  <a:moveTo>
                    <a:pt x="0" y="1"/>
                  </a:moveTo>
                  <a:cubicBezTo>
                    <a:pt x="30" y="269"/>
                    <a:pt x="113" y="529"/>
                    <a:pt x="251" y="758"/>
                  </a:cubicBezTo>
                  <a:lnTo>
                    <a:pt x="749" y="758"/>
                  </a:lnTo>
                  <a:cubicBezTo>
                    <a:pt x="887" y="524"/>
                    <a:pt x="974" y="269"/>
                    <a:pt x="10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1904;p36"/>
            <p:cNvSpPr/>
            <p:nvPr/>
          </p:nvSpPr>
          <p:spPr>
            <a:xfrm>
              <a:off x="2870400" y="2265800"/>
              <a:ext cx="20800" cy="42850"/>
            </a:xfrm>
            <a:custGeom>
              <a:avLst/>
              <a:gdLst/>
              <a:ahLst/>
              <a:cxnLst/>
              <a:rect l="l" t="t" r="r" b="b"/>
              <a:pathLst>
                <a:path w="832" h="1714" extrusionOk="0">
                  <a:moveTo>
                    <a:pt x="1" y="1"/>
                  </a:moveTo>
                  <a:lnTo>
                    <a:pt x="1" y="1714"/>
                  </a:lnTo>
                  <a:lnTo>
                    <a:pt x="221" y="1714"/>
                  </a:lnTo>
                  <a:cubicBezTo>
                    <a:pt x="226" y="1662"/>
                    <a:pt x="234" y="1614"/>
                    <a:pt x="243" y="1562"/>
                  </a:cubicBezTo>
                  <a:cubicBezTo>
                    <a:pt x="321" y="1086"/>
                    <a:pt x="528" y="649"/>
                    <a:pt x="831" y="308"/>
                  </a:cubicBezTo>
                  <a:cubicBezTo>
                    <a:pt x="589" y="148"/>
                    <a:pt x="303" y="39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1905;p36"/>
            <p:cNvSpPr/>
            <p:nvPr/>
          </p:nvSpPr>
          <p:spPr>
            <a:xfrm>
              <a:off x="2815250" y="2321275"/>
              <a:ext cx="25000" cy="18975"/>
            </a:xfrm>
            <a:custGeom>
              <a:avLst/>
              <a:gdLst/>
              <a:ahLst/>
              <a:cxnLst/>
              <a:rect l="l" t="t" r="r" b="b"/>
              <a:pathLst>
                <a:path w="1000" h="759" extrusionOk="0">
                  <a:moveTo>
                    <a:pt x="0" y="1"/>
                  </a:moveTo>
                  <a:cubicBezTo>
                    <a:pt x="30" y="269"/>
                    <a:pt x="121" y="524"/>
                    <a:pt x="255" y="758"/>
                  </a:cubicBezTo>
                  <a:lnTo>
                    <a:pt x="753" y="758"/>
                  </a:lnTo>
                  <a:cubicBezTo>
                    <a:pt x="891" y="529"/>
                    <a:pt x="974" y="269"/>
                    <a:pt x="10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1906;p36"/>
            <p:cNvSpPr/>
            <p:nvPr/>
          </p:nvSpPr>
          <p:spPr>
            <a:xfrm>
              <a:off x="2815350" y="2281600"/>
              <a:ext cx="24675" cy="27050"/>
            </a:xfrm>
            <a:custGeom>
              <a:avLst/>
              <a:gdLst/>
              <a:ahLst/>
              <a:cxnLst/>
              <a:rect l="l" t="t" r="r" b="b"/>
              <a:pathLst>
                <a:path w="987" h="1082" extrusionOk="0">
                  <a:moveTo>
                    <a:pt x="502" y="0"/>
                  </a:moveTo>
                  <a:cubicBezTo>
                    <a:pt x="234" y="294"/>
                    <a:pt x="52" y="666"/>
                    <a:pt x="0" y="1082"/>
                  </a:cubicBezTo>
                  <a:lnTo>
                    <a:pt x="987" y="1082"/>
                  </a:lnTo>
                  <a:cubicBezTo>
                    <a:pt x="931" y="684"/>
                    <a:pt x="766" y="299"/>
                    <a:pt x="5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07" name="Google Shape;1907;p36"/>
          <p:cNvGrpSpPr/>
          <p:nvPr/>
        </p:nvGrpSpPr>
        <p:grpSpPr>
          <a:xfrm>
            <a:off x="7914573" y="1413188"/>
            <a:ext cx="423768" cy="442309"/>
            <a:chOff x="5305625" y="2223725"/>
            <a:chExt cx="257125" cy="268375"/>
          </a:xfrm>
        </p:grpSpPr>
        <p:sp>
          <p:nvSpPr>
            <p:cNvPr id="1908" name="Google Shape;1908;p36"/>
            <p:cNvSpPr/>
            <p:nvPr/>
          </p:nvSpPr>
          <p:spPr>
            <a:xfrm>
              <a:off x="5430650" y="2223725"/>
              <a:ext cx="50550" cy="51625"/>
            </a:xfrm>
            <a:custGeom>
              <a:avLst/>
              <a:gdLst/>
              <a:ahLst/>
              <a:cxnLst/>
              <a:rect l="l" t="t" r="r" b="b"/>
              <a:pathLst>
                <a:path w="2022" h="2065" extrusionOk="0">
                  <a:moveTo>
                    <a:pt x="1974" y="1"/>
                  </a:moveTo>
                  <a:cubicBezTo>
                    <a:pt x="1268" y="18"/>
                    <a:pt x="572" y="264"/>
                    <a:pt x="1" y="736"/>
                  </a:cubicBezTo>
                  <a:lnTo>
                    <a:pt x="1329" y="2064"/>
                  </a:lnTo>
                  <a:cubicBezTo>
                    <a:pt x="1792" y="1493"/>
                    <a:pt x="2021" y="740"/>
                    <a:pt x="19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1909;p36"/>
            <p:cNvSpPr/>
            <p:nvPr/>
          </p:nvSpPr>
          <p:spPr>
            <a:xfrm>
              <a:off x="5401225" y="2253025"/>
              <a:ext cx="51725" cy="49525"/>
            </a:xfrm>
            <a:custGeom>
              <a:avLst/>
              <a:gdLst/>
              <a:ahLst/>
              <a:cxnLst/>
              <a:rect l="l" t="t" r="r" b="b"/>
              <a:pathLst>
                <a:path w="2069" h="1981" extrusionOk="0">
                  <a:moveTo>
                    <a:pt x="741" y="1"/>
                  </a:moveTo>
                  <a:cubicBezTo>
                    <a:pt x="265" y="572"/>
                    <a:pt x="23" y="1273"/>
                    <a:pt x="1" y="1974"/>
                  </a:cubicBezTo>
                  <a:cubicBezTo>
                    <a:pt x="69" y="1979"/>
                    <a:pt x="138" y="1981"/>
                    <a:pt x="206" y="1981"/>
                  </a:cubicBezTo>
                  <a:cubicBezTo>
                    <a:pt x="882" y="1981"/>
                    <a:pt x="1550" y="1750"/>
                    <a:pt x="2069" y="1329"/>
                  </a:cubicBezTo>
                  <a:lnTo>
                    <a:pt x="7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1910;p36"/>
            <p:cNvSpPr/>
            <p:nvPr/>
          </p:nvSpPr>
          <p:spPr>
            <a:xfrm>
              <a:off x="5474900" y="2224800"/>
              <a:ext cx="58525" cy="68725"/>
            </a:xfrm>
            <a:custGeom>
              <a:avLst/>
              <a:gdLst/>
              <a:ahLst/>
              <a:cxnLst/>
              <a:rect l="l" t="t" r="r" b="b"/>
              <a:pathLst>
                <a:path w="2341" h="2749" extrusionOk="0">
                  <a:moveTo>
                    <a:pt x="822" y="1"/>
                  </a:moveTo>
                  <a:lnTo>
                    <a:pt x="822" y="1"/>
                  </a:lnTo>
                  <a:cubicBezTo>
                    <a:pt x="870" y="901"/>
                    <a:pt x="571" y="1779"/>
                    <a:pt x="0" y="2463"/>
                  </a:cubicBezTo>
                  <a:lnTo>
                    <a:pt x="286" y="2748"/>
                  </a:lnTo>
                  <a:lnTo>
                    <a:pt x="2341" y="693"/>
                  </a:lnTo>
                  <a:cubicBezTo>
                    <a:pt x="1891" y="321"/>
                    <a:pt x="1367" y="92"/>
                    <a:pt x="8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1911;p36"/>
            <p:cNvSpPr/>
            <p:nvPr/>
          </p:nvSpPr>
          <p:spPr>
            <a:xfrm>
              <a:off x="5511125" y="2306400"/>
              <a:ext cx="51625" cy="49425"/>
            </a:xfrm>
            <a:custGeom>
              <a:avLst/>
              <a:gdLst/>
              <a:ahLst/>
              <a:cxnLst/>
              <a:rect l="l" t="t" r="r" b="b"/>
              <a:pathLst>
                <a:path w="2065" h="1977" extrusionOk="0">
                  <a:moveTo>
                    <a:pt x="1858" y="0"/>
                  </a:moveTo>
                  <a:cubicBezTo>
                    <a:pt x="1186" y="0"/>
                    <a:pt x="519" y="228"/>
                    <a:pt x="1" y="648"/>
                  </a:cubicBezTo>
                  <a:lnTo>
                    <a:pt x="1329" y="1976"/>
                  </a:lnTo>
                  <a:cubicBezTo>
                    <a:pt x="1805" y="1405"/>
                    <a:pt x="2047" y="708"/>
                    <a:pt x="2064" y="8"/>
                  </a:cubicBezTo>
                  <a:cubicBezTo>
                    <a:pt x="1995" y="3"/>
                    <a:pt x="1927" y="0"/>
                    <a:pt x="1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1912;p36"/>
            <p:cNvSpPr/>
            <p:nvPr/>
          </p:nvSpPr>
          <p:spPr>
            <a:xfrm>
              <a:off x="5482800" y="2333500"/>
              <a:ext cx="50625" cy="51725"/>
            </a:xfrm>
            <a:custGeom>
              <a:avLst/>
              <a:gdLst/>
              <a:ahLst/>
              <a:cxnLst/>
              <a:rect l="l" t="t" r="r" b="b"/>
              <a:pathLst>
                <a:path w="2025" h="2069" extrusionOk="0">
                  <a:moveTo>
                    <a:pt x="697" y="1"/>
                  </a:moveTo>
                  <a:cubicBezTo>
                    <a:pt x="234" y="572"/>
                    <a:pt x="0" y="1325"/>
                    <a:pt x="52" y="2069"/>
                  </a:cubicBezTo>
                  <a:cubicBezTo>
                    <a:pt x="753" y="2052"/>
                    <a:pt x="1454" y="1805"/>
                    <a:pt x="2025" y="1329"/>
                  </a:cubicBezTo>
                  <a:lnTo>
                    <a:pt x="69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1913;p36"/>
            <p:cNvSpPr/>
            <p:nvPr/>
          </p:nvSpPr>
          <p:spPr>
            <a:xfrm>
              <a:off x="5402325" y="2297275"/>
              <a:ext cx="68800" cy="58550"/>
            </a:xfrm>
            <a:custGeom>
              <a:avLst/>
              <a:gdLst/>
              <a:ahLst/>
              <a:cxnLst/>
              <a:rect l="l" t="t" r="r" b="b"/>
              <a:pathLst>
                <a:path w="2752" h="2342" extrusionOk="0">
                  <a:moveTo>
                    <a:pt x="2462" y="0"/>
                  </a:moveTo>
                  <a:cubicBezTo>
                    <a:pt x="1826" y="533"/>
                    <a:pt x="1021" y="827"/>
                    <a:pt x="186" y="827"/>
                  </a:cubicBezTo>
                  <a:cubicBezTo>
                    <a:pt x="126" y="827"/>
                    <a:pt x="65" y="827"/>
                    <a:pt x="0" y="822"/>
                  </a:cubicBezTo>
                  <a:lnTo>
                    <a:pt x="0" y="822"/>
                  </a:lnTo>
                  <a:cubicBezTo>
                    <a:pt x="91" y="1368"/>
                    <a:pt x="325" y="1895"/>
                    <a:pt x="697" y="2341"/>
                  </a:cubicBezTo>
                  <a:lnTo>
                    <a:pt x="2752" y="286"/>
                  </a:lnTo>
                  <a:lnTo>
                    <a:pt x="24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1914;p36"/>
            <p:cNvSpPr/>
            <p:nvPr/>
          </p:nvSpPr>
          <p:spPr>
            <a:xfrm>
              <a:off x="5492950" y="2253025"/>
              <a:ext cx="68725" cy="58650"/>
            </a:xfrm>
            <a:custGeom>
              <a:avLst/>
              <a:gdLst/>
              <a:ahLst/>
              <a:cxnLst/>
              <a:rect l="l" t="t" r="r" b="b"/>
              <a:pathLst>
                <a:path w="2749" h="2346" extrusionOk="0">
                  <a:moveTo>
                    <a:pt x="2056" y="1"/>
                  </a:moveTo>
                  <a:lnTo>
                    <a:pt x="1" y="2056"/>
                  </a:lnTo>
                  <a:lnTo>
                    <a:pt x="286" y="2346"/>
                  </a:lnTo>
                  <a:cubicBezTo>
                    <a:pt x="923" y="1810"/>
                    <a:pt x="1731" y="1515"/>
                    <a:pt x="2562" y="1515"/>
                  </a:cubicBezTo>
                  <a:cubicBezTo>
                    <a:pt x="2624" y="1515"/>
                    <a:pt x="2686" y="1516"/>
                    <a:pt x="2748" y="1520"/>
                  </a:cubicBezTo>
                  <a:cubicBezTo>
                    <a:pt x="2657" y="974"/>
                    <a:pt x="2428" y="451"/>
                    <a:pt x="2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1915;p36"/>
            <p:cNvSpPr/>
            <p:nvPr/>
          </p:nvSpPr>
          <p:spPr>
            <a:xfrm>
              <a:off x="5430650" y="2315325"/>
              <a:ext cx="58550" cy="68825"/>
            </a:xfrm>
            <a:custGeom>
              <a:avLst/>
              <a:gdLst/>
              <a:ahLst/>
              <a:cxnLst/>
              <a:rect l="l" t="t" r="r" b="b"/>
              <a:pathLst>
                <a:path w="2342" h="2753" extrusionOk="0">
                  <a:moveTo>
                    <a:pt x="2056" y="1"/>
                  </a:moveTo>
                  <a:lnTo>
                    <a:pt x="1" y="2056"/>
                  </a:lnTo>
                  <a:cubicBezTo>
                    <a:pt x="446" y="2428"/>
                    <a:pt x="974" y="2662"/>
                    <a:pt x="1519" y="2753"/>
                  </a:cubicBezTo>
                  <a:cubicBezTo>
                    <a:pt x="1472" y="1853"/>
                    <a:pt x="1766" y="974"/>
                    <a:pt x="2341" y="291"/>
                  </a:cubicBezTo>
                  <a:lnTo>
                    <a:pt x="205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1916;p36"/>
            <p:cNvSpPr/>
            <p:nvPr/>
          </p:nvSpPr>
          <p:spPr>
            <a:xfrm>
              <a:off x="5305625" y="2298725"/>
              <a:ext cx="108075" cy="193375"/>
            </a:xfrm>
            <a:custGeom>
              <a:avLst/>
              <a:gdLst/>
              <a:ahLst/>
              <a:cxnLst/>
              <a:rect l="l" t="t" r="r" b="b"/>
              <a:pathLst>
                <a:path w="4323" h="7735" extrusionOk="0">
                  <a:moveTo>
                    <a:pt x="561" y="0"/>
                  </a:moveTo>
                  <a:cubicBezTo>
                    <a:pt x="251" y="0"/>
                    <a:pt x="0" y="246"/>
                    <a:pt x="0" y="553"/>
                  </a:cubicBezTo>
                  <a:lnTo>
                    <a:pt x="0" y="2551"/>
                  </a:lnTo>
                  <a:cubicBezTo>
                    <a:pt x="0" y="2690"/>
                    <a:pt x="22" y="2828"/>
                    <a:pt x="70" y="2962"/>
                  </a:cubicBezTo>
                  <a:lnTo>
                    <a:pt x="498" y="4239"/>
                  </a:lnTo>
                  <a:cubicBezTo>
                    <a:pt x="541" y="4355"/>
                    <a:pt x="615" y="4455"/>
                    <a:pt x="719" y="4524"/>
                  </a:cubicBezTo>
                  <a:lnTo>
                    <a:pt x="1818" y="5247"/>
                  </a:lnTo>
                  <a:cubicBezTo>
                    <a:pt x="2060" y="5402"/>
                    <a:pt x="2142" y="5718"/>
                    <a:pt x="2012" y="5973"/>
                  </a:cubicBezTo>
                  <a:lnTo>
                    <a:pt x="1121" y="7734"/>
                  </a:lnTo>
                  <a:lnTo>
                    <a:pt x="3920" y="7734"/>
                  </a:lnTo>
                  <a:lnTo>
                    <a:pt x="4020" y="7349"/>
                  </a:lnTo>
                  <a:cubicBezTo>
                    <a:pt x="4323" y="6155"/>
                    <a:pt x="4275" y="4905"/>
                    <a:pt x="3890" y="3737"/>
                  </a:cubicBezTo>
                  <a:lnTo>
                    <a:pt x="3301" y="1972"/>
                  </a:lnTo>
                  <a:cubicBezTo>
                    <a:pt x="3239" y="1780"/>
                    <a:pt x="3057" y="1657"/>
                    <a:pt x="2857" y="1657"/>
                  </a:cubicBezTo>
                  <a:cubicBezTo>
                    <a:pt x="2823" y="1657"/>
                    <a:pt x="2787" y="1661"/>
                    <a:pt x="2752" y="1669"/>
                  </a:cubicBezTo>
                  <a:cubicBezTo>
                    <a:pt x="2501" y="1729"/>
                    <a:pt x="2345" y="1976"/>
                    <a:pt x="2406" y="2222"/>
                  </a:cubicBezTo>
                  <a:lnTo>
                    <a:pt x="2800" y="3867"/>
                  </a:lnTo>
                  <a:lnTo>
                    <a:pt x="1381" y="2932"/>
                  </a:lnTo>
                  <a:cubicBezTo>
                    <a:pt x="1220" y="2828"/>
                    <a:pt x="1121" y="2646"/>
                    <a:pt x="1121" y="2452"/>
                  </a:cubicBezTo>
                  <a:lnTo>
                    <a:pt x="1121" y="388"/>
                  </a:lnTo>
                  <a:cubicBezTo>
                    <a:pt x="1121" y="319"/>
                    <a:pt x="1091" y="254"/>
                    <a:pt x="1043" y="206"/>
                  </a:cubicBezTo>
                  <a:cubicBezTo>
                    <a:pt x="883" y="61"/>
                    <a:pt x="715" y="0"/>
                    <a:pt x="5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17" name="Google Shape;1917;p36"/>
          <p:cNvGrpSpPr/>
          <p:nvPr/>
        </p:nvGrpSpPr>
        <p:grpSpPr>
          <a:xfrm>
            <a:off x="7910494" y="3972463"/>
            <a:ext cx="431967" cy="437859"/>
            <a:chOff x="6816400" y="2223725"/>
            <a:chExt cx="262100" cy="265675"/>
          </a:xfrm>
        </p:grpSpPr>
        <p:sp>
          <p:nvSpPr>
            <p:cNvPr id="1918" name="Google Shape;1918;p36"/>
            <p:cNvSpPr/>
            <p:nvPr/>
          </p:nvSpPr>
          <p:spPr>
            <a:xfrm>
              <a:off x="6834350" y="2223725"/>
              <a:ext cx="27175" cy="27075"/>
            </a:xfrm>
            <a:custGeom>
              <a:avLst/>
              <a:gdLst/>
              <a:ahLst/>
              <a:cxnLst/>
              <a:rect l="l" t="t" r="r" b="b"/>
              <a:pathLst>
                <a:path w="1087" h="1083" extrusionOk="0">
                  <a:moveTo>
                    <a:pt x="546" y="1"/>
                  </a:moveTo>
                  <a:cubicBezTo>
                    <a:pt x="243" y="1"/>
                    <a:pt x="1" y="243"/>
                    <a:pt x="1" y="541"/>
                  </a:cubicBezTo>
                  <a:cubicBezTo>
                    <a:pt x="1" y="840"/>
                    <a:pt x="243" y="1082"/>
                    <a:pt x="546" y="1082"/>
                  </a:cubicBezTo>
                  <a:cubicBezTo>
                    <a:pt x="844" y="1082"/>
                    <a:pt x="1087" y="840"/>
                    <a:pt x="1087" y="541"/>
                  </a:cubicBezTo>
                  <a:cubicBezTo>
                    <a:pt x="1087" y="243"/>
                    <a:pt x="844" y="1"/>
                    <a:pt x="5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36"/>
            <p:cNvSpPr/>
            <p:nvPr/>
          </p:nvSpPr>
          <p:spPr>
            <a:xfrm>
              <a:off x="7018325" y="2254325"/>
              <a:ext cx="27075" cy="27175"/>
            </a:xfrm>
            <a:custGeom>
              <a:avLst/>
              <a:gdLst/>
              <a:ahLst/>
              <a:cxnLst/>
              <a:rect l="l" t="t" r="r" b="b"/>
              <a:pathLst>
                <a:path w="1083" h="1087" extrusionOk="0">
                  <a:moveTo>
                    <a:pt x="542" y="1"/>
                  </a:moveTo>
                  <a:cubicBezTo>
                    <a:pt x="243" y="1"/>
                    <a:pt x="1" y="243"/>
                    <a:pt x="1" y="542"/>
                  </a:cubicBezTo>
                  <a:cubicBezTo>
                    <a:pt x="1" y="840"/>
                    <a:pt x="243" y="1087"/>
                    <a:pt x="542" y="1087"/>
                  </a:cubicBezTo>
                  <a:cubicBezTo>
                    <a:pt x="840" y="1087"/>
                    <a:pt x="1083" y="840"/>
                    <a:pt x="1083" y="542"/>
                  </a:cubicBezTo>
                  <a:cubicBezTo>
                    <a:pt x="1083" y="243"/>
                    <a:pt x="840" y="1"/>
                    <a:pt x="54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1920;p36"/>
            <p:cNvSpPr/>
            <p:nvPr/>
          </p:nvSpPr>
          <p:spPr>
            <a:xfrm>
              <a:off x="6912025" y="2376450"/>
              <a:ext cx="71075" cy="27375"/>
            </a:xfrm>
            <a:custGeom>
              <a:avLst/>
              <a:gdLst/>
              <a:ahLst/>
              <a:cxnLst/>
              <a:rect l="l" t="t" r="r" b="b"/>
              <a:pathLst>
                <a:path w="2843" h="1095" extrusionOk="0">
                  <a:moveTo>
                    <a:pt x="0" y="0"/>
                  </a:moveTo>
                  <a:cubicBezTo>
                    <a:pt x="165" y="628"/>
                    <a:pt x="740" y="1095"/>
                    <a:pt x="1424" y="1095"/>
                  </a:cubicBezTo>
                  <a:cubicBezTo>
                    <a:pt x="2103" y="1095"/>
                    <a:pt x="2678" y="628"/>
                    <a:pt x="28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1921;p36"/>
            <p:cNvSpPr/>
            <p:nvPr/>
          </p:nvSpPr>
          <p:spPr>
            <a:xfrm>
              <a:off x="6912025" y="2330900"/>
              <a:ext cx="71075" cy="27400"/>
            </a:xfrm>
            <a:custGeom>
              <a:avLst/>
              <a:gdLst/>
              <a:ahLst/>
              <a:cxnLst/>
              <a:rect l="l" t="t" r="r" b="b"/>
              <a:pathLst>
                <a:path w="2843" h="1096" extrusionOk="0">
                  <a:moveTo>
                    <a:pt x="1424" y="1"/>
                  </a:moveTo>
                  <a:cubicBezTo>
                    <a:pt x="740" y="1"/>
                    <a:pt x="165" y="468"/>
                    <a:pt x="0" y="1096"/>
                  </a:cubicBezTo>
                  <a:lnTo>
                    <a:pt x="2843" y="1096"/>
                  </a:lnTo>
                  <a:cubicBezTo>
                    <a:pt x="2678" y="468"/>
                    <a:pt x="2103" y="1"/>
                    <a:pt x="1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1922;p36"/>
            <p:cNvSpPr/>
            <p:nvPr/>
          </p:nvSpPr>
          <p:spPr>
            <a:xfrm>
              <a:off x="6911250" y="2408575"/>
              <a:ext cx="73250" cy="79850"/>
            </a:xfrm>
            <a:custGeom>
              <a:avLst/>
              <a:gdLst/>
              <a:ahLst/>
              <a:cxnLst/>
              <a:rect l="l" t="t" r="r" b="b"/>
              <a:pathLst>
                <a:path w="2930" h="3194" extrusionOk="0">
                  <a:moveTo>
                    <a:pt x="1" y="0"/>
                  </a:moveTo>
                  <a:lnTo>
                    <a:pt x="1" y="3193"/>
                  </a:lnTo>
                  <a:lnTo>
                    <a:pt x="2930" y="3193"/>
                  </a:lnTo>
                  <a:lnTo>
                    <a:pt x="2930" y="0"/>
                  </a:lnTo>
                  <a:cubicBezTo>
                    <a:pt x="2540" y="346"/>
                    <a:pt x="2030" y="558"/>
                    <a:pt x="1468" y="558"/>
                  </a:cubicBezTo>
                  <a:cubicBezTo>
                    <a:pt x="905" y="558"/>
                    <a:pt x="395" y="346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1923;p36"/>
            <p:cNvSpPr/>
            <p:nvPr/>
          </p:nvSpPr>
          <p:spPr>
            <a:xfrm>
              <a:off x="6816400" y="2278900"/>
              <a:ext cx="262100" cy="210500"/>
            </a:xfrm>
            <a:custGeom>
              <a:avLst/>
              <a:gdLst/>
              <a:ahLst/>
              <a:cxnLst/>
              <a:rect l="l" t="t" r="r" b="b"/>
              <a:pathLst>
                <a:path w="10484" h="8420" extrusionOk="0">
                  <a:moveTo>
                    <a:pt x="1874" y="5148"/>
                  </a:moveTo>
                  <a:cubicBezTo>
                    <a:pt x="2172" y="5148"/>
                    <a:pt x="2419" y="5391"/>
                    <a:pt x="2419" y="5689"/>
                  </a:cubicBezTo>
                  <a:cubicBezTo>
                    <a:pt x="2419" y="5988"/>
                    <a:pt x="2172" y="6234"/>
                    <a:pt x="1874" y="6234"/>
                  </a:cubicBezTo>
                  <a:cubicBezTo>
                    <a:pt x="1575" y="6234"/>
                    <a:pt x="1333" y="5988"/>
                    <a:pt x="1333" y="5689"/>
                  </a:cubicBezTo>
                  <a:cubicBezTo>
                    <a:pt x="1333" y="5391"/>
                    <a:pt x="1575" y="5148"/>
                    <a:pt x="1874" y="5148"/>
                  </a:cubicBezTo>
                  <a:close/>
                  <a:moveTo>
                    <a:pt x="5249" y="0"/>
                  </a:moveTo>
                  <a:cubicBezTo>
                    <a:pt x="2358" y="0"/>
                    <a:pt x="9" y="2349"/>
                    <a:pt x="1" y="5239"/>
                  </a:cubicBezTo>
                  <a:lnTo>
                    <a:pt x="1" y="8021"/>
                  </a:lnTo>
                  <a:cubicBezTo>
                    <a:pt x="9" y="8224"/>
                    <a:pt x="381" y="8380"/>
                    <a:pt x="381" y="8380"/>
                  </a:cubicBezTo>
                  <a:lnTo>
                    <a:pt x="3038" y="8380"/>
                  </a:lnTo>
                  <a:lnTo>
                    <a:pt x="3038" y="3543"/>
                  </a:lnTo>
                  <a:cubicBezTo>
                    <a:pt x="3038" y="2328"/>
                    <a:pt x="4028" y="1333"/>
                    <a:pt x="5249" y="1333"/>
                  </a:cubicBezTo>
                  <a:cubicBezTo>
                    <a:pt x="6464" y="1333"/>
                    <a:pt x="7455" y="2328"/>
                    <a:pt x="7446" y="3543"/>
                  </a:cubicBezTo>
                  <a:lnTo>
                    <a:pt x="7446" y="8419"/>
                  </a:lnTo>
                  <a:lnTo>
                    <a:pt x="10111" y="8419"/>
                  </a:lnTo>
                  <a:cubicBezTo>
                    <a:pt x="10111" y="8419"/>
                    <a:pt x="10483" y="8224"/>
                    <a:pt x="10483" y="8021"/>
                  </a:cubicBezTo>
                  <a:lnTo>
                    <a:pt x="10483" y="5239"/>
                  </a:lnTo>
                  <a:cubicBezTo>
                    <a:pt x="10483" y="2349"/>
                    <a:pt x="8134" y="0"/>
                    <a:pt x="52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4" name="Google Shape;1924;p36"/>
          <p:cNvSpPr/>
          <p:nvPr/>
        </p:nvSpPr>
        <p:spPr>
          <a:xfrm>
            <a:off x="7916188" y="2256050"/>
            <a:ext cx="420553" cy="472984"/>
          </a:xfrm>
          <a:custGeom>
            <a:avLst/>
            <a:gdLst/>
            <a:ahLst/>
            <a:cxnLst/>
            <a:rect l="l" t="t" r="r" b="b"/>
            <a:pathLst>
              <a:path w="9545" h="10735" extrusionOk="0">
                <a:moveTo>
                  <a:pt x="2419" y="1757"/>
                </a:moveTo>
                <a:cubicBezTo>
                  <a:pt x="2510" y="1757"/>
                  <a:pt x="2605" y="1796"/>
                  <a:pt x="2670" y="1861"/>
                </a:cubicBezTo>
                <a:cubicBezTo>
                  <a:pt x="2735" y="1926"/>
                  <a:pt x="2774" y="2021"/>
                  <a:pt x="2774" y="2112"/>
                </a:cubicBezTo>
                <a:cubicBezTo>
                  <a:pt x="2774" y="2207"/>
                  <a:pt x="2735" y="2298"/>
                  <a:pt x="2670" y="2367"/>
                </a:cubicBezTo>
                <a:cubicBezTo>
                  <a:pt x="2605" y="2432"/>
                  <a:pt x="2510" y="2471"/>
                  <a:pt x="2419" y="2471"/>
                </a:cubicBezTo>
                <a:cubicBezTo>
                  <a:pt x="2324" y="2471"/>
                  <a:pt x="2233" y="2432"/>
                  <a:pt x="2164" y="2367"/>
                </a:cubicBezTo>
                <a:cubicBezTo>
                  <a:pt x="2099" y="2298"/>
                  <a:pt x="2060" y="2207"/>
                  <a:pt x="2060" y="2112"/>
                </a:cubicBezTo>
                <a:cubicBezTo>
                  <a:pt x="2060" y="2021"/>
                  <a:pt x="2099" y="1926"/>
                  <a:pt x="2164" y="1861"/>
                </a:cubicBezTo>
                <a:cubicBezTo>
                  <a:pt x="2233" y="1796"/>
                  <a:pt x="2324" y="1757"/>
                  <a:pt x="2419" y="1757"/>
                </a:cubicBezTo>
                <a:close/>
                <a:moveTo>
                  <a:pt x="7135" y="1757"/>
                </a:moveTo>
                <a:cubicBezTo>
                  <a:pt x="7226" y="1757"/>
                  <a:pt x="7321" y="1796"/>
                  <a:pt x="7386" y="1861"/>
                </a:cubicBezTo>
                <a:cubicBezTo>
                  <a:pt x="7451" y="1926"/>
                  <a:pt x="7490" y="2021"/>
                  <a:pt x="7490" y="2112"/>
                </a:cubicBezTo>
                <a:cubicBezTo>
                  <a:pt x="7490" y="2207"/>
                  <a:pt x="7451" y="2298"/>
                  <a:pt x="7386" y="2367"/>
                </a:cubicBezTo>
                <a:cubicBezTo>
                  <a:pt x="7321" y="2432"/>
                  <a:pt x="7226" y="2471"/>
                  <a:pt x="7135" y="2471"/>
                </a:cubicBezTo>
                <a:cubicBezTo>
                  <a:pt x="7040" y="2471"/>
                  <a:pt x="6949" y="2432"/>
                  <a:pt x="6879" y="2367"/>
                </a:cubicBezTo>
                <a:cubicBezTo>
                  <a:pt x="6815" y="2298"/>
                  <a:pt x="6776" y="2207"/>
                  <a:pt x="6776" y="2112"/>
                </a:cubicBezTo>
                <a:cubicBezTo>
                  <a:pt x="6776" y="2021"/>
                  <a:pt x="6815" y="1926"/>
                  <a:pt x="6879" y="1861"/>
                </a:cubicBezTo>
                <a:cubicBezTo>
                  <a:pt x="6949" y="1796"/>
                  <a:pt x="7040" y="1757"/>
                  <a:pt x="7135" y="1757"/>
                </a:cubicBezTo>
                <a:close/>
                <a:moveTo>
                  <a:pt x="2419" y="2934"/>
                </a:moveTo>
                <a:cubicBezTo>
                  <a:pt x="2510" y="2934"/>
                  <a:pt x="2605" y="2973"/>
                  <a:pt x="2670" y="3042"/>
                </a:cubicBezTo>
                <a:cubicBezTo>
                  <a:pt x="2735" y="3107"/>
                  <a:pt x="2774" y="3198"/>
                  <a:pt x="2774" y="3293"/>
                </a:cubicBezTo>
                <a:cubicBezTo>
                  <a:pt x="2774" y="3388"/>
                  <a:pt x="2735" y="3479"/>
                  <a:pt x="2670" y="3544"/>
                </a:cubicBezTo>
                <a:cubicBezTo>
                  <a:pt x="2605" y="3613"/>
                  <a:pt x="2510" y="3652"/>
                  <a:pt x="2419" y="3652"/>
                </a:cubicBezTo>
                <a:cubicBezTo>
                  <a:pt x="2324" y="3652"/>
                  <a:pt x="2233" y="3613"/>
                  <a:pt x="2164" y="3544"/>
                </a:cubicBezTo>
                <a:cubicBezTo>
                  <a:pt x="2099" y="3479"/>
                  <a:pt x="2060" y="3388"/>
                  <a:pt x="2060" y="3293"/>
                </a:cubicBezTo>
                <a:cubicBezTo>
                  <a:pt x="2060" y="3198"/>
                  <a:pt x="2099" y="3107"/>
                  <a:pt x="2164" y="3042"/>
                </a:cubicBezTo>
                <a:cubicBezTo>
                  <a:pt x="2233" y="2973"/>
                  <a:pt x="2324" y="2934"/>
                  <a:pt x="2419" y="2934"/>
                </a:cubicBezTo>
                <a:close/>
                <a:moveTo>
                  <a:pt x="7135" y="2934"/>
                </a:moveTo>
                <a:cubicBezTo>
                  <a:pt x="7226" y="2934"/>
                  <a:pt x="7321" y="2973"/>
                  <a:pt x="7386" y="3042"/>
                </a:cubicBezTo>
                <a:cubicBezTo>
                  <a:pt x="7451" y="3107"/>
                  <a:pt x="7490" y="3198"/>
                  <a:pt x="7490" y="3293"/>
                </a:cubicBezTo>
                <a:cubicBezTo>
                  <a:pt x="7490" y="3388"/>
                  <a:pt x="7451" y="3479"/>
                  <a:pt x="7386" y="3544"/>
                </a:cubicBezTo>
                <a:cubicBezTo>
                  <a:pt x="7321" y="3613"/>
                  <a:pt x="7226" y="3652"/>
                  <a:pt x="7135" y="3652"/>
                </a:cubicBezTo>
                <a:cubicBezTo>
                  <a:pt x="7040" y="3652"/>
                  <a:pt x="6949" y="3613"/>
                  <a:pt x="6879" y="3544"/>
                </a:cubicBezTo>
                <a:cubicBezTo>
                  <a:pt x="6815" y="3479"/>
                  <a:pt x="6776" y="3388"/>
                  <a:pt x="6776" y="3293"/>
                </a:cubicBezTo>
                <a:cubicBezTo>
                  <a:pt x="6776" y="3198"/>
                  <a:pt x="6815" y="3107"/>
                  <a:pt x="6879" y="3042"/>
                </a:cubicBezTo>
                <a:cubicBezTo>
                  <a:pt x="6949" y="2973"/>
                  <a:pt x="7040" y="2934"/>
                  <a:pt x="7135" y="2934"/>
                </a:cubicBezTo>
                <a:close/>
                <a:moveTo>
                  <a:pt x="7126" y="4106"/>
                </a:moveTo>
                <a:cubicBezTo>
                  <a:pt x="7321" y="4106"/>
                  <a:pt x="7481" y="4266"/>
                  <a:pt x="7481" y="4461"/>
                </a:cubicBezTo>
                <a:lnTo>
                  <a:pt x="7481" y="5629"/>
                </a:lnTo>
                <a:cubicBezTo>
                  <a:pt x="7481" y="5824"/>
                  <a:pt x="7325" y="5984"/>
                  <a:pt x="7126" y="5984"/>
                </a:cubicBezTo>
                <a:lnTo>
                  <a:pt x="2419" y="5984"/>
                </a:lnTo>
                <a:cubicBezTo>
                  <a:pt x="2220" y="5984"/>
                  <a:pt x="2060" y="5824"/>
                  <a:pt x="2060" y="5629"/>
                </a:cubicBezTo>
                <a:lnTo>
                  <a:pt x="2060" y="4461"/>
                </a:lnTo>
                <a:cubicBezTo>
                  <a:pt x="2060" y="4266"/>
                  <a:pt x="2220" y="4106"/>
                  <a:pt x="2419" y="4106"/>
                </a:cubicBezTo>
                <a:close/>
                <a:moveTo>
                  <a:pt x="5746" y="6854"/>
                </a:moveTo>
                <a:lnTo>
                  <a:pt x="4777" y="7338"/>
                </a:lnTo>
                <a:lnTo>
                  <a:pt x="3808" y="6854"/>
                </a:lnTo>
                <a:close/>
                <a:moveTo>
                  <a:pt x="3146" y="7308"/>
                </a:moveTo>
                <a:lnTo>
                  <a:pt x="3976" y="7723"/>
                </a:lnTo>
                <a:lnTo>
                  <a:pt x="3315" y="8052"/>
                </a:lnTo>
                <a:cubicBezTo>
                  <a:pt x="3280" y="7801"/>
                  <a:pt x="3224" y="7550"/>
                  <a:pt x="3146" y="7308"/>
                </a:cubicBezTo>
                <a:close/>
                <a:moveTo>
                  <a:pt x="6404" y="7308"/>
                </a:moveTo>
                <a:lnTo>
                  <a:pt x="6404" y="7308"/>
                </a:lnTo>
                <a:cubicBezTo>
                  <a:pt x="6326" y="7550"/>
                  <a:pt x="6269" y="7801"/>
                  <a:pt x="6235" y="8052"/>
                </a:cubicBezTo>
                <a:lnTo>
                  <a:pt x="5573" y="7723"/>
                </a:lnTo>
                <a:lnTo>
                  <a:pt x="6404" y="7308"/>
                </a:lnTo>
                <a:close/>
                <a:moveTo>
                  <a:pt x="4777" y="8121"/>
                </a:moveTo>
                <a:lnTo>
                  <a:pt x="5746" y="8606"/>
                </a:lnTo>
                <a:lnTo>
                  <a:pt x="4777" y="9090"/>
                </a:lnTo>
                <a:lnTo>
                  <a:pt x="3808" y="8606"/>
                </a:lnTo>
                <a:lnTo>
                  <a:pt x="4777" y="8121"/>
                </a:lnTo>
                <a:close/>
                <a:moveTo>
                  <a:pt x="3362" y="9186"/>
                </a:moveTo>
                <a:lnTo>
                  <a:pt x="3976" y="9493"/>
                </a:lnTo>
                <a:lnTo>
                  <a:pt x="3362" y="9796"/>
                </a:lnTo>
                <a:lnTo>
                  <a:pt x="3362" y="9186"/>
                </a:lnTo>
                <a:close/>
                <a:moveTo>
                  <a:pt x="6183" y="9186"/>
                </a:moveTo>
                <a:lnTo>
                  <a:pt x="6183" y="9796"/>
                </a:lnTo>
                <a:lnTo>
                  <a:pt x="5569" y="9493"/>
                </a:lnTo>
                <a:lnTo>
                  <a:pt x="6183" y="9186"/>
                </a:lnTo>
                <a:close/>
                <a:moveTo>
                  <a:pt x="4773" y="1"/>
                </a:moveTo>
                <a:cubicBezTo>
                  <a:pt x="3518" y="1"/>
                  <a:pt x="2332" y="360"/>
                  <a:pt x="1441" y="1017"/>
                </a:cubicBezTo>
                <a:cubicBezTo>
                  <a:pt x="511" y="1697"/>
                  <a:pt x="1" y="2614"/>
                  <a:pt x="1" y="3596"/>
                </a:cubicBezTo>
                <a:lnTo>
                  <a:pt x="1" y="5660"/>
                </a:lnTo>
                <a:cubicBezTo>
                  <a:pt x="1" y="5789"/>
                  <a:pt x="70" y="5906"/>
                  <a:pt x="182" y="5971"/>
                </a:cubicBezTo>
                <a:lnTo>
                  <a:pt x="2389" y="7282"/>
                </a:lnTo>
                <a:lnTo>
                  <a:pt x="2376" y="7282"/>
                </a:lnTo>
                <a:cubicBezTo>
                  <a:pt x="2510" y="7684"/>
                  <a:pt x="2640" y="8290"/>
                  <a:pt x="2640" y="8718"/>
                </a:cubicBezTo>
                <a:lnTo>
                  <a:pt x="2640" y="10367"/>
                </a:lnTo>
                <a:cubicBezTo>
                  <a:pt x="2640" y="10445"/>
                  <a:pt x="2661" y="10522"/>
                  <a:pt x="2705" y="10583"/>
                </a:cubicBezTo>
                <a:cubicBezTo>
                  <a:pt x="2778" y="10682"/>
                  <a:pt x="2886" y="10734"/>
                  <a:pt x="2999" y="10734"/>
                </a:cubicBezTo>
                <a:cubicBezTo>
                  <a:pt x="3051" y="10734"/>
                  <a:pt x="3107" y="10721"/>
                  <a:pt x="3159" y="10695"/>
                </a:cubicBezTo>
                <a:lnTo>
                  <a:pt x="4773" y="9891"/>
                </a:lnTo>
                <a:lnTo>
                  <a:pt x="6386" y="10695"/>
                </a:lnTo>
                <a:cubicBezTo>
                  <a:pt x="6438" y="10721"/>
                  <a:pt x="6490" y="10734"/>
                  <a:pt x="6546" y="10734"/>
                </a:cubicBezTo>
                <a:cubicBezTo>
                  <a:pt x="6655" y="10734"/>
                  <a:pt x="6767" y="10682"/>
                  <a:pt x="6841" y="10583"/>
                </a:cubicBezTo>
                <a:cubicBezTo>
                  <a:pt x="6884" y="10522"/>
                  <a:pt x="6905" y="10445"/>
                  <a:pt x="6905" y="10367"/>
                </a:cubicBezTo>
                <a:lnTo>
                  <a:pt x="6905" y="8710"/>
                </a:lnTo>
                <a:cubicBezTo>
                  <a:pt x="6905" y="8286"/>
                  <a:pt x="7035" y="7684"/>
                  <a:pt x="7169" y="7282"/>
                </a:cubicBezTo>
                <a:lnTo>
                  <a:pt x="9363" y="5975"/>
                </a:lnTo>
                <a:cubicBezTo>
                  <a:pt x="9475" y="5915"/>
                  <a:pt x="9545" y="5794"/>
                  <a:pt x="9545" y="5668"/>
                </a:cubicBezTo>
                <a:lnTo>
                  <a:pt x="9545" y="3596"/>
                </a:lnTo>
                <a:cubicBezTo>
                  <a:pt x="9545" y="2614"/>
                  <a:pt x="9034" y="1697"/>
                  <a:pt x="8104" y="1017"/>
                </a:cubicBezTo>
                <a:cubicBezTo>
                  <a:pt x="7208" y="360"/>
                  <a:pt x="6027" y="1"/>
                  <a:pt x="477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AutoShape 11">
            <a:extLst>
              <a:ext uri="{FF2B5EF4-FFF2-40B4-BE49-F238E27FC236}">
                <a16:creationId xmlns:a16="http://schemas.microsoft.com/office/drawing/2014/main" id="{B0AD3B21-6F1F-42E6-8F02-DF5C38892A8F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-53975" y="-4763"/>
            <a:ext cx="4176713" cy="530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4">
            <a:extLst>
              <a:ext uri="{FF2B5EF4-FFF2-40B4-BE49-F238E27FC236}">
                <a16:creationId xmlns:a16="http://schemas.microsoft.com/office/drawing/2014/main" id="{DAA0C7DE-5D89-40E9-BED8-6A7A5C1FE6A0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5">
            <a:extLst>
              <a:ext uri="{FF2B5EF4-FFF2-40B4-BE49-F238E27FC236}">
                <a16:creationId xmlns:a16="http://schemas.microsoft.com/office/drawing/2014/main" id="{DEC7CF3C-D413-4181-8943-4E35B4EE0EEA}"/>
              </a:ext>
            </a:extLst>
          </p:cNvPr>
          <p:cNvSpPr>
            <a:spLocks/>
          </p:cNvSpPr>
          <p:nvPr/>
        </p:nvSpPr>
        <p:spPr bwMode="auto">
          <a:xfrm>
            <a:off x="4059238" y="-4763"/>
            <a:ext cx="66675" cy="4763"/>
          </a:xfrm>
          <a:custGeom>
            <a:avLst/>
            <a:gdLst>
              <a:gd name="T0" fmla="*/ 18 w 18"/>
              <a:gd name="T1" fmla="*/ 0 h 1"/>
              <a:gd name="T2" fmla="*/ 0 w 18"/>
              <a:gd name="T3" fmla="*/ 1 h 1"/>
              <a:gd name="T4" fmla="*/ 4 w 18"/>
              <a:gd name="T5" fmla="*/ 1 h 1"/>
              <a:gd name="T6" fmla="*/ 18 w 18"/>
              <a:gd name="T7" fmla="*/ 0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1">
                <a:moveTo>
                  <a:pt x="18" y="0"/>
                </a:moveTo>
                <a:cubicBezTo>
                  <a:pt x="0" y="1"/>
                  <a:pt x="0" y="1"/>
                  <a:pt x="0" y="1"/>
                </a:cubicBezTo>
                <a:cubicBezTo>
                  <a:pt x="4" y="1"/>
                  <a:pt x="4" y="1"/>
                  <a:pt x="4" y="1"/>
                </a:cubicBezTo>
                <a:cubicBezTo>
                  <a:pt x="8" y="0"/>
                  <a:pt x="13" y="0"/>
                  <a:pt x="18" y="0"/>
                </a:cubicBezTo>
                <a:close/>
              </a:path>
            </a:pathLst>
          </a:custGeom>
          <a:solidFill>
            <a:srgbClr val="B3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6">
            <a:extLst>
              <a:ext uri="{FF2B5EF4-FFF2-40B4-BE49-F238E27FC236}">
                <a16:creationId xmlns:a16="http://schemas.microsoft.com/office/drawing/2014/main" id="{68137457-126A-42BC-BCBE-382D5124D020}"/>
              </a:ext>
            </a:extLst>
          </p:cNvPr>
          <p:cNvSpPr>
            <a:spLocks/>
          </p:cNvSpPr>
          <p:nvPr/>
        </p:nvSpPr>
        <p:spPr bwMode="auto">
          <a:xfrm>
            <a:off x="-9525" y="-4763"/>
            <a:ext cx="158750" cy="4763"/>
          </a:xfrm>
          <a:custGeom>
            <a:avLst/>
            <a:gdLst>
              <a:gd name="T0" fmla="*/ 42 w 42"/>
              <a:gd name="T1" fmla="*/ 1 h 1"/>
              <a:gd name="T2" fmla="*/ 1 w 42"/>
              <a:gd name="T3" fmla="*/ 0 h 1"/>
              <a:gd name="T4" fmla="*/ 0 w 42"/>
              <a:gd name="T5" fmla="*/ 1 h 1"/>
              <a:gd name="T6" fmla="*/ 29 w 42"/>
              <a:gd name="T7" fmla="*/ 1 h 1"/>
              <a:gd name="T8" fmla="*/ 42 w 42"/>
              <a:gd name="T9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1">
                <a:moveTo>
                  <a:pt x="42" y="1"/>
                </a:moveTo>
                <a:cubicBezTo>
                  <a:pt x="28" y="0"/>
                  <a:pt x="15" y="0"/>
                  <a:pt x="1" y="0"/>
                </a:cubicBezTo>
                <a:cubicBezTo>
                  <a:pt x="1" y="0"/>
                  <a:pt x="1" y="0"/>
                  <a:pt x="0" y="1"/>
                </a:cubicBezTo>
                <a:cubicBezTo>
                  <a:pt x="29" y="1"/>
                  <a:pt x="29" y="1"/>
                  <a:pt x="29" y="1"/>
                </a:cubicBezTo>
                <a:lnTo>
                  <a:pt x="42" y="1"/>
                </a:lnTo>
                <a:close/>
              </a:path>
            </a:pathLst>
          </a:custGeom>
          <a:solidFill>
            <a:srgbClr val="B3B2B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3" name="Freeform 14">
            <a:extLst>
              <a:ext uri="{FF2B5EF4-FFF2-40B4-BE49-F238E27FC236}">
                <a16:creationId xmlns:a16="http://schemas.microsoft.com/office/drawing/2014/main" id="{CE2FDEA5-7277-4F72-862F-B4C545E84A23}"/>
              </a:ext>
            </a:extLst>
          </p:cNvPr>
          <p:cNvSpPr>
            <a:spLocks/>
          </p:cNvSpPr>
          <p:nvPr/>
        </p:nvSpPr>
        <p:spPr bwMode="auto">
          <a:xfrm rot="10800000">
            <a:off x="5170487" y="4602038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3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sp>
        <p:nvSpPr>
          <p:cNvPr id="1931" name="Google Shape;1931;p37"/>
          <p:cNvSpPr txBox="1"/>
          <p:nvPr/>
        </p:nvSpPr>
        <p:spPr>
          <a:xfrm>
            <a:off x="633675" y="3901226"/>
            <a:ext cx="1679700" cy="7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Earth is the beautiful planet where we all live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2" name="Google Shape;1932;p37"/>
          <p:cNvSpPr/>
          <p:nvPr/>
        </p:nvSpPr>
        <p:spPr>
          <a:xfrm>
            <a:off x="635550" y="3467420"/>
            <a:ext cx="1679700" cy="433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Earth</a:t>
            </a:r>
            <a:endParaRPr dirty="0">
              <a:solidFill>
                <a:schemeClr val="lt1"/>
              </a:solidFill>
            </a:endParaRPr>
          </a:p>
        </p:txBody>
      </p:sp>
      <p:cxnSp>
        <p:nvCxnSpPr>
          <p:cNvPr id="1933" name="Google Shape;1933;p37"/>
          <p:cNvCxnSpPr>
            <a:stCxn id="1932" idx="0"/>
            <a:endCxn id="1934" idx="4"/>
          </p:cNvCxnSpPr>
          <p:nvPr/>
        </p:nvCxnSpPr>
        <p:spPr>
          <a:xfrm rot="10800000">
            <a:off x="1474500" y="3283820"/>
            <a:ext cx="90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35" name="Google Shape;1935;p37"/>
          <p:cNvSpPr/>
          <p:nvPr/>
        </p:nvSpPr>
        <p:spPr>
          <a:xfrm>
            <a:off x="1237494" y="1268033"/>
            <a:ext cx="474900" cy="474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1936" name="Google Shape;1936;p37"/>
          <p:cNvCxnSpPr>
            <a:stCxn id="1934" idx="0"/>
            <a:endCxn id="1935" idx="4"/>
          </p:cNvCxnSpPr>
          <p:nvPr/>
        </p:nvCxnSpPr>
        <p:spPr>
          <a:xfrm rot="10800000" flipH="1">
            <a:off x="1474465" y="1742837"/>
            <a:ext cx="60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34" name="Google Shape;1934;p37"/>
          <p:cNvSpPr/>
          <p:nvPr/>
        </p:nvSpPr>
        <p:spPr>
          <a:xfrm>
            <a:off x="795565" y="1926437"/>
            <a:ext cx="1357800" cy="13575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8" name="Google Shape;1938;p37"/>
          <p:cNvSpPr txBox="1"/>
          <p:nvPr/>
        </p:nvSpPr>
        <p:spPr>
          <a:xfrm>
            <a:off x="2707881" y="3901226"/>
            <a:ext cx="1680300" cy="7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39" name="Google Shape;1939;p37"/>
          <p:cNvSpPr/>
          <p:nvPr/>
        </p:nvSpPr>
        <p:spPr>
          <a:xfrm>
            <a:off x="2707275" y="3467420"/>
            <a:ext cx="1681500" cy="433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Mars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1940" name="Google Shape;1940;p37"/>
          <p:cNvCxnSpPr>
            <a:stCxn id="1939" idx="0"/>
            <a:endCxn id="1941" idx="4"/>
          </p:cNvCxnSpPr>
          <p:nvPr/>
        </p:nvCxnSpPr>
        <p:spPr>
          <a:xfrm rot="10800000">
            <a:off x="3548025" y="3283820"/>
            <a:ext cx="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2" name="Google Shape;1942;p37"/>
          <p:cNvSpPr/>
          <p:nvPr/>
        </p:nvSpPr>
        <p:spPr>
          <a:xfrm>
            <a:off x="3310579" y="1268033"/>
            <a:ext cx="474900" cy="474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/>
          </a:p>
        </p:txBody>
      </p:sp>
      <p:cxnSp>
        <p:nvCxnSpPr>
          <p:cNvPr id="1943" name="Google Shape;1943;p37"/>
          <p:cNvCxnSpPr>
            <a:stCxn id="1941" idx="0"/>
            <a:endCxn id="1942" idx="4"/>
          </p:cNvCxnSpPr>
          <p:nvPr/>
        </p:nvCxnSpPr>
        <p:spPr>
          <a:xfrm rot="10800000">
            <a:off x="3548029" y="1742837"/>
            <a:ext cx="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1" name="Google Shape;1941;p37"/>
          <p:cNvSpPr/>
          <p:nvPr/>
        </p:nvSpPr>
        <p:spPr>
          <a:xfrm>
            <a:off x="2869129" y="1926437"/>
            <a:ext cx="1357800" cy="13575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5" name="Google Shape;1945;p37"/>
          <p:cNvSpPr txBox="1"/>
          <p:nvPr/>
        </p:nvSpPr>
        <p:spPr>
          <a:xfrm>
            <a:off x="4781407" y="3901226"/>
            <a:ext cx="1654800" cy="7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smallest planet in the Solar System </a:t>
            </a: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46" name="Google Shape;1946;p37"/>
          <p:cNvSpPr/>
          <p:nvPr/>
        </p:nvSpPr>
        <p:spPr>
          <a:xfrm>
            <a:off x="4780799" y="3467420"/>
            <a:ext cx="1656000" cy="433800"/>
          </a:xfrm>
          <a:prstGeom prst="roundRect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Mercury</a:t>
            </a:r>
            <a:endParaRPr>
              <a:solidFill>
                <a:schemeClr val="lt1"/>
              </a:solidFill>
            </a:endParaRPr>
          </a:p>
        </p:txBody>
      </p:sp>
      <p:cxnSp>
        <p:nvCxnSpPr>
          <p:cNvPr id="1947" name="Google Shape;1947;p37"/>
          <p:cNvCxnSpPr>
            <a:stCxn id="1946" idx="0"/>
            <a:endCxn id="1948" idx="4"/>
          </p:cNvCxnSpPr>
          <p:nvPr/>
        </p:nvCxnSpPr>
        <p:spPr>
          <a:xfrm rot="10800000">
            <a:off x="5608799" y="3283820"/>
            <a:ext cx="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9" name="Google Shape;1949;p37"/>
          <p:cNvSpPr/>
          <p:nvPr/>
        </p:nvSpPr>
        <p:spPr>
          <a:xfrm>
            <a:off x="5371352" y="1268033"/>
            <a:ext cx="474900" cy="474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/>
          </a:p>
        </p:txBody>
      </p:sp>
      <p:cxnSp>
        <p:nvCxnSpPr>
          <p:cNvPr id="1950" name="Google Shape;1950;p37"/>
          <p:cNvCxnSpPr>
            <a:stCxn id="1948" idx="0"/>
            <a:endCxn id="1949" idx="4"/>
          </p:cNvCxnSpPr>
          <p:nvPr/>
        </p:nvCxnSpPr>
        <p:spPr>
          <a:xfrm rot="10800000">
            <a:off x="5608802" y="1742837"/>
            <a:ext cx="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48" name="Google Shape;1948;p37"/>
          <p:cNvSpPr/>
          <p:nvPr/>
        </p:nvSpPr>
        <p:spPr>
          <a:xfrm>
            <a:off x="4929902" y="1926437"/>
            <a:ext cx="1357800" cy="13575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2" name="Google Shape;1952;p37"/>
          <p:cNvSpPr txBox="1"/>
          <p:nvPr/>
        </p:nvSpPr>
        <p:spPr>
          <a:xfrm>
            <a:off x="6829423" y="3901226"/>
            <a:ext cx="1680300" cy="7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53" name="Google Shape;1953;p37"/>
          <p:cNvSpPr/>
          <p:nvPr/>
        </p:nvSpPr>
        <p:spPr>
          <a:xfrm>
            <a:off x="6828824" y="3467420"/>
            <a:ext cx="1681500" cy="433800"/>
          </a:xfrm>
          <a:prstGeom prst="roundRect">
            <a:avLst>
              <a:gd name="adj" fmla="val 0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Saturn</a:t>
            </a:r>
            <a:endParaRPr dirty="0">
              <a:solidFill>
                <a:schemeClr val="lt1"/>
              </a:solidFill>
            </a:endParaRPr>
          </a:p>
        </p:txBody>
      </p:sp>
      <p:cxnSp>
        <p:nvCxnSpPr>
          <p:cNvPr id="1954" name="Google Shape;1954;p37"/>
          <p:cNvCxnSpPr>
            <a:stCxn id="1953" idx="0"/>
            <a:endCxn id="1955" idx="4"/>
          </p:cNvCxnSpPr>
          <p:nvPr/>
        </p:nvCxnSpPr>
        <p:spPr>
          <a:xfrm rot="10800000">
            <a:off x="7669574" y="3283820"/>
            <a:ext cx="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56" name="Google Shape;1956;p37"/>
          <p:cNvSpPr/>
          <p:nvPr/>
        </p:nvSpPr>
        <p:spPr>
          <a:xfrm>
            <a:off x="7432125" y="1268033"/>
            <a:ext cx="474900" cy="4749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2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/>
          </a:p>
        </p:txBody>
      </p:sp>
      <p:cxnSp>
        <p:nvCxnSpPr>
          <p:cNvPr id="1957" name="Google Shape;1957;p37"/>
          <p:cNvCxnSpPr>
            <a:stCxn id="1955" idx="0"/>
            <a:endCxn id="1956" idx="4"/>
          </p:cNvCxnSpPr>
          <p:nvPr/>
        </p:nvCxnSpPr>
        <p:spPr>
          <a:xfrm rot="10800000">
            <a:off x="7669575" y="1742837"/>
            <a:ext cx="0" cy="18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55" name="Google Shape;1955;p37"/>
          <p:cNvSpPr/>
          <p:nvPr/>
        </p:nvSpPr>
        <p:spPr>
          <a:xfrm>
            <a:off x="6990675" y="1926437"/>
            <a:ext cx="1357800" cy="1357500"/>
          </a:xfrm>
          <a:prstGeom prst="ellipse">
            <a:avLst/>
          </a:prstGeom>
          <a:solidFill>
            <a:schemeClr val="lt1"/>
          </a:solidFill>
          <a:ln w="7620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8" name="Google Shape;1958;p37"/>
          <p:cNvGrpSpPr/>
          <p:nvPr/>
        </p:nvGrpSpPr>
        <p:grpSpPr>
          <a:xfrm>
            <a:off x="3228662" y="2114703"/>
            <a:ext cx="638735" cy="980823"/>
            <a:chOff x="10747524" y="2793541"/>
            <a:chExt cx="638735" cy="980823"/>
          </a:xfrm>
        </p:grpSpPr>
        <p:sp>
          <p:nvSpPr>
            <p:cNvPr id="1959" name="Google Shape;1959;p37"/>
            <p:cNvSpPr/>
            <p:nvPr/>
          </p:nvSpPr>
          <p:spPr>
            <a:xfrm>
              <a:off x="10886834" y="3352478"/>
              <a:ext cx="135491" cy="420350"/>
            </a:xfrm>
            <a:custGeom>
              <a:avLst/>
              <a:gdLst/>
              <a:ahLst/>
              <a:cxnLst/>
              <a:rect l="l" t="t" r="r" b="b"/>
              <a:pathLst>
                <a:path w="2558" h="7936" extrusionOk="0">
                  <a:moveTo>
                    <a:pt x="1635" y="1"/>
                  </a:moveTo>
                  <a:cubicBezTo>
                    <a:pt x="1271" y="1"/>
                    <a:pt x="937" y="240"/>
                    <a:pt x="836" y="611"/>
                  </a:cubicBezTo>
                  <a:lnTo>
                    <a:pt x="31" y="3483"/>
                  </a:lnTo>
                  <a:cubicBezTo>
                    <a:pt x="9" y="3557"/>
                    <a:pt x="1" y="3635"/>
                    <a:pt x="1" y="3708"/>
                  </a:cubicBezTo>
                  <a:lnTo>
                    <a:pt x="1" y="7083"/>
                  </a:lnTo>
                  <a:cubicBezTo>
                    <a:pt x="1" y="7533"/>
                    <a:pt x="351" y="7918"/>
                    <a:pt x="801" y="7935"/>
                  </a:cubicBezTo>
                  <a:cubicBezTo>
                    <a:pt x="812" y="7936"/>
                    <a:pt x="822" y="7936"/>
                    <a:pt x="832" y="7936"/>
                  </a:cubicBezTo>
                  <a:cubicBezTo>
                    <a:pt x="1294" y="7936"/>
                    <a:pt x="1662" y="7562"/>
                    <a:pt x="1662" y="7105"/>
                  </a:cubicBezTo>
                  <a:lnTo>
                    <a:pt x="1662" y="3821"/>
                  </a:lnTo>
                  <a:lnTo>
                    <a:pt x="2437" y="1056"/>
                  </a:lnTo>
                  <a:cubicBezTo>
                    <a:pt x="2558" y="615"/>
                    <a:pt x="2298" y="156"/>
                    <a:pt x="1857" y="31"/>
                  </a:cubicBezTo>
                  <a:cubicBezTo>
                    <a:pt x="1783" y="11"/>
                    <a:pt x="1708" y="1"/>
                    <a:pt x="1635" y="1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1960;p37"/>
            <p:cNvSpPr/>
            <p:nvPr/>
          </p:nvSpPr>
          <p:spPr>
            <a:xfrm>
              <a:off x="11000507" y="3359787"/>
              <a:ext cx="241161" cy="414577"/>
            </a:xfrm>
            <a:custGeom>
              <a:avLst/>
              <a:gdLst/>
              <a:ahLst/>
              <a:cxnLst/>
              <a:rect l="l" t="t" r="r" b="b"/>
              <a:pathLst>
                <a:path w="4553" h="7827" extrusionOk="0">
                  <a:moveTo>
                    <a:pt x="954" y="1"/>
                  </a:moveTo>
                  <a:cubicBezTo>
                    <a:pt x="836" y="1"/>
                    <a:pt x="716" y="26"/>
                    <a:pt x="602" y="79"/>
                  </a:cubicBezTo>
                  <a:cubicBezTo>
                    <a:pt x="182" y="274"/>
                    <a:pt x="1" y="771"/>
                    <a:pt x="195" y="1191"/>
                  </a:cubicBezTo>
                  <a:lnTo>
                    <a:pt x="1273" y="3514"/>
                  </a:lnTo>
                  <a:lnTo>
                    <a:pt x="2826" y="7308"/>
                  </a:lnTo>
                  <a:cubicBezTo>
                    <a:pt x="2960" y="7632"/>
                    <a:pt x="3271" y="7827"/>
                    <a:pt x="3600" y="7827"/>
                  </a:cubicBezTo>
                  <a:cubicBezTo>
                    <a:pt x="3707" y="7827"/>
                    <a:pt x="3815" y="7806"/>
                    <a:pt x="3920" y="7763"/>
                  </a:cubicBezTo>
                  <a:cubicBezTo>
                    <a:pt x="4349" y="7590"/>
                    <a:pt x="4552" y="7101"/>
                    <a:pt x="4379" y="6672"/>
                  </a:cubicBezTo>
                  <a:cubicBezTo>
                    <a:pt x="3397" y="4271"/>
                    <a:pt x="2129" y="1377"/>
                    <a:pt x="2129" y="1377"/>
                  </a:cubicBezTo>
                  <a:lnTo>
                    <a:pt x="1714" y="486"/>
                  </a:lnTo>
                  <a:cubicBezTo>
                    <a:pt x="1572" y="180"/>
                    <a:pt x="1270" y="1"/>
                    <a:pt x="954" y="1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1961;p37"/>
            <p:cNvSpPr/>
            <p:nvPr/>
          </p:nvSpPr>
          <p:spPr>
            <a:xfrm>
              <a:off x="10887523" y="3351047"/>
              <a:ext cx="134802" cy="191478"/>
            </a:xfrm>
            <a:custGeom>
              <a:avLst/>
              <a:gdLst/>
              <a:ahLst/>
              <a:cxnLst/>
              <a:rect l="l" t="t" r="r" b="b"/>
              <a:pathLst>
                <a:path w="2545" h="3615" extrusionOk="0">
                  <a:moveTo>
                    <a:pt x="1612" y="0"/>
                  </a:moveTo>
                  <a:cubicBezTo>
                    <a:pt x="1246" y="0"/>
                    <a:pt x="910" y="242"/>
                    <a:pt x="810" y="612"/>
                  </a:cubicBezTo>
                  <a:lnTo>
                    <a:pt x="1" y="3510"/>
                  </a:lnTo>
                  <a:lnTo>
                    <a:pt x="1710" y="3614"/>
                  </a:lnTo>
                  <a:lnTo>
                    <a:pt x="2419" y="1062"/>
                  </a:lnTo>
                  <a:cubicBezTo>
                    <a:pt x="2545" y="616"/>
                    <a:pt x="2285" y="153"/>
                    <a:pt x="1840" y="32"/>
                  </a:cubicBezTo>
                  <a:cubicBezTo>
                    <a:pt x="1764" y="11"/>
                    <a:pt x="1687" y="0"/>
                    <a:pt x="16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37"/>
            <p:cNvSpPr/>
            <p:nvPr/>
          </p:nvSpPr>
          <p:spPr>
            <a:xfrm>
              <a:off x="11006916" y="3359840"/>
              <a:ext cx="142377" cy="182685"/>
            </a:xfrm>
            <a:custGeom>
              <a:avLst/>
              <a:gdLst/>
              <a:ahLst/>
              <a:cxnLst/>
              <a:rect l="l" t="t" r="r" b="b"/>
              <a:pathLst>
                <a:path w="2688" h="3449" extrusionOk="0">
                  <a:moveTo>
                    <a:pt x="866" y="0"/>
                  </a:moveTo>
                  <a:cubicBezTo>
                    <a:pt x="832" y="0"/>
                    <a:pt x="793" y="0"/>
                    <a:pt x="758" y="4"/>
                  </a:cubicBezTo>
                  <a:cubicBezTo>
                    <a:pt x="754" y="4"/>
                    <a:pt x="749" y="4"/>
                    <a:pt x="745" y="9"/>
                  </a:cubicBezTo>
                  <a:cubicBezTo>
                    <a:pt x="723" y="9"/>
                    <a:pt x="706" y="13"/>
                    <a:pt x="689" y="13"/>
                  </a:cubicBezTo>
                  <a:cubicBezTo>
                    <a:pt x="671" y="17"/>
                    <a:pt x="658" y="22"/>
                    <a:pt x="641" y="26"/>
                  </a:cubicBezTo>
                  <a:cubicBezTo>
                    <a:pt x="637" y="26"/>
                    <a:pt x="633" y="26"/>
                    <a:pt x="628" y="30"/>
                  </a:cubicBezTo>
                  <a:cubicBezTo>
                    <a:pt x="620" y="30"/>
                    <a:pt x="607" y="35"/>
                    <a:pt x="598" y="39"/>
                  </a:cubicBezTo>
                  <a:cubicBezTo>
                    <a:pt x="589" y="39"/>
                    <a:pt x="585" y="43"/>
                    <a:pt x="581" y="43"/>
                  </a:cubicBezTo>
                  <a:cubicBezTo>
                    <a:pt x="568" y="48"/>
                    <a:pt x="559" y="52"/>
                    <a:pt x="546" y="56"/>
                  </a:cubicBezTo>
                  <a:cubicBezTo>
                    <a:pt x="542" y="56"/>
                    <a:pt x="537" y="56"/>
                    <a:pt x="533" y="61"/>
                  </a:cubicBezTo>
                  <a:cubicBezTo>
                    <a:pt x="520" y="65"/>
                    <a:pt x="503" y="74"/>
                    <a:pt x="490" y="78"/>
                  </a:cubicBezTo>
                  <a:cubicBezTo>
                    <a:pt x="438" y="104"/>
                    <a:pt x="386" y="134"/>
                    <a:pt x="343" y="165"/>
                  </a:cubicBezTo>
                  <a:cubicBezTo>
                    <a:pt x="330" y="173"/>
                    <a:pt x="317" y="186"/>
                    <a:pt x="308" y="195"/>
                  </a:cubicBezTo>
                  <a:cubicBezTo>
                    <a:pt x="304" y="199"/>
                    <a:pt x="299" y="199"/>
                    <a:pt x="295" y="203"/>
                  </a:cubicBezTo>
                  <a:cubicBezTo>
                    <a:pt x="286" y="212"/>
                    <a:pt x="278" y="216"/>
                    <a:pt x="273" y="225"/>
                  </a:cubicBezTo>
                  <a:cubicBezTo>
                    <a:pt x="269" y="229"/>
                    <a:pt x="265" y="234"/>
                    <a:pt x="260" y="238"/>
                  </a:cubicBezTo>
                  <a:cubicBezTo>
                    <a:pt x="252" y="242"/>
                    <a:pt x="247" y="251"/>
                    <a:pt x="239" y="255"/>
                  </a:cubicBezTo>
                  <a:cubicBezTo>
                    <a:pt x="235" y="260"/>
                    <a:pt x="230" y="264"/>
                    <a:pt x="226" y="268"/>
                  </a:cubicBezTo>
                  <a:cubicBezTo>
                    <a:pt x="222" y="277"/>
                    <a:pt x="213" y="281"/>
                    <a:pt x="209" y="290"/>
                  </a:cubicBezTo>
                  <a:cubicBezTo>
                    <a:pt x="204" y="294"/>
                    <a:pt x="200" y="299"/>
                    <a:pt x="196" y="303"/>
                  </a:cubicBezTo>
                  <a:cubicBezTo>
                    <a:pt x="191" y="312"/>
                    <a:pt x="183" y="320"/>
                    <a:pt x="174" y="329"/>
                  </a:cubicBezTo>
                  <a:cubicBezTo>
                    <a:pt x="174" y="333"/>
                    <a:pt x="170" y="338"/>
                    <a:pt x="170" y="338"/>
                  </a:cubicBezTo>
                  <a:cubicBezTo>
                    <a:pt x="161" y="351"/>
                    <a:pt x="152" y="364"/>
                    <a:pt x="144" y="377"/>
                  </a:cubicBezTo>
                  <a:cubicBezTo>
                    <a:pt x="144" y="377"/>
                    <a:pt x="139" y="381"/>
                    <a:pt x="139" y="385"/>
                  </a:cubicBezTo>
                  <a:cubicBezTo>
                    <a:pt x="131" y="394"/>
                    <a:pt x="126" y="403"/>
                    <a:pt x="122" y="411"/>
                  </a:cubicBezTo>
                  <a:cubicBezTo>
                    <a:pt x="118" y="415"/>
                    <a:pt x="113" y="420"/>
                    <a:pt x="113" y="424"/>
                  </a:cubicBezTo>
                  <a:cubicBezTo>
                    <a:pt x="109" y="433"/>
                    <a:pt x="105" y="441"/>
                    <a:pt x="100" y="450"/>
                  </a:cubicBezTo>
                  <a:cubicBezTo>
                    <a:pt x="96" y="454"/>
                    <a:pt x="92" y="463"/>
                    <a:pt x="92" y="467"/>
                  </a:cubicBezTo>
                  <a:cubicBezTo>
                    <a:pt x="87" y="476"/>
                    <a:pt x="83" y="485"/>
                    <a:pt x="79" y="493"/>
                  </a:cubicBezTo>
                  <a:cubicBezTo>
                    <a:pt x="74" y="498"/>
                    <a:pt x="74" y="502"/>
                    <a:pt x="70" y="506"/>
                  </a:cubicBezTo>
                  <a:cubicBezTo>
                    <a:pt x="66" y="515"/>
                    <a:pt x="66" y="528"/>
                    <a:pt x="61" y="537"/>
                  </a:cubicBezTo>
                  <a:cubicBezTo>
                    <a:pt x="57" y="541"/>
                    <a:pt x="57" y="545"/>
                    <a:pt x="57" y="550"/>
                  </a:cubicBezTo>
                  <a:cubicBezTo>
                    <a:pt x="48" y="563"/>
                    <a:pt x="44" y="576"/>
                    <a:pt x="40" y="589"/>
                  </a:cubicBezTo>
                  <a:cubicBezTo>
                    <a:pt x="40" y="593"/>
                    <a:pt x="40" y="597"/>
                    <a:pt x="40" y="597"/>
                  </a:cubicBezTo>
                  <a:cubicBezTo>
                    <a:pt x="35" y="610"/>
                    <a:pt x="31" y="623"/>
                    <a:pt x="27" y="632"/>
                  </a:cubicBezTo>
                  <a:cubicBezTo>
                    <a:pt x="27" y="636"/>
                    <a:pt x="27" y="645"/>
                    <a:pt x="27" y="649"/>
                  </a:cubicBezTo>
                  <a:cubicBezTo>
                    <a:pt x="23" y="658"/>
                    <a:pt x="23" y="666"/>
                    <a:pt x="18" y="675"/>
                  </a:cubicBezTo>
                  <a:cubicBezTo>
                    <a:pt x="18" y="684"/>
                    <a:pt x="18" y="688"/>
                    <a:pt x="18" y="692"/>
                  </a:cubicBezTo>
                  <a:cubicBezTo>
                    <a:pt x="14" y="701"/>
                    <a:pt x="14" y="714"/>
                    <a:pt x="10" y="723"/>
                  </a:cubicBezTo>
                  <a:cubicBezTo>
                    <a:pt x="10" y="727"/>
                    <a:pt x="10" y="731"/>
                    <a:pt x="10" y="740"/>
                  </a:cubicBezTo>
                  <a:cubicBezTo>
                    <a:pt x="10" y="749"/>
                    <a:pt x="5" y="757"/>
                    <a:pt x="5" y="770"/>
                  </a:cubicBezTo>
                  <a:cubicBezTo>
                    <a:pt x="5" y="775"/>
                    <a:pt x="5" y="779"/>
                    <a:pt x="5" y="783"/>
                  </a:cubicBezTo>
                  <a:cubicBezTo>
                    <a:pt x="5" y="796"/>
                    <a:pt x="5" y="814"/>
                    <a:pt x="5" y="826"/>
                  </a:cubicBezTo>
                  <a:cubicBezTo>
                    <a:pt x="1" y="852"/>
                    <a:pt x="5" y="883"/>
                    <a:pt x="5" y="909"/>
                  </a:cubicBezTo>
                  <a:cubicBezTo>
                    <a:pt x="5" y="922"/>
                    <a:pt x="10" y="935"/>
                    <a:pt x="10" y="948"/>
                  </a:cubicBezTo>
                  <a:cubicBezTo>
                    <a:pt x="14" y="965"/>
                    <a:pt x="14" y="978"/>
                    <a:pt x="18" y="991"/>
                  </a:cubicBezTo>
                  <a:cubicBezTo>
                    <a:pt x="23" y="1030"/>
                    <a:pt x="35" y="1073"/>
                    <a:pt x="48" y="1112"/>
                  </a:cubicBezTo>
                  <a:cubicBezTo>
                    <a:pt x="57" y="1138"/>
                    <a:pt x="70" y="1164"/>
                    <a:pt x="83" y="1190"/>
                  </a:cubicBezTo>
                  <a:lnTo>
                    <a:pt x="1130" y="3448"/>
                  </a:lnTo>
                  <a:lnTo>
                    <a:pt x="2688" y="2929"/>
                  </a:lnTo>
                  <a:cubicBezTo>
                    <a:pt x="2294" y="2012"/>
                    <a:pt x="2017" y="1376"/>
                    <a:pt x="2017" y="1376"/>
                  </a:cubicBezTo>
                  <a:lnTo>
                    <a:pt x="1602" y="485"/>
                  </a:lnTo>
                  <a:cubicBezTo>
                    <a:pt x="1576" y="433"/>
                    <a:pt x="1545" y="385"/>
                    <a:pt x="1515" y="342"/>
                  </a:cubicBezTo>
                  <a:cubicBezTo>
                    <a:pt x="1502" y="325"/>
                    <a:pt x="1485" y="307"/>
                    <a:pt x="1472" y="290"/>
                  </a:cubicBezTo>
                  <a:cubicBezTo>
                    <a:pt x="1472" y="286"/>
                    <a:pt x="1468" y="286"/>
                    <a:pt x="1468" y="281"/>
                  </a:cubicBezTo>
                  <a:cubicBezTo>
                    <a:pt x="1450" y="264"/>
                    <a:pt x="1437" y="251"/>
                    <a:pt x="1424" y="238"/>
                  </a:cubicBezTo>
                  <a:cubicBezTo>
                    <a:pt x="1420" y="234"/>
                    <a:pt x="1416" y="229"/>
                    <a:pt x="1416" y="229"/>
                  </a:cubicBezTo>
                  <a:cubicBezTo>
                    <a:pt x="1398" y="216"/>
                    <a:pt x="1385" y="199"/>
                    <a:pt x="1368" y="186"/>
                  </a:cubicBezTo>
                  <a:cubicBezTo>
                    <a:pt x="1364" y="186"/>
                    <a:pt x="1364" y="182"/>
                    <a:pt x="1359" y="182"/>
                  </a:cubicBezTo>
                  <a:cubicBezTo>
                    <a:pt x="1342" y="169"/>
                    <a:pt x="1325" y="156"/>
                    <a:pt x="1307" y="143"/>
                  </a:cubicBezTo>
                  <a:cubicBezTo>
                    <a:pt x="1294" y="134"/>
                    <a:pt x="1277" y="126"/>
                    <a:pt x="1260" y="117"/>
                  </a:cubicBezTo>
                  <a:cubicBezTo>
                    <a:pt x="1260" y="113"/>
                    <a:pt x="1256" y="113"/>
                    <a:pt x="1251" y="108"/>
                  </a:cubicBezTo>
                  <a:cubicBezTo>
                    <a:pt x="1234" y="100"/>
                    <a:pt x="1217" y="91"/>
                    <a:pt x="1204" y="82"/>
                  </a:cubicBezTo>
                  <a:cubicBezTo>
                    <a:pt x="1178" y="74"/>
                    <a:pt x="1152" y="61"/>
                    <a:pt x="1130" y="52"/>
                  </a:cubicBezTo>
                  <a:cubicBezTo>
                    <a:pt x="1113" y="48"/>
                    <a:pt x="1095" y="39"/>
                    <a:pt x="1078" y="35"/>
                  </a:cubicBezTo>
                  <a:cubicBezTo>
                    <a:pt x="1074" y="35"/>
                    <a:pt x="1069" y="35"/>
                    <a:pt x="1065" y="30"/>
                  </a:cubicBezTo>
                  <a:cubicBezTo>
                    <a:pt x="1048" y="26"/>
                    <a:pt x="1031" y="22"/>
                    <a:pt x="1013" y="17"/>
                  </a:cubicBezTo>
                  <a:cubicBezTo>
                    <a:pt x="987" y="13"/>
                    <a:pt x="961" y="9"/>
                    <a:pt x="931" y="4"/>
                  </a:cubicBezTo>
                  <a:lnTo>
                    <a:pt x="879" y="4"/>
                  </a:lnTo>
                  <a:cubicBezTo>
                    <a:pt x="875" y="0"/>
                    <a:pt x="870" y="0"/>
                    <a:pt x="8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1963;p37"/>
            <p:cNvSpPr/>
            <p:nvPr/>
          </p:nvSpPr>
          <p:spPr>
            <a:xfrm>
              <a:off x="10747524" y="2877657"/>
              <a:ext cx="638735" cy="553934"/>
            </a:xfrm>
            <a:custGeom>
              <a:avLst/>
              <a:gdLst/>
              <a:ahLst/>
              <a:cxnLst/>
              <a:rect l="l" t="t" r="r" b="b"/>
              <a:pathLst>
                <a:path w="12059" h="10458" extrusionOk="0">
                  <a:moveTo>
                    <a:pt x="1723" y="0"/>
                  </a:moveTo>
                  <a:cubicBezTo>
                    <a:pt x="1424" y="0"/>
                    <a:pt x="1145" y="190"/>
                    <a:pt x="1047" y="489"/>
                  </a:cubicBezTo>
                  <a:lnTo>
                    <a:pt x="104" y="3392"/>
                  </a:lnTo>
                  <a:cubicBezTo>
                    <a:pt x="0" y="3712"/>
                    <a:pt x="135" y="4059"/>
                    <a:pt x="424" y="4227"/>
                  </a:cubicBezTo>
                  <a:lnTo>
                    <a:pt x="3172" y="5811"/>
                  </a:lnTo>
                  <a:lnTo>
                    <a:pt x="3172" y="10457"/>
                  </a:lnTo>
                  <a:lnTo>
                    <a:pt x="6897" y="10457"/>
                  </a:lnTo>
                  <a:lnTo>
                    <a:pt x="6897" y="5616"/>
                  </a:lnTo>
                  <a:lnTo>
                    <a:pt x="8735" y="5616"/>
                  </a:lnTo>
                  <a:cubicBezTo>
                    <a:pt x="8870" y="5616"/>
                    <a:pt x="8999" y="5581"/>
                    <a:pt x="9112" y="5512"/>
                  </a:cubicBezTo>
                  <a:lnTo>
                    <a:pt x="11608" y="3985"/>
                  </a:lnTo>
                  <a:cubicBezTo>
                    <a:pt x="11950" y="3777"/>
                    <a:pt x="12058" y="3332"/>
                    <a:pt x="11850" y="2990"/>
                  </a:cubicBezTo>
                  <a:cubicBezTo>
                    <a:pt x="11712" y="2767"/>
                    <a:pt x="11476" y="2643"/>
                    <a:pt x="11234" y="2643"/>
                  </a:cubicBezTo>
                  <a:cubicBezTo>
                    <a:pt x="11105" y="2643"/>
                    <a:pt x="10974" y="2678"/>
                    <a:pt x="10855" y="2752"/>
                  </a:cubicBezTo>
                  <a:lnTo>
                    <a:pt x="8532" y="4171"/>
                  </a:lnTo>
                  <a:lnTo>
                    <a:pt x="3176" y="4171"/>
                  </a:lnTo>
                  <a:lnTo>
                    <a:pt x="1636" y="3284"/>
                  </a:lnTo>
                  <a:lnTo>
                    <a:pt x="2402" y="931"/>
                  </a:lnTo>
                  <a:cubicBezTo>
                    <a:pt x="2523" y="554"/>
                    <a:pt x="2319" y="156"/>
                    <a:pt x="1943" y="35"/>
                  </a:cubicBezTo>
                  <a:cubicBezTo>
                    <a:pt x="1870" y="11"/>
                    <a:pt x="1796" y="0"/>
                    <a:pt x="1723" y="0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1964;p37"/>
            <p:cNvSpPr/>
            <p:nvPr/>
          </p:nvSpPr>
          <p:spPr>
            <a:xfrm>
              <a:off x="10841227" y="3069460"/>
              <a:ext cx="348155" cy="362139"/>
            </a:xfrm>
            <a:custGeom>
              <a:avLst/>
              <a:gdLst/>
              <a:ahLst/>
              <a:cxnLst/>
              <a:rect l="l" t="t" r="r" b="b"/>
              <a:pathLst>
                <a:path w="6573" h="6837" extrusionOk="0">
                  <a:moveTo>
                    <a:pt x="455" y="1"/>
                  </a:moveTo>
                  <a:lnTo>
                    <a:pt x="1" y="1381"/>
                  </a:lnTo>
                  <a:lnTo>
                    <a:pt x="1403" y="2190"/>
                  </a:lnTo>
                  <a:lnTo>
                    <a:pt x="1403" y="6836"/>
                  </a:lnTo>
                  <a:lnTo>
                    <a:pt x="5128" y="6836"/>
                  </a:lnTo>
                  <a:lnTo>
                    <a:pt x="5128" y="1995"/>
                  </a:lnTo>
                  <a:lnTo>
                    <a:pt x="6573" y="1995"/>
                  </a:lnTo>
                  <a:lnTo>
                    <a:pt x="6573" y="550"/>
                  </a:lnTo>
                  <a:lnTo>
                    <a:pt x="3981" y="550"/>
                  </a:lnTo>
                  <a:cubicBezTo>
                    <a:pt x="4003" y="965"/>
                    <a:pt x="3613" y="1320"/>
                    <a:pt x="3215" y="1320"/>
                  </a:cubicBezTo>
                  <a:cubicBezTo>
                    <a:pt x="2787" y="1320"/>
                    <a:pt x="2467" y="970"/>
                    <a:pt x="2450" y="550"/>
                  </a:cubicBezTo>
                  <a:lnTo>
                    <a:pt x="1407" y="550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1965;p37"/>
            <p:cNvSpPr/>
            <p:nvPr/>
          </p:nvSpPr>
          <p:spPr>
            <a:xfrm>
              <a:off x="10937950" y="2915901"/>
              <a:ext cx="154029" cy="154082"/>
            </a:xfrm>
            <a:custGeom>
              <a:avLst/>
              <a:gdLst/>
              <a:ahLst/>
              <a:cxnLst/>
              <a:rect l="l" t="t" r="r" b="b"/>
              <a:pathLst>
                <a:path w="2908" h="2909" extrusionOk="0">
                  <a:moveTo>
                    <a:pt x="1454" y="1"/>
                  </a:moveTo>
                  <a:cubicBezTo>
                    <a:pt x="650" y="1"/>
                    <a:pt x="1" y="654"/>
                    <a:pt x="1" y="1455"/>
                  </a:cubicBezTo>
                  <a:cubicBezTo>
                    <a:pt x="1" y="2259"/>
                    <a:pt x="650" y="2908"/>
                    <a:pt x="1454" y="2908"/>
                  </a:cubicBezTo>
                  <a:cubicBezTo>
                    <a:pt x="2255" y="2908"/>
                    <a:pt x="2908" y="2259"/>
                    <a:pt x="2908" y="1455"/>
                  </a:cubicBezTo>
                  <a:cubicBezTo>
                    <a:pt x="2908" y="654"/>
                    <a:pt x="2255" y="1"/>
                    <a:pt x="1454" y="1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1966;p37"/>
            <p:cNvSpPr/>
            <p:nvPr/>
          </p:nvSpPr>
          <p:spPr>
            <a:xfrm>
              <a:off x="10777982" y="2794229"/>
              <a:ext cx="162081" cy="161869"/>
            </a:xfrm>
            <a:custGeom>
              <a:avLst/>
              <a:gdLst/>
              <a:ahLst/>
              <a:cxnLst/>
              <a:rect l="l" t="t" r="r" b="b"/>
              <a:pathLst>
                <a:path w="3060" h="3056" extrusionOk="0">
                  <a:moveTo>
                    <a:pt x="1532" y="1"/>
                  </a:moveTo>
                  <a:cubicBezTo>
                    <a:pt x="689" y="1"/>
                    <a:pt x="1" y="684"/>
                    <a:pt x="1" y="1528"/>
                  </a:cubicBezTo>
                  <a:cubicBezTo>
                    <a:pt x="1" y="2371"/>
                    <a:pt x="689" y="3055"/>
                    <a:pt x="1532" y="3055"/>
                  </a:cubicBezTo>
                  <a:cubicBezTo>
                    <a:pt x="2376" y="3055"/>
                    <a:pt x="3060" y="2371"/>
                    <a:pt x="3060" y="1528"/>
                  </a:cubicBezTo>
                  <a:cubicBezTo>
                    <a:pt x="3060" y="684"/>
                    <a:pt x="2376" y="1"/>
                    <a:pt x="1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1967;p37"/>
            <p:cNvSpPr/>
            <p:nvPr/>
          </p:nvSpPr>
          <p:spPr>
            <a:xfrm>
              <a:off x="10779147" y="2793541"/>
              <a:ext cx="161816" cy="161869"/>
            </a:xfrm>
            <a:custGeom>
              <a:avLst/>
              <a:gdLst/>
              <a:ahLst/>
              <a:cxnLst/>
              <a:rect l="l" t="t" r="r" b="b"/>
              <a:pathLst>
                <a:path w="3055" h="3056" extrusionOk="0">
                  <a:moveTo>
                    <a:pt x="1528" y="1"/>
                  </a:moveTo>
                  <a:cubicBezTo>
                    <a:pt x="1489" y="1"/>
                    <a:pt x="1454" y="5"/>
                    <a:pt x="1419" y="5"/>
                  </a:cubicBezTo>
                  <a:lnTo>
                    <a:pt x="1419" y="1420"/>
                  </a:lnTo>
                  <a:lnTo>
                    <a:pt x="844" y="1420"/>
                  </a:lnTo>
                  <a:cubicBezTo>
                    <a:pt x="818" y="1065"/>
                    <a:pt x="680" y="727"/>
                    <a:pt x="446" y="455"/>
                  </a:cubicBezTo>
                  <a:lnTo>
                    <a:pt x="442" y="455"/>
                  </a:lnTo>
                  <a:cubicBezTo>
                    <a:pt x="390" y="507"/>
                    <a:pt x="342" y="563"/>
                    <a:pt x="299" y="619"/>
                  </a:cubicBezTo>
                  <a:cubicBezTo>
                    <a:pt x="494" y="849"/>
                    <a:pt x="606" y="1126"/>
                    <a:pt x="628" y="1420"/>
                  </a:cubicBezTo>
                  <a:lnTo>
                    <a:pt x="5" y="1420"/>
                  </a:lnTo>
                  <a:cubicBezTo>
                    <a:pt x="0" y="1459"/>
                    <a:pt x="0" y="1493"/>
                    <a:pt x="0" y="1528"/>
                  </a:cubicBezTo>
                  <a:cubicBezTo>
                    <a:pt x="0" y="1567"/>
                    <a:pt x="0" y="1601"/>
                    <a:pt x="5" y="1636"/>
                  </a:cubicBezTo>
                  <a:lnTo>
                    <a:pt x="628" y="1636"/>
                  </a:lnTo>
                  <a:cubicBezTo>
                    <a:pt x="606" y="1935"/>
                    <a:pt x="494" y="2207"/>
                    <a:pt x="299" y="2436"/>
                  </a:cubicBezTo>
                  <a:cubicBezTo>
                    <a:pt x="342" y="2497"/>
                    <a:pt x="390" y="2553"/>
                    <a:pt x="442" y="2605"/>
                  </a:cubicBezTo>
                  <a:lnTo>
                    <a:pt x="446" y="2601"/>
                  </a:lnTo>
                  <a:cubicBezTo>
                    <a:pt x="680" y="2333"/>
                    <a:pt x="818" y="1991"/>
                    <a:pt x="844" y="1636"/>
                  </a:cubicBezTo>
                  <a:lnTo>
                    <a:pt x="1419" y="1636"/>
                  </a:lnTo>
                  <a:lnTo>
                    <a:pt x="1419" y="3051"/>
                  </a:lnTo>
                  <a:cubicBezTo>
                    <a:pt x="1454" y="3055"/>
                    <a:pt x="1489" y="3055"/>
                    <a:pt x="1528" y="3055"/>
                  </a:cubicBezTo>
                  <a:cubicBezTo>
                    <a:pt x="1562" y="3055"/>
                    <a:pt x="1601" y="3055"/>
                    <a:pt x="1636" y="3051"/>
                  </a:cubicBezTo>
                  <a:lnTo>
                    <a:pt x="1636" y="1636"/>
                  </a:lnTo>
                  <a:lnTo>
                    <a:pt x="2211" y="1636"/>
                  </a:lnTo>
                  <a:cubicBezTo>
                    <a:pt x="2233" y="1991"/>
                    <a:pt x="2376" y="2333"/>
                    <a:pt x="2609" y="2601"/>
                  </a:cubicBezTo>
                  <a:lnTo>
                    <a:pt x="2609" y="2605"/>
                  </a:lnTo>
                  <a:cubicBezTo>
                    <a:pt x="2661" y="2553"/>
                    <a:pt x="2709" y="2497"/>
                    <a:pt x="2752" y="2436"/>
                  </a:cubicBezTo>
                  <a:cubicBezTo>
                    <a:pt x="2562" y="2207"/>
                    <a:pt x="2449" y="1935"/>
                    <a:pt x="2428" y="1636"/>
                  </a:cubicBezTo>
                  <a:lnTo>
                    <a:pt x="3051" y="1636"/>
                  </a:lnTo>
                  <a:cubicBezTo>
                    <a:pt x="3051" y="1601"/>
                    <a:pt x="3055" y="1567"/>
                    <a:pt x="3055" y="1528"/>
                  </a:cubicBezTo>
                  <a:cubicBezTo>
                    <a:pt x="3055" y="1493"/>
                    <a:pt x="3051" y="1459"/>
                    <a:pt x="3051" y="1420"/>
                  </a:cubicBezTo>
                  <a:lnTo>
                    <a:pt x="2428" y="1420"/>
                  </a:lnTo>
                  <a:cubicBezTo>
                    <a:pt x="2449" y="1126"/>
                    <a:pt x="2562" y="849"/>
                    <a:pt x="2752" y="619"/>
                  </a:cubicBezTo>
                  <a:cubicBezTo>
                    <a:pt x="2709" y="563"/>
                    <a:pt x="2661" y="507"/>
                    <a:pt x="2609" y="455"/>
                  </a:cubicBezTo>
                  <a:cubicBezTo>
                    <a:pt x="2376" y="727"/>
                    <a:pt x="2233" y="1065"/>
                    <a:pt x="2211" y="1420"/>
                  </a:cubicBezTo>
                  <a:lnTo>
                    <a:pt x="1636" y="1420"/>
                  </a:lnTo>
                  <a:lnTo>
                    <a:pt x="1636" y="5"/>
                  </a:lnTo>
                  <a:cubicBezTo>
                    <a:pt x="1601" y="5"/>
                    <a:pt x="1562" y="1"/>
                    <a:pt x="1528" y="1"/>
                  </a:cubicBezTo>
                  <a:close/>
                </a:path>
              </a:pathLst>
            </a:custGeom>
            <a:solidFill>
              <a:srgbClr val="CD50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8" name="Google Shape;1968;p37"/>
          <p:cNvGrpSpPr/>
          <p:nvPr/>
        </p:nvGrpSpPr>
        <p:grpSpPr>
          <a:xfrm>
            <a:off x="5334921" y="2115009"/>
            <a:ext cx="547752" cy="980236"/>
            <a:chOff x="11619296" y="2846934"/>
            <a:chExt cx="547752" cy="980236"/>
          </a:xfrm>
        </p:grpSpPr>
        <p:sp>
          <p:nvSpPr>
            <p:cNvPr id="1969" name="Google Shape;1969;p37"/>
            <p:cNvSpPr/>
            <p:nvPr/>
          </p:nvSpPr>
          <p:spPr>
            <a:xfrm>
              <a:off x="11620409" y="3300196"/>
              <a:ext cx="170767" cy="526974"/>
            </a:xfrm>
            <a:custGeom>
              <a:avLst/>
              <a:gdLst/>
              <a:ahLst/>
              <a:cxnLst/>
              <a:rect l="l" t="t" r="r" b="b"/>
              <a:pathLst>
                <a:path w="3224" h="9949" extrusionOk="0">
                  <a:moveTo>
                    <a:pt x="2392" y="0"/>
                  </a:moveTo>
                  <a:cubicBezTo>
                    <a:pt x="1964" y="0"/>
                    <a:pt x="1605" y="335"/>
                    <a:pt x="1584" y="767"/>
                  </a:cubicBezTo>
                  <a:lnTo>
                    <a:pt x="1389" y="4834"/>
                  </a:lnTo>
                  <a:lnTo>
                    <a:pt x="130" y="8901"/>
                  </a:lnTo>
                  <a:cubicBezTo>
                    <a:pt x="1" y="9325"/>
                    <a:pt x="239" y="9779"/>
                    <a:pt x="663" y="9913"/>
                  </a:cubicBezTo>
                  <a:cubicBezTo>
                    <a:pt x="742" y="9937"/>
                    <a:pt x="822" y="9948"/>
                    <a:pt x="900" y="9948"/>
                  </a:cubicBezTo>
                  <a:cubicBezTo>
                    <a:pt x="1248" y="9948"/>
                    <a:pt x="1569" y="9726"/>
                    <a:pt x="1675" y="9377"/>
                  </a:cubicBezTo>
                  <a:lnTo>
                    <a:pt x="2964" y="5210"/>
                  </a:lnTo>
                  <a:cubicBezTo>
                    <a:pt x="2986" y="5145"/>
                    <a:pt x="2995" y="5080"/>
                    <a:pt x="2999" y="5011"/>
                  </a:cubicBezTo>
                  <a:lnTo>
                    <a:pt x="3202" y="845"/>
                  </a:lnTo>
                  <a:cubicBezTo>
                    <a:pt x="3224" y="399"/>
                    <a:pt x="2878" y="23"/>
                    <a:pt x="2432" y="1"/>
                  </a:cubicBezTo>
                  <a:cubicBezTo>
                    <a:pt x="2419" y="1"/>
                    <a:pt x="2405" y="0"/>
                    <a:pt x="2392" y="0"/>
                  </a:cubicBezTo>
                  <a:close/>
                </a:path>
              </a:pathLst>
            </a:custGeom>
            <a:solidFill>
              <a:srgbClr val="F0AB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1970;p37"/>
            <p:cNvSpPr/>
            <p:nvPr/>
          </p:nvSpPr>
          <p:spPr>
            <a:xfrm>
              <a:off x="11694884" y="3299984"/>
              <a:ext cx="96295" cy="237030"/>
            </a:xfrm>
            <a:custGeom>
              <a:avLst/>
              <a:gdLst/>
              <a:ahLst/>
              <a:cxnLst/>
              <a:rect l="l" t="t" r="r" b="b"/>
              <a:pathLst>
                <a:path w="1818" h="4475" extrusionOk="0">
                  <a:moveTo>
                    <a:pt x="987" y="0"/>
                  </a:moveTo>
                  <a:cubicBezTo>
                    <a:pt x="558" y="0"/>
                    <a:pt x="199" y="339"/>
                    <a:pt x="178" y="771"/>
                  </a:cubicBezTo>
                  <a:lnTo>
                    <a:pt x="1" y="4474"/>
                  </a:lnTo>
                  <a:lnTo>
                    <a:pt x="1619" y="4474"/>
                  </a:lnTo>
                  <a:lnTo>
                    <a:pt x="1796" y="849"/>
                  </a:lnTo>
                  <a:cubicBezTo>
                    <a:pt x="1818" y="403"/>
                    <a:pt x="1472" y="23"/>
                    <a:pt x="1026" y="1"/>
                  </a:cubicBezTo>
                  <a:cubicBezTo>
                    <a:pt x="1013" y="0"/>
                    <a:pt x="1000" y="0"/>
                    <a:pt x="9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1971;p37"/>
            <p:cNvSpPr/>
            <p:nvPr/>
          </p:nvSpPr>
          <p:spPr>
            <a:xfrm>
              <a:off x="11800770" y="2896514"/>
              <a:ext cx="302074" cy="276384"/>
            </a:xfrm>
            <a:custGeom>
              <a:avLst/>
              <a:gdLst/>
              <a:ahLst/>
              <a:cxnLst/>
              <a:rect l="l" t="t" r="r" b="b"/>
              <a:pathLst>
                <a:path w="5703" h="5218" extrusionOk="0">
                  <a:moveTo>
                    <a:pt x="4930" y="0"/>
                  </a:moveTo>
                  <a:cubicBezTo>
                    <a:pt x="4687" y="0"/>
                    <a:pt x="4452" y="133"/>
                    <a:pt x="4331" y="363"/>
                  </a:cubicBezTo>
                  <a:lnTo>
                    <a:pt x="2994" y="2950"/>
                  </a:lnTo>
                  <a:lnTo>
                    <a:pt x="520" y="3915"/>
                  </a:lnTo>
                  <a:cubicBezTo>
                    <a:pt x="174" y="4049"/>
                    <a:pt x="1" y="4442"/>
                    <a:pt x="139" y="4789"/>
                  </a:cubicBezTo>
                  <a:cubicBezTo>
                    <a:pt x="242" y="5053"/>
                    <a:pt x="494" y="5217"/>
                    <a:pt x="762" y="5217"/>
                  </a:cubicBezTo>
                  <a:cubicBezTo>
                    <a:pt x="844" y="5217"/>
                    <a:pt x="927" y="5202"/>
                    <a:pt x="1009" y="5169"/>
                  </a:cubicBezTo>
                  <a:lnTo>
                    <a:pt x="3721" y="4114"/>
                  </a:lnTo>
                  <a:cubicBezTo>
                    <a:pt x="3873" y="4053"/>
                    <a:pt x="3998" y="3941"/>
                    <a:pt x="4072" y="3793"/>
                  </a:cubicBezTo>
                  <a:lnTo>
                    <a:pt x="5530" y="986"/>
                  </a:lnTo>
                  <a:cubicBezTo>
                    <a:pt x="5703" y="652"/>
                    <a:pt x="5573" y="246"/>
                    <a:pt x="5240" y="77"/>
                  </a:cubicBezTo>
                  <a:cubicBezTo>
                    <a:pt x="5141" y="25"/>
                    <a:pt x="5035" y="0"/>
                    <a:pt x="4930" y="0"/>
                  </a:cubicBezTo>
                  <a:close/>
                </a:path>
              </a:pathLst>
            </a:custGeom>
            <a:solidFill>
              <a:srgbClr val="F0AB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1972;p37"/>
            <p:cNvSpPr/>
            <p:nvPr/>
          </p:nvSpPr>
          <p:spPr>
            <a:xfrm>
              <a:off x="12009099" y="2846934"/>
              <a:ext cx="157949" cy="157949"/>
            </a:xfrm>
            <a:custGeom>
              <a:avLst/>
              <a:gdLst/>
              <a:ahLst/>
              <a:cxnLst/>
              <a:rect l="l" t="t" r="r" b="b"/>
              <a:pathLst>
                <a:path w="2982" h="2982" extrusionOk="0">
                  <a:moveTo>
                    <a:pt x="1489" y="1"/>
                  </a:moveTo>
                  <a:cubicBezTo>
                    <a:pt x="666" y="1"/>
                    <a:pt x="0" y="667"/>
                    <a:pt x="0" y="1489"/>
                  </a:cubicBezTo>
                  <a:cubicBezTo>
                    <a:pt x="0" y="2315"/>
                    <a:pt x="666" y="2982"/>
                    <a:pt x="1489" y="2982"/>
                  </a:cubicBezTo>
                  <a:cubicBezTo>
                    <a:pt x="2315" y="2982"/>
                    <a:pt x="2981" y="2315"/>
                    <a:pt x="2981" y="1489"/>
                  </a:cubicBezTo>
                  <a:cubicBezTo>
                    <a:pt x="2981" y="667"/>
                    <a:pt x="2315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37"/>
            <p:cNvSpPr/>
            <p:nvPr/>
          </p:nvSpPr>
          <p:spPr>
            <a:xfrm>
              <a:off x="12009099" y="2846934"/>
              <a:ext cx="157949" cy="157949"/>
            </a:xfrm>
            <a:custGeom>
              <a:avLst/>
              <a:gdLst/>
              <a:ahLst/>
              <a:cxnLst/>
              <a:rect l="l" t="t" r="r" b="b"/>
              <a:pathLst>
                <a:path w="2982" h="2982" extrusionOk="0">
                  <a:moveTo>
                    <a:pt x="1489" y="1"/>
                  </a:moveTo>
                  <a:cubicBezTo>
                    <a:pt x="1454" y="1"/>
                    <a:pt x="1419" y="1"/>
                    <a:pt x="1367" y="5"/>
                  </a:cubicBezTo>
                  <a:lnTo>
                    <a:pt x="1367" y="1389"/>
                  </a:lnTo>
                  <a:lnTo>
                    <a:pt x="822" y="1389"/>
                  </a:lnTo>
                  <a:cubicBezTo>
                    <a:pt x="801" y="1039"/>
                    <a:pt x="662" y="706"/>
                    <a:pt x="433" y="442"/>
                  </a:cubicBezTo>
                  <a:cubicBezTo>
                    <a:pt x="381" y="490"/>
                    <a:pt x="333" y="546"/>
                    <a:pt x="290" y="602"/>
                  </a:cubicBezTo>
                  <a:cubicBezTo>
                    <a:pt x="480" y="827"/>
                    <a:pt x="589" y="1095"/>
                    <a:pt x="610" y="1389"/>
                  </a:cubicBezTo>
                  <a:lnTo>
                    <a:pt x="5" y="1389"/>
                  </a:lnTo>
                  <a:cubicBezTo>
                    <a:pt x="0" y="1420"/>
                    <a:pt x="0" y="1454"/>
                    <a:pt x="0" y="1489"/>
                  </a:cubicBezTo>
                  <a:cubicBezTo>
                    <a:pt x="0" y="1528"/>
                    <a:pt x="5" y="1571"/>
                    <a:pt x="5" y="1571"/>
                  </a:cubicBezTo>
                  <a:lnTo>
                    <a:pt x="610" y="1571"/>
                  </a:lnTo>
                  <a:cubicBezTo>
                    <a:pt x="610" y="1571"/>
                    <a:pt x="480" y="2155"/>
                    <a:pt x="290" y="2376"/>
                  </a:cubicBezTo>
                  <a:cubicBezTo>
                    <a:pt x="333" y="2436"/>
                    <a:pt x="381" y="2488"/>
                    <a:pt x="433" y="2540"/>
                  </a:cubicBezTo>
                  <a:lnTo>
                    <a:pt x="433" y="2536"/>
                  </a:lnTo>
                  <a:cubicBezTo>
                    <a:pt x="662" y="2276"/>
                    <a:pt x="801" y="1943"/>
                    <a:pt x="822" y="1606"/>
                  </a:cubicBezTo>
                  <a:lnTo>
                    <a:pt x="1367" y="1606"/>
                  </a:lnTo>
                  <a:lnTo>
                    <a:pt x="1367" y="2977"/>
                  </a:lnTo>
                  <a:cubicBezTo>
                    <a:pt x="1367" y="2977"/>
                    <a:pt x="1454" y="2982"/>
                    <a:pt x="1489" y="2982"/>
                  </a:cubicBezTo>
                  <a:cubicBezTo>
                    <a:pt x="1527" y="2982"/>
                    <a:pt x="1562" y="2977"/>
                    <a:pt x="1584" y="2977"/>
                  </a:cubicBezTo>
                  <a:lnTo>
                    <a:pt x="1584" y="1571"/>
                  </a:lnTo>
                  <a:lnTo>
                    <a:pt x="2159" y="1571"/>
                  </a:lnTo>
                  <a:cubicBezTo>
                    <a:pt x="2181" y="1943"/>
                    <a:pt x="2319" y="2276"/>
                    <a:pt x="2548" y="2536"/>
                  </a:cubicBezTo>
                  <a:lnTo>
                    <a:pt x="2548" y="2540"/>
                  </a:lnTo>
                  <a:cubicBezTo>
                    <a:pt x="2600" y="2488"/>
                    <a:pt x="2644" y="2436"/>
                    <a:pt x="2687" y="2376"/>
                  </a:cubicBezTo>
                  <a:cubicBezTo>
                    <a:pt x="2501" y="2155"/>
                    <a:pt x="2371" y="1606"/>
                    <a:pt x="2371" y="1606"/>
                  </a:cubicBezTo>
                  <a:lnTo>
                    <a:pt x="2977" y="1606"/>
                  </a:lnTo>
                  <a:cubicBezTo>
                    <a:pt x="2977" y="1606"/>
                    <a:pt x="2981" y="1528"/>
                    <a:pt x="2981" y="1489"/>
                  </a:cubicBezTo>
                  <a:cubicBezTo>
                    <a:pt x="2981" y="1454"/>
                    <a:pt x="2977" y="1355"/>
                    <a:pt x="2977" y="1355"/>
                  </a:cubicBezTo>
                  <a:lnTo>
                    <a:pt x="2371" y="1355"/>
                  </a:lnTo>
                  <a:cubicBezTo>
                    <a:pt x="2371" y="1355"/>
                    <a:pt x="2501" y="827"/>
                    <a:pt x="2687" y="602"/>
                  </a:cubicBezTo>
                  <a:cubicBezTo>
                    <a:pt x="2644" y="546"/>
                    <a:pt x="2600" y="490"/>
                    <a:pt x="2548" y="442"/>
                  </a:cubicBezTo>
                  <a:cubicBezTo>
                    <a:pt x="2319" y="706"/>
                    <a:pt x="2181" y="1039"/>
                    <a:pt x="2159" y="1389"/>
                  </a:cubicBezTo>
                  <a:lnTo>
                    <a:pt x="1584" y="1389"/>
                  </a:lnTo>
                  <a:lnTo>
                    <a:pt x="1584" y="5"/>
                  </a:lnTo>
                  <a:cubicBezTo>
                    <a:pt x="1584" y="5"/>
                    <a:pt x="1527" y="1"/>
                    <a:pt x="1489" y="1"/>
                  </a:cubicBezTo>
                  <a:close/>
                </a:path>
              </a:pathLst>
            </a:custGeom>
            <a:solidFill>
              <a:srgbClr val="CD50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1974;p37"/>
            <p:cNvSpPr/>
            <p:nvPr/>
          </p:nvSpPr>
          <p:spPr>
            <a:xfrm>
              <a:off x="11619296" y="3298448"/>
              <a:ext cx="326121" cy="414471"/>
            </a:xfrm>
            <a:custGeom>
              <a:avLst/>
              <a:gdLst/>
              <a:ahLst/>
              <a:cxnLst/>
              <a:rect l="l" t="t" r="r" b="b"/>
              <a:pathLst>
                <a:path w="6157" h="7825" extrusionOk="0">
                  <a:moveTo>
                    <a:pt x="925" y="0"/>
                  </a:moveTo>
                  <a:cubicBezTo>
                    <a:pt x="632" y="0"/>
                    <a:pt x="350" y="158"/>
                    <a:pt x="208" y="437"/>
                  </a:cubicBezTo>
                  <a:cubicBezTo>
                    <a:pt x="0" y="835"/>
                    <a:pt x="156" y="1324"/>
                    <a:pt x="554" y="1527"/>
                  </a:cubicBezTo>
                  <a:lnTo>
                    <a:pt x="3812" y="3219"/>
                  </a:lnTo>
                  <a:lnTo>
                    <a:pt x="4486" y="7151"/>
                  </a:lnTo>
                  <a:cubicBezTo>
                    <a:pt x="4556" y="7547"/>
                    <a:pt x="4901" y="7824"/>
                    <a:pt x="5287" y="7824"/>
                  </a:cubicBezTo>
                  <a:cubicBezTo>
                    <a:pt x="5331" y="7824"/>
                    <a:pt x="5376" y="7821"/>
                    <a:pt x="5421" y="7813"/>
                  </a:cubicBezTo>
                  <a:cubicBezTo>
                    <a:pt x="5862" y="7735"/>
                    <a:pt x="6156" y="7316"/>
                    <a:pt x="6083" y="6879"/>
                  </a:cubicBezTo>
                  <a:lnTo>
                    <a:pt x="5334" y="2548"/>
                  </a:lnTo>
                  <a:cubicBezTo>
                    <a:pt x="5291" y="2297"/>
                    <a:pt x="5135" y="2081"/>
                    <a:pt x="4910" y="1964"/>
                  </a:cubicBezTo>
                  <a:lnTo>
                    <a:pt x="1298" y="91"/>
                  </a:lnTo>
                  <a:cubicBezTo>
                    <a:pt x="1178" y="29"/>
                    <a:pt x="1051" y="0"/>
                    <a:pt x="925" y="0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1975;p37"/>
            <p:cNvSpPr/>
            <p:nvPr/>
          </p:nvSpPr>
          <p:spPr>
            <a:xfrm>
              <a:off x="11619296" y="3298448"/>
              <a:ext cx="260123" cy="169125"/>
            </a:xfrm>
            <a:custGeom>
              <a:avLst/>
              <a:gdLst/>
              <a:ahLst/>
              <a:cxnLst/>
              <a:rect l="l" t="t" r="r" b="b"/>
              <a:pathLst>
                <a:path w="4911" h="3193" extrusionOk="0">
                  <a:moveTo>
                    <a:pt x="925" y="0"/>
                  </a:moveTo>
                  <a:cubicBezTo>
                    <a:pt x="632" y="0"/>
                    <a:pt x="350" y="158"/>
                    <a:pt x="208" y="437"/>
                  </a:cubicBezTo>
                  <a:cubicBezTo>
                    <a:pt x="0" y="835"/>
                    <a:pt x="156" y="1324"/>
                    <a:pt x="554" y="1527"/>
                  </a:cubicBezTo>
                  <a:lnTo>
                    <a:pt x="3760" y="3193"/>
                  </a:lnTo>
                  <a:lnTo>
                    <a:pt x="4910" y="1964"/>
                  </a:lnTo>
                  <a:lnTo>
                    <a:pt x="1298" y="91"/>
                  </a:lnTo>
                  <a:cubicBezTo>
                    <a:pt x="1178" y="29"/>
                    <a:pt x="1051" y="0"/>
                    <a:pt x="92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37"/>
            <p:cNvSpPr/>
            <p:nvPr/>
          </p:nvSpPr>
          <p:spPr>
            <a:xfrm>
              <a:off x="11628195" y="3054046"/>
              <a:ext cx="277550" cy="314733"/>
            </a:xfrm>
            <a:custGeom>
              <a:avLst/>
              <a:gdLst/>
              <a:ahLst/>
              <a:cxnLst/>
              <a:rect l="l" t="t" r="r" b="b"/>
              <a:pathLst>
                <a:path w="5240" h="5942" extrusionOk="0">
                  <a:moveTo>
                    <a:pt x="2598" y="0"/>
                  </a:moveTo>
                  <a:cubicBezTo>
                    <a:pt x="2217" y="0"/>
                    <a:pt x="1859" y="234"/>
                    <a:pt x="1718" y="612"/>
                  </a:cubicBezTo>
                  <a:lnTo>
                    <a:pt x="1" y="5137"/>
                  </a:lnTo>
                  <a:lnTo>
                    <a:pt x="3514" y="5942"/>
                  </a:lnTo>
                  <a:lnTo>
                    <a:pt x="5054" y="1875"/>
                  </a:lnTo>
                  <a:cubicBezTo>
                    <a:pt x="5240" y="1391"/>
                    <a:pt x="4993" y="845"/>
                    <a:pt x="4509" y="659"/>
                  </a:cubicBezTo>
                  <a:lnTo>
                    <a:pt x="2934" y="62"/>
                  </a:lnTo>
                  <a:cubicBezTo>
                    <a:pt x="2823" y="20"/>
                    <a:pt x="2710" y="0"/>
                    <a:pt x="259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1977;p37"/>
            <p:cNvSpPr/>
            <p:nvPr/>
          </p:nvSpPr>
          <p:spPr>
            <a:xfrm>
              <a:off x="11785621" y="2909279"/>
              <a:ext cx="148097" cy="148097"/>
            </a:xfrm>
            <a:custGeom>
              <a:avLst/>
              <a:gdLst/>
              <a:ahLst/>
              <a:cxnLst/>
              <a:rect l="l" t="t" r="r" b="b"/>
              <a:pathLst>
                <a:path w="2796" h="2796" extrusionOk="0">
                  <a:moveTo>
                    <a:pt x="1398" y="0"/>
                  </a:moveTo>
                  <a:cubicBezTo>
                    <a:pt x="628" y="0"/>
                    <a:pt x="1" y="628"/>
                    <a:pt x="1" y="1398"/>
                  </a:cubicBezTo>
                  <a:cubicBezTo>
                    <a:pt x="1" y="2172"/>
                    <a:pt x="628" y="2795"/>
                    <a:pt x="1398" y="2795"/>
                  </a:cubicBezTo>
                  <a:cubicBezTo>
                    <a:pt x="2169" y="2795"/>
                    <a:pt x="2796" y="2172"/>
                    <a:pt x="2796" y="1398"/>
                  </a:cubicBezTo>
                  <a:cubicBezTo>
                    <a:pt x="2796" y="628"/>
                    <a:pt x="2169" y="0"/>
                    <a:pt x="1398" y="0"/>
                  </a:cubicBezTo>
                  <a:close/>
                </a:path>
              </a:pathLst>
            </a:custGeom>
            <a:solidFill>
              <a:srgbClr val="F0AB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1978;p37"/>
            <p:cNvSpPr/>
            <p:nvPr/>
          </p:nvSpPr>
          <p:spPr>
            <a:xfrm>
              <a:off x="11760460" y="2904512"/>
              <a:ext cx="332318" cy="234699"/>
            </a:xfrm>
            <a:custGeom>
              <a:avLst/>
              <a:gdLst/>
              <a:ahLst/>
              <a:cxnLst/>
              <a:rect l="l" t="t" r="r" b="b"/>
              <a:pathLst>
                <a:path w="6274" h="4431" extrusionOk="0">
                  <a:moveTo>
                    <a:pt x="5511" y="0"/>
                  </a:moveTo>
                  <a:cubicBezTo>
                    <a:pt x="5308" y="0"/>
                    <a:pt x="5107" y="91"/>
                    <a:pt x="4975" y="264"/>
                  </a:cubicBezTo>
                  <a:lnTo>
                    <a:pt x="3206" y="2574"/>
                  </a:lnTo>
                  <a:lnTo>
                    <a:pt x="601" y="3097"/>
                  </a:lnTo>
                  <a:cubicBezTo>
                    <a:pt x="238" y="3167"/>
                    <a:pt x="0" y="3521"/>
                    <a:pt x="74" y="3889"/>
                  </a:cubicBezTo>
                  <a:cubicBezTo>
                    <a:pt x="138" y="4208"/>
                    <a:pt x="419" y="4430"/>
                    <a:pt x="733" y="4430"/>
                  </a:cubicBezTo>
                  <a:cubicBezTo>
                    <a:pt x="776" y="4430"/>
                    <a:pt x="821" y="4426"/>
                    <a:pt x="865" y="4417"/>
                  </a:cubicBezTo>
                  <a:lnTo>
                    <a:pt x="3721" y="3846"/>
                  </a:lnTo>
                  <a:cubicBezTo>
                    <a:pt x="3881" y="3815"/>
                    <a:pt x="4024" y="3725"/>
                    <a:pt x="4123" y="3595"/>
                  </a:cubicBezTo>
                  <a:lnTo>
                    <a:pt x="6044" y="1081"/>
                  </a:lnTo>
                  <a:cubicBezTo>
                    <a:pt x="6273" y="787"/>
                    <a:pt x="6217" y="363"/>
                    <a:pt x="5919" y="138"/>
                  </a:cubicBezTo>
                  <a:cubicBezTo>
                    <a:pt x="5797" y="45"/>
                    <a:pt x="5653" y="0"/>
                    <a:pt x="5511" y="0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79" name="Google Shape;1979;p37"/>
          <p:cNvGrpSpPr/>
          <p:nvPr/>
        </p:nvGrpSpPr>
        <p:grpSpPr>
          <a:xfrm>
            <a:off x="1126125" y="2114765"/>
            <a:ext cx="698556" cy="980705"/>
            <a:chOff x="9051450" y="2794490"/>
            <a:chExt cx="698556" cy="980705"/>
          </a:xfrm>
        </p:grpSpPr>
        <p:sp>
          <p:nvSpPr>
            <p:cNvPr id="1980" name="Google Shape;1980;p37"/>
            <p:cNvSpPr/>
            <p:nvPr/>
          </p:nvSpPr>
          <p:spPr>
            <a:xfrm>
              <a:off x="9129633" y="3342409"/>
              <a:ext cx="157684" cy="432268"/>
            </a:xfrm>
            <a:custGeom>
              <a:avLst/>
              <a:gdLst/>
              <a:ahLst/>
              <a:cxnLst/>
              <a:rect l="l" t="t" r="r" b="b"/>
              <a:pathLst>
                <a:path w="2977" h="8161" extrusionOk="0">
                  <a:moveTo>
                    <a:pt x="1680" y="1"/>
                  </a:moveTo>
                  <a:cubicBezTo>
                    <a:pt x="1641" y="1"/>
                    <a:pt x="1602" y="4"/>
                    <a:pt x="1562" y="9"/>
                  </a:cubicBezTo>
                  <a:cubicBezTo>
                    <a:pt x="1129" y="70"/>
                    <a:pt x="826" y="477"/>
                    <a:pt x="891" y="909"/>
                  </a:cubicBezTo>
                  <a:lnTo>
                    <a:pt x="1302" y="3735"/>
                  </a:lnTo>
                  <a:lnTo>
                    <a:pt x="143" y="7109"/>
                  </a:lnTo>
                  <a:cubicBezTo>
                    <a:pt x="0" y="7524"/>
                    <a:pt x="221" y="7974"/>
                    <a:pt x="636" y="8117"/>
                  </a:cubicBezTo>
                  <a:cubicBezTo>
                    <a:pt x="722" y="8147"/>
                    <a:pt x="809" y="8161"/>
                    <a:pt x="894" y="8161"/>
                  </a:cubicBezTo>
                  <a:cubicBezTo>
                    <a:pt x="1224" y="8161"/>
                    <a:pt x="1531" y="7954"/>
                    <a:pt x="1644" y="7624"/>
                  </a:cubicBezTo>
                  <a:lnTo>
                    <a:pt x="2868" y="4068"/>
                  </a:lnTo>
                  <a:cubicBezTo>
                    <a:pt x="2977" y="3747"/>
                    <a:pt x="2886" y="3778"/>
                    <a:pt x="2466" y="680"/>
                  </a:cubicBezTo>
                  <a:cubicBezTo>
                    <a:pt x="2407" y="287"/>
                    <a:pt x="2069" y="1"/>
                    <a:pt x="1680" y="1"/>
                  </a:cubicBezTo>
                  <a:close/>
                </a:path>
              </a:pathLst>
            </a:custGeom>
            <a:solidFill>
              <a:srgbClr val="F0AB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1981;p37"/>
            <p:cNvSpPr/>
            <p:nvPr/>
          </p:nvSpPr>
          <p:spPr>
            <a:xfrm>
              <a:off x="9051450" y="3071998"/>
              <a:ext cx="212029" cy="703197"/>
            </a:xfrm>
            <a:custGeom>
              <a:avLst/>
              <a:gdLst/>
              <a:ahLst/>
              <a:cxnLst/>
              <a:rect l="l" t="t" r="r" b="b"/>
              <a:pathLst>
                <a:path w="4003" h="13276" extrusionOk="0">
                  <a:moveTo>
                    <a:pt x="1896" y="1"/>
                  </a:moveTo>
                  <a:cubicBezTo>
                    <a:pt x="1342" y="1"/>
                    <a:pt x="896" y="451"/>
                    <a:pt x="896" y="1004"/>
                  </a:cubicBezTo>
                  <a:lnTo>
                    <a:pt x="896" y="6291"/>
                  </a:lnTo>
                  <a:lnTo>
                    <a:pt x="1303" y="8848"/>
                  </a:lnTo>
                  <a:lnTo>
                    <a:pt x="143" y="12223"/>
                  </a:lnTo>
                  <a:cubicBezTo>
                    <a:pt x="1" y="12638"/>
                    <a:pt x="221" y="13088"/>
                    <a:pt x="637" y="13231"/>
                  </a:cubicBezTo>
                  <a:cubicBezTo>
                    <a:pt x="723" y="13261"/>
                    <a:pt x="811" y="13276"/>
                    <a:pt x="898" y="13276"/>
                  </a:cubicBezTo>
                  <a:cubicBezTo>
                    <a:pt x="1228" y="13276"/>
                    <a:pt x="1536" y="13066"/>
                    <a:pt x="1649" y="12738"/>
                  </a:cubicBezTo>
                  <a:lnTo>
                    <a:pt x="2873" y="9186"/>
                  </a:lnTo>
                  <a:cubicBezTo>
                    <a:pt x="2982" y="8865"/>
                    <a:pt x="2882" y="8844"/>
                    <a:pt x="2540" y="6291"/>
                  </a:cubicBezTo>
                  <a:lnTo>
                    <a:pt x="4003" y="6291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1982;p37"/>
            <p:cNvSpPr/>
            <p:nvPr/>
          </p:nvSpPr>
          <p:spPr>
            <a:xfrm>
              <a:off x="9173386" y="3342250"/>
              <a:ext cx="108001" cy="181731"/>
            </a:xfrm>
            <a:custGeom>
              <a:avLst/>
              <a:gdLst/>
              <a:ahLst/>
              <a:cxnLst/>
              <a:rect l="l" t="t" r="r" b="b"/>
              <a:pathLst>
                <a:path w="2039" h="3431" extrusionOk="0">
                  <a:moveTo>
                    <a:pt x="848" y="0"/>
                  </a:moveTo>
                  <a:cubicBezTo>
                    <a:pt x="811" y="0"/>
                    <a:pt x="774" y="3"/>
                    <a:pt x="736" y="8"/>
                  </a:cubicBezTo>
                  <a:cubicBezTo>
                    <a:pt x="303" y="73"/>
                    <a:pt x="0" y="475"/>
                    <a:pt x="65" y="908"/>
                  </a:cubicBezTo>
                  <a:lnTo>
                    <a:pt x="433" y="3430"/>
                  </a:lnTo>
                  <a:lnTo>
                    <a:pt x="2038" y="3430"/>
                  </a:lnTo>
                  <a:lnTo>
                    <a:pt x="1640" y="683"/>
                  </a:lnTo>
                  <a:cubicBezTo>
                    <a:pt x="1581" y="284"/>
                    <a:pt x="1240" y="0"/>
                    <a:pt x="8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1983;p37"/>
            <p:cNvSpPr/>
            <p:nvPr/>
          </p:nvSpPr>
          <p:spPr>
            <a:xfrm>
              <a:off x="9100712" y="3071998"/>
              <a:ext cx="162769" cy="461612"/>
            </a:xfrm>
            <a:custGeom>
              <a:avLst/>
              <a:gdLst/>
              <a:ahLst/>
              <a:cxnLst/>
              <a:rect l="l" t="t" r="r" b="b"/>
              <a:pathLst>
                <a:path w="3073" h="8715" extrusionOk="0">
                  <a:moveTo>
                    <a:pt x="1000" y="1"/>
                  </a:moveTo>
                  <a:cubicBezTo>
                    <a:pt x="451" y="1"/>
                    <a:pt x="1" y="451"/>
                    <a:pt x="1" y="1004"/>
                  </a:cubicBezTo>
                  <a:lnTo>
                    <a:pt x="1" y="6257"/>
                  </a:lnTo>
                  <a:lnTo>
                    <a:pt x="390" y="8714"/>
                  </a:lnTo>
                  <a:lnTo>
                    <a:pt x="1987" y="8714"/>
                  </a:lnTo>
                  <a:lnTo>
                    <a:pt x="1636" y="6257"/>
                  </a:lnTo>
                  <a:lnTo>
                    <a:pt x="3073" y="6257"/>
                  </a:lnTo>
                  <a:lnTo>
                    <a:pt x="307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1984;p37"/>
            <p:cNvSpPr/>
            <p:nvPr/>
          </p:nvSpPr>
          <p:spPr>
            <a:xfrm>
              <a:off x="9583582" y="2794490"/>
              <a:ext cx="166424" cy="166424"/>
            </a:xfrm>
            <a:custGeom>
              <a:avLst/>
              <a:gdLst/>
              <a:ahLst/>
              <a:cxnLst/>
              <a:rect l="l" t="t" r="r" b="b"/>
              <a:pathLst>
                <a:path w="3142" h="3142" extrusionOk="0">
                  <a:moveTo>
                    <a:pt x="1571" y="0"/>
                  </a:moveTo>
                  <a:cubicBezTo>
                    <a:pt x="706" y="0"/>
                    <a:pt x="1" y="701"/>
                    <a:pt x="1" y="1571"/>
                  </a:cubicBezTo>
                  <a:cubicBezTo>
                    <a:pt x="1" y="2436"/>
                    <a:pt x="706" y="3141"/>
                    <a:pt x="1571" y="3141"/>
                  </a:cubicBezTo>
                  <a:cubicBezTo>
                    <a:pt x="2441" y="3141"/>
                    <a:pt x="3142" y="2436"/>
                    <a:pt x="3142" y="1571"/>
                  </a:cubicBezTo>
                  <a:cubicBezTo>
                    <a:pt x="3142" y="701"/>
                    <a:pt x="2441" y="0"/>
                    <a:pt x="15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37"/>
            <p:cNvSpPr/>
            <p:nvPr/>
          </p:nvSpPr>
          <p:spPr>
            <a:xfrm>
              <a:off x="9586548" y="2795867"/>
              <a:ext cx="161869" cy="161816"/>
            </a:xfrm>
            <a:custGeom>
              <a:avLst/>
              <a:gdLst/>
              <a:ahLst/>
              <a:cxnLst/>
              <a:rect l="l" t="t" r="r" b="b"/>
              <a:pathLst>
                <a:path w="3056" h="3055" extrusionOk="0">
                  <a:moveTo>
                    <a:pt x="1528" y="0"/>
                  </a:moveTo>
                  <a:cubicBezTo>
                    <a:pt x="1489" y="0"/>
                    <a:pt x="1455" y="5"/>
                    <a:pt x="1420" y="5"/>
                  </a:cubicBezTo>
                  <a:lnTo>
                    <a:pt x="1420" y="1419"/>
                  </a:lnTo>
                  <a:lnTo>
                    <a:pt x="845" y="1419"/>
                  </a:lnTo>
                  <a:cubicBezTo>
                    <a:pt x="819" y="1065"/>
                    <a:pt x="680" y="727"/>
                    <a:pt x="446" y="455"/>
                  </a:cubicBezTo>
                  <a:lnTo>
                    <a:pt x="442" y="455"/>
                  </a:lnTo>
                  <a:cubicBezTo>
                    <a:pt x="390" y="507"/>
                    <a:pt x="343" y="563"/>
                    <a:pt x="299" y="619"/>
                  </a:cubicBezTo>
                  <a:cubicBezTo>
                    <a:pt x="490" y="848"/>
                    <a:pt x="602" y="1125"/>
                    <a:pt x="628" y="1419"/>
                  </a:cubicBezTo>
                  <a:lnTo>
                    <a:pt x="5" y="1419"/>
                  </a:lnTo>
                  <a:cubicBezTo>
                    <a:pt x="1" y="1454"/>
                    <a:pt x="1" y="1493"/>
                    <a:pt x="1" y="1528"/>
                  </a:cubicBezTo>
                  <a:cubicBezTo>
                    <a:pt x="1" y="1567"/>
                    <a:pt x="1" y="1601"/>
                    <a:pt x="5" y="1636"/>
                  </a:cubicBezTo>
                  <a:lnTo>
                    <a:pt x="628" y="1636"/>
                  </a:lnTo>
                  <a:cubicBezTo>
                    <a:pt x="602" y="1934"/>
                    <a:pt x="490" y="2207"/>
                    <a:pt x="299" y="2436"/>
                  </a:cubicBezTo>
                  <a:cubicBezTo>
                    <a:pt x="343" y="2497"/>
                    <a:pt x="390" y="2553"/>
                    <a:pt x="442" y="2605"/>
                  </a:cubicBezTo>
                  <a:lnTo>
                    <a:pt x="446" y="2601"/>
                  </a:lnTo>
                  <a:cubicBezTo>
                    <a:pt x="680" y="2332"/>
                    <a:pt x="819" y="1991"/>
                    <a:pt x="845" y="1636"/>
                  </a:cubicBezTo>
                  <a:lnTo>
                    <a:pt x="1420" y="1636"/>
                  </a:lnTo>
                  <a:lnTo>
                    <a:pt x="1420" y="3051"/>
                  </a:lnTo>
                  <a:cubicBezTo>
                    <a:pt x="1455" y="3055"/>
                    <a:pt x="1489" y="3055"/>
                    <a:pt x="1528" y="3055"/>
                  </a:cubicBezTo>
                  <a:cubicBezTo>
                    <a:pt x="1563" y="3055"/>
                    <a:pt x="1602" y="3055"/>
                    <a:pt x="1636" y="3051"/>
                  </a:cubicBezTo>
                  <a:lnTo>
                    <a:pt x="1636" y="1636"/>
                  </a:lnTo>
                  <a:lnTo>
                    <a:pt x="2212" y="1636"/>
                  </a:lnTo>
                  <a:cubicBezTo>
                    <a:pt x="2233" y="1991"/>
                    <a:pt x="2376" y="2332"/>
                    <a:pt x="2610" y="2601"/>
                  </a:cubicBezTo>
                  <a:lnTo>
                    <a:pt x="2610" y="2605"/>
                  </a:lnTo>
                  <a:cubicBezTo>
                    <a:pt x="2662" y="2553"/>
                    <a:pt x="2709" y="2497"/>
                    <a:pt x="2752" y="2436"/>
                  </a:cubicBezTo>
                  <a:cubicBezTo>
                    <a:pt x="2562" y="2207"/>
                    <a:pt x="2450" y="1934"/>
                    <a:pt x="2428" y="1636"/>
                  </a:cubicBezTo>
                  <a:lnTo>
                    <a:pt x="3051" y="1636"/>
                  </a:lnTo>
                  <a:cubicBezTo>
                    <a:pt x="3051" y="1601"/>
                    <a:pt x="3055" y="1567"/>
                    <a:pt x="3055" y="1528"/>
                  </a:cubicBezTo>
                  <a:cubicBezTo>
                    <a:pt x="3055" y="1493"/>
                    <a:pt x="3051" y="1454"/>
                    <a:pt x="3051" y="1419"/>
                  </a:cubicBezTo>
                  <a:lnTo>
                    <a:pt x="2428" y="1419"/>
                  </a:lnTo>
                  <a:cubicBezTo>
                    <a:pt x="2450" y="1125"/>
                    <a:pt x="2562" y="848"/>
                    <a:pt x="2752" y="619"/>
                  </a:cubicBezTo>
                  <a:cubicBezTo>
                    <a:pt x="2709" y="563"/>
                    <a:pt x="2662" y="507"/>
                    <a:pt x="2610" y="455"/>
                  </a:cubicBezTo>
                  <a:cubicBezTo>
                    <a:pt x="2376" y="723"/>
                    <a:pt x="2233" y="1065"/>
                    <a:pt x="2212" y="1419"/>
                  </a:cubicBezTo>
                  <a:lnTo>
                    <a:pt x="1636" y="1419"/>
                  </a:lnTo>
                  <a:lnTo>
                    <a:pt x="1636" y="5"/>
                  </a:lnTo>
                  <a:cubicBezTo>
                    <a:pt x="1602" y="5"/>
                    <a:pt x="1563" y="0"/>
                    <a:pt x="1528" y="0"/>
                  </a:cubicBezTo>
                  <a:close/>
                </a:path>
              </a:pathLst>
            </a:custGeom>
            <a:solidFill>
              <a:srgbClr val="CD50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37"/>
            <p:cNvSpPr/>
            <p:nvPr/>
          </p:nvSpPr>
          <p:spPr>
            <a:xfrm>
              <a:off x="9140174" y="2913619"/>
              <a:ext cx="385233" cy="236076"/>
            </a:xfrm>
            <a:custGeom>
              <a:avLst/>
              <a:gdLst/>
              <a:ahLst/>
              <a:cxnLst/>
              <a:rect l="l" t="t" r="r" b="b"/>
              <a:pathLst>
                <a:path w="7273" h="4457" extrusionOk="0">
                  <a:moveTo>
                    <a:pt x="6526" y="0"/>
                  </a:moveTo>
                  <a:cubicBezTo>
                    <a:pt x="6355" y="0"/>
                    <a:pt x="6184" y="65"/>
                    <a:pt x="6053" y="196"/>
                  </a:cubicBezTo>
                  <a:lnTo>
                    <a:pt x="4093" y="2134"/>
                  </a:lnTo>
                  <a:lnTo>
                    <a:pt x="506" y="3159"/>
                  </a:lnTo>
                  <a:cubicBezTo>
                    <a:pt x="160" y="3302"/>
                    <a:pt x="0" y="3700"/>
                    <a:pt x="143" y="4042"/>
                  </a:cubicBezTo>
                  <a:cubicBezTo>
                    <a:pt x="254" y="4300"/>
                    <a:pt x="505" y="4457"/>
                    <a:pt x="771" y="4457"/>
                  </a:cubicBezTo>
                  <a:cubicBezTo>
                    <a:pt x="857" y="4457"/>
                    <a:pt x="945" y="4440"/>
                    <a:pt x="1030" y="4405"/>
                  </a:cubicBezTo>
                  <a:lnTo>
                    <a:pt x="4737" y="3328"/>
                  </a:lnTo>
                  <a:cubicBezTo>
                    <a:pt x="4815" y="3298"/>
                    <a:pt x="4889" y="3246"/>
                    <a:pt x="4949" y="3185"/>
                  </a:cubicBezTo>
                  <a:lnTo>
                    <a:pt x="7004" y="1156"/>
                  </a:lnTo>
                  <a:cubicBezTo>
                    <a:pt x="7268" y="892"/>
                    <a:pt x="7273" y="464"/>
                    <a:pt x="7009" y="200"/>
                  </a:cubicBezTo>
                  <a:cubicBezTo>
                    <a:pt x="6876" y="67"/>
                    <a:pt x="6701" y="0"/>
                    <a:pt x="6526" y="0"/>
                  </a:cubicBezTo>
                  <a:close/>
                </a:path>
              </a:pathLst>
            </a:custGeom>
            <a:solidFill>
              <a:srgbClr val="F0AB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37"/>
            <p:cNvSpPr/>
            <p:nvPr/>
          </p:nvSpPr>
          <p:spPr>
            <a:xfrm>
              <a:off x="9098911" y="3071998"/>
              <a:ext cx="164570" cy="333272"/>
            </a:xfrm>
            <a:custGeom>
              <a:avLst/>
              <a:gdLst/>
              <a:ahLst/>
              <a:cxnLst/>
              <a:rect l="l" t="t" r="r" b="b"/>
              <a:pathLst>
                <a:path w="3107" h="6292" extrusionOk="0">
                  <a:moveTo>
                    <a:pt x="1000" y="1"/>
                  </a:moveTo>
                  <a:cubicBezTo>
                    <a:pt x="446" y="1"/>
                    <a:pt x="0" y="451"/>
                    <a:pt x="0" y="1004"/>
                  </a:cubicBezTo>
                  <a:lnTo>
                    <a:pt x="0" y="6291"/>
                  </a:lnTo>
                  <a:lnTo>
                    <a:pt x="3107" y="6291"/>
                  </a:lnTo>
                  <a:lnTo>
                    <a:pt x="3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37"/>
            <p:cNvSpPr/>
            <p:nvPr/>
          </p:nvSpPr>
          <p:spPr>
            <a:xfrm>
              <a:off x="9119728" y="2897622"/>
              <a:ext cx="146031" cy="146031"/>
            </a:xfrm>
            <a:custGeom>
              <a:avLst/>
              <a:gdLst/>
              <a:ahLst/>
              <a:cxnLst/>
              <a:rect l="l" t="t" r="r" b="b"/>
              <a:pathLst>
                <a:path w="2757" h="2757" extrusionOk="0">
                  <a:moveTo>
                    <a:pt x="1381" y="0"/>
                  </a:moveTo>
                  <a:cubicBezTo>
                    <a:pt x="620" y="0"/>
                    <a:pt x="1" y="615"/>
                    <a:pt x="1" y="1376"/>
                  </a:cubicBezTo>
                  <a:cubicBezTo>
                    <a:pt x="1" y="2138"/>
                    <a:pt x="620" y="2756"/>
                    <a:pt x="1381" y="2756"/>
                  </a:cubicBezTo>
                  <a:cubicBezTo>
                    <a:pt x="2143" y="2756"/>
                    <a:pt x="2757" y="2138"/>
                    <a:pt x="2757" y="1376"/>
                  </a:cubicBezTo>
                  <a:cubicBezTo>
                    <a:pt x="2757" y="615"/>
                    <a:pt x="2143" y="0"/>
                    <a:pt x="1381" y="0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37"/>
            <p:cNvSpPr/>
            <p:nvPr/>
          </p:nvSpPr>
          <p:spPr>
            <a:xfrm>
              <a:off x="9143352" y="2919869"/>
              <a:ext cx="284224" cy="229879"/>
            </a:xfrm>
            <a:custGeom>
              <a:avLst/>
              <a:gdLst/>
              <a:ahLst/>
              <a:cxnLst/>
              <a:rect l="l" t="t" r="r" b="b"/>
              <a:pathLst>
                <a:path w="5366" h="4340" extrusionOk="0">
                  <a:moveTo>
                    <a:pt x="4597" y="0"/>
                  </a:moveTo>
                  <a:cubicBezTo>
                    <a:pt x="4331" y="0"/>
                    <a:pt x="4080" y="158"/>
                    <a:pt x="3972" y="420"/>
                  </a:cubicBezTo>
                  <a:lnTo>
                    <a:pt x="2994" y="2786"/>
                  </a:lnTo>
                  <a:lnTo>
                    <a:pt x="650" y="2990"/>
                  </a:lnTo>
                  <a:cubicBezTo>
                    <a:pt x="277" y="3024"/>
                    <a:pt x="1" y="3349"/>
                    <a:pt x="35" y="3721"/>
                  </a:cubicBezTo>
                  <a:cubicBezTo>
                    <a:pt x="65" y="4075"/>
                    <a:pt x="360" y="4339"/>
                    <a:pt x="706" y="4339"/>
                  </a:cubicBezTo>
                  <a:cubicBezTo>
                    <a:pt x="727" y="4339"/>
                    <a:pt x="745" y="4339"/>
                    <a:pt x="766" y="4335"/>
                  </a:cubicBezTo>
                  <a:lnTo>
                    <a:pt x="3518" y="4097"/>
                  </a:lnTo>
                  <a:cubicBezTo>
                    <a:pt x="3769" y="4075"/>
                    <a:pt x="3990" y="3915"/>
                    <a:pt x="4085" y="3682"/>
                  </a:cubicBezTo>
                  <a:lnTo>
                    <a:pt x="5223" y="934"/>
                  </a:lnTo>
                  <a:cubicBezTo>
                    <a:pt x="5365" y="588"/>
                    <a:pt x="5201" y="195"/>
                    <a:pt x="4855" y="52"/>
                  </a:cubicBezTo>
                  <a:cubicBezTo>
                    <a:pt x="4770" y="17"/>
                    <a:pt x="4683" y="0"/>
                    <a:pt x="4597" y="0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0" name="Google Shape;1990;p37"/>
          <p:cNvGrpSpPr/>
          <p:nvPr/>
        </p:nvGrpSpPr>
        <p:grpSpPr>
          <a:xfrm>
            <a:off x="7354229" y="2114952"/>
            <a:ext cx="630701" cy="980341"/>
            <a:chOff x="10017879" y="2934277"/>
            <a:chExt cx="630701" cy="980341"/>
          </a:xfrm>
        </p:grpSpPr>
        <p:sp>
          <p:nvSpPr>
            <p:cNvPr id="1991" name="Google Shape;1991;p37"/>
            <p:cNvSpPr/>
            <p:nvPr/>
          </p:nvSpPr>
          <p:spPr>
            <a:xfrm>
              <a:off x="10469073" y="3370165"/>
              <a:ext cx="179507" cy="179454"/>
            </a:xfrm>
            <a:custGeom>
              <a:avLst/>
              <a:gdLst/>
              <a:ahLst/>
              <a:cxnLst/>
              <a:rect l="l" t="t" r="r" b="b"/>
              <a:pathLst>
                <a:path w="3389" h="3388" extrusionOk="0">
                  <a:moveTo>
                    <a:pt x="1692" y="0"/>
                  </a:moveTo>
                  <a:cubicBezTo>
                    <a:pt x="758" y="0"/>
                    <a:pt x="1" y="762"/>
                    <a:pt x="1" y="1696"/>
                  </a:cubicBezTo>
                  <a:cubicBezTo>
                    <a:pt x="1" y="2631"/>
                    <a:pt x="758" y="3388"/>
                    <a:pt x="1692" y="3388"/>
                  </a:cubicBezTo>
                  <a:cubicBezTo>
                    <a:pt x="2627" y="3388"/>
                    <a:pt x="3388" y="2631"/>
                    <a:pt x="3388" y="1696"/>
                  </a:cubicBezTo>
                  <a:cubicBezTo>
                    <a:pt x="3388" y="762"/>
                    <a:pt x="2627" y="0"/>
                    <a:pt x="1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37"/>
            <p:cNvSpPr/>
            <p:nvPr/>
          </p:nvSpPr>
          <p:spPr>
            <a:xfrm>
              <a:off x="10469073" y="3369689"/>
              <a:ext cx="179507" cy="179931"/>
            </a:xfrm>
            <a:custGeom>
              <a:avLst/>
              <a:gdLst/>
              <a:ahLst/>
              <a:cxnLst/>
              <a:rect l="l" t="t" r="r" b="b"/>
              <a:pathLst>
                <a:path w="3389" h="3397" extrusionOk="0">
                  <a:moveTo>
                    <a:pt x="1692" y="1"/>
                  </a:moveTo>
                  <a:cubicBezTo>
                    <a:pt x="1649" y="1"/>
                    <a:pt x="1606" y="5"/>
                    <a:pt x="1563" y="5"/>
                  </a:cubicBezTo>
                  <a:lnTo>
                    <a:pt x="1563" y="1575"/>
                  </a:lnTo>
                  <a:lnTo>
                    <a:pt x="935" y="1575"/>
                  </a:lnTo>
                  <a:cubicBezTo>
                    <a:pt x="935" y="1575"/>
                    <a:pt x="754" y="814"/>
                    <a:pt x="494" y="516"/>
                  </a:cubicBezTo>
                  <a:lnTo>
                    <a:pt x="490" y="511"/>
                  </a:lnTo>
                  <a:cubicBezTo>
                    <a:pt x="433" y="572"/>
                    <a:pt x="382" y="632"/>
                    <a:pt x="334" y="697"/>
                  </a:cubicBezTo>
                  <a:cubicBezTo>
                    <a:pt x="546" y="952"/>
                    <a:pt x="671" y="1255"/>
                    <a:pt x="693" y="1575"/>
                  </a:cubicBezTo>
                  <a:lnTo>
                    <a:pt x="5" y="1575"/>
                  </a:lnTo>
                  <a:cubicBezTo>
                    <a:pt x="1" y="1623"/>
                    <a:pt x="1" y="1662"/>
                    <a:pt x="1" y="1705"/>
                  </a:cubicBezTo>
                  <a:cubicBezTo>
                    <a:pt x="1" y="1744"/>
                    <a:pt x="1" y="1783"/>
                    <a:pt x="5" y="1826"/>
                  </a:cubicBezTo>
                  <a:lnTo>
                    <a:pt x="693" y="1826"/>
                  </a:lnTo>
                  <a:cubicBezTo>
                    <a:pt x="671" y="2151"/>
                    <a:pt x="546" y="2458"/>
                    <a:pt x="334" y="2713"/>
                  </a:cubicBezTo>
                  <a:cubicBezTo>
                    <a:pt x="382" y="2778"/>
                    <a:pt x="433" y="2839"/>
                    <a:pt x="490" y="2895"/>
                  </a:cubicBezTo>
                  <a:lnTo>
                    <a:pt x="494" y="2895"/>
                  </a:lnTo>
                  <a:cubicBezTo>
                    <a:pt x="754" y="2597"/>
                    <a:pt x="909" y="2216"/>
                    <a:pt x="935" y="1826"/>
                  </a:cubicBezTo>
                  <a:lnTo>
                    <a:pt x="1563" y="1826"/>
                  </a:lnTo>
                  <a:lnTo>
                    <a:pt x="1563" y="3393"/>
                  </a:lnTo>
                  <a:cubicBezTo>
                    <a:pt x="1615" y="3397"/>
                    <a:pt x="1654" y="3397"/>
                    <a:pt x="1692" y="3397"/>
                  </a:cubicBezTo>
                  <a:cubicBezTo>
                    <a:pt x="1736" y="3397"/>
                    <a:pt x="1775" y="3397"/>
                    <a:pt x="1818" y="3393"/>
                  </a:cubicBezTo>
                  <a:lnTo>
                    <a:pt x="1818" y="1826"/>
                  </a:lnTo>
                  <a:lnTo>
                    <a:pt x="2450" y="1826"/>
                  </a:lnTo>
                  <a:cubicBezTo>
                    <a:pt x="2476" y="2216"/>
                    <a:pt x="2631" y="2597"/>
                    <a:pt x="2891" y="2895"/>
                  </a:cubicBezTo>
                  <a:lnTo>
                    <a:pt x="2895" y="2895"/>
                  </a:lnTo>
                  <a:cubicBezTo>
                    <a:pt x="2951" y="2839"/>
                    <a:pt x="3008" y="2778"/>
                    <a:pt x="3055" y="2713"/>
                  </a:cubicBezTo>
                  <a:cubicBezTo>
                    <a:pt x="2843" y="2458"/>
                    <a:pt x="2718" y="2151"/>
                    <a:pt x="2692" y="1826"/>
                  </a:cubicBezTo>
                  <a:lnTo>
                    <a:pt x="3380" y="1826"/>
                  </a:lnTo>
                  <a:cubicBezTo>
                    <a:pt x="3384" y="1783"/>
                    <a:pt x="3388" y="1744"/>
                    <a:pt x="3388" y="1705"/>
                  </a:cubicBezTo>
                  <a:cubicBezTo>
                    <a:pt x="3388" y="1662"/>
                    <a:pt x="3380" y="1575"/>
                    <a:pt x="3380" y="1575"/>
                  </a:cubicBezTo>
                  <a:lnTo>
                    <a:pt x="2744" y="1575"/>
                  </a:lnTo>
                  <a:cubicBezTo>
                    <a:pt x="2770" y="1247"/>
                    <a:pt x="2900" y="944"/>
                    <a:pt x="3124" y="689"/>
                  </a:cubicBezTo>
                  <a:cubicBezTo>
                    <a:pt x="3073" y="624"/>
                    <a:pt x="3016" y="559"/>
                    <a:pt x="2956" y="503"/>
                  </a:cubicBezTo>
                  <a:lnTo>
                    <a:pt x="2951" y="507"/>
                  </a:lnTo>
                  <a:cubicBezTo>
                    <a:pt x="2679" y="805"/>
                    <a:pt x="2514" y="1182"/>
                    <a:pt x="2489" y="1575"/>
                  </a:cubicBezTo>
                  <a:lnTo>
                    <a:pt x="1818" y="1575"/>
                  </a:lnTo>
                  <a:lnTo>
                    <a:pt x="1818" y="5"/>
                  </a:lnTo>
                  <a:cubicBezTo>
                    <a:pt x="1775" y="5"/>
                    <a:pt x="1736" y="1"/>
                    <a:pt x="1692" y="1"/>
                  </a:cubicBezTo>
                  <a:close/>
                </a:path>
              </a:pathLst>
            </a:custGeom>
            <a:solidFill>
              <a:srgbClr val="CD50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37"/>
            <p:cNvSpPr/>
            <p:nvPr/>
          </p:nvSpPr>
          <p:spPr>
            <a:xfrm>
              <a:off x="10207827" y="3370854"/>
              <a:ext cx="246193" cy="543764"/>
            </a:xfrm>
            <a:custGeom>
              <a:avLst/>
              <a:gdLst/>
              <a:ahLst/>
              <a:cxnLst/>
              <a:rect l="l" t="t" r="r" b="b"/>
              <a:pathLst>
                <a:path w="4648" h="10266" extrusionOk="0">
                  <a:moveTo>
                    <a:pt x="1012" y="0"/>
                  </a:moveTo>
                  <a:cubicBezTo>
                    <a:pt x="824" y="0"/>
                    <a:pt x="634" y="60"/>
                    <a:pt x="472" y="182"/>
                  </a:cubicBezTo>
                  <a:cubicBezTo>
                    <a:pt x="79" y="481"/>
                    <a:pt x="1" y="1039"/>
                    <a:pt x="299" y="1432"/>
                  </a:cubicBezTo>
                  <a:lnTo>
                    <a:pt x="2761" y="4686"/>
                  </a:lnTo>
                  <a:lnTo>
                    <a:pt x="1788" y="9185"/>
                  </a:lnTo>
                  <a:cubicBezTo>
                    <a:pt x="1684" y="9665"/>
                    <a:pt x="1991" y="10141"/>
                    <a:pt x="2471" y="10245"/>
                  </a:cubicBezTo>
                  <a:cubicBezTo>
                    <a:pt x="2534" y="10259"/>
                    <a:pt x="2597" y="10265"/>
                    <a:pt x="2659" y="10265"/>
                  </a:cubicBezTo>
                  <a:cubicBezTo>
                    <a:pt x="3070" y="10265"/>
                    <a:pt x="3441" y="9979"/>
                    <a:pt x="3531" y="9562"/>
                  </a:cubicBezTo>
                  <a:lnTo>
                    <a:pt x="4591" y="4664"/>
                  </a:lnTo>
                  <a:cubicBezTo>
                    <a:pt x="4647" y="4413"/>
                    <a:pt x="4587" y="4145"/>
                    <a:pt x="4431" y="3937"/>
                  </a:cubicBezTo>
                  <a:lnTo>
                    <a:pt x="1723" y="355"/>
                  </a:lnTo>
                  <a:cubicBezTo>
                    <a:pt x="1549" y="123"/>
                    <a:pt x="1282" y="0"/>
                    <a:pt x="1012" y="0"/>
                  </a:cubicBezTo>
                  <a:close/>
                </a:path>
              </a:pathLst>
            </a:custGeom>
            <a:solidFill>
              <a:srgbClr val="521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1994;p37"/>
            <p:cNvSpPr/>
            <p:nvPr/>
          </p:nvSpPr>
          <p:spPr>
            <a:xfrm>
              <a:off x="10017879" y="3113474"/>
              <a:ext cx="462724" cy="650335"/>
            </a:xfrm>
            <a:custGeom>
              <a:avLst/>
              <a:gdLst/>
              <a:ahLst/>
              <a:cxnLst/>
              <a:rect l="l" t="t" r="r" b="b"/>
              <a:pathLst>
                <a:path w="8736" h="12278" extrusionOk="0">
                  <a:moveTo>
                    <a:pt x="5606" y="1"/>
                  </a:moveTo>
                  <a:cubicBezTo>
                    <a:pt x="5125" y="1"/>
                    <a:pt x="4681" y="315"/>
                    <a:pt x="4539" y="797"/>
                  </a:cubicBezTo>
                  <a:lnTo>
                    <a:pt x="2951" y="6235"/>
                  </a:lnTo>
                  <a:cubicBezTo>
                    <a:pt x="2864" y="6447"/>
                    <a:pt x="2864" y="6694"/>
                    <a:pt x="2964" y="6923"/>
                  </a:cubicBezTo>
                  <a:lnTo>
                    <a:pt x="3859" y="8939"/>
                  </a:lnTo>
                  <a:lnTo>
                    <a:pt x="614" y="10592"/>
                  </a:lnTo>
                  <a:cubicBezTo>
                    <a:pt x="178" y="10817"/>
                    <a:pt x="0" y="11353"/>
                    <a:pt x="225" y="11790"/>
                  </a:cubicBezTo>
                  <a:cubicBezTo>
                    <a:pt x="384" y="12098"/>
                    <a:pt x="695" y="12277"/>
                    <a:pt x="1019" y="12277"/>
                  </a:cubicBezTo>
                  <a:cubicBezTo>
                    <a:pt x="1155" y="12277"/>
                    <a:pt x="1293" y="12246"/>
                    <a:pt x="1424" y="12180"/>
                  </a:cubicBezTo>
                  <a:lnTo>
                    <a:pt x="5421" y="10146"/>
                  </a:lnTo>
                  <a:cubicBezTo>
                    <a:pt x="5845" y="9930"/>
                    <a:pt x="6027" y="9419"/>
                    <a:pt x="5832" y="8987"/>
                  </a:cubicBezTo>
                  <a:lnTo>
                    <a:pt x="4872" y="6823"/>
                  </a:lnTo>
                  <a:lnTo>
                    <a:pt x="4872" y="6823"/>
                  </a:lnTo>
                  <a:lnTo>
                    <a:pt x="6970" y="7434"/>
                  </a:lnTo>
                  <a:lnTo>
                    <a:pt x="8566" y="1974"/>
                  </a:lnTo>
                  <a:cubicBezTo>
                    <a:pt x="8735" y="1390"/>
                    <a:pt x="8398" y="771"/>
                    <a:pt x="7814" y="602"/>
                  </a:cubicBezTo>
                  <a:lnTo>
                    <a:pt x="5914" y="44"/>
                  </a:lnTo>
                  <a:cubicBezTo>
                    <a:pt x="5812" y="15"/>
                    <a:pt x="5708" y="1"/>
                    <a:pt x="5606" y="1"/>
                  </a:cubicBezTo>
                  <a:close/>
                </a:path>
              </a:pathLst>
            </a:custGeom>
            <a:solidFill>
              <a:srgbClr val="6928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1995;p37"/>
            <p:cNvSpPr/>
            <p:nvPr/>
          </p:nvSpPr>
          <p:spPr>
            <a:xfrm>
              <a:off x="10207827" y="3370854"/>
              <a:ext cx="239996" cy="248471"/>
            </a:xfrm>
            <a:custGeom>
              <a:avLst/>
              <a:gdLst/>
              <a:ahLst/>
              <a:cxnLst/>
              <a:rect l="l" t="t" r="r" b="b"/>
              <a:pathLst>
                <a:path w="4531" h="4691" extrusionOk="0">
                  <a:moveTo>
                    <a:pt x="1012" y="0"/>
                  </a:moveTo>
                  <a:cubicBezTo>
                    <a:pt x="824" y="0"/>
                    <a:pt x="634" y="60"/>
                    <a:pt x="472" y="182"/>
                  </a:cubicBezTo>
                  <a:cubicBezTo>
                    <a:pt x="79" y="481"/>
                    <a:pt x="1" y="1039"/>
                    <a:pt x="299" y="1432"/>
                  </a:cubicBezTo>
                  <a:lnTo>
                    <a:pt x="2761" y="4690"/>
                  </a:lnTo>
                  <a:lnTo>
                    <a:pt x="4530" y="4106"/>
                  </a:lnTo>
                  <a:cubicBezTo>
                    <a:pt x="4505" y="4050"/>
                    <a:pt x="4470" y="3994"/>
                    <a:pt x="4431" y="3937"/>
                  </a:cubicBezTo>
                  <a:lnTo>
                    <a:pt x="1723" y="355"/>
                  </a:lnTo>
                  <a:cubicBezTo>
                    <a:pt x="1549" y="123"/>
                    <a:pt x="1282" y="0"/>
                    <a:pt x="101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37"/>
            <p:cNvSpPr/>
            <p:nvPr/>
          </p:nvSpPr>
          <p:spPr>
            <a:xfrm>
              <a:off x="10169583" y="3443740"/>
              <a:ext cx="156784" cy="144866"/>
            </a:xfrm>
            <a:custGeom>
              <a:avLst/>
              <a:gdLst/>
              <a:ahLst/>
              <a:cxnLst/>
              <a:rect l="l" t="t" r="r" b="b"/>
              <a:pathLst>
                <a:path w="2960" h="2735" extrusionOk="0">
                  <a:moveTo>
                    <a:pt x="87" y="0"/>
                  </a:moveTo>
                  <a:lnTo>
                    <a:pt x="87" y="0"/>
                  </a:lnTo>
                  <a:cubicBezTo>
                    <a:pt x="0" y="216"/>
                    <a:pt x="0" y="463"/>
                    <a:pt x="100" y="692"/>
                  </a:cubicBezTo>
                  <a:lnTo>
                    <a:pt x="995" y="2708"/>
                  </a:lnTo>
                  <a:lnTo>
                    <a:pt x="2959" y="2734"/>
                  </a:lnTo>
                  <a:lnTo>
                    <a:pt x="2008" y="588"/>
                  </a:lnTo>
                  <a:lnTo>
                    <a:pt x="8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37"/>
            <p:cNvSpPr/>
            <p:nvPr/>
          </p:nvSpPr>
          <p:spPr>
            <a:xfrm>
              <a:off x="10114336" y="3144461"/>
              <a:ext cx="255780" cy="276173"/>
            </a:xfrm>
            <a:custGeom>
              <a:avLst/>
              <a:gdLst/>
              <a:ahLst/>
              <a:cxnLst/>
              <a:rect l="l" t="t" r="r" b="b"/>
              <a:pathLst>
                <a:path w="4829" h="5214" extrusionOk="0">
                  <a:moveTo>
                    <a:pt x="4011" y="0"/>
                  </a:moveTo>
                  <a:cubicBezTo>
                    <a:pt x="3958" y="0"/>
                    <a:pt x="3905" y="6"/>
                    <a:pt x="3851" y="17"/>
                  </a:cubicBezTo>
                  <a:lnTo>
                    <a:pt x="740" y="718"/>
                  </a:lnTo>
                  <a:cubicBezTo>
                    <a:pt x="239" y="835"/>
                    <a:pt x="1" y="1415"/>
                    <a:pt x="277" y="1847"/>
                  </a:cubicBezTo>
                  <a:lnTo>
                    <a:pt x="2224" y="4871"/>
                  </a:lnTo>
                  <a:cubicBezTo>
                    <a:pt x="2366" y="5093"/>
                    <a:pt x="2606" y="5214"/>
                    <a:pt x="2852" y="5214"/>
                  </a:cubicBezTo>
                  <a:cubicBezTo>
                    <a:pt x="2990" y="5214"/>
                    <a:pt x="3130" y="5176"/>
                    <a:pt x="3254" y="5096"/>
                  </a:cubicBezTo>
                  <a:cubicBezTo>
                    <a:pt x="3596" y="4876"/>
                    <a:pt x="3695" y="4413"/>
                    <a:pt x="3475" y="4067"/>
                  </a:cubicBezTo>
                  <a:lnTo>
                    <a:pt x="2103" y="1938"/>
                  </a:lnTo>
                  <a:lnTo>
                    <a:pt x="4176" y="1471"/>
                  </a:lnTo>
                  <a:cubicBezTo>
                    <a:pt x="4578" y="1380"/>
                    <a:pt x="4829" y="982"/>
                    <a:pt x="4738" y="580"/>
                  </a:cubicBezTo>
                  <a:cubicBezTo>
                    <a:pt x="4659" y="235"/>
                    <a:pt x="4353" y="0"/>
                    <a:pt x="4011" y="0"/>
                  </a:cubicBezTo>
                  <a:close/>
                </a:path>
              </a:pathLst>
            </a:custGeom>
            <a:solidFill>
              <a:srgbClr val="521E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37"/>
            <p:cNvSpPr/>
            <p:nvPr/>
          </p:nvSpPr>
          <p:spPr>
            <a:xfrm>
              <a:off x="10173715" y="3113474"/>
              <a:ext cx="306894" cy="393760"/>
            </a:xfrm>
            <a:custGeom>
              <a:avLst/>
              <a:gdLst/>
              <a:ahLst/>
              <a:cxnLst/>
              <a:rect l="l" t="t" r="r" b="b"/>
              <a:pathLst>
                <a:path w="5794" h="7434" extrusionOk="0">
                  <a:moveTo>
                    <a:pt x="2664" y="1"/>
                  </a:moveTo>
                  <a:cubicBezTo>
                    <a:pt x="2183" y="1"/>
                    <a:pt x="1739" y="315"/>
                    <a:pt x="1597" y="797"/>
                  </a:cubicBezTo>
                  <a:lnTo>
                    <a:pt x="0" y="6257"/>
                  </a:lnTo>
                  <a:lnTo>
                    <a:pt x="4028" y="7434"/>
                  </a:lnTo>
                  <a:lnTo>
                    <a:pt x="5624" y="1978"/>
                  </a:lnTo>
                  <a:cubicBezTo>
                    <a:pt x="5793" y="1390"/>
                    <a:pt x="5456" y="771"/>
                    <a:pt x="4872" y="602"/>
                  </a:cubicBezTo>
                  <a:lnTo>
                    <a:pt x="2972" y="44"/>
                  </a:lnTo>
                  <a:cubicBezTo>
                    <a:pt x="2870" y="15"/>
                    <a:pt x="2766" y="1"/>
                    <a:pt x="26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37"/>
            <p:cNvSpPr/>
            <p:nvPr/>
          </p:nvSpPr>
          <p:spPr>
            <a:xfrm>
              <a:off x="10342105" y="2934277"/>
              <a:ext cx="173998" cy="173998"/>
            </a:xfrm>
            <a:custGeom>
              <a:avLst/>
              <a:gdLst/>
              <a:ahLst/>
              <a:cxnLst/>
              <a:rect l="l" t="t" r="r" b="b"/>
              <a:pathLst>
                <a:path w="3285" h="3285" extrusionOk="0">
                  <a:moveTo>
                    <a:pt x="1641" y="1"/>
                  </a:moveTo>
                  <a:cubicBezTo>
                    <a:pt x="736" y="1"/>
                    <a:pt x="1" y="736"/>
                    <a:pt x="1" y="1640"/>
                  </a:cubicBezTo>
                  <a:cubicBezTo>
                    <a:pt x="1" y="2549"/>
                    <a:pt x="736" y="3284"/>
                    <a:pt x="1641" y="3284"/>
                  </a:cubicBezTo>
                  <a:cubicBezTo>
                    <a:pt x="2549" y="3284"/>
                    <a:pt x="3285" y="2549"/>
                    <a:pt x="3285" y="1640"/>
                  </a:cubicBezTo>
                  <a:cubicBezTo>
                    <a:pt x="3285" y="736"/>
                    <a:pt x="2549" y="1"/>
                    <a:pt x="1641" y="1"/>
                  </a:cubicBezTo>
                  <a:close/>
                </a:path>
              </a:pathLst>
            </a:custGeom>
            <a:solidFill>
              <a:srgbClr val="6928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37"/>
            <p:cNvSpPr/>
            <p:nvPr/>
          </p:nvSpPr>
          <p:spPr>
            <a:xfrm>
              <a:off x="10282302" y="3144461"/>
              <a:ext cx="319765" cy="281204"/>
            </a:xfrm>
            <a:custGeom>
              <a:avLst/>
              <a:gdLst/>
              <a:ahLst/>
              <a:cxnLst/>
              <a:rect l="l" t="t" r="r" b="b"/>
              <a:pathLst>
                <a:path w="6037" h="5309" extrusionOk="0">
                  <a:moveTo>
                    <a:pt x="847" y="0"/>
                  </a:moveTo>
                  <a:cubicBezTo>
                    <a:pt x="746" y="0"/>
                    <a:pt x="644" y="21"/>
                    <a:pt x="546" y="65"/>
                  </a:cubicBezTo>
                  <a:cubicBezTo>
                    <a:pt x="170" y="229"/>
                    <a:pt x="1" y="670"/>
                    <a:pt x="165" y="1042"/>
                  </a:cubicBezTo>
                  <a:lnTo>
                    <a:pt x="1628" y="4357"/>
                  </a:lnTo>
                  <a:cubicBezTo>
                    <a:pt x="1727" y="4586"/>
                    <a:pt x="1935" y="4746"/>
                    <a:pt x="2181" y="4789"/>
                  </a:cubicBezTo>
                  <a:lnTo>
                    <a:pt x="5106" y="5295"/>
                  </a:lnTo>
                  <a:cubicBezTo>
                    <a:pt x="5152" y="5305"/>
                    <a:pt x="5197" y="5309"/>
                    <a:pt x="5241" y="5309"/>
                  </a:cubicBezTo>
                  <a:cubicBezTo>
                    <a:pt x="5279" y="5309"/>
                    <a:pt x="5316" y="5306"/>
                    <a:pt x="5353" y="5300"/>
                  </a:cubicBezTo>
                  <a:cubicBezTo>
                    <a:pt x="5660" y="5248"/>
                    <a:pt x="5911" y="5010"/>
                    <a:pt x="5967" y="4690"/>
                  </a:cubicBezTo>
                  <a:cubicBezTo>
                    <a:pt x="6036" y="4287"/>
                    <a:pt x="5764" y="3902"/>
                    <a:pt x="5361" y="3833"/>
                  </a:cubicBezTo>
                  <a:lnTo>
                    <a:pt x="2826" y="3392"/>
                  </a:lnTo>
                  <a:lnTo>
                    <a:pt x="1528" y="445"/>
                  </a:lnTo>
                  <a:cubicBezTo>
                    <a:pt x="1403" y="167"/>
                    <a:pt x="1132" y="0"/>
                    <a:pt x="847" y="0"/>
                  </a:cubicBezTo>
                  <a:close/>
                </a:path>
              </a:pathLst>
            </a:custGeom>
            <a:solidFill>
              <a:srgbClr val="6928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C2AF4AE7-6608-4FB9-8F3F-436F6324C138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75" name="Grupo 74">
              <a:extLst>
                <a:ext uri="{FF2B5EF4-FFF2-40B4-BE49-F238E27FC236}">
                  <a16:creationId xmlns:a16="http://schemas.microsoft.com/office/drawing/2014/main" id="{5D3A875D-1171-4BA8-AE03-1166394AF84E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82" name="Freeform 5">
                <a:extLst>
                  <a:ext uri="{FF2B5EF4-FFF2-40B4-BE49-F238E27FC236}">
                    <a16:creationId xmlns:a16="http://schemas.microsoft.com/office/drawing/2014/main" id="{F8701ECC-C1AA-4BBA-98AB-32A024952E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3" name="Freeform 6">
                <a:extLst>
                  <a:ext uri="{FF2B5EF4-FFF2-40B4-BE49-F238E27FC236}">
                    <a16:creationId xmlns:a16="http://schemas.microsoft.com/office/drawing/2014/main" id="{16B4EF7A-165A-41FC-8840-693CFA8CB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4" name="Freeform 7">
                <a:extLst>
                  <a:ext uri="{FF2B5EF4-FFF2-40B4-BE49-F238E27FC236}">
                    <a16:creationId xmlns:a16="http://schemas.microsoft.com/office/drawing/2014/main" id="{40FB021C-7E0A-4BEA-8D97-5DE66A324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5" name="Freeform 8">
                <a:extLst>
                  <a:ext uri="{FF2B5EF4-FFF2-40B4-BE49-F238E27FC236}">
                    <a16:creationId xmlns:a16="http://schemas.microsoft.com/office/drawing/2014/main" id="{89801A1C-6D87-4D31-8C96-BA30BB476F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76" name="Rectangle 9">
              <a:extLst>
                <a:ext uri="{FF2B5EF4-FFF2-40B4-BE49-F238E27FC236}">
                  <a16:creationId xmlns:a16="http://schemas.microsoft.com/office/drawing/2014/main" id="{10516F7D-54A0-4912-932F-78CB92AABB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77" name="Grupo 76">
              <a:extLst>
                <a:ext uri="{FF2B5EF4-FFF2-40B4-BE49-F238E27FC236}">
                  <a16:creationId xmlns:a16="http://schemas.microsoft.com/office/drawing/2014/main" id="{2BB276D2-FC78-4F0B-B5CF-513FDDFFC8E3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78" name="Freeform 5">
                <a:extLst>
                  <a:ext uri="{FF2B5EF4-FFF2-40B4-BE49-F238E27FC236}">
                    <a16:creationId xmlns:a16="http://schemas.microsoft.com/office/drawing/2014/main" id="{289B0B86-4079-423C-B5EE-7335A1162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id="{BA97BBAC-87D2-46BF-8369-0C173BF36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0" name="Freeform 7">
                <a:extLst>
                  <a:ext uri="{FF2B5EF4-FFF2-40B4-BE49-F238E27FC236}">
                    <a16:creationId xmlns:a16="http://schemas.microsoft.com/office/drawing/2014/main" id="{44703004-F0C7-403B-ABD0-0586E388F9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1" name="Freeform 8">
                <a:extLst>
                  <a:ext uri="{FF2B5EF4-FFF2-40B4-BE49-F238E27FC236}">
                    <a16:creationId xmlns:a16="http://schemas.microsoft.com/office/drawing/2014/main" id="{33F8BA77-8089-4330-9FBA-1C950F27AB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86" name="Freeform 14">
            <a:extLst>
              <a:ext uri="{FF2B5EF4-FFF2-40B4-BE49-F238E27FC236}">
                <a16:creationId xmlns:a16="http://schemas.microsoft.com/office/drawing/2014/main" id="{0A43AD83-CDA0-4FA5-AA8D-FF7D75BDE883}"/>
              </a:ext>
            </a:extLst>
          </p:cNvPr>
          <p:cNvSpPr>
            <a:spLocks/>
          </p:cNvSpPr>
          <p:nvPr/>
        </p:nvSpPr>
        <p:spPr bwMode="auto">
          <a:xfrm rot="10800000">
            <a:off x="5170487" y="4602038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7" name="Freeform 14">
            <a:extLst>
              <a:ext uri="{FF2B5EF4-FFF2-40B4-BE49-F238E27FC236}">
                <a16:creationId xmlns:a16="http://schemas.microsoft.com/office/drawing/2014/main" id="{8B612170-4547-44B1-947F-3A63545E040C}"/>
              </a:ext>
            </a:extLst>
          </p:cNvPr>
          <p:cNvSpPr>
            <a:spLocks/>
          </p:cNvSpPr>
          <p:nvPr/>
        </p:nvSpPr>
        <p:spPr bwMode="auto">
          <a:xfrm>
            <a:off x="0" y="795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1" name="Google Shape;1851;p63"/>
          <p:cNvSpPr/>
          <p:nvPr/>
        </p:nvSpPr>
        <p:spPr>
          <a:xfrm>
            <a:off x="4984450" y="3023200"/>
            <a:ext cx="705000" cy="705000"/>
          </a:xfrm>
          <a:prstGeom prst="ellipse">
            <a:avLst/>
          </a:prstGeom>
          <a:solidFill>
            <a:srgbClr val="D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2" name="Google Shape;1852;p63"/>
          <p:cNvSpPr txBox="1">
            <a:spLocks noGrp="1"/>
          </p:cNvSpPr>
          <p:nvPr>
            <p:ph type="title" idx="4294967295"/>
          </p:nvPr>
        </p:nvSpPr>
        <p:spPr>
          <a:xfrm>
            <a:off x="4984298" y="2984800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2 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853" name="Google Shape;1853;p63"/>
          <p:cNvSpPr txBox="1">
            <a:spLocks noGrp="1"/>
          </p:cNvSpPr>
          <p:nvPr>
            <p:ph type="title"/>
          </p:nvPr>
        </p:nvSpPr>
        <p:spPr>
          <a:xfrm>
            <a:off x="640206" y="220256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D65C07"/>
                </a:solidFill>
              </a:rPr>
              <a:t>How to prepare your bike</a:t>
            </a:r>
            <a:endParaRPr b="1" dirty="0">
              <a:solidFill>
                <a:srgbClr val="D65C07"/>
              </a:solidFill>
            </a:endParaRPr>
          </a:p>
        </p:txBody>
      </p:sp>
      <p:sp>
        <p:nvSpPr>
          <p:cNvPr id="1887" name="Google Shape;1887;p63"/>
          <p:cNvSpPr txBox="1"/>
          <p:nvPr/>
        </p:nvSpPr>
        <p:spPr>
          <a:xfrm>
            <a:off x="5822575" y="1620175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Mercury is the closest planet to the Sun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888" name="Google Shape;1888;p63"/>
          <p:cNvSpPr txBox="1">
            <a:spLocks noGrp="1"/>
          </p:cNvSpPr>
          <p:nvPr>
            <p:ph type="subTitle" idx="4294967295"/>
          </p:nvPr>
        </p:nvSpPr>
        <p:spPr>
          <a:xfrm>
            <a:off x="5822575" y="1181350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dirty="0">
                <a:solidFill>
                  <a:srgbClr val="D65C07"/>
                </a:solidFill>
                <a:latin typeface="Bree Serif"/>
                <a:ea typeface="Bree Serif"/>
                <a:cs typeface="Bree Serif"/>
                <a:sym typeface="Bree Serif"/>
              </a:rPr>
              <a:t>Saddle area</a:t>
            </a:r>
            <a:endParaRPr sz="2200" dirty="0">
              <a:solidFill>
                <a:srgbClr val="D65C07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889" name="Google Shape;1889;p63"/>
          <p:cNvCxnSpPr>
            <a:cxnSpLocks/>
            <a:endCxn id="1890" idx="1"/>
          </p:cNvCxnSpPr>
          <p:nvPr/>
        </p:nvCxnSpPr>
        <p:spPr>
          <a:xfrm flipV="1">
            <a:off x="3321426" y="1707775"/>
            <a:ext cx="1662872" cy="6081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91" name="Google Shape;1891;p63"/>
          <p:cNvSpPr/>
          <p:nvPr/>
        </p:nvSpPr>
        <p:spPr>
          <a:xfrm>
            <a:off x="4984450" y="1355275"/>
            <a:ext cx="705000" cy="705000"/>
          </a:xfrm>
          <a:prstGeom prst="ellipse">
            <a:avLst/>
          </a:prstGeom>
          <a:solidFill>
            <a:srgbClr val="D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0" name="Google Shape;1890;p63"/>
          <p:cNvSpPr txBox="1">
            <a:spLocks noGrp="1"/>
          </p:cNvSpPr>
          <p:nvPr>
            <p:ph type="title" idx="4294967295"/>
          </p:nvPr>
        </p:nvSpPr>
        <p:spPr>
          <a:xfrm>
            <a:off x="4984298" y="1316875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</a:rPr>
              <a:t>1 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1892" name="Google Shape;1892;p63"/>
          <p:cNvSpPr txBox="1"/>
          <p:nvPr/>
        </p:nvSpPr>
        <p:spPr>
          <a:xfrm>
            <a:off x="5822575" y="3288100"/>
            <a:ext cx="1770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Kanit Light"/>
                <a:ea typeface="Kanit Light"/>
                <a:cs typeface="Kanit Light"/>
                <a:sym typeface="Kanit Light"/>
              </a:rPr>
              <a:t>Venus has a beautiful name, but it’s very hot</a:t>
            </a:r>
            <a:endParaRPr sz="1600">
              <a:solidFill>
                <a:schemeClr val="dk1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sp>
        <p:nvSpPr>
          <p:cNvPr id="1893" name="Google Shape;1893;p63"/>
          <p:cNvSpPr txBox="1">
            <a:spLocks noGrp="1"/>
          </p:cNvSpPr>
          <p:nvPr>
            <p:ph type="subTitle" idx="4294967295"/>
          </p:nvPr>
        </p:nvSpPr>
        <p:spPr>
          <a:xfrm>
            <a:off x="5822575" y="2849275"/>
            <a:ext cx="17700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dirty="0">
                <a:solidFill>
                  <a:srgbClr val="D65C07"/>
                </a:solidFill>
                <a:latin typeface="Bree Serif"/>
                <a:ea typeface="Bree Serif"/>
                <a:cs typeface="Bree Serif"/>
                <a:sym typeface="Bree Serif"/>
              </a:rPr>
              <a:t>Wheels</a:t>
            </a:r>
            <a:endParaRPr sz="2200" dirty="0">
              <a:solidFill>
                <a:srgbClr val="D65C07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cxnSp>
        <p:nvCxnSpPr>
          <p:cNvPr id="1894" name="Google Shape;1894;p63"/>
          <p:cNvCxnSpPr>
            <a:cxnSpLocks/>
            <a:endCxn id="1852" idx="1"/>
          </p:cNvCxnSpPr>
          <p:nvPr/>
        </p:nvCxnSpPr>
        <p:spPr>
          <a:xfrm>
            <a:off x="3321426" y="3288100"/>
            <a:ext cx="1662872" cy="87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3" name="Freeform 14">
            <a:extLst>
              <a:ext uri="{FF2B5EF4-FFF2-40B4-BE49-F238E27FC236}">
                <a16:creationId xmlns:a16="http://schemas.microsoft.com/office/drawing/2014/main" id="{21F06568-1D08-410C-B779-52A9A2D5E712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1125BA02-2D19-45B7-836D-1178307C356C}"/>
              </a:ext>
            </a:extLst>
          </p:cNvPr>
          <p:cNvSpPr>
            <a:spLocks/>
          </p:cNvSpPr>
          <p:nvPr/>
        </p:nvSpPr>
        <p:spPr bwMode="auto">
          <a:xfrm rot="10800000">
            <a:off x="5170487" y="4602038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0717E9A5-BA56-F51B-00EA-E29083A87EB4}"/>
              </a:ext>
            </a:extLst>
          </p:cNvPr>
          <p:cNvGrpSpPr/>
          <p:nvPr/>
        </p:nvGrpSpPr>
        <p:grpSpPr>
          <a:xfrm>
            <a:off x="835025" y="804863"/>
            <a:ext cx="3563938" cy="3978274"/>
            <a:chOff x="835025" y="804863"/>
            <a:chExt cx="3563938" cy="3978274"/>
          </a:xfrm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41E25B6E-FD77-4BE5-A1F7-57BC6DD9A4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5025" y="804863"/>
              <a:ext cx="3563938" cy="3978274"/>
            </a:xfrm>
            <a:custGeom>
              <a:avLst/>
              <a:gdLst>
                <a:gd name="T0" fmla="*/ 146 w 204"/>
                <a:gd name="T1" fmla="*/ 123 h 228"/>
                <a:gd name="T2" fmla="*/ 201 w 204"/>
                <a:gd name="T3" fmla="*/ 158 h 228"/>
                <a:gd name="T4" fmla="*/ 182 w 204"/>
                <a:gd name="T5" fmla="*/ 215 h 228"/>
                <a:gd name="T6" fmla="*/ 52 w 204"/>
                <a:gd name="T7" fmla="*/ 224 h 228"/>
                <a:gd name="T8" fmla="*/ 2 w 204"/>
                <a:gd name="T9" fmla="*/ 191 h 228"/>
                <a:gd name="T10" fmla="*/ 41 w 204"/>
                <a:gd name="T11" fmla="*/ 123 h 228"/>
                <a:gd name="T12" fmla="*/ 72 w 204"/>
                <a:gd name="T13" fmla="*/ 117 h 228"/>
                <a:gd name="T14" fmla="*/ 52 w 204"/>
                <a:gd name="T15" fmla="*/ 86 h 228"/>
                <a:gd name="T16" fmla="*/ 54 w 204"/>
                <a:gd name="T17" fmla="*/ 48 h 228"/>
                <a:gd name="T18" fmla="*/ 150 w 204"/>
                <a:gd name="T19" fmla="*/ 47 h 228"/>
                <a:gd name="T20" fmla="*/ 152 w 204"/>
                <a:gd name="T21" fmla="*/ 86 h 228"/>
                <a:gd name="T22" fmla="*/ 132 w 204"/>
                <a:gd name="T23" fmla="*/ 116 h 228"/>
                <a:gd name="T24" fmla="*/ 62 w 204"/>
                <a:gd name="T25" fmla="*/ 72 h 228"/>
                <a:gd name="T26" fmla="*/ 95 w 204"/>
                <a:gd name="T27" fmla="*/ 115 h 228"/>
                <a:gd name="T28" fmla="*/ 141 w 204"/>
                <a:gd name="T29" fmla="*/ 61 h 228"/>
                <a:gd name="T30" fmla="*/ 92 w 204"/>
                <a:gd name="T31" fmla="*/ 51 h 228"/>
                <a:gd name="T32" fmla="*/ 60 w 204"/>
                <a:gd name="T33" fmla="*/ 71 h 228"/>
                <a:gd name="T34" fmla="*/ 184 w 204"/>
                <a:gd name="T35" fmla="*/ 205 h 228"/>
                <a:gd name="T36" fmla="*/ 193 w 204"/>
                <a:gd name="T37" fmla="*/ 160 h 228"/>
                <a:gd name="T38" fmla="*/ 157 w 204"/>
                <a:gd name="T39" fmla="*/ 135 h 228"/>
                <a:gd name="T40" fmla="*/ 166 w 204"/>
                <a:gd name="T41" fmla="*/ 172 h 228"/>
                <a:gd name="T42" fmla="*/ 47 w 204"/>
                <a:gd name="T43" fmla="*/ 131 h 228"/>
                <a:gd name="T44" fmla="*/ 10 w 204"/>
                <a:gd name="T45" fmla="*/ 192 h 228"/>
                <a:gd name="T46" fmla="*/ 37 w 204"/>
                <a:gd name="T47" fmla="*/ 212 h 228"/>
                <a:gd name="T48" fmla="*/ 41 w 204"/>
                <a:gd name="T49" fmla="*/ 163 h 228"/>
                <a:gd name="T50" fmla="*/ 79 w 204"/>
                <a:gd name="T51" fmla="*/ 118 h 228"/>
                <a:gd name="T52" fmla="*/ 103 w 204"/>
                <a:gd name="T53" fmla="*/ 162 h 228"/>
                <a:gd name="T54" fmla="*/ 124 w 204"/>
                <a:gd name="T55" fmla="*/ 119 h 228"/>
                <a:gd name="T56" fmla="*/ 103 w 204"/>
                <a:gd name="T57" fmla="*/ 201 h 228"/>
                <a:gd name="T58" fmla="*/ 123 w 204"/>
                <a:gd name="T59" fmla="*/ 221 h 228"/>
                <a:gd name="T60" fmla="*/ 134 w 204"/>
                <a:gd name="T61" fmla="*/ 193 h 228"/>
                <a:gd name="T62" fmla="*/ 103 w 204"/>
                <a:gd name="T63" fmla="*/ 201 h 228"/>
                <a:gd name="T64" fmla="*/ 80 w 204"/>
                <a:gd name="T65" fmla="*/ 218 h 228"/>
                <a:gd name="T66" fmla="*/ 91 w 204"/>
                <a:gd name="T67" fmla="*/ 218 h 228"/>
                <a:gd name="T68" fmla="*/ 79 w 204"/>
                <a:gd name="T69" fmla="*/ 185 h 228"/>
                <a:gd name="T70" fmla="*/ 69 w 204"/>
                <a:gd name="T71" fmla="*/ 20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04" h="228">
                  <a:moveTo>
                    <a:pt x="132" y="116"/>
                  </a:moveTo>
                  <a:cubicBezTo>
                    <a:pt x="135" y="121"/>
                    <a:pt x="140" y="122"/>
                    <a:pt x="146" y="123"/>
                  </a:cubicBezTo>
                  <a:cubicBezTo>
                    <a:pt x="153" y="123"/>
                    <a:pt x="161" y="122"/>
                    <a:pt x="168" y="123"/>
                  </a:cubicBezTo>
                  <a:cubicBezTo>
                    <a:pt x="188" y="126"/>
                    <a:pt x="198" y="139"/>
                    <a:pt x="201" y="158"/>
                  </a:cubicBezTo>
                  <a:cubicBezTo>
                    <a:pt x="203" y="167"/>
                    <a:pt x="203" y="176"/>
                    <a:pt x="203" y="186"/>
                  </a:cubicBezTo>
                  <a:cubicBezTo>
                    <a:pt x="204" y="201"/>
                    <a:pt x="194" y="210"/>
                    <a:pt x="182" y="215"/>
                  </a:cubicBezTo>
                  <a:cubicBezTo>
                    <a:pt x="163" y="224"/>
                    <a:pt x="143" y="226"/>
                    <a:pt x="123" y="227"/>
                  </a:cubicBezTo>
                  <a:cubicBezTo>
                    <a:pt x="99" y="228"/>
                    <a:pt x="76" y="228"/>
                    <a:pt x="52" y="224"/>
                  </a:cubicBezTo>
                  <a:cubicBezTo>
                    <a:pt x="39" y="221"/>
                    <a:pt x="26" y="218"/>
                    <a:pt x="14" y="211"/>
                  </a:cubicBezTo>
                  <a:cubicBezTo>
                    <a:pt x="7" y="206"/>
                    <a:pt x="2" y="200"/>
                    <a:pt x="2" y="191"/>
                  </a:cubicBezTo>
                  <a:cubicBezTo>
                    <a:pt x="0" y="176"/>
                    <a:pt x="1" y="160"/>
                    <a:pt x="7" y="146"/>
                  </a:cubicBezTo>
                  <a:cubicBezTo>
                    <a:pt x="13" y="131"/>
                    <a:pt x="25" y="124"/>
                    <a:pt x="41" y="123"/>
                  </a:cubicBezTo>
                  <a:cubicBezTo>
                    <a:pt x="46" y="122"/>
                    <a:pt x="52" y="123"/>
                    <a:pt x="58" y="123"/>
                  </a:cubicBezTo>
                  <a:cubicBezTo>
                    <a:pt x="64" y="123"/>
                    <a:pt x="69" y="121"/>
                    <a:pt x="72" y="117"/>
                  </a:cubicBezTo>
                  <a:cubicBezTo>
                    <a:pt x="66" y="107"/>
                    <a:pt x="61" y="98"/>
                    <a:pt x="56" y="89"/>
                  </a:cubicBezTo>
                  <a:cubicBezTo>
                    <a:pt x="55" y="88"/>
                    <a:pt x="54" y="87"/>
                    <a:pt x="52" y="86"/>
                  </a:cubicBezTo>
                  <a:cubicBezTo>
                    <a:pt x="40" y="82"/>
                    <a:pt x="40" y="60"/>
                    <a:pt x="51" y="54"/>
                  </a:cubicBezTo>
                  <a:cubicBezTo>
                    <a:pt x="52" y="53"/>
                    <a:pt x="54" y="50"/>
                    <a:pt x="54" y="48"/>
                  </a:cubicBezTo>
                  <a:cubicBezTo>
                    <a:pt x="56" y="18"/>
                    <a:pt x="79" y="0"/>
                    <a:pt x="107" y="2"/>
                  </a:cubicBezTo>
                  <a:cubicBezTo>
                    <a:pt x="129" y="3"/>
                    <a:pt x="149" y="22"/>
                    <a:pt x="150" y="47"/>
                  </a:cubicBezTo>
                  <a:cubicBezTo>
                    <a:pt x="150" y="50"/>
                    <a:pt x="150" y="52"/>
                    <a:pt x="154" y="54"/>
                  </a:cubicBezTo>
                  <a:cubicBezTo>
                    <a:pt x="165" y="61"/>
                    <a:pt x="164" y="80"/>
                    <a:pt x="152" y="86"/>
                  </a:cubicBezTo>
                  <a:cubicBezTo>
                    <a:pt x="151" y="87"/>
                    <a:pt x="149" y="88"/>
                    <a:pt x="149" y="89"/>
                  </a:cubicBezTo>
                  <a:cubicBezTo>
                    <a:pt x="143" y="98"/>
                    <a:pt x="138" y="107"/>
                    <a:pt x="132" y="116"/>
                  </a:cubicBezTo>
                  <a:close/>
                  <a:moveTo>
                    <a:pt x="60" y="71"/>
                  </a:moveTo>
                  <a:cubicBezTo>
                    <a:pt x="61" y="72"/>
                    <a:pt x="62" y="72"/>
                    <a:pt x="62" y="72"/>
                  </a:cubicBezTo>
                  <a:cubicBezTo>
                    <a:pt x="62" y="73"/>
                    <a:pt x="62" y="74"/>
                    <a:pt x="62" y="76"/>
                  </a:cubicBezTo>
                  <a:cubicBezTo>
                    <a:pt x="63" y="97"/>
                    <a:pt x="77" y="112"/>
                    <a:pt x="95" y="115"/>
                  </a:cubicBezTo>
                  <a:cubicBezTo>
                    <a:pt x="111" y="118"/>
                    <a:pt x="131" y="111"/>
                    <a:pt x="139" y="91"/>
                  </a:cubicBezTo>
                  <a:cubicBezTo>
                    <a:pt x="142" y="82"/>
                    <a:pt x="143" y="71"/>
                    <a:pt x="141" y="61"/>
                  </a:cubicBezTo>
                  <a:cubicBezTo>
                    <a:pt x="138" y="46"/>
                    <a:pt x="124" y="42"/>
                    <a:pt x="112" y="51"/>
                  </a:cubicBezTo>
                  <a:cubicBezTo>
                    <a:pt x="104" y="58"/>
                    <a:pt x="100" y="58"/>
                    <a:pt x="92" y="51"/>
                  </a:cubicBezTo>
                  <a:cubicBezTo>
                    <a:pt x="83" y="43"/>
                    <a:pt x="73" y="44"/>
                    <a:pt x="67" y="54"/>
                  </a:cubicBezTo>
                  <a:cubicBezTo>
                    <a:pt x="64" y="60"/>
                    <a:pt x="63" y="66"/>
                    <a:pt x="60" y="71"/>
                  </a:cubicBezTo>
                  <a:close/>
                  <a:moveTo>
                    <a:pt x="167" y="213"/>
                  </a:moveTo>
                  <a:cubicBezTo>
                    <a:pt x="173" y="210"/>
                    <a:pt x="179" y="208"/>
                    <a:pt x="184" y="205"/>
                  </a:cubicBezTo>
                  <a:cubicBezTo>
                    <a:pt x="191" y="201"/>
                    <a:pt x="195" y="194"/>
                    <a:pt x="195" y="185"/>
                  </a:cubicBezTo>
                  <a:cubicBezTo>
                    <a:pt x="194" y="177"/>
                    <a:pt x="195" y="168"/>
                    <a:pt x="193" y="160"/>
                  </a:cubicBezTo>
                  <a:cubicBezTo>
                    <a:pt x="190" y="141"/>
                    <a:pt x="179" y="131"/>
                    <a:pt x="162" y="131"/>
                  </a:cubicBezTo>
                  <a:cubicBezTo>
                    <a:pt x="160" y="131"/>
                    <a:pt x="157" y="133"/>
                    <a:pt x="157" y="135"/>
                  </a:cubicBezTo>
                  <a:cubicBezTo>
                    <a:pt x="156" y="145"/>
                    <a:pt x="157" y="154"/>
                    <a:pt x="163" y="163"/>
                  </a:cubicBezTo>
                  <a:cubicBezTo>
                    <a:pt x="165" y="165"/>
                    <a:pt x="166" y="169"/>
                    <a:pt x="166" y="172"/>
                  </a:cubicBezTo>
                  <a:cubicBezTo>
                    <a:pt x="167" y="185"/>
                    <a:pt x="167" y="198"/>
                    <a:pt x="167" y="213"/>
                  </a:cubicBezTo>
                  <a:close/>
                  <a:moveTo>
                    <a:pt x="47" y="131"/>
                  </a:moveTo>
                  <a:cubicBezTo>
                    <a:pt x="28" y="130"/>
                    <a:pt x="16" y="138"/>
                    <a:pt x="13" y="155"/>
                  </a:cubicBezTo>
                  <a:cubicBezTo>
                    <a:pt x="10" y="167"/>
                    <a:pt x="10" y="180"/>
                    <a:pt x="10" y="192"/>
                  </a:cubicBezTo>
                  <a:cubicBezTo>
                    <a:pt x="10" y="194"/>
                    <a:pt x="11" y="196"/>
                    <a:pt x="12" y="198"/>
                  </a:cubicBezTo>
                  <a:cubicBezTo>
                    <a:pt x="19" y="205"/>
                    <a:pt x="27" y="209"/>
                    <a:pt x="37" y="212"/>
                  </a:cubicBezTo>
                  <a:cubicBezTo>
                    <a:pt x="37" y="198"/>
                    <a:pt x="37" y="186"/>
                    <a:pt x="37" y="173"/>
                  </a:cubicBezTo>
                  <a:cubicBezTo>
                    <a:pt x="37" y="170"/>
                    <a:pt x="39" y="166"/>
                    <a:pt x="41" y="163"/>
                  </a:cubicBezTo>
                  <a:cubicBezTo>
                    <a:pt x="47" y="153"/>
                    <a:pt x="49" y="143"/>
                    <a:pt x="47" y="131"/>
                  </a:cubicBezTo>
                  <a:close/>
                  <a:moveTo>
                    <a:pt x="79" y="118"/>
                  </a:moveTo>
                  <a:cubicBezTo>
                    <a:pt x="79" y="122"/>
                    <a:pt x="77" y="125"/>
                    <a:pt x="78" y="127"/>
                  </a:cubicBezTo>
                  <a:cubicBezTo>
                    <a:pt x="84" y="140"/>
                    <a:pt x="92" y="151"/>
                    <a:pt x="103" y="162"/>
                  </a:cubicBezTo>
                  <a:cubicBezTo>
                    <a:pt x="111" y="151"/>
                    <a:pt x="118" y="140"/>
                    <a:pt x="126" y="129"/>
                  </a:cubicBezTo>
                  <a:cubicBezTo>
                    <a:pt x="128" y="126"/>
                    <a:pt x="128" y="122"/>
                    <a:pt x="124" y="119"/>
                  </a:cubicBezTo>
                  <a:cubicBezTo>
                    <a:pt x="110" y="126"/>
                    <a:pt x="95" y="126"/>
                    <a:pt x="79" y="118"/>
                  </a:cubicBezTo>
                  <a:close/>
                  <a:moveTo>
                    <a:pt x="103" y="201"/>
                  </a:moveTo>
                  <a:cubicBezTo>
                    <a:pt x="103" y="205"/>
                    <a:pt x="104" y="209"/>
                    <a:pt x="105" y="213"/>
                  </a:cubicBezTo>
                  <a:cubicBezTo>
                    <a:pt x="107" y="220"/>
                    <a:pt x="114" y="223"/>
                    <a:pt x="123" y="221"/>
                  </a:cubicBezTo>
                  <a:cubicBezTo>
                    <a:pt x="129" y="221"/>
                    <a:pt x="134" y="216"/>
                    <a:pt x="135" y="209"/>
                  </a:cubicBezTo>
                  <a:cubicBezTo>
                    <a:pt x="135" y="204"/>
                    <a:pt x="135" y="198"/>
                    <a:pt x="134" y="193"/>
                  </a:cubicBezTo>
                  <a:cubicBezTo>
                    <a:pt x="134" y="186"/>
                    <a:pt x="129" y="182"/>
                    <a:pt x="122" y="181"/>
                  </a:cubicBezTo>
                  <a:cubicBezTo>
                    <a:pt x="110" y="179"/>
                    <a:pt x="103" y="186"/>
                    <a:pt x="103" y="201"/>
                  </a:cubicBezTo>
                  <a:close/>
                  <a:moveTo>
                    <a:pt x="80" y="196"/>
                  </a:moveTo>
                  <a:cubicBezTo>
                    <a:pt x="80" y="204"/>
                    <a:pt x="80" y="211"/>
                    <a:pt x="80" y="218"/>
                  </a:cubicBezTo>
                  <a:cubicBezTo>
                    <a:pt x="80" y="222"/>
                    <a:pt x="83" y="222"/>
                    <a:pt x="86" y="221"/>
                  </a:cubicBezTo>
                  <a:cubicBezTo>
                    <a:pt x="88" y="221"/>
                    <a:pt x="91" y="219"/>
                    <a:pt x="91" y="218"/>
                  </a:cubicBezTo>
                  <a:cubicBezTo>
                    <a:pt x="92" y="206"/>
                    <a:pt x="92" y="194"/>
                    <a:pt x="92" y="181"/>
                  </a:cubicBezTo>
                  <a:cubicBezTo>
                    <a:pt x="86" y="180"/>
                    <a:pt x="82" y="180"/>
                    <a:pt x="79" y="185"/>
                  </a:cubicBezTo>
                  <a:cubicBezTo>
                    <a:pt x="78" y="187"/>
                    <a:pt x="76" y="189"/>
                    <a:pt x="75" y="189"/>
                  </a:cubicBezTo>
                  <a:cubicBezTo>
                    <a:pt x="68" y="190"/>
                    <a:pt x="68" y="195"/>
                    <a:pt x="69" y="200"/>
                  </a:cubicBezTo>
                  <a:cubicBezTo>
                    <a:pt x="73" y="199"/>
                    <a:pt x="76" y="198"/>
                    <a:pt x="80" y="19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8CE7CA78-46E8-434C-934B-2561D9C0AD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4102100"/>
              <a:ext cx="174625" cy="436562"/>
            </a:xfrm>
            <a:custGeom>
              <a:avLst/>
              <a:gdLst>
                <a:gd name="T0" fmla="*/ 0 w 10"/>
                <a:gd name="T1" fmla="*/ 13 h 25"/>
                <a:gd name="T2" fmla="*/ 1 w 10"/>
                <a:gd name="T3" fmla="*/ 4 h 25"/>
                <a:gd name="T4" fmla="*/ 5 w 10"/>
                <a:gd name="T5" fmla="*/ 0 h 25"/>
                <a:gd name="T6" fmla="*/ 9 w 10"/>
                <a:gd name="T7" fmla="*/ 3 h 25"/>
                <a:gd name="T8" fmla="*/ 9 w 10"/>
                <a:gd name="T9" fmla="*/ 21 h 25"/>
                <a:gd name="T10" fmla="*/ 5 w 10"/>
                <a:gd name="T11" fmla="*/ 25 h 25"/>
                <a:gd name="T12" fmla="*/ 1 w 10"/>
                <a:gd name="T13" fmla="*/ 20 h 25"/>
                <a:gd name="T14" fmla="*/ 0 w 10"/>
                <a:gd name="T15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25">
                  <a:moveTo>
                    <a:pt x="0" y="13"/>
                  </a:moveTo>
                  <a:cubicBezTo>
                    <a:pt x="0" y="10"/>
                    <a:pt x="0" y="7"/>
                    <a:pt x="1" y="4"/>
                  </a:cubicBezTo>
                  <a:cubicBezTo>
                    <a:pt x="1" y="3"/>
                    <a:pt x="3" y="1"/>
                    <a:pt x="5" y="0"/>
                  </a:cubicBezTo>
                  <a:cubicBezTo>
                    <a:pt x="6" y="0"/>
                    <a:pt x="9" y="2"/>
                    <a:pt x="9" y="3"/>
                  </a:cubicBezTo>
                  <a:cubicBezTo>
                    <a:pt x="10" y="9"/>
                    <a:pt x="10" y="15"/>
                    <a:pt x="9" y="21"/>
                  </a:cubicBezTo>
                  <a:cubicBezTo>
                    <a:pt x="9" y="22"/>
                    <a:pt x="6" y="24"/>
                    <a:pt x="5" y="25"/>
                  </a:cubicBezTo>
                  <a:cubicBezTo>
                    <a:pt x="3" y="23"/>
                    <a:pt x="1" y="22"/>
                    <a:pt x="1" y="20"/>
                  </a:cubicBezTo>
                  <a:cubicBezTo>
                    <a:pt x="0" y="18"/>
                    <a:pt x="0" y="15"/>
                    <a:pt x="0" y="13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821394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55"/>
          <p:cNvSpPr txBox="1">
            <a:spLocks noGrp="1"/>
          </p:cNvSpPr>
          <p:nvPr>
            <p:ph type="title"/>
          </p:nvPr>
        </p:nvSpPr>
        <p:spPr>
          <a:xfrm>
            <a:off x="713250" y="2571750"/>
            <a:ext cx="77175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>
                <a:solidFill>
                  <a:schemeClr val="bg1"/>
                </a:solidFill>
              </a:rPr>
              <a:t>4,498,300,000</a:t>
            </a:r>
            <a:endParaRPr sz="9600" dirty="0">
              <a:solidFill>
                <a:schemeClr val="bg1"/>
              </a:solidFill>
            </a:endParaRPr>
          </a:p>
        </p:txBody>
      </p:sp>
      <p:sp>
        <p:nvSpPr>
          <p:cNvPr id="1656" name="Google Shape;1656;p55"/>
          <p:cNvSpPr txBox="1">
            <a:spLocks noGrp="1"/>
          </p:cNvSpPr>
          <p:nvPr>
            <p:ph type="body" idx="1"/>
          </p:nvPr>
        </p:nvSpPr>
        <p:spPr>
          <a:xfrm>
            <a:off x="1142741" y="4263272"/>
            <a:ext cx="77175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bg1"/>
                </a:solidFill>
              </a:rPr>
              <a:t>Big numbers catch your audience’s attention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273E2C9-FB5C-448F-A4E2-FCD2F6AFADCF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reeform 14">
            <a:extLst>
              <a:ext uri="{FF2B5EF4-FFF2-40B4-BE49-F238E27FC236}">
                <a16:creationId xmlns:a16="http://schemas.microsoft.com/office/drawing/2014/main" id="{8F818577-6FAD-4BB2-8779-9717DB6F4725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8314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5" name="Google Shape;2005;p38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2084" name="Google Shape;2084;p38"/>
          <p:cNvGrpSpPr/>
          <p:nvPr/>
        </p:nvGrpSpPr>
        <p:grpSpPr>
          <a:xfrm>
            <a:off x="852500" y="1174875"/>
            <a:ext cx="2113200" cy="3556275"/>
            <a:chOff x="852500" y="1174875"/>
            <a:chExt cx="2113200" cy="3556275"/>
          </a:xfrm>
        </p:grpSpPr>
        <p:sp>
          <p:nvSpPr>
            <p:cNvPr id="2085" name="Google Shape;2085;p38"/>
            <p:cNvSpPr txBox="1"/>
            <p:nvPr/>
          </p:nvSpPr>
          <p:spPr>
            <a:xfrm>
              <a:off x="987513" y="1174875"/>
              <a:ext cx="18429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86" name="Google Shape;2086;p38"/>
            <p:cNvSpPr/>
            <p:nvPr/>
          </p:nvSpPr>
          <p:spPr>
            <a:xfrm>
              <a:off x="852500" y="3900750"/>
              <a:ext cx="2113200" cy="830400"/>
            </a:xfrm>
            <a:prstGeom prst="roundRect">
              <a:avLst>
                <a:gd name="adj" fmla="val 2235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87" name="Google Shape;2087;p38"/>
          <p:cNvGrpSpPr/>
          <p:nvPr/>
        </p:nvGrpSpPr>
        <p:grpSpPr>
          <a:xfrm>
            <a:off x="3515350" y="1174875"/>
            <a:ext cx="2113200" cy="3556275"/>
            <a:chOff x="3515350" y="1174875"/>
            <a:chExt cx="2113200" cy="3556275"/>
          </a:xfrm>
        </p:grpSpPr>
        <p:sp>
          <p:nvSpPr>
            <p:cNvPr id="2088" name="Google Shape;2088;p38"/>
            <p:cNvSpPr txBox="1"/>
            <p:nvPr/>
          </p:nvSpPr>
          <p:spPr>
            <a:xfrm>
              <a:off x="3650552" y="1174875"/>
              <a:ext cx="18429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89" name="Google Shape;2089;p38"/>
            <p:cNvSpPr/>
            <p:nvPr/>
          </p:nvSpPr>
          <p:spPr>
            <a:xfrm>
              <a:off x="3515350" y="3900750"/>
              <a:ext cx="2113200" cy="8304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cold place full of iron oxide dust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090" name="Google Shape;2090;p38"/>
          <p:cNvGrpSpPr/>
          <p:nvPr/>
        </p:nvGrpSpPr>
        <p:grpSpPr>
          <a:xfrm>
            <a:off x="6178300" y="1174875"/>
            <a:ext cx="2113200" cy="3556275"/>
            <a:chOff x="6178300" y="1174875"/>
            <a:chExt cx="2113200" cy="3556275"/>
          </a:xfrm>
        </p:grpSpPr>
        <p:sp>
          <p:nvSpPr>
            <p:cNvPr id="2091" name="Google Shape;2091;p38"/>
            <p:cNvSpPr txBox="1"/>
            <p:nvPr/>
          </p:nvSpPr>
          <p:spPr>
            <a:xfrm>
              <a:off x="6313575" y="1174875"/>
              <a:ext cx="1842900" cy="439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2000" b="1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092" name="Google Shape;2092;p38"/>
            <p:cNvSpPr/>
            <p:nvPr/>
          </p:nvSpPr>
          <p:spPr>
            <a:xfrm>
              <a:off x="6178300" y="3900750"/>
              <a:ext cx="2113200" cy="8304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90" name="Freeform 14">
            <a:extLst>
              <a:ext uri="{FF2B5EF4-FFF2-40B4-BE49-F238E27FC236}">
                <a16:creationId xmlns:a16="http://schemas.microsoft.com/office/drawing/2014/main" id="{14FE01BE-E583-46FB-A513-FFD4F49917D3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1" name="Freeform 14">
            <a:extLst>
              <a:ext uri="{FF2B5EF4-FFF2-40B4-BE49-F238E27FC236}">
                <a16:creationId xmlns:a16="http://schemas.microsoft.com/office/drawing/2014/main" id="{2574F4F9-4D03-416F-B24B-9F15AA13E9F8}"/>
              </a:ext>
            </a:extLst>
          </p:cNvPr>
          <p:cNvSpPr>
            <a:spLocks/>
          </p:cNvSpPr>
          <p:nvPr/>
        </p:nvSpPr>
        <p:spPr bwMode="auto">
          <a:xfrm rot="10800000">
            <a:off x="5170487" y="4602038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92" name="Grupo 91">
            <a:extLst>
              <a:ext uri="{FF2B5EF4-FFF2-40B4-BE49-F238E27FC236}">
                <a16:creationId xmlns:a16="http://schemas.microsoft.com/office/drawing/2014/main" id="{9D16C0A1-4DA0-4B79-A20A-27DB4BC66078}"/>
              </a:ext>
            </a:extLst>
          </p:cNvPr>
          <p:cNvGrpSpPr/>
          <p:nvPr/>
        </p:nvGrpSpPr>
        <p:grpSpPr>
          <a:xfrm>
            <a:off x="3820243" y="1753425"/>
            <a:ext cx="1689782" cy="1984719"/>
            <a:chOff x="4721225" y="1385888"/>
            <a:chExt cx="2855913" cy="3354388"/>
          </a:xfrm>
          <a:solidFill>
            <a:srgbClr val="002060"/>
          </a:solidFill>
        </p:grpSpPr>
        <p:sp>
          <p:nvSpPr>
            <p:cNvPr id="93" name="Freeform 5">
              <a:extLst>
                <a:ext uri="{FF2B5EF4-FFF2-40B4-BE49-F238E27FC236}">
                  <a16:creationId xmlns:a16="http://schemas.microsoft.com/office/drawing/2014/main" id="{2D2419CD-25D8-40FC-AA72-5B8104C827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6013" y="1385888"/>
              <a:ext cx="2651125" cy="3227388"/>
            </a:xfrm>
            <a:custGeom>
              <a:avLst/>
              <a:gdLst>
                <a:gd name="T0" fmla="*/ 79 w 168"/>
                <a:gd name="T1" fmla="*/ 79 h 205"/>
                <a:gd name="T2" fmla="*/ 74 w 168"/>
                <a:gd name="T3" fmla="*/ 66 h 205"/>
                <a:gd name="T4" fmla="*/ 52 w 168"/>
                <a:gd name="T5" fmla="*/ 69 h 205"/>
                <a:gd name="T6" fmla="*/ 38 w 168"/>
                <a:gd name="T7" fmla="*/ 64 h 205"/>
                <a:gd name="T8" fmla="*/ 23 w 168"/>
                <a:gd name="T9" fmla="*/ 73 h 205"/>
                <a:gd name="T10" fmla="*/ 16 w 168"/>
                <a:gd name="T11" fmla="*/ 72 h 205"/>
                <a:gd name="T12" fmla="*/ 18 w 168"/>
                <a:gd name="T13" fmla="*/ 65 h 205"/>
                <a:gd name="T14" fmla="*/ 32 w 168"/>
                <a:gd name="T15" fmla="*/ 57 h 205"/>
                <a:gd name="T16" fmla="*/ 23 w 168"/>
                <a:gd name="T17" fmla="*/ 45 h 205"/>
                <a:gd name="T18" fmla="*/ 12 w 168"/>
                <a:gd name="T19" fmla="*/ 33 h 205"/>
                <a:gd name="T20" fmla="*/ 12 w 168"/>
                <a:gd name="T21" fmla="*/ 7 h 205"/>
                <a:gd name="T22" fmla="*/ 39 w 168"/>
                <a:gd name="T23" fmla="*/ 7 h 205"/>
                <a:gd name="T24" fmla="*/ 38 w 168"/>
                <a:gd name="T25" fmla="*/ 34 h 205"/>
                <a:gd name="T26" fmla="*/ 34 w 168"/>
                <a:gd name="T27" fmla="*/ 37 h 205"/>
                <a:gd name="T28" fmla="*/ 48 w 168"/>
                <a:gd name="T29" fmla="*/ 52 h 205"/>
                <a:gd name="T30" fmla="*/ 52 w 168"/>
                <a:gd name="T31" fmla="*/ 53 h 205"/>
                <a:gd name="T32" fmla="*/ 97 w 168"/>
                <a:gd name="T33" fmla="*/ 49 h 205"/>
                <a:gd name="T34" fmla="*/ 126 w 168"/>
                <a:gd name="T35" fmla="*/ 44 h 205"/>
                <a:gd name="T36" fmla="*/ 162 w 168"/>
                <a:gd name="T37" fmla="*/ 42 h 205"/>
                <a:gd name="T38" fmla="*/ 168 w 168"/>
                <a:gd name="T39" fmla="*/ 48 h 205"/>
                <a:gd name="T40" fmla="*/ 162 w 168"/>
                <a:gd name="T41" fmla="*/ 55 h 205"/>
                <a:gd name="T42" fmla="*/ 139 w 168"/>
                <a:gd name="T43" fmla="*/ 57 h 205"/>
                <a:gd name="T44" fmla="*/ 117 w 168"/>
                <a:gd name="T45" fmla="*/ 61 h 205"/>
                <a:gd name="T46" fmla="*/ 122 w 168"/>
                <a:gd name="T47" fmla="*/ 87 h 205"/>
                <a:gd name="T48" fmla="*/ 129 w 168"/>
                <a:gd name="T49" fmla="*/ 129 h 205"/>
                <a:gd name="T50" fmla="*/ 130 w 168"/>
                <a:gd name="T51" fmla="*/ 159 h 205"/>
                <a:gd name="T52" fmla="*/ 119 w 168"/>
                <a:gd name="T53" fmla="*/ 170 h 205"/>
                <a:gd name="T54" fmla="*/ 94 w 168"/>
                <a:gd name="T55" fmla="*/ 167 h 205"/>
                <a:gd name="T56" fmla="*/ 103 w 168"/>
                <a:gd name="T57" fmla="*/ 152 h 205"/>
                <a:gd name="T58" fmla="*/ 106 w 168"/>
                <a:gd name="T59" fmla="*/ 150 h 205"/>
                <a:gd name="T60" fmla="*/ 112 w 168"/>
                <a:gd name="T61" fmla="*/ 151 h 205"/>
                <a:gd name="T62" fmla="*/ 110 w 168"/>
                <a:gd name="T63" fmla="*/ 129 h 205"/>
                <a:gd name="T64" fmla="*/ 107 w 168"/>
                <a:gd name="T65" fmla="*/ 133 h 205"/>
                <a:gd name="T66" fmla="*/ 89 w 168"/>
                <a:gd name="T67" fmla="*/ 161 h 205"/>
                <a:gd name="T68" fmla="*/ 82 w 168"/>
                <a:gd name="T69" fmla="*/ 168 h 205"/>
                <a:gd name="T70" fmla="*/ 49 w 168"/>
                <a:gd name="T71" fmla="*/ 190 h 205"/>
                <a:gd name="T72" fmla="*/ 32 w 168"/>
                <a:gd name="T73" fmla="*/ 188 h 205"/>
                <a:gd name="T74" fmla="*/ 11 w 168"/>
                <a:gd name="T75" fmla="*/ 202 h 205"/>
                <a:gd name="T76" fmla="*/ 3 w 168"/>
                <a:gd name="T77" fmla="*/ 202 h 205"/>
                <a:gd name="T78" fmla="*/ 6 w 168"/>
                <a:gd name="T79" fmla="*/ 194 h 205"/>
                <a:gd name="T80" fmla="*/ 56 w 168"/>
                <a:gd name="T81" fmla="*/ 163 h 205"/>
                <a:gd name="T82" fmla="*/ 59 w 168"/>
                <a:gd name="T83" fmla="*/ 161 h 205"/>
                <a:gd name="T84" fmla="*/ 57 w 168"/>
                <a:gd name="T85" fmla="*/ 152 h 205"/>
                <a:gd name="T86" fmla="*/ 67 w 168"/>
                <a:gd name="T87" fmla="*/ 144 h 205"/>
                <a:gd name="T88" fmla="*/ 77 w 168"/>
                <a:gd name="T89" fmla="*/ 146 h 205"/>
                <a:gd name="T90" fmla="*/ 85 w 168"/>
                <a:gd name="T91" fmla="*/ 119 h 205"/>
                <a:gd name="T92" fmla="*/ 93 w 168"/>
                <a:gd name="T93" fmla="*/ 109 h 205"/>
                <a:gd name="T94" fmla="*/ 95 w 168"/>
                <a:gd name="T95" fmla="*/ 104 h 205"/>
                <a:gd name="T96" fmla="*/ 89 w 168"/>
                <a:gd name="T97" fmla="*/ 103 h 205"/>
                <a:gd name="T98" fmla="*/ 75 w 168"/>
                <a:gd name="T99" fmla="*/ 111 h 205"/>
                <a:gd name="T100" fmla="*/ 66 w 168"/>
                <a:gd name="T101" fmla="*/ 111 h 205"/>
                <a:gd name="T102" fmla="*/ 70 w 168"/>
                <a:gd name="T103" fmla="*/ 104 h 205"/>
                <a:gd name="T104" fmla="*/ 93 w 168"/>
                <a:gd name="T105" fmla="*/ 90 h 205"/>
                <a:gd name="T106" fmla="*/ 94 w 168"/>
                <a:gd name="T107" fmla="*/ 85 h 205"/>
                <a:gd name="T108" fmla="*/ 88 w 168"/>
                <a:gd name="T109" fmla="*/ 84 h 205"/>
                <a:gd name="T110" fmla="*/ 69 w 168"/>
                <a:gd name="T111" fmla="*/ 95 h 205"/>
                <a:gd name="T112" fmla="*/ 41 w 168"/>
                <a:gd name="T113" fmla="*/ 113 h 205"/>
                <a:gd name="T114" fmla="*/ 35 w 168"/>
                <a:gd name="T115" fmla="*/ 112 h 205"/>
                <a:gd name="T116" fmla="*/ 37 w 168"/>
                <a:gd name="T117" fmla="*/ 105 h 205"/>
                <a:gd name="T118" fmla="*/ 79 w 168"/>
                <a:gd name="T119" fmla="*/ 79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8" h="205">
                  <a:moveTo>
                    <a:pt x="79" y="79"/>
                  </a:moveTo>
                  <a:cubicBezTo>
                    <a:pt x="78" y="75"/>
                    <a:pt x="76" y="70"/>
                    <a:pt x="74" y="66"/>
                  </a:cubicBezTo>
                  <a:cubicBezTo>
                    <a:pt x="67" y="67"/>
                    <a:pt x="59" y="67"/>
                    <a:pt x="52" y="69"/>
                  </a:cubicBezTo>
                  <a:cubicBezTo>
                    <a:pt x="46" y="70"/>
                    <a:pt x="41" y="70"/>
                    <a:pt x="38" y="64"/>
                  </a:cubicBezTo>
                  <a:cubicBezTo>
                    <a:pt x="33" y="67"/>
                    <a:pt x="28" y="70"/>
                    <a:pt x="23" y="73"/>
                  </a:cubicBezTo>
                  <a:cubicBezTo>
                    <a:pt x="21" y="74"/>
                    <a:pt x="18" y="75"/>
                    <a:pt x="16" y="72"/>
                  </a:cubicBezTo>
                  <a:cubicBezTo>
                    <a:pt x="14" y="69"/>
                    <a:pt x="16" y="67"/>
                    <a:pt x="18" y="65"/>
                  </a:cubicBezTo>
                  <a:cubicBezTo>
                    <a:pt x="23" y="63"/>
                    <a:pt x="27" y="60"/>
                    <a:pt x="32" y="57"/>
                  </a:cubicBezTo>
                  <a:cubicBezTo>
                    <a:pt x="29" y="53"/>
                    <a:pt x="25" y="49"/>
                    <a:pt x="23" y="45"/>
                  </a:cubicBezTo>
                  <a:cubicBezTo>
                    <a:pt x="20" y="41"/>
                    <a:pt x="16" y="37"/>
                    <a:pt x="12" y="33"/>
                  </a:cubicBezTo>
                  <a:cubicBezTo>
                    <a:pt x="5" y="27"/>
                    <a:pt x="5" y="15"/>
                    <a:pt x="12" y="7"/>
                  </a:cubicBezTo>
                  <a:cubicBezTo>
                    <a:pt x="19" y="0"/>
                    <a:pt x="31" y="0"/>
                    <a:pt x="39" y="7"/>
                  </a:cubicBezTo>
                  <a:cubicBezTo>
                    <a:pt x="46" y="15"/>
                    <a:pt x="45" y="27"/>
                    <a:pt x="38" y="34"/>
                  </a:cubicBezTo>
                  <a:cubicBezTo>
                    <a:pt x="37" y="35"/>
                    <a:pt x="36" y="36"/>
                    <a:pt x="34" y="37"/>
                  </a:cubicBezTo>
                  <a:cubicBezTo>
                    <a:pt x="39" y="42"/>
                    <a:pt x="44" y="47"/>
                    <a:pt x="48" y="52"/>
                  </a:cubicBezTo>
                  <a:cubicBezTo>
                    <a:pt x="49" y="53"/>
                    <a:pt x="51" y="53"/>
                    <a:pt x="52" y="53"/>
                  </a:cubicBezTo>
                  <a:cubicBezTo>
                    <a:pt x="67" y="52"/>
                    <a:pt x="82" y="51"/>
                    <a:pt x="97" y="49"/>
                  </a:cubicBezTo>
                  <a:cubicBezTo>
                    <a:pt x="107" y="48"/>
                    <a:pt x="116" y="45"/>
                    <a:pt x="126" y="44"/>
                  </a:cubicBezTo>
                  <a:cubicBezTo>
                    <a:pt x="138" y="42"/>
                    <a:pt x="150" y="42"/>
                    <a:pt x="162" y="42"/>
                  </a:cubicBezTo>
                  <a:cubicBezTo>
                    <a:pt x="166" y="42"/>
                    <a:pt x="168" y="45"/>
                    <a:pt x="168" y="48"/>
                  </a:cubicBezTo>
                  <a:cubicBezTo>
                    <a:pt x="168" y="52"/>
                    <a:pt x="166" y="54"/>
                    <a:pt x="162" y="55"/>
                  </a:cubicBezTo>
                  <a:cubicBezTo>
                    <a:pt x="154" y="55"/>
                    <a:pt x="146" y="56"/>
                    <a:pt x="139" y="57"/>
                  </a:cubicBezTo>
                  <a:cubicBezTo>
                    <a:pt x="131" y="58"/>
                    <a:pt x="124" y="60"/>
                    <a:pt x="117" y="61"/>
                  </a:cubicBezTo>
                  <a:cubicBezTo>
                    <a:pt x="119" y="70"/>
                    <a:pt x="120" y="79"/>
                    <a:pt x="122" y="87"/>
                  </a:cubicBezTo>
                  <a:cubicBezTo>
                    <a:pt x="127" y="101"/>
                    <a:pt x="128" y="115"/>
                    <a:pt x="129" y="129"/>
                  </a:cubicBezTo>
                  <a:cubicBezTo>
                    <a:pt x="129" y="139"/>
                    <a:pt x="130" y="149"/>
                    <a:pt x="130" y="159"/>
                  </a:cubicBezTo>
                  <a:cubicBezTo>
                    <a:pt x="130" y="168"/>
                    <a:pt x="127" y="171"/>
                    <a:pt x="119" y="170"/>
                  </a:cubicBezTo>
                  <a:cubicBezTo>
                    <a:pt x="111" y="169"/>
                    <a:pt x="103" y="168"/>
                    <a:pt x="94" y="167"/>
                  </a:cubicBezTo>
                  <a:cubicBezTo>
                    <a:pt x="97" y="161"/>
                    <a:pt x="100" y="156"/>
                    <a:pt x="103" y="152"/>
                  </a:cubicBezTo>
                  <a:cubicBezTo>
                    <a:pt x="104" y="151"/>
                    <a:pt x="105" y="150"/>
                    <a:pt x="106" y="150"/>
                  </a:cubicBezTo>
                  <a:cubicBezTo>
                    <a:pt x="108" y="150"/>
                    <a:pt x="110" y="151"/>
                    <a:pt x="112" y="151"/>
                  </a:cubicBezTo>
                  <a:cubicBezTo>
                    <a:pt x="111" y="144"/>
                    <a:pt x="111" y="137"/>
                    <a:pt x="110" y="129"/>
                  </a:cubicBezTo>
                  <a:cubicBezTo>
                    <a:pt x="108" y="131"/>
                    <a:pt x="107" y="132"/>
                    <a:pt x="107" y="133"/>
                  </a:cubicBezTo>
                  <a:cubicBezTo>
                    <a:pt x="101" y="142"/>
                    <a:pt x="95" y="152"/>
                    <a:pt x="89" y="161"/>
                  </a:cubicBezTo>
                  <a:cubicBezTo>
                    <a:pt x="87" y="164"/>
                    <a:pt x="85" y="166"/>
                    <a:pt x="82" y="168"/>
                  </a:cubicBezTo>
                  <a:cubicBezTo>
                    <a:pt x="71" y="175"/>
                    <a:pt x="60" y="182"/>
                    <a:pt x="49" y="190"/>
                  </a:cubicBezTo>
                  <a:cubicBezTo>
                    <a:pt x="41" y="194"/>
                    <a:pt x="39" y="194"/>
                    <a:pt x="32" y="188"/>
                  </a:cubicBezTo>
                  <a:cubicBezTo>
                    <a:pt x="25" y="193"/>
                    <a:pt x="18" y="197"/>
                    <a:pt x="11" y="202"/>
                  </a:cubicBezTo>
                  <a:cubicBezTo>
                    <a:pt x="8" y="203"/>
                    <a:pt x="5" y="205"/>
                    <a:pt x="3" y="202"/>
                  </a:cubicBezTo>
                  <a:cubicBezTo>
                    <a:pt x="0" y="198"/>
                    <a:pt x="3" y="196"/>
                    <a:pt x="6" y="194"/>
                  </a:cubicBezTo>
                  <a:cubicBezTo>
                    <a:pt x="22" y="184"/>
                    <a:pt x="39" y="174"/>
                    <a:pt x="56" y="163"/>
                  </a:cubicBezTo>
                  <a:cubicBezTo>
                    <a:pt x="57" y="163"/>
                    <a:pt x="58" y="162"/>
                    <a:pt x="59" y="161"/>
                  </a:cubicBezTo>
                  <a:cubicBezTo>
                    <a:pt x="58" y="158"/>
                    <a:pt x="57" y="155"/>
                    <a:pt x="57" y="152"/>
                  </a:cubicBezTo>
                  <a:cubicBezTo>
                    <a:pt x="57" y="147"/>
                    <a:pt x="61" y="144"/>
                    <a:pt x="67" y="144"/>
                  </a:cubicBezTo>
                  <a:cubicBezTo>
                    <a:pt x="71" y="145"/>
                    <a:pt x="74" y="145"/>
                    <a:pt x="77" y="146"/>
                  </a:cubicBezTo>
                  <a:cubicBezTo>
                    <a:pt x="80" y="137"/>
                    <a:pt x="83" y="128"/>
                    <a:pt x="85" y="119"/>
                  </a:cubicBezTo>
                  <a:cubicBezTo>
                    <a:pt x="87" y="115"/>
                    <a:pt x="89" y="112"/>
                    <a:pt x="93" y="109"/>
                  </a:cubicBezTo>
                  <a:cubicBezTo>
                    <a:pt x="94" y="108"/>
                    <a:pt x="95" y="105"/>
                    <a:pt x="95" y="104"/>
                  </a:cubicBezTo>
                  <a:cubicBezTo>
                    <a:pt x="94" y="101"/>
                    <a:pt x="91" y="101"/>
                    <a:pt x="89" y="103"/>
                  </a:cubicBezTo>
                  <a:cubicBezTo>
                    <a:pt x="84" y="106"/>
                    <a:pt x="79" y="109"/>
                    <a:pt x="75" y="111"/>
                  </a:cubicBezTo>
                  <a:cubicBezTo>
                    <a:pt x="72" y="113"/>
                    <a:pt x="69" y="115"/>
                    <a:pt x="66" y="111"/>
                  </a:cubicBezTo>
                  <a:cubicBezTo>
                    <a:pt x="64" y="107"/>
                    <a:pt x="67" y="106"/>
                    <a:pt x="70" y="104"/>
                  </a:cubicBezTo>
                  <a:cubicBezTo>
                    <a:pt x="78" y="100"/>
                    <a:pt x="85" y="95"/>
                    <a:pt x="93" y="90"/>
                  </a:cubicBezTo>
                  <a:cubicBezTo>
                    <a:pt x="94" y="89"/>
                    <a:pt x="94" y="87"/>
                    <a:pt x="94" y="85"/>
                  </a:cubicBezTo>
                  <a:cubicBezTo>
                    <a:pt x="92" y="85"/>
                    <a:pt x="90" y="83"/>
                    <a:pt x="88" y="84"/>
                  </a:cubicBezTo>
                  <a:cubicBezTo>
                    <a:pt x="82" y="87"/>
                    <a:pt x="76" y="91"/>
                    <a:pt x="69" y="95"/>
                  </a:cubicBezTo>
                  <a:cubicBezTo>
                    <a:pt x="60" y="101"/>
                    <a:pt x="50" y="107"/>
                    <a:pt x="41" y="113"/>
                  </a:cubicBezTo>
                  <a:cubicBezTo>
                    <a:pt x="39" y="114"/>
                    <a:pt x="36" y="113"/>
                    <a:pt x="35" y="112"/>
                  </a:cubicBezTo>
                  <a:cubicBezTo>
                    <a:pt x="33" y="109"/>
                    <a:pt x="34" y="107"/>
                    <a:pt x="37" y="105"/>
                  </a:cubicBezTo>
                  <a:cubicBezTo>
                    <a:pt x="51" y="97"/>
                    <a:pt x="65" y="88"/>
                    <a:pt x="79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4" name="Freeform 6">
              <a:extLst>
                <a:ext uri="{FF2B5EF4-FFF2-40B4-BE49-F238E27FC236}">
                  <a16:creationId xmlns:a16="http://schemas.microsoft.com/office/drawing/2014/main" id="{0E53157B-30C6-400C-A9E8-F746F37AB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6163" y="1479551"/>
              <a:ext cx="473075" cy="661988"/>
            </a:xfrm>
            <a:custGeom>
              <a:avLst/>
              <a:gdLst>
                <a:gd name="T0" fmla="*/ 30 w 30"/>
                <a:gd name="T1" fmla="*/ 20 h 42"/>
                <a:gd name="T2" fmla="*/ 28 w 30"/>
                <a:gd name="T3" fmla="*/ 28 h 42"/>
                <a:gd name="T4" fmla="*/ 8 w 30"/>
                <a:gd name="T5" fmla="*/ 34 h 42"/>
                <a:gd name="T6" fmla="*/ 0 w 30"/>
                <a:gd name="T7" fmla="*/ 15 h 42"/>
                <a:gd name="T8" fmla="*/ 11 w 30"/>
                <a:gd name="T9" fmla="*/ 1 h 42"/>
                <a:gd name="T10" fmla="*/ 26 w 30"/>
                <a:gd name="T11" fmla="*/ 9 h 42"/>
                <a:gd name="T12" fmla="*/ 30 w 30"/>
                <a:gd name="T13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2">
                  <a:moveTo>
                    <a:pt x="30" y="20"/>
                  </a:moveTo>
                  <a:cubicBezTo>
                    <a:pt x="29" y="23"/>
                    <a:pt x="29" y="26"/>
                    <a:pt x="28" y="28"/>
                  </a:cubicBezTo>
                  <a:cubicBezTo>
                    <a:pt x="25" y="39"/>
                    <a:pt x="16" y="42"/>
                    <a:pt x="8" y="34"/>
                  </a:cubicBezTo>
                  <a:cubicBezTo>
                    <a:pt x="3" y="29"/>
                    <a:pt x="0" y="23"/>
                    <a:pt x="0" y="15"/>
                  </a:cubicBezTo>
                  <a:cubicBezTo>
                    <a:pt x="0" y="8"/>
                    <a:pt x="4" y="3"/>
                    <a:pt x="11" y="1"/>
                  </a:cubicBezTo>
                  <a:cubicBezTo>
                    <a:pt x="18" y="0"/>
                    <a:pt x="23" y="2"/>
                    <a:pt x="26" y="9"/>
                  </a:cubicBezTo>
                  <a:cubicBezTo>
                    <a:pt x="28" y="13"/>
                    <a:pt x="29" y="16"/>
                    <a:pt x="30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5" name="Freeform 7">
              <a:extLst>
                <a:ext uri="{FF2B5EF4-FFF2-40B4-BE49-F238E27FC236}">
                  <a16:creationId xmlns:a16="http://schemas.microsoft.com/office/drawing/2014/main" id="{7C510B0D-E659-4C00-8016-5409E9008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1225" y="4551363"/>
              <a:ext cx="157163" cy="188913"/>
            </a:xfrm>
            <a:custGeom>
              <a:avLst/>
              <a:gdLst>
                <a:gd name="T0" fmla="*/ 6 w 10"/>
                <a:gd name="T1" fmla="*/ 0 h 12"/>
                <a:gd name="T2" fmla="*/ 10 w 10"/>
                <a:gd name="T3" fmla="*/ 6 h 12"/>
                <a:gd name="T4" fmla="*/ 4 w 10"/>
                <a:gd name="T5" fmla="*/ 12 h 12"/>
                <a:gd name="T6" fmla="*/ 0 w 10"/>
                <a:gd name="T7" fmla="*/ 7 h 12"/>
                <a:gd name="T8" fmla="*/ 6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6" y="0"/>
                  </a:moveTo>
                  <a:cubicBezTo>
                    <a:pt x="8" y="3"/>
                    <a:pt x="10" y="6"/>
                    <a:pt x="10" y="6"/>
                  </a:cubicBezTo>
                  <a:cubicBezTo>
                    <a:pt x="9" y="9"/>
                    <a:pt x="6" y="11"/>
                    <a:pt x="4" y="12"/>
                  </a:cubicBezTo>
                  <a:cubicBezTo>
                    <a:pt x="3" y="12"/>
                    <a:pt x="0" y="8"/>
                    <a:pt x="0" y="7"/>
                  </a:cubicBezTo>
                  <a:cubicBezTo>
                    <a:pt x="1" y="5"/>
                    <a:pt x="3" y="3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6" name="Freeform 8">
              <a:extLst>
                <a:ext uri="{FF2B5EF4-FFF2-40B4-BE49-F238E27FC236}">
                  <a16:creationId xmlns:a16="http://schemas.microsoft.com/office/drawing/2014/main" id="{C21BC80B-7161-4E92-9A04-3067EB155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3638" y="2535238"/>
              <a:ext cx="173038" cy="141288"/>
            </a:xfrm>
            <a:custGeom>
              <a:avLst/>
              <a:gdLst>
                <a:gd name="T0" fmla="*/ 11 w 11"/>
                <a:gd name="T1" fmla="*/ 4 h 9"/>
                <a:gd name="T2" fmla="*/ 4 w 11"/>
                <a:gd name="T3" fmla="*/ 9 h 9"/>
                <a:gd name="T4" fmla="*/ 0 w 11"/>
                <a:gd name="T5" fmla="*/ 5 h 9"/>
                <a:gd name="T6" fmla="*/ 5 w 11"/>
                <a:gd name="T7" fmla="*/ 0 h 9"/>
                <a:gd name="T8" fmla="*/ 11 w 11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11" y="4"/>
                  </a:moveTo>
                  <a:cubicBezTo>
                    <a:pt x="8" y="6"/>
                    <a:pt x="6" y="9"/>
                    <a:pt x="4" y="9"/>
                  </a:cubicBezTo>
                  <a:cubicBezTo>
                    <a:pt x="3" y="9"/>
                    <a:pt x="1" y="6"/>
                    <a:pt x="0" y="5"/>
                  </a:cubicBezTo>
                  <a:cubicBezTo>
                    <a:pt x="1" y="3"/>
                    <a:pt x="3" y="1"/>
                    <a:pt x="5" y="0"/>
                  </a:cubicBezTo>
                  <a:cubicBezTo>
                    <a:pt x="6" y="0"/>
                    <a:pt x="8" y="2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EC0965DB-AD6B-039D-1382-603197C015E2}"/>
              </a:ext>
            </a:extLst>
          </p:cNvPr>
          <p:cNvGrpSpPr/>
          <p:nvPr/>
        </p:nvGrpSpPr>
        <p:grpSpPr>
          <a:xfrm>
            <a:off x="6781800" y="1773238"/>
            <a:ext cx="957263" cy="1928813"/>
            <a:chOff x="6781800" y="1773238"/>
            <a:chExt cx="957263" cy="1928813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BD396D7-10C1-4903-BCEA-3E6D33CA4A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81800" y="1773238"/>
              <a:ext cx="957263" cy="1928813"/>
            </a:xfrm>
            <a:custGeom>
              <a:avLst/>
              <a:gdLst>
                <a:gd name="T0" fmla="*/ 8 w 105"/>
                <a:gd name="T1" fmla="*/ 215 h 215"/>
                <a:gd name="T2" fmla="*/ 4 w 105"/>
                <a:gd name="T3" fmla="*/ 200 h 215"/>
                <a:gd name="T4" fmla="*/ 22 w 105"/>
                <a:gd name="T5" fmla="*/ 167 h 215"/>
                <a:gd name="T6" fmla="*/ 31 w 105"/>
                <a:gd name="T7" fmla="*/ 136 h 215"/>
                <a:gd name="T8" fmla="*/ 33 w 105"/>
                <a:gd name="T9" fmla="*/ 126 h 215"/>
                <a:gd name="T10" fmla="*/ 32 w 105"/>
                <a:gd name="T11" fmla="*/ 103 h 215"/>
                <a:gd name="T12" fmla="*/ 24 w 105"/>
                <a:gd name="T13" fmla="*/ 62 h 215"/>
                <a:gd name="T14" fmla="*/ 35 w 105"/>
                <a:gd name="T15" fmla="*/ 50 h 215"/>
                <a:gd name="T16" fmla="*/ 67 w 105"/>
                <a:gd name="T17" fmla="*/ 32 h 215"/>
                <a:gd name="T18" fmla="*/ 66 w 105"/>
                <a:gd name="T19" fmla="*/ 27 h 215"/>
                <a:gd name="T20" fmla="*/ 80 w 105"/>
                <a:gd name="T21" fmla="*/ 3 h 215"/>
                <a:gd name="T22" fmla="*/ 103 w 105"/>
                <a:gd name="T23" fmla="*/ 18 h 215"/>
                <a:gd name="T24" fmla="*/ 95 w 105"/>
                <a:gd name="T25" fmla="*/ 37 h 215"/>
                <a:gd name="T26" fmla="*/ 91 w 105"/>
                <a:gd name="T27" fmla="*/ 40 h 215"/>
                <a:gd name="T28" fmla="*/ 89 w 105"/>
                <a:gd name="T29" fmla="*/ 54 h 215"/>
                <a:gd name="T30" fmla="*/ 72 w 105"/>
                <a:gd name="T31" fmla="*/ 73 h 215"/>
                <a:gd name="T32" fmla="*/ 49 w 105"/>
                <a:gd name="T33" fmla="*/ 76 h 215"/>
                <a:gd name="T34" fmla="*/ 43 w 105"/>
                <a:gd name="T35" fmla="*/ 73 h 215"/>
                <a:gd name="T36" fmla="*/ 38 w 105"/>
                <a:gd name="T37" fmla="*/ 74 h 215"/>
                <a:gd name="T38" fmla="*/ 40 w 105"/>
                <a:gd name="T39" fmla="*/ 79 h 215"/>
                <a:gd name="T40" fmla="*/ 66 w 105"/>
                <a:gd name="T41" fmla="*/ 87 h 215"/>
                <a:gd name="T42" fmla="*/ 68 w 105"/>
                <a:gd name="T43" fmla="*/ 94 h 215"/>
                <a:gd name="T44" fmla="*/ 83 w 105"/>
                <a:gd name="T45" fmla="*/ 149 h 215"/>
                <a:gd name="T46" fmla="*/ 84 w 105"/>
                <a:gd name="T47" fmla="*/ 169 h 215"/>
                <a:gd name="T48" fmla="*/ 79 w 105"/>
                <a:gd name="T49" fmla="*/ 205 h 215"/>
                <a:gd name="T50" fmla="*/ 72 w 105"/>
                <a:gd name="T51" fmla="*/ 215 h 215"/>
                <a:gd name="T52" fmla="*/ 67 w 105"/>
                <a:gd name="T53" fmla="*/ 215 h 215"/>
                <a:gd name="T54" fmla="*/ 62 w 105"/>
                <a:gd name="T55" fmla="*/ 202 h 215"/>
                <a:gd name="T56" fmla="*/ 64 w 105"/>
                <a:gd name="T57" fmla="*/ 189 h 215"/>
                <a:gd name="T58" fmla="*/ 60 w 105"/>
                <a:gd name="T59" fmla="*/ 139 h 215"/>
                <a:gd name="T60" fmla="*/ 59 w 105"/>
                <a:gd name="T61" fmla="*/ 137 h 215"/>
                <a:gd name="T62" fmla="*/ 55 w 105"/>
                <a:gd name="T63" fmla="*/ 133 h 215"/>
                <a:gd name="T64" fmla="*/ 52 w 105"/>
                <a:gd name="T65" fmla="*/ 137 h 215"/>
                <a:gd name="T66" fmla="*/ 37 w 105"/>
                <a:gd name="T67" fmla="*/ 174 h 215"/>
                <a:gd name="T68" fmla="*/ 20 w 105"/>
                <a:gd name="T69" fmla="*/ 207 h 215"/>
                <a:gd name="T70" fmla="*/ 12 w 105"/>
                <a:gd name="T71" fmla="*/ 215 h 215"/>
                <a:gd name="T72" fmla="*/ 8 w 105"/>
                <a:gd name="T73" fmla="*/ 215 h 215"/>
                <a:gd name="T74" fmla="*/ 81 w 105"/>
                <a:gd name="T75" fmla="*/ 41 h 215"/>
                <a:gd name="T76" fmla="*/ 81 w 105"/>
                <a:gd name="T77" fmla="*/ 39 h 215"/>
                <a:gd name="T78" fmla="*/ 75 w 105"/>
                <a:gd name="T79" fmla="*/ 41 h 215"/>
                <a:gd name="T80" fmla="*/ 62 w 105"/>
                <a:gd name="T81" fmla="*/ 57 h 215"/>
                <a:gd name="T82" fmla="*/ 61 w 105"/>
                <a:gd name="T83" fmla="*/ 61 h 215"/>
                <a:gd name="T84" fmla="*/ 65 w 105"/>
                <a:gd name="T85" fmla="*/ 60 h 215"/>
                <a:gd name="T86" fmla="*/ 81 w 105"/>
                <a:gd name="T87" fmla="*/ 41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5" h="215">
                  <a:moveTo>
                    <a:pt x="8" y="215"/>
                  </a:moveTo>
                  <a:cubicBezTo>
                    <a:pt x="1" y="210"/>
                    <a:pt x="0" y="207"/>
                    <a:pt x="4" y="200"/>
                  </a:cubicBezTo>
                  <a:cubicBezTo>
                    <a:pt x="10" y="189"/>
                    <a:pt x="16" y="178"/>
                    <a:pt x="22" y="167"/>
                  </a:cubicBezTo>
                  <a:cubicBezTo>
                    <a:pt x="28" y="157"/>
                    <a:pt x="28" y="146"/>
                    <a:pt x="31" y="136"/>
                  </a:cubicBezTo>
                  <a:cubicBezTo>
                    <a:pt x="31" y="133"/>
                    <a:pt x="32" y="130"/>
                    <a:pt x="33" y="126"/>
                  </a:cubicBezTo>
                  <a:cubicBezTo>
                    <a:pt x="34" y="119"/>
                    <a:pt x="34" y="111"/>
                    <a:pt x="32" y="103"/>
                  </a:cubicBezTo>
                  <a:cubicBezTo>
                    <a:pt x="28" y="90"/>
                    <a:pt x="26" y="76"/>
                    <a:pt x="24" y="62"/>
                  </a:cubicBezTo>
                  <a:cubicBezTo>
                    <a:pt x="22" y="52"/>
                    <a:pt x="25" y="49"/>
                    <a:pt x="35" y="50"/>
                  </a:cubicBezTo>
                  <a:cubicBezTo>
                    <a:pt x="50" y="53"/>
                    <a:pt x="62" y="47"/>
                    <a:pt x="67" y="32"/>
                  </a:cubicBezTo>
                  <a:cubicBezTo>
                    <a:pt x="68" y="31"/>
                    <a:pt x="67" y="29"/>
                    <a:pt x="66" y="27"/>
                  </a:cubicBezTo>
                  <a:cubicBezTo>
                    <a:pt x="63" y="17"/>
                    <a:pt x="69" y="5"/>
                    <a:pt x="80" y="3"/>
                  </a:cubicBezTo>
                  <a:cubicBezTo>
                    <a:pt x="90" y="0"/>
                    <a:pt x="101" y="7"/>
                    <a:pt x="103" y="18"/>
                  </a:cubicBezTo>
                  <a:cubicBezTo>
                    <a:pt x="105" y="25"/>
                    <a:pt x="101" y="33"/>
                    <a:pt x="95" y="37"/>
                  </a:cubicBezTo>
                  <a:cubicBezTo>
                    <a:pt x="94" y="38"/>
                    <a:pt x="92" y="39"/>
                    <a:pt x="91" y="40"/>
                  </a:cubicBezTo>
                  <a:cubicBezTo>
                    <a:pt x="95" y="45"/>
                    <a:pt x="94" y="50"/>
                    <a:pt x="89" y="54"/>
                  </a:cubicBezTo>
                  <a:cubicBezTo>
                    <a:pt x="84" y="60"/>
                    <a:pt x="78" y="67"/>
                    <a:pt x="72" y="73"/>
                  </a:cubicBezTo>
                  <a:cubicBezTo>
                    <a:pt x="64" y="82"/>
                    <a:pt x="59" y="82"/>
                    <a:pt x="49" y="76"/>
                  </a:cubicBezTo>
                  <a:cubicBezTo>
                    <a:pt x="47" y="75"/>
                    <a:pt x="45" y="74"/>
                    <a:pt x="43" y="73"/>
                  </a:cubicBezTo>
                  <a:cubicBezTo>
                    <a:pt x="41" y="73"/>
                    <a:pt x="40" y="74"/>
                    <a:pt x="38" y="74"/>
                  </a:cubicBezTo>
                  <a:cubicBezTo>
                    <a:pt x="39" y="76"/>
                    <a:pt x="39" y="79"/>
                    <a:pt x="40" y="79"/>
                  </a:cubicBezTo>
                  <a:cubicBezTo>
                    <a:pt x="48" y="83"/>
                    <a:pt x="55" y="90"/>
                    <a:pt x="66" y="87"/>
                  </a:cubicBezTo>
                  <a:cubicBezTo>
                    <a:pt x="66" y="90"/>
                    <a:pt x="67" y="92"/>
                    <a:pt x="68" y="94"/>
                  </a:cubicBezTo>
                  <a:cubicBezTo>
                    <a:pt x="73" y="112"/>
                    <a:pt x="78" y="131"/>
                    <a:pt x="83" y="149"/>
                  </a:cubicBezTo>
                  <a:cubicBezTo>
                    <a:pt x="85" y="155"/>
                    <a:pt x="86" y="162"/>
                    <a:pt x="84" y="169"/>
                  </a:cubicBezTo>
                  <a:cubicBezTo>
                    <a:pt x="82" y="181"/>
                    <a:pt x="80" y="193"/>
                    <a:pt x="79" y="205"/>
                  </a:cubicBezTo>
                  <a:cubicBezTo>
                    <a:pt x="78" y="210"/>
                    <a:pt x="76" y="213"/>
                    <a:pt x="72" y="215"/>
                  </a:cubicBezTo>
                  <a:cubicBezTo>
                    <a:pt x="70" y="215"/>
                    <a:pt x="69" y="215"/>
                    <a:pt x="67" y="215"/>
                  </a:cubicBezTo>
                  <a:cubicBezTo>
                    <a:pt x="62" y="212"/>
                    <a:pt x="60" y="208"/>
                    <a:pt x="62" y="202"/>
                  </a:cubicBezTo>
                  <a:cubicBezTo>
                    <a:pt x="63" y="198"/>
                    <a:pt x="63" y="193"/>
                    <a:pt x="64" y="189"/>
                  </a:cubicBezTo>
                  <a:cubicBezTo>
                    <a:pt x="67" y="172"/>
                    <a:pt x="70" y="155"/>
                    <a:pt x="60" y="139"/>
                  </a:cubicBezTo>
                  <a:cubicBezTo>
                    <a:pt x="59" y="139"/>
                    <a:pt x="59" y="137"/>
                    <a:pt x="59" y="137"/>
                  </a:cubicBezTo>
                  <a:cubicBezTo>
                    <a:pt x="58" y="135"/>
                    <a:pt x="56" y="134"/>
                    <a:pt x="55" y="133"/>
                  </a:cubicBezTo>
                  <a:cubicBezTo>
                    <a:pt x="54" y="134"/>
                    <a:pt x="53" y="135"/>
                    <a:pt x="52" y="137"/>
                  </a:cubicBezTo>
                  <a:cubicBezTo>
                    <a:pt x="47" y="149"/>
                    <a:pt x="43" y="162"/>
                    <a:pt x="37" y="174"/>
                  </a:cubicBezTo>
                  <a:cubicBezTo>
                    <a:pt x="32" y="186"/>
                    <a:pt x="26" y="196"/>
                    <a:pt x="20" y="207"/>
                  </a:cubicBezTo>
                  <a:cubicBezTo>
                    <a:pt x="18" y="210"/>
                    <a:pt x="15" y="212"/>
                    <a:pt x="12" y="215"/>
                  </a:cubicBezTo>
                  <a:cubicBezTo>
                    <a:pt x="11" y="215"/>
                    <a:pt x="10" y="215"/>
                    <a:pt x="8" y="215"/>
                  </a:cubicBezTo>
                  <a:close/>
                  <a:moveTo>
                    <a:pt x="81" y="41"/>
                  </a:moveTo>
                  <a:cubicBezTo>
                    <a:pt x="81" y="41"/>
                    <a:pt x="81" y="40"/>
                    <a:pt x="81" y="39"/>
                  </a:cubicBezTo>
                  <a:cubicBezTo>
                    <a:pt x="79" y="40"/>
                    <a:pt x="76" y="40"/>
                    <a:pt x="75" y="41"/>
                  </a:cubicBezTo>
                  <a:cubicBezTo>
                    <a:pt x="71" y="46"/>
                    <a:pt x="66" y="51"/>
                    <a:pt x="62" y="57"/>
                  </a:cubicBezTo>
                  <a:cubicBezTo>
                    <a:pt x="61" y="58"/>
                    <a:pt x="61" y="60"/>
                    <a:pt x="61" y="61"/>
                  </a:cubicBezTo>
                  <a:cubicBezTo>
                    <a:pt x="63" y="61"/>
                    <a:pt x="65" y="61"/>
                    <a:pt x="65" y="60"/>
                  </a:cubicBezTo>
                  <a:cubicBezTo>
                    <a:pt x="71" y="54"/>
                    <a:pt x="76" y="47"/>
                    <a:pt x="81" y="4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599A45C-DBFC-4414-ABBF-AEDAD05582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825" y="1852613"/>
              <a:ext cx="301625" cy="360363"/>
            </a:xfrm>
            <a:custGeom>
              <a:avLst/>
              <a:gdLst>
                <a:gd name="T0" fmla="*/ 32 w 33"/>
                <a:gd name="T1" fmla="*/ 22 h 40"/>
                <a:gd name="T2" fmla="*/ 31 w 33"/>
                <a:gd name="T3" fmla="*/ 28 h 40"/>
                <a:gd name="T4" fmla="*/ 14 w 33"/>
                <a:gd name="T5" fmla="*/ 35 h 40"/>
                <a:gd name="T6" fmla="*/ 2 w 33"/>
                <a:gd name="T7" fmla="*/ 11 h 40"/>
                <a:gd name="T8" fmla="*/ 13 w 33"/>
                <a:gd name="T9" fmla="*/ 1 h 40"/>
                <a:gd name="T10" fmla="*/ 26 w 33"/>
                <a:gd name="T11" fmla="*/ 6 h 40"/>
                <a:gd name="T12" fmla="*/ 33 w 33"/>
                <a:gd name="T13" fmla="*/ 21 h 40"/>
                <a:gd name="T14" fmla="*/ 32 w 33"/>
                <a:gd name="T1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0">
                  <a:moveTo>
                    <a:pt x="32" y="22"/>
                  </a:moveTo>
                  <a:cubicBezTo>
                    <a:pt x="32" y="24"/>
                    <a:pt x="31" y="26"/>
                    <a:pt x="31" y="28"/>
                  </a:cubicBezTo>
                  <a:cubicBezTo>
                    <a:pt x="29" y="37"/>
                    <a:pt x="22" y="40"/>
                    <a:pt x="14" y="35"/>
                  </a:cubicBezTo>
                  <a:cubicBezTo>
                    <a:pt x="6" y="30"/>
                    <a:pt x="0" y="19"/>
                    <a:pt x="2" y="11"/>
                  </a:cubicBezTo>
                  <a:cubicBezTo>
                    <a:pt x="4" y="5"/>
                    <a:pt x="7" y="2"/>
                    <a:pt x="13" y="1"/>
                  </a:cubicBezTo>
                  <a:cubicBezTo>
                    <a:pt x="18" y="0"/>
                    <a:pt x="24" y="1"/>
                    <a:pt x="26" y="6"/>
                  </a:cubicBezTo>
                  <a:cubicBezTo>
                    <a:pt x="29" y="11"/>
                    <a:pt x="31" y="16"/>
                    <a:pt x="33" y="21"/>
                  </a:cubicBezTo>
                  <a:cubicBezTo>
                    <a:pt x="32" y="22"/>
                    <a:pt x="32" y="22"/>
                    <a:pt x="32" y="2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ADF5C3F-2D65-43F1-819F-2FD88DE889BE}"/>
              </a:ext>
            </a:extLst>
          </p:cNvPr>
          <p:cNvGrpSpPr/>
          <p:nvPr/>
        </p:nvGrpSpPr>
        <p:grpSpPr>
          <a:xfrm>
            <a:off x="923312" y="1803101"/>
            <a:ext cx="2002674" cy="1898950"/>
            <a:chOff x="8509001" y="1919288"/>
            <a:chExt cx="796925" cy="755650"/>
          </a:xfrm>
          <a:solidFill>
            <a:srgbClr val="002060"/>
          </a:soli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22376CBF-B787-4F32-ACF3-1B7AF25FA0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9001" y="1973263"/>
              <a:ext cx="533400" cy="701675"/>
            </a:xfrm>
            <a:custGeom>
              <a:avLst/>
              <a:gdLst>
                <a:gd name="T0" fmla="*/ 120 w 140"/>
                <a:gd name="T1" fmla="*/ 108 h 184"/>
                <a:gd name="T2" fmla="*/ 103 w 140"/>
                <a:gd name="T3" fmla="*/ 99 h 184"/>
                <a:gd name="T4" fmla="*/ 95 w 140"/>
                <a:gd name="T5" fmla="*/ 129 h 184"/>
                <a:gd name="T6" fmla="*/ 85 w 140"/>
                <a:gd name="T7" fmla="*/ 157 h 184"/>
                <a:gd name="T8" fmla="*/ 79 w 140"/>
                <a:gd name="T9" fmla="*/ 176 h 184"/>
                <a:gd name="T10" fmla="*/ 67 w 140"/>
                <a:gd name="T11" fmla="*/ 180 h 184"/>
                <a:gd name="T12" fmla="*/ 52 w 140"/>
                <a:gd name="T13" fmla="*/ 170 h 184"/>
                <a:gd name="T14" fmla="*/ 61 w 140"/>
                <a:gd name="T15" fmla="*/ 160 h 184"/>
                <a:gd name="T16" fmla="*/ 69 w 140"/>
                <a:gd name="T17" fmla="*/ 165 h 184"/>
                <a:gd name="T18" fmla="*/ 72 w 140"/>
                <a:gd name="T19" fmla="*/ 146 h 184"/>
                <a:gd name="T20" fmla="*/ 71 w 140"/>
                <a:gd name="T21" fmla="*/ 144 h 184"/>
                <a:gd name="T22" fmla="*/ 68 w 140"/>
                <a:gd name="T23" fmla="*/ 146 h 184"/>
                <a:gd name="T24" fmla="*/ 52 w 140"/>
                <a:gd name="T25" fmla="*/ 161 h 184"/>
                <a:gd name="T26" fmla="*/ 41 w 140"/>
                <a:gd name="T27" fmla="*/ 167 h 184"/>
                <a:gd name="T28" fmla="*/ 10 w 140"/>
                <a:gd name="T29" fmla="*/ 170 h 184"/>
                <a:gd name="T30" fmla="*/ 3 w 140"/>
                <a:gd name="T31" fmla="*/ 160 h 184"/>
                <a:gd name="T32" fmla="*/ 7 w 140"/>
                <a:gd name="T33" fmla="*/ 157 h 184"/>
                <a:gd name="T34" fmla="*/ 26 w 140"/>
                <a:gd name="T35" fmla="*/ 155 h 184"/>
                <a:gd name="T36" fmla="*/ 30 w 140"/>
                <a:gd name="T37" fmla="*/ 152 h 184"/>
                <a:gd name="T38" fmla="*/ 42 w 140"/>
                <a:gd name="T39" fmla="*/ 146 h 184"/>
                <a:gd name="T40" fmla="*/ 46 w 140"/>
                <a:gd name="T41" fmla="*/ 148 h 184"/>
                <a:gd name="T42" fmla="*/ 69 w 140"/>
                <a:gd name="T43" fmla="*/ 108 h 184"/>
                <a:gd name="T44" fmla="*/ 66 w 140"/>
                <a:gd name="T45" fmla="*/ 68 h 184"/>
                <a:gd name="T46" fmla="*/ 68 w 140"/>
                <a:gd name="T47" fmla="*/ 48 h 184"/>
                <a:gd name="T48" fmla="*/ 74 w 140"/>
                <a:gd name="T49" fmla="*/ 35 h 184"/>
                <a:gd name="T50" fmla="*/ 77 w 140"/>
                <a:gd name="T51" fmla="*/ 20 h 184"/>
                <a:gd name="T52" fmla="*/ 92 w 140"/>
                <a:gd name="T53" fmla="*/ 0 h 184"/>
                <a:gd name="T54" fmla="*/ 110 w 140"/>
                <a:gd name="T55" fmla="*/ 16 h 184"/>
                <a:gd name="T56" fmla="*/ 93 w 140"/>
                <a:gd name="T57" fmla="*/ 34 h 184"/>
                <a:gd name="T58" fmla="*/ 86 w 140"/>
                <a:gd name="T59" fmla="*/ 38 h 184"/>
                <a:gd name="T60" fmla="*/ 79 w 140"/>
                <a:gd name="T61" fmla="*/ 52 h 184"/>
                <a:gd name="T62" fmla="*/ 78 w 140"/>
                <a:gd name="T63" fmla="*/ 66 h 184"/>
                <a:gd name="T64" fmla="*/ 93 w 140"/>
                <a:gd name="T65" fmla="*/ 81 h 184"/>
                <a:gd name="T66" fmla="*/ 136 w 140"/>
                <a:gd name="T67" fmla="*/ 103 h 184"/>
                <a:gd name="T68" fmla="*/ 136 w 140"/>
                <a:gd name="T69" fmla="*/ 114 h 184"/>
                <a:gd name="T70" fmla="*/ 124 w 140"/>
                <a:gd name="T71" fmla="*/ 120 h 184"/>
                <a:gd name="T72" fmla="*/ 115 w 140"/>
                <a:gd name="T73" fmla="*/ 119 h 184"/>
                <a:gd name="T74" fmla="*/ 118 w 140"/>
                <a:gd name="T75" fmla="*/ 110 h 184"/>
                <a:gd name="T76" fmla="*/ 120 w 140"/>
                <a:gd name="T77" fmla="*/ 10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0" h="184">
                  <a:moveTo>
                    <a:pt x="120" y="108"/>
                  </a:moveTo>
                  <a:cubicBezTo>
                    <a:pt x="114" y="105"/>
                    <a:pt x="109" y="102"/>
                    <a:pt x="103" y="99"/>
                  </a:cubicBezTo>
                  <a:cubicBezTo>
                    <a:pt x="100" y="109"/>
                    <a:pt x="98" y="119"/>
                    <a:pt x="95" y="129"/>
                  </a:cubicBezTo>
                  <a:cubicBezTo>
                    <a:pt x="92" y="138"/>
                    <a:pt x="88" y="148"/>
                    <a:pt x="85" y="157"/>
                  </a:cubicBezTo>
                  <a:cubicBezTo>
                    <a:pt x="83" y="164"/>
                    <a:pt x="81" y="170"/>
                    <a:pt x="79" y="176"/>
                  </a:cubicBezTo>
                  <a:cubicBezTo>
                    <a:pt x="77" y="183"/>
                    <a:pt x="73" y="184"/>
                    <a:pt x="67" y="180"/>
                  </a:cubicBezTo>
                  <a:cubicBezTo>
                    <a:pt x="62" y="177"/>
                    <a:pt x="57" y="173"/>
                    <a:pt x="52" y="170"/>
                  </a:cubicBezTo>
                  <a:cubicBezTo>
                    <a:pt x="55" y="166"/>
                    <a:pt x="58" y="163"/>
                    <a:pt x="61" y="160"/>
                  </a:cubicBezTo>
                  <a:cubicBezTo>
                    <a:pt x="64" y="161"/>
                    <a:pt x="66" y="163"/>
                    <a:pt x="69" y="165"/>
                  </a:cubicBezTo>
                  <a:cubicBezTo>
                    <a:pt x="70" y="158"/>
                    <a:pt x="71" y="152"/>
                    <a:pt x="72" y="146"/>
                  </a:cubicBezTo>
                  <a:cubicBezTo>
                    <a:pt x="72" y="146"/>
                    <a:pt x="71" y="144"/>
                    <a:pt x="71" y="144"/>
                  </a:cubicBezTo>
                  <a:cubicBezTo>
                    <a:pt x="70" y="145"/>
                    <a:pt x="69" y="145"/>
                    <a:pt x="68" y="146"/>
                  </a:cubicBezTo>
                  <a:cubicBezTo>
                    <a:pt x="63" y="151"/>
                    <a:pt x="57" y="156"/>
                    <a:pt x="52" y="161"/>
                  </a:cubicBezTo>
                  <a:cubicBezTo>
                    <a:pt x="49" y="164"/>
                    <a:pt x="46" y="166"/>
                    <a:pt x="41" y="167"/>
                  </a:cubicBezTo>
                  <a:cubicBezTo>
                    <a:pt x="31" y="168"/>
                    <a:pt x="20" y="169"/>
                    <a:pt x="10" y="170"/>
                  </a:cubicBezTo>
                  <a:cubicBezTo>
                    <a:pt x="4" y="170"/>
                    <a:pt x="0" y="165"/>
                    <a:pt x="3" y="160"/>
                  </a:cubicBezTo>
                  <a:cubicBezTo>
                    <a:pt x="3" y="159"/>
                    <a:pt x="5" y="157"/>
                    <a:pt x="7" y="157"/>
                  </a:cubicBezTo>
                  <a:cubicBezTo>
                    <a:pt x="13" y="156"/>
                    <a:pt x="20" y="156"/>
                    <a:pt x="26" y="155"/>
                  </a:cubicBezTo>
                  <a:cubicBezTo>
                    <a:pt x="28" y="154"/>
                    <a:pt x="30" y="153"/>
                    <a:pt x="30" y="152"/>
                  </a:cubicBezTo>
                  <a:cubicBezTo>
                    <a:pt x="32" y="144"/>
                    <a:pt x="36" y="142"/>
                    <a:pt x="42" y="146"/>
                  </a:cubicBezTo>
                  <a:cubicBezTo>
                    <a:pt x="43" y="147"/>
                    <a:pt x="44" y="147"/>
                    <a:pt x="46" y="148"/>
                  </a:cubicBezTo>
                  <a:cubicBezTo>
                    <a:pt x="54" y="135"/>
                    <a:pt x="65" y="124"/>
                    <a:pt x="69" y="108"/>
                  </a:cubicBezTo>
                  <a:cubicBezTo>
                    <a:pt x="72" y="94"/>
                    <a:pt x="73" y="81"/>
                    <a:pt x="66" y="68"/>
                  </a:cubicBezTo>
                  <a:cubicBezTo>
                    <a:pt x="63" y="61"/>
                    <a:pt x="64" y="55"/>
                    <a:pt x="68" y="48"/>
                  </a:cubicBezTo>
                  <a:cubicBezTo>
                    <a:pt x="70" y="44"/>
                    <a:pt x="72" y="40"/>
                    <a:pt x="74" y="35"/>
                  </a:cubicBezTo>
                  <a:cubicBezTo>
                    <a:pt x="77" y="31"/>
                    <a:pt x="79" y="26"/>
                    <a:pt x="77" y="20"/>
                  </a:cubicBezTo>
                  <a:cubicBezTo>
                    <a:pt x="75" y="10"/>
                    <a:pt x="83" y="1"/>
                    <a:pt x="92" y="0"/>
                  </a:cubicBezTo>
                  <a:cubicBezTo>
                    <a:pt x="102" y="0"/>
                    <a:pt x="110" y="7"/>
                    <a:pt x="110" y="16"/>
                  </a:cubicBezTo>
                  <a:cubicBezTo>
                    <a:pt x="111" y="26"/>
                    <a:pt x="103" y="34"/>
                    <a:pt x="93" y="34"/>
                  </a:cubicBezTo>
                  <a:cubicBezTo>
                    <a:pt x="90" y="34"/>
                    <a:pt x="88" y="34"/>
                    <a:pt x="86" y="38"/>
                  </a:cubicBezTo>
                  <a:cubicBezTo>
                    <a:pt x="84" y="43"/>
                    <a:pt x="82" y="48"/>
                    <a:pt x="79" y="52"/>
                  </a:cubicBezTo>
                  <a:cubicBezTo>
                    <a:pt x="77" y="57"/>
                    <a:pt x="77" y="61"/>
                    <a:pt x="78" y="66"/>
                  </a:cubicBezTo>
                  <a:cubicBezTo>
                    <a:pt x="80" y="74"/>
                    <a:pt x="85" y="77"/>
                    <a:pt x="93" y="81"/>
                  </a:cubicBezTo>
                  <a:cubicBezTo>
                    <a:pt x="107" y="87"/>
                    <a:pt x="122" y="96"/>
                    <a:pt x="136" y="103"/>
                  </a:cubicBezTo>
                  <a:cubicBezTo>
                    <a:pt x="140" y="106"/>
                    <a:pt x="140" y="111"/>
                    <a:pt x="136" y="114"/>
                  </a:cubicBezTo>
                  <a:cubicBezTo>
                    <a:pt x="132" y="116"/>
                    <a:pt x="128" y="118"/>
                    <a:pt x="124" y="120"/>
                  </a:cubicBezTo>
                  <a:cubicBezTo>
                    <a:pt x="121" y="122"/>
                    <a:pt x="117" y="123"/>
                    <a:pt x="115" y="119"/>
                  </a:cubicBezTo>
                  <a:cubicBezTo>
                    <a:pt x="113" y="115"/>
                    <a:pt x="115" y="112"/>
                    <a:pt x="118" y="110"/>
                  </a:cubicBezTo>
                  <a:cubicBezTo>
                    <a:pt x="119" y="110"/>
                    <a:pt x="119" y="109"/>
                    <a:pt x="120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382E76C0-6865-4A25-8297-16EE4B4CA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4626" y="1919288"/>
              <a:ext cx="241300" cy="369887"/>
            </a:xfrm>
            <a:custGeom>
              <a:avLst/>
              <a:gdLst>
                <a:gd name="T0" fmla="*/ 57 w 63"/>
                <a:gd name="T1" fmla="*/ 53 h 97"/>
                <a:gd name="T2" fmla="*/ 57 w 63"/>
                <a:gd name="T3" fmla="*/ 6 h 97"/>
                <a:gd name="T4" fmla="*/ 57 w 63"/>
                <a:gd name="T5" fmla="*/ 2 h 97"/>
                <a:gd name="T6" fmla="*/ 60 w 63"/>
                <a:gd name="T7" fmla="*/ 0 h 97"/>
                <a:gd name="T8" fmla="*/ 62 w 63"/>
                <a:gd name="T9" fmla="*/ 2 h 97"/>
                <a:gd name="T10" fmla="*/ 62 w 63"/>
                <a:gd name="T11" fmla="*/ 6 h 97"/>
                <a:gd name="T12" fmla="*/ 62 w 63"/>
                <a:gd name="T13" fmla="*/ 85 h 97"/>
                <a:gd name="T14" fmla="*/ 62 w 63"/>
                <a:gd name="T15" fmla="*/ 87 h 97"/>
                <a:gd name="T16" fmla="*/ 60 w 63"/>
                <a:gd name="T17" fmla="*/ 92 h 97"/>
                <a:gd name="T18" fmla="*/ 57 w 63"/>
                <a:gd name="T19" fmla="*/ 87 h 97"/>
                <a:gd name="T20" fmla="*/ 57 w 63"/>
                <a:gd name="T21" fmla="*/ 58 h 97"/>
                <a:gd name="T22" fmla="*/ 49 w 63"/>
                <a:gd name="T23" fmla="*/ 62 h 97"/>
                <a:gd name="T24" fmla="*/ 42 w 63"/>
                <a:gd name="T25" fmla="*/ 97 h 97"/>
                <a:gd name="T26" fmla="*/ 11 w 63"/>
                <a:gd name="T27" fmla="*/ 97 h 97"/>
                <a:gd name="T28" fmla="*/ 5 w 63"/>
                <a:gd name="T29" fmla="*/ 66 h 97"/>
                <a:gd name="T30" fmla="*/ 0 w 63"/>
                <a:gd name="T31" fmla="*/ 56 h 97"/>
                <a:gd name="T32" fmla="*/ 1 w 63"/>
                <a:gd name="T33" fmla="*/ 53 h 97"/>
                <a:gd name="T34" fmla="*/ 5 w 63"/>
                <a:gd name="T35" fmla="*/ 53 h 97"/>
                <a:gd name="T36" fmla="*/ 50 w 63"/>
                <a:gd name="T37" fmla="*/ 53 h 97"/>
                <a:gd name="T38" fmla="*/ 57 w 63"/>
                <a:gd name="T39" fmla="*/ 5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3" h="97">
                  <a:moveTo>
                    <a:pt x="57" y="53"/>
                  </a:moveTo>
                  <a:cubicBezTo>
                    <a:pt x="57" y="36"/>
                    <a:pt x="57" y="21"/>
                    <a:pt x="57" y="6"/>
                  </a:cubicBezTo>
                  <a:cubicBezTo>
                    <a:pt x="57" y="5"/>
                    <a:pt x="57" y="3"/>
                    <a:pt x="57" y="2"/>
                  </a:cubicBezTo>
                  <a:cubicBezTo>
                    <a:pt x="57" y="1"/>
                    <a:pt x="59" y="0"/>
                    <a:pt x="60" y="0"/>
                  </a:cubicBezTo>
                  <a:cubicBezTo>
                    <a:pt x="60" y="0"/>
                    <a:pt x="62" y="1"/>
                    <a:pt x="62" y="2"/>
                  </a:cubicBezTo>
                  <a:cubicBezTo>
                    <a:pt x="63" y="3"/>
                    <a:pt x="62" y="4"/>
                    <a:pt x="62" y="6"/>
                  </a:cubicBezTo>
                  <a:cubicBezTo>
                    <a:pt x="62" y="32"/>
                    <a:pt x="62" y="59"/>
                    <a:pt x="62" y="85"/>
                  </a:cubicBezTo>
                  <a:cubicBezTo>
                    <a:pt x="62" y="86"/>
                    <a:pt x="63" y="87"/>
                    <a:pt x="62" y="87"/>
                  </a:cubicBezTo>
                  <a:cubicBezTo>
                    <a:pt x="61" y="89"/>
                    <a:pt x="61" y="90"/>
                    <a:pt x="60" y="92"/>
                  </a:cubicBezTo>
                  <a:cubicBezTo>
                    <a:pt x="59" y="90"/>
                    <a:pt x="57" y="89"/>
                    <a:pt x="57" y="87"/>
                  </a:cubicBezTo>
                  <a:cubicBezTo>
                    <a:pt x="57" y="78"/>
                    <a:pt x="57" y="68"/>
                    <a:pt x="57" y="58"/>
                  </a:cubicBezTo>
                  <a:cubicBezTo>
                    <a:pt x="52" y="56"/>
                    <a:pt x="50" y="57"/>
                    <a:pt x="49" y="62"/>
                  </a:cubicBezTo>
                  <a:cubicBezTo>
                    <a:pt x="47" y="74"/>
                    <a:pt x="44" y="86"/>
                    <a:pt x="42" y="97"/>
                  </a:cubicBezTo>
                  <a:cubicBezTo>
                    <a:pt x="32" y="97"/>
                    <a:pt x="21" y="97"/>
                    <a:pt x="11" y="97"/>
                  </a:cubicBezTo>
                  <a:cubicBezTo>
                    <a:pt x="9" y="87"/>
                    <a:pt x="7" y="77"/>
                    <a:pt x="5" y="66"/>
                  </a:cubicBezTo>
                  <a:cubicBezTo>
                    <a:pt x="4" y="63"/>
                    <a:pt x="5" y="58"/>
                    <a:pt x="0" y="56"/>
                  </a:cubicBezTo>
                  <a:cubicBezTo>
                    <a:pt x="0" y="55"/>
                    <a:pt x="0" y="53"/>
                    <a:pt x="1" y="53"/>
                  </a:cubicBezTo>
                  <a:cubicBezTo>
                    <a:pt x="2" y="52"/>
                    <a:pt x="4" y="53"/>
                    <a:pt x="5" y="53"/>
                  </a:cubicBezTo>
                  <a:cubicBezTo>
                    <a:pt x="20" y="53"/>
                    <a:pt x="35" y="53"/>
                    <a:pt x="50" y="53"/>
                  </a:cubicBezTo>
                  <a:cubicBezTo>
                    <a:pt x="52" y="53"/>
                    <a:pt x="54" y="53"/>
                    <a:pt x="5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31C3A681-797B-41C0-985C-CCDF23A795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29676" y="2152650"/>
              <a:ext cx="90488" cy="114300"/>
            </a:xfrm>
            <a:custGeom>
              <a:avLst/>
              <a:gdLst>
                <a:gd name="T0" fmla="*/ 24 w 24"/>
                <a:gd name="T1" fmla="*/ 16 h 30"/>
                <a:gd name="T2" fmla="*/ 16 w 24"/>
                <a:gd name="T3" fmla="*/ 30 h 30"/>
                <a:gd name="T4" fmla="*/ 3 w 24"/>
                <a:gd name="T5" fmla="*/ 21 h 30"/>
                <a:gd name="T6" fmla="*/ 1 w 24"/>
                <a:gd name="T7" fmla="*/ 11 h 30"/>
                <a:gd name="T8" fmla="*/ 9 w 24"/>
                <a:gd name="T9" fmla="*/ 1 h 30"/>
                <a:gd name="T10" fmla="*/ 21 w 24"/>
                <a:gd name="T11" fmla="*/ 7 h 30"/>
                <a:gd name="T12" fmla="*/ 24 w 24"/>
                <a:gd name="T13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0">
                  <a:moveTo>
                    <a:pt x="24" y="16"/>
                  </a:moveTo>
                  <a:cubicBezTo>
                    <a:pt x="23" y="23"/>
                    <a:pt x="20" y="28"/>
                    <a:pt x="16" y="30"/>
                  </a:cubicBezTo>
                  <a:cubicBezTo>
                    <a:pt x="12" y="30"/>
                    <a:pt x="6" y="27"/>
                    <a:pt x="3" y="21"/>
                  </a:cubicBezTo>
                  <a:cubicBezTo>
                    <a:pt x="2" y="18"/>
                    <a:pt x="1" y="15"/>
                    <a:pt x="1" y="11"/>
                  </a:cubicBezTo>
                  <a:cubicBezTo>
                    <a:pt x="0" y="6"/>
                    <a:pt x="4" y="2"/>
                    <a:pt x="9" y="1"/>
                  </a:cubicBezTo>
                  <a:cubicBezTo>
                    <a:pt x="14" y="0"/>
                    <a:pt x="19" y="2"/>
                    <a:pt x="21" y="7"/>
                  </a:cubicBezTo>
                  <a:cubicBezTo>
                    <a:pt x="22" y="9"/>
                    <a:pt x="23" y="13"/>
                    <a:pt x="2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" name="Google Shape;2097;p39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60149" y="1808200"/>
            <a:ext cx="2314001" cy="17002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8" name="Google Shape;2098;p39" title="Chart">
            <a:hlinkClick r:id="rId3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824" y="1808200"/>
            <a:ext cx="2314001" cy="1700264"/>
          </a:xfrm>
          <a:prstGeom prst="rect">
            <a:avLst/>
          </a:prstGeom>
          <a:noFill/>
          <a:ln>
            <a:noFill/>
          </a:ln>
        </p:spPr>
      </p:pic>
      <p:sp>
        <p:nvSpPr>
          <p:cNvPr id="2099" name="Google Shape;2099;p3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2100" name="Google Shape;2100;p39"/>
          <p:cNvGrpSpPr/>
          <p:nvPr/>
        </p:nvGrpSpPr>
        <p:grpSpPr>
          <a:xfrm>
            <a:off x="3089361" y="1516944"/>
            <a:ext cx="2965264" cy="2908683"/>
            <a:chOff x="3089361" y="1821744"/>
            <a:chExt cx="2965264" cy="2908683"/>
          </a:xfrm>
        </p:grpSpPr>
        <p:sp>
          <p:nvSpPr>
            <p:cNvPr id="2101" name="Google Shape;2101;p39"/>
            <p:cNvSpPr/>
            <p:nvPr/>
          </p:nvSpPr>
          <p:spPr>
            <a:xfrm>
              <a:off x="4642076" y="4536956"/>
              <a:ext cx="1412549" cy="161616"/>
            </a:xfrm>
            <a:custGeom>
              <a:avLst/>
              <a:gdLst/>
              <a:ahLst/>
              <a:cxnLst/>
              <a:rect l="l" t="t" r="r" b="b"/>
              <a:pathLst>
                <a:path w="12638" h="1446" extrusionOk="0">
                  <a:moveTo>
                    <a:pt x="12166" y="0"/>
                  </a:moveTo>
                  <a:lnTo>
                    <a:pt x="4218" y="0"/>
                  </a:lnTo>
                  <a:cubicBezTo>
                    <a:pt x="3959" y="0"/>
                    <a:pt x="3751" y="212"/>
                    <a:pt x="3751" y="472"/>
                  </a:cubicBezTo>
                  <a:cubicBezTo>
                    <a:pt x="3751" y="485"/>
                    <a:pt x="3751" y="494"/>
                    <a:pt x="3751" y="507"/>
                  </a:cubicBezTo>
                  <a:lnTo>
                    <a:pt x="467" y="507"/>
                  </a:lnTo>
                  <a:cubicBezTo>
                    <a:pt x="208" y="507"/>
                    <a:pt x="0" y="719"/>
                    <a:pt x="0" y="974"/>
                  </a:cubicBezTo>
                  <a:cubicBezTo>
                    <a:pt x="0" y="1233"/>
                    <a:pt x="208" y="1445"/>
                    <a:pt x="467" y="1445"/>
                  </a:cubicBezTo>
                  <a:lnTo>
                    <a:pt x="8419" y="1445"/>
                  </a:lnTo>
                  <a:cubicBezTo>
                    <a:pt x="8679" y="1445"/>
                    <a:pt x="8887" y="1233"/>
                    <a:pt x="8887" y="974"/>
                  </a:cubicBezTo>
                  <a:cubicBezTo>
                    <a:pt x="8887" y="965"/>
                    <a:pt x="8887" y="952"/>
                    <a:pt x="8887" y="939"/>
                  </a:cubicBezTo>
                  <a:lnTo>
                    <a:pt x="12166" y="939"/>
                  </a:lnTo>
                  <a:cubicBezTo>
                    <a:pt x="12425" y="939"/>
                    <a:pt x="12637" y="732"/>
                    <a:pt x="12637" y="472"/>
                  </a:cubicBezTo>
                  <a:cubicBezTo>
                    <a:pt x="12637" y="212"/>
                    <a:pt x="12425" y="0"/>
                    <a:pt x="121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39"/>
            <p:cNvSpPr/>
            <p:nvPr/>
          </p:nvSpPr>
          <p:spPr>
            <a:xfrm>
              <a:off x="3089361" y="4569370"/>
              <a:ext cx="1129212" cy="161057"/>
            </a:xfrm>
            <a:custGeom>
              <a:avLst/>
              <a:gdLst/>
              <a:ahLst/>
              <a:cxnLst/>
              <a:rect l="l" t="t" r="r" b="b"/>
              <a:pathLst>
                <a:path w="10103" h="1441" extrusionOk="0">
                  <a:moveTo>
                    <a:pt x="9631" y="0"/>
                  </a:moveTo>
                  <a:lnTo>
                    <a:pt x="4218" y="0"/>
                  </a:lnTo>
                  <a:cubicBezTo>
                    <a:pt x="3959" y="0"/>
                    <a:pt x="3751" y="212"/>
                    <a:pt x="3751" y="467"/>
                  </a:cubicBezTo>
                  <a:cubicBezTo>
                    <a:pt x="3751" y="480"/>
                    <a:pt x="3751" y="493"/>
                    <a:pt x="3751" y="506"/>
                  </a:cubicBezTo>
                  <a:lnTo>
                    <a:pt x="467" y="506"/>
                  </a:lnTo>
                  <a:cubicBezTo>
                    <a:pt x="208" y="506"/>
                    <a:pt x="0" y="714"/>
                    <a:pt x="0" y="974"/>
                  </a:cubicBezTo>
                  <a:cubicBezTo>
                    <a:pt x="0" y="1233"/>
                    <a:pt x="208" y="1441"/>
                    <a:pt x="467" y="1441"/>
                  </a:cubicBezTo>
                  <a:lnTo>
                    <a:pt x="5884" y="1441"/>
                  </a:lnTo>
                  <a:cubicBezTo>
                    <a:pt x="6139" y="1441"/>
                    <a:pt x="6351" y="1233"/>
                    <a:pt x="6351" y="974"/>
                  </a:cubicBezTo>
                  <a:cubicBezTo>
                    <a:pt x="6351" y="961"/>
                    <a:pt x="6351" y="948"/>
                    <a:pt x="6351" y="939"/>
                  </a:cubicBezTo>
                  <a:lnTo>
                    <a:pt x="9631" y="939"/>
                  </a:lnTo>
                  <a:cubicBezTo>
                    <a:pt x="9890" y="939"/>
                    <a:pt x="10102" y="727"/>
                    <a:pt x="10102" y="467"/>
                  </a:cubicBezTo>
                  <a:cubicBezTo>
                    <a:pt x="10102" y="212"/>
                    <a:pt x="9890" y="0"/>
                    <a:pt x="96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39"/>
            <p:cNvSpPr/>
            <p:nvPr/>
          </p:nvSpPr>
          <p:spPr>
            <a:xfrm>
              <a:off x="3509059" y="4031088"/>
              <a:ext cx="326480" cy="262207"/>
            </a:xfrm>
            <a:custGeom>
              <a:avLst/>
              <a:gdLst/>
              <a:ahLst/>
              <a:cxnLst/>
              <a:rect l="l" t="t" r="r" b="b"/>
              <a:pathLst>
                <a:path w="2921" h="2346" extrusionOk="0">
                  <a:moveTo>
                    <a:pt x="762" y="2311"/>
                  </a:moveTo>
                  <a:cubicBezTo>
                    <a:pt x="770" y="2324"/>
                    <a:pt x="779" y="2333"/>
                    <a:pt x="792" y="2346"/>
                  </a:cubicBezTo>
                  <a:lnTo>
                    <a:pt x="2921" y="1840"/>
                  </a:lnTo>
                  <a:cubicBezTo>
                    <a:pt x="2600" y="1407"/>
                    <a:pt x="2380" y="922"/>
                    <a:pt x="2311" y="395"/>
                  </a:cubicBezTo>
                  <a:cubicBezTo>
                    <a:pt x="2293" y="265"/>
                    <a:pt x="2276" y="131"/>
                    <a:pt x="2285" y="1"/>
                  </a:cubicBezTo>
                  <a:cubicBezTo>
                    <a:pt x="2021" y="66"/>
                    <a:pt x="1670" y="178"/>
                    <a:pt x="1264" y="373"/>
                  </a:cubicBezTo>
                  <a:cubicBezTo>
                    <a:pt x="879" y="559"/>
                    <a:pt x="416" y="741"/>
                    <a:pt x="0" y="905"/>
                  </a:cubicBezTo>
                  <a:cubicBezTo>
                    <a:pt x="152" y="1429"/>
                    <a:pt x="459" y="1874"/>
                    <a:pt x="762" y="2311"/>
                  </a:cubicBezTo>
                  <a:close/>
                </a:path>
              </a:pathLst>
            </a:custGeom>
            <a:solidFill>
              <a:srgbClr val="8F421B"/>
            </a:solidFill>
            <a:ln w="9525" cap="flat" cmpd="sng">
              <a:solidFill>
                <a:srgbClr val="8F42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39"/>
            <p:cNvSpPr/>
            <p:nvPr/>
          </p:nvSpPr>
          <p:spPr>
            <a:xfrm>
              <a:off x="3468375" y="4132240"/>
              <a:ext cx="129318" cy="171787"/>
            </a:xfrm>
            <a:custGeom>
              <a:avLst/>
              <a:gdLst/>
              <a:ahLst/>
              <a:cxnLst/>
              <a:rect l="l" t="t" r="r" b="b"/>
              <a:pathLst>
                <a:path w="1157" h="1537" extrusionOk="0">
                  <a:moveTo>
                    <a:pt x="1126" y="1406"/>
                  </a:moveTo>
                  <a:cubicBezTo>
                    <a:pt x="823" y="969"/>
                    <a:pt x="516" y="524"/>
                    <a:pt x="364" y="0"/>
                  </a:cubicBezTo>
                  <a:cubicBezTo>
                    <a:pt x="235" y="52"/>
                    <a:pt x="113" y="100"/>
                    <a:pt x="1" y="147"/>
                  </a:cubicBezTo>
                  <a:lnTo>
                    <a:pt x="1" y="152"/>
                  </a:lnTo>
                  <a:cubicBezTo>
                    <a:pt x="122" y="576"/>
                    <a:pt x="265" y="974"/>
                    <a:pt x="529" y="1324"/>
                  </a:cubicBezTo>
                  <a:cubicBezTo>
                    <a:pt x="589" y="1406"/>
                    <a:pt x="680" y="1475"/>
                    <a:pt x="767" y="1536"/>
                  </a:cubicBezTo>
                  <a:lnTo>
                    <a:pt x="1156" y="1441"/>
                  </a:lnTo>
                  <a:cubicBezTo>
                    <a:pt x="1143" y="1428"/>
                    <a:pt x="1134" y="1419"/>
                    <a:pt x="1126" y="14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39"/>
            <p:cNvSpPr/>
            <p:nvPr/>
          </p:nvSpPr>
          <p:spPr>
            <a:xfrm>
              <a:off x="3371694" y="4178624"/>
              <a:ext cx="135018" cy="234600"/>
            </a:xfrm>
            <a:custGeom>
              <a:avLst/>
              <a:gdLst/>
              <a:ahLst/>
              <a:cxnLst/>
              <a:rect l="l" t="t" r="r" b="b"/>
              <a:pathLst>
                <a:path w="1208" h="2099" extrusionOk="0">
                  <a:moveTo>
                    <a:pt x="252" y="225"/>
                  </a:moveTo>
                  <a:cubicBezTo>
                    <a:pt x="239" y="148"/>
                    <a:pt x="265" y="74"/>
                    <a:pt x="299" y="1"/>
                  </a:cubicBezTo>
                  <a:cubicBezTo>
                    <a:pt x="191" y="65"/>
                    <a:pt x="117" y="122"/>
                    <a:pt x="100" y="178"/>
                  </a:cubicBezTo>
                  <a:cubicBezTo>
                    <a:pt x="1" y="446"/>
                    <a:pt x="299" y="948"/>
                    <a:pt x="619" y="1446"/>
                  </a:cubicBezTo>
                  <a:cubicBezTo>
                    <a:pt x="944" y="1943"/>
                    <a:pt x="1009" y="2099"/>
                    <a:pt x="1143" y="1999"/>
                  </a:cubicBezTo>
                  <a:cubicBezTo>
                    <a:pt x="1164" y="1982"/>
                    <a:pt x="1186" y="1952"/>
                    <a:pt x="1208" y="1908"/>
                  </a:cubicBezTo>
                  <a:cubicBezTo>
                    <a:pt x="1169" y="1874"/>
                    <a:pt x="1134" y="1839"/>
                    <a:pt x="1108" y="1805"/>
                  </a:cubicBezTo>
                  <a:cubicBezTo>
                    <a:pt x="749" y="1320"/>
                    <a:pt x="338" y="844"/>
                    <a:pt x="252" y="225"/>
                  </a:cubicBezTo>
                  <a:close/>
                </a:path>
              </a:pathLst>
            </a:custGeom>
            <a:solidFill>
              <a:srgbClr val="FCF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39"/>
            <p:cNvSpPr/>
            <p:nvPr/>
          </p:nvSpPr>
          <p:spPr>
            <a:xfrm>
              <a:off x="3398295" y="4148670"/>
              <a:ext cx="155807" cy="243318"/>
            </a:xfrm>
            <a:custGeom>
              <a:avLst/>
              <a:gdLst/>
              <a:ahLst/>
              <a:cxnLst/>
              <a:rect l="l" t="t" r="r" b="b"/>
              <a:pathLst>
                <a:path w="1394" h="2177" extrusionOk="0">
                  <a:moveTo>
                    <a:pt x="1143" y="1450"/>
                  </a:moveTo>
                  <a:lnTo>
                    <a:pt x="1394" y="1389"/>
                  </a:lnTo>
                  <a:cubicBezTo>
                    <a:pt x="1307" y="1328"/>
                    <a:pt x="1216" y="1259"/>
                    <a:pt x="1156" y="1177"/>
                  </a:cubicBezTo>
                  <a:cubicBezTo>
                    <a:pt x="892" y="827"/>
                    <a:pt x="749" y="429"/>
                    <a:pt x="628" y="5"/>
                  </a:cubicBezTo>
                  <a:lnTo>
                    <a:pt x="628" y="0"/>
                  </a:lnTo>
                  <a:cubicBezTo>
                    <a:pt x="399" y="95"/>
                    <a:pt x="200" y="186"/>
                    <a:pt x="61" y="269"/>
                  </a:cubicBezTo>
                  <a:cubicBezTo>
                    <a:pt x="27" y="342"/>
                    <a:pt x="1" y="416"/>
                    <a:pt x="14" y="493"/>
                  </a:cubicBezTo>
                  <a:cubicBezTo>
                    <a:pt x="100" y="1112"/>
                    <a:pt x="511" y="1588"/>
                    <a:pt x="870" y="2073"/>
                  </a:cubicBezTo>
                  <a:cubicBezTo>
                    <a:pt x="896" y="2107"/>
                    <a:pt x="931" y="2142"/>
                    <a:pt x="970" y="2176"/>
                  </a:cubicBezTo>
                  <a:cubicBezTo>
                    <a:pt x="1069" y="1951"/>
                    <a:pt x="1143" y="1450"/>
                    <a:pt x="1143" y="1450"/>
                  </a:cubicBezTo>
                  <a:close/>
                </a:path>
              </a:pathLst>
            </a:custGeom>
            <a:solidFill>
              <a:srgbClr val="BF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39"/>
            <p:cNvSpPr/>
            <p:nvPr/>
          </p:nvSpPr>
          <p:spPr>
            <a:xfrm>
              <a:off x="3763449" y="4021923"/>
              <a:ext cx="221081" cy="214817"/>
            </a:xfrm>
            <a:custGeom>
              <a:avLst/>
              <a:gdLst/>
              <a:ahLst/>
              <a:cxnLst/>
              <a:rect l="l" t="t" r="r" b="b"/>
              <a:pathLst>
                <a:path w="1978" h="1922" extrusionOk="0">
                  <a:moveTo>
                    <a:pt x="554" y="1"/>
                  </a:moveTo>
                  <a:cubicBezTo>
                    <a:pt x="554" y="1"/>
                    <a:pt x="350" y="1"/>
                    <a:pt x="9" y="83"/>
                  </a:cubicBezTo>
                  <a:cubicBezTo>
                    <a:pt x="0" y="213"/>
                    <a:pt x="17" y="347"/>
                    <a:pt x="35" y="477"/>
                  </a:cubicBezTo>
                  <a:cubicBezTo>
                    <a:pt x="104" y="1004"/>
                    <a:pt x="324" y="1489"/>
                    <a:pt x="645" y="1922"/>
                  </a:cubicBezTo>
                  <a:lnTo>
                    <a:pt x="839" y="1874"/>
                  </a:lnTo>
                  <a:cubicBezTo>
                    <a:pt x="1194" y="1788"/>
                    <a:pt x="1514" y="1589"/>
                    <a:pt x="1748" y="1312"/>
                  </a:cubicBezTo>
                  <a:lnTo>
                    <a:pt x="1977" y="1035"/>
                  </a:lnTo>
                  <a:close/>
                </a:path>
              </a:pathLst>
            </a:custGeom>
            <a:solidFill>
              <a:srgbClr val="8F421B"/>
            </a:solidFill>
            <a:ln w="9525" cap="flat" cmpd="sng">
              <a:solidFill>
                <a:srgbClr val="8F42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39"/>
            <p:cNvSpPr/>
            <p:nvPr/>
          </p:nvSpPr>
          <p:spPr>
            <a:xfrm>
              <a:off x="3474746" y="4263680"/>
              <a:ext cx="56667" cy="55772"/>
            </a:xfrm>
            <a:custGeom>
              <a:avLst/>
              <a:gdLst/>
              <a:ahLst/>
              <a:cxnLst/>
              <a:rect l="l" t="t" r="r" b="b"/>
              <a:pathLst>
                <a:path w="507" h="499" extrusionOk="0">
                  <a:moveTo>
                    <a:pt x="467" y="498"/>
                  </a:moveTo>
                  <a:cubicBezTo>
                    <a:pt x="450" y="498"/>
                    <a:pt x="437" y="490"/>
                    <a:pt x="433" y="473"/>
                  </a:cubicBezTo>
                  <a:cubicBezTo>
                    <a:pt x="372" y="217"/>
                    <a:pt x="30" y="74"/>
                    <a:pt x="26" y="70"/>
                  </a:cubicBezTo>
                  <a:cubicBezTo>
                    <a:pt x="9" y="66"/>
                    <a:pt x="0" y="44"/>
                    <a:pt x="4" y="27"/>
                  </a:cubicBezTo>
                  <a:cubicBezTo>
                    <a:pt x="13" y="10"/>
                    <a:pt x="35" y="1"/>
                    <a:pt x="52" y="5"/>
                  </a:cubicBezTo>
                  <a:cubicBezTo>
                    <a:pt x="69" y="14"/>
                    <a:pt x="433" y="165"/>
                    <a:pt x="502" y="455"/>
                  </a:cubicBezTo>
                  <a:cubicBezTo>
                    <a:pt x="506" y="473"/>
                    <a:pt x="493" y="494"/>
                    <a:pt x="476" y="498"/>
                  </a:cubicBezTo>
                  <a:cubicBezTo>
                    <a:pt x="472" y="498"/>
                    <a:pt x="467" y="498"/>
                    <a:pt x="467" y="49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39"/>
            <p:cNvSpPr/>
            <p:nvPr/>
          </p:nvSpPr>
          <p:spPr>
            <a:xfrm>
              <a:off x="3472287" y="4285475"/>
              <a:ext cx="56667" cy="56219"/>
            </a:xfrm>
            <a:custGeom>
              <a:avLst/>
              <a:gdLst/>
              <a:ahLst/>
              <a:cxnLst/>
              <a:rect l="l" t="t" r="r" b="b"/>
              <a:pathLst>
                <a:path w="507" h="503" extrusionOk="0">
                  <a:moveTo>
                    <a:pt x="468" y="502"/>
                  </a:moveTo>
                  <a:cubicBezTo>
                    <a:pt x="450" y="502"/>
                    <a:pt x="437" y="490"/>
                    <a:pt x="433" y="472"/>
                  </a:cubicBezTo>
                  <a:cubicBezTo>
                    <a:pt x="368" y="221"/>
                    <a:pt x="31" y="74"/>
                    <a:pt x="26" y="74"/>
                  </a:cubicBezTo>
                  <a:cubicBezTo>
                    <a:pt x="9" y="66"/>
                    <a:pt x="1" y="44"/>
                    <a:pt x="5" y="27"/>
                  </a:cubicBezTo>
                  <a:cubicBezTo>
                    <a:pt x="13" y="9"/>
                    <a:pt x="35" y="1"/>
                    <a:pt x="52" y="9"/>
                  </a:cubicBezTo>
                  <a:cubicBezTo>
                    <a:pt x="70" y="14"/>
                    <a:pt x="429" y="169"/>
                    <a:pt x="502" y="455"/>
                  </a:cubicBezTo>
                  <a:cubicBezTo>
                    <a:pt x="507" y="477"/>
                    <a:pt x="494" y="494"/>
                    <a:pt x="476" y="498"/>
                  </a:cubicBezTo>
                  <a:cubicBezTo>
                    <a:pt x="472" y="502"/>
                    <a:pt x="468" y="502"/>
                    <a:pt x="468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39"/>
            <p:cNvSpPr/>
            <p:nvPr/>
          </p:nvSpPr>
          <p:spPr>
            <a:xfrm>
              <a:off x="3469381" y="4307270"/>
              <a:ext cx="57226" cy="56219"/>
            </a:xfrm>
            <a:custGeom>
              <a:avLst/>
              <a:gdLst/>
              <a:ahLst/>
              <a:cxnLst/>
              <a:rect l="l" t="t" r="r" b="b"/>
              <a:pathLst>
                <a:path w="512" h="503" extrusionOk="0">
                  <a:moveTo>
                    <a:pt x="472" y="502"/>
                  </a:moveTo>
                  <a:cubicBezTo>
                    <a:pt x="455" y="502"/>
                    <a:pt x="438" y="494"/>
                    <a:pt x="438" y="476"/>
                  </a:cubicBezTo>
                  <a:cubicBezTo>
                    <a:pt x="373" y="221"/>
                    <a:pt x="31" y="78"/>
                    <a:pt x="31" y="74"/>
                  </a:cubicBezTo>
                  <a:cubicBezTo>
                    <a:pt x="9" y="70"/>
                    <a:pt x="1" y="48"/>
                    <a:pt x="9" y="31"/>
                  </a:cubicBezTo>
                  <a:cubicBezTo>
                    <a:pt x="18" y="9"/>
                    <a:pt x="39" y="0"/>
                    <a:pt x="57" y="9"/>
                  </a:cubicBezTo>
                  <a:cubicBezTo>
                    <a:pt x="70" y="18"/>
                    <a:pt x="433" y="169"/>
                    <a:pt x="502" y="459"/>
                  </a:cubicBezTo>
                  <a:cubicBezTo>
                    <a:pt x="511" y="476"/>
                    <a:pt x="498" y="498"/>
                    <a:pt x="476" y="502"/>
                  </a:cubicBezTo>
                  <a:cubicBezTo>
                    <a:pt x="476" y="502"/>
                    <a:pt x="472" y="502"/>
                    <a:pt x="472" y="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39"/>
            <p:cNvSpPr/>
            <p:nvPr/>
          </p:nvSpPr>
          <p:spPr>
            <a:xfrm>
              <a:off x="3454404" y="4233726"/>
              <a:ext cx="38337" cy="75555"/>
            </a:xfrm>
            <a:custGeom>
              <a:avLst/>
              <a:gdLst/>
              <a:ahLst/>
              <a:cxnLst/>
              <a:rect l="l" t="t" r="r" b="b"/>
              <a:pathLst>
                <a:path w="343" h="676" extrusionOk="0">
                  <a:moveTo>
                    <a:pt x="26" y="676"/>
                  </a:moveTo>
                  <a:cubicBezTo>
                    <a:pt x="22" y="676"/>
                    <a:pt x="18" y="676"/>
                    <a:pt x="13" y="671"/>
                  </a:cubicBezTo>
                  <a:cubicBezTo>
                    <a:pt x="5" y="663"/>
                    <a:pt x="0" y="650"/>
                    <a:pt x="9" y="641"/>
                  </a:cubicBezTo>
                  <a:cubicBezTo>
                    <a:pt x="143" y="481"/>
                    <a:pt x="182" y="174"/>
                    <a:pt x="139" y="44"/>
                  </a:cubicBezTo>
                  <a:cubicBezTo>
                    <a:pt x="139" y="40"/>
                    <a:pt x="139" y="31"/>
                    <a:pt x="148" y="22"/>
                  </a:cubicBezTo>
                  <a:cubicBezTo>
                    <a:pt x="152" y="18"/>
                    <a:pt x="161" y="18"/>
                    <a:pt x="169" y="18"/>
                  </a:cubicBezTo>
                  <a:cubicBezTo>
                    <a:pt x="212" y="35"/>
                    <a:pt x="286" y="14"/>
                    <a:pt x="308" y="5"/>
                  </a:cubicBezTo>
                  <a:cubicBezTo>
                    <a:pt x="321" y="1"/>
                    <a:pt x="334" y="5"/>
                    <a:pt x="338" y="18"/>
                  </a:cubicBezTo>
                  <a:cubicBezTo>
                    <a:pt x="342" y="27"/>
                    <a:pt x="338" y="40"/>
                    <a:pt x="325" y="44"/>
                  </a:cubicBezTo>
                  <a:cubicBezTo>
                    <a:pt x="321" y="48"/>
                    <a:pt x="256" y="74"/>
                    <a:pt x="191" y="70"/>
                  </a:cubicBezTo>
                  <a:cubicBezTo>
                    <a:pt x="221" y="234"/>
                    <a:pt x="169" y="520"/>
                    <a:pt x="44" y="671"/>
                  </a:cubicBezTo>
                  <a:cubicBezTo>
                    <a:pt x="39" y="676"/>
                    <a:pt x="35" y="676"/>
                    <a:pt x="26" y="676"/>
                  </a:cubicBezTo>
                  <a:close/>
                </a:path>
              </a:pathLst>
            </a:custGeom>
            <a:solidFill>
              <a:srgbClr val="B4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39"/>
            <p:cNvSpPr/>
            <p:nvPr/>
          </p:nvSpPr>
          <p:spPr>
            <a:xfrm>
              <a:off x="3195208" y="4222102"/>
              <a:ext cx="258859" cy="286907"/>
            </a:xfrm>
            <a:custGeom>
              <a:avLst/>
              <a:gdLst/>
              <a:ahLst/>
              <a:cxnLst/>
              <a:rect l="l" t="t" r="r" b="b"/>
              <a:pathLst>
                <a:path w="2316" h="2567" extrusionOk="0">
                  <a:moveTo>
                    <a:pt x="1597" y="2502"/>
                  </a:moveTo>
                  <a:cubicBezTo>
                    <a:pt x="1610" y="2497"/>
                    <a:pt x="1627" y="2497"/>
                    <a:pt x="1645" y="2497"/>
                  </a:cubicBezTo>
                  <a:lnTo>
                    <a:pt x="2315" y="412"/>
                  </a:lnTo>
                  <a:cubicBezTo>
                    <a:pt x="1779" y="459"/>
                    <a:pt x="1255" y="399"/>
                    <a:pt x="762" y="178"/>
                  </a:cubicBezTo>
                  <a:cubicBezTo>
                    <a:pt x="645" y="131"/>
                    <a:pt x="524" y="74"/>
                    <a:pt x="416" y="1"/>
                  </a:cubicBezTo>
                  <a:cubicBezTo>
                    <a:pt x="334" y="260"/>
                    <a:pt x="247" y="615"/>
                    <a:pt x="204" y="1065"/>
                  </a:cubicBezTo>
                  <a:cubicBezTo>
                    <a:pt x="161" y="1493"/>
                    <a:pt x="74" y="1982"/>
                    <a:pt x="0" y="2424"/>
                  </a:cubicBezTo>
                  <a:cubicBezTo>
                    <a:pt x="528" y="2566"/>
                    <a:pt x="1065" y="2532"/>
                    <a:pt x="1597" y="2502"/>
                  </a:cubicBezTo>
                  <a:close/>
                </a:path>
              </a:pathLst>
            </a:custGeom>
            <a:solidFill>
              <a:srgbClr val="8F421B"/>
            </a:solidFill>
            <a:ln w="9525" cap="flat" cmpd="sng">
              <a:solidFill>
                <a:srgbClr val="8F42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39"/>
            <p:cNvSpPr/>
            <p:nvPr/>
          </p:nvSpPr>
          <p:spPr>
            <a:xfrm>
              <a:off x="3188390" y="4492919"/>
              <a:ext cx="190680" cy="65943"/>
            </a:xfrm>
            <a:custGeom>
              <a:avLst/>
              <a:gdLst/>
              <a:ahLst/>
              <a:cxnLst/>
              <a:rect l="l" t="t" r="r" b="b"/>
              <a:pathLst>
                <a:path w="1706" h="590" extrusionOk="0">
                  <a:moveTo>
                    <a:pt x="1658" y="79"/>
                  </a:moveTo>
                  <a:cubicBezTo>
                    <a:pt x="1126" y="109"/>
                    <a:pt x="589" y="143"/>
                    <a:pt x="61" y="1"/>
                  </a:cubicBezTo>
                  <a:cubicBezTo>
                    <a:pt x="40" y="135"/>
                    <a:pt x="18" y="265"/>
                    <a:pt x="1" y="386"/>
                  </a:cubicBezTo>
                  <a:cubicBezTo>
                    <a:pt x="1" y="386"/>
                    <a:pt x="1" y="386"/>
                    <a:pt x="1" y="386"/>
                  </a:cubicBezTo>
                  <a:cubicBezTo>
                    <a:pt x="425" y="503"/>
                    <a:pt x="845" y="589"/>
                    <a:pt x="1277" y="546"/>
                  </a:cubicBezTo>
                  <a:cubicBezTo>
                    <a:pt x="1381" y="537"/>
                    <a:pt x="1485" y="494"/>
                    <a:pt x="1584" y="451"/>
                  </a:cubicBezTo>
                  <a:lnTo>
                    <a:pt x="1706" y="74"/>
                  </a:lnTo>
                  <a:cubicBezTo>
                    <a:pt x="1688" y="74"/>
                    <a:pt x="1671" y="74"/>
                    <a:pt x="1658" y="7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39"/>
            <p:cNvSpPr/>
            <p:nvPr/>
          </p:nvSpPr>
          <p:spPr>
            <a:xfrm>
              <a:off x="3180678" y="4605583"/>
              <a:ext cx="241870" cy="55213"/>
            </a:xfrm>
            <a:custGeom>
              <a:avLst/>
              <a:gdLst/>
              <a:ahLst/>
              <a:cxnLst/>
              <a:rect l="l" t="t" r="r" b="b"/>
              <a:pathLst>
                <a:path w="2164" h="494" extrusionOk="0">
                  <a:moveTo>
                    <a:pt x="169" y="156"/>
                  </a:moveTo>
                  <a:cubicBezTo>
                    <a:pt x="96" y="130"/>
                    <a:pt x="48" y="70"/>
                    <a:pt x="1" y="1"/>
                  </a:cubicBezTo>
                  <a:cubicBezTo>
                    <a:pt x="1" y="126"/>
                    <a:pt x="14" y="221"/>
                    <a:pt x="48" y="265"/>
                  </a:cubicBezTo>
                  <a:cubicBezTo>
                    <a:pt x="226" y="485"/>
                    <a:pt x="810" y="494"/>
                    <a:pt x="1402" y="477"/>
                  </a:cubicBezTo>
                  <a:cubicBezTo>
                    <a:pt x="1999" y="459"/>
                    <a:pt x="2164" y="485"/>
                    <a:pt x="2147" y="317"/>
                  </a:cubicBezTo>
                  <a:cubicBezTo>
                    <a:pt x="2147" y="291"/>
                    <a:pt x="2129" y="256"/>
                    <a:pt x="2103" y="217"/>
                  </a:cubicBezTo>
                  <a:cubicBezTo>
                    <a:pt x="2051" y="234"/>
                    <a:pt x="2004" y="243"/>
                    <a:pt x="1965" y="247"/>
                  </a:cubicBezTo>
                  <a:cubicBezTo>
                    <a:pt x="1364" y="299"/>
                    <a:pt x="745" y="407"/>
                    <a:pt x="169" y="156"/>
                  </a:cubicBezTo>
                  <a:close/>
                </a:path>
              </a:pathLst>
            </a:custGeom>
            <a:solidFill>
              <a:srgbClr val="FCF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39"/>
            <p:cNvSpPr/>
            <p:nvPr/>
          </p:nvSpPr>
          <p:spPr>
            <a:xfrm>
              <a:off x="3180678" y="4535951"/>
              <a:ext cx="235164" cy="115232"/>
            </a:xfrm>
            <a:custGeom>
              <a:avLst/>
              <a:gdLst/>
              <a:ahLst/>
              <a:cxnLst/>
              <a:rect l="l" t="t" r="r" b="b"/>
              <a:pathLst>
                <a:path w="2104" h="1031" extrusionOk="0">
                  <a:moveTo>
                    <a:pt x="1571" y="312"/>
                  </a:moveTo>
                  <a:lnTo>
                    <a:pt x="1653" y="66"/>
                  </a:lnTo>
                  <a:cubicBezTo>
                    <a:pt x="1554" y="109"/>
                    <a:pt x="1450" y="152"/>
                    <a:pt x="1346" y="161"/>
                  </a:cubicBezTo>
                  <a:cubicBezTo>
                    <a:pt x="914" y="204"/>
                    <a:pt x="494" y="118"/>
                    <a:pt x="70" y="1"/>
                  </a:cubicBezTo>
                  <a:cubicBezTo>
                    <a:pt x="70" y="1"/>
                    <a:pt x="70" y="1"/>
                    <a:pt x="70" y="1"/>
                  </a:cubicBezTo>
                  <a:cubicBezTo>
                    <a:pt x="31" y="247"/>
                    <a:pt x="5" y="464"/>
                    <a:pt x="1" y="624"/>
                  </a:cubicBezTo>
                  <a:cubicBezTo>
                    <a:pt x="48" y="693"/>
                    <a:pt x="96" y="753"/>
                    <a:pt x="169" y="779"/>
                  </a:cubicBezTo>
                  <a:cubicBezTo>
                    <a:pt x="745" y="1030"/>
                    <a:pt x="1364" y="922"/>
                    <a:pt x="1965" y="870"/>
                  </a:cubicBezTo>
                  <a:cubicBezTo>
                    <a:pt x="2004" y="866"/>
                    <a:pt x="2051" y="857"/>
                    <a:pt x="2103" y="840"/>
                  </a:cubicBezTo>
                  <a:cubicBezTo>
                    <a:pt x="1965" y="637"/>
                    <a:pt x="1571" y="312"/>
                    <a:pt x="1571" y="312"/>
                  </a:cubicBezTo>
                  <a:close/>
                </a:path>
              </a:pathLst>
            </a:custGeom>
            <a:solidFill>
              <a:srgbClr val="BF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39"/>
            <p:cNvSpPr/>
            <p:nvPr/>
          </p:nvSpPr>
          <p:spPr>
            <a:xfrm>
              <a:off x="3241593" y="4165100"/>
              <a:ext cx="238517" cy="108414"/>
            </a:xfrm>
            <a:custGeom>
              <a:avLst/>
              <a:gdLst/>
              <a:ahLst/>
              <a:cxnLst/>
              <a:rect l="l" t="t" r="r" b="b"/>
              <a:pathLst>
                <a:path w="2134" h="970" extrusionOk="0">
                  <a:moveTo>
                    <a:pt x="213" y="0"/>
                  </a:moveTo>
                  <a:cubicBezTo>
                    <a:pt x="213" y="0"/>
                    <a:pt x="109" y="173"/>
                    <a:pt x="1" y="511"/>
                  </a:cubicBezTo>
                  <a:cubicBezTo>
                    <a:pt x="109" y="584"/>
                    <a:pt x="230" y="641"/>
                    <a:pt x="347" y="688"/>
                  </a:cubicBezTo>
                  <a:cubicBezTo>
                    <a:pt x="840" y="909"/>
                    <a:pt x="1364" y="969"/>
                    <a:pt x="1900" y="922"/>
                  </a:cubicBezTo>
                  <a:lnTo>
                    <a:pt x="2134" y="195"/>
                  </a:lnTo>
                  <a:close/>
                </a:path>
              </a:pathLst>
            </a:custGeom>
            <a:solidFill>
              <a:srgbClr val="8F421B"/>
            </a:solidFill>
            <a:ln w="9525" cap="flat" cmpd="sng">
              <a:solidFill>
                <a:srgbClr val="8F42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39"/>
            <p:cNvSpPr/>
            <p:nvPr/>
          </p:nvSpPr>
          <p:spPr>
            <a:xfrm>
              <a:off x="3291442" y="4558751"/>
              <a:ext cx="74104" cy="34424"/>
            </a:xfrm>
            <a:custGeom>
              <a:avLst/>
              <a:gdLst/>
              <a:ahLst/>
              <a:cxnLst/>
              <a:rect l="l" t="t" r="r" b="b"/>
              <a:pathLst>
                <a:path w="663" h="308" extrusionOk="0">
                  <a:moveTo>
                    <a:pt x="39" y="307"/>
                  </a:moveTo>
                  <a:cubicBezTo>
                    <a:pt x="26" y="307"/>
                    <a:pt x="18" y="303"/>
                    <a:pt x="9" y="290"/>
                  </a:cubicBezTo>
                  <a:cubicBezTo>
                    <a:pt x="0" y="277"/>
                    <a:pt x="0" y="255"/>
                    <a:pt x="18" y="242"/>
                  </a:cubicBezTo>
                  <a:cubicBezTo>
                    <a:pt x="31" y="234"/>
                    <a:pt x="351" y="0"/>
                    <a:pt x="632" y="91"/>
                  </a:cubicBezTo>
                  <a:cubicBezTo>
                    <a:pt x="654" y="100"/>
                    <a:pt x="662" y="117"/>
                    <a:pt x="658" y="138"/>
                  </a:cubicBezTo>
                  <a:cubicBezTo>
                    <a:pt x="649" y="156"/>
                    <a:pt x="632" y="164"/>
                    <a:pt x="610" y="160"/>
                  </a:cubicBezTo>
                  <a:cubicBezTo>
                    <a:pt x="364" y="82"/>
                    <a:pt x="61" y="299"/>
                    <a:pt x="61" y="299"/>
                  </a:cubicBezTo>
                  <a:cubicBezTo>
                    <a:pt x="52" y="303"/>
                    <a:pt x="48" y="307"/>
                    <a:pt x="39" y="3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39"/>
            <p:cNvSpPr/>
            <p:nvPr/>
          </p:nvSpPr>
          <p:spPr>
            <a:xfrm>
              <a:off x="3308879" y="4572276"/>
              <a:ext cx="74104" cy="34424"/>
            </a:xfrm>
            <a:custGeom>
              <a:avLst/>
              <a:gdLst/>
              <a:ahLst/>
              <a:cxnLst/>
              <a:rect l="l" t="t" r="r" b="b"/>
              <a:pathLst>
                <a:path w="663" h="308" extrusionOk="0">
                  <a:moveTo>
                    <a:pt x="39" y="307"/>
                  </a:moveTo>
                  <a:cubicBezTo>
                    <a:pt x="26" y="307"/>
                    <a:pt x="18" y="299"/>
                    <a:pt x="9" y="290"/>
                  </a:cubicBezTo>
                  <a:cubicBezTo>
                    <a:pt x="0" y="277"/>
                    <a:pt x="5" y="255"/>
                    <a:pt x="18" y="242"/>
                  </a:cubicBezTo>
                  <a:cubicBezTo>
                    <a:pt x="30" y="234"/>
                    <a:pt x="351" y="0"/>
                    <a:pt x="636" y="91"/>
                  </a:cubicBezTo>
                  <a:cubicBezTo>
                    <a:pt x="653" y="100"/>
                    <a:pt x="662" y="117"/>
                    <a:pt x="658" y="139"/>
                  </a:cubicBezTo>
                  <a:cubicBezTo>
                    <a:pt x="653" y="156"/>
                    <a:pt x="632" y="165"/>
                    <a:pt x="615" y="160"/>
                  </a:cubicBezTo>
                  <a:cubicBezTo>
                    <a:pt x="364" y="82"/>
                    <a:pt x="65" y="299"/>
                    <a:pt x="61" y="299"/>
                  </a:cubicBezTo>
                  <a:cubicBezTo>
                    <a:pt x="52" y="303"/>
                    <a:pt x="48" y="307"/>
                    <a:pt x="39" y="3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39"/>
            <p:cNvSpPr/>
            <p:nvPr/>
          </p:nvSpPr>
          <p:spPr>
            <a:xfrm>
              <a:off x="3326203" y="4585800"/>
              <a:ext cx="74104" cy="34424"/>
            </a:xfrm>
            <a:custGeom>
              <a:avLst/>
              <a:gdLst/>
              <a:ahLst/>
              <a:cxnLst/>
              <a:rect l="l" t="t" r="r" b="b"/>
              <a:pathLst>
                <a:path w="663" h="308" extrusionOk="0">
                  <a:moveTo>
                    <a:pt x="40" y="307"/>
                  </a:moveTo>
                  <a:cubicBezTo>
                    <a:pt x="31" y="307"/>
                    <a:pt x="18" y="299"/>
                    <a:pt x="14" y="290"/>
                  </a:cubicBezTo>
                  <a:cubicBezTo>
                    <a:pt x="1" y="277"/>
                    <a:pt x="5" y="251"/>
                    <a:pt x="18" y="243"/>
                  </a:cubicBezTo>
                  <a:cubicBezTo>
                    <a:pt x="31" y="234"/>
                    <a:pt x="351" y="0"/>
                    <a:pt x="637" y="91"/>
                  </a:cubicBezTo>
                  <a:cubicBezTo>
                    <a:pt x="654" y="100"/>
                    <a:pt x="663" y="117"/>
                    <a:pt x="659" y="139"/>
                  </a:cubicBezTo>
                  <a:cubicBezTo>
                    <a:pt x="654" y="156"/>
                    <a:pt x="633" y="165"/>
                    <a:pt x="615" y="160"/>
                  </a:cubicBezTo>
                  <a:cubicBezTo>
                    <a:pt x="364" y="83"/>
                    <a:pt x="66" y="299"/>
                    <a:pt x="62" y="299"/>
                  </a:cubicBezTo>
                  <a:cubicBezTo>
                    <a:pt x="57" y="303"/>
                    <a:pt x="49" y="307"/>
                    <a:pt x="40" y="30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39"/>
            <p:cNvSpPr/>
            <p:nvPr/>
          </p:nvSpPr>
          <p:spPr>
            <a:xfrm>
              <a:off x="3263835" y="4560652"/>
              <a:ext cx="56779" cy="69743"/>
            </a:xfrm>
            <a:custGeom>
              <a:avLst/>
              <a:gdLst/>
              <a:ahLst/>
              <a:cxnLst/>
              <a:rect l="l" t="t" r="r" b="b"/>
              <a:pathLst>
                <a:path w="508" h="624" extrusionOk="0">
                  <a:moveTo>
                    <a:pt x="481" y="623"/>
                  </a:moveTo>
                  <a:cubicBezTo>
                    <a:pt x="472" y="623"/>
                    <a:pt x="464" y="615"/>
                    <a:pt x="459" y="606"/>
                  </a:cubicBezTo>
                  <a:cubicBezTo>
                    <a:pt x="395" y="411"/>
                    <a:pt x="152" y="221"/>
                    <a:pt x="22" y="186"/>
                  </a:cubicBezTo>
                  <a:cubicBezTo>
                    <a:pt x="14" y="186"/>
                    <a:pt x="5" y="178"/>
                    <a:pt x="5" y="169"/>
                  </a:cubicBezTo>
                  <a:cubicBezTo>
                    <a:pt x="1" y="160"/>
                    <a:pt x="5" y="152"/>
                    <a:pt x="14" y="147"/>
                  </a:cubicBezTo>
                  <a:cubicBezTo>
                    <a:pt x="53" y="117"/>
                    <a:pt x="70" y="48"/>
                    <a:pt x="70" y="22"/>
                  </a:cubicBezTo>
                  <a:cubicBezTo>
                    <a:pt x="74" y="9"/>
                    <a:pt x="83" y="0"/>
                    <a:pt x="96" y="5"/>
                  </a:cubicBezTo>
                  <a:cubicBezTo>
                    <a:pt x="109" y="5"/>
                    <a:pt x="118" y="13"/>
                    <a:pt x="118" y="26"/>
                  </a:cubicBezTo>
                  <a:cubicBezTo>
                    <a:pt x="113" y="31"/>
                    <a:pt x="105" y="104"/>
                    <a:pt x="66" y="156"/>
                  </a:cubicBezTo>
                  <a:cubicBezTo>
                    <a:pt x="226" y="212"/>
                    <a:pt x="442" y="407"/>
                    <a:pt x="503" y="593"/>
                  </a:cubicBezTo>
                  <a:cubicBezTo>
                    <a:pt x="507" y="606"/>
                    <a:pt x="503" y="619"/>
                    <a:pt x="490" y="623"/>
                  </a:cubicBezTo>
                  <a:cubicBezTo>
                    <a:pt x="485" y="623"/>
                    <a:pt x="485" y="623"/>
                    <a:pt x="481" y="623"/>
                  </a:cubicBezTo>
                  <a:close/>
                </a:path>
              </a:pathLst>
            </a:custGeom>
            <a:solidFill>
              <a:srgbClr val="B4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39"/>
            <p:cNvSpPr/>
            <p:nvPr/>
          </p:nvSpPr>
          <p:spPr>
            <a:xfrm>
              <a:off x="3406566" y="3341583"/>
              <a:ext cx="585228" cy="146639"/>
            </a:xfrm>
            <a:custGeom>
              <a:avLst/>
              <a:gdLst/>
              <a:ahLst/>
              <a:cxnLst/>
              <a:rect l="l" t="t" r="r" b="b"/>
              <a:pathLst>
                <a:path w="5236" h="1312" extrusionOk="0">
                  <a:moveTo>
                    <a:pt x="2812" y="1169"/>
                  </a:moveTo>
                  <a:cubicBezTo>
                    <a:pt x="4024" y="1082"/>
                    <a:pt x="4776" y="848"/>
                    <a:pt x="5235" y="619"/>
                  </a:cubicBezTo>
                  <a:cubicBezTo>
                    <a:pt x="5200" y="312"/>
                    <a:pt x="5079" y="1"/>
                    <a:pt x="5079" y="1"/>
                  </a:cubicBezTo>
                  <a:cubicBezTo>
                    <a:pt x="5079" y="1"/>
                    <a:pt x="1047" y="688"/>
                    <a:pt x="165" y="476"/>
                  </a:cubicBezTo>
                  <a:cubicBezTo>
                    <a:pt x="100" y="524"/>
                    <a:pt x="48" y="580"/>
                    <a:pt x="0" y="637"/>
                  </a:cubicBezTo>
                  <a:cubicBezTo>
                    <a:pt x="225" y="900"/>
                    <a:pt x="891" y="1311"/>
                    <a:pt x="2812" y="1169"/>
                  </a:cubicBezTo>
                  <a:close/>
                </a:path>
              </a:pathLst>
            </a:custGeom>
            <a:solidFill>
              <a:srgbClr val="0E16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39"/>
            <p:cNvSpPr/>
            <p:nvPr/>
          </p:nvSpPr>
          <p:spPr>
            <a:xfrm>
              <a:off x="3197108" y="3410769"/>
              <a:ext cx="905896" cy="823615"/>
            </a:xfrm>
            <a:custGeom>
              <a:avLst/>
              <a:gdLst/>
              <a:ahLst/>
              <a:cxnLst/>
              <a:rect l="l" t="t" r="r" b="b"/>
              <a:pathLst>
                <a:path w="8105" h="7369" extrusionOk="0">
                  <a:moveTo>
                    <a:pt x="7100" y="312"/>
                  </a:moveTo>
                  <a:cubicBezTo>
                    <a:pt x="7122" y="217"/>
                    <a:pt x="7122" y="108"/>
                    <a:pt x="7109" y="0"/>
                  </a:cubicBezTo>
                  <a:cubicBezTo>
                    <a:pt x="6650" y="229"/>
                    <a:pt x="5898" y="463"/>
                    <a:pt x="4686" y="550"/>
                  </a:cubicBezTo>
                  <a:cubicBezTo>
                    <a:pt x="2765" y="692"/>
                    <a:pt x="2099" y="281"/>
                    <a:pt x="1874" y="18"/>
                  </a:cubicBezTo>
                  <a:cubicBezTo>
                    <a:pt x="1437" y="528"/>
                    <a:pt x="1558" y="1320"/>
                    <a:pt x="1558" y="1320"/>
                  </a:cubicBezTo>
                  <a:lnTo>
                    <a:pt x="170" y="5949"/>
                  </a:lnTo>
                  <a:cubicBezTo>
                    <a:pt x="170" y="5949"/>
                    <a:pt x="1" y="6174"/>
                    <a:pt x="1" y="6438"/>
                  </a:cubicBezTo>
                  <a:cubicBezTo>
                    <a:pt x="1" y="6702"/>
                    <a:pt x="317" y="6996"/>
                    <a:pt x="1091" y="7182"/>
                  </a:cubicBezTo>
                  <a:cubicBezTo>
                    <a:pt x="1861" y="7368"/>
                    <a:pt x="2869" y="7173"/>
                    <a:pt x="2956" y="6944"/>
                  </a:cubicBezTo>
                  <a:cubicBezTo>
                    <a:pt x="3224" y="6784"/>
                    <a:pt x="3189" y="6498"/>
                    <a:pt x="3189" y="6498"/>
                  </a:cubicBezTo>
                  <a:lnTo>
                    <a:pt x="4578" y="2237"/>
                  </a:lnTo>
                  <a:cubicBezTo>
                    <a:pt x="4578" y="2237"/>
                    <a:pt x="4561" y="5101"/>
                    <a:pt x="4656" y="5313"/>
                  </a:cubicBezTo>
                  <a:cubicBezTo>
                    <a:pt x="4500" y="5413"/>
                    <a:pt x="4595" y="5668"/>
                    <a:pt x="4595" y="5668"/>
                  </a:cubicBezTo>
                  <a:cubicBezTo>
                    <a:pt x="4595" y="5668"/>
                    <a:pt x="5019" y="6412"/>
                    <a:pt x="6118" y="6598"/>
                  </a:cubicBezTo>
                  <a:cubicBezTo>
                    <a:pt x="7217" y="6784"/>
                    <a:pt x="8104" y="6529"/>
                    <a:pt x="8104" y="6529"/>
                  </a:cubicBezTo>
                  <a:cubicBezTo>
                    <a:pt x="8104" y="6529"/>
                    <a:pt x="7438" y="1064"/>
                    <a:pt x="7100" y="31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39"/>
            <p:cNvSpPr/>
            <p:nvPr/>
          </p:nvSpPr>
          <p:spPr>
            <a:xfrm>
              <a:off x="3930210" y="2525779"/>
              <a:ext cx="122947" cy="241977"/>
            </a:xfrm>
            <a:custGeom>
              <a:avLst/>
              <a:gdLst/>
              <a:ahLst/>
              <a:cxnLst/>
              <a:rect l="l" t="t" r="r" b="b"/>
              <a:pathLst>
                <a:path w="1100" h="2165" extrusionOk="0">
                  <a:moveTo>
                    <a:pt x="905" y="667"/>
                  </a:moveTo>
                  <a:cubicBezTo>
                    <a:pt x="844" y="472"/>
                    <a:pt x="727" y="295"/>
                    <a:pt x="576" y="152"/>
                  </a:cubicBezTo>
                  <a:cubicBezTo>
                    <a:pt x="515" y="92"/>
                    <a:pt x="433" y="44"/>
                    <a:pt x="355" y="1"/>
                  </a:cubicBezTo>
                  <a:lnTo>
                    <a:pt x="1" y="252"/>
                  </a:lnTo>
                  <a:lnTo>
                    <a:pt x="632" y="2164"/>
                  </a:lnTo>
                  <a:cubicBezTo>
                    <a:pt x="632" y="2164"/>
                    <a:pt x="814" y="2017"/>
                    <a:pt x="1095" y="1788"/>
                  </a:cubicBezTo>
                  <a:cubicBezTo>
                    <a:pt x="1100" y="1416"/>
                    <a:pt x="1022" y="1039"/>
                    <a:pt x="905" y="667"/>
                  </a:cubicBezTo>
                  <a:close/>
                </a:path>
              </a:pathLst>
            </a:custGeom>
            <a:solidFill>
              <a:srgbClr val="8F421B"/>
            </a:solidFill>
            <a:ln w="9525" cap="flat" cmpd="sng">
              <a:solidFill>
                <a:srgbClr val="8F42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39"/>
            <p:cNvSpPr/>
            <p:nvPr/>
          </p:nvSpPr>
          <p:spPr>
            <a:xfrm>
              <a:off x="3392036" y="2505996"/>
              <a:ext cx="649495" cy="948347"/>
            </a:xfrm>
            <a:custGeom>
              <a:avLst/>
              <a:gdLst/>
              <a:ahLst/>
              <a:cxnLst/>
              <a:rect l="l" t="t" r="r" b="b"/>
              <a:pathLst>
                <a:path w="5811" h="8485" extrusionOk="0">
                  <a:moveTo>
                    <a:pt x="1640" y="1549"/>
                  </a:moveTo>
                  <a:cubicBezTo>
                    <a:pt x="1640" y="1549"/>
                    <a:pt x="2328" y="974"/>
                    <a:pt x="3137" y="779"/>
                  </a:cubicBezTo>
                  <a:cubicBezTo>
                    <a:pt x="3834" y="399"/>
                    <a:pt x="4604" y="91"/>
                    <a:pt x="4604" y="91"/>
                  </a:cubicBezTo>
                  <a:cubicBezTo>
                    <a:pt x="4604" y="91"/>
                    <a:pt x="5162" y="1"/>
                    <a:pt x="5465" y="550"/>
                  </a:cubicBezTo>
                  <a:cubicBezTo>
                    <a:pt x="5763" y="1099"/>
                    <a:pt x="5685" y="2497"/>
                    <a:pt x="5685" y="2497"/>
                  </a:cubicBezTo>
                  <a:cubicBezTo>
                    <a:pt x="5685" y="2497"/>
                    <a:pt x="5516" y="5253"/>
                    <a:pt x="5348" y="6049"/>
                  </a:cubicBezTo>
                  <a:cubicBezTo>
                    <a:pt x="5404" y="6793"/>
                    <a:pt x="5811" y="7433"/>
                    <a:pt x="4967" y="7901"/>
                  </a:cubicBezTo>
                  <a:cubicBezTo>
                    <a:pt x="4128" y="8368"/>
                    <a:pt x="1125" y="8485"/>
                    <a:pt x="675" y="8316"/>
                  </a:cubicBezTo>
                  <a:cubicBezTo>
                    <a:pt x="221" y="8147"/>
                    <a:pt x="0" y="7883"/>
                    <a:pt x="35" y="7563"/>
                  </a:cubicBezTo>
                  <a:cubicBezTo>
                    <a:pt x="70" y="7247"/>
                    <a:pt x="338" y="6901"/>
                    <a:pt x="338" y="6901"/>
                  </a:cubicBezTo>
                  <a:lnTo>
                    <a:pt x="567" y="3137"/>
                  </a:lnTo>
                  <a:cubicBezTo>
                    <a:pt x="567" y="3137"/>
                    <a:pt x="481" y="2012"/>
                    <a:pt x="1640" y="15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39"/>
            <p:cNvSpPr/>
            <p:nvPr/>
          </p:nvSpPr>
          <p:spPr>
            <a:xfrm>
              <a:off x="3969889" y="2036006"/>
              <a:ext cx="479270" cy="689605"/>
            </a:xfrm>
            <a:custGeom>
              <a:avLst/>
              <a:gdLst/>
              <a:ahLst/>
              <a:cxnLst/>
              <a:rect l="l" t="t" r="r" b="b"/>
              <a:pathLst>
                <a:path w="4288" h="6170" extrusionOk="0">
                  <a:moveTo>
                    <a:pt x="3483" y="0"/>
                  </a:moveTo>
                  <a:lnTo>
                    <a:pt x="2324" y="2739"/>
                  </a:lnTo>
                  <a:lnTo>
                    <a:pt x="0" y="4383"/>
                  </a:lnTo>
                  <a:cubicBezTo>
                    <a:pt x="78" y="4426"/>
                    <a:pt x="160" y="4474"/>
                    <a:pt x="221" y="4534"/>
                  </a:cubicBezTo>
                  <a:cubicBezTo>
                    <a:pt x="372" y="4677"/>
                    <a:pt x="489" y="4854"/>
                    <a:pt x="550" y="5049"/>
                  </a:cubicBezTo>
                  <a:cubicBezTo>
                    <a:pt x="667" y="5421"/>
                    <a:pt x="745" y="5798"/>
                    <a:pt x="740" y="6170"/>
                  </a:cubicBezTo>
                  <a:cubicBezTo>
                    <a:pt x="1584" y="5486"/>
                    <a:pt x="3301" y="4050"/>
                    <a:pt x="3587" y="3561"/>
                  </a:cubicBezTo>
                  <a:cubicBezTo>
                    <a:pt x="3968" y="2903"/>
                    <a:pt x="4288" y="143"/>
                    <a:pt x="4288" y="143"/>
                  </a:cubicBezTo>
                  <a:close/>
                </a:path>
              </a:pathLst>
            </a:custGeom>
            <a:solidFill>
              <a:srgbClr val="8F421B"/>
            </a:solidFill>
            <a:ln w="9525" cap="flat" cmpd="sng">
              <a:solidFill>
                <a:srgbClr val="8F421B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39"/>
            <p:cNvSpPr/>
            <p:nvPr/>
          </p:nvSpPr>
          <p:spPr>
            <a:xfrm>
              <a:off x="4317048" y="1821744"/>
              <a:ext cx="161172" cy="240412"/>
            </a:xfrm>
            <a:custGeom>
              <a:avLst/>
              <a:gdLst/>
              <a:ahLst/>
              <a:cxnLst/>
              <a:rect l="l" t="t" r="r" b="b"/>
              <a:pathLst>
                <a:path w="1442" h="2151" extrusionOk="0">
                  <a:moveTo>
                    <a:pt x="416" y="2012"/>
                  </a:moveTo>
                  <a:cubicBezTo>
                    <a:pt x="416" y="2012"/>
                    <a:pt x="217" y="1796"/>
                    <a:pt x="226" y="1506"/>
                  </a:cubicBezTo>
                  <a:cubicBezTo>
                    <a:pt x="239" y="1221"/>
                    <a:pt x="100" y="1004"/>
                    <a:pt x="48" y="866"/>
                  </a:cubicBezTo>
                  <a:cubicBezTo>
                    <a:pt x="1" y="728"/>
                    <a:pt x="148" y="671"/>
                    <a:pt x="239" y="749"/>
                  </a:cubicBezTo>
                  <a:cubicBezTo>
                    <a:pt x="325" y="827"/>
                    <a:pt x="425" y="1082"/>
                    <a:pt x="425" y="1082"/>
                  </a:cubicBezTo>
                  <a:cubicBezTo>
                    <a:pt x="425" y="1082"/>
                    <a:pt x="394" y="96"/>
                    <a:pt x="771" y="48"/>
                  </a:cubicBezTo>
                  <a:cubicBezTo>
                    <a:pt x="1143" y="1"/>
                    <a:pt x="1242" y="165"/>
                    <a:pt x="1281" y="472"/>
                  </a:cubicBezTo>
                  <a:cubicBezTo>
                    <a:pt x="1320" y="779"/>
                    <a:pt x="1303" y="1221"/>
                    <a:pt x="1303" y="1221"/>
                  </a:cubicBezTo>
                  <a:cubicBezTo>
                    <a:pt x="1303" y="1221"/>
                    <a:pt x="1441" y="1459"/>
                    <a:pt x="1359" y="1714"/>
                  </a:cubicBezTo>
                  <a:cubicBezTo>
                    <a:pt x="1281" y="1974"/>
                    <a:pt x="1087" y="2151"/>
                    <a:pt x="1087" y="2151"/>
                  </a:cubicBezTo>
                  <a:close/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39"/>
            <p:cNvSpPr/>
            <p:nvPr/>
          </p:nvSpPr>
          <p:spPr>
            <a:xfrm>
              <a:off x="3110151" y="2682479"/>
              <a:ext cx="565780" cy="695417"/>
            </a:xfrm>
            <a:custGeom>
              <a:avLst/>
              <a:gdLst/>
              <a:ahLst/>
              <a:cxnLst/>
              <a:rect l="l" t="t" r="r" b="b"/>
              <a:pathLst>
                <a:path w="5062" h="6222" extrusionOk="0">
                  <a:moveTo>
                    <a:pt x="4028" y="113"/>
                  </a:moveTo>
                  <a:cubicBezTo>
                    <a:pt x="4028" y="113"/>
                    <a:pt x="4426" y="1"/>
                    <a:pt x="4746" y="680"/>
                  </a:cubicBezTo>
                  <a:cubicBezTo>
                    <a:pt x="5062" y="1363"/>
                    <a:pt x="4478" y="2017"/>
                    <a:pt x="4478" y="2017"/>
                  </a:cubicBezTo>
                  <a:lnTo>
                    <a:pt x="2453" y="2938"/>
                  </a:lnTo>
                  <a:lnTo>
                    <a:pt x="3751" y="4587"/>
                  </a:lnTo>
                  <a:cubicBezTo>
                    <a:pt x="3751" y="4587"/>
                    <a:pt x="3959" y="4513"/>
                    <a:pt x="4179" y="4665"/>
                  </a:cubicBezTo>
                  <a:cubicBezTo>
                    <a:pt x="4400" y="4816"/>
                    <a:pt x="4655" y="4833"/>
                    <a:pt x="4711" y="4816"/>
                  </a:cubicBezTo>
                  <a:cubicBezTo>
                    <a:pt x="4755" y="4967"/>
                    <a:pt x="4664" y="5101"/>
                    <a:pt x="4517" y="5080"/>
                  </a:cubicBezTo>
                  <a:cubicBezTo>
                    <a:pt x="4534" y="5136"/>
                    <a:pt x="4673" y="5409"/>
                    <a:pt x="4629" y="5711"/>
                  </a:cubicBezTo>
                  <a:cubicBezTo>
                    <a:pt x="4586" y="6010"/>
                    <a:pt x="4292" y="6222"/>
                    <a:pt x="3976" y="6179"/>
                  </a:cubicBezTo>
                  <a:cubicBezTo>
                    <a:pt x="3656" y="6135"/>
                    <a:pt x="3578" y="5781"/>
                    <a:pt x="3578" y="5781"/>
                  </a:cubicBezTo>
                  <a:cubicBezTo>
                    <a:pt x="3578" y="5781"/>
                    <a:pt x="3327" y="5729"/>
                    <a:pt x="3310" y="5534"/>
                  </a:cubicBezTo>
                  <a:cubicBezTo>
                    <a:pt x="3124" y="5400"/>
                    <a:pt x="1609" y="4976"/>
                    <a:pt x="805" y="4154"/>
                  </a:cubicBezTo>
                  <a:cubicBezTo>
                    <a:pt x="0" y="3328"/>
                    <a:pt x="221" y="2657"/>
                    <a:pt x="688" y="2294"/>
                  </a:cubicBezTo>
                  <a:cubicBezTo>
                    <a:pt x="1160" y="1930"/>
                    <a:pt x="4028" y="113"/>
                    <a:pt x="4028" y="113"/>
                  </a:cubicBezTo>
                  <a:close/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39"/>
            <p:cNvSpPr/>
            <p:nvPr/>
          </p:nvSpPr>
          <p:spPr>
            <a:xfrm>
              <a:off x="3444233" y="2907806"/>
              <a:ext cx="166426" cy="128309"/>
            </a:xfrm>
            <a:custGeom>
              <a:avLst/>
              <a:gdLst/>
              <a:ahLst/>
              <a:cxnLst/>
              <a:rect l="l" t="t" r="r" b="b"/>
              <a:pathLst>
                <a:path w="1489" h="1148" extrusionOk="0">
                  <a:moveTo>
                    <a:pt x="44" y="654"/>
                  </a:moveTo>
                  <a:lnTo>
                    <a:pt x="1489" y="1"/>
                  </a:lnTo>
                  <a:lnTo>
                    <a:pt x="1" y="1147"/>
                  </a:lnTo>
                  <a:close/>
                </a:path>
              </a:pathLst>
            </a:custGeom>
            <a:solidFill>
              <a:srgbClr val="8D33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39"/>
            <p:cNvSpPr/>
            <p:nvPr/>
          </p:nvSpPr>
          <p:spPr>
            <a:xfrm>
              <a:off x="5277380" y="2363825"/>
              <a:ext cx="247794" cy="379227"/>
            </a:xfrm>
            <a:custGeom>
              <a:avLst/>
              <a:gdLst/>
              <a:ahLst/>
              <a:cxnLst/>
              <a:rect l="l" t="t" r="r" b="b"/>
              <a:pathLst>
                <a:path w="2217" h="3393" extrusionOk="0">
                  <a:moveTo>
                    <a:pt x="1835" y="922"/>
                  </a:moveTo>
                  <a:cubicBezTo>
                    <a:pt x="1814" y="905"/>
                    <a:pt x="1792" y="892"/>
                    <a:pt x="1770" y="875"/>
                  </a:cubicBezTo>
                  <a:cubicBezTo>
                    <a:pt x="1065" y="334"/>
                    <a:pt x="1" y="1"/>
                    <a:pt x="1" y="1"/>
                  </a:cubicBezTo>
                  <a:lnTo>
                    <a:pt x="1057" y="2631"/>
                  </a:lnTo>
                  <a:lnTo>
                    <a:pt x="2108" y="3392"/>
                  </a:lnTo>
                  <a:cubicBezTo>
                    <a:pt x="2216" y="2302"/>
                    <a:pt x="2030" y="1463"/>
                    <a:pt x="1835" y="922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39"/>
            <p:cNvSpPr/>
            <p:nvPr/>
          </p:nvSpPr>
          <p:spPr>
            <a:xfrm>
              <a:off x="5482478" y="2466876"/>
              <a:ext cx="385942" cy="675635"/>
            </a:xfrm>
            <a:custGeom>
              <a:avLst/>
              <a:gdLst/>
              <a:ahLst/>
              <a:cxnLst/>
              <a:rect l="l" t="t" r="r" b="b"/>
              <a:pathLst>
                <a:path w="3453" h="6045" extrusionOk="0">
                  <a:moveTo>
                    <a:pt x="3375" y="3193"/>
                  </a:moveTo>
                  <a:cubicBezTo>
                    <a:pt x="3297" y="2644"/>
                    <a:pt x="788" y="610"/>
                    <a:pt x="0" y="0"/>
                  </a:cubicBezTo>
                  <a:cubicBezTo>
                    <a:pt x="195" y="541"/>
                    <a:pt x="381" y="1380"/>
                    <a:pt x="273" y="2470"/>
                  </a:cubicBezTo>
                  <a:lnTo>
                    <a:pt x="1173" y="3124"/>
                  </a:lnTo>
                  <a:lnTo>
                    <a:pt x="264" y="4824"/>
                  </a:lnTo>
                  <a:cubicBezTo>
                    <a:pt x="264" y="4824"/>
                    <a:pt x="407" y="5425"/>
                    <a:pt x="831" y="6044"/>
                  </a:cubicBezTo>
                  <a:cubicBezTo>
                    <a:pt x="1285" y="5815"/>
                    <a:pt x="3453" y="3760"/>
                    <a:pt x="3375" y="3193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31" name="Google Shape;2131;p39"/>
            <p:cNvGrpSpPr/>
            <p:nvPr/>
          </p:nvGrpSpPr>
          <p:grpSpPr>
            <a:xfrm>
              <a:off x="5404127" y="2895288"/>
              <a:ext cx="384042" cy="384033"/>
              <a:chOff x="5404127" y="2895288"/>
              <a:chExt cx="384042" cy="384033"/>
            </a:xfrm>
          </p:grpSpPr>
          <p:sp>
            <p:nvSpPr>
              <p:cNvPr id="2132" name="Google Shape;2132;p39"/>
              <p:cNvSpPr/>
              <p:nvPr/>
            </p:nvSpPr>
            <p:spPr>
              <a:xfrm>
                <a:off x="5404127" y="2895288"/>
                <a:ext cx="384042" cy="384033"/>
              </a:xfrm>
              <a:custGeom>
                <a:avLst/>
                <a:gdLst/>
                <a:ahLst/>
                <a:cxnLst/>
                <a:rect l="l" t="t" r="r" b="b"/>
                <a:pathLst>
                  <a:path w="3436" h="3436" extrusionOk="0">
                    <a:moveTo>
                      <a:pt x="3436" y="1718"/>
                    </a:moveTo>
                    <a:cubicBezTo>
                      <a:pt x="3436" y="2665"/>
                      <a:pt x="2666" y="3435"/>
                      <a:pt x="1718" y="3435"/>
                    </a:cubicBezTo>
                    <a:cubicBezTo>
                      <a:pt x="771" y="3435"/>
                      <a:pt x="0" y="2665"/>
                      <a:pt x="0" y="1718"/>
                    </a:cubicBezTo>
                    <a:cubicBezTo>
                      <a:pt x="0" y="766"/>
                      <a:pt x="771" y="0"/>
                      <a:pt x="1718" y="0"/>
                    </a:cubicBezTo>
                    <a:cubicBezTo>
                      <a:pt x="2666" y="0"/>
                      <a:pt x="3436" y="766"/>
                      <a:pt x="3436" y="17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39"/>
              <p:cNvSpPr/>
              <p:nvPr/>
            </p:nvSpPr>
            <p:spPr>
              <a:xfrm>
                <a:off x="5421563" y="2895288"/>
                <a:ext cx="349169" cy="349162"/>
              </a:xfrm>
              <a:custGeom>
                <a:avLst/>
                <a:gdLst/>
                <a:ahLst/>
                <a:cxnLst/>
                <a:rect l="l" t="t" r="r" b="b"/>
                <a:pathLst>
                  <a:path w="3124" h="3124" extrusionOk="0">
                    <a:moveTo>
                      <a:pt x="3124" y="1562"/>
                    </a:moveTo>
                    <a:cubicBezTo>
                      <a:pt x="3124" y="2423"/>
                      <a:pt x="2427" y="3124"/>
                      <a:pt x="1562" y="3124"/>
                    </a:cubicBezTo>
                    <a:cubicBezTo>
                      <a:pt x="701" y="3124"/>
                      <a:pt x="0" y="2423"/>
                      <a:pt x="0" y="1562"/>
                    </a:cubicBezTo>
                    <a:cubicBezTo>
                      <a:pt x="0" y="697"/>
                      <a:pt x="701" y="0"/>
                      <a:pt x="1562" y="0"/>
                    </a:cubicBezTo>
                    <a:cubicBezTo>
                      <a:pt x="2427" y="0"/>
                      <a:pt x="3124" y="697"/>
                      <a:pt x="3124" y="156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34" name="Google Shape;2134;p39"/>
            <p:cNvSpPr/>
            <p:nvPr/>
          </p:nvSpPr>
          <p:spPr>
            <a:xfrm>
              <a:off x="5408486" y="3069313"/>
              <a:ext cx="383595" cy="59125"/>
            </a:xfrm>
            <a:custGeom>
              <a:avLst/>
              <a:gdLst/>
              <a:ahLst/>
              <a:cxnLst/>
              <a:rect l="l" t="t" r="r" b="b"/>
              <a:pathLst>
                <a:path w="3432" h="529" extrusionOk="0">
                  <a:moveTo>
                    <a:pt x="1381" y="529"/>
                  </a:moveTo>
                  <a:cubicBezTo>
                    <a:pt x="377" y="529"/>
                    <a:pt x="35" y="221"/>
                    <a:pt x="22" y="204"/>
                  </a:cubicBezTo>
                  <a:cubicBezTo>
                    <a:pt x="0" y="187"/>
                    <a:pt x="0" y="157"/>
                    <a:pt x="18" y="135"/>
                  </a:cubicBezTo>
                  <a:cubicBezTo>
                    <a:pt x="35" y="118"/>
                    <a:pt x="65" y="113"/>
                    <a:pt x="87" y="135"/>
                  </a:cubicBezTo>
                  <a:cubicBezTo>
                    <a:pt x="91" y="139"/>
                    <a:pt x="520" y="516"/>
                    <a:pt x="1813" y="412"/>
                  </a:cubicBezTo>
                  <a:cubicBezTo>
                    <a:pt x="3094" y="312"/>
                    <a:pt x="3332" y="27"/>
                    <a:pt x="3336" y="22"/>
                  </a:cubicBezTo>
                  <a:cubicBezTo>
                    <a:pt x="3353" y="5"/>
                    <a:pt x="3384" y="1"/>
                    <a:pt x="3405" y="14"/>
                  </a:cubicBezTo>
                  <a:cubicBezTo>
                    <a:pt x="3423" y="31"/>
                    <a:pt x="3431" y="61"/>
                    <a:pt x="3414" y="83"/>
                  </a:cubicBezTo>
                  <a:cubicBezTo>
                    <a:pt x="3405" y="96"/>
                    <a:pt x="3163" y="403"/>
                    <a:pt x="1822" y="511"/>
                  </a:cubicBezTo>
                  <a:cubicBezTo>
                    <a:pt x="1662" y="524"/>
                    <a:pt x="1515" y="529"/>
                    <a:pt x="1381" y="529"/>
                  </a:cubicBezTo>
                  <a:close/>
                </a:path>
              </a:pathLst>
            </a:custGeom>
            <a:solidFill>
              <a:srgbClr val="5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39"/>
            <p:cNvSpPr/>
            <p:nvPr/>
          </p:nvSpPr>
          <p:spPr>
            <a:xfrm>
              <a:off x="5463589" y="2946479"/>
              <a:ext cx="120488" cy="304343"/>
            </a:xfrm>
            <a:custGeom>
              <a:avLst/>
              <a:gdLst/>
              <a:ahLst/>
              <a:cxnLst/>
              <a:rect l="l" t="t" r="r" b="b"/>
              <a:pathLst>
                <a:path w="1078" h="2723" extrusionOk="0">
                  <a:moveTo>
                    <a:pt x="403" y="2722"/>
                  </a:moveTo>
                  <a:cubicBezTo>
                    <a:pt x="342" y="2722"/>
                    <a:pt x="303" y="2714"/>
                    <a:pt x="299" y="2714"/>
                  </a:cubicBezTo>
                  <a:cubicBezTo>
                    <a:pt x="273" y="2705"/>
                    <a:pt x="260" y="2679"/>
                    <a:pt x="265" y="2653"/>
                  </a:cubicBezTo>
                  <a:cubicBezTo>
                    <a:pt x="273" y="2627"/>
                    <a:pt x="299" y="2610"/>
                    <a:pt x="325" y="2618"/>
                  </a:cubicBezTo>
                  <a:cubicBezTo>
                    <a:pt x="334" y="2618"/>
                    <a:pt x="511" y="2662"/>
                    <a:pt x="680" y="2527"/>
                  </a:cubicBezTo>
                  <a:cubicBezTo>
                    <a:pt x="875" y="2376"/>
                    <a:pt x="978" y="2039"/>
                    <a:pt x="978" y="1558"/>
                  </a:cubicBezTo>
                  <a:cubicBezTo>
                    <a:pt x="978" y="325"/>
                    <a:pt x="53" y="105"/>
                    <a:pt x="44" y="100"/>
                  </a:cubicBezTo>
                  <a:cubicBezTo>
                    <a:pt x="18" y="96"/>
                    <a:pt x="1" y="70"/>
                    <a:pt x="5" y="44"/>
                  </a:cubicBezTo>
                  <a:cubicBezTo>
                    <a:pt x="14" y="18"/>
                    <a:pt x="40" y="1"/>
                    <a:pt x="66" y="10"/>
                  </a:cubicBezTo>
                  <a:cubicBezTo>
                    <a:pt x="74" y="10"/>
                    <a:pt x="1078" y="247"/>
                    <a:pt x="1078" y="1558"/>
                  </a:cubicBezTo>
                  <a:cubicBezTo>
                    <a:pt x="1078" y="2082"/>
                    <a:pt x="961" y="2432"/>
                    <a:pt x="736" y="2610"/>
                  </a:cubicBezTo>
                  <a:cubicBezTo>
                    <a:pt x="615" y="2701"/>
                    <a:pt x="490" y="2722"/>
                    <a:pt x="403" y="2722"/>
                  </a:cubicBezTo>
                  <a:close/>
                </a:path>
              </a:pathLst>
            </a:custGeom>
            <a:solidFill>
              <a:srgbClr val="5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39"/>
            <p:cNvSpPr/>
            <p:nvPr/>
          </p:nvSpPr>
          <p:spPr>
            <a:xfrm>
              <a:off x="5603861" y="2892829"/>
              <a:ext cx="88075" cy="381127"/>
            </a:xfrm>
            <a:custGeom>
              <a:avLst/>
              <a:gdLst/>
              <a:ahLst/>
              <a:cxnLst/>
              <a:rect l="l" t="t" r="r" b="b"/>
              <a:pathLst>
                <a:path w="788" h="3410" extrusionOk="0">
                  <a:moveTo>
                    <a:pt x="329" y="3410"/>
                  </a:moveTo>
                  <a:cubicBezTo>
                    <a:pt x="307" y="3410"/>
                    <a:pt x="286" y="3397"/>
                    <a:pt x="282" y="3375"/>
                  </a:cubicBezTo>
                  <a:cubicBezTo>
                    <a:pt x="273" y="3349"/>
                    <a:pt x="290" y="3323"/>
                    <a:pt x="316" y="3315"/>
                  </a:cubicBezTo>
                  <a:cubicBezTo>
                    <a:pt x="316" y="3315"/>
                    <a:pt x="545" y="3206"/>
                    <a:pt x="615" y="2142"/>
                  </a:cubicBezTo>
                  <a:cubicBezTo>
                    <a:pt x="688" y="1030"/>
                    <a:pt x="22" y="96"/>
                    <a:pt x="18" y="87"/>
                  </a:cubicBezTo>
                  <a:cubicBezTo>
                    <a:pt x="0" y="66"/>
                    <a:pt x="5" y="31"/>
                    <a:pt x="26" y="18"/>
                  </a:cubicBezTo>
                  <a:cubicBezTo>
                    <a:pt x="48" y="1"/>
                    <a:pt x="78" y="5"/>
                    <a:pt x="95" y="27"/>
                  </a:cubicBezTo>
                  <a:cubicBezTo>
                    <a:pt x="104" y="40"/>
                    <a:pt x="788" y="1000"/>
                    <a:pt x="714" y="2151"/>
                  </a:cubicBezTo>
                  <a:cubicBezTo>
                    <a:pt x="636" y="3297"/>
                    <a:pt x="372" y="3401"/>
                    <a:pt x="342" y="3410"/>
                  </a:cubicBezTo>
                  <a:cubicBezTo>
                    <a:pt x="338" y="3410"/>
                    <a:pt x="333" y="3410"/>
                    <a:pt x="329" y="3410"/>
                  </a:cubicBezTo>
                  <a:close/>
                </a:path>
              </a:pathLst>
            </a:custGeom>
            <a:solidFill>
              <a:srgbClr val="5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137;p39"/>
            <p:cNvSpPr/>
            <p:nvPr/>
          </p:nvSpPr>
          <p:spPr>
            <a:xfrm>
              <a:off x="5717420" y="2952850"/>
              <a:ext cx="50408" cy="235047"/>
            </a:xfrm>
            <a:custGeom>
              <a:avLst/>
              <a:gdLst/>
              <a:ahLst/>
              <a:cxnLst/>
              <a:rect l="l" t="t" r="r" b="b"/>
              <a:pathLst>
                <a:path w="451" h="2103" extrusionOk="0">
                  <a:moveTo>
                    <a:pt x="399" y="2103"/>
                  </a:moveTo>
                  <a:cubicBezTo>
                    <a:pt x="390" y="2103"/>
                    <a:pt x="382" y="2098"/>
                    <a:pt x="377" y="2098"/>
                  </a:cubicBezTo>
                  <a:cubicBezTo>
                    <a:pt x="304" y="2064"/>
                    <a:pt x="217" y="1791"/>
                    <a:pt x="131" y="1337"/>
                  </a:cubicBezTo>
                  <a:cubicBezTo>
                    <a:pt x="1" y="649"/>
                    <a:pt x="96" y="69"/>
                    <a:pt x="100" y="43"/>
                  </a:cubicBezTo>
                  <a:cubicBezTo>
                    <a:pt x="105" y="17"/>
                    <a:pt x="131" y="0"/>
                    <a:pt x="157" y="4"/>
                  </a:cubicBezTo>
                  <a:cubicBezTo>
                    <a:pt x="183" y="9"/>
                    <a:pt x="204" y="35"/>
                    <a:pt x="200" y="61"/>
                  </a:cubicBezTo>
                  <a:cubicBezTo>
                    <a:pt x="196" y="65"/>
                    <a:pt x="100" y="649"/>
                    <a:pt x="226" y="1315"/>
                  </a:cubicBezTo>
                  <a:cubicBezTo>
                    <a:pt x="338" y="1899"/>
                    <a:pt x="416" y="2003"/>
                    <a:pt x="425" y="2012"/>
                  </a:cubicBezTo>
                  <a:cubicBezTo>
                    <a:pt x="447" y="2025"/>
                    <a:pt x="451" y="2051"/>
                    <a:pt x="442" y="2072"/>
                  </a:cubicBezTo>
                  <a:cubicBezTo>
                    <a:pt x="434" y="2090"/>
                    <a:pt x="416" y="2103"/>
                    <a:pt x="399" y="2103"/>
                  </a:cubicBezTo>
                  <a:close/>
                </a:path>
              </a:pathLst>
            </a:custGeom>
            <a:solidFill>
              <a:srgbClr val="5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138;p39"/>
            <p:cNvSpPr/>
            <p:nvPr/>
          </p:nvSpPr>
          <p:spPr>
            <a:xfrm>
              <a:off x="4736858" y="4534050"/>
              <a:ext cx="221528" cy="107967"/>
            </a:xfrm>
            <a:custGeom>
              <a:avLst/>
              <a:gdLst/>
              <a:ahLst/>
              <a:cxnLst/>
              <a:rect l="l" t="t" r="r" b="b"/>
              <a:pathLst>
                <a:path w="1982" h="966" extrusionOk="0">
                  <a:moveTo>
                    <a:pt x="1873" y="939"/>
                  </a:moveTo>
                  <a:cubicBezTo>
                    <a:pt x="1977" y="749"/>
                    <a:pt x="1982" y="520"/>
                    <a:pt x="1969" y="381"/>
                  </a:cubicBezTo>
                  <a:cubicBezTo>
                    <a:pt x="1921" y="377"/>
                    <a:pt x="1873" y="372"/>
                    <a:pt x="1821" y="364"/>
                  </a:cubicBezTo>
                  <a:cubicBezTo>
                    <a:pt x="1575" y="329"/>
                    <a:pt x="1341" y="269"/>
                    <a:pt x="1103" y="186"/>
                  </a:cubicBezTo>
                  <a:cubicBezTo>
                    <a:pt x="986" y="143"/>
                    <a:pt x="883" y="78"/>
                    <a:pt x="787" y="0"/>
                  </a:cubicBezTo>
                  <a:cubicBezTo>
                    <a:pt x="783" y="0"/>
                    <a:pt x="355" y="243"/>
                    <a:pt x="0" y="407"/>
                  </a:cubicBezTo>
                  <a:cubicBezTo>
                    <a:pt x="82" y="459"/>
                    <a:pt x="147" y="528"/>
                    <a:pt x="225" y="567"/>
                  </a:cubicBezTo>
                  <a:cubicBezTo>
                    <a:pt x="736" y="848"/>
                    <a:pt x="1307" y="965"/>
                    <a:pt x="1873" y="939"/>
                  </a:cubicBezTo>
                  <a:close/>
                </a:path>
              </a:pathLst>
            </a:custGeom>
            <a:solidFill>
              <a:srgbClr val="BF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39"/>
            <p:cNvSpPr/>
            <p:nvPr/>
          </p:nvSpPr>
          <p:spPr>
            <a:xfrm>
              <a:off x="4701985" y="4579541"/>
              <a:ext cx="244329" cy="109867"/>
            </a:xfrm>
            <a:custGeom>
              <a:avLst/>
              <a:gdLst/>
              <a:ahLst/>
              <a:cxnLst/>
              <a:rect l="l" t="t" r="r" b="b"/>
              <a:pathLst>
                <a:path w="2186" h="983" extrusionOk="0">
                  <a:moveTo>
                    <a:pt x="537" y="160"/>
                  </a:moveTo>
                  <a:cubicBezTo>
                    <a:pt x="459" y="121"/>
                    <a:pt x="394" y="52"/>
                    <a:pt x="312" y="0"/>
                  </a:cubicBezTo>
                  <a:cubicBezTo>
                    <a:pt x="208" y="48"/>
                    <a:pt x="109" y="91"/>
                    <a:pt x="31" y="117"/>
                  </a:cubicBezTo>
                  <a:cubicBezTo>
                    <a:pt x="1" y="450"/>
                    <a:pt x="1722" y="982"/>
                    <a:pt x="2051" y="701"/>
                  </a:cubicBezTo>
                  <a:cubicBezTo>
                    <a:pt x="2108" y="653"/>
                    <a:pt x="2151" y="597"/>
                    <a:pt x="2185" y="532"/>
                  </a:cubicBezTo>
                  <a:cubicBezTo>
                    <a:pt x="1619" y="558"/>
                    <a:pt x="1048" y="441"/>
                    <a:pt x="537" y="160"/>
                  </a:cubicBezTo>
                  <a:close/>
                </a:path>
              </a:pathLst>
            </a:custGeom>
            <a:solidFill>
              <a:srgbClr val="FCF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140;p39"/>
            <p:cNvSpPr/>
            <p:nvPr/>
          </p:nvSpPr>
          <p:spPr>
            <a:xfrm>
              <a:off x="4824821" y="4451341"/>
              <a:ext cx="164525" cy="125403"/>
            </a:xfrm>
            <a:custGeom>
              <a:avLst/>
              <a:gdLst/>
              <a:ahLst/>
              <a:cxnLst/>
              <a:rect l="l" t="t" r="r" b="b"/>
              <a:pathLst>
                <a:path w="1472" h="1122" extrusionOk="0">
                  <a:moveTo>
                    <a:pt x="1203" y="282"/>
                  </a:moveTo>
                  <a:cubicBezTo>
                    <a:pt x="844" y="182"/>
                    <a:pt x="446" y="178"/>
                    <a:pt x="126" y="1"/>
                  </a:cubicBezTo>
                  <a:cubicBezTo>
                    <a:pt x="52" y="442"/>
                    <a:pt x="0" y="740"/>
                    <a:pt x="0" y="740"/>
                  </a:cubicBezTo>
                  <a:lnTo>
                    <a:pt x="0" y="740"/>
                  </a:lnTo>
                  <a:cubicBezTo>
                    <a:pt x="96" y="818"/>
                    <a:pt x="199" y="883"/>
                    <a:pt x="316" y="926"/>
                  </a:cubicBezTo>
                  <a:cubicBezTo>
                    <a:pt x="554" y="1009"/>
                    <a:pt x="788" y="1069"/>
                    <a:pt x="1034" y="1104"/>
                  </a:cubicBezTo>
                  <a:cubicBezTo>
                    <a:pt x="1086" y="1112"/>
                    <a:pt x="1134" y="1117"/>
                    <a:pt x="1182" y="1121"/>
                  </a:cubicBezTo>
                  <a:cubicBezTo>
                    <a:pt x="1177" y="1043"/>
                    <a:pt x="1169" y="991"/>
                    <a:pt x="1169" y="991"/>
                  </a:cubicBezTo>
                  <a:cubicBezTo>
                    <a:pt x="1169" y="991"/>
                    <a:pt x="1294" y="710"/>
                    <a:pt x="1471" y="303"/>
                  </a:cubicBezTo>
                  <a:cubicBezTo>
                    <a:pt x="1385" y="308"/>
                    <a:pt x="1294" y="303"/>
                    <a:pt x="1203" y="2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41" name="Google Shape;2141;p39"/>
            <p:cNvGrpSpPr/>
            <p:nvPr/>
          </p:nvGrpSpPr>
          <p:grpSpPr>
            <a:xfrm>
              <a:off x="4838792" y="3709528"/>
              <a:ext cx="1074112" cy="776229"/>
              <a:chOff x="4838792" y="3709528"/>
              <a:chExt cx="1074112" cy="776229"/>
            </a:xfrm>
          </p:grpSpPr>
          <p:sp>
            <p:nvSpPr>
              <p:cNvPr id="2142" name="Google Shape;2142;p39"/>
              <p:cNvSpPr/>
              <p:nvPr/>
            </p:nvSpPr>
            <p:spPr>
              <a:xfrm>
                <a:off x="4838792" y="3917531"/>
                <a:ext cx="306697" cy="568226"/>
              </a:xfrm>
              <a:custGeom>
                <a:avLst/>
                <a:gdLst/>
                <a:ahLst/>
                <a:cxnLst/>
                <a:rect l="l" t="t" r="r" b="b"/>
                <a:pathLst>
                  <a:path w="2744" h="5084" extrusionOk="0">
                    <a:moveTo>
                      <a:pt x="2744" y="615"/>
                    </a:moveTo>
                    <a:cubicBezTo>
                      <a:pt x="2662" y="606"/>
                      <a:pt x="2579" y="593"/>
                      <a:pt x="2493" y="576"/>
                    </a:cubicBezTo>
                    <a:cubicBezTo>
                      <a:pt x="2229" y="532"/>
                      <a:pt x="1991" y="463"/>
                      <a:pt x="1731" y="390"/>
                    </a:cubicBezTo>
                    <a:cubicBezTo>
                      <a:pt x="1433" y="303"/>
                      <a:pt x="1156" y="169"/>
                      <a:pt x="905" y="0"/>
                    </a:cubicBezTo>
                    <a:cubicBezTo>
                      <a:pt x="780" y="459"/>
                      <a:pt x="680" y="879"/>
                      <a:pt x="672" y="1013"/>
                    </a:cubicBezTo>
                    <a:cubicBezTo>
                      <a:pt x="594" y="1346"/>
                      <a:pt x="209" y="3587"/>
                      <a:pt x="1" y="4777"/>
                    </a:cubicBezTo>
                    <a:cubicBezTo>
                      <a:pt x="321" y="4954"/>
                      <a:pt x="719" y="4958"/>
                      <a:pt x="1078" y="5058"/>
                    </a:cubicBezTo>
                    <a:cubicBezTo>
                      <a:pt x="1169" y="5079"/>
                      <a:pt x="1260" y="5084"/>
                      <a:pt x="1346" y="5079"/>
                    </a:cubicBezTo>
                    <a:cubicBezTo>
                      <a:pt x="1740" y="4188"/>
                      <a:pt x="2367" y="2704"/>
                      <a:pt x="2441" y="2285"/>
                    </a:cubicBezTo>
                    <a:cubicBezTo>
                      <a:pt x="2549" y="1675"/>
                      <a:pt x="2415" y="1302"/>
                      <a:pt x="2415" y="1302"/>
                    </a:cubicBezTo>
                    <a:close/>
                  </a:path>
                </a:pathLst>
              </a:custGeom>
              <a:solidFill>
                <a:srgbClr val="FFB69E"/>
              </a:solidFill>
              <a:ln w="9525" cap="flat" cmpd="sng">
                <a:solidFill>
                  <a:srgbClr val="FFB69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39"/>
              <p:cNvSpPr/>
              <p:nvPr/>
            </p:nvSpPr>
            <p:spPr>
              <a:xfrm>
                <a:off x="4939945" y="3740488"/>
                <a:ext cx="293620" cy="245777"/>
              </a:xfrm>
              <a:custGeom>
                <a:avLst/>
                <a:gdLst/>
                <a:ahLst/>
                <a:cxnLst/>
                <a:rect l="l" t="t" r="r" b="b"/>
                <a:pathLst>
                  <a:path w="2627" h="2199" extrusionOk="0">
                    <a:moveTo>
                      <a:pt x="437" y="1"/>
                    </a:moveTo>
                    <a:cubicBezTo>
                      <a:pt x="437" y="1"/>
                      <a:pt x="195" y="849"/>
                      <a:pt x="0" y="1584"/>
                    </a:cubicBezTo>
                    <a:cubicBezTo>
                      <a:pt x="251" y="1753"/>
                      <a:pt x="528" y="1887"/>
                      <a:pt x="826" y="1974"/>
                    </a:cubicBezTo>
                    <a:cubicBezTo>
                      <a:pt x="1086" y="2047"/>
                      <a:pt x="1324" y="2116"/>
                      <a:pt x="1588" y="2160"/>
                    </a:cubicBezTo>
                    <a:cubicBezTo>
                      <a:pt x="1674" y="2177"/>
                      <a:pt x="1757" y="2190"/>
                      <a:pt x="1839" y="2199"/>
                    </a:cubicBezTo>
                    <a:lnTo>
                      <a:pt x="2626" y="572"/>
                    </a:lnTo>
                    <a:close/>
                  </a:path>
                </a:pathLst>
              </a:custGeom>
              <a:solidFill>
                <a:srgbClr val="FFB69E"/>
              </a:solidFill>
              <a:ln w="9525" cap="flat" cmpd="sng">
                <a:solidFill>
                  <a:srgbClr val="FFB69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39"/>
              <p:cNvSpPr/>
              <p:nvPr/>
            </p:nvSpPr>
            <p:spPr>
              <a:xfrm>
                <a:off x="5442800" y="3709528"/>
                <a:ext cx="268472" cy="268018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2398" extrusionOk="0">
                    <a:moveTo>
                      <a:pt x="1956" y="1"/>
                    </a:moveTo>
                    <a:lnTo>
                      <a:pt x="1" y="957"/>
                    </a:lnTo>
                    <a:cubicBezTo>
                      <a:pt x="1" y="957"/>
                      <a:pt x="355" y="1740"/>
                      <a:pt x="676" y="2398"/>
                    </a:cubicBezTo>
                    <a:cubicBezTo>
                      <a:pt x="1277" y="2207"/>
                      <a:pt x="1857" y="1982"/>
                      <a:pt x="2402" y="1680"/>
                    </a:cubicBezTo>
                    <a:close/>
                  </a:path>
                </a:pathLst>
              </a:custGeom>
              <a:solidFill>
                <a:srgbClr val="FFB69E"/>
              </a:solidFill>
              <a:ln w="9525" cap="flat" cmpd="sng">
                <a:solidFill>
                  <a:srgbClr val="FFB69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39"/>
              <p:cNvSpPr/>
              <p:nvPr/>
            </p:nvSpPr>
            <p:spPr>
              <a:xfrm>
                <a:off x="5518245" y="3897189"/>
                <a:ext cx="394660" cy="527654"/>
              </a:xfrm>
              <a:custGeom>
                <a:avLst/>
                <a:gdLst/>
                <a:ahLst/>
                <a:cxnLst/>
                <a:rect l="l" t="t" r="r" b="b"/>
                <a:pathLst>
                  <a:path w="3531" h="4721" extrusionOk="0">
                    <a:moveTo>
                      <a:pt x="3531" y="4227"/>
                    </a:moveTo>
                    <a:cubicBezTo>
                      <a:pt x="3263" y="3345"/>
                      <a:pt x="2769" y="1779"/>
                      <a:pt x="2553" y="1415"/>
                    </a:cubicBezTo>
                    <a:cubicBezTo>
                      <a:pt x="2250" y="900"/>
                      <a:pt x="1917" y="714"/>
                      <a:pt x="1917" y="714"/>
                    </a:cubicBezTo>
                    <a:lnTo>
                      <a:pt x="1727" y="1"/>
                    </a:lnTo>
                    <a:cubicBezTo>
                      <a:pt x="1182" y="303"/>
                      <a:pt x="602" y="528"/>
                      <a:pt x="1" y="719"/>
                    </a:cubicBezTo>
                    <a:cubicBezTo>
                      <a:pt x="200" y="1130"/>
                      <a:pt x="386" y="1493"/>
                      <a:pt x="463" y="1593"/>
                    </a:cubicBezTo>
                    <a:cubicBezTo>
                      <a:pt x="611" y="1883"/>
                      <a:pt x="1705" y="3713"/>
                      <a:pt x="2306" y="4721"/>
                    </a:cubicBezTo>
                    <a:cubicBezTo>
                      <a:pt x="2562" y="4660"/>
                      <a:pt x="2808" y="4595"/>
                      <a:pt x="3046" y="4496"/>
                    </a:cubicBezTo>
                    <a:cubicBezTo>
                      <a:pt x="3215" y="4426"/>
                      <a:pt x="3379" y="4331"/>
                      <a:pt x="3531" y="4227"/>
                    </a:cubicBezTo>
                    <a:close/>
                  </a:path>
                </a:pathLst>
              </a:custGeom>
              <a:solidFill>
                <a:srgbClr val="FFB69E"/>
              </a:solidFill>
              <a:ln w="9525" cap="flat" cmpd="sng">
                <a:solidFill>
                  <a:srgbClr val="FFB69E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46" name="Google Shape;2146;p39"/>
            <p:cNvSpPr/>
            <p:nvPr/>
          </p:nvSpPr>
          <p:spPr>
            <a:xfrm>
              <a:off x="5775987" y="4369638"/>
              <a:ext cx="170785" cy="149545"/>
            </a:xfrm>
            <a:custGeom>
              <a:avLst/>
              <a:gdLst/>
              <a:ahLst/>
              <a:cxnLst/>
              <a:rect l="l" t="t" r="r" b="b"/>
              <a:pathLst>
                <a:path w="1528" h="1338" extrusionOk="0">
                  <a:moveTo>
                    <a:pt x="1411" y="610"/>
                  </a:moveTo>
                  <a:cubicBezTo>
                    <a:pt x="1411" y="610"/>
                    <a:pt x="1337" y="364"/>
                    <a:pt x="1225" y="0"/>
                  </a:cubicBezTo>
                  <a:cubicBezTo>
                    <a:pt x="1073" y="104"/>
                    <a:pt x="909" y="199"/>
                    <a:pt x="740" y="269"/>
                  </a:cubicBezTo>
                  <a:cubicBezTo>
                    <a:pt x="502" y="368"/>
                    <a:pt x="256" y="433"/>
                    <a:pt x="0" y="494"/>
                  </a:cubicBezTo>
                  <a:cubicBezTo>
                    <a:pt x="238" y="887"/>
                    <a:pt x="399" y="1156"/>
                    <a:pt x="399" y="1156"/>
                  </a:cubicBezTo>
                  <a:cubicBezTo>
                    <a:pt x="399" y="1156"/>
                    <a:pt x="373" y="1229"/>
                    <a:pt x="329" y="1337"/>
                  </a:cubicBezTo>
                  <a:cubicBezTo>
                    <a:pt x="524" y="1277"/>
                    <a:pt x="714" y="1207"/>
                    <a:pt x="900" y="1125"/>
                  </a:cubicBezTo>
                  <a:cubicBezTo>
                    <a:pt x="1125" y="1021"/>
                    <a:pt x="1355" y="900"/>
                    <a:pt x="1528" y="719"/>
                  </a:cubicBezTo>
                  <a:cubicBezTo>
                    <a:pt x="1463" y="649"/>
                    <a:pt x="1411" y="610"/>
                    <a:pt x="1411" y="6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147;p39"/>
            <p:cNvSpPr/>
            <p:nvPr/>
          </p:nvSpPr>
          <p:spPr>
            <a:xfrm>
              <a:off x="5774982" y="4449888"/>
              <a:ext cx="201298" cy="158263"/>
            </a:xfrm>
            <a:custGeom>
              <a:avLst/>
              <a:gdLst/>
              <a:ahLst/>
              <a:cxnLst/>
              <a:rect l="l" t="t" r="r" b="b"/>
              <a:pathLst>
                <a:path w="1801" h="1416" extrusionOk="0">
                  <a:moveTo>
                    <a:pt x="1801" y="515"/>
                  </a:moveTo>
                  <a:cubicBezTo>
                    <a:pt x="1783" y="299"/>
                    <a:pt x="1641" y="113"/>
                    <a:pt x="1537" y="1"/>
                  </a:cubicBezTo>
                  <a:cubicBezTo>
                    <a:pt x="1364" y="182"/>
                    <a:pt x="1134" y="303"/>
                    <a:pt x="909" y="407"/>
                  </a:cubicBezTo>
                  <a:cubicBezTo>
                    <a:pt x="723" y="489"/>
                    <a:pt x="533" y="559"/>
                    <a:pt x="338" y="619"/>
                  </a:cubicBezTo>
                  <a:cubicBezTo>
                    <a:pt x="256" y="831"/>
                    <a:pt x="113" y="1190"/>
                    <a:pt x="1" y="1415"/>
                  </a:cubicBezTo>
                  <a:cubicBezTo>
                    <a:pt x="645" y="1277"/>
                    <a:pt x="1199" y="961"/>
                    <a:pt x="1753" y="559"/>
                  </a:cubicBezTo>
                  <a:cubicBezTo>
                    <a:pt x="1770" y="546"/>
                    <a:pt x="1788" y="533"/>
                    <a:pt x="1801" y="515"/>
                  </a:cubicBezTo>
                  <a:close/>
                </a:path>
              </a:pathLst>
            </a:custGeom>
            <a:solidFill>
              <a:srgbClr val="BF5B0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148;p39"/>
            <p:cNvSpPr/>
            <p:nvPr/>
          </p:nvSpPr>
          <p:spPr>
            <a:xfrm>
              <a:off x="5769728" y="4507449"/>
              <a:ext cx="206998" cy="138368"/>
            </a:xfrm>
            <a:custGeom>
              <a:avLst/>
              <a:gdLst/>
              <a:ahLst/>
              <a:cxnLst/>
              <a:rect l="l" t="t" r="r" b="b"/>
              <a:pathLst>
                <a:path w="1852" h="1238" extrusionOk="0">
                  <a:moveTo>
                    <a:pt x="1800" y="44"/>
                  </a:moveTo>
                  <a:cubicBezTo>
                    <a:pt x="1246" y="446"/>
                    <a:pt x="692" y="762"/>
                    <a:pt x="48" y="900"/>
                  </a:cubicBezTo>
                  <a:cubicBezTo>
                    <a:pt x="31" y="926"/>
                    <a:pt x="18" y="952"/>
                    <a:pt x="0" y="978"/>
                  </a:cubicBezTo>
                  <a:cubicBezTo>
                    <a:pt x="186" y="1238"/>
                    <a:pt x="1783" y="550"/>
                    <a:pt x="1848" y="135"/>
                  </a:cubicBezTo>
                  <a:cubicBezTo>
                    <a:pt x="1852" y="91"/>
                    <a:pt x="1852" y="44"/>
                    <a:pt x="1848" y="0"/>
                  </a:cubicBezTo>
                  <a:cubicBezTo>
                    <a:pt x="1835" y="18"/>
                    <a:pt x="1817" y="31"/>
                    <a:pt x="1800" y="44"/>
                  </a:cubicBezTo>
                  <a:close/>
                </a:path>
              </a:pathLst>
            </a:custGeom>
            <a:solidFill>
              <a:srgbClr val="FCF6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39"/>
            <p:cNvSpPr/>
            <p:nvPr/>
          </p:nvSpPr>
          <p:spPr>
            <a:xfrm>
              <a:off x="5017290" y="3177171"/>
              <a:ext cx="630606" cy="178493"/>
            </a:xfrm>
            <a:custGeom>
              <a:avLst/>
              <a:gdLst/>
              <a:ahLst/>
              <a:cxnLst/>
              <a:rect l="l" t="t" r="r" b="b"/>
              <a:pathLst>
                <a:path w="5642" h="1597" extrusionOk="0">
                  <a:moveTo>
                    <a:pt x="1073" y="1389"/>
                  </a:moveTo>
                  <a:cubicBezTo>
                    <a:pt x="1138" y="1398"/>
                    <a:pt x="1190" y="1437"/>
                    <a:pt x="1251" y="1446"/>
                  </a:cubicBezTo>
                  <a:cubicBezTo>
                    <a:pt x="1861" y="1597"/>
                    <a:pt x="2466" y="1532"/>
                    <a:pt x="3068" y="1506"/>
                  </a:cubicBezTo>
                  <a:cubicBezTo>
                    <a:pt x="3120" y="1506"/>
                    <a:pt x="3172" y="1480"/>
                    <a:pt x="3228" y="1480"/>
                  </a:cubicBezTo>
                  <a:cubicBezTo>
                    <a:pt x="3518" y="1454"/>
                    <a:pt x="3795" y="1355"/>
                    <a:pt x="4067" y="1277"/>
                  </a:cubicBezTo>
                  <a:cubicBezTo>
                    <a:pt x="4201" y="1234"/>
                    <a:pt x="4340" y="1216"/>
                    <a:pt x="4465" y="1160"/>
                  </a:cubicBezTo>
                  <a:cubicBezTo>
                    <a:pt x="4669" y="1073"/>
                    <a:pt x="4872" y="1017"/>
                    <a:pt x="5075" y="922"/>
                  </a:cubicBezTo>
                  <a:cubicBezTo>
                    <a:pt x="5201" y="862"/>
                    <a:pt x="5326" y="805"/>
                    <a:pt x="5430" y="719"/>
                  </a:cubicBezTo>
                  <a:cubicBezTo>
                    <a:pt x="5495" y="654"/>
                    <a:pt x="5568" y="606"/>
                    <a:pt x="5642" y="554"/>
                  </a:cubicBezTo>
                  <a:cubicBezTo>
                    <a:pt x="5555" y="364"/>
                    <a:pt x="5447" y="174"/>
                    <a:pt x="5305" y="1"/>
                  </a:cubicBezTo>
                  <a:cubicBezTo>
                    <a:pt x="3479" y="481"/>
                    <a:pt x="217" y="952"/>
                    <a:pt x="0" y="983"/>
                  </a:cubicBezTo>
                  <a:cubicBezTo>
                    <a:pt x="117" y="1043"/>
                    <a:pt x="230" y="1104"/>
                    <a:pt x="346" y="1151"/>
                  </a:cubicBezTo>
                  <a:cubicBezTo>
                    <a:pt x="589" y="1251"/>
                    <a:pt x="818" y="1337"/>
                    <a:pt x="1073" y="1389"/>
                  </a:cubicBezTo>
                  <a:close/>
                </a:path>
              </a:pathLst>
            </a:custGeom>
            <a:solidFill>
              <a:srgbClr val="0E16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150;p39"/>
            <p:cNvSpPr/>
            <p:nvPr/>
          </p:nvSpPr>
          <p:spPr>
            <a:xfrm>
              <a:off x="4906525" y="3239091"/>
              <a:ext cx="887901" cy="726824"/>
            </a:xfrm>
            <a:custGeom>
              <a:avLst/>
              <a:gdLst/>
              <a:ahLst/>
              <a:cxnLst/>
              <a:rect l="l" t="t" r="r" b="b"/>
              <a:pathLst>
                <a:path w="7944" h="6503" extrusionOk="0">
                  <a:moveTo>
                    <a:pt x="7784" y="4651"/>
                  </a:moveTo>
                  <a:lnTo>
                    <a:pt x="6888" y="1856"/>
                  </a:lnTo>
                  <a:cubicBezTo>
                    <a:pt x="6888" y="1856"/>
                    <a:pt x="7018" y="879"/>
                    <a:pt x="6633" y="0"/>
                  </a:cubicBezTo>
                  <a:cubicBezTo>
                    <a:pt x="6559" y="52"/>
                    <a:pt x="6486" y="100"/>
                    <a:pt x="6421" y="165"/>
                  </a:cubicBezTo>
                  <a:cubicBezTo>
                    <a:pt x="6317" y="251"/>
                    <a:pt x="6192" y="308"/>
                    <a:pt x="6066" y="368"/>
                  </a:cubicBezTo>
                  <a:cubicBezTo>
                    <a:pt x="5863" y="463"/>
                    <a:pt x="5660" y="519"/>
                    <a:pt x="5456" y="606"/>
                  </a:cubicBezTo>
                  <a:cubicBezTo>
                    <a:pt x="5331" y="662"/>
                    <a:pt x="5192" y="680"/>
                    <a:pt x="5058" y="723"/>
                  </a:cubicBezTo>
                  <a:cubicBezTo>
                    <a:pt x="4786" y="801"/>
                    <a:pt x="4509" y="900"/>
                    <a:pt x="4219" y="926"/>
                  </a:cubicBezTo>
                  <a:cubicBezTo>
                    <a:pt x="4163" y="926"/>
                    <a:pt x="4111" y="952"/>
                    <a:pt x="4059" y="952"/>
                  </a:cubicBezTo>
                  <a:cubicBezTo>
                    <a:pt x="3457" y="978"/>
                    <a:pt x="2852" y="1043"/>
                    <a:pt x="2242" y="892"/>
                  </a:cubicBezTo>
                  <a:cubicBezTo>
                    <a:pt x="2181" y="883"/>
                    <a:pt x="2129" y="844"/>
                    <a:pt x="2064" y="835"/>
                  </a:cubicBezTo>
                  <a:cubicBezTo>
                    <a:pt x="1809" y="783"/>
                    <a:pt x="1580" y="697"/>
                    <a:pt x="1337" y="597"/>
                  </a:cubicBezTo>
                  <a:cubicBezTo>
                    <a:pt x="1221" y="550"/>
                    <a:pt x="1108" y="489"/>
                    <a:pt x="991" y="429"/>
                  </a:cubicBezTo>
                  <a:cubicBezTo>
                    <a:pt x="987" y="429"/>
                    <a:pt x="983" y="429"/>
                    <a:pt x="983" y="429"/>
                  </a:cubicBezTo>
                  <a:lnTo>
                    <a:pt x="983" y="1705"/>
                  </a:lnTo>
                  <a:lnTo>
                    <a:pt x="1" y="5478"/>
                  </a:lnTo>
                  <a:cubicBezTo>
                    <a:pt x="1" y="5478"/>
                    <a:pt x="104" y="5992"/>
                    <a:pt x="1645" y="6248"/>
                  </a:cubicBezTo>
                  <a:cubicBezTo>
                    <a:pt x="3185" y="6503"/>
                    <a:pt x="3799" y="6010"/>
                    <a:pt x="3799" y="6010"/>
                  </a:cubicBezTo>
                  <a:lnTo>
                    <a:pt x="3955" y="5573"/>
                  </a:lnTo>
                  <a:lnTo>
                    <a:pt x="4180" y="6062"/>
                  </a:lnTo>
                  <a:cubicBezTo>
                    <a:pt x="4180" y="6062"/>
                    <a:pt x="5071" y="6256"/>
                    <a:pt x="6508" y="5715"/>
                  </a:cubicBezTo>
                  <a:cubicBezTo>
                    <a:pt x="7944" y="5175"/>
                    <a:pt x="7784" y="4651"/>
                    <a:pt x="7784" y="465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151;p39"/>
            <p:cNvSpPr/>
            <p:nvPr/>
          </p:nvSpPr>
          <p:spPr>
            <a:xfrm>
              <a:off x="4939945" y="2000239"/>
              <a:ext cx="265566" cy="295066"/>
            </a:xfrm>
            <a:custGeom>
              <a:avLst/>
              <a:gdLst/>
              <a:ahLst/>
              <a:cxnLst/>
              <a:rect l="l" t="t" r="r" b="b"/>
              <a:pathLst>
                <a:path w="2376" h="2640" extrusionOk="0">
                  <a:moveTo>
                    <a:pt x="1666" y="2509"/>
                  </a:moveTo>
                  <a:cubicBezTo>
                    <a:pt x="1666" y="2509"/>
                    <a:pt x="1843" y="2639"/>
                    <a:pt x="1986" y="2462"/>
                  </a:cubicBezTo>
                  <a:cubicBezTo>
                    <a:pt x="2124" y="2284"/>
                    <a:pt x="2375" y="1783"/>
                    <a:pt x="2284" y="1579"/>
                  </a:cubicBezTo>
                  <a:cubicBezTo>
                    <a:pt x="2198" y="1376"/>
                    <a:pt x="1986" y="1311"/>
                    <a:pt x="1986" y="1311"/>
                  </a:cubicBezTo>
                  <a:cubicBezTo>
                    <a:pt x="1986" y="1311"/>
                    <a:pt x="2189" y="1142"/>
                    <a:pt x="2098" y="995"/>
                  </a:cubicBezTo>
                  <a:cubicBezTo>
                    <a:pt x="1912" y="1056"/>
                    <a:pt x="1817" y="1021"/>
                    <a:pt x="1817" y="1021"/>
                  </a:cubicBezTo>
                  <a:cubicBezTo>
                    <a:pt x="1817" y="1021"/>
                    <a:pt x="1021" y="489"/>
                    <a:pt x="870" y="260"/>
                  </a:cubicBezTo>
                  <a:cubicBezTo>
                    <a:pt x="718" y="30"/>
                    <a:pt x="736" y="0"/>
                    <a:pt x="736" y="0"/>
                  </a:cubicBezTo>
                  <a:cubicBezTo>
                    <a:pt x="736" y="0"/>
                    <a:pt x="338" y="355"/>
                    <a:pt x="515" y="792"/>
                  </a:cubicBezTo>
                  <a:cubicBezTo>
                    <a:pt x="320" y="753"/>
                    <a:pt x="43" y="1030"/>
                    <a:pt x="0" y="1242"/>
                  </a:cubicBezTo>
                  <a:cubicBezTo>
                    <a:pt x="169" y="1268"/>
                    <a:pt x="247" y="1346"/>
                    <a:pt x="247" y="1346"/>
                  </a:cubicBezTo>
                  <a:cubicBezTo>
                    <a:pt x="247" y="1346"/>
                    <a:pt x="152" y="1562"/>
                    <a:pt x="303" y="1739"/>
                  </a:cubicBezTo>
                  <a:cubicBezTo>
                    <a:pt x="454" y="1912"/>
                    <a:pt x="1225" y="1951"/>
                    <a:pt x="1225" y="1951"/>
                  </a:cubicBezTo>
                  <a:cubicBezTo>
                    <a:pt x="1225" y="1951"/>
                    <a:pt x="1454" y="2341"/>
                    <a:pt x="1666" y="25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39"/>
            <p:cNvSpPr/>
            <p:nvPr/>
          </p:nvSpPr>
          <p:spPr>
            <a:xfrm>
              <a:off x="4943745" y="2346948"/>
              <a:ext cx="701804" cy="994731"/>
            </a:xfrm>
            <a:custGeom>
              <a:avLst/>
              <a:gdLst/>
              <a:ahLst/>
              <a:cxnLst/>
              <a:rect l="l" t="t" r="r" b="b"/>
              <a:pathLst>
                <a:path w="6279" h="8900" extrusionOk="0">
                  <a:moveTo>
                    <a:pt x="61" y="2393"/>
                  </a:moveTo>
                  <a:cubicBezTo>
                    <a:pt x="1" y="1986"/>
                    <a:pt x="27" y="1571"/>
                    <a:pt x="139" y="1177"/>
                  </a:cubicBezTo>
                  <a:cubicBezTo>
                    <a:pt x="174" y="1047"/>
                    <a:pt x="217" y="930"/>
                    <a:pt x="269" y="848"/>
                  </a:cubicBezTo>
                  <a:cubicBezTo>
                    <a:pt x="455" y="550"/>
                    <a:pt x="1943" y="0"/>
                    <a:pt x="2488" y="9"/>
                  </a:cubicBezTo>
                  <a:cubicBezTo>
                    <a:pt x="3038" y="17"/>
                    <a:pt x="3959" y="541"/>
                    <a:pt x="4366" y="1237"/>
                  </a:cubicBezTo>
                  <a:cubicBezTo>
                    <a:pt x="4777" y="1938"/>
                    <a:pt x="5759" y="6607"/>
                    <a:pt x="5954" y="6914"/>
                  </a:cubicBezTo>
                  <a:cubicBezTo>
                    <a:pt x="6149" y="7225"/>
                    <a:pt x="6278" y="7615"/>
                    <a:pt x="5880" y="7896"/>
                  </a:cubicBezTo>
                  <a:cubicBezTo>
                    <a:pt x="5482" y="8181"/>
                    <a:pt x="4509" y="8900"/>
                    <a:pt x="2571" y="8865"/>
                  </a:cubicBezTo>
                  <a:cubicBezTo>
                    <a:pt x="632" y="8826"/>
                    <a:pt x="399" y="8510"/>
                    <a:pt x="330" y="8056"/>
                  </a:cubicBezTo>
                  <a:cubicBezTo>
                    <a:pt x="260" y="7606"/>
                    <a:pt x="533" y="7039"/>
                    <a:pt x="542" y="6373"/>
                  </a:cubicBezTo>
                  <a:cubicBezTo>
                    <a:pt x="550" y="5854"/>
                    <a:pt x="208" y="3418"/>
                    <a:pt x="61" y="239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153;p39"/>
            <p:cNvSpPr/>
            <p:nvPr/>
          </p:nvSpPr>
          <p:spPr>
            <a:xfrm>
              <a:off x="5009019" y="2154928"/>
              <a:ext cx="261765" cy="293166"/>
            </a:xfrm>
            <a:custGeom>
              <a:avLst/>
              <a:gdLst/>
              <a:ahLst/>
              <a:cxnLst/>
              <a:rect l="l" t="t" r="r" b="b"/>
              <a:pathLst>
                <a:path w="2342" h="2623" extrusionOk="0">
                  <a:moveTo>
                    <a:pt x="516" y="2090"/>
                  </a:moveTo>
                  <a:cubicBezTo>
                    <a:pt x="516" y="2090"/>
                    <a:pt x="801" y="2025"/>
                    <a:pt x="1087" y="2108"/>
                  </a:cubicBezTo>
                  <a:cubicBezTo>
                    <a:pt x="1368" y="2185"/>
                    <a:pt x="1718" y="2622"/>
                    <a:pt x="2030" y="2506"/>
                  </a:cubicBezTo>
                  <a:cubicBezTo>
                    <a:pt x="2341" y="2389"/>
                    <a:pt x="2307" y="1973"/>
                    <a:pt x="1896" y="1887"/>
                  </a:cubicBezTo>
                  <a:cubicBezTo>
                    <a:pt x="1770" y="1857"/>
                    <a:pt x="1671" y="1839"/>
                    <a:pt x="1597" y="1831"/>
                  </a:cubicBezTo>
                  <a:cubicBezTo>
                    <a:pt x="1459" y="1809"/>
                    <a:pt x="1342" y="1714"/>
                    <a:pt x="1299" y="1580"/>
                  </a:cubicBezTo>
                  <a:cubicBezTo>
                    <a:pt x="1255" y="1459"/>
                    <a:pt x="1212" y="1324"/>
                    <a:pt x="1199" y="1273"/>
                  </a:cubicBezTo>
                  <a:cubicBezTo>
                    <a:pt x="1173" y="1177"/>
                    <a:pt x="1156" y="1117"/>
                    <a:pt x="1156" y="1117"/>
                  </a:cubicBezTo>
                  <a:cubicBezTo>
                    <a:pt x="1156" y="1117"/>
                    <a:pt x="1199" y="1160"/>
                    <a:pt x="1260" y="1125"/>
                  </a:cubicBezTo>
                  <a:cubicBezTo>
                    <a:pt x="1320" y="1086"/>
                    <a:pt x="1377" y="671"/>
                    <a:pt x="1260" y="645"/>
                  </a:cubicBezTo>
                  <a:cubicBezTo>
                    <a:pt x="1143" y="619"/>
                    <a:pt x="1117" y="736"/>
                    <a:pt x="1117" y="736"/>
                  </a:cubicBezTo>
                  <a:cubicBezTo>
                    <a:pt x="1117" y="736"/>
                    <a:pt x="1082" y="282"/>
                    <a:pt x="940" y="169"/>
                  </a:cubicBezTo>
                  <a:cubicBezTo>
                    <a:pt x="801" y="52"/>
                    <a:pt x="338" y="1"/>
                    <a:pt x="170" y="407"/>
                  </a:cubicBezTo>
                  <a:cubicBezTo>
                    <a:pt x="1" y="814"/>
                    <a:pt x="118" y="1346"/>
                    <a:pt x="286" y="1407"/>
                  </a:cubicBezTo>
                  <a:cubicBezTo>
                    <a:pt x="455" y="1467"/>
                    <a:pt x="559" y="1381"/>
                    <a:pt x="559" y="1381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154;p39"/>
            <p:cNvSpPr/>
            <p:nvPr/>
          </p:nvSpPr>
          <p:spPr>
            <a:xfrm>
              <a:off x="4430271" y="2023935"/>
              <a:ext cx="751541" cy="697876"/>
            </a:xfrm>
            <a:custGeom>
              <a:avLst/>
              <a:gdLst/>
              <a:ahLst/>
              <a:cxnLst/>
              <a:rect l="l" t="t" r="r" b="b"/>
              <a:pathLst>
                <a:path w="6724" h="6244" extrusionOk="0">
                  <a:moveTo>
                    <a:pt x="5356" y="3885"/>
                  </a:moveTo>
                  <a:lnTo>
                    <a:pt x="2393" y="2488"/>
                  </a:lnTo>
                  <a:lnTo>
                    <a:pt x="770" y="0"/>
                  </a:lnTo>
                  <a:lnTo>
                    <a:pt x="0" y="281"/>
                  </a:lnTo>
                  <a:cubicBezTo>
                    <a:pt x="0" y="281"/>
                    <a:pt x="800" y="2946"/>
                    <a:pt x="1289" y="3522"/>
                  </a:cubicBezTo>
                  <a:cubicBezTo>
                    <a:pt x="1783" y="4102"/>
                    <a:pt x="5075" y="5875"/>
                    <a:pt x="5075" y="5875"/>
                  </a:cubicBezTo>
                  <a:cubicBezTo>
                    <a:pt x="6438" y="6243"/>
                    <a:pt x="6723" y="4400"/>
                    <a:pt x="5356" y="3885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39"/>
            <p:cNvSpPr/>
            <p:nvPr/>
          </p:nvSpPr>
          <p:spPr>
            <a:xfrm>
              <a:off x="4386234" y="1824203"/>
              <a:ext cx="148095" cy="239406"/>
            </a:xfrm>
            <a:custGeom>
              <a:avLst/>
              <a:gdLst/>
              <a:ahLst/>
              <a:cxnLst/>
              <a:rect l="l" t="t" r="r" b="b"/>
              <a:pathLst>
                <a:path w="1325" h="2142" extrusionOk="0">
                  <a:moveTo>
                    <a:pt x="1143" y="1887"/>
                  </a:moveTo>
                  <a:cubicBezTo>
                    <a:pt x="1143" y="1887"/>
                    <a:pt x="1298" y="1636"/>
                    <a:pt x="1238" y="1359"/>
                  </a:cubicBezTo>
                  <a:cubicBezTo>
                    <a:pt x="1177" y="1078"/>
                    <a:pt x="1277" y="840"/>
                    <a:pt x="1298" y="697"/>
                  </a:cubicBezTo>
                  <a:cubicBezTo>
                    <a:pt x="1324" y="550"/>
                    <a:pt x="1169" y="519"/>
                    <a:pt x="1095" y="610"/>
                  </a:cubicBezTo>
                  <a:cubicBezTo>
                    <a:pt x="1021" y="706"/>
                    <a:pt x="970" y="974"/>
                    <a:pt x="970" y="974"/>
                  </a:cubicBezTo>
                  <a:cubicBezTo>
                    <a:pt x="970" y="974"/>
                    <a:pt x="822" y="0"/>
                    <a:pt x="446" y="18"/>
                  </a:cubicBezTo>
                  <a:cubicBezTo>
                    <a:pt x="70" y="35"/>
                    <a:pt x="0" y="217"/>
                    <a:pt x="18" y="524"/>
                  </a:cubicBezTo>
                  <a:cubicBezTo>
                    <a:pt x="31" y="831"/>
                    <a:pt x="130" y="1264"/>
                    <a:pt x="130" y="1264"/>
                  </a:cubicBezTo>
                  <a:cubicBezTo>
                    <a:pt x="130" y="1264"/>
                    <a:pt x="35" y="1523"/>
                    <a:pt x="156" y="1761"/>
                  </a:cubicBezTo>
                  <a:cubicBezTo>
                    <a:pt x="282" y="1999"/>
                    <a:pt x="507" y="2142"/>
                    <a:pt x="507" y="2142"/>
                  </a:cubicBez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156;p39"/>
            <p:cNvSpPr/>
            <p:nvPr/>
          </p:nvSpPr>
          <p:spPr>
            <a:xfrm>
              <a:off x="4781342" y="4547127"/>
              <a:ext cx="69186" cy="40236"/>
            </a:xfrm>
            <a:custGeom>
              <a:avLst/>
              <a:gdLst/>
              <a:ahLst/>
              <a:cxnLst/>
              <a:rect l="l" t="t" r="r" b="b"/>
              <a:pathLst>
                <a:path w="619" h="360" extrusionOk="0">
                  <a:moveTo>
                    <a:pt x="580" y="359"/>
                  </a:moveTo>
                  <a:cubicBezTo>
                    <a:pt x="571" y="359"/>
                    <a:pt x="563" y="355"/>
                    <a:pt x="554" y="351"/>
                  </a:cubicBezTo>
                  <a:cubicBezTo>
                    <a:pt x="554" y="346"/>
                    <a:pt x="303" y="74"/>
                    <a:pt x="43" y="100"/>
                  </a:cubicBezTo>
                  <a:cubicBezTo>
                    <a:pt x="22" y="100"/>
                    <a:pt x="4" y="87"/>
                    <a:pt x="4" y="65"/>
                  </a:cubicBezTo>
                  <a:cubicBezTo>
                    <a:pt x="0" y="48"/>
                    <a:pt x="17" y="30"/>
                    <a:pt x="35" y="26"/>
                  </a:cubicBezTo>
                  <a:cubicBezTo>
                    <a:pt x="329" y="0"/>
                    <a:pt x="597" y="290"/>
                    <a:pt x="606" y="303"/>
                  </a:cubicBezTo>
                  <a:cubicBezTo>
                    <a:pt x="619" y="316"/>
                    <a:pt x="619" y="338"/>
                    <a:pt x="606" y="351"/>
                  </a:cubicBezTo>
                  <a:cubicBezTo>
                    <a:pt x="597" y="359"/>
                    <a:pt x="588" y="359"/>
                    <a:pt x="580" y="3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157;p39"/>
            <p:cNvSpPr/>
            <p:nvPr/>
          </p:nvSpPr>
          <p:spPr>
            <a:xfrm>
              <a:off x="4756641" y="4560652"/>
              <a:ext cx="69297" cy="40683"/>
            </a:xfrm>
            <a:custGeom>
              <a:avLst/>
              <a:gdLst/>
              <a:ahLst/>
              <a:cxnLst/>
              <a:rect l="l" t="t" r="r" b="b"/>
              <a:pathLst>
                <a:path w="620" h="364" extrusionOk="0">
                  <a:moveTo>
                    <a:pt x="580" y="364"/>
                  </a:moveTo>
                  <a:cubicBezTo>
                    <a:pt x="572" y="364"/>
                    <a:pt x="563" y="359"/>
                    <a:pt x="554" y="351"/>
                  </a:cubicBezTo>
                  <a:cubicBezTo>
                    <a:pt x="550" y="351"/>
                    <a:pt x="303" y="74"/>
                    <a:pt x="44" y="100"/>
                  </a:cubicBezTo>
                  <a:cubicBezTo>
                    <a:pt x="22" y="104"/>
                    <a:pt x="5" y="91"/>
                    <a:pt x="5" y="70"/>
                  </a:cubicBezTo>
                  <a:cubicBezTo>
                    <a:pt x="0" y="52"/>
                    <a:pt x="13" y="35"/>
                    <a:pt x="35" y="31"/>
                  </a:cubicBezTo>
                  <a:cubicBezTo>
                    <a:pt x="329" y="0"/>
                    <a:pt x="597" y="290"/>
                    <a:pt x="606" y="303"/>
                  </a:cubicBezTo>
                  <a:cubicBezTo>
                    <a:pt x="619" y="320"/>
                    <a:pt x="619" y="342"/>
                    <a:pt x="606" y="355"/>
                  </a:cubicBezTo>
                  <a:cubicBezTo>
                    <a:pt x="597" y="359"/>
                    <a:pt x="589" y="364"/>
                    <a:pt x="580" y="3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39"/>
            <p:cNvSpPr/>
            <p:nvPr/>
          </p:nvSpPr>
          <p:spPr>
            <a:xfrm>
              <a:off x="4796320" y="4534050"/>
              <a:ext cx="69186" cy="40683"/>
            </a:xfrm>
            <a:custGeom>
              <a:avLst/>
              <a:gdLst/>
              <a:ahLst/>
              <a:cxnLst/>
              <a:rect l="l" t="t" r="r" b="b"/>
              <a:pathLst>
                <a:path w="619" h="364" extrusionOk="0">
                  <a:moveTo>
                    <a:pt x="580" y="364"/>
                  </a:moveTo>
                  <a:cubicBezTo>
                    <a:pt x="571" y="364"/>
                    <a:pt x="563" y="359"/>
                    <a:pt x="554" y="351"/>
                  </a:cubicBezTo>
                  <a:cubicBezTo>
                    <a:pt x="550" y="347"/>
                    <a:pt x="299" y="74"/>
                    <a:pt x="39" y="100"/>
                  </a:cubicBezTo>
                  <a:cubicBezTo>
                    <a:pt x="22" y="104"/>
                    <a:pt x="5" y="87"/>
                    <a:pt x="5" y="70"/>
                  </a:cubicBezTo>
                  <a:cubicBezTo>
                    <a:pt x="0" y="48"/>
                    <a:pt x="13" y="31"/>
                    <a:pt x="35" y="31"/>
                  </a:cubicBezTo>
                  <a:cubicBezTo>
                    <a:pt x="329" y="0"/>
                    <a:pt x="593" y="290"/>
                    <a:pt x="606" y="303"/>
                  </a:cubicBezTo>
                  <a:cubicBezTo>
                    <a:pt x="619" y="316"/>
                    <a:pt x="619" y="338"/>
                    <a:pt x="602" y="351"/>
                  </a:cubicBezTo>
                  <a:cubicBezTo>
                    <a:pt x="597" y="359"/>
                    <a:pt x="589" y="364"/>
                    <a:pt x="580" y="36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159;p39"/>
            <p:cNvSpPr/>
            <p:nvPr/>
          </p:nvSpPr>
          <p:spPr>
            <a:xfrm>
              <a:off x="4814203" y="4560204"/>
              <a:ext cx="65385" cy="59013"/>
            </a:xfrm>
            <a:custGeom>
              <a:avLst/>
              <a:gdLst/>
              <a:ahLst/>
              <a:cxnLst/>
              <a:rect l="l" t="t" r="r" b="b"/>
              <a:pathLst>
                <a:path w="585" h="528" extrusionOk="0">
                  <a:moveTo>
                    <a:pt x="22" y="528"/>
                  </a:moveTo>
                  <a:cubicBezTo>
                    <a:pt x="22" y="528"/>
                    <a:pt x="18" y="528"/>
                    <a:pt x="13" y="528"/>
                  </a:cubicBezTo>
                  <a:cubicBezTo>
                    <a:pt x="0" y="519"/>
                    <a:pt x="0" y="506"/>
                    <a:pt x="5" y="498"/>
                  </a:cubicBezTo>
                  <a:cubicBezTo>
                    <a:pt x="104" y="329"/>
                    <a:pt x="355" y="182"/>
                    <a:pt x="519" y="156"/>
                  </a:cubicBezTo>
                  <a:cubicBezTo>
                    <a:pt x="493" y="100"/>
                    <a:pt x="498" y="26"/>
                    <a:pt x="498" y="22"/>
                  </a:cubicBezTo>
                  <a:cubicBezTo>
                    <a:pt x="502" y="9"/>
                    <a:pt x="511" y="0"/>
                    <a:pt x="524" y="0"/>
                  </a:cubicBezTo>
                  <a:cubicBezTo>
                    <a:pt x="537" y="4"/>
                    <a:pt x="545" y="13"/>
                    <a:pt x="545" y="26"/>
                  </a:cubicBezTo>
                  <a:cubicBezTo>
                    <a:pt x="541" y="52"/>
                    <a:pt x="545" y="125"/>
                    <a:pt x="576" y="160"/>
                  </a:cubicBezTo>
                  <a:cubicBezTo>
                    <a:pt x="580" y="164"/>
                    <a:pt x="584" y="177"/>
                    <a:pt x="580" y="182"/>
                  </a:cubicBezTo>
                  <a:cubicBezTo>
                    <a:pt x="576" y="190"/>
                    <a:pt x="567" y="195"/>
                    <a:pt x="558" y="195"/>
                  </a:cubicBezTo>
                  <a:cubicBezTo>
                    <a:pt x="424" y="203"/>
                    <a:pt x="147" y="342"/>
                    <a:pt x="44" y="519"/>
                  </a:cubicBezTo>
                  <a:cubicBezTo>
                    <a:pt x="39" y="524"/>
                    <a:pt x="31" y="528"/>
                    <a:pt x="22" y="528"/>
                  </a:cubicBezTo>
                  <a:close/>
                </a:path>
              </a:pathLst>
            </a:custGeom>
            <a:solidFill>
              <a:srgbClr val="B4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160;p39"/>
            <p:cNvSpPr/>
            <p:nvPr/>
          </p:nvSpPr>
          <p:spPr>
            <a:xfrm>
              <a:off x="5796330" y="4521979"/>
              <a:ext cx="75557" cy="29060"/>
            </a:xfrm>
            <a:custGeom>
              <a:avLst/>
              <a:gdLst/>
              <a:ahLst/>
              <a:cxnLst/>
              <a:rect l="l" t="t" r="r" b="b"/>
              <a:pathLst>
                <a:path w="676" h="260" extrusionOk="0">
                  <a:moveTo>
                    <a:pt x="43" y="260"/>
                  </a:moveTo>
                  <a:cubicBezTo>
                    <a:pt x="30" y="260"/>
                    <a:pt x="22" y="255"/>
                    <a:pt x="13" y="251"/>
                  </a:cubicBezTo>
                  <a:cubicBezTo>
                    <a:pt x="0" y="234"/>
                    <a:pt x="5" y="212"/>
                    <a:pt x="17" y="199"/>
                  </a:cubicBezTo>
                  <a:cubicBezTo>
                    <a:pt x="238" y="0"/>
                    <a:pt x="628" y="82"/>
                    <a:pt x="640" y="87"/>
                  </a:cubicBezTo>
                  <a:cubicBezTo>
                    <a:pt x="662" y="91"/>
                    <a:pt x="675" y="108"/>
                    <a:pt x="671" y="130"/>
                  </a:cubicBezTo>
                  <a:cubicBezTo>
                    <a:pt x="666" y="147"/>
                    <a:pt x="645" y="160"/>
                    <a:pt x="628" y="156"/>
                  </a:cubicBezTo>
                  <a:cubicBezTo>
                    <a:pt x="623" y="156"/>
                    <a:pt x="260" y="78"/>
                    <a:pt x="65" y="251"/>
                  </a:cubicBezTo>
                  <a:cubicBezTo>
                    <a:pt x="56" y="260"/>
                    <a:pt x="52" y="260"/>
                    <a:pt x="43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161;p39"/>
            <p:cNvSpPr/>
            <p:nvPr/>
          </p:nvSpPr>
          <p:spPr>
            <a:xfrm>
              <a:off x="5784706" y="4548022"/>
              <a:ext cx="74998" cy="28724"/>
            </a:xfrm>
            <a:custGeom>
              <a:avLst/>
              <a:gdLst/>
              <a:ahLst/>
              <a:cxnLst/>
              <a:rect l="l" t="t" r="r" b="b"/>
              <a:pathLst>
                <a:path w="671" h="257" extrusionOk="0">
                  <a:moveTo>
                    <a:pt x="39" y="256"/>
                  </a:moveTo>
                  <a:cubicBezTo>
                    <a:pt x="31" y="256"/>
                    <a:pt x="18" y="252"/>
                    <a:pt x="13" y="247"/>
                  </a:cubicBezTo>
                  <a:cubicBezTo>
                    <a:pt x="0" y="230"/>
                    <a:pt x="0" y="209"/>
                    <a:pt x="13" y="196"/>
                  </a:cubicBezTo>
                  <a:cubicBezTo>
                    <a:pt x="238" y="1"/>
                    <a:pt x="623" y="79"/>
                    <a:pt x="641" y="83"/>
                  </a:cubicBezTo>
                  <a:cubicBezTo>
                    <a:pt x="658" y="87"/>
                    <a:pt x="671" y="105"/>
                    <a:pt x="667" y="126"/>
                  </a:cubicBezTo>
                  <a:cubicBezTo>
                    <a:pt x="662" y="144"/>
                    <a:pt x="645" y="157"/>
                    <a:pt x="623" y="152"/>
                  </a:cubicBezTo>
                  <a:cubicBezTo>
                    <a:pt x="619" y="152"/>
                    <a:pt x="256" y="74"/>
                    <a:pt x="61" y="247"/>
                  </a:cubicBezTo>
                  <a:cubicBezTo>
                    <a:pt x="57" y="256"/>
                    <a:pt x="48" y="256"/>
                    <a:pt x="39" y="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9"/>
            <p:cNvSpPr/>
            <p:nvPr/>
          </p:nvSpPr>
          <p:spPr>
            <a:xfrm>
              <a:off x="5801136" y="4503090"/>
              <a:ext cx="75109" cy="29171"/>
            </a:xfrm>
            <a:custGeom>
              <a:avLst/>
              <a:gdLst/>
              <a:ahLst/>
              <a:cxnLst/>
              <a:rect l="l" t="t" r="r" b="b"/>
              <a:pathLst>
                <a:path w="672" h="261" extrusionOk="0">
                  <a:moveTo>
                    <a:pt x="39" y="260"/>
                  </a:moveTo>
                  <a:cubicBezTo>
                    <a:pt x="31" y="260"/>
                    <a:pt x="18" y="256"/>
                    <a:pt x="13" y="247"/>
                  </a:cubicBezTo>
                  <a:cubicBezTo>
                    <a:pt x="0" y="234"/>
                    <a:pt x="0" y="208"/>
                    <a:pt x="13" y="195"/>
                  </a:cubicBezTo>
                  <a:cubicBezTo>
                    <a:pt x="238" y="1"/>
                    <a:pt x="623" y="83"/>
                    <a:pt x="641" y="83"/>
                  </a:cubicBezTo>
                  <a:cubicBezTo>
                    <a:pt x="658" y="87"/>
                    <a:pt x="671" y="109"/>
                    <a:pt x="667" y="126"/>
                  </a:cubicBezTo>
                  <a:cubicBezTo>
                    <a:pt x="662" y="143"/>
                    <a:pt x="645" y="156"/>
                    <a:pt x="623" y="152"/>
                  </a:cubicBezTo>
                  <a:cubicBezTo>
                    <a:pt x="619" y="152"/>
                    <a:pt x="256" y="78"/>
                    <a:pt x="61" y="251"/>
                  </a:cubicBezTo>
                  <a:cubicBezTo>
                    <a:pt x="57" y="256"/>
                    <a:pt x="48" y="260"/>
                    <a:pt x="39" y="2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9"/>
            <p:cNvSpPr/>
            <p:nvPr/>
          </p:nvSpPr>
          <p:spPr>
            <a:xfrm>
              <a:off x="5858139" y="4500631"/>
              <a:ext cx="34537" cy="81926"/>
            </a:xfrm>
            <a:custGeom>
              <a:avLst/>
              <a:gdLst/>
              <a:ahLst/>
              <a:cxnLst/>
              <a:rect l="l" t="t" r="r" b="b"/>
              <a:pathLst>
                <a:path w="309" h="733" extrusionOk="0">
                  <a:moveTo>
                    <a:pt x="44" y="732"/>
                  </a:moveTo>
                  <a:cubicBezTo>
                    <a:pt x="31" y="732"/>
                    <a:pt x="23" y="723"/>
                    <a:pt x="23" y="710"/>
                  </a:cubicBezTo>
                  <a:cubicBezTo>
                    <a:pt x="1" y="516"/>
                    <a:pt x="122" y="252"/>
                    <a:pt x="243" y="135"/>
                  </a:cubicBezTo>
                  <a:cubicBezTo>
                    <a:pt x="187" y="100"/>
                    <a:pt x="148" y="40"/>
                    <a:pt x="144" y="35"/>
                  </a:cubicBezTo>
                  <a:cubicBezTo>
                    <a:pt x="139" y="27"/>
                    <a:pt x="144" y="14"/>
                    <a:pt x="152" y="5"/>
                  </a:cubicBezTo>
                  <a:cubicBezTo>
                    <a:pt x="161" y="1"/>
                    <a:pt x="178" y="1"/>
                    <a:pt x="183" y="14"/>
                  </a:cubicBezTo>
                  <a:cubicBezTo>
                    <a:pt x="196" y="35"/>
                    <a:pt x="243" y="96"/>
                    <a:pt x="287" y="105"/>
                  </a:cubicBezTo>
                  <a:cubicBezTo>
                    <a:pt x="295" y="105"/>
                    <a:pt x="304" y="113"/>
                    <a:pt x="304" y="122"/>
                  </a:cubicBezTo>
                  <a:cubicBezTo>
                    <a:pt x="308" y="131"/>
                    <a:pt x="304" y="139"/>
                    <a:pt x="295" y="144"/>
                  </a:cubicBezTo>
                  <a:cubicBezTo>
                    <a:pt x="191" y="226"/>
                    <a:pt x="44" y="498"/>
                    <a:pt x="66" y="706"/>
                  </a:cubicBezTo>
                  <a:cubicBezTo>
                    <a:pt x="66" y="719"/>
                    <a:pt x="57" y="728"/>
                    <a:pt x="44" y="732"/>
                  </a:cubicBezTo>
                  <a:cubicBezTo>
                    <a:pt x="44" y="732"/>
                    <a:pt x="44" y="732"/>
                    <a:pt x="44" y="732"/>
                  </a:cubicBezTo>
                  <a:close/>
                </a:path>
              </a:pathLst>
            </a:custGeom>
            <a:solidFill>
              <a:srgbClr val="B4A4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9"/>
            <p:cNvSpPr/>
            <p:nvPr/>
          </p:nvSpPr>
          <p:spPr>
            <a:xfrm>
              <a:off x="3612559" y="2297099"/>
              <a:ext cx="230693" cy="270366"/>
            </a:xfrm>
            <a:custGeom>
              <a:avLst/>
              <a:gdLst/>
              <a:ahLst/>
              <a:cxnLst/>
              <a:rect l="l" t="t" r="r" b="b"/>
              <a:pathLst>
                <a:path w="2064" h="2419" extrusionOk="0">
                  <a:moveTo>
                    <a:pt x="1774" y="1350"/>
                  </a:moveTo>
                  <a:cubicBezTo>
                    <a:pt x="1376" y="1995"/>
                    <a:pt x="948" y="2419"/>
                    <a:pt x="506" y="2224"/>
                  </a:cubicBezTo>
                  <a:cubicBezTo>
                    <a:pt x="65" y="2030"/>
                    <a:pt x="0" y="1614"/>
                    <a:pt x="143" y="1190"/>
                  </a:cubicBezTo>
                  <a:cubicBezTo>
                    <a:pt x="286" y="762"/>
                    <a:pt x="753" y="1"/>
                    <a:pt x="1268" y="83"/>
                  </a:cubicBezTo>
                  <a:cubicBezTo>
                    <a:pt x="1783" y="161"/>
                    <a:pt x="2064" y="347"/>
                    <a:pt x="2038" y="736"/>
                  </a:cubicBezTo>
                  <a:cubicBezTo>
                    <a:pt x="2012" y="1125"/>
                    <a:pt x="1774" y="1350"/>
                    <a:pt x="1774" y="1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165;p39"/>
            <p:cNvSpPr/>
            <p:nvPr/>
          </p:nvSpPr>
          <p:spPr>
            <a:xfrm>
              <a:off x="3611106" y="2300452"/>
              <a:ext cx="231252" cy="254942"/>
            </a:xfrm>
            <a:custGeom>
              <a:avLst/>
              <a:gdLst/>
              <a:ahLst/>
              <a:cxnLst/>
              <a:rect l="l" t="t" r="r" b="b"/>
              <a:pathLst>
                <a:path w="2069" h="2281" extrusionOk="0">
                  <a:moveTo>
                    <a:pt x="1207" y="53"/>
                  </a:moveTo>
                  <a:cubicBezTo>
                    <a:pt x="952" y="53"/>
                    <a:pt x="731" y="247"/>
                    <a:pt x="584" y="420"/>
                  </a:cubicBezTo>
                  <a:cubicBezTo>
                    <a:pt x="372" y="667"/>
                    <a:pt x="225" y="974"/>
                    <a:pt x="160" y="1160"/>
                  </a:cubicBezTo>
                  <a:cubicBezTo>
                    <a:pt x="0" y="1645"/>
                    <a:pt x="130" y="2021"/>
                    <a:pt x="519" y="2190"/>
                  </a:cubicBezTo>
                  <a:cubicBezTo>
                    <a:pt x="731" y="2281"/>
                    <a:pt x="939" y="2242"/>
                    <a:pt x="1168" y="2069"/>
                  </a:cubicBezTo>
                  <a:cubicBezTo>
                    <a:pt x="1359" y="1917"/>
                    <a:pt x="1562" y="1675"/>
                    <a:pt x="1783" y="1316"/>
                  </a:cubicBezTo>
                  <a:lnTo>
                    <a:pt x="1783" y="1316"/>
                  </a:lnTo>
                  <a:cubicBezTo>
                    <a:pt x="1787" y="1312"/>
                    <a:pt x="2021" y="1091"/>
                    <a:pt x="2047" y="706"/>
                  </a:cubicBezTo>
                  <a:cubicBezTo>
                    <a:pt x="2060" y="520"/>
                    <a:pt x="1999" y="373"/>
                    <a:pt x="1865" y="269"/>
                  </a:cubicBezTo>
                  <a:cubicBezTo>
                    <a:pt x="1739" y="165"/>
                    <a:pt x="1549" y="96"/>
                    <a:pt x="1281" y="57"/>
                  </a:cubicBezTo>
                  <a:cubicBezTo>
                    <a:pt x="1255" y="53"/>
                    <a:pt x="1229" y="53"/>
                    <a:pt x="1207" y="53"/>
                  </a:cubicBezTo>
                  <a:close/>
                  <a:moveTo>
                    <a:pt x="736" y="2246"/>
                  </a:moveTo>
                  <a:cubicBezTo>
                    <a:pt x="662" y="2246"/>
                    <a:pt x="589" y="2229"/>
                    <a:pt x="519" y="2199"/>
                  </a:cubicBezTo>
                  <a:cubicBezTo>
                    <a:pt x="307" y="2108"/>
                    <a:pt x="173" y="1961"/>
                    <a:pt x="113" y="1766"/>
                  </a:cubicBezTo>
                  <a:cubicBezTo>
                    <a:pt x="65" y="1593"/>
                    <a:pt x="78" y="1381"/>
                    <a:pt x="152" y="1156"/>
                  </a:cubicBezTo>
                  <a:cubicBezTo>
                    <a:pt x="217" y="970"/>
                    <a:pt x="364" y="663"/>
                    <a:pt x="576" y="412"/>
                  </a:cubicBezTo>
                  <a:cubicBezTo>
                    <a:pt x="740" y="221"/>
                    <a:pt x="995" y="1"/>
                    <a:pt x="1281" y="48"/>
                  </a:cubicBezTo>
                  <a:cubicBezTo>
                    <a:pt x="1553" y="92"/>
                    <a:pt x="1744" y="161"/>
                    <a:pt x="1874" y="260"/>
                  </a:cubicBezTo>
                  <a:cubicBezTo>
                    <a:pt x="2008" y="369"/>
                    <a:pt x="2068" y="516"/>
                    <a:pt x="2055" y="706"/>
                  </a:cubicBezTo>
                  <a:cubicBezTo>
                    <a:pt x="2029" y="1087"/>
                    <a:pt x="1800" y="1312"/>
                    <a:pt x="1791" y="1320"/>
                  </a:cubicBezTo>
                  <a:cubicBezTo>
                    <a:pt x="1571" y="1679"/>
                    <a:pt x="1367" y="1926"/>
                    <a:pt x="1173" y="2077"/>
                  </a:cubicBezTo>
                  <a:cubicBezTo>
                    <a:pt x="1026" y="2190"/>
                    <a:pt x="878" y="2246"/>
                    <a:pt x="736" y="2246"/>
                  </a:cubicBezTo>
                  <a:close/>
                </a:path>
              </a:pathLst>
            </a:custGeom>
            <a:solidFill>
              <a:srgbClr val="261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39"/>
            <p:cNvSpPr/>
            <p:nvPr/>
          </p:nvSpPr>
          <p:spPr>
            <a:xfrm>
              <a:off x="3433614" y="2348848"/>
              <a:ext cx="216275" cy="247677"/>
            </a:xfrm>
            <a:custGeom>
              <a:avLst/>
              <a:gdLst/>
              <a:ahLst/>
              <a:cxnLst/>
              <a:rect l="l" t="t" r="r" b="b"/>
              <a:pathLst>
                <a:path w="1935" h="2216" extrusionOk="0">
                  <a:moveTo>
                    <a:pt x="1861" y="1160"/>
                  </a:moveTo>
                  <a:cubicBezTo>
                    <a:pt x="1934" y="636"/>
                    <a:pt x="1506" y="0"/>
                    <a:pt x="771" y="238"/>
                  </a:cubicBezTo>
                  <a:cubicBezTo>
                    <a:pt x="35" y="476"/>
                    <a:pt x="0" y="1203"/>
                    <a:pt x="221" y="1593"/>
                  </a:cubicBezTo>
                  <a:cubicBezTo>
                    <a:pt x="442" y="1982"/>
                    <a:pt x="1709" y="2216"/>
                    <a:pt x="1861" y="116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9"/>
            <p:cNvSpPr/>
            <p:nvPr/>
          </p:nvSpPr>
          <p:spPr>
            <a:xfrm>
              <a:off x="3440321" y="2363825"/>
              <a:ext cx="206663" cy="206099"/>
            </a:xfrm>
            <a:custGeom>
              <a:avLst/>
              <a:gdLst/>
              <a:ahLst/>
              <a:cxnLst/>
              <a:rect l="l" t="t" r="r" b="b"/>
              <a:pathLst>
                <a:path w="1849" h="1844" extrusionOk="0">
                  <a:moveTo>
                    <a:pt x="1018" y="57"/>
                  </a:moveTo>
                  <a:cubicBezTo>
                    <a:pt x="918" y="57"/>
                    <a:pt x="819" y="74"/>
                    <a:pt x="711" y="109"/>
                  </a:cubicBezTo>
                  <a:cubicBezTo>
                    <a:pt x="338" y="230"/>
                    <a:pt x="178" y="468"/>
                    <a:pt x="109" y="645"/>
                  </a:cubicBezTo>
                  <a:cubicBezTo>
                    <a:pt x="10" y="905"/>
                    <a:pt x="31" y="1221"/>
                    <a:pt x="165" y="1459"/>
                  </a:cubicBezTo>
                  <a:cubicBezTo>
                    <a:pt x="282" y="1666"/>
                    <a:pt x="719" y="1844"/>
                    <a:pt x="1130" y="1766"/>
                  </a:cubicBezTo>
                  <a:cubicBezTo>
                    <a:pt x="1342" y="1722"/>
                    <a:pt x="1719" y="1571"/>
                    <a:pt x="1796" y="1026"/>
                  </a:cubicBezTo>
                  <a:cubicBezTo>
                    <a:pt x="1840" y="727"/>
                    <a:pt x="1723" y="416"/>
                    <a:pt x="1498" y="230"/>
                  </a:cubicBezTo>
                  <a:cubicBezTo>
                    <a:pt x="1364" y="117"/>
                    <a:pt x="1199" y="57"/>
                    <a:pt x="1018" y="57"/>
                  </a:cubicBezTo>
                  <a:close/>
                  <a:moveTo>
                    <a:pt x="927" y="1792"/>
                  </a:moveTo>
                  <a:cubicBezTo>
                    <a:pt x="581" y="1792"/>
                    <a:pt x="256" y="1640"/>
                    <a:pt x="157" y="1463"/>
                  </a:cubicBezTo>
                  <a:cubicBezTo>
                    <a:pt x="23" y="1225"/>
                    <a:pt x="1" y="900"/>
                    <a:pt x="100" y="641"/>
                  </a:cubicBezTo>
                  <a:cubicBezTo>
                    <a:pt x="170" y="463"/>
                    <a:pt x="334" y="221"/>
                    <a:pt x="711" y="100"/>
                  </a:cubicBezTo>
                  <a:cubicBezTo>
                    <a:pt x="1009" y="1"/>
                    <a:pt x="1295" y="48"/>
                    <a:pt x="1507" y="226"/>
                  </a:cubicBezTo>
                  <a:cubicBezTo>
                    <a:pt x="1727" y="412"/>
                    <a:pt x="1848" y="727"/>
                    <a:pt x="1805" y="1026"/>
                  </a:cubicBezTo>
                  <a:lnTo>
                    <a:pt x="1801" y="1026"/>
                  </a:lnTo>
                  <a:lnTo>
                    <a:pt x="1805" y="1026"/>
                  </a:lnTo>
                  <a:cubicBezTo>
                    <a:pt x="1727" y="1580"/>
                    <a:pt x="1346" y="1731"/>
                    <a:pt x="1130" y="1774"/>
                  </a:cubicBezTo>
                  <a:cubicBezTo>
                    <a:pt x="1061" y="1787"/>
                    <a:pt x="996" y="1792"/>
                    <a:pt x="927" y="1792"/>
                  </a:cubicBezTo>
                  <a:close/>
                </a:path>
              </a:pathLst>
            </a:custGeom>
            <a:solidFill>
              <a:srgbClr val="261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9"/>
            <p:cNvSpPr/>
            <p:nvPr/>
          </p:nvSpPr>
          <p:spPr>
            <a:xfrm>
              <a:off x="3312679" y="2455699"/>
              <a:ext cx="185874" cy="212358"/>
            </a:xfrm>
            <a:custGeom>
              <a:avLst/>
              <a:gdLst/>
              <a:ahLst/>
              <a:cxnLst/>
              <a:rect l="l" t="t" r="r" b="b"/>
              <a:pathLst>
                <a:path w="1663" h="1900" extrusionOk="0">
                  <a:moveTo>
                    <a:pt x="1597" y="996"/>
                  </a:moveTo>
                  <a:cubicBezTo>
                    <a:pt x="1662" y="546"/>
                    <a:pt x="1290" y="1"/>
                    <a:pt x="663" y="204"/>
                  </a:cubicBezTo>
                  <a:cubicBezTo>
                    <a:pt x="31" y="407"/>
                    <a:pt x="1" y="1035"/>
                    <a:pt x="191" y="1368"/>
                  </a:cubicBezTo>
                  <a:cubicBezTo>
                    <a:pt x="382" y="1701"/>
                    <a:pt x="1467" y="1900"/>
                    <a:pt x="1597" y="9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9"/>
            <p:cNvSpPr/>
            <p:nvPr/>
          </p:nvSpPr>
          <p:spPr>
            <a:xfrm>
              <a:off x="3318044" y="2468329"/>
              <a:ext cx="177603" cy="176593"/>
            </a:xfrm>
            <a:custGeom>
              <a:avLst/>
              <a:gdLst/>
              <a:ahLst/>
              <a:cxnLst/>
              <a:rect l="l" t="t" r="r" b="b"/>
              <a:pathLst>
                <a:path w="1589" h="1580" extrusionOk="0">
                  <a:moveTo>
                    <a:pt x="874" y="52"/>
                  </a:moveTo>
                  <a:cubicBezTo>
                    <a:pt x="792" y="52"/>
                    <a:pt x="706" y="65"/>
                    <a:pt x="615" y="95"/>
                  </a:cubicBezTo>
                  <a:cubicBezTo>
                    <a:pt x="295" y="199"/>
                    <a:pt x="156" y="402"/>
                    <a:pt x="96" y="554"/>
                  </a:cubicBezTo>
                  <a:cubicBezTo>
                    <a:pt x="13" y="774"/>
                    <a:pt x="31" y="1051"/>
                    <a:pt x="147" y="1250"/>
                  </a:cubicBezTo>
                  <a:cubicBezTo>
                    <a:pt x="247" y="1432"/>
                    <a:pt x="623" y="1579"/>
                    <a:pt x="970" y="1514"/>
                  </a:cubicBezTo>
                  <a:cubicBezTo>
                    <a:pt x="1156" y="1480"/>
                    <a:pt x="1476" y="1350"/>
                    <a:pt x="1545" y="883"/>
                  </a:cubicBezTo>
                  <a:lnTo>
                    <a:pt x="1549" y="883"/>
                  </a:lnTo>
                  <a:lnTo>
                    <a:pt x="1545" y="883"/>
                  </a:lnTo>
                  <a:cubicBezTo>
                    <a:pt x="1580" y="627"/>
                    <a:pt x="1480" y="359"/>
                    <a:pt x="1290" y="199"/>
                  </a:cubicBezTo>
                  <a:cubicBezTo>
                    <a:pt x="1173" y="100"/>
                    <a:pt x="1030" y="52"/>
                    <a:pt x="874" y="52"/>
                  </a:cubicBezTo>
                  <a:close/>
                  <a:moveTo>
                    <a:pt x="796" y="1540"/>
                  </a:moveTo>
                  <a:cubicBezTo>
                    <a:pt x="502" y="1540"/>
                    <a:pt x="225" y="1406"/>
                    <a:pt x="139" y="1255"/>
                  </a:cubicBezTo>
                  <a:cubicBezTo>
                    <a:pt x="22" y="1051"/>
                    <a:pt x="0" y="774"/>
                    <a:pt x="87" y="554"/>
                  </a:cubicBezTo>
                  <a:cubicBezTo>
                    <a:pt x="147" y="398"/>
                    <a:pt x="286" y="190"/>
                    <a:pt x="610" y="87"/>
                  </a:cubicBezTo>
                  <a:cubicBezTo>
                    <a:pt x="870" y="0"/>
                    <a:pt x="1112" y="39"/>
                    <a:pt x="1294" y="190"/>
                  </a:cubicBezTo>
                  <a:cubicBezTo>
                    <a:pt x="1489" y="355"/>
                    <a:pt x="1588" y="627"/>
                    <a:pt x="1554" y="883"/>
                  </a:cubicBezTo>
                  <a:cubicBezTo>
                    <a:pt x="1484" y="1359"/>
                    <a:pt x="1160" y="1488"/>
                    <a:pt x="974" y="1523"/>
                  </a:cubicBezTo>
                  <a:cubicBezTo>
                    <a:pt x="913" y="1536"/>
                    <a:pt x="857" y="1540"/>
                    <a:pt x="796" y="1540"/>
                  </a:cubicBezTo>
                  <a:close/>
                </a:path>
              </a:pathLst>
            </a:custGeom>
            <a:solidFill>
              <a:srgbClr val="261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9"/>
            <p:cNvSpPr/>
            <p:nvPr/>
          </p:nvSpPr>
          <p:spPr>
            <a:xfrm>
              <a:off x="3222815" y="2562104"/>
              <a:ext cx="198839" cy="227894"/>
            </a:xfrm>
            <a:custGeom>
              <a:avLst/>
              <a:gdLst/>
              <a:ahLst/>
              <a:cxnLst/>
              <a:rect l="l" t="t" r="r" b="b"/>
              <a:pathLst>
                <a:path w="1779" h="2039" extrusionOk="0">
                  <a:moveTo>
                    <a:pt x="1709" y="1069"/>
                  </a:moveTo>
                  <a:cubicBezTo>
                    <a:pt x="1778" y="589"/>
                    <a:pt x="1385" y="0"/>
                    <a:pt x="710" y="221"/>
                  </a:cubicBezTo>
                  <a:cubicBezTo>
                    <a:pt x="30" y="442"/>
                    <a:pt x="0" y="1108"/>
                    <a:pt x="203" y="1467"/>
                  </a:cubicBezTo>
                  <a:cubicBezTo>
                    <a:pt x="407" y="1826"/>
                    <a:pt x="1571" y="2038"/>
                    <a:pt x="1709" y="106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9"/>
            <p:cNvSpPr/>
            <p:nvPr/>
          </p:nvSpPr>
          <p:spPr>
            <a:xfrm>
              <a:off x="3228627" y="2576075"/>
              <a:ext cx="190121" cy="189222"/>
            </a:xfrm>
            <a:custGeom>
              <a:avLst/>
              <a:gdLst/>
              <a:ahLst/>
              <a:cxnLst/>
              <a:rect l="l" t="t" r="r" b="b"/>
              <a:pathLst>
                <a:path w="1701" h="1693" extrusionOk="0">
                  <a:moveTo>
                    <a:pt x="939" y="53"/>
                  </a:moveTo>
                  <a:cubicBezTo>
                    <a:pt x="848" y="53"/>
                    <a:pt x="753" y="66"/>
                    <a:pt x="658" y="100"/>
                  </a:cubicBezTo>
                  <a:cubicBezTo>
                    <a:pt x="312" y="213"/>
                    <a:pt x="164" y="429"/>
                    <a:pt x="104" y="594"/>
                  </a:cubicBezTo>
                  <a:cubicBezTo>
                    <a:pt x="9" y="832"/>
                    <a:pt x="30" y="1121"/>
                    <a:pt x="156" y="1338"/>
                  </a:cubicBezTo>
                  <a:cubicBezTo>
                    <a:pt x="264" y="1532"/>
                    <a:pt x="666" y="1692"/>
                    <a:pt x="1038" y="1623"/>
                  </a:cubicBezTo>
                  <a:cubicBezTo>
                    <a:pt x="1237" y="1584"/>
                    <a:pt x="1583" y="1446"/>
                    <a:pt x="1653" y="944"/>
                  </a:cubicBezTo>
                  <a:cubicBezTo>
                    <a:pt x="1692" y="671"/>
                    <a:pt x="1588" y="382"/>
                    <a:pt x="1380" y="209"/>
                  </a:cubicBezTo>
                  <a:cubicBezTo>
                    <a:pt x="1255" y="105"/>
                    <a:pt x="1103" y="53"/>
                    <a:pt x="939" y="53"/>
                  </a:cubicBezTo>
                  <a:close/>
                  <a:moveTo>
                    <a:pt x="857" y="1649"/>
                  </a:moveTo>
                  <a:cubicBezTo>
                    <a:pt x="536" y="1649"/>
                    <a:pt x="238" y="1506"/>
                    <a:pt x="147" y="1342"/>
                  </a:cubicBezTo>
                  <a:cubicBezTo>
                    <a:pt x="22" y="1126"/>
                    <a:pt x="0" y="827"/>
                    <a:pt x="95" y="589"/>
                  </a:cubicBezTo>
                  <a:cubicBezTo>
                    <a:pt x="160" y="425"/>
                    <a:pt x="307" y="204"/>
                    <a:pt x="653" y="92"/>
                  </a:cubicBezTo>
                  <a:cubicBezTo>
                    <a:pt x="935" y="1"/>
                    <a:pt x="1194" y="40"/>
                    <a:pt x="1389" y="204"/>
                  </a:cubicBezTo>
                  <a:cubicBezTo>
                    <a:pt x="1592" y="377"/>
                    <a:pt x="1700" y="667"/>
                    <a:pt x="1661" y="944"/>
                  </a:cubicBezTo>
                  <a:cubicBezTo>
                    <a:pt x="1588" y="1450"/>
                    <a:pt x="1242" y="1593"/>
                    <a:pt x="1043" y="1632"/>
                  </a:cubicBezTo>
                  <a:cubicBezTo>
                    <a:pt x="978" y="1641"/>
                    <a:pt x="917" y="1649"/>
                    <a:pt x="857" y="1649"/>
                  </a:cubicBezTo>
                  <a:close/>
                </a:path>
              </a:pathLst>
            </a:custGeom>
            <a:solidFill>
              <a:srgbClr val="2611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39"/>
            <p:cNvSpPr/>
            <p:nvPr/>
          </p:nvSpPr>
          <p:spPr>
            <a:xfrm>
              <a:off x="3665203" y="2373549"/>
              <a:ext cx="174249" cy="253489"/>
            </a:xfrm>
            <a:custGeom>
              <a:avLst/>
              <a:gdLst/>
              <a:ahLst/>
              <a:cxnLst/>
              <a:rect l="l" t="t" r="r" b="b"/>
              <a:pathLst>
                <a:path w="1559" h="2268" extrusionOk="0">
                  <a:moveTo>
                    <a:pt x="550" y="2233"/>
                  </a:moveTo>
                  <a:cubicBezTo>
                    <a:pt x="732" y="2263"/>
                    <a:pt x="1043" y="2267"/>
                    <a:pt x="1312" y="2025"/>
                  </a:cubicBezTo>
                  <a:cubicBezTo>
                    <a:pt x="1377" y="1964"/>
                    <a:pt x="1398" y="1869"/>
                    <a:pt x="1359" y="1791"/>
                  </a:cubicBezTo>
                  <a:cubicBezTo>
                    <a:pt x="1229" y="1523"/>
                    <a:pt x="1152" y="1363"/>
                    <a:pt x="1152" y="1363"/>
                  </a:cubicBezTo>
                  <a:cubicBezTo>
                    <a:pt x="1152" y="1363"/>
                    <a:pt x="1346" y="1398"/>
                    <a:pt x="1454" y="1259"/>
                  </a:cubicBezTo>
                  <a:cubicBezTo>
                    <a:pt x="1558" y="1116"/>
                    <a:pt x="1433" y="338"/>
                    <a:pt x="1251" y="177"/>
                  </a:cubicBezTo>
                  <a:cubicBezTo>
                    <a:pt x="1065" y="17"/>
                    <a:pt x="416" y="0"/>
                    <a:pt x="356" y="576"/>
                  </a:cubicBezTo>
                  <a:cubicBezTo>
                    <a:pt x="195" y="532"/>
                    <a:pt x="1" y="710"/>
                    <a:pt x="96" y="948"/>
                  </a:cubicBezTo>
                  <a:cubicBezTo>
                    <a:pt x="195" y="1186"/>
                    <a:pt x="407" y="1056"/>
                    <a:pt x="407" y="1056"/>
                  </a:cubicBezTo>
                  <a:lnTo>
                    <a:pt x="394" y="2038"/>
                  </a:lnTo>
                  <a:cubicBezTo>
                    <a:pt x="390" y="2133"/>
                    <a:pt x="459" y="2215"/>
                    <a:pt x="550" y="2233"/>
                  </a:cubicBezTo>
                  <a:close/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9"/>
            <p:cNvSpPr/>
            <p:nvPr/>
          </p:nvSpPr>
          <p:spPr>
            <a:xfrm>
              <a:off x="3744560" y="2782625"/>
              <a:ext cx="80810" cy="294507"/>
            </a:xfrm>
            <a:custGeom>
              <a:avLst/>
              <a:gdLst/>
              <a:ahLst/>
              <a:cxnLst/>
              <a:rect l="l" t="t" r="r" b="b"/>
              <a:pathLst>
                <a:path w="723" h="2635" extrusionOk="0">
                  <a:moveTo>
                    <a:pt x="247" y="857"/>
                  </a:moveTo>
                  <a:cubicBezTo>
                    <a:pt x="251" y="857"/>
                    <a:pt x="256" y="857"/>
                    <a:pt x="256" y="857"/>
                  </a:cubicBezTo>
                  <a:cubicBezTo>
                    <a:pt x="260" y="861"/>
                    <a:pt x="260" y="866"/>
                    <a:pt x="260" y="870"/>
                  </a:cubicBezTo>
                  <a:lnTo>
                    <a:pt x="260" y="2609"/>
                  </a:lnTo>
                  <a:lnTo>
                    <a:pt x="697" y="2488"/>
                  </a:lnTo>
                  <a:lnTo>
                    <a:pt x="697" y="26"/>
                  </a:lnTo>
                  <a:lnTo>
                    <a:pt x="377" y="117"/>
                  </a:lnTo>
                  <a:lnTo>
                    <a:pt x="364" y="152"/>
                  </a:lnTo>
                  <a:cubicBezTo>
                    <a:pt x="316" y="320"/>
                    <a:pt x="273" y="433"/>
                    <a:pt x="65" y="489"/>
                  </a:cubicBezTo>
                  <a:lnTo>
                    <a:pt x="22" y="502"/>
                  </a:lnTo>
                  <a:lnTo>
                    <a:pt x="22" y="917"/>
                  </a:lnTo>
                  <a:lnTo>
                    <a:pt x="247" y="857"/>
                  </a:lnTo>
                  <a:cubicBezTo>
                    <a:pt x="247" y="857"/>
                    <a:pt x="247" y="857"/>
                    <a:pt x="247" y="857"/>
                  </a:cubicBezTo>
                  <a:close/>
                  <a:moveTo>
                    <a:pt x="247" y="2635"/>
                  </a:moveTo>
                  <a:cubicBezTo>
                    <a:pt x="247" y="2635"/>
                    <a:pt x="243" y="2635"/>
                    <a:pt x="243" y="2635"/>
                  </a:cubicBezTo>
                  <a:cubicBezTo>
                    <a:pt x="238" y="2631"/>
                    <a:pt x="238" y="2626"/>
                    <a:pt x="238" y="2622"/>
                  </a:cubicBezTo>
                  <a:lnTo>
                    <a:pt x="238" y="883"/>
                  </a:lnTo>
                  <a:lnTo>
                    <a:pt x="13" y="943"/>
                  </a:lnTo>
                  <a:cubicBezTo>
                    <a:pt x="9" y="948"/>
                    <a:pt x="5" y="948"/>
                    <a:pt x="5" y="943"/>
                  </a:cubicBezTo>
                  <a:cubicBezTo>
                    <a:pt x="0" y="939"/>
                    <a:pt x="0" y="939"/>
                    <a:pt x="0" y="935"/>
                  </a:cubicBezTo>
                  <a:lnTo>
                    <a:pt x="0" y="493"/>
                  </a:lnTo>
                  <a:cubicBezTo>
                    <a:pt x="0" y="485"/>
                    <a:pt x="0" y="480"/>
                    <a:pt x="9" y="480"/>
                  </a:cubicBezTo>
                  <a:lnTo>
                    <a:pt x="61" y="467"/>
                  </a:lnTo>
                  <a:cubicBezTo>
                    <a:pt x="251" y="411"/>
                    <a:pt x="294" y="303"/>
                    <a:pt x="342" y="143"/>
                  </a:cubicBezTo>
                  <a:lnTo>
                    <a:pt x="355" y="100"/>
                  </a:lnTo>
                  <a:cubicBezTo>
                    <a:pt x="355" y="100"/>
                    <a:pt x="359" y="95"/>
                    <a:pt x="364" y="95"/>
                  </a:cubicBezTo>
                  <a:lnTo>
                    <a:pt x="705" y="0"/>
                  </a:lnTo>
                  <a:cubicBezTo>
                    <a:pt x="710" y="0"/>
                    <a:pt x="714" y="0"/>
                    <a:pt x="718" y="0"/>
                  </a:cubicBezTo>
                  <a:cubicBezTo>
                    <a:pt x="718" y="5"/>
                    <a:pt x="723" y="9"/>
                    <a:pt x="723" y="13"/>
                  </a:cubicBezTo>
                  <a:lnTo>
                    <a:pt x="723" y="2497"/>
                  </a:lnTo>
                  <a:cubicBezTo>
                    <a:pt x="723" y="2505"/>
                    <a:pt x="718" y="2510"/>
                    <a:pt x="714" y="2510"/>
                  </a:cubicBezTo>
                  <a:lnTo>
                    <a:pt x="251" y="2635"/>
                  </a:lnTo>
                  <a:cubicBezTo>
                    <a:pt x="251" y="2635"/>
                    <a:pt x="251" y="2635"/>
                    <a:pt x="247" y="263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9"/>
            <p:cNvSpPr/>
            <p:nvPr/>
          </p:nvSpPr>
          <p:spPr>
            <a:xfrm>
              <a:off x="3754172" y="2796596"/>
              <a:ext cx="61026" cy="266565"/>
            </a:xfrm>
            <a:custGeom>
              <a:avLst/>
              <a:gdLst/>
              <a:ahLst/>
              <a:cxnLst/>
              <a:rect l="l" t="t" r="r" b="b"/>
              <a:pathLst>
                <a:path w="546" h="2385" extrusionOk="0">
                  <a:moveTo>
                    <a:pt x="1" y="438"/>
                  </a:moveTo>
                  <a:cubicBezTo>
                    <a:pt x="239" y="373"/>
                    <a:pt x="291" y="226"/>
                    <a:pt x="338" y="57"/>
                  </a:cubicBezTo>
                  <a:lnTo>
                    <a:pt x="546" y="1"/>
                  </a:lnTo>
                  <a:lnTo>
                    <a:pt x="546" y="2302"/>
                  </a:lnTo>
                  <a:lnTo>
                    <a:pt x="239" y="2385"/>
                  </a:lnTo>
                  <a:lnTo>
                    <a:pt x="239" y="628"/>
                  </a:lnTo>
                  <a:lnTo>
                    <a:pt x="1" y="69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9"/>
            <p:cNvSpPr/>
            <p:nvPr/>
          </p:nvSpPr>
          <p:spPr>
            <a:xfrm>
              <a:off x="3844147" y="2754571"/>
              <a:ext cx="124847" cy="290707"/>
            </a:xfrm>
            <a:custGeom>
              <a:avLst/>
              <a:gdLst/>
              <a:ahLst/>
              <a:cxnLst/>
              <a:rect l="l" t="t" r="r" b="b"/>
              <a:pathLst>
                <a:path w="1117" h="2601" extrusionOk="0">
                  <a:moveTo>
                    <a:pt x="498" y="2055"/>
                  </a:moveTo>
                  <a:cubicBezTo>
                    <a:pt x="498" y="2055"/>
                    <a:pt x="498" y="2055"/>
                    <a:pt x="502" y="2055"/>
                  </a:cubicBezTo>
                  <a:cubicBezTo>
                    <a:pt x="507" y="2060"/>
                    <a:pt x="515" y="2060"/>
                    <a:pt x="533" y="2051"/>
                  </a:cubicBezTo>
                  <a:cubicBezTo>
                    <a:pt x="585" y="2038"/>
                    <a:pt x="632" y="2008"/>
                    <a:pt x="632" y="1874"/>
                  </a:cubicBezTo>
                  <a:lnTo>
                    <a:pt x="632" y="632"/>
                  </a:lnTo>
                  <a:cubicBezTo>
                    <a:pt x="632" y="576"/>
                    <a:pt x="624" y="554"/>
                    <a:pt x="619" y="550"/>
                  </a:cubicBezTo>
                  <a:cubicBezTo>
                    <a:pt x="619" y="550"/>
                    <a:pt x="619" y="550"/>
                    <a:pt x="619" y="550"/>
                  </a:cubicBezTo>
                  <a:cubicBezTo>
                    <a:pt x="611" y="550"/>
                    <a:pt x="602" y="550"/>
                    <a:pt x="585" y="554"/>
                  </a:cubicBezTo>
                  <a:cubicBezTo>
                    <a:pt x="533" y="567"/>
                    <a:pt x="485" y="597"/>
                    <a:pt x="485" y="731"/>
                  </a:cubicBezTo>
                  <a:lnTo>
                    <a:pt x="485" y="1973"/>
                  </a:lnTo>
                  <a:cubicBezTo>
                    <a:pt x="485" y="2029"/>
                    <a:pt x="494" y="2051"/>
                    <a:pt x="498" y="2055"/>
                  </a:cubicBezTo>
                  <a:close/>
                  <a:moveTo>
                    <a:pt x="507" y="2081"/>
                  </a:moveTo>
                  <a:cubicBezTo>
                    <a:pt x="502" y="2081"/>
                    <a:pt x="502" y="2081"/>
                    <a:pt x="498" y="2081"/>
                  </a:cubicBezTo>
                  <a:cubicBezTo>
                    <a:pt x="485" y="2081"/>
                    <a:pt x="481" y="2077"/>
                    <a:pt x="476" y="2068"/>
                  </a:cubicBezTo>
                  <a:cubicBezTo>
                    <a:pt x="472" y="2064"/>
                    <a:pt x="463" y="2038"/>
                    <a:pt x="463" y="1973"/>
                  </a:cubicBezTo>
                  <a:lnTo>
                    <a:pt x="463" y="731"/>
                  </a:lnTo>
                  <a:cubicBezTo>
                    <a:pt x="463" y="580"/>
                    <a:pt x="524" y="545"/>
                    <a:pt x="580" y="528"/>
                  </a:cubicBezTo>
                  <a:cubicBezTo>
                    <a:pt x="598" y="524"/>
                    <a:pt x="611" y="524"/>
                    <a:pt x="619" y="524"/>
                  </a:cubicBezTo>
                  <a:cubicBezTo>
                    <a:pt x="632" y="524"/>
                    <a:pt x="637" y="528"/>
                    <a:pt x="641" y="537"/>
                  </a:cubicBezTo>
                  <a:cubicBezTo>
                    <a:pt x="645" y="545"/>
                    <a:pt x="654" y="567"/>
                    <a:pt x="654" y="632"/>
                  </a:cubicBezTo>
                  <a:lnTo>
                    <a:pt x="654" y="1874"/>
                  </a:lnTo>
                  <a:cubicBezTo>
                    <a:pt x="654" y="2025"/>
                    <a:pt x="593" y="2060"/>
                    <a:pt x="541" y="2077"/>
                  </a:cubicBezTo>
                  <a:cubicBezTo>
                    <a:pt x="524" y="2081"/>
                    <a:pt x="511" y="2081"/>
                    <a:pt x="507" y="2081"/>
                  </a:cubicBezTo>
                  <a:close/>
                  <a:moveTo>
                    <a:pt x="386" y="2574"/>
                  </a:moveTo>
                  <a:cubicBezTo>
                    <a:pt x="442" y="2583"/>
                    <a:pt x="507" y="2574"/>
                    <a:pt x="580" y="2553"/>
                  </a:cubicBezTo>
                  <a:cubicBezTo>
                    <a:pt x="905" y="2466"/>
                    <a:pt x="1091" y="2185"/>
                    <a:pt x="1091" y="1778"/>
                  </a:cubicBezTo>
                  <a:lnTo>
                    <a:pt x="1091" y="584"/>
                  </a:lnTo>
                  <a:cubicBezTo>
                    <a:pt x="1091" y="251"/>
                    <a:pt x="961" y="52"/>
                    <a:pt x="736" y="31"/>
                  </a:cubicBezTo>
                  <a:cubicBezTo>
                    <a:pt x="675" y="26"/>
                    <a:pt x="611" y="31"/>
                    <a:pt x="541" y="52"/>
                  </a:cubicBezTo>
                  <a:cubicBezTo>
                    <a:pt x="213" y="139"/>
                    <a:pt x="26" y="424"/>
                    <a:pt x="26" y="827"/>
                  </a:cubicBezTo>
                  <a:lnTo>
                    <a:pt x="26" y="2021"/>
                  </a:lnTo>
                  <a:cubicBezTo>
                    <a:pt x="26" y="2354"/>
                    <a:pt x="156" y="2557"/>
                    <a:pt x="386" y="2574"/>
                  </a:cubicBezTo>
                  <a:close/>
                  <a:moveTo>
                    <a:pt x="420" y="2600"/>
                  </a:moveTo>
                  <a:cubicBezTo>
                    <a:pt x="407" y="2600"/>
                    <a:pt x="394" y="2600"/>
                    <a:pt x="381" y="2600"/>
                  </a:cubicBezTo>
                  <a:lnTo>
                    <a:pt x="381" y="2600"/>
                  </a:lnTo>
                  <a:cubicBezTo>
                    <a:pt x="139" y="2579"/>
                    <a:pt x="1" y="2367"/>
                    <a:pt x="1" y="2021"/>
                  </a:cubicBezTo>
                  <a:lnTo>
                    <a:pt x="1" y="827"/>
                  </a:lnTo>
                  <a:cubicBezTo>
                    <a:pt x="1" y="411"/>
                    <a:pt x="195" y="121"/>
                    <a:pt x="533" y="26"/>
                  </a:cubicBezTo>
                  <a:cubicBezTo>
                    <a:pt x="606" y="9"/>
                    <a:pt x="675" y="0"/>
                    <a:pt x="736" y="5"/>
                  </a:cubicBezTo>
                  <a:cubicBezTo>
                    <a:pt x="978" y="26"/>
                    <a:pt x="1117" y="238"/>
                    <a:pt x="1117" y="584"/>
                  </a:cubicBezTo>
                  <a:lnTo>
                    <a:pt x="1117" y="1778"/>
                  </a:lnTo>
                  <a:cubicBezTo>
                    <a:pt x="1117" y="2194"/>
                    <a:pt x="922" y="2488"/>
                    <a:pt x="585" y="2579"/>
                  </a:cubicBezTo>
                  <a:cubicBezTo>
                    <a:pt x="528" y="2596"/>
                    <a:pt x="472" y="2600"/>
                    <a:pt x="420" y="26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39"/>
            <p:cNvSpPr/>
            <p:nvPr/>
          </p:nvSpPr>
          <p:spPr>
            <a:xfrm>
              <a:off x="3854318" y="2759377"/>
              <a:ext cx="104505" cy="281542"/>
            </a:xfrm>
            <a:custGeom>
              <a:avLst/>
              <a:gdLst/>
              <a:ahLst/>
              <a:cxnLst/>
              <a:rect l="l" t="t" r="r" b="b"/>
              <a:pathLst>
                <a:path w="935" h="2519" extrusionOk="0">
                  <a:moveTo>
                    <a:pt x="308" y="1926"/>
                  </a:moveTo>
                  <a:cubicBezTo>
                    <a:pt x="308" y="2090"/>
                    <a:pt x="368" y="2133"/>
                    <a:pt x="468" y="2108"/>
                  </a:cubicBezTo>
                  <a:cubicBezTo>
                    <a:pt x="567" y="2082"/>
                    <a:pt x="628" y="2004"/>
                    <a:pt x="628" y="1839"/>
                  </a:cubicBezTo>
                  <a:lnTo>
                    <a:pt x="628" y="593"/>
                  </a:lnTo>
                  <a:cubicBezTo>
                    <a:pt x="628" y="429"/>
                    <a:pt x="567" y="386"/>
                    <a:pt x="468" y="412"/>
                  </a:cubicBezTo>
                  <a:cubicBezTo>
                    <a:pt x="368" y="438"/>
                    <a:pt x="308" y="520"/>
                    <a:pt x="308" y="684"/>
                  </a:cubicBezTo>
                  <a:close/>
                  <a:moveTo>
                    <a:pt x="0" y="788"/>
                  </a:moveTo>
                  <a:cubicBezTo>
                    <a:pt x="0" y="420"/>
                    <a:pt x="165" y="165"/>
                    <a:pt x="468" y="83"/>
                  </a:cubicBezTo>
                  <a:cubicBezTo>
                    <a:pt x="770" y="1"/>
                    <a:pt x="935" y="165"/>
                    <a:pt x="935" y="533"/>
                  </a:cubicBezTo>
                  <a:lnTo>
                    <a:pt x="935" y="1731"/>
                  </a:lnTo>
                  <a:cubicBezTo>
                    <a:pt x="935" y="2099"/>
                    <a:pt x="770" y="2354"/>
                    <a:pt x="468" y="2436"/>
                  </a:cubicBezTo>
                  <a:cubicBezTo>
                    <a:pt x="165" y="2519"/>
                    <a:pt x="0" y="2354"/>
                    <a:pt x="0" y="19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39"/>
            <p:cNvSpPr/>
            <p:nvPr/>
          </p:nvSpPr>
          <p:spPr>
            <a:xfrm>
              <a:off x="5211659" y="2560204"/>
              <a:ext cx="169332" cy="296966"/>
            </a:xfrm>
            <a:custGeom>
              <a:avLst/>
              <a:gdLst/>
              <a:ahLst/>
              <a:cxnLst/>
              <a:rect l="l" t="t" r="r" b="b"/>
              <a:pathLst>
                <a:path w="1515" h="2657" extrusionOk="0">
                  <a:moveTo>
                    <a:pt x="602" y="550"/>
                  </a:moveTo>
                  <a:cubicBezTo>
                    <a:pt x="598" y="550"/>
                    <a:pt x="589" y="550"/>
                    <a:pt x="580" y="554"/>
                  </a:cubicBezTo>
                  <a:cubicBezTo>
                    <a:pt x="554" y="558"/>
                    <a:pt x="507" y="571"/>
                    <a:pt x="546" y="744"/>
                  </a:cubicBezTo>
                  <a:lnTo>
                    <a:pt x="580" y="878"/>
                  </a:lnTo>
                  <a:cubicBezTo>
                    <a:pt x="598" y="965"/>
                    <a:pt x="628" y="1012"/>
                    <a:pt x="658" y="1012"/>
                  </a:cubicBezTo>
                  <a:cubicBezTo>
                    <a:pt x="667" y="1012"/>
                    <a:pt x="675" y="1012"/>
                    <a:pt x="684" y="1012"/>
                  </a:cubicBezTo>
                  <a:cubicBezTo>
                    <a:pt x="706" y="1004"/>
                    <a:pt x="753" y="991"/>
                    <a:pt x="719" y="839"/>
                  </a:cubicBezTo>
                  <a:lnTo>
                    <a:pt x="688" y="705"/>
                  </a:lnTo>
                  <a:cubicBezTo>
                    <a:pt x="667" y="610"/>
                    <a:pt x="632" y="550"/>
                    <a:pt x="602" y="550"/>
                  </a:cubicBezTo>
                  <a:close/>
                  <a:moveTo>
                    <a:pt x="658" y="1038"/>
                  </a:moveTo>
                  <a:cubicBezTo>
                    <a:pt x="615" y="1038"/>
                    <a:pt x="576" y="987"/>
                    <a:pt x="554" y="883"/>
                  </a:cubicBezTo>
                  <a:lnTo>
                    <a:pt x="524" y="753"/>
                  </a:lnTo>
                  <a:cubicBezTo>
                    <a:pt x="485" y="575"/>
                    <a:pt x="524" y="541"/>
                    <a:pt x="576" y="528"/>
                  </a:cubicBezTo>
                  <a:cubicBezTo>
                    <a:pt x="585" y="528"/>
                    <a:pt x="593" y="524"/>
                    <a:pt x="602" y="524"/>
                  </a:cubicBezTo>
                  <a:cubicBezTo>
                    <a:pt x="663" y="524"/>
                    <a:pt x="693" y="619"/>
                    <a:pt x="714" y="701"/>
                  </a:cubicBezTo>
                  <a:lnTo>
                    <a:pt x="745" y="831"/>
                  </a:lnTo>
                  <a:cubicBezTo>
                    <a:pt x="779" y="991"/>
                    <a:pt x="732" y="1021"/>
                    <a:pt x="688" y="1034"/>
                  </a:cubicBezTo>
                  <a:cubicBezTo>
                    <a:pt x="675" y="1038"/>
                    <a:pt x="667" y="1038"/>
                    <a:pt x="658" y="1038"/>
                  </a:cubicBezTo>
                  <a:close/>
                  <a:moveTo>
                    <a:pt x="827" y="1540"/>
                  </a:moveTo>
                  <a:cubicBezTo>
                    <a:pt x="823" y="1540"/>
                    <a:pt x="818" y="1545"/>
                    <a:pt x="810" y="1545"/>
                  </a:cubicBezTo>
                  <a:cubicBezTo>
                    <a:pt x="788" y="1549"/>
                    <a:pt x="736" y="1562"/>
                    <a:pt x="775" y="1735"/>
                  </a:cubicBezTo>
                  <a:lnTo>
                    <a:pt x="827" y="1956"/>
                  </a:lnTo>
                  <a:cubicBezTo>
                    <a:pt x="849" y="2051"/>
                    <a:pt x="879" y="2107"/>
                    <a:pt x="913" y="2107"/>
                  </a:cubicBezTo>
                  <a:cubicBezTo>
                    <a:pt x="918" y="2107"/>
                    <a:pt x="926" y="2107"/>
                    <a:pt x="935" y="2103"/>
                  </a:cubicBezTo>
                  <a:cubicBezTo>
                    <a:pt x="957" y="2098"/>
                    <a:pt x="1004" y="2085"/>
                    <a:pt x="970" y="1912"/>
                  </a:cubicBezTo>
                  <a:lnTo>
                    <a:pt x="918" y="1696"/>
                  </a:lnTo>
                  <a:cubicBezTo>
                    <a:pt x="896" y="1601"/>
                    <a:pt x="862" y="1540"/>
                    <a:pt x="827" y="1540"/>
                  </a:cubicBezTo>
                  <a:close/>
                  <a:moveTo>
                    <a:pt x="913" y="2133"/>
                  </a:moveTo>
                  <a:cubicBezTo>
                    <a:pt x="853" y="2133"/>
                    <a:pt x="823" y="2038"/>
                    <a:pt x="801" y="1960"/>
                  </a:cubicBezTo>
                  <a:lnTo>
                    <a:pt x="753" y="1739"/>
                  </a:lnTo>
                  <a:cubicBezTo>
                    <a:pt x="710" y="1566"/>
                    <a:pt x="762" y="1532"/>
                    <a:pt x="805" y="1519"/>
                  </a:cubicBezTo>
                  <a:cubicBezTo>
                    <a:pt x="814" y="1519"/>
                    <a:pt x="823" y="1519"/>
                    <a:pt x="827" y="1519"/>
                  </a:cubicBezTo>
                  <a:cubicBezTo>
                    <a:pt x="887" y="1519"/>
                    <a:pt x="922" y="1610"/>
                    <a:pt x="939" y="1687"/>
                  </a:cubicBezTo>
                  <a:lnTo>
                    <a:pt x="991" y="1908"/>
                  </a:lnTo>
                  <a:cubicBezTo>
                    <a:pt x="1030" y="2081"/>
                    <a:pt x="987" y="2116"/>
                    <a:pt x="939" y="2129"/>
                  </a:cubicBezTo>
                  <a:cubicBezTo>
                    <a:pt x="931" y="2129"/>
                    <a:pt x="922" y="2133"/>
                    <a:pt x="913" y="2133"/>
                  </a:cubicBezTo>
                  <a:close/>
                  <a:moveTo>
                    <a:pt x="611" y="22"/>
                  </a:moveTo>
                  <a:cubicBezTo>
                    <a:pt x="563" y="22"/>
                    <a:pt x="511" y="30"/>
                    <a:pt x="459" y="43"/>
                  </a:cubicBezTo>
                  <a:cubicBezTo>
                    <a:pt x="286" y="87"/>
                    <a:pt x="165" y="182"/>
                    <a:pt x="96" y="329"/>
                  </a:cubicBezTo>
                  <a:cubicBezTo>
                    <a:pt x="35" y="467"/>
                    <a:pt x="27" y="640"/>
                    <a:pt x="74" y="848"/>
                  </a:cubicBezTo>
                  <a:lnTo>
                    <a:pt x="91" y="922"/>
                  </a:lnTo>
                  <a:cubicBezTo>
                    <a:pt x="139" y="1129"/>
                    <a:pt x="221" y="1276"/>
                    <a:pt x="338" y="1359"/>
                  </a:cubicBezTo>
                  <a:cubicBezTo>
                    <a:pt x="342" y="1359"/>
                    <a:pt x="342" y="1367"/>
                    <a:pt x="342" y="1372"/>
                  </a:cubicBezTo>
                  <a:cubicBezTo>
                    <a:pt x="273" y="1501"/>
                    <a:pt x="264" y="1679"/>
                    <a:pt x="312" y="1891"/>
                  </a:cubicBezTo>
                  <a:lnTo>
                    <a:pt x="355" y="2081"/>
                  </a:lnTo>
                  <a:cubicBezTo>
                    <a:pt x="468" y="2561"/>
                    <a:pt x="749" y="2635"/>
                    <a:pt x="905" y="2635"/>
                  </a:cubicBezTo>
                  <a:cubicBezTo>
                    <a:pt x="952" y="2635"/>
                    <a:pt x="1004" y="2626"/>
                    <a:pt x="1056" y="2613"/>
                  </a:cubicBezTo>
                  <a:cubicBezTo>
                    <a:pt x="1225" y="2570"/>
                    <a:pt x="1350" y="2470"/>
                    <a:pt x="1420" y="2328"/>
                  </a:cubicBezTo>
                  <a:cubicBezTo>
                    <a:pt x="1480" y="2189"/>
                    <a:pt x="1489" y="2016"/>
                    <a:pt x="1441" y="1809"/>
                  </a:cubicBezTo>
                  <a:lnTo>
                    <a:pt x="1398" y="1622"/>
                  </a:lnTo>
                  <a:cubicBezTo>
                    <a:pt x="1350" y="1410"/>
                    <a:pt x="1264" y="1259"/>
                    <a:pt x="1147" y="1173"/>
                  </a:cubicBezTo>
                  <a:cubicBezTo>
                    <a:pt x="1143" y="1168"/>
                    <a:pt x="1138" y="1164"/>
                    <a:pt x="1143" y="1155"/>
                  </a:cubicBezTo>
                  <a:cubicBezTo>
                    <a:pt x="1212" y="1030"/>
                    <a:pt x="1225" y="857"/>
                    <a:pt x="1177" y="653"/>
                  </a:cubicBezTo>
                  <a:lnTo>
                    <a:pt x="1160" y="575"/>
                  </a:lnTo>
                  <a:cubicBezTo>
                    <a:pt x="1048" y="95"/>
                    <a:pt x="766" y="22"/>
                    <a:pt x="611" y="22"/>
                  </a:cubicBezTo>
                  <a:close/>
                  <a:moveTo>
                    <a:pt x="905" y="2656"/>
                  </a:moveTo>
                  <a:cubicBezTo>
                    <a:pt x="740" y="2656"/>
                    <a:pt x="446" y="2583"/>
                    <a:pt x="334" y="2085"/>
                  </a:cubicBezTo>
                  <a:lnTo>
                    <a:pt x="290" y="1899"/>
                  </a:lnTo>
                  <a:cubicBezTo>
                    <a:pt x="239" y="1683"/>
                    <a:pt x="247" y="1506"/>
                    <a:pt x="316" y="1372"/>
                  </a:cubicBezTo>
                  <a:cubicBezTo>
                    <a:pt x="200" y="1285"/>
                    <a:pt x="113" y="1134"/>
                    <a:pt x="65" y="926"/>
                  </a:cubicBezTo>
                  <a:lnTo>
                    <a:pt x="48" y="852"/>
                  </a:lnTo>
                  <a:cubicBezTo>
                    <a:pt x="1" y="640"/>
                    <a:pt x="9" y="459"/>
                    <a:pt x="74" y="316"/>
                  </a:cubicBezTo>
                  <a:cubicBezTo>
                    <a:pt x="143" y="164"/>
                    <a:pt x="273" y="65"/>
                    <a:pt x="455" y="17"/>
                  </a:cubicBezTo>
                  <a:cubicBezTo>
                    <a:pt x="507" y="4"/>
                    <a:pt x="559" y="0"/>
                    <a:pt x="611" y="0"/>
                  </a:cubicBezTo>
                  <a:cubicBezTo>
                    <a:pt x="775" y="0"/>
                    <a:pt x="1065" y="74"/>
                    <a:pt x="1182" y="571"/>
                  </a:cubicBezTo>
                  <a:lnTo>
                    <a:pt x="1199" y="645"/>
                  </a:lnTo>
                  <a:cubicBezTo>
                    <a:pt x="1247" y="852"/>
                    <a:pt x="1238" y="1025"/>
                    <a:pt x="1169" y="1160"/>
                  </a:cubicBezTo>
                  <a:cubicBezTo>
                    <a:pt x="1290" y="1246"/>
                    <a:pt x="1372" y="1402"/>
                    <a:pt x="1424" y="1618"/>
                  </a:cubicBezTo>
                  <a:lnTo>
                    <a:pt x="1467" y="1804"/>
                  </a:lnTo>
                  <a:cubicBezTo>
                    <a:pt x="1515" y="2016"/>
                    <a:pt x="1506" y="2194"/>
                    <a:pt x="1441" y="2341"/>
                  </a:cubicBezTo>
                  <a:cubicBezTo>
                    <a:pt x="1372" y="2488"/>
                    <a:pt x="1238" y="2592"/>
                    <a:pt x="1061" y="2639"/>
                  </a:cubicBezTo>
                  <a:cubicBezTo>
                    <a:pt x="1009" y="2652"/>
                    <a:pt x="952" y="2656"/>
                    <a:pt x="905" y="26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9"/>
            <p:cNvSpPr/>
            <p:nvPr/>
          </p:nvSpPr>
          <p:spPr>
            <a:xfrm>
              <a:off x="5218477" y="2564563"/>
              <a:ext cx="155807" cy="288248"/>
            </a:xfrm>
            <a:custGeom>
              <a:avLst/>
              <a:gdLst/>
              <a:ahLst/>
              <a:cxnLst/>
              <a:rect l="l" t="t" r="r" b="b"/>
              <a:pathLst>
                <a:path w="1394" h="2579" extrusionOk="0">
                  <a:moveTo>
                    <a:pt x="896" y="2163"/>
                  </a:moveTo>
                  <a:cubicBezTo>
                    <a:pt x="995" y="2137"/>
                    <a:pt x="1051" y="2064"/>
                    <a:pt x="1004" y="1852"/>
                  </a:cubicBezTo>
                  <a:lnTo>
                    <a:pt x="956" y="1631"/>
                  </a:lnTo>
                  <a:cubicBezTo>
                    <a:pt x="913" y="1445"/>
                    <a:pt x="831" y="1380"/>
                    <a:pt x="723" y="1406"/>
                  </a:cubicBezTo>
                  <a:cubicBezTo>
                    <a:pt x="619" y="1436"/>
                    <a:pt x="576" y="1532"/>
                    <a:pt x="614" y="1718"/>
                  </a:cubicBezTo>
                  <a:lnTo>
                    <a:pt x="666" y="1938"/>
                  </a:lnTo>
                  <a:cubicBezTo>
                    <a:pt x="714" y="2146"/>
                    <a:pt x="801" y="2185"/>
                    <a:pt x="896" y="2163"/>
                  </a:cubicBezTo>
                  <a:close/>
                  <a:moveTo>
                    <a:pt x="420" y="861"/>
                  </a:moveTo>
                  <a:cubicBezTo>
                    <a:pt x="463" y="1051"/>
                    <a:pt x="550" y="1095"/>
                    <a:pt x="645" y="1069"/>
                  </a:cubicBezTo>
                  <a:cubicBezTo>
                    <a:pt x="740" y="1047"/>
                    <a:pt x="801" y="965"/>
                    <a:pt x="757" y="774"/>
                  </a:cubicBezTo>
                  <a:lnTo>
                    <a:pt x="727" y="645"/>
                  </a:lnTo>
                  <a:cubicBezTo>
                    <a:pt x="675" y="433"/>
                    <a:pt x="589" y="394"/>
                    <a:pt x="493" y="415"/>
                  </a:cubicBezTo>
                  <a:cubicBezTo>
                    <a:pt x="398" y="441"/>
                    <a:pt x="338" y="515"/>
                    <a:pt x="390" y="731"/>
                  </a:cubicBezTo>
                  <a:close/>
                  <a:moveTo>
                    <a:pt x="978" y="2501"/>
                  </a:moveTo>
                  <a:cubicBezTo>
                    <a:pt x="675" y="2579"/>
                    <a:pt x="459" y="2401"/>
                    <a:pt x="368" y="2025"/>
                  </a:cubicBezTo>
                  <a:lnTo>
                    <a:pt x="329" y="1839"/>
                  </a:lnTo>
                  <a:cubicBezTo>
                    <a:pt x="273" y="1609"/>
                    <a:pt x="290" y="1419"/>
                    <a:pt x="398" y="1298"/>
                  </a:cubicBezTo>
                  <a:cubicBezTo>
                    <a:pt x="255" y="1242"/>
                    <a:pt x="156" y="1099"/>
                    <a:pt x="104" y="865"/>
                  </a:cubicBezTo>
                  <a:lnTo>
                    <a:pt x="87" y="792"/>
                  </a:lnTo>
                  <a:cubicBezTo>
                    <a:pt x="0" y="411"/>
                    <a:pt x="113" y="151"/>
                    <a:pt x="415" y="78"/>
                  </a:cubicBezTo>
                  <a:cubicBezTo>
                    <a:pt x="718" y="0"/>
                    <a:pt x="935" y="177"/>
                    <a:pt x="1021" y="554"/>
                  </a:cubicBezTo>
                  <a:lnTo>
                    <a:pt x="1038" y="632"/>
                  </a:lnTo>
                  <a:cubicBezTo>
                    <a:pt x="1095" y="865"/>
                    <a:pt x="1069" y="1038"/>
                    <a:pt x="965" y="1155"/>
                  </a:cubicBezTo>
                  <a:cubicBezTo>
                    <a:pt x="1116" y="1211"/>
                    <a:pt x="1212" y="1376"/>
                    <a:pt x="1263" y="1601"/>
                  </a:cubicBezTo>
                  <a:lnTo>
                    <a:pt x="1307" y="1787"/>
                  </a:lnTo>
                  <a:cubicBezTo>
                    <a:pt x="1393" y="2168"/>
                    <a:pt x="1276" y="2423"/>
                    <a:pt x="978" y="25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9"/>
            <p:cNvSpPr/>
            <p:nvPr/>
          </p:nvSpPr>
          <p:spPr>
            <a:xfrm>
              <a:off x="5332035" y="2529691"/>
              <a:ext cx="169443" cy="297525"/>
            </a:xfrm>
            <a:custGeom>
              <a:avLst/>
              <a:gdLst/>
              <a:ahLst/>
              <a:cxnLst/>
              <a:rect l="l" t="t" r="r" b="b"/>
              <a:pathLst>
                <a:path w="1516" h="2662" extrusionOk="0">
                  <a:moveTo>
                    <a:pt x="602" y="550"/>
                  </a:moveTo>
                  <a:cubicBezTo>
                    <a:pt x="598" y="550"/>
                    <a:pt x="589" y="554"/>
                    <a:pt x="581" y="554"/>
                  </a:cubicBezTo>
                  <a:cubicBezTo>
                    <a:pt x="555" y="563"/>
                    <a:pt x="507" y="572"/>
                    <a:pt x="550" y="749"/>
                  </a:cubicBezTo>
                  <a:lnTo>
                    <a:pt x="581" y="879"/>
                  </a:lnTo>
                  <a:cubicBezTo>
                    <a:pt x="602" y="965"/>
                    <a:pt x="628" y="1017"/>
                    <a:pt x="663" y="1017"/>
                  </a:cubicBezTo>
                  <a:cubicBezTo>
                    <a:pt x="667" y="1017"/>
                    <a:pt x="676" y="1013"/>
                    <a:pt x="684" y="1013"/>
                  </a:cubicBezTo>
                  <a:cubicBezTo>
                    <a:pt x="706" y="1009"/>
                    <a:pt x="758" y="996"/>
                    <a:pt x="719" y="840"/>
                  </a:cubicBezTo>
                  <a:lnTo>
                    <a:pt x="689" y="710"/>
                  </a:lnTo>
                  <a:cubicBezTo>
                    <a:pt x="667" y="611"/>
                    <a:pt x="637" y="550"/>
                    <a:pt x="602" y="550"/>
                  </a:cubicBezTo>
                  <a:close/>
                  <a:moveTo>
                    <a:pt x="663" y="1039"/>
                  </a:moveTo>
                  <a:cubicBezTo>
                    <a:pt x="615" y="1039"/>
                    <a:pt x="581" y="987"/>
                    <a:pt x="555" y="883"/>
                  </a:cubicBezTo>
                  <a:lnTo>
                    <a:pt x="524" y="753"/>
                  </a:lnTo>
                  <a:cubicBezTo>
                    <a:pt x="485" y="580"/>
                    <a:pt x="524" y="541"/>
                    <a:pt x="576" y="533"/>
                  </a:cubicBezTo>
                  <a:cubicBezTo>
                    <a:pt x="585" y="528"/>
                    <a:pt x="598" y="528"/>
                    <a:pt x="602" y="528"/>
                  </a:cubicBezTo>
                  <a:cubicBezTo>
                    <a:pt x="663" y="528"/>
                    <a:pt x="697" y="624"/>
                    <a:pt x="715" y="701"/>
                  </a:cubicBezTo>
                  <a:lnTo>
                    <a:pt x="745" y="836"/>
                  </a:lnTo>
                  <a:cubicBezTo>
                    <a:pt x="780" y="991"/>
                    <a:pt x="736" y="1026"/>
                    <a:pt x="689" y="1035"/>
                  </a:cubicBezTo>
                  <a:cubicBezTo>
                    <a:pt x="680" y="1039"/>
                    <a:pt x="671" y="1039"/>
                    <a:pt x="663" y="1039"/>
                  </a:cubicBezTo>
                  <a:close/>
                  <a:moveTo>
                    <a:pt x="832" y="1545"/>
                  </a:moveTo>
                  <a:cubicBezTo>
                    <a:pt x="823" y="1545"/>
                    <a:pt x="819" y="1545"/>
                    <a:pt x="810" y="1545"/>
                  </a:cubicBezTo>
                  <a:cubicBezTo>
                    <a:pt x="793" y="1549"/>
                    <a:pt x="736" y="1567"/>
                    <a:pt x="775" y="1735"/>
                  </a:cubicBezTo>
                  <a:lnTo>
                    <a:pt x="827" y="1956"/>
                  </a:lnTo>
                  <a:cubicBezTo>
                    <a:pt x="849" y="2051"/>
                    <a:pt x="883" y="2107"/>
                    <a:pt x="914" y="2107"/>
                  </a:cubicBezTo>
                  <a:cubicBezTo>
                    <a:pt x="918" y="2107"/>
                    <a:pt x="927" y="2107"/>
                    <a:pt x="935" y="2107"/>
                  </a:cubicBezTo>
                  <a:cubicBezTo>
                    <a:pt x="961" y="2099"/>
                    <a:pt x="1005" y="2086"/>
                    <a:pt x="970" y="1917"/>
                  </a:cubicBezTo>
                  <a:lnTo>
                    <a:pt x="918" y="1696"/>
                  </a:lnTo>
                  <a:cubicBezTo>
                    <a:pt x="896" y="1601"/>
                    <a:pt x="862" y="1545"/>
                    <a:pt x="832" y="1545"/>
                  </a:cubicBezTo>
                  <a:close/>
                  <a:moveTo>
                    <a:pt x="914" y="2133"/>
                  </a:moveTo>
                  <a:cubicBezTo>
                    <a:pt x="866" y="2133"/>
                    <a:pt x="832" y="2077"/>
                    <a:pt x="806" y="1960"/>
                  </a:cubicBezTo>
                  <a:lnTo>
                    <a:pt x="754" y="1740"/>
                  </a:lnTo>
                  <a:cubicBezTo>
                    <a:pt x="715" y="1567"/>
                    <a:pt x="762" y="1532"/>
                    <a:pt x="806" y="1523"/>
                  </a:cubicBezTo>
                  <a:cubicBezTo>
                    <a:pt x="814" y="1519"/>
                    <a:pt x="823" y="1519"/>
                    <a:pt x="832" y="1519"/>
                  </a:cubicBezTo>
                  <a:cubicBezTo>
                    <a:pt x="892" y="1519"/>
                    <a:pt x="922" y="1614"/>
                    <a:pt x="944" y="1692"/>
                  </a:cubicBezTo>
                  <a:lnTo>
                    <a:pt x="992" y="1908"/>
                  </a:lnTo>
                  <a:cubicBezTo>
                    <a:pt x="1031" y="2082"/>
                    <a:pt x="992" y="2116"/>
                    <a:pt x="944" y="2129"/>
                  </a:cubicBezTo>
                  <a:cubicBezTo>
                    <a:pt x="931" y="2133"/>
                    <a:pt x="922" y="2133"/>
                    <a:pt x="914" y="2133"/>
                  </a:cubicBezTo>
                  <a:close/>
                  <a:moveTo>
                    <a:pt x="611" y="26"/>
                  </a:moveTo>
                  <a:cubicBezTo>
                    <a:pt x="563" y="26"/>
                    <a:pt x="511" y="31"/>
                    <a:pt x="459" y="44"/>
                  </a:cubicBezTo>
                  <a:cubicBezTo>
                    <a:pt x="291" y="87"/>
                    <a:pt x="165" y="187"/>
                    <a:pt x="100" y="329"/>
                  </a:cubicBezTo>
                  <a:cubicBezTo>
                    <a:pt x="35" y="468"/>
                    <a:pt x="27" y="641"/>
                    <a:pt x="74" y="848"/>
                  </a:cubicBezTo>
                  <a:lnTo>
                    <a:pt x="92" y="922"/>
                  </a:lnTo>
                  <a:cubicBezTo>
                    <a:pt x="139" y="1130"/>
                    <a:pt x="221" y="1277"/>
                    <a:pt x="338" y="1359"/>
                  </a:cubicBezTo>
                  <a:cubicBezTo>
                    <a:pt x="343" y="1363"/>
                    <a:pt x="347" y="1368"/>
                    <a:pt x="343" y="1376"/>
                  </a:cubicBezTo>
                  <a:cubicBezTo>
                    <a:pt x="273" y="1506"/>
                    <a:pt x="265" y="1679"/>
                    <a:pt x="317" y="1895"/>
                  </a:cubicBezTo>
                  <a:lnTo>
                    <a:pt x="360" y="2082"/>
                  </a:lnTo>
                  <a:cubicBezTo>
                    <a:pt x="468" y="2562"/>
                    <a:pt x="749" y="2635"/>
                    <a:pt x="905" y="2635"/>
                  </a:cubicBezTo>
                  <a:cubicBezTo>
                    <a:pt x="953" y="2635"/>
                    <a:pt x="1005" y="2631"/>
                    <a:pt x="1056" y="2618"/>
                  </a:cubicBezTo>
                  <a:cubicBezTo>
                    <a:pt x="1230" y="2575"/>
                    <a:pt x="1355" y="2475"/>
                    <a:pt x="1420" y="2332"/>
                  </a:cubicBezTo>
                  <a:cubicBezTo>
                    <a:pt x="1485" y="2194"/>
                    <a:pt x="1493" y="2017"/>
                    <a:pt x="1446" y="1813"/>
                  </a:cubicBezTo>
                  <a:lnTo>
                    <a:pt x="1403" y="1627"/>
                  </a:lnTo>
                  <a:cubicBezTo>
                    <a:pt x="1351" y="1411"/>
                    <a:pt x="1268" y="1260"/>
                    <a:pt x="1147" y="1173"/>
                  </a:cubicBezTo>
                  <a:cubicBezTo>
                    <a:pt x="1143" y="1169"/>
                    <a:pt x="1143" y="1164"/>
                    <a:pt x="1143" y="1160"/>
                  </a:cubicBezTo>
                  <a:cubicBezTo>
                    <a:pt x="1212" y="1030"/>
                    <a:pt x="1225" y="861"/>
                    <a:pt x="1178" y="654"/>
                  </a:cubicBezTo>
                  <a:lnTo>
                    <a:pt x="1160" y="580"/>
                  </a:lnTo>
                  <a:cubicBezTo>
                    <a:pt x="1048" y="96"/>
                    <a:pt x="771" y="26"/>
                    <a:pt x="611" y="26"/>
                  </a:cubicBezTo>
                  <a:close/>
                  <a:moveTo>
                    <a:pt x="905" y="2661"/>
                  </a:moveTo>
                  <a:cubicBezTo>
                    <a:pt x="741" y="2661"/>
                    <a:pt x="451" y="2588"/>
                    <a:pt x="334" y="2086"/>
                  </a:cubicBezTo>
                  <a:lnTo>
                    <a:pt x="291" y="1900"/>
                  </a:lnTo>
                  <a:cubicBezTo>
                    <a:pt x="243" y="1683"/>
                    <a:pt x="252" y="1506"/>
                    <a:pt x="317" y="1372"/>
                  </a:cubicBezTo>
                  <a:cubicBezTo>
                    <a:pt x="200" y="1285"/>
                    <a:pt x="113" y="1138"/>
                    <a:pt x="66" y="931"/>
                  </a:cubicBezTo>
                  <a:lnTo>
                    <a:pt x="48" y="853"/>
                  </a:lnTo>
                  <a:cubicBezTo>
                    <a:pt x="1" y="641"/>
                    <a:pt x="10" y="463"/>
                    <a:pt x="74" y="321"/>
                  </a:cubicBezTo>
                  <a:cubicBezTo>
                    <a:pt x="144" y="169"/>
                    <a:pt x="278" y="65"/>
                    <a:pt x="455" y="22"/>
                  </a:cubicBezTo>
                  <a:cubicBezTo>
                    <a:pt x="507" y="9"/>
                    <a:pt x="563" y="1"/>
                    <a:pt x="611" y="1"/>
                  </a:cubicBezTo>
                  <a:cubicBezTo>
                    <a:pt x="775" y="1"/>
                    <a:pt x="1069" y="74"/>
                    <a:pt x="1182" y="576"/>
                  </a:cubicBezTo>
                  <a:lnTo>
                    <a:pt x="1199" y="649"/>
                  </a:lnTo>
                  <a:cubicBezTo>
                    <a:pt x="1247" y="857"/>
                    <a:pt x="1238" y="1026"/>
                    <a:pt x="1173" y="1160"/>
                  </a:cubicBezTo>
                  <a:cubicBezTo>
                    <a:pt x="1290" y="1251"/>
                    <a:pt x="1377" y="1407"/>
                    <a:pt x="1424" y="1619"/>
                  </a:cubicBezTo>
                  <a:lnTo>
                    <a:pt x="1467" y="1805"/>
                  </a:lnTo>
                  <a:cubicBezTo>
                    <a:pt x="1515" y="2017"/>
                    <a:pt x="1506" y="2198"/>
                    <a:pt x="1442" y="2341"/>
                  </a:cubicBezTo>
                  <a:cubicBezTo>
                    <a:pt x="1372" y="2493"/>
                    <a:pt x="1243" y="2596"/>
                    <a:pt x="1065" y="2640"/>
                  </a:cubicBezTo>
                  <a:cubicBezTo>
                    <a:pt x="1009" y="2653"/>
                    <a:pt x="957" y="2661"/>
                    <a:pt x="905" y="26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9"/>
            <p:cNvSpPr/>
            <p:nvPr/>
          </p:nvSpPr>
          <p:spPr>
            <a:xfrm>
              <a:off x="5338853" y="2534497"/>
              <a:ext cx="156254" cy="287801"/>
            </a:xfrm>
            <a:custGeom>
              <a:avLst/>
              <a:gdLst/>
              <a:ahLst/>
              <a:cxnLst/>
              <a:rect l="l" t="t" r="r" b="b"/>
              <a:pathLst>
                <a:path w="1398" h="2575" extrusionOk="0">
                  <a:moveTo>
                    <a:pt x="900" y="2160"/>
                  </a:moveTo>
                  <a:cubicBezTo>
                    <a:pt x="995" y="2138"/>
                    <a:pt x="1052" y="2060"/>
                    <a:pt x="1008" y="1852"/>
                  </a:cubicBezTo>
                  <a:lnTo>
                    <a:pt x="957" y="1632"/>
                  </a:lnTo>
                  <a:cubicBezTo>
                    <a:pt x="913" y="1446"/>
                    <a:pt x="831" y="1381"/>
                    <a:pt x="727" y="1407"/>
                  </a:cubicBezTo>
                  <a:cubicBezTo>
                    <a:pt x="619" y="1433"/>
                    <a:pt x="576" y="1528"/>
                    <a:pt x="619" y="1714"/>
                  </a:cubicBezTo>
                  <a:lnTo>
                    <a:pt x="667" y="1935"/>
                  </a:lnTo>
                  <a:cubicBezTo>
                    <a:pt x="719" y="2147"/>
                    <a:pt x="805" y="2186"/>
                    <a:pt x="900" y="2160"/>
                  </a:cubicBezTo>
                  <a:close/>
                  <a:moveTo>
                    <a:pt x="420" y="857"/>
                  </a:moveTo>
                  <a:cubicBezTo>
                    <a:pt x="463" y="1048"/>
                    <a:pt x="550" y="1091"/>
                    <a:pt x="645" y="1065"/>
                  </a:cubicBezTo>
                  <a:cubicBezTo>
                    <a:pt x="745" y="1043"/>
                    <a:pt x="801" y="966"/>
                    <a:pt x="758" y="775"/>
                  </a:cubicBezTo>
                  <a:lnTo>
                    <a:pt x="727" y="641"/>
                  </a:lnTo>
                  <a:cubicBezTo>
                    <a:pt x="680" y="429"/>
                    <a:pt x="593" y="390"/>
                    <a:pt x="498" y="412"/>
                  </a:cubicBezTo>
                  <a:cubicBezTo>
                    <a:pt x="403" y="438"/>
                    <a:pt x="342" y="516"/>
                    <a:pt x="390" y="728"/>
                  </a:cubicBezTo>
                  <a:close/>
                  <a:moveTo>
                    <a:pt x="978" y="2497"/>
                  </a:moveTo>
                  <a:cubicBezTo>
                    <a:pt x="675" y="2575"/>
                    <a:pt x="459" y="2402"/>
                    <a:pt x="372" y="2021"/>
                  </a:cubicBezTo>
                  <a:lnTo>
                    <a:pt x="329" y="1835"/>
                  </a:lnTo>
                  <a:cubicBezTo>
                    <a:pt x="277" y="1606"/>
                    <a:pt x="290" y="1420"/>
                    <a:pt x="398" y="1294"/>
                  </a:cubicBezTo>
                  <a:cubicBezTo>
                    <a:pt x="256" y="1242"/>
                    <a:pt x="160" y="1095"/>
                    <a:pt x="104" y="862"/>
                  </a:cubicBezTo>
                  <a:lnTo>
                    <a:pt x="87" y="788"/>
                  </a:lnTo>
                  <a:cubicBezTo>
                    <a:pt x="0" y="412"/>
                    <a:pt x="117" y="152"/>
                    <a:pt x="420" y="74"/>
                  </a:cubicBezTo>
                  <a:cubicBezTo>
                    <a:pt x="723" y="1"/>
                    <a:pt x="935" y="174"/>
                    <a:pt x="1026" y="555"/>
                  </a:cubicBezTo>
                  <a:lnTo>
                    <a:pt x="1043" y="628"/>
                  </a:lnTo>
                  <a:cubicBezTo>
                    <a:pt x="1095" y="862"/>
                    <a:pt x="1069" y="1035"/>
                    <a:pt x="965" y="1152"/>
                  </a:cubicBezTo>
                  <a:cubicBezTo>
                    <a:pt x="1117" y="1212"/>
                    <a:pt x="1212" y="1372"/>
                    <a:pt x="1264" y="1602"/>
                  </a:cubicBezTo>
                  <a:lnTo>
                    <a:pt x="1307" y="1788"/>
                  </a:lnTo>
                  <a:cubicBezTo>
                    <a:pt x="1398" y="2164"/>
                    <a:pt x="1281" y="2424"/>
                    <a:pt x="978" y="24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1" name="Google Shape;2181;p39"/>
          <p:cNvSpPr txBox="1"/>
          <p:nvPr/>
        </p:nvSpPr>
        <p:spPr>
          <a:xfrm>
            <a:off x="2136916" y="1070225"/>
            <a:ext cx="48702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The evolution of professional basketball players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2182" name="Google Shape;2182;p39"/>
          <p:cNvGrpSpPr/>
          <p:nvPr/>
        </p:nvGrpSpPr>
        <p:grpSpPr>
          <a:xfrm>
            <a:off x="520588" y="3497750"/>
            <a:ext cx="2212500" cy="830243"/>
            <a:chOff x="520588" y="3421550"/>
            <a:chExt cx="2212500" cy="830243"/>
          </a:xfrm>
        </p:grpSpPr>
        <p:sp>
          <p:nvSpPr>
            <p:cNvPr id="2183" name="Google Shape;2183;p39"/>
            <p:cNvSpPr txBox="1"/>
            <p:nvPr/>
          </p:nvSpPr>
          <p:spPr>
            <a:xfrm>
              <a:off x="520588" y="3421550"/>
              <a:ext cx="22125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Women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184" name="Google Shape;2184;p39"/>
            <p:cNvSpPr txBox="1"/>
            <p:nvPr/>
          </p:nvSpPr>
          <p:spPr>
            <a:xfrm>
              <a:off x="636663" y="3700393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 in the Solar System 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185" name="Google Shape;2185;p39"/>
          <p:cNvSpPr txBox="1"/>
          <p:nvPr/>
        </p:nvSpPr>
        <p:spPr>
          <a:xfrm>
            <a:off x="842213" y="4477500"/>
            <a:ext cx="7459200" cy="2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lang="en" sz="10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lang="en" sz="1000" b="1">
                <a:solidFill>
                  <a:srgbClr val="000000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click here</a:t>
            </a:r>
            <a:endParaRPr sz="10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186" name="Google Shape;2186;p39"/>
          <p:cNvGrpSpPr/>
          <p:nvPr/>
        </p:nvGrpSpPr>
        <p:grpSpPr>
          <a:xfrm>
            <a:off x="6410900" y="3497750"/>
            <a:ext cx="2212500" cy="830243"/>
            <a:chOff x="6410575" y="3421550"/>
            <a:chExt cx="2212500" cy="830243"/>
          </a:xfrm>
        </p:grpSpPr>
        <p:sp>
          <p:nvSpPr>
            <p:cNvPr id="2187" name="Google Shape;2187;p39"/>
            <p:cNvSpPr txBox="1"/>
            <p:nvPr/>
          </p:nvSpPr>
          <p:spPr>
            <a:xfrm>
              <a:off x="6410575" y="3421550"/>
              <a:ext cx="22125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Men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188" name="Google Shape;2188;p39"/>
            <p:cNvSpPr txBox="1"/>
            <p:nvPr/>
          </p:nvSpPr>
          <p:spPr>
            <a:xfrm>
              <a:off x="6526638" y="3700393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Earth is the beautiful planet where we all live 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189" name="Google Shape;2189;p39"/>
          <p:cNvSpPr txBox="1"/>
          <p:nvPr/>
        </p:nvSpPr>
        <p:spPr>
          <a:xfrm>
            <a:off x="913450" y="1571225"/>
            <a:ext cx="3849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15M</a:t>
            </a:r>
            <a:endParaRPr sz="16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90" name="Google Shape;2190;p39"/>
          <p:cNvSpPr txBox="1"/>
          <p:nvPr/>
        </p:nvSpPr>
        <p:spPr>
          <a:xfrm>
            <a:off x="1509900" y="1571225"/>
            <a:ext cx="3849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20M</a:t>
            </a:r>
            <a:endParaRPr sz="16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91" name="Google Shape;2191;p39"/>
          <p:cNvSpPr txBox="1"/>
          <p:nvPr/>
        </p:nvSpPr>
        <p:spPr>
          <a:xfrm>
            <a:off x="2106350" y="1571225"/>
            <a:ext cx="3849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25M</a:t>
            </a:r>
            <a:endParaRPr sz="16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92" name="Google Shape;2192;p39"/>
          <p:cNvSpPr txBox="1"/>
          <p:nvPr/>
        </p:nvSpPr>
        <p:spPr>
          <a:xfrm>
            <a:off x="6799375" y="1571225"/>
            <a:ext cx="3849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25M</a:t>
            </a:r>
            <a:endParaRPr sz="16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93" name="Google Shape;2193;p39"/>
          <p:cNvSpPr txBox="1"/>
          <p:nvPr/>
        </p:nvSpPr>
        <p:spPr>
          <a:xfrm>
            <a:off x="7395825" y="1571225"/>
            <a:ext cx="3849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40M</a:t>
            </a:r>
            <a:endParaRPr sz="16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194" name="Google Shape;2194;p39"/>
          <p:cNvSpPr txBox="1"/>
          <p:nvPr/>
        </p:nvSpPr>
        <p:spPr>
          <a:xfrm>
            <a:off x="7992275" y="1571225"/>
            <a:ext cx="3849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45M</a:t>
            </a:r>
            <a:endParaRPr sz="16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00" name="Grupo 99">
            <a:extLst>
              <a:ext uri="{FF2B5EF4-FFF2-40B4-BE49-F238E27FC236}">
                <a16:creationId xmlns:a16="http://schemas.microsoft.com/office/drawing/2014/main" id="{A69518A6-AE1F-4406-BD41-BD44734ACFB5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101" name="Grupo 100">
              <a:extLst>
                <a:ext uri="{FF2B5EF4-FFF2-40B4-BE49-F238E27FC236}">
                  <a16:creationId xmlns:a16="http://schemas.microsoft.com/office/drawing/2014/main" id="{9F8CD792-0E64-42E4-A31F-C49914F98C40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108" name="Freeform 5">
                <a:extLst>
                  <a:ext uri="{FF2B5EF4-FFF2-40B4-BE49-F238E27FC236}">
                    <a16:creationId xmlns:a16="http://schemas.microsoft.com/office/drawing/2014/main" id="{BEBE4E54-3240-451A-BEBF-443AC697F0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9" name="Freeform 6">
                <a:extLst>
                  <a:ext uri="{FF2B5EF4-FFF2-40B4-BE49-F238E27FC236}">
                    <a16:creationId xmlns:a16="http://schemas.microsoft.com/office/drawing/2014/main" id="{038D9F7C-85E2-4462-8299-CB53BB8795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0" name="Freeform 7">
                <a:extLst>
                  <a:ext uri="{FF2B5EF4-FFF2-40B4-BE49-F238E27FC236}">
                    <a16:creationId xmlns:a16="http://schemas.microsoft.com/office/drawing/2014/main" id="{9AB27A5F-FD89-4DD2-8846-2E21F2A8B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1" name="Freeform 8">
                <a:extLst>
                  <a:ext uri="{FF2B5EF4-FFF2-40B4-BE49-F238E27FC236}">
                    <a16:creationId xmlns:a16="http://schemas.microsoft.com/office/drawing/2014/main" id="{ACEEB836-EF8A-4CE5-B79E-A1212E03F1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102" name="Rectangle 9">
              <a:extLst>
                <a:ext uri="{FF2B5EF4-FFF2-40B4-BE49-F238E27FC236}">
                  <a16:creationId xmlns:a16="http://schemas.microsoft.com/office/drawing/2014/main" id="{90A1908D-2F7A-4A81-9437-E90975FAC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103" name="Grupo 102">
              <a:extLst>
                <a:ext uri="{FF2B5EF4-FFF2-40B4-BE49-F238E27FC236}">
                  <a16:creationId xmlns:a16="http://schemas.microsoft.com/office/drawing/2014/main" id="{5BC1E849-B376-4D0C-9819-B93522C3F62E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104" name="Freeform 5">
                <a:extLst>
                  <a:ext uri="{FF2B5EF4-FFF2-40B4-BE49-F238E27FC236}">
                    <a16:creationId xmlns:a16="http://schemas.microsoft.com/office/drawing/2014/main" id="{9D98EFB4-0D89-48D3-8476-23A035C11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5" name="Freeform 6">
                <a:extLst>
                  <a:ext uri="{FF2B5EF4-FFF2-40B4-BE49-F238E27FC236}">
                    <a16:creationId xmlns:a16="http://schemas.microsoft.com/office/drawing/2014/main" id="{E21F1B82-8041-4A9B-B7B7-B9FE1047E7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6" name="Freeform 7">
                <a:extLst>
                  <a:ext uri="{FF2B5EF4-FFF2-40B4-BE49-F238E27FC236}">
                    <a16:creationId xmlns:a16="http://schemas.microsoft.com/office/drawing/2014/main" id="{90A3D522-AB66-4E59-BC92-DD384110AD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7" name="Freeform 8">
                <a:extLst>
                  <a:ext uri="{FF2B5EF4-FFF2-40B4-BE49-F238E27FC236}">
                    <a16:creationId xmlns:a16="http://schemas.microsoft.com/office/drawing/2014/main" id="{6C6329E5-5514-4EA6-A672-EC307DDBE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57"/>
          <p:cNvSpPr txBox="1">
            <a:spLocks noGrp="1"/>
          </p:cNvSpPr>
          <p:nvPr>
            <p:ph type="subTitle" idx="3"/>
          </p:nvPr>
        </p:nvSpPr>
        <p:spPr>
          <a:xfrm>
            <a:off x="715351" y="1758047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rgbClr val="F7AC2D"/>
                </a:solidFill>
              </a:rPr>
              <a:t>John James</a:t>
            </a:r>
            <a:endParaRPr b="1" dirty="0">
              <a:solidFill>
                <a:srgbClr val="F7AC2D"/>
              </a:solidFill>
            </a:endParaRPr>
          </a:p>
        </p:txBody>
      </p:sp>
      <p:sp>
        <p:nvSpPr>
          <p:cNvPr id="1727" name="Google Shape;1727;p57"/>
          <p:cNvSpPr txBox="1">
            <a:spLocks noGrp="1"/>
          </p:cNvSpPr>
          <p:nvPr>
            <p:ph type="subTitle" idx="4"/>
          </p:nvPr>
        </p:nvSpPr>
        <p:spPr>
          <a:xfrm>
            <a:off x="713747" y="2214023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sp>
        <p:nvSpPr>
          <p:cNvPr id="1728" name="Google Shape;1728;p57"/>
          <p:cNvSpPr txBox="1">
            <a:spLocks noGrp="1"/>
          </p:cNvSpPr>
          <p:nvPr>
            <p:ph type="subTitle" idx="5"/>
          </p:nvPr>
        </p:nvSpPr>
        <p:spPr>
          <a:xfrm>
            <a:off x="3370420" y="2214023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sp>
        <p:nvSpPr>
          <p:cNvPr id="1729" name="Google Shape;1729;p57"/>
          <p:cNvSpPr txBox="1">
            <a:spLocks noGrp="1"/>
          </p:cNvSpPr>
          <p:nvPr>
            <p:ph type="subTitle" idx="6"/>
          </p:nvPr>
        </p:nvSpPr>
        <p:spPr>
          <a:xfrm>
            <a:off x="713747" y="3833272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sp>
        <p:nvSpPr>
          <p:cNvPr id="1730" name="Google Shape;1730;p57"/>
          <p:cNvSpPr txBox="1">
            <a:spLocks noGrp="1"/>
          </p:cNvSpPr>
          <p:nvPr>
            <p:ph type="subTitle" idx="1"/>
          </p:nvPr>
        </p:nvSpPr>
        <p:spPr>
          <a:xfrm>
            <a:off x="715351" y="3377296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F7AC2D"/>
                </a:solidFill>
              </a:rPr>
              <a:t>Jennifer Patterson</a:t>
            </a:r>
            <a:endParaRPr b="1">
              <a:solidFill>
                <a:srgbClr val="F7AC2D"/>
              </a:solidFill>
            </a:endParaRPr>
          </a:p>
        </p:txBody>
      </p:sp>
      <p:sp>
        <p:nvSpPr>
          <p:cNvPr id="1731" name="Google Shape;1731;p57"/>
          <p:cNvSpPr txBox="1">
            <a:spLocks noGrp="1"/>
          </p:cNvSpPr>
          <p:nvPr>
            <p:ph type="subTitle" idx="2"/>
          </p:nvPr>
        </p:nvSpPr>
        <p:spPr>
          <a:xfrm>
            <a:off x="3372024" y="1758047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F7AC2D"/>
                </a:solidFill>
              </a:rPr>
              <a:t>Jane Doe</a:t>
            </a:r>
            <a:endParaRPr b="1">
              <a:solidFill>
                <a:srgbClr val="F7AC2D"/>
              </a:solidFill>
            </a:endParaRPr>
          </a:p>
        </p:txBody>
      </p:sp>
      <p:sp>
        <p:nvSpPr>
          <p:cNvPr id="1732" name="Google Shape;1732;p57"/>
          <p:cNvSpPr txBox="1">
            <a:spLocks noGrp="1"/>
          </p:cNvSpPr>
          <p:nvPr>
            <p:ph type="title"/>
          </p:nvPr>
        </p:nvSpPr>
        <p:spPr>
          <a:xfrm>
            <a:off x="713747" y="663122"/>
            <a:ext cx="53151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1733" name="Google Shape;1733;p57"/>
          <p:cNvSpPr txBox="1">
            <a:spLocks noGrp="1"/>
          </p:cNvSpPr>
          <p:nvPr>
            <p:ph type="subTitle" idx="7"/>
          </p:nvPr>
        </p:nvSpPr>
        <p:spPr>
          <a:xfrm>
            <a:off x="3372024" y="3377296"/>
            <a:ext cx="2654400" cy="3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F7AC2D"/>
                </a:solidFill>
              </a:rPr>
              <a:t>Jack John</a:t>
            </a:r>
            <a:endParaRPr b="1">
              <a:solidFill>
                <a:srgbClr val="F7AC2D"/>
              </a:solidFill>
            </a:endParaRPr>
          </a:p>
        </p:txBody>
      </p:sp>
      <p:sp>
        <p:nvSpPr>
          <p:cNvPr id="1734" name="Google Shape;1734;p57"/>
          <p:cNvSpPr txBox="1">
            <a:spLocks noGrp="1"/>
          </p:cNvSpPr>
          <p:nvPr>
            <p:ph type="subTitle" idx="8"/>
          </p:nvPr>
        </p:nvSpPr>
        <p:spPr>
          <a:xfrm>
            <a:off x="3370420" y="3833272"/>
            <a:ext cx="2657400" cy="6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talk a bit about this person</a:t>
            </a:r>
            <a:endParaRPr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6EE67AA6-E231-4603-9BB2-24EF779EEB7E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Freeform 14">
            <a:extLst>
              <a:ext uri="{FF2B5EF4-FFF2-40B4-BE49-F238E27FC236}">
                <a16:creationId xmlns:a16="http://schemas.microsoft.com/office/drawing/2014/main" id="{6FD6CB86-A8DB-4D4A-84E5-E976133E9761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B4DE043-4B2C-4C1F-B552-47AD9E74D251}"/>
              </a:ext>
            </a:extLst>
          </p:cNvPr>
          <p:cNvSpPr/>
          <p:nvPr/>
        </p:nvSpPr>
        <p:spPr>
          <a:xfrm>
            <a:off x="8044665" y="1141322"/>
            <a:ext cx="770562" cy="206139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DD7C9A8-5777-47BD-B27B-85232B81BB41}"/>
              </a:ext>
            </a:extLst>
          </p:cNvPr>
          <p:cNvSpPr/>
          <p:nvPr/>
        </p:nvSpPr>
        <p:spPr>
          <a:xfrm>
            <a:off x="8815227" y="663122"/>
            <a:ext cx="205483" cy="1094925"/>
          </a:xfrm>
          <a:prstGeom prst="rect">
            <a:avLst/>
          </a:prstGeom>
          <a:solidFill>
            <a:srgbClr val="D65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FF215C70-FFEC-4E45-88A2-BF4B74FCDDF6}"/>
              </a:ext>
            </a:extLst>
          </p:cNvPr>
          <p:cNvGrpSpPr/>
          <p:nvPr/>
        </p:nvGrpSpPr>
        <p:grpSpPr>
          <a:xfrm>
            <a:off x="6279989" y="2231670"/>
            <a:ext cx="2535238" cy="2801938"/>
            <a:chOff x="5842001" y="2187575"/>
            <a:chExt cx="2535238" cy="2801938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C852103-3194-4305-9B0A-0A5D6C2FF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2001" y="2789238"/>
              <a:ext cx="2233613" cy="2200275"/>
            </a:xfrm>
            <a:custGeom>
              <a:avLst/>
              <a:gdLst>
                <a:gd name="T0" fmla="*/ 75 w 163"/>
                <a:gd name="T1" fmla="*/ 76 h 161"/>
                <a:gd name="T2" fmla="*/ 63 w 163"/>
                <a:gd name="T3" fmla="*/ 108 h 161"/>
                <a:gd name="T4" fmla="*/ 15 w 163"/>
                <a:gd name="T5" fmla="*/ 148 h 161"/>
                <a:gd name="T6" fmla="*/ 2 w 163"/>
                <a:gd name="T7" fmla="*/ 143 h 161"/>
                <a:gd name="T8" fmla="*/ 9 w 163"/>
                <a:gd name="T9" fmla="*/ 132 h 161"/>
                <a:gd name="T10" fmla="*/ 36 w 163"/>
                <a:gd name="T11" fmla="*/ 116 h 161"/>
                <a:gd name="T12" fmla="*/ 57 w 163"/>
                <a:gd name="T13" fmla="*/ 71 h 161"/>
                <a:gd name="T14" fmla="*/ 61 w 163"/>
                <a:gd name="T15" fmla="*/ 21 h 161"/>
                <a:gd name="T16" fmla="*/ 46 w 163"/>
                <a:gd name="T17" fmla="*/ 30 h 161"/>
                <a:gd name="T18" fmla="*/ 44 w 163"/>
                <a:gd name="T19" fmla="*/ 36 h 161"/>
                <a:gd name="T20" fmla="*/ 38 w 163"/>
                <a:gd name="T21" fmla="*/ 71 h 161"/>
                <a:gd name="T22" fmla="*/ 29 w 163"/>
                <a:gd name="T23" fmla="*/ 78 h 161"/>
                <a:gd name="T24" fmla="*/ 23 w 163"/>
                <a:gd name="T25" fmla="*/ 69 h 161"/>
                <a:gd name="T26" fmla="*/ 30 w 163"/>
                <a:gd name="T27" fmla="*/ 25 h 161"/>
                <a:gd name="T28" fmla="*/ 35 w 163"/>
                <a:gd name="T29" fmla="*/ 19 h 161"/>
                <a:gd name="T30" fmla="*/ 61 w 163"/>
                <a:gd name="T31" fmla="*/ 3 h 161"/>
                <a:gd name="T32" fmla="*/ 71 w 163"/>
                <a:gd name="T33" fmla="*/ 0 h 161"/>
                <a:gd name="T34" fmla="*/ 94 w 163"/>
                <a:gd name="T35" fmla="*/ 2 h 161"/>
                <a:gd name="T36" fmla="*/ 106 w 163"/>
                <a:gd name="T37" fmla="*/ 13 h 161"/>
                <a:gd name="T38" fmla="*/ 124 w 163"/>
                <a:gd name="T39" fmla="*/ 38 h 161"/>
                <a:gd name="T40" fmla="*/ 129 w 163"/>
                <a:gd name="T41" fmla="*/ 43 h 161"/>
                <a:gd name="T42" fmla="*/ 155 w 163"/>
                <a:gd name="T43" fmla="*/ 53 h 161"/>
                <a:gd name="T44" fmla="*/ 161 w 163"/>
                <a:gd name="T45" fmla="*/ 63 h 161"/>
                <a:gd name="T46" fmla="*/ 150 w 163"/>
                <a:gd name="T47" fmla="*/ 68 h 161"/>
                <a:gd name="T48" fmla="*/ 119 w 163"/>
                <a:gd name="T49" fmla="*/ 55 h 161"/>
                <a:gd name="T50" fmla="*/ 112 w 163"/>
                <a:gd name="T51" fmla="*/ 50 h 161"/>
                <a:gd name="T52" fmla="*/ 97 w 163"/>
                <a:gd name="T53" fmla="*/ 27 h 161"/>
                <a:gd name="T54" fmla="*/ 95 w 163"/>
                <a:gd name="T55" fmla="*/ 46 h 161"/>
                <a:gd name="T56" fmla="*/ 94 w 163"/>
                <a:gd name="T57" fmla="*/ 62 h 161"/>
                <a:gd name="T58" fmla="*/ 97 w 163"/>
                <a:gd name="T59" fmla="*/ 74 h 161"/>
                <a:gd name="T60" fmla="*/ 111 w 163"/>
                <a:gd name="T61" fmla="*/ 90 h 161"/>
                <a:gd name="T62" fmla="*/ 114 w 163"/>
                <a:gd name="T63" fmla="*/ 101 h 161"/>
                <a:gd name="T64" fmla="*/ 102 w 163"/>
                <a:gd name="T65" fmla="*/ 153 h 161"/>
                <a:gd name="T66" fmla="*/ 91 w 163"/>
                <a:gd name="T67" fmla="*/ 160 h 161"/>
                <a:gd name="T68" fmla="*/ 85 w 163"/>
                <a:gd name="T69" fmla="*/ 148 h 161"/>
                <a:gd name="T70" fmla="*/ 96 w 163"/>
                <a:gd name="T71" fmla="*/ 103 h 161"/>
                <a:gd name="T72" fmla="*/ 94 w 163"/>
                <a:gd name="T73" fmla="*/ 97 h 161"/>
                <a:gd name="T74" fmla="*/ 75 w 163"/>
                <a:gd name="T75" fmla="*/ 7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3" h="161">
                  <a:moveTo>
                    <a:pt x="75" y="76"/>
                  </a:moveTo>
                  <a:cubicBezTo>
                    <a:pt x="71" y="87"/>
                    <a:pt x="68" y="98"/>
                    <a:pt x="63" y="108"/>
                  </a:cubicBezTo>
                  <a:cubicBezTo>
                    <a:pt x="53" y="128"/>
                    <a:pt x="36" y="141"/>
                    <a:pt x="15" y="148"/>
                  </a:cubicBezTo>
                  <a:cubicBezTo>
                    <a:pt x="9" y="150"/>
                    <a:pt x="4" y="148"/>
                    <a:pt x="2" y="143"/>
                  </a:cubicBezTo>
                  <a:cubicBezTo>
                    <a:pt x="0" y="138"/>
                    <a:pt x="3" y="134"/>
                    <a:pt x="9" y="132"/>
                  </a:cubicBezTo>
                  <a:cubicBezTo>
                    <a:pt x="19" y="128"/>
                    <a:pt x="28" y="123"/>
                    <a:pt x="36" y="116"/>
                  </a:cubicBezTo>
                  <a:cubicBezTo>
                    <a:pt x="48" y="103"/>
                    <a:pt x="55" y="88"/>
                    <a:pt x="57" y="71"/>
                  </a:cubicBezTo>
                  <a:cubicBezTo>
                    <a:pt x="59" y="55"/>
                    <a:pt x="59" y="38"/>
                    <a:pt x="61" y="21"/>
                  </a:cubicBezTo>
                  <a:cubicBezTo>
                    <a:pt x="55" y="24"/>
                    <a:pt x="50" y="27"/>
                    <a:pt x="46" y="30"/>
                  </a:cubicBezTo>
                  <a:cubicBezTo>
                    <a:pt x="45" y="31"/>
                    <a:pt x="44" y="34"/>
                    <a:pt x="44" y="36"/>
                  </a:cubicBezTo>
                  <a:cubicBezTo>
                    <a:pt x="42" y="48"/>
                    <a:pt x="40" y="60"/>
                    <a:pt x="38" y="71"/>
                  </a:cubicBezTo>
                  <a:cubicBezTo>
                    <a:pt x="37" y="77"/>
                    <a:pt x="34" y="79"/>
                    <a:pt x="29" y="78"/>
                  </a:cubicBezTo>
                  <a:cubicBezTo>
                    <a:pt x="24" y="77"/>
                    <a:pt x="22" y="74"/>
                    <a:pt x="23" y="69"/>
                  </a:cubicBezTo>
                  <a:cubicBezTo>
                    <a:pt x="25" y="55"/>
                    <a:pt x="28" y="40"/>
                    <a:pt x="30" y="25"/>
                  </a:cubicBezTo>
                  <a:cubicBezTo>
                    <a:pt x="31" y="23"/>
                    <a:pt x="33" y="20"/>
                    <a:pt x="35" y="19"/>
                  </a:cubicBezTo>
                  <a:cubicBezTo>
                    <a:pt x="44" y="13"/>
                    <a:pt x="52" y="8"/>
                    <a:pt x="61" y="3"/>
                  </a:cubicBezTo>
                  <a:cubicBezTo>
                    <a:pt x="64" y="1"/>
                    <a:pt x="68" y="0"/>
                    <a:pt x="71" y="0"/>
                  </a:cubicBezTo>
                  <a:cubicBezTo>
                    <a:pt x="79" y="0"/>
                    <a:pt x="86" y="1"/>
                    <a:pt x="94" y="2"/>
                  </a:cubicBezTo>
                  <a:cubicBezTo>
                    <a:pt x="101" y="3"/>
                    <a:pt x="103" y="8"/>
                    <a:pt x="106" y="13"/>
                  </a:cubicBezTo>
                  <a:cubicBezTo>
                    <a:pt x="112" y="21"/>
                    <a:pt x="118" y="30"/>
                    <a:pt x="124" y="38"/>
                  </a:cubicBezTo>
                  <a:cubicBezTo>
                    <a:pt x="125" y="40"/>
                    <a:pt x="127" y="42"/>
                    <a:pt x="129" y="43"/>
                  </a:cubicBezTo>
                  <a:cubicBezTo>
                    <a:pt x="138" y="47"/>
                    <a:pt x="147" y="50"/>
                    <a:pt x="155" y="53"/>
                  </a:cubicBezTo>
                  <a:cubicBezTo>
                    <a:pt x="161" y="55"/>
                    <a:pt x="163" y="59"/>
                    <a:pt x="161" y="63"/>
                  </a:cubicBezTo>
                  <a:cubicBezTo>
                    <a:pt x="160" y="67"/>
                    <a:pt x="155" y="69"/>
                    <a:pt x="150" y="68"/>
                  </a:cubicBezTo>
                  <a:cubicBezTo>
                    <a:pt x="140" y="64"/>
                    <a:pt x="129" y="60"/>
                    <a:pt x="119" y="55"/>
                  </a:cubicBezTo>
                  <a:cubicBezTo>
                    <a:pt x="116" y="54"/>
                    <a:pt x="114" y="52"/>
                    <a:pt x="112" y="50"/>
                  </a:cubicBezTo>
                  <a:cubicBezTo>
                    <a:pt x="107" y="43"/>
                    <a:pt x="102" y="36"/>
                    <a:pt x="97" y="27"/>
                  </a:cubicBezTo>
                  <a:cubicBezTo>
                    <a:pt x="96" y="35"/>
                    <a:pt x="95" y="40"/>
                    <a:pt x="95" y="46"/>
                  </a:cubicBezTo>
                  <a:cubicBezTo>
                    <a:pt x="94" y="51"/>
                    <a:pt x="94" y="56"/>
                    <a:pt x="94" y="62"/>
                  </a:cubicBezTo>
                  <a:cubicBezTo>
                    <a:pt x="93" y="66"/>
                    <a:pt x="94" y="71"/>
                    <a:pt x="97" y="74"/>
                  </a:cubicBezTo>
                  <a:cubicBezTo>
                    <a:pt x="102" y="79"/>
                    <a:pt x="107" y="84"/>
                    <a:pt x="111" y="90"/>
                  </a:cubicBezTo>
                  <a:cubicBezTo>
                    <a:pt x="113" y="93"/>
                    <a:pt x="115" y="97"/>
                    <a:pt x="114" y="101"/>
                  </a:cubicBezTo>
                  <a:cubicBezTo>
                    <a:pt x="111" y="118"/>
                    <a:pt x="106" y="135"/>
                    <a:pt x="102" y="153"/>
                  </a:cubicBezTo>
                  <a:cubicBezTo>
                    <a:pt x="100" y="159"/>
                    <a:pt x="96" y="161"/>
                    <a:pt x="91" y="160"/>
                  </a:cubicBezTo>
                  <a:cubicBezTo>
                    <a:pt x="86" y="158"/>
                    <a:pt x="84" y="154"/>
                    <a:pt x="85" y="148"/>
                  </a:cubicBezTo>
                  <a:cubicBezTo>
                    <a:pt x="89" y="133"/>
                    <a:pt x="92" y="118"/>
                    <a:pt x="96" y="103"/>
                  </a:cubicBezTo>
                  <a:cubicBezTo>
                    <a:pt x="96" y="102"/>
                    <a:pt x="96" y="99"/>
                    <a:pt x="94" y="97"/>
                  </a:cubicBezTo>
                  <a:cubicBezTo>
                    <a:pt x="88" y="90"/>
                    <a:pt x="82" y="83"/>
                    <a:pt x="75" y="76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8725ABD-14A1-4A1A-AEF2-91D78A1590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81901" y="3759200"/>
              <a:ext cx="795338" cy="793750"/>
            </a:xfrm>
            <a:custGeom>
              <a:avLst/>
              <a:gdLst>
                <a:gd name="T0" fmla="*/ 53 w 58"/>
                <a:gd name="T1" fmla="*/ 19 h 58"/>
                <a:gd name="T2" fmla="*/ 50 w 58"/>
                <a:gd name="T3" fmla="*/ 46 h 58"/>
                <a:gd name="T4" fmla="*/ 23 w 58"/>
                <a:gd name="T5" fmla="*/ 55 h 58"/>
                <a:gd name="T6" fmla="*/ 3 w 58"/>
                <a:gd name="T7" fmla="*/ 36 h 58"/>
                <a:gd name="T8" fmla="*/ 11 w 58"/>
                <a:gd name="T9" fmla="*/ 9 h 58"/>
                <a:gd name="T10" fmla="*/ 38 w 58"/>
                <a:gd name="T11" fmla="*/ 4 h 58"/>
                <a:gd name="T12" fmla="*/ 53 w 58"/>
                <a:gd name="T13" fmla="*/ 19 h 58"/>
                <a:gd name="T14" fmla="*/ 12 w 58"/>
                <a:gd name="T15" fmla="*/ 29 h 58"/>
                <a:gd name="T16" fmla="*/ 29 w 58"/>
                <a:gd name="T17" fmla="*/ 46 h 58"/>
                <a:gd name="T18" fmla="*/ 46 w 58"/>
                <a:gd name="T19" fmla="*/ 29 h 58"/>
                <a:gd name="T20" fmla="*/ 29 w 58"/>
                <a:gd name="T21" fmla="*/ 13 h 58"/>
                <a:gd name="T22" fmla="*/ 12 w 58"/>
                <a:gd name="T23" fmla="*/ 29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" h="58">
                  <a:moveTo>
                    <a:pt x="53" y="19"/>
                  </a:moveTo>
                  <a:cubicBezTo>
                    <a:pt x="58" y="28"/>
                    <a:pt x="56" y="37"/>
                    <a:pt x="50" y="46"/>
                  </a:cubicBezTo>
                  <a:cubicBezTo>
                    <a:pt x="43" y="55"/>
                    <a:pt x="33" y="58"/>
                    <a:pt x="23" y="55"/>
                  </a:cubicBezTo>
                  <a:cubicBezTo>
                    <a:pt x="13" y="53"/>
                    <a:pt x="5" y="47"/>
                    <a:pt x="3" y="36"/>
                  </a:cubicBezTo>
                  <a:cubicBezTo>
                    <a:pt x="0" y="26"/>
                    <a:pt x="2" y="16"/>
                    <a:pt x="11" y="9"/>
                  </a:cubicBezTo>
                  <a:cubicBezTo>
                    <a:pt x="19" y="2"/>
                    <a:pt x="28" y="0"/>
                    <a:pt x="38" y="4"/>
                  </a:cubicBezTo>
                  <a:cubicBezTo>
                    <a:pt x="43" y="9"/>
                    <a:pt x="48" y="14"/>
                    <a:pt x="53" y="19"/>
                  </a:cubicBezTo>
                  <a:close/>
                  <a:moveTo>
                    <a:pt x="12" y="29"/>
                  </a:moveTo>
                  <a:cubicBezTo>
                    <a:pt x="12" y="38"/>
                    <a:pt x="20" y="46"/>
                    <a:pt x="29" y="46"/>
                  </a:cubicBezTo>
                  <a:cubicBezTo>
                    <a:pt x="38" y="46"/>
                    <a:pt x="46" y="38"/>
                    <a:pt x="46" y="29"/>
                  </a:cubicBezTo>
                  <a:cubicBezTo>
                    <a:pt x="46" y="21"/>
                    <a:pt x="38" y="13"/>
                    <a:pt x="29" y="13"/>
                  </a:cubicBezTo>
                  <a:cubicBezTo>
                    <a:pt x="20" y="13"/>
                    <a:pt x="12" y="20"/>
                    <a:pt x="12" y="2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C1BA045-8076-42F1-83EF-65C8C4D1CB0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9576" y="2187575"/>
              <a:ext cx="534988" cy="546100"/>
            </a:xfrm>
            <a:custGeom>
              <a:avLst/>
              <a:gdLst>
                <a:gd name="T0" fmla="*/ 19 w 39"/>
                <a:gd name="T1" fmla="*/ 40 h 40"/>
                <a:gd name="T2" fmla="*/ 0 w 39"/>
                <a:gd name="T3" fmla="*/ 22 h 40"/>
                <a:gd name="T4" fmla="*/ 19 w 39"/>
                <a:gd name="T5" fmla="*/ 1 h 40"/>
                <a:gd name="T6" fmla="*/ 39 w 39"/>
                <a:gd name="T7" fmla="*/ 21 h 40"/>
                <a:gd name="T8" fmla="*/ 19 w 39"/>
                <a:gd name="T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cubicBezTo>
                    <a:pt x="9" y="40"/>
                    <a:pt x="0" y="31"/>
                    <a:pt x="0" y="22"/>
                  </a:cubicBezTo>
                  <a:cubicBezTo>
                    <a:pt x="0" y="12"/>
                    <a:pt x="10" y="0"/>
                    <a:pt x="19" y="1"/>
                  </a:cubicBezTo>
                  <a:cubicBezTo>
                    <a:pt x="30" y="1"/>
                    <a:pt x="39" y="11"/>
                    <a:pt x="39" y="21"/>
                  </a:cubicBezTo>
                  <a:cubicBezTo>
                    <a:pt x="39" y="32"/>
                    <a:pt x="29" y="40"/>
                    <a:pt x="19" y="4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17645CCF-D820-4F2D-92FC-F3646BFBA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2601" y="3814763"/>
              <a:ext cx="206375" cy="204788"/>
            </a:xfrm>
            <a:custGeom>
              <a:avLst/>
              <a:gdLst>
                <a:gd name="T0" fmla="*/ 15 w 15"/>
                <a:gd name="T1" fmla="*/ 15 h 15"/>
                <a:gd name="T2" fmla="*/ 0 w 15"/>
                <a:gd name="T3" fmla="*/ 0 h 15"/>
                <a:gd name="T4" fmla="*/ 15 w 15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">
                  <a:moveTo>
                    <a:pt x="15" y="15"/>
                  </a:moveTo>
                  <a:cubicBezTo>
                    <a:pt x="10" y="10"/>
                    <a:pt x="5" y="5"/>
                    <a:pt x="0" y="0"/>
                  </a:cubicBezTo>
                  <a:cubicBezTo>
                    <a:pt x="7" y="3"/>
                    <a:pt x="13" y="7"/>
                    <a:pt x="15" y="1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29216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9" name="Google Shape;2569;p44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Basketball Infographics</a:t>
            </a:r>
            <a:endParaRPr sz="2400" dirty="0"/>
          </a:p>
        </p:txBody>
      </p:sp>
      <p:grpSp>
        <p:nvGrpSpPr>
          <p:cNvPr id="2570" name="Google Shape;2570;p44"/>
          <p:cNvGrpSpPr/>
          <p:nvPr/>
        </p:nvGrpSpPr>
        <p:grpSpPr>
          <a:xfrm>
            <a:off x="2910125" y="1591863"/>
            <a:ext cx="3334215" cy="3132203"/>
            <a:chOff x="2910125" y="1591863"/>
            <a:chExt cx="3334215" cy="3132203"/>
          </a:xfrm>
        </p:grpSpPr>
        <p:sp>
          <p:nvSpPr>
            <p:cNvPr id="2571" name="Google Shape;2571;p44"/>
            <p:cNvSpPr/>
            <p:nvPr/>
          </p:nvSpPr>
          <p:spPr>
            <a:xfrm>
              <a:off x="2910125" y="4333388"/>
              <a:ext cx="3334215" cy="390678"/>
            </a:xfrm>
            <a:custGeom>
              <a:avLst/>
              <a:gdLst/>
              <a:ahLst/>
              <a:cxnLst/>
              <a:rect l="l" t="t" r="r" b="b"/>
              <a:pathLst>
                <a:path w="39436" h="7433" extrusionOk="0">
                  <a:moveTo>
                    <a:pt x="1" y="3717"/>
                  </a:moveTo>
                  <a:cubicBezTo>
                    <a:pt x="1" y="5767"/>
                    <a:pt x="8826" y="7433"/>
                    <a:pt x="19716" y="7433"/>
                  </a:cubicBezTo>
                  <a:lnTo>
                    <a:pt x="19716" y="7433"/>
                  </a:lnTo>
                  <a:cubicBezTo>
                    <a:pt x="30606" y="7433"/>
                    <a:pt x="39436" y="5767"/>
                    <a:pt x="39436" y="3717"/>
                  </a:cubicBezTo>
                  <a:lnTo>
                    <a:pt x="39436" y="3717"/>
                  </a:lnTo>
                  <a:cubicBezTo>
                    <a:pt x="39436" y="1666"/>
                    <a:pt x="30606" y="0"/>
                    <a:pt x="19716" y="0"/>
                  </a:cubicBezTo>
                  <a:lnTo>
                    <a:pt x="19716" y="0"/>
                  </a:lnTo>
                  <a:cubicBezTo>
                    <a:pt x="8826" y="0"/>
                    <a:pt x="1" y="1666"/>
                    <a:pt x="1" y="3717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44"/>
            <p:cNvSpPr/>
            <p:nvPr/>
          </p:nvSpPr>
          <p:spPr>
            <a:xfrm>
              <a:off x="4619001" y="2575064"/>
              <a:ext cx="27816" cy="59352"/>
            </a:xfrm>
            <a:custGeom>
              <a:avLst/>
              <a:gdLst/>
              <a:ahLst/>
              <a:cxnLst/>
              <a:rect l="l" t="t" r="r" b="b"/>
              <a:pathLst>
                <a:path w="329" h="702" extrusionOk="0">
                  <a:moveTo>
                    <a:pt x="97" y="1"/>
                  </a:moveTo>
                  <a:cubicBezTo>
                    <a:pt x="92" y="1"/>
                    <a:pt x="87" y="2"/>
                    <a:pt x="82" y="5"/>
                  </a:cubicBezTo>
                  <a:cubicBezTo>
                    <a:pt x="69" y="14"/>
                    <a:pt x="65" y="31"/>
                    <a:pt x="74" y="44"/>
                  </a:cubicBezTo>
                  <a:cubicBezTo>
                    <a:pt x="74" y="44"/>
                    <a:pt x="260" y="347"/>
                    <a:pt x="9" y="654"/>
                  </a:cubicBezTo>
                  <a:cubicBezTo>
                    <a:pt x="0" y="667"/>
                    <a:pt x="4" y="684"/>
                    <a:pt x="13" y="697"/>
                  </a:cubicBezTo>
                  <a:cubicBezTo>
                    <a:pt x="22" y="702"/>
                    <a:pt x="26" y="702"/>
                    <a:pt x="30" y="702"/>
                  </a:cubicBezTo>
                  <a:cubicBezTo>
                    <a:pt x="39" y="702"/>
                    <a:pt x="48" y="697"/>
                    <a:pt x="52" y="693"/>
                  </a:cubicBezTo>
                  <a:cubicBezTo>
                    <a:pt x="329" y="351"/>
                    <a:pt x="121" y="14"/>
                    <a:pt x="121" y="14"/>
                  </a:cubicBezTo>
                  <a:cubicBezTo>
                    <a:pt x="116" y="5"/>
                    <a:pt x="106" y="1"/>
                    <a:pt x="97" y="1"/>
                  </a:cubicBezTo>
                  <a:close/>
                </a:path>
              </a:pathLst>
            </a:custGeom>
            <a:solidFill>
              <a:srgbClr val="8525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44"/>
            <p:cNvSpPr/>
            <p:nvPr/>
          </p:nvSpPr>
          <p:spPr>
            <a:xfrm>
              <a:off x="3447344" y="3792123"/>
              <a:ext cx="125215" cy="276639"/>
            </a:xfrm>
            <a:custGeom>
              <a:avLst/>
              <a:gdLst/>
              <a:ahLst/>
              <a:cxnLst/>
              <a:rect l="l" t="t" r="r" b="b"/>
              <a:pathLst>
                <a:path w="1481" h="3272" extrusionOk="0">
                  <a:moveTo>
                    <a:pt x="512" y="0"/>
                  </a:moveTo>
                  <a:cubicBezTo>
                    <a:pt x="343" y="0"/>
                    <a:pt x="93" y="73"/>
                    <a:pt x="57" y="493"/>
                  </a:cubicBezTo>
                  <a:cubicBezTo>
                    <a:pt x="1" y="1142"/>
                    <a:pt x="256" y="1432"/>
                    <a:pt x="178" y="1838"/>
                  </a:cubicBezTo>
                  <a:cubicBezTo>
                    <a:pt x="96" y="2249"/>
                    <a:pt x="425" y="3240"/>
                    <a:pt x="922" y="3270"/>
                  </a:cubicBezTo>
                  <a:cubicBezTo>
                    <a:pt x="929" y="3271"/>
                    <a:pt x="935" y="3271"/>
                    <a:pt x="942" y="3271"/>
                  </a:cubicBezTo>
                  <a:cubicBezTo>
                    <a:pt x="1411" y="3271"/>
                    <a:pt x="1264" y="2042"/>
                    <a:pt x="1264" y="2042"/>
                  </a:cubicBezTo>
                  <a:lnTo>
                    <a:pt x="1480" y="1432"/>
                  </a:lnTo>
                  <a:lnTo>
                    <a:pt x="671" y="21"/>
                  </a:lnTo>
                  <a:cubicBezTo>
                    <a:pt x="671" y="21"/>
                    <a:pt x="603" y="0"/>
                    <a:pt x="5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44"/>
            <p:cNvSpPr/>
            <p:nvPr/>
          </p:nvSpPr>
          <p:spPr>
            <a:xfrm>
              <a:off x="3465606" y="3636979"/>
              <a:ext cx="401009" cy="340219"/>
            </a:xfrm>
            <a:custGeom>
              <a:avLst/>
              <a:gdLst/>
              <a:ahLst/>
              <a:cxnLst/>
              <a:rect l="l" t="t" r="r" b="b"/>
              <a:pathLst>
                <a:path w="4743" h="4024" extrusionOk="0">
                  <a:moveTo>
                    <a:pt x="1528" y="277"/>
                  </a:moveTo>
                  <a:lnTo>
                    <a:pt x="1346" y="1346"/>
                  </a:lnTo>
                  <a:cubicBezTo>
                    <a:pt x="1346" y="1346"/>
                    <a:pt x="641" y="1367"/>
                    <a:pt x="321" y="1938"/>
                  </a:cubicBezTo>
                  <a:lnTo>
                    <a:pt x="321" y="1938"/>
                  </a:lnTo>
                  <a:cubicBezTo>
                    <a:pt x="1" y="2510"/>
                    <a:pt x="87" y="3297"/>
                    <a:pt x="771" y="3660"/>
                  </a:cubicBezTo>
                  <a:lnTo>
                    <a:pt x="771" y="3660"/>
                  </a:lnTo>
                  <a:cubicBezTo>
                    <a:pt x="1455" y="4024"/>
                    <a:pt x="2393" y="3959"/>
                    <a:pt x="3164" y="3215"/>
                  </a:cubicBezTo>
                  <a:lnTo>
                    <a:pt x="3164" y="3215"/>
                  </a:lnTo>
                  <a:cubicBezTo>
                    <a:pt x="3929" y="2466"/>
                    <a:pt x="4743" y="0"/>
                    <a:pt x="4743" y="0"/>
                  </a:cubicBezTo>
                  <a:lnTo>
                    <a:pt x="4743" y="0"/>
                  </a:ln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44"/>
            <p:cNvSpPr/>
            <p:nvPr/>
          </p:nvSpPr>
          <p:spPr>
            <a:xfrm>
              <a:off x="3883016" y="3420453"/>
              <a:ext cx="487332" cy="1028605"/>
            </a:xfrm>
            <a:custGeom>
              <a:avLst/>
              <a:gdLst/>
              <a:ahLst/>
              <a:cxnLst/>
              <a:rect l="l" t="t" r="r" b="b"/>
              <a:pathLst>
                <a:path w="5764" h="12166" extrusionOk="0">
                  <a:moveTo>
                    <a:pt x="2034" y="2241"/>
                  </a:moveTo>
                  <a:lnTo>
                    <a:pt x="2696" y="4495"/>
                  </a:lnTo>
                  <a:cubicBezTo>
                    <a:pt x="2761" y="4703"/>
                    <a:pt x="2722" y="4928"/>
                    <a:pt x="2596" y="5105"/>
                  </a:cubicBezTo>
                  <a:lnTo>
                    <a:pt x="2596" y="5105"/>
                  </a:lnTo>
                  <a:cubicBezTo>
                    <a:pt x="1454" y="6728"/>
                    <a:pt x="1233" y="8692"/>
                    <a:pt x="1233" y="8692"/>
                  </a:cubicBezTo>
                  <a:lnTo>
                    <a:pt x="1233" y="8692"/>
                  </a:lnTo>
                  <a:lnTo>
                    <a:pt x="0" y="12166"/>
                  </a:lnTo>
                  <a:lnTo>
                    <a:pt x="1156" y="12166"/>
                  </a:lnTo>
                  <a:cubicBezTo>
                    <a:pt x="1220" y="11833"/>
                    <a:pt x="5348" y="5923"/>
                    <a:pt x="5555" y="4322"/>
                  </a:cubicBezTo>
                  <a:lnTo>
                    <a:pt x="5555" y="4322"/>
                  </a:lnTo>
                  <a:cubicBezTo>
                    <a:pt x="5763" y="2726"/>
                    <a:pt x="5010" y="0"/>
                    <a:pt x="5010" y="0"/>
                  </a:cubicBezTo>
                  <a:lnTo>
                    <a:pt x="5010" y="0"/>
                  </a:lnTo>
                  <a:cubicBezTo>
                    <a:pt x="2722" y="450"/>
                    <a:pt x="2034" y="2241"/>
                    <a:pt x="2034" y="2241"/>
                  </a:cubicBezTo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44"/>
            <p:cNvSpPr/>
            <p:nvPr/>
          </p:nvSpPr>
          <p:spPr>
            <a:xfrm>
              <a:off x="3808023" y="4438741"/>
              <a:ext cx="400586" cy="164952"/>
            </a:xfrm>
            <a:custGeom>
              <a:avLst/>
              <a:gdLst/>
              <a:ahLst/>
              <a:cxnLst/>
              <a:rect l="l" t="t" r="r" b="b"/>
              <a:pathLst>
                <a:path w="4738" h="1951" extrusionOk="0">
                  <a:moveTo>
                    <a:pt x="1477" y="0"/>
                  </a:moveTo>
                  <a:cubicBezTo>
                    <a:pt x="1162" y="0"/>
                    <a:pt x="848" y="53"/>
                    <a:pt x="848" y="53"/>
                  </a:cubicBezTo>
                  <a:lnTo>
                    <a:pt x="528" y="697"/>
                  </a:lnTo>
                  <a:cubicBezTo>
                    <a:pt x="528" y="697"/>
                    <a:pt x="0" y="1186"/>
                    <a:pt x="169" y="1580"/>
                  </a:cubicBezTo>
                  <a:cubicBezTo>
                    <a:pt x="280" y="1838"/>
                    <a:pt x="828" y="1951"/>
                    <a:pt x="1441" y="1951"/>
                  </a:cubicBezTo>
                  <a:cubicBezTo>
                    <a:pt x="1764" y="1951"/>
                    <a:pt x="2106" y="1919"/>
                    <a:pt x="2410" y="1861"/>
                  </a:cubicBezTo>
                  <a:cubicBezTo>
                    <a:pt x="3289" y="1692"/>
                    <a:pt x="4738" y="1052"/>
                    <a:pt x="4690" y="836"/>
                  </a:cubicBezTo>
                  <a:cubicBezTo>
                    <a:pt x="4665" y="721"/>
                    <a:pt x="4193" y="694"/>
                    <a:pt x="3756" y="694"/>
                  </a:cubicBezTo>
                  <a:cubicBezTo>
                    <a:pt x="3372" y="694"/>
                    <a:pt x="3016" y="715"/>
                    <a:pt x="3016" y="715"/>
                  </a:cubicBezTo>
                  <a:cubicBezTo>
                    <a:pt x="3016" y="715"/>
                    <a:pt x="2306" y="347"/>
                    <a:pt x="2043" y="122"/>
                  </a:cubicBezTo>
                  <a:cubicBezTo>
                    <a:pt x="1932" y="28"/>
                    <a:pt x="1704" y="0"/>
                    <a:pt x="14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44"/>
            <p:cNvSpPr/>
            <p:nvPr/>
          </p:nvSpPr>
          <p:spPr>
            <a:xfrm>
              <a:off x="3536626" y="3053517"/>
              <a:ext cx="793056" cy="668348"/>
            </a:xfrm>
            <a:custGeom>
              <a:avLst/>
              <a:gdLst/>
              <a:ahLst/>
              <a:cxnLst/>
              <a:rect l="l" t="t" r="r" b="b"/>
              <a:pathLst>
                <a:path w="9380" h="7905" extrusionOk="0">
                  <a:moveTo>
                    <a:pt x="2176" y="2082"/>
                  </a:moveTo>
                  <a:cubicBezTo>
                    <a:pt x="2176" y="2082"/>
                    <a:pt x="1203" y="2549"/>
                    <a:pt x="783" y="3297"/>
                  </a:cubicBezTo>
                  <a:lnTo>
                    <a:pt x="783" y="3297"/>
                  </a:lnTo>
                  <a:cubicBezTo>
                    <a:pt x="368" y="4050"/>
                    <a:pt x="978" y="4115"/>
                    <a:pt x="913" y="4755"/>
                  </a:cubicBezTo>
                  <a:lnTo>
                    <a:pt x="913" y="4755"/>
                  </a:lnTo>
                  <a:cubicBezTo>
                    <a:pt x="848" y="5396"/>
                    <a:pt x="0" y="7317"/>
                    <a:pt x="143" y="7382"/>
                  </a:cubicBezTo>
                  <a:lnTo>
                    <a:pt x="143" y="7382"/>
                  </a:lnTo>
                  <a:cubicBezTo>
                    <a:pt x="1320" y="7905"/>
                    <a:pt x="3955" y="7446"/>
                    <a:pt x="4115" y="6901"/>
                  </a:cubicBezTo>
                  <a:lnTo>
                    <a:pt x="4115" y="6901"/>
                  </a:lnTo>
                  <a:cubicBezTo>
                    <a:pt x="4275" y="6356"/>
                    <a:pt x="4595" y="5318"/>
                    <a:pt x="4595" y="5318"/>
                  </a:cubicBezTo>
                  <a:lnTo>
                    <a:pt x="4595" y="5318"/>
                  </a:lnTo>
                  <a:cubicBezTo>
                    <a:pt x="4980" y="5828"/>
                    <a:pt x="5123" y="7157"/>
                    <a:pt x="5283" y="7286"/>
                  </a:cubicBezTo>
                  <a:lnTo>
                    <a:pt x="5283" y="7286"/>
                  </a:lnTo>
                  <a:cubicBezTo>
                    <a:pt x="5443" y="7412"/>
                    <a:pt x="6261" y="7061"/>
                    <a:pt x="6261" y="7061"/>
                  </a:cubicBezTo>
                  <a:lnTo>
                    <a:pt x="6261" y="7061"/>
                  </a:lnTo>
                  <a:lnTo>
                    <a:pt x="6131" y="6581"/>
                  </a:lnTo>
                  <a:cubicBezTo>
                    <a:pt x="7156" y="5651"/>
                    <a:pt x="9380" y="4517"/>
                    <a:pt x="9380" y="4517"/>
                  </a:cubicBezTo>
                  <a:lnTo>
                    <a:pt x="9380" y="4517"/>
                  </a:lnTo>
                  <a:cubicBezTo>
                    <a:pt x="9107" y="2804"/>
                    <a:pt x="8277" y="1216"/>
                    <a:pt x="8277" y="1216"/>
                  </a:cubicBezTo>
                  <a:lnTo>
                    <a:pt x="8277" y="1216"/>
                  </a:lnTo>
                  <a:cubicBezTo>
                    <a:pt x="8454" y="386"/>
                    <a:pt x="8086" y="1"/>
                    <a:pt x="8086" y="1"/>
                  </a:cubicBezTo>
                  <a:lnTo>
                    <a:pt x="80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44"/>
            <p:cNvSpPr/>
            <p:nvPr/>
          </p:nvSpPr>
          <p:spPr>
            <a:xfrm>
              <a:off x="3494521" y="2942338"/>
              <a:ext cx="236733" cy="162331"/>
            </a:xfrm>
            <a:custGeom>
              <a:avLst/>
              <a:gdLst/>
              <a:ahLst/>
              <a:cxnLst/>
              <a:rect l="l" t="t" r="r" b="b"/>
              <a:pathLst>
                <a:path w="2800" h="1920" extrusionOk="0">
                  <a:moveTo>
                    <a:pt x="628" y="0"/>
                  </a:moveTo>
                  <a:cubicBezTo>
                    <a:pt x="628" y="0"/>
                    <a:pt x="1" y="1675"/>
                    <a:pt x="1078" y="1900"/>
                  </a:cubicBezTo>
                  <a:cubicBezTo>
                    <a:pt x="1143" y="1913"/>
                    <a:pt x="1205" y="1919"/>
                    <a:pt x="1267" y="1919"/>
                  </a:cubicBezTo>
                  <a:cubicBezTo>
                    <a:pt x="2234" y="1919"/>
                    <a:pt x="2800" y="381"/>
                    <a:pt x="2800" y="381"/>
                  </a:cubicBezTo>
                  <a:lnTo>
                    <a:pt x="628" y="0"/>
                  </a:lnTo>
                  <a:close/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2579;p44"/>
            <p:cNvSpPr/>
            <p:nvPr/>
          </p:nvSpPr>
          <p:spPr>
            <a:xfrm>
              <a:off x="3633940" y="2459488"/>
              <a:ext cx="219147" cy="349097"/>
            </a:xfrm>
            <a:custGeom>
              <a:avLst/>
              <a:gdLst/>
              <a:ahLst/>
              <a:cxnLst/>
              <a:rect l="l" t="t" r="r" b="b"/>
              <a:pathLst>
                <a:path w="2592" h="4129" extrusionOk="0">
                  <a:moveTo>
                    <a:pt x="740" y="1216"/>
                  </a:moveTo>
                  <a:cubicBezTo>
                    <a:pt x="273" y="2449"/>
                    <a:pt x="0" y="4128"/>
                    <a:pt x="0" y="4128"/>
                  </a:cubicBezTo>
                  <a:lnTo>
                    <a:pt x="0" y="4128"/>
                  </a:lnTo>
                  <a:lnTo>
                    <a:pt x="2306" y="3968"/>
                  </a:lnTo>
                  <a:lnTo>
                    <a:pt x="2592" y="1"/>
                  </a:lnTo>
                  <a:lnTo>
                    <a:pt x="2587" y="1"/>
                  </a:lnTo>
                  <a:lnTo>
                    <a:pt x="2587" y="1"/>
                  </a:lnTo>
                  <a:cubicBezTo>
                    <a:pt x="2522" y="1"/>
                    <a:pt x="1190" y="14"/>
                    <a:pt x="740" y="1216"/>
                  </a:cubicBezTo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2580;p44"/>
            <p:cNvSpPr/>
            <p:nvPr/>
          </p:nvSpPr>
          <p:spPr>
            <a:xfrm>
              <a:off x="3866952" y="2078010"/>
              <a:ext cx="373531" cy="606544"/>
            </a:xfrm>
            <a:custGeom>
              <a:avLst/>
              <a:gdLst/>
              <a:ahLst/>
              <a:cxnLst/>
              <a:rect l="l" t="t" r="r" b="b"/>
              <a:pathLst>
                <a:path w="4418" h="7174" extrusionOk="0">
                  <a:moveTo>
                    <a:pt x="1285" y="333"/>
                  </a:moveTo>
                  <a:cubicBezTo>
                    <a:pt x="368" y="1484"/>
                    <a:pt x="1583" y="2544"/>
                    <a:pt x="1583" y="2544"/>
                  </a:cubicBezTo>
                  <a:lnTo>
                    <a:pt x="1583" y="2544"/>
                  </a:lnTo>
                  <a:lnTo>
                    <a:pt x="1462" y="3405"/>
                  </a:lnTo>
                  <a:cubicBezTo>
                    <a:pt x="1393" y="3907"/>
                    <a:pt x="1017" y="4309"/>
                    <a:pt x="519" y="4413"/>
                  </a:cubicBezTo>
                  <a:lnTo>
                    <a:pt x="519" y="4413"/>
                  </a:lnTo>
                  <a:lnTo>
                    <a:pt x="273" y="4465"/>
                  </a:lnTo>
                  <a:cubicBezTo>
                    <a:pt x="0" y="5793"/>
                    <a:pt x="95" y="7169"/>
                    <a:pt x="1285" y="7173"/>
                  </a:cubicBezTo>
                  <a:lnTo>
                    <a:pt x="1285" y="7173"/>
                  </a:lnTo>
                  <a:cubicBezTo>
                    <a:pt x="2475" y="7173"/>
                    <a:pt x="4417" y="3872"/>
                    <a:pt x="4417" y="3872"/>
                  </a:cubicBezTo>
                  <a:lnTo>
                    <a:pt x="4417" y="3872"/>
                  </a:lnTo>
                  <a:lnTo>
                    <a:pt x="3240" y="3959"/>
                  </a:lnTo>
                  <a:lnTo>
                    <a:pt x="3409" y="2709"/>
                  </a:lnTo>
                  <a:cubicBezTo>
                    <a:pt x="3409" y="2709"/>
                    <a:pt x="3889" y="2250"/>
                    <a:pt x="3980" y="2077"/>
                  </a:cubicBezTo>
                  <a:lnTo>
                    <a:pt x="3980" y="2077"/>
                  </a:lnTo>
                  <a:cubicBezTo>
                    <a:pt x="4071" y="1908"/>
                    <a:pt x="4002" y="1519"/>
                    <a:pt x="3682" y="1276"/>
                  </a:cubicBezTo>
                  <a:lnTo>
                    <a:pt x="3682" y="1276"/>
                  </a:lnTo>
                  <a:cubicBezTo>
                    <a:pt x="3362" y="1039"/>
                    <a:pt x="3262" y="606"/>
                    <a:pt x="2890" y="260"/>
                  </a:cubicBezTo>
                  <a:lnTo>
                    <a:pt x="2890" y="260"/>
                  </a:lnTo>
                  <a:cubicBezTo>
                    <a:pt x="2713" y="91"/>
                    <a:pt x="2414" y="0"/>
                    <a:pt x="2116" y="0"/>
                  </a:cubicBezTo>
                  <a:lnTo>
                    <a:pt x="2116" y="0"/>
                  </a:lnTo>
                  <a:cubicBezTo>
                    <a:pt x="1791" y="0"/>
                    <a:pt x="1467" y="104"/>
                    <a:pt x="1285" y="333"/>
                  </a:cubicBezTo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44"/>
            <p:cNvSpPr/>
            <p:nvPr/>
          </p:nvSpPr>
          <p:spPr>
            <a:xfrm>
              <a:off x="3897981" y="2078095"/>
              <a:ext cx="170532" cy="254911"/>
            </a:xfrm>
            <a:custGeom>
              <a:avLst/>
              <a:gdLst/>
              <a:ahLst/>
              <a:cxnLst/>
              <a:rect l="l" t="t" r="r" b="b"/>
              <a:pathLst>
                <a:path w="2017" h="3015" extrusionOk="0">
                  <a:moveTo>
                    <a:pt x="1744" y="0"/>
                  </a:moveTo>
                  <a:cubicBezTo>
                    <a:pt x="1423" y="0"/>
                    <a:pt x="1100" y="104"/>
                    <a:pt x="918" y="332"/>
                  </a:cubicBezTo>
                  <a:cubicBezTo>
                    <a:pt x="1" y="1483"/>
                    <a:pt x="1216" y="2543"/>
                    <a:pt x="1216" y="2543"/>
                  </a:cubicBezTo>
                  <a:lnTo>
                    <a:pt x="1152" y="3015"/>
                  </a:lnTo>
                  <a:cubicBezTo>
                    <a:pt x="1848" y="2712"/>
                    <a:pt x="1688" y="1894"/>
                    <a:pt x="1688" y="1894"/>
                  </a:cubicBezTo>
                  <a:lnTo>
                    <a:pt x="1688" y="1894"/>
                  </a:lnTo>
                  <a:cubicBezTo>
                    <a:pt x="1635" y="1906"/>
                    <a:pt x="1585" y="1911"/>
                    <a:pt x="1537" y="1911"/>
                  </a:cubicBezTo>
                  <a:cubicBezTo>
                    <a:pt x="1076" y="1911"/>
                    <a:pt x="881" y="1426"/>
                    <a:pt x="1113" y="1379"/>
                  </a:cubicBezTo>
                  <a:cubicBezTo>
                    <a:pt x="1143" y="1374"/>
                    <a:pt x="1173" y="1371"/>
                    <a:pt x="1202" y="1371"/>
                  </a:cubicBezTo>
                  <a:cubicBezTo>
                    <a:pt x="1262" y="1371"/>
                    <a:pt x="1318" y="1382"/>
                    <a:pt x="1368" y="1397"/>
                  </a:cubicBezTo>
                  <a:cubicBezTo>
                    <a:pt x="1372" y="1398"/>
                    <a:pt x="1376" y="1399"/>
                    <a:pt x="1381" y="1399"/>
                  </a:cubicBezTo>
                  <a:cubicBezTo>
                    <a:pt x="1417" y="1399"/>
                    <a:pt x="1443" y="1350"/>
                    <a:pt x="1415" y="1319"/>
                  </a:cubicBezTo>
                  <a:lnTo>
                    <a:pt x="1320" y="1206"/>
                  </a:lnTo>
                  <a:cubicBezTo>
                    <a:pt x="1178" y="1042"/>
                    <a:pt x="1147" y="804"/>
                    <a:pt x="1251" y="614"/>
                  </a:cubicBezTo>
                  <a:cubicBezTo>
                    <a:pt x="1528" y="107"/>
                    <a:pt x="1995" y="30"/>
                    <a:pt x="2017" y="25"/>
                  </a:cubicBezTo>
                  <a:cubicBezTo>
                    <a:pt x="1928" y="9"/>
                    <a:pt x="1836" y="0"/>
                    <a:pt x="17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44"/>
            <p:cNvSpPr/>
            <p:nvPr/>
          </p:nvSpPr>
          <p:spPr>
            <a:xfrm>
              <a:off x="3635377" y="2402418"/>
              <a:ext cx="663275" cy="878364"/>
            </a:xfrm>
            <a:custGeom>
              <a:avLst/>
              <a:gdLst/>
              <a:ahLst/>
              <a:cxnLst/>
              <a:rect l="l" t="t" r="r" b="b"/>
              <a:pathLst>
                <a:path w="7845" h="10389" extrusionOk="0">
                  <a:moveTo>
                    <a:pt x="6810" y="61"/>
                  </a:moveTo>
                  <a:cubicBezTo>
                    <a:pt x="6810" y="61"/>
                    <a:pt x="5326" y="3150"/>
                    <a:pt x="3747" y="3107"/>
                  </a:cubicBezTo>
                  <a:lnTo>
                    <a:pt x="3747" y="3107"/>
                  </a:lnTo>
                  <a:cubicBezTo>
                    <a:pt x="2635" y="3077"/>
                    <a:pt x="3245" y="494"/>
                    <a:pt x="3245" y="494"/>
                  </a:cubicBezTo>
                  <a:lnTo>
                    <a:pt x="3245" y="494"/>
                  </a:lnTo>
                  <a:lnTo>
                    <a:pt x="2575" y="676"/>
                  </a:lnTo>
                  <a:cubicBezTo>
                    <a:pt x="2125" y="1563"/>
                    <a:pt x="2073" y="3622"/>
                    <a:pt x="2073" y="3622"/>
                  </a:cubicBezTo>
                  <a:lnTo>
                    <a:pt x="2073" y="3622"/>
                  </a:lnTo>
                  <a:cubicBezTo>
                    <a:pt x="2073" y="3622"/>
                    <a:pt x="1216" y="8403"/>
                    <a:pt x="835" y="8827"/>
                  </a:cubicBezTo>
                  <a:lnTo>
                    <a:pt x="835" y="8827"/>
                  </a:lnTo>
                  <a:cubicBezTo>
                    <a:pt x="450" y="9255"/>
                    <a:pt x="1112" y="9406"/>
                    <a:pt x="675" y="9649"/>
                  </a:cubicBezTo>
                  <a:lnTo>
                    <a:pt x="675" y="9649"/>
                  </a:lnTo>
                  <a:cubicBezTo>
                    <a:pt x="234" y="9895"/>
                    <a:pt x="0" y="10388"/>
                    <a:pt x="2263" y="9990"/>
                  </a:cubicBezTo>
                  <a:lnTo>
                    <a:pt x="2263" y="9990"/>
                  </a:lnTo>
                  <a:cubicBezTo>
                    <a:pt x="4526" y="9597"/>
                    <a:pt x="6672" y="8424"/>
                    <a:pt x="7139" y="8061"/>
                  </a:cubicBezTo>
                  <a:lnTo>
                    <a:pt x="7139" y="8061"/>
                  </a:lnTo>
                  <a:cubicBezTo>
                    <a:pt x="7611" y="7697"/>
                    <a:pt x="7524" y="7494"/>
                    <a:pt x="7407" y="7239"/>
                  </a:cubicBezTo>
                  <a:lnTo>
                    <a:pt x="7407" y="7239"/>
                  </a:lnTo>
                  <a:cubicBezTo>
                    <a:pt x="7290" y="6984"/>
                    <a:pt x="7321" y="6759"/>
                    <a:pt x="7546" y="5668"/>
                  </a:cubicBezTo>
                  <a:lnTo>
                    <a:pt x="7546" y="5668"/>
                  </a:lnTo>
                  <a:cubicBezTo>
                    <a:pt x="7844" y="4219"/>
                    <a:pt x="7844" y="1"/>
                    <a:pt x="7844" y="1"/>
                  </a:cubicBezTo>
                  <a:lnTo>
                    <a:pt x="784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44"/>
            <p:cNvSpPr/>
            <p:nvPr/>
          </p:nvSpPr>
          <p:spPr>
            <a:xfrm>
              <a:off x="3514643" y="2669842"/>
              <a:ext cx="413099" cy="390694"/>
            </a:xfrm>
            <a:custGeom>
              <a:avLst/>
              <a:gdLst/>
              <a:ahLst/>
              <a:cxnLst/>
              <a:rect l="l" t="t" r="r" b="b"/>
              <a:pathLst>
                <a:path w="4886" h="4621" extrusionOk="0">
                  <a:moveTo>
                    <a:pt x="1792" y="100"/>
                  </a:moveTo>
                  <a:cubicBezTo>
                    <a:pt x="641" y="463"/>
                    <a:pt x="1" y="1683"/>
                    <a:pt x="364" y="2834"/>
                  </a:cubicBezTo>
                  <a:lnTo>
                    <a:pt x="364" y="2834"/>
                  </a:lnTo>
                  <a:cubicBezTo>
                    <a:pt x="723" y="3981"/>
                    <a:pt x="1948" y="4621"/>
                    <a:pt x="3094" y="4262"/>
                  </a:cubicBezTo>
                  <a:lnTo>
                    <a:pt x="3094" y="4262"/>
                  </a:lnTo>
                  <a:cubicBezTo>
                    <a:pt x="4245" y="3903"/>
                    <a:pt x="4885" y="2678"/>
                    <a:pt x="4522" y="1528"/>
                  </a:cubicBezTo>
                  <a:lnTo>
                    <a:pt x="4522" y="1528"/>
                  </a:lnTo>
                  <a:cubicBezTo>
                    <a:pt x="4232" y="597"/>
                    <a:pt x="3371" y="0"/>
                    <a:pt x="2445" y="0"/>
                  </a:cubicBezTo>
                  <a:lnTo>
                    <a:pt x="2445" y="0"/>
                  </a:lnTo>
                  <a:cubicBezTo>
                    <a:pt x="2229" y="0"/>
                    <a:pt x="2008" y="35"/>
                    <a:pt x="1792" y="100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44"/>
            <p:cNvSpPr/>
            <p:nvPr/>
          </p:nvSpPr>
          <p:spPr>
            <a:xfrm>
              <a:off x="3549392" y="2680072"/>
              <a:ext cx="343601" cy="348336"/>
            </a:xfrm>
            <a:custGeom>
              <a:avLst/>
              <a:gdLst/>
              <a:ahLst/>
              <a:cxnLst/>
              <a:rect l="l" t="t" r="r" b="b"/>
              <a:pathLst>
                <a:path w="4064" h="4120" extrusionOk="0">
                  <a:moveTo>
                    <a:pt x="2529" y="0"/>
                  </a:moveTo>
                  <a:cubicBezTo>
                    <a:pt x="2502" y="0"/>
                    <a:pt x="2477" y="16"/>
                    <a:pt x="2467" y="39"/>
                  </a:cubicBezTo>
                  <a:cubicBezTo>
                    <a:pt x="2259" y="520"/>
                    <a:pt x="2250" y="1199"/>
                    <a:pt x="2449" y="1861"/>
                  </a:cubicBezTo>
                  <a:lnTo>
                    <a:pt x="2073" y="1978"/>
                  </a:lnTo>
                  <a:lnTo>
                    <a:pt x="1476" y="83"/>
                  </a:lnTo>
                  <a:cubicBezTo>
                    <a:pt x="1469" y="55"/>
                    <a:pt x="1446" y="36"/>
                    <a:pt x="1419" y="36"/>
                  </a:cubicBezTo>
                  <a:cubicBezTo>
                    <a:pt x="1412" y="36"/>
                    <a:pt x="1405" y="37"/>
                    <a:pt x="1398" y="39"/>
                  </a:cubicBezTo>
                  <a:cubicBezTo>
                    <a:pt x="1364" y="48"/>
                    <a:pt x="1346" y="87"/>
                    <a:pt x="1355" y="117"/>
                  </a:cubicBezTo>
                  <a:lnTo>
                    <a:pt x="1952" y="2017"/>
                  </a:lnTo>
                  <a:lnTo>
                    <a:pt x="1580" y="2133"/>
                  </a:lnTo>
                  <a:cubicBezTo>
                    <a:pt x="1359" y="1476"/>
                    <a:pt x="965" y="918"/>
                    <a:pt x="516" y="645"/>
                  </a:cubicBezTo>
                  <a:cubicBezTo>
                    <a:pt x="505" y="639"/>
                    <a:pt x="494" y="636"/>
                    <a:pt x="482" y="636"/>
                  </a:cubicBezTo>
                  <a:cubicBezTo>
                    <a:pt x="461" y="636"/>
                    <a:pt x="439" y="647"/>
                    <a:pt x="425" y="667"/>
                  </a:cubicBezTo>
                  <a:cubicBezTo>
                    <a:pt x="407" y="697"/>
                    <a:pt x="416" y="736"/>
                    <a:pt x="446" y="758"/>
                  </a:cubicBezTo>
                  <a:cubicBezTo>
                    <a:pt x="870" y="1013"/>
                    <a:pt x="1242" y="1541"/>
                    <a:pt x="1454" y="2172"/>
                  </a:cubicBezTo>
                  <a:lnTo>
                    <a:pt x="53" y="2614"/>
                  </a:lnTo>
                  <a:cubicBezTo>
                    <a:pt x="18" y="2627"/>
                    <a:pt x="1" y="2661"/>
                    <a:pt x="9" y="2696"/>
                  </a:cubicBezTo>
                  <a:cubicBezTo>
                    <a:pt x="18" y="2722"/>
                    <a:pt x="44" y="2739"/>
                    <a:pt x="70" y="2739"/>
                  </a:cubicBezTo>
                  <a:cubicBezTo>
                    <a:pt x="79" y="2739"/>
                    <a:pt x="83" y="2739"/>
                    <a:pt x="92" y="2735"/>
                  </a:cubicBezTo>
                  <a:lnTo>
                    <a:pt x="1493" y="2298"/>
                  </a:lnTo>
                  <a:lnTo>
                    <a:pt x="1493" y="2298"/>
                  </a:lnTo>
                  <a:cubicBezTo>
                    <a:pt x="1679" y="2934"/>
                    <a:pt x="1679" y="3574"/>
                    <a:pt x="1480" y="4028"/>
                  </a:cubicBezTo>
                  <a:cubicBezTo>
                    <a:pt x="1467" y="4063"/>
                    <a:pt x="1480" y="4098"/>
                    <a:pt x="1515" y="4115"/>
                  </a:cubicBezTo>
                  <a:cubicBezTo>
                    <a:pt x="1519" y="4115"/>
                    <a:pt x="1528" y="4119"/>
                    <a:pt x="1537" y="4119"/>
                  </a:cubicBezTo>
                  <a:cubicBezTo>
                    <a:pt x="1563" y="4119"/>
                    <a:pt x="1588" y="4106"/>
                    <a:pt x="1597" y="4080"/>
                  </a:cubicBezTo>
                  <a:cubicBezTo>
                    <a:pt x="1805" y="3600"/>
                    <a:pt x="1813" y="2921"/>
                    <a:pt x="1614" y="2259"/>
                  </a:cubicBezTo>
                  <a:lnTo>
                    <a:pt x="1991" y="2142"/>
                  </a:lnTo>
                  <a:lnTo>
                    <a:pt x="2588" y="4041"/>
                  </a:lnTo>
                  <a:cubicBezTo>
                    <a:pt x="2597" y="4067"/>
                    <a:pt x="2618" y="4085"/>
                    <a:pt x="2648" y="4085"/>
                  </a:cubicBezTo>
                  <a:cubicBezTo>
                    <a:pt x="2653" y="4085"/>
                    <a:pt x="2661" y="4085"/>
                    <a:pt x="2666" y="4080"/>
                  </a:cubicBezTo>
                  <a:cubicBezTo>
                    <a:pt x="2700" y="4072"/>
                    <a:pt x="2718" y="4037"/>
                    <a:pt x="2709" y="4002"/>
                  </a:cubicBezTo>
                  <a:lnTo>
                    <a:pt x="2112" y="2103"/>
                  </a:lnTo>
                  <a:lnTo>
                    <a:pt x="2488" y="1986"/>
                  </a:lnTo>
                  <a:cubicBezTo>
                    <a:pt x="2705" y="2648"/>
                    <a:pt x="3098" y="3202"/>
                    <a:pt x="3548" y="3475"/>
                  </a:cubicBezTo>
                  <a:cubicBezTo>
                    <a:pt x="3561" y="3479"/>
                    <a:pt x="3570" y="3483"/>
                    <a:pt x="3583" y="3483"/>
                  </a:cubicBezTo>
                  <a:cubicBezTo>
                    <a:pt x="3605" y="3483"/>
                    <a:pt x="3626" y="3470"/>
                    <a:pt x="3639" y="3453"/>
                  </a:cubicBezTo>
                  <a:cubicBezTo>
                    <a:pt x="3657" y="3423"/>
                    <a:pt x="3648" y="3384"/>
                    <a:pt x="3618" y="3366"/>
                  </a:cubicBezTo>
                  <a:cubicBezTo>
                    <a:pt x="3194" y="3107"/>
                    <a:pt x="2822" y="2579"/>
                    <a:pt x="2610" y="1947"/>
                  </a:cubicBezTo>
                  <a:lnTo>
                    <a:pt x="4011" y="1506"/>
                  </a:lnTo>
                  <a:cubicBezTo>
                    <a:pt x="4046" y="1497"/>
                    <a:pt x="4063" y="1458"/>
                    <a:pt x="4055" y="1424"/>
                  </a:cubicBezTo>
                  <a:cubicBezTo>
                    <a:pt x="4044" y="1400"/>
                    <a:pt x="4020" y="1381"/>
                    <a:pt x="3993" y="1381"/>
                  </a:cubicBezTo>
                  <a:cubicBezTo>
                    <a:pt x="3986" y="1381"/>
                    <a:pt x="3979" y="1382"/>
                    <a:pt x="3972" y="1385"/>
                  </a:cubicBezTo>
                  <a:lnTo>
                    <a:pt x="2571" y="1826"/>
                  </a:lnTo>
                  <a:cubicBezTo>
                    <a:pt x="2385" y="1186"/>
                    <a:pt x="2385" y="546"/>
                    <a:pt x="2584" y="91"/>
                  </a:cubicBezTo>
                  <a:cubicBezTo>
                    <a:pt x="2597" y="57"/>
                    <a:pt x="2584" y="22"/>
                    <a:pt x="2553" y="5"/>
                  </a:cubicBezTo>
                  <a:cubicBezTo>
                    <a:pt x="2545" y="2"/>
                    <a:pt x="2537" y="0"/>
                    <a:pt x="2529" y="0"/>
                  </a:cubicBezTo>
                  <a:close/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44"/>
            <p:cNvSpPr/>
            <p:nvPr/>
          </p:nvSpPr>
          <p:spPr>
            <a:xfrm>
              <a:off x="3949978" y="2396923"/>
              <a:ext cx="769636" cy="472705"/>
            </a:xfrm>
            <a:custGeom>
              <a:avLst/>
              <a:gdLst/>
              <a:ahLst/>
              <a:cxnLst/>
              <a:rect l="l" t="t" r="r" b="b"/>
              <a:pathLst>
                <a:path w="9103" h="5591" extrusionOk="0">
                  <a:moveTo>
                    <a:pt x="3885" y="83"/>
                  </a:moveTo>
                  <a:cubicBezTo>
                    <a:pt x="2972" y="2220"/>
                    <a:pt x="4045" y="3583"/>
                    <a:pt x="4045" y="3583"/>
                  </a:cubicBezTo>
                  <a:lnTo>
                    <a:pt x="4045" y="3583"/>
                  </a:lnTo>
                  <a:lnTo>
                    <a:pt x="2453" y="4656"/>
                  </a:lnTo>
                  <a:cubicBezTo>
                    <a:pt x="1943" y="4258"/>
                    <a:pt x="1233" y="4293"/>
                    <a:pt x="1233" y="4293"/>
                  </a:cubicBezTo>
                  <a:lnTo>
                    <a:pt x="1233" y="4293"/>
                  </a:lnTo>
                  <a:cubicBezTo>
                    <a:pt x="1233" y="4293"/>
                    <a:pt x="766" y="4128"/>
                    <a:pt x="511" y="4120"/>
                  </a:cubicBezTo>
                  <a:lnTo>
                    <a:pt x="511" y="4120"/>
                  </a:lnTo>
                  <a:cubicBezTo>
                    <a:pt x="255" y="4107"/>
                    <a:pt x="69" y="4228"/>
                    <a:pt x="100" y="4280"/>
                  </a:cubicBezTo>
                  <a:lnTo>
                    <a:pt x="100" y="4280"/>
                  </a:lnTo>
                  <a:cubicBezTo>
                    <a:pt x="134" y="4327"/>
                    <a:pt x="255" y="4332"/>
                    <a:pt x="446" y="4314"/>
                  </a:cubicBezTo>
                  <a:lnTo>
                    <a:pt x="446" y="4314"/>
                  </a:lnTo>
                  <a:cubicBezTo>
                    <a:pt x="640" y="4301"/>
                    <a:pt x="961" y="4474"/>
                    <a:pt x="961" y="4474"/>
                  </a:cubicBezTo>
                  <a:lnTo>
                    <a:pt x="961" y="4474"/>
                  </a:lnTo>
                  <a:cubicBezTo>
                    <a:pt x="961" y="4474"/>
                    <a:pt x="718" y="4496"/>
                    <a:pt x="441" y="4569"/>
                  </a:cubicBezTo>
                  <a:lnTo>
                    <a:pt x="441" y="4569"/>
                  </a:lnTo>
                  <a:cubicBezTo>
                    <a:pt x="165" y="4647"/>
                    <a:pt x="0" y="4907"/>
                    <a:pt x="56" y="4955"/>
                  </a:cubicBezTo>
                  <a:lnTo>
                    <a:pt x="56" y="4955"/>
                  </a:lnTo>
                  <a:cubicBezTo>
                    <a:pt x="117" y="5002"/>
                    <a:pt x="234" y="4868"/>
                    <a:pt x="441" y="4794"/>
                  </a:cubicBezTo>
                  <a:lnTo>
                    <a:pt x="441" y="4794"/>
                  </a:lnTo>
                  <a:cubicBezTo>
                    <a:pt x="649" y="4717"/>
                    <a:pt x="1038" y="4794"/>
                    <a:pt x="1038" y="4794"/>
                  </a:cubicBezTo>
                  <a:lnTo>
                    <a:pt x="1038" y="4794"/>
                  </a:lnTo>
                  <a:cubicBezTo>
                    <a:pt x="515" y="4898"/>
                    <a:pt x="299" y="5262"/>
                    <a:pt x="394" y="5335"/>
                  </a:cubicBezTo>
                  <a:lnTo>
                    <a:pt x="394" y="5335"/>
                  </a:lnTo>
                  <a:cubicBezTo>
                    <a:pt x="493" y="5409"/>
                    <a:pt x="675" y="5154"/>
                    <a:pt x="874" y="5093"/>
                  </a:cubicBezTo>
                  <a:lnTo>
                    <a:pt x="874" y="5093"/>
                  </a:lnTo>
                  <a:cubicBezTo>
                    <a:pt x="1073" y="5028"/>
                    <a:pt x="1220" y="5136"/>
                    <a:pt x="1220" y="5136"/>
                  </a:cubicBezTo>
                  <a:lnTo>
                    <a:pt x="1220" y="5136"/>
                  </a:lnTo>
                  <a:cubicBezTo>
                    <a:pt x="1220" y="5136"/>
                    <a:pt x="783" y="5526"/>
                    <a:pt x="826" y="5560"/>
                  </a:cubicBezTo>
                  <a:lnTo>
                    <a:pt x="826" y="5560"/>
                  </a:lnTo>
                  <a:cubicBezTo>
                    <a:pt x="870" y="5591"/>
                    <a:pt x="1458" y="5275"/>
                    <a:pt x="1458" y="5275"/>
                  </a:cubicBezTo>
                  <a:lnTo>
                    <a:pt x="1458" y="5275"/>
                  </a:lnTo>
                  <a:cubicBezTo>
                    <a:pt x="1895" y="5547"/>
                    <a:pt x="2682" y="5409"/>
                    <a:pt x="2682" y="5409"/>
                  </a:cubicBezTo>
                  <a:lnTo>
                    <a:pt x="2682" y="5409"/>
                  </a:lnTo>
                  <a:cubicBezTo>
                    <a:pt x="7454" y="4518"/>
                    <a:pt x="9103" y="3700"/>
                    <a:pt x="9086" y="2294"/>
                  </a:cubicBezTo>
                  <a:lnTo>
                    <a:pt x="9086" y="2294"/>
                  </a:lnTo>
                  <a:cubicBezTo>
                    <a:pt x="9073" y="883"/>
                    <a:pt x="6524" y="741"/>
                    <a:pt x="5711" y="403"/>
                  </a:cubicBezTo>
                  <a:lnTo>
                    <a:pt x="5711" y="403"/>
                  </a:lnTo>
                  <a:cubicBezTo>
                    <a:pt x="5123" y="161"/>
                    <a:pt x="4729" y="1"/>
                    <a:pt x="4344" y="1"/>
                  </a:cubicBezTo>
                  <a:lnTo>
                    <a:pt x="4344" y="1"/>
                  </a:lnTo>
                  <a:cubicBezTo>
                    <a:pt x="4192" y="1"/>
                    <a:pt x="4045" y="27"/>
                    <a:pt x="3885" y="83"/>
                  </a:cubicBezTo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44"/>
            <p:cNvSpPr/>
            <p:nvPr/>
          </p:nvSpPr>
          <p:spPr>
            <a:xfrm>
              <a:off x="3494944" y="2787616"/>
              <a:ext cx="108728" cy="211876"/>
            </a:xfrm>
            <a:custGeom>
              <a:avLst/>
              <a:gdLst/>
              <a:ahLst/>
              <a:cxnLst/>
              <a:rect l="l" t="t" r="r" b="b"/>
              <a:pathLst>
                <a:path w="1286" h="2506" extrusionOk="0">
                  <a:moveTo>
                    <a:pt x="56" y="991"/>
                  </a:moveTo>
                  <a:cubicBezTo>
                    <a:pt x="0" y="1095"/>
                    <a:pt x="0" y="1220"/>
                    <a:pt x="43" y="1329"/>
                  </a:cubicBezTo>
                  <a:lnTo>
                    <a:pt x="43" y="1329"/>
                  </a:lnTo>
                  <a:cubicBezTo>
                    <a:pt x="182" y="1653"/>
                    <a:pt x="485" y="2328"/>
                    <a:pt x="666" y="2406"/>
                  </a:cubicBezTo>
                  <a:lnTo>
                    <a:pt x="666" y="2406"/>
                  </a:lnTo>
                  <a:cubicBezTo>
                    <a:pt x="904" y="2505"/>
                    <a:pt x="1155" y="2350"/>
                    <a:pt x="1155" y="2350"/>
                  </a:cubicBezTo>
                  <a:lnTo>
                    <a:pt x="1155" y="2350"/>
                  </a:lnTo>
                  <a:lnTo>
                    <a:pt x="1129" y="2319"/>
                  </a:lnTo>
                  <a:cubicBezTo>
                    <a:pt x="1038" y="2216"/>
                    <a:pt x="1021" y="2068"/>
                    <a:pt x="1090" y="1947"/>
                  </a:cubicBezTo>
                  <a:lnTo>
                    <a:pt x="1090" y="1947"/>
                  </a:lnTo>
                  <a:cubicBezTo>
                    <a:pt x="1108" y="1917"/>
                    <a:pt x="1125" y="1887"/>
                    <a:pt x="1142" y="1865"/>
                  </a:cubicBezTo>
                  <a:lnTo>
                    <a:pt x="1142" y="1865"/>
                  </a:lnTo>
                  <a:cubicBezTo>
                    <a:pt x="1211" y="1774"/>
                    <a:pt x="1285" y="771"/>
                    <a:pt x="1164" y="576"/>
                  </a:cubicBezTo>
                  <a:lnTo>
                    <a:pt x="1164" y="576"/>
                  </a:lnTo>
                  <a:cubicBezTo>
                    <a:pt x="1043" y="381"/>
                    <a:pt x="550" y="818"/>
                    <a:pt x="550" y="818"/>
                  </a:cubicBezTo>
                  <a:lnTo>
                    <a:pt x="550" y="818"/>
                  </a:lnTo>
                  <a:lnTo>
                    <a:pt x="675" y="481"/>
                  </a:lnTo>
                  <a:cubicBezTo>
                    <a:pt x="675" y="481"/>
                    <a:pt x="1043" y="0"/>
                    <a:pt x="926" y="0"/>
                  </a:cubicBezTo>
                  <a:lnTo>
                    <a:pt x="926" y="0"/>
                  </a:lnTo>
                  <a:cubicBezTo>
                    <a:pt x="588" y="0"/>
                    <a:pt x="216" y="667"/>
                    <a:pt x="56" y="991"/>
                  </a:cubicBezTo>
                </a:path>
              </a:pathLst>
            </a:custGeom>
            <a:solidFill>
              <a:srgbClr val="FFB69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44"/>
            <p:cNvSpPr/>
            <p:nvPr/>
          </p:nvSpPr>
          <p:spPr>
            <a:xfrm>
              <a:off x="3883016" y="4291375"/>
              <a:ext cx="194713" cy="157681"/>
            </a:xfrm>
            <a:custGeom>
              <a:avLst/>
              <a:gdLst/>
              <a:ahLst/>
              <a:cxnLst/>
              <a:rect l="l" t="t" r="r" b="b"/>
              <a:pathLst>
                <a:path w="2303" h="1865" extrusionOk="0">
                  <a:moveTo>
                    <a:pt x="2302" y="0"/>
                  </a:moveTo>
                  <a:cubicBezTo>
                    <a:pt x="1636" y="9"/>
                    <a:pt x="1017" y="147"/>
                    <a:pt x="563" y="286"/>
                  </a:cubicBezTo>
                  <a:lnTo>
                    <a:pt x="0" y="1865"/>
                  </a:lnTo>
                  <a:lnTo>
                    <a:pt x="1156" y="1865"/>
                  </a:lnTo>
                  <a:cubicBezTo>
                    <a:pt x="1177" y="1752"/>
                    <a:pt x="1662" y="1004"/>
                    <a:pt x="23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44"/>
            <p:cNvSpPr/>
            <p:nvPr/>
          </p:nvSpPr>
          <p:spPr>
            <a:xfrm>
              <a:off x="3975511" y="3609924"/>
              <a:ext cx="90466" cy="60367"/>
            </a:xfrm>
            <a:custGeom>
              <a:avLst/>
              <a:gdLst/>
              <a:ahLst/>
              <a:cxnLst/>
              <a:rect l="l" t="t" r="r" b="b"/>
              <a:pathLst>
                <a:path w="1070" h="714" extrusionOk="0">
                  <a:moveTo>
                    <a:pt x="940" y="0"/>
                  </a:moveTo>
                  <a:cubicBezTo>
                    <a:pt x="455" y="372"/>
                    <a:pt x="1" y="701"/>
                    <a:pt x="356" y="714"/>
                  </a:cubicBezTo>
                  <a:cubicBezTo>
                    <a:pt x="650" y="662"/>
                    <a:pt x="1070" y="480"/>
                    <a:pt x="1070" y="480"/>
                  </a:cubicBezTo>
                  <a:lnTo>
                    <a:pt x="940" y="0"/>
                  </a:lnTo>
                  <a:close/>
                </a:path>
              </a:pathLst>
            </a:custGeom>
            <a:solidFill>
              <a:srgbClr val="540D0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4"/>
            <p:cNvSpPr/>
            <p:nvPr/>
          </p:nvSpPr>
          <p:spPr>
            <a:xfrm>
              <a:off x="4860723" y="3427386"/>
              <a:ext cx="656680" cy="810303"/>
            </a:xfrm>
            <a:custGeom>
              <a:avLst/>
              <a:gdLst/>
              <a:ahLst/>
              <a:cxnLst/>
              <a:rect l="l" t="t" r="r" b="b"/>
              <a:pathLst>
                <a:path w="7767" h="9584" extrusionOk="0">
                  <a:moveTo>
                    <a:pt x="806" y="684"/>
                  </a:moveTo>
                  <a:cubicBezTo>
                    <a:pt x="806" y="684"/>
                    <a:pt x="1" y="2955"/>
                    <a:pt x="286" y="3985"/>
                  </a:cubicBezTo>
                  <a:lnTo>
                    <a:pt x="286" y="3985"/>
                  </a:lnTo>
                  <a:cubicBezTo>
                    <a:pt x="542" y="4902"/>
                    <a:pt x="1186" y="5387"/>
                    <a:pt x="2129" y="6126"/>
                  </a:cubicBezTo>
                  <a:lnTo>
                    <a:pt x="2129" y="6126"/>
                  </a:lnTo>
                  <a:cubicBezTo>
                    <a:pt x="3068" y="6862"/>
                    <a:pt x="7001" y="9393"/>
                    <a:pt x="7382" y="9488"/>
                  </a:cubicBezTo>
                  <a:lnTo>
                    <a:pt x="7382" y="9488"/>
                  </a:lnTo>
                  <a:cubicBezTo>
                    <a:pt x="7767" y="9583"/>
                    <a:pt x="7672" y="8605"/>
                    <a:pt x="7672" y="8605"/>
                  </a:cubicBezTo>
                  <a:lnTo>
                    <a:pt x="7672" y="8605"/>
                  </a:lnTo>
                  <a:lnTo>
                    <a:pt x="5781" y="6347"/>
                  </a:lnTo>
                  <a:cubicBezTo>
                    <a:pt x="4885" y="4478"/>
                    <a:pt x="3349" y="3851"/>
                    <a:pt x="3349" y="3851"/>
                  </a:cubicBezTo>
                  <a:lnTo>
                    <a:pt x="3349" y="3851"/>
                  </a:lnTo>
                  <a:lnTo>
                    <a:pt x="4773" y="844"/>
                  </a:lnTo>
                  <a:cubicBezTo>
                    <a:pt x="4072" y="208"/>
                    <a:pt x="3367" y="0"/>
                    <a:pt x="2752" y="0"/>
                  </a:cubicBezTo>
                  <a:lnTo>
                    <a:pt x="2752" y="0"/>
                  </a:lnTo>
                  <a:cubicBezTo>
                    <a:pt x="1632" y="0"/>
                    <a:pt x="806" y="684"/>
                    <a:pt x="806" y="684"/>
                  </a:cubicBezTo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4"/>
            <p:cNvSpPr/>
            <p:nvPr/>
          </p:nvSpPr>
          <p:spPr>
            <a:xfrm>
              <a:off x="5454414" y="4142149"/>
              <a:ext cx="142378" cy="326945"/>
            </a:xfrm>
            <a:custGeom>
              <a:avLst/>
              <a:gdLst/>
              <a:ahLst/>
              <a:cxnLst/>
              <a:rect l="l" t="t" r="r" b="b"/>
              <a:pathLst>
                <a:path w="1684" h="3867" extrusionOk="0">
                  <a:moveTo>
                    <a:pt x="479" y="1"/>
                  </a:moveTo>
                  <a:cubicBezTo>
                    <a:pt x="412" y="1"/>
                    <a:pt x="373" y="4"/>
                    <a:pt x="373" y="4"/>
                  </a:cubicBezTo>
                  <a:lnTo>
                    <a:pt x="1" y="653"/>
                  </a:lnTo>
                  <a:lnTo>
                    <a:pt x="381" y="1782"/>
                  </a:lnTo>
                  <a:cubicBezTo>
                    <a:pt x="429" y="1930"/>
                    <a:pt x="446" y="2090"/>
                    <a:pt x="429" y="2245"/>
                  </a:cubicBezTo>
                  <a:cubicBezTo>
                    <a:pt x="373" y="2734"/>
                    <a:pt x="260" y="3807"/>
                    <a:pt x="308" y="3855"/>
                  </a:cubicBezTo>
                  <a:cubicBezTo>
                    <a:pt x="315" y="3862"/>
                    <a:pt x="330" y="3866"/>
                    <a:pt x="352" y="3866"/>
                  </a:cubicBezTo>
                  <a:cubicBezTo>
                    <a:pt x="514" y="3866"/>
                    <a:pt x="1035" y="3639"/>
                    <a:pt x="1299" y="3054"/>
                  </a:cubicBezTo>
                  <a:cubicBezTo>
                    <a:pt x="1601" y="2393"/>
                    <a:pt x="1385" y="1977"/>
                    <a:pt x="1536" y="1467"/>
                  </a:cubicBezTo>
                  <a:cubicBezTo>
                    <a:pt x="1684" y="960"/>
                    <a:pt x="1653" y="485"/>
                    <a:pt x="1653" y="485"/>
                  </a:cubicBezTo>
                  <a:cubicBezTo>
                    <a:pt x="1301" y="48"/>
                    <a:pt x="717" y="1"/>
                    <a:pt x="4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4"/>
            <p:cNvSpPr/>
            <p:nvPr/>
          </p:nvSpPr>
          <p:spPr>
            <a:xfrm>
              <a:off x="5402080" y="4042637"/>
              <a:ext cx="114646" cy="187526"/>
            </a:xfrm>
            <a:custGeom>
              <a:avLst/>
              <a:gdLst/>
              <a:ahLst/>
              <a:cxnLst/>
              <a:rect l="l" t="t" r="r" b="b"/>
              <a:pathLst>
                <a:path w="1356" h="2218" extrusionOk="0">
                  <a:moveTo>
                    <a:pt x="157" y="0"/>
                  </a:moveTo>
                  <a:cubicBezTo>
                    <a:pt x="144" y="467"/>
                    <a:pt x="105" y="1116"/>
                    <a:pt x="1" y="1670"/>
                  </a:cubicBezTo>
                  <a:cubicBezTo>
                    <a:pt x="503" y="1973"/>
                    <a:pt x="875" y="2185"/>
                    <a:pt x="979" y="2211"/>
                  </a:cubicBezTo>
                  <a:cubicBezTo>
                    <a:pt x="997" y="2215"/>
                    <a:pt x="1013" y="2218"/>
                    <a:pt x="1029" y="2218"/>
                  </a:cubicBezTo>
                  <a:cubicBezTo>
                    <a:pt x="1355" y="2218"/>
                    <a:pt x="1269" y="1328"/>
                    <a:pt x="1269" y="1328"/>
                  </a:cubicBezTo>
                  <a:lnTo>
                    <a:pt x="1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4"/>
            <p:cNvSpPr/>
            <p:nvPr/>
          </p:nvSpPr>
          <p:spPr>
            <a:xfrm>
              <a:off x="4330695" y="3369217"/>
              <a:ext cx="538229" cy="948200"/>
            </a:xfrm>
            <a:custGeom>
              <a:avLst/>
              <a:gdLst/>
              <a:ahLst/>
              <a:cxnLst/>
              <a:rect l="l" t="t" r="r" b="b"/>
              <a:pathLst>
                <a:path w="6366" h="11215" extrusionOk="0">
                  <a:moveTo>
                    <a:pt x="1571" y="4106"/>
                  </a:moveTo>
                  <a:cubicBezTo>
                    <a:pt x="1325" y="5218"/>
                    <a:pt x="1" y="10769"/>
                    <a:pt x="96" y="10989"/>
                  </a:cubicBezTo>
                  <a:lnTo>
                    <a:pt x="96" y="10989"/>
                  </a:lnTo>
                  <a:cubicBezTo>
                    <a:pt x="196" y="11214"/>
                    <a:pt x="931" y="11033"/>
                    <a:pt x="931" y="11033"/>
                  </a:cubicBezTo>
                  <a:lnTo>
                    <a:pt x="931" y="11033"/>
                  </a:lnTo>
                  <a:cubicBezTo>
                    <a:pt x="931" y="11033"/>
                    <a:pt x="2480" y="8368"/>
                    <a:pt x="2939" y="7299"/>
                  </a:cubicBezTo>
                  <a:lnTo>
                    <a:pt x="2939" y="7299"/>
                  </a:lnTo>
                  <a:cubicBezTo>
                    <a:pt x="3397" y="6230"/>
                    <a:pt x="3973" y="4309"/>
                    <a:pt x="3973" y="4309"/>
                  </a:cubicBezTo>
                  <a:lnTo>
                    <a:pt x="3973" y="4309"/>
                  </a:lnTo>
                  <a:lnTo>
                    <a:pt x="6365" y="2272"/>
                  </a:lnTo>
                  <a:cubicBezTo>
                    <a:pt x="6244" y="969"/>
                    <a:pt x="4293" y="0"/>
                    <a:pt x="4293" y="0"/>
                  </a:cubicBezTo>
                  <a:lnTo>
                    <a:pt x="4293" y="0"/>
                  </a:lnTo>
                  <a:cubicBezTo>
                    <a:pt x="2627" y="1086"/>
                    <a:pt x="1818" y="2999"/>
                    <a:pt x="1571" y="4106"/>
                  </a:cubicBezTo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4"/>
            <p:cNvSpPr/>
            <p:nvPr/>
          </p:nvSpPr>
          <p:spPr>
            <a:xfrm>
              <a:off x="4336613" y="4166583"/>
              <a:ext cx="149311" cy="141279"/>
            </a:xfrm>
            <a:custGeom>
              <a:avLst/>
              <a:gdLst/>
              <a:ahLst/>
              <a:cxnLst/>
              <a:rect l="l" t="t" r="r" b="b"/>
              <a:pathLst>
                <a:path w="1766" h="1671" extrusionOk="0">
                  <a:moveTo>
                    <a:pt x="1765" y="1"/>
                  </a:moveTo>
                  <a:lnTo>
                    <a:pt x="1765" y="1"/>
                  </a:lnTo>
                  <a:cubicBezTo>
                    <a:pt x="1347" y="107"/>
                    <a:pt x="1019" y="142"/>
                    <a:pt x="766" y="142"/>
                  </a:cubicBezTo>
                  <a:cubicBezTo>
                    <a:pt x="554" y="142"/>
                    <a:pt x="394" y="117"/>
                    <a:pt x="277" y="87"/>
                  </a:cubicBezTo>
                  <a:cubicBezTo>
                    <a:pt x="108" y="901"/>
                    <a:pt x="0" y="1489"/>
                    <a:pt x="30" y="1558"/>
                  </a:cubicBezTo>
                  <a:cubicBezTo>
                    <a:pt x="67" y="1644"/>
                    <a:pt x="197" y="1671"/>
                    <a:pt x="343" y="1671"/>
                  </a:cubicBezTo>
                  <a:cubicBezTo>
                    <a:pt x="580" y="1671"/>
                    <a:pt x="861" y="1602"/>
                    <a:pt x="861" y="1602"/>
                  </a:cubicBezTo>
                  <a:cubicBezTo>
                    <a:pt x="861" y="1602"/>
                    <a:pt x="1294" y="858"/>
                    <a:pt x="17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4"/>
            <p:cNvSpPr/>
            <p:nvPr/>
          </p:nvSpPr>
          <p:spPr>
            <a:xfrm>
              <a:off x="4645634" y="3131808"/>
              <a:ext cx="799735" cy="458417"/>
            </a:xfrm>
            <a:custGeom>
              <a:avLst/>
              <a:gdLst/>
              <a:ahLst/>
              <a:cxnLst/>
              <a:rect l="l" t="t" r="r" b="b"/>
              <a:pathLst>
                <a:path w="9459" h="5422" extrusionOk="0">
                  <a:moveTo>
                    <a:pt x="3843" y="87"/>
                  </a:moveTo>
                  <a:cubicBezTo>
                    <a:pt x="3267" y="277"/>
                    <a:pt x="3778" y="468"/>
                    <a:pt x="2904" y="766"/>
                  </a:cubicBezTo>
                  <a:lnTo>
                    <a:pt x="2904" y="766"/>
                  </a:lnTo>
                  <a:cubicBezTo>
                    <a:pt x="2030" y="1065"/>
                    <a:pt x="1" y="2808"/>
                    <a:pt x="1" y="2808"/>
                  </a:cubicBezTo>
                  <a:lnTo>
                    <a:pt x="1" y="2808"/>
                  </a:lnTo>
                  <a:cubicBezTo>
                    <a:pt x="1688" y="3349"/>
                    <a:pt x="2480" y="5421"/>
                    <a:pt x="2480" y="5421"/>
                  </a:cubicBezTo>
                  <a:lnTo>
                    <a:pt x="2480" y="5421"/>
                  </a:lnTo>
                  <a:lnTo>
                    <a:pt x="3055" y="5123"/>
                  </a:lnTo>
                  <a:lnTo>
                    <a:pt x="3224" y="4569"/>
                  </a:lnTo>
                  <a:cubicBezTo>
                    <a:pt x="3224" y="4569"/>
                    <a:pt x="5400" y="4054"/>
                    <a:pt x="6127" y="4119"/>
                  </a:cubicBezTo>
                  <a:lnTo>
                    <a:pt x="6127" y="4119"/>
                  </a:lnTo>
                  <a:cubicBezTo>
                    <a:pt x="6854" y="4184"/>
                    <a:pt x="7386" y="4993"/>
                    <a:pt x="7386" y="4993"/>
                  </a:cubicBezTo>
                  <a:lnTo>
                    <a:pt x="7386" y="4993"/>
                  </a:lnTo>
                  <a:cubicBezTo>
                    <a:pt x="7386" y="4993"/>
                    <a:pt x="8221" y="3713"/>
                    <a:pt x="8840" y="2687"/>
                  </a:cubicBezTo>
                  <a:lnTo>
                    <a:pt x="8840" y="2687"/>
                  </a:lnTo>
                  <a:cubicBezTo>
                    <a:pt x="9458" y="1666"/>
                    <a:pt x="9329" y="87"/>
                    <a:pt x="9329" y="87"/>
                  </a:cubicBezTo>
                  <a:lnTo>
                    <a:pt x="9329" y="87"/>
                  </a:lnTo>
                  <a:cubicBezTo>
                    <a:pt x="9329" y="87"/>
                    <a:pt x="7148" y="1"/>
                    <a:pt x="5521" y="1"/>
                  </a:cubicBezTo>
                  <a:lnTo>
                    <a:pt x="5521" y="1"/>
                  </a:lnTo>
                  <a:cubicBezTo>
                    <a:pt x="4708" y="1"/>
                    <a:pt x="4037" y="22"/>
                    <a:pt x="3843" y="8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4"/>
            <p:cNvSpPr/>
            <p:nvPr/>
          </p:nvSpPr>
          <p:spPr>
            <a:xfrm>
              <a:off x="4886763" y="1591863"/>
              <a:ext cx="420370" cy="1098864"/>
            </a:xfrm>
            <a:custGeom>
              <a:avLst/>
              <a:gdLst/>
              <a:ahLst/>
              <a:cxnLst/>
              <a:rect l="l" t="t" r="r" b="b"/>
              <a:pathLst>
                <a:path w="4972" h="12997" extrusionOk="0">
                  <a:moveTo>
                    <a:pt x="4171" y="753"/>
                  </a:moveTo>
                  <a:cubicBezTo>
                    <a:pt x="4067" y="1030"/>
                    <a:pt x="3959" y="1277"/>
                    <a:pt x="3959" y="1277"/>
                  </a:cubicBezTo>
                  <a:lnTo>
                    <a:pt x="3959" y="1277"/>
                  </a:lnTo>
                  <a:cubicBezTo>
                    <a:pt x="3959" y="1277"/>
                    <a:pt x="4114" y="273"/>
                    <a:pt x="3885" y="113"/>
                  </a:cubicBezTo>
                  <a:lnTo>
                    <a:pt x="3885" y="113"/>
                  </a:lnTo>
                  <a:cubicBezTo>
                    <a:pt x="3747" y="18"/>
                    <a:pt x="3863" y="295"/>
                    <a:pt x="3799" y="585"/>
                  </a:cubicBezTo>
                  <a:lnTo>
                    <a:pt x="3799" y="585"/>
                  </a:lnTo>
                  <a:cubicBezTo>
                    <a:pt x="3734" y="870"/>
                    <a:pt x="3669" y="1190"/>
                    <a:pt x="3669" y="1190"/>
                  </a:cubicBezTo>
                  <a:lnTo>
                    <a:pt x="3669" y="1190"/>
                  </a:lnTo>
                  <a:cubicBezTo>
                    <a:pt x="3669" y="1190"/>
                    <a:pt x="3630" y="489"/>
                    <a:pt x="3448" y="416"/>
                  </a:cubicBezTo>
                  <a:lnTo>
                    <a:pt x="3448" y="416"/>
                  </a:lnTo>
                  <a:cubicBezTo>
                    <a:pt x="3266" y="347"/>
                    <a:pt x="3340" y="528"/>
                    <a:pt x="3392" y="680"/>
                  </a:cubicBezTo>
                  <a:lnTo>
                    <a:pt x="3392" y="680"/>
                  </a:lnTo>
                  <a:cubicBezTo>
                    <a:pt x="3448" y="827"/>
                    <a:pt x="3448" y="1190"/>
                    <a:pt x="3448" y="1190"/>
                  </a:cubicBezTo>
                  <a:lnTo>
                    <a:pt x="3448" y="1190"/>
                  </a:lnTo>
                  <a:cubicBezTo>
                    <a:pt x="3448" y="1190"/>
                    <a:pt x="2864" y="1519"/>
                    <a:pt x="2808" y="2246"/>
                  </a:cubicBezTo>
                  <a:lnTo>
                    <a:pt x="2808" y="2246"/>
                  </a:lnTo>
                  <a:cubicBezTo>
                    <a:pt x="2808" y="2246"/>
                    <a:pt x="255" y="4907"/>
                    <a:pt x="125" y="6698"/>
                  </a:cubicBezTo>
                  <a:lnTo>
                    <a:pt x="125" y="6698"/>
                  </a:lnTo>
                  <a:cubicBezTo>
                    <a:pt x="0" y="8489"/>
                    <a:pt x="2116" y="12997"/>
                    <a:pt x="2116" y="12997"/>
                  </a:cubicBezTo>
                  <a:lnTo>
                    <a:pt x="2116" y="12997"/>
                  </a:lnTo>
                  <a:lnTo>
                    <a:pt x="4495" y="10020"/>
                  </a:lnTo>
                  <a:lnTo>
                    <a:pt x="3158" y="9099"/>
                  </a:lnTo>
                  <a:lnTo>
                    <a:pt x="2007" y="6538"/>
                  </a:lnTo>
                  <a:lnTo>
                    <a:pt x="3448" y="2717"/>
                  </a:lnTo>
                  <a:lnTo>
                    <a:pt x="4802" y="2012"/>
                  </a:lnTo>
                  <a:cubicBezTo>
                    <a:pt x="4802" y="2012"/>
                    <a:pt x="4737" y="1917"/>
                    <a:pt x="4577" y="1917"/>
                  </a:cubicBezTo>
                  <a:lnTo>
                    <a:pt x="4577" y="1917"/>
                  </a:lnTo>
                  <a:cubicBezTo>
                    <a:pt x="4417" y="1917"/>
                    <a:pt x="4054" y="2004"/>
                    <a:pt x="4054" y="2004"/>
                  </a:cubicBezTo>
                  <a:lnTo>
                    <a:pt x="4054" y="2004"/>
                  </a:lnTo>
                  <a:cubicBezTo>
                    <a:pt x="4054" y="2004"/>
                    <a:pt x="4629" y="1532"/>
                    <a:pt x="4802" y="1203"/>
                  </a:cubicBezTo>
                  <a:lnTo>
                    <a:pt x="4802" y="1203"/>
                  </a:lnTo>
                  <a:cubicBezTo>
                    <a:pt x="4971" y="870"/>
                    <a:pt x="4958" y="576"/>
                    <a:pt x="4850" y="567"/>
                  </a:cubicBezTo>
                  <a:lnTo>
                    <a:pt x="4850" y="567"/>
                  </a:lnTo>
                  <a:cubicBezTo>
                    <a:pt x="4742" y="554"/>
                    <a:pt x="4612" y="1212"/>
                    <a:pt x="4227" y="1415"/>
                  </a:cubicBezTo>
                  <a:lnTo>
                    <a:pt x="4227" y="1415"/>
                  </a:lnTo>
                  <a:cubicBezTo>
                    <a:pt x="4227" y="1415"/>
                    <a:pt x="4755" y="83"/>
                    <a:pt x="4439" y="5"/>
                  </a:cubicBezTo>
                  <a:lnTo>
                    <a:pt x="4439" y="5"/>
                  </a:lnTo>
                  <a:cubicBezTo>
                    <a:pt x="4430" y="0"/>
                    <a:pt x="4426" y="0"/>
                    <a:pt x="4417" y="0"/>
                  </a:cubicBezTo>
                  <a:lnTo>
                    <a:pt x="4417" y="0"/>
                  </a:lnTo>
                  <a:cubicBezTo>
                    <a:pt x="4253" y="0"/>
                    <a:pt x="4274" y="489"/>
                    <a:pt x="4171" y="753"/>
                  </a:cubicBezTo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4"/>
            <p:cNvSpPr/>
            <p:nvPr/>
          </p:nvSpPr>
          <p:spPr>
            <a:xfrm>
              <a:off x="4086776" y="4278947"/>
              <a:ext cx="331088" cy="157597"/>
            </a:xfrm>
            <a:custGeom>
              <a:avLst/>
              <a:gdLst/>
              <a:ahLst/>
              <a:cxnLst/>
              <a:rect l="l" t="t" r="r" b="b"/>
              <a:pathLst>
                <a:path w="3916" h="1864" extrusionOk="0">
                  <a:moveTo>
                    <a:pt x="3916" y="0"/>
                  </a:moveTo>
                  <a:lnTo>
                    <a:pt x="2981" y="134"/>
                  </a:lnTo>
                  <a:cubicBezTo>
                    <a:pt x="2981" y="134"/>
                    <a:pt x="2618" y="480"/>
                    <a:pt x="2297" y="640"/>
                  </a:cubicBezTo>
                  <a:cubicBezTo>
                    <a:pt x="1977" y="800"/>
                    <a:pt x="0" y="1207"/>
                    <a:pt x="290" y="1471"/>
                  </a:cubicBezTo>
                  <a:cubicBezTo>
                    <a:pt x="576" y="1735"/>
                    <a:pt x="1874" y="1657"/>
                    <a:pt x="2354" y="1783"/>
                  </a:cubicBezTo>
                  <a:cubicBezTo>
                    <a:pt x="2594" y="1847"/>
                    <a:pt x="2922" y="1864"/>
                    <a:pt x="3189" y="1864"/>
                  </a:cubicBezTo>
                  <a:cubicBezTo>
                    <a:pt x="3457" y="1864"/>
                    <a:pt x="3665" y="1847"/>
                    <a:pt x="3665" y="1847"/>
                  </a:cubicBezTo>
                  <a:cubicBezTo>
                    <a:pt x="3764" y="1553"/>
                    <a:pt x="3768" y="961"/>
                    <a:pt x="3768" y="961"/>
                  </a:cubicBezTo>
                  <a:lnTo>
                    <a:pt x="391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4"/>
            <p:cNvSpPr/>
            <p:nvPr/>
          </p:nvSpPr>
          <p:spPr>
            <a:xfrm>
              <a:off x="5304427" y="2535411"/>
              <a:ext cx="92664" cy="26632"/>
            </a:xfrm>
            <a:custGeom>
              <a:avLst/>
              <a:gdLst/>
              <a:ahLst/>
              <a:cxnLst/>
              <a:rect l="l" t="t" r="r" b="b"/>
              <a:pathLst>
                <a:path w="1096" h="315" extrusionOk="0">
                  <a:moveTo>
                    <a:pt x="289" y="1"/>
                  </a:moveTo>
                  <a:cubicBezTo>
                    <a:pt x="112" y="1"/>
                    <a:pt x="9" y="46"/>
                    <a:pt x="1" y="50"/>
                  </a:cubicBezTo>
                  <a:lnTo>
                    <a:pt x="27" y="98"/>
                  </a:lnTo>
                  <a:cubicBezTo>
                    <a:pt x="29" y="98"/>
                    <a:pt x="121" y="58"/>
                    <a:pt x="285" y="58"/>
                  </a:cubicBezTo>
                  <a:cubicBezTo>
                    <a:pt x="466" y="58"/>
                    <a:pt x="735" y="107"/>
                    <a:pt x="1065" y="314"/>
                  </a:cubicBezTo>
                  <a:lnTo>
                    <a:pt x="1095" y="266"/>
                  </a:lnTo>
                  <a:cubicBezTo>
                    <a:pt x="756" y="53"/>
                    <a:pt x="479" y="1"/>
                    <a:pt x="289" y="1"/>
                  </a:cubicBezTo>
                  <a:close/>
                </a:path>
              </a:pathLst>
            </a:custGeom>
            <a:solidFill>
              <a:srgbClr val="001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4"/>
            <p:cNvSpPr/>
            <p:nvPr/>
          </p:nvSpPr>
          <p:spPr>
            <a:xfrm>
              <a:off x="5226559" y="2440803"/>
              <a:ext cx="59691" cy="56816"/>
            </a:xfrm>
            <a:custGeom>
              <a:avLst/>
              <a:gdLst/>
              <a:ahLst/>
              <a:cxnLst/>
              <a:rect l="l" t="t" r="r" b="b"/>
              <a:pathLst>
                <a:path w="706" h="672" extrusionOk="0">
                  <a:moveTo>
                    <a:pt x="485" y="83"/>
                  </a:moveTo>
                  <a:cubicBezTo>
                    <a:pt x="515" y="161"/>
                    <a:pt x="606" y="369"/>
                    <a:pt x="645" y="486"/>
                  </a:cubicBezTo>
                  <a:cubicBezTo>
                    <a:pt x="645" y="494"/>
                    <a:pt x="645" y="499"/>
                    <a:pt x="649" y="499"/>
                  </a:cubicBezTo>
                  <a:cubicBezTo>
                    <a:pt x="646" y="499"/>
                    <a:pt x="641" y="500"/>
                    <a:pt x="635" y="500"/>
                  </a:cubicBezTo>
                  <a:cubicBezTo>
                    <a:pt x="609" y="500"/>
                    <a:pt x="558" y="493"/>
                    <a:pt x="519" y="486"/>
                  </a:cubicBezTo>
                  <a:cubicBezTo>
                    <a:pt x="455" y="473"/>
                    <a:pt x="381" y="455"/>
                    <a:pt x="303" y="455"/>
                  </a:cubicBezTo>
                  <a:cubicBezTo>
                    <a:pt x="260" y="455"/>
                    <a:pt x="217" y="460"/>
                    <a:pt x="173" y="477"/>
                  </a:cubicBezTo>
                  <a:cubicBezTo>
                    <a:pt x="243" y="364"/>
                    <a:pt x="368" y="170"/>
                    <a:pt x="485" y="83"/>
                  </a:cubicBezTo>
                  <a:close/>
                  <a:moveTo>
                    <a:pt x="506" y="1"/>
                  </a:moveTo>
                  <a:lnTo>
                    <a:pt x="480" y="18"/>
                  </a:lnTo>
                  <a:cubicBezTo>
                    <a:pt x="294" y="131"/>
                    <a:pt x="82" y="520"/>
                    <a:pt x="74" y="537"/>
                  </a:cubicBezTo>
                  <a:lnTo>
                    <a:pt x="0" y="672"/>
                  </a:lnTo>
                  <a:lnTo>
                    <a:pt x="117" y="572"/>
                  </a:lnTo>
                  <a:cubicBezTo>
                    <a:pt x="168" y="528"/>
                    <a:pt x="237" y="514"/>
                    <a:pt x="308" y="514"/>
                  </a:cubicBezTo>
                  <a:cubicBezTo>
                    <a:pt x="377" y="514"/>
                    <a:pt x="449" y="527"/>
                    <a:pt x="511" y="537"/>
                  </a:cubicBezTo>
                  <a:cubicBezTo>
                    <a:pt x="560" y="547"/>
                    <a:pt x="600" y="555"/>
                    <a:pt x="631" y="555"/>
                  </a:cubicBezTo>
                  <a:cubicBezTo>
                    <a:pt x="657" y="555"/>
                    <a:pt x="676" y="549"/>
                    <a:pt x="688" y="533"/>
                  </a:cubicBezTo>
                  <a:cubicBezTo>
                    <a:pt x="705" y="520"/>
                    <a:pt x="705" y="499"/>
                    <a:pt x="697" y="468"/>
                  </a:cubicBezTo>
                  <a:cubicBezTo>
                    <a:pt x="649" y="321"/>
                    <a:pt x="528" y="40"/>
                    <a:pt x="519" y="27"/>
                  </a:cubicBezTo>
                  <a:lnTo>
                    <a:pt x="506" y="1"/>
                  </a:lnTo>
                  <a:close/>
                </a:path>
              </a:pathLst>
            </a:custGeom>
            <a:solidFill>
              <a:srgbClr val="001E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4"/>
            <p:cNvSpPr/>
            <p:nvPr/>
          </p:nvSpPr>
          <p:spPr>
            <a:xfrm>
              <a:off x="4912719" y="2428797"/>
              <a:ext cx="670546" cy="771496"/>
            </a:xfrm>
            <a:custGeom>
              <a:avLst/>
              <a:gdLst/>
              <a:ahLst/>
              <a:cxnLst/>
              <a:rect l="l" t="t" r="r" b="b"/>
              <a:pathLst>
                <a:path w="7931" h="9125" extrusionOk="0">
                  <a:moveTo>
                    <a:pt x="3626" y="169"/>
                  </a:moveTo>
                  <a:cubicBezTo>
                    <a:pt x="3098" y="654"/>
                    <a:pt x="2016" y="1770"/>
                    <a:pt x="1562" y="3150"/>
                  </a:cubicBezTo>
                  <a:lnTo>
                    <a:pt x="1562" y="3150"/>
                  </a:lnTo>
                  <a:cubicBezTo>
                    <a:pt x="1142" y="4413"/>
                    <a:pt x="900" y="7182"/>
                    <a:pt x="792" y="7554"/>
                  </a:cubicBezTo>
                  <a:lnTo>
                    <a:pt x="792" y="7554"/>
                  </a:lnTo>
                  <a:cubicBezTo>
                    <a:pt x="684" y="7922"/>
                    <a:pt x="0" y="8571"/>
                    <a:pt x="1346" y="8848"/>
                  </a:cubicBezTo>
                  <a:lnTo>
                    <a:pt x="1346" y="8848"/>
                  </a:lnTo>
                  <a:cubicBezTo>
                    <a:pt x="2691" y="9125"/>
                    <a:pt x="6191" y="8826"/>
                    <a:pt x="6468" y="8614"/>
                  </a:cubicBezTo>
                  <a:lnTo>
                    <a:pt x="6468" y="8614"/>
                  </a:lnTo>
                  <a:cubicBezTo>
                    <a:pt x="6745" y="8402"/>
                    <a:pt x="6213" y="7909"/>
                    <a:pt x="6235" y="7740"/>
                  </a:cubicBezTo>
                  <a:lnTo>
                    <a:pt x="6235" y="7740"/>
                  </a:lnTo>
                  <a:cubicBezTo>
                    <a:pt x="6256" y="7567"/>
                    <a:pt x="7385" y="4976"/>
                    <a:pt x="7385" y="4976"/>
                  </a:cubicBezTo>
                  <a:lnTo>
                    <a:pt x="7385" y="4976"/>
                  </a:lnTo>
                  <a:lnTo>
                    <a:pt x="7930" y="1804"/>
                  </a:lnTo>
                  <a:lnTo>
                    <a:pt x="7567" y="1354"/>
                  </a:lnTo>
                  <a:lnTo>
                    <a:pt x="4283" y="48"/>
                  </a:lnTo>
                  <a:cubicBezTo>
                    <a:pt x="4210" y="18"/>
                    <a:pt x="4132" y="0"/>
                    <a:pt x="4054" y="0"/>
                  </a:cubicBezTo>
                  <a:lnTo>
                    <a:pt x="4054" y="0"/>
                  </a:lnTo>
                  <a:cubicBezTo>
                    <a:pt x="3898" y="0"/>
                    <a:pt x="3743" y="61"/>
                    <a:pt x="3626" y="169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4"/>
            <p:cNvSpPr/>
            <p:nvPr/>
          </p:nvSpPr>
          <p:spPr>
            <a:xfrm>
              <a:off x="5171688" y="2133558"/>
              <a:ext cx="380886" cy="489192"/>
            </a:xfrm>
            <a:custGeom>
              <a:avLst/>
              <a:gdLst/>
              <a:ahLst/>
              <a:cxnLst/>
              <a:rect l="l" t="t" r="r" b="b"/>
              <a:pathLst>
                <a:path w="4505" h="5786" extrusionOk="0">
                  <a:moveTo>
                    <a:pt x="1142" y="109"/>
                  </a:moveTo>
                  <a:lnTo>
                    <a:pt x="705" y="1026"/>
                  </a:lnTo>
                  <a:cubicBezTo>
                    <a:pt x="705" y="1026"/>
                    <a:pt x="13" y="1883"/>
                    <a:pt x="160" y="2415"/>
                  </a:cubicBezTo>
                  <a:lnTo>
                    <a:pt x="160" y="2415"/>
                  </a:lnTo>
                  <a:cubicBezTo>
                    <a:pt x="312" y="2947"/>
                    <a:pt x="974" y="3163"/>
                    <a:pt x="974" y="3163"/>
                  </a:cubicBezTo>
                  <a:lnTo>
                    <a:pt x="974" y="3163"/>
                  </a:lnTo>
                  <a:lnTo>
                    <a:pt x="1142" y="3674"/>
                  </a:lnTo>
                  <a:cubicBezTo>
                    <a:pt x="1142" y="3674"/>
                    <a:pt x="0" y="4933"/>
                    <a:pt x="524" y="5361"/>
                  </a:cubicBezTo>
                  <a:lnTo>
                    <a:pt x="524" y="5361"/>
                  </a:lnTo>
                  <a:cubicBezTo>
                    <a:pt x="1047" y="5785"/>
                    <a:pt x="2414" y="5616"/>
                    <a:pt x="3288" y="5288"/>
                  </a:cubicBezTo>
                  <a:lnTo>
                    <a:pt x="3288" y="5288"/>
                  </a:lnTo>
                  <a:cubicBezTo>
                    <a:pt x="4162" y="4955"/>
                    <a:pt x="4504" y="4846"/>
                    <a:pt x="4504" y="4846"/>
                  </a:cubicBezTo>
                  <a:lnTo>
                    <a:pt x="4504" y="4846"/>
                  </a:lnTo>
                  <a:lnTo>
                    <a:pt x="3193" y="3484"/>
                  </a:lnTo>
                  <a:lnTo>
                    <a:pt x="2743" y="2437"/>
                  </a:lnTo>
                  <a:cubicBezTo>
                    <a:pt x="2743" y="2437"/>
                    <a:pt x="3236" y="1805"/>
                    <a:pt x="3202" y="1082"/>
                  </a:cubicBezTo>
                  <a:lnTo>
                    <a:pt x="3202" y="1082"/>
                  </a:lnTo>
                  <a:cubicBezTo>
                    <a:pt x="3180" y="503"/>
                    <a:pt x="2453" y="1"/>
                    <a:pt x="1709" y="1"/>
                  </a:cubicBezTo>
                  <a:lnTo>
                    <a:pt x="1709" y="1"/>
                  </a:lnTo>
                  <a:cubicBezTo>
                    <a:pt x="1519" y="1"/>
                    <a:pt x="1324" y="35"/>
                    <a:pt x="1142" y="109"/>
                  </a:cubicBezTo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4"/>
            <p:cNvSpPr/>
            <p:nvPr/>
          </p:nvSpPr>
          <p:spPr>
            <a:xfrm>
              <a:off x="5189274" y="2097879"/>
              <a:ext cx="291604" cy="241721"/>
            </a:xfrm>
            <a:custGeom>
              <a:avLst/>
              <a:gdLst/>
              <a:ahLst/>
              <a:cxnLst/>
              <a:rect l="l" t="t" r="r" b="b"/>
              <a:pathLst>
                <a:path w="3449" h="2859" extrusionOk="0">
                  <a:moveTo>
                    <a:pt x="1410" y="0"/>
                  </a:moveTo>
                  <a:cubicBezTo>
                    <a:pt x="851" y="0"/>
                    <a:pt x="381" y="246"/>
                    <a:pt x="273" y="375"/>
                  </a:cubicBezTo>
                  <a:cubicBezTo>
                    <a:pt x="146" y="522"/>
                    <a:pt x="0" y="749"/>
                    <a:pt x="461" y="749"/>
                  </a:cubicBezTo>
                  <a:cubicBezTo>
                    <a:pt x="502" y="749"/>
                    <a:pt x="549" y="747"/>
                    <a:pt x="601" y="743"/>
                  </a:cubicBezTo>
                  <a:cubicBezTo>
                    <a:pt x="680" y="737"/>
                    <a:pt x="763" y="734"/>
                    <a:pt x="848" y="734"/>
                  </a:cubicBezTo>
                  <a:cubicBezTo>
                    <a:pt x="1435" y="734"/>
                    <a:pt x="2116" y="860"/>
                    <a:pt x="2116" y="860"/>
                  </a:cubicBezTo>
                  <a:cubicBezTo>
                    <a:pt x="1843" y="1037"/>
                    <a:pt x="2116" y="1431"/>
                    <a:pt x="2116" y="1431"/>
                  </a:cubicBezTo>
                  <a:lnTo>
                    <a:pt x="1891" y="2101"/>
                  </a:lnTo>
                  <a:lnTo>
                    <a:pt x="2055" y="2166"/>
                  </a:lnTo>
                  <a:cubicBezTo>
                    <a:pt x="2055" y="2166"/>
                    <a:pt x="2137" y="2032"/>
                    <a:pt x="2232" y="1846"/>
                  </a:cubicBezTo>
                  <a:cubicBezTo>
                    <a:pt x="2290" y="1736"/>
                    <a:pt x="2436" y="1597"/>
                    <a:pt x="2548" y="1597"/>
                  </a:cubicBezTo>
                  <a:cubicBezTo>
                    <a:pt x="2622" y="1597"/>
                    <a:pt x="2681" y="1657"/>
                    <a:pt x="2691" y="1825"/>
                  </a:cubicBezTo>
                  <a:cubicBezTo>
                    <a:pt x="2713" y="2249"/>
                    <a:pt x="2185" y="2465"/>
                    <a:pt x="2185" y="2465"/>
                  </a:cubicBezTo>
                  <a:lnTo>
                    <a:pt x="2535" y="2859"/>
                  </a:lnTo>
                  <a:cubicBezTo>
                    <a:pt x="2535" y="2859"/>
                    <a:pt x="3115" y="2361"/>
                    <a:pt x="3279" y="1768"/>
                  </a:cubicBezTo>
                  <a:cubicBezTo>
                    <a:pt x="3448" y="1176"/>
                    <a:pt x="3002" y="894"/>
                    <a:pt x="3002" y="894"/>
                  </a:cubicBezTo>
                  <a:cubicBezTo>
                    <a:pt x="3002" y="894"/>
                    <a:pt x="2535" y="215"/>
                    <a:pt x="1817" y="46"/>
                  </a:cubicBezTo>
                  <a:cubicBezTo>
                    <a:pt x="1679" y="14"/>
                    <a:pt x="1542" y="0"/>
                    <a:pt x="14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4"/>
            <p:cNvSpPr/>
            <p:nvPr/>
          </p:nvSpPr>
          <p:spPr>
            <a:xfrm>
              <a:off x="4484740" y="2581321"/>
              <a:ext cx="1176056" cy="556069"/>
            </a:xfrm>
            <a:custGeom>
              <a:avLst/>
              <a:gdLst/>
              <a:ahLst/>
              <a:cxnLst/>
              <a:rect l="l" t="t" r="r" b="b"/>
              <a:pathLst>
                <a:path w="13910" h="6577" extrusionOk="0">
                  <a:moveTo>
                    <a:pt x="9601" y="2060"/>
                  </a:moveTo>
                  <a:lnTo>
                    <a:pt x="6468" y="3981"/>
                  </a:lnTo>
                  <a:lnTo>
                    <a:pt x="2133" y="3076"/>
                  </a:lnTo>
                  <a:cubicBezTo>
                    <a:pt x="1934" y="2306"/>
                    <a:pt x="1285" y="1952"/>
                    <a:pt x="1138" y="1796"/>
                  </a:cubicBezTo>
                  <a:lnTo>
                    <a:pt x="1138" y="1796"/>
                  </a:lnTo>
                  <a:cubicBezTo>
                    <a:pt x="987" y="1640"/>
                    <a:pt x="628" y="1510"/>
                    <a:pt x="584" y="1571"/>
                  </a:cubicBezTo>
                  <a:lnTo>
                    <a:pt x="584" y="1571"/>
                  </a:lnTo>
                  <a:cubicBezTo>
                    <a:pt x="541" y="1631"/>
                    <a:pt x="563" y="1675"/>
                    <a:pt x="753" y="1804"/>
                  </a:cubicBezTo>
                  <a:lnTo>
                    <a:pt x="753" y="1804"/>
                  </a:lnTo>
                  <a:cubicBezTo>
                    <a:pt x="939" y="1934"/>
                    <a:pt x="1160" y="2414"/>
                    <a:pt x="1160" y="2414"/>
                  </a:cubicBezTo>
                  <a:lnTo>
                    <a:pt x="1160" y="2414"/>
                  </a:lnTo>
                  <a:cubicBezTo>
                    <a:pt x="974" y="2246"/>
                    <a:pt x="649" y="2176"/>
                    <a:pt x="506" y="2164"/>
                  </a:cubicBezTo>
                  <a:lnTo>
                    <a:pt x="506" y="2164"/>
                  </a:lnTo>
                  <a:cubicBezTo>
                    <a:pt x="368" y="2151"/>
                    <a:pt x="251" y="2302"/>
                    <a:pt x="455" y="2350"/>
                  </a:cubicBezTo>
                  <a:lnTo>
                    <a:pt x="455" y="2350"/>
                  </a:lnTo>
                  <a:cubicBezTo>
                    <a:pt x="662" y="2397"/>
                    <a:pt x="1013" y="2761"/>
                    <a:pt x="1013" y="2761"/>
                  </a:cubicBezTo>
                  <a:lnTo>
                    <a:pt x="1013" y="2761"/>
                  </a:lnTo>
                  <a:cubicBezTo>
                    <a:pt x="1013" y="2761"/>
                    <a:pt x="861" y="2683"/>
                    <a:pt x="571" y="2618"/>
                  </a:cubicBezTo>
                  <a:lnTo>
                    <a:pt x="571" y="2618"/>
                  </a:lnTo>
                  <a:cubicBezTo>
                    <a:pt x="286" y="2553"/>
                    <a:pt x="0" y="2743"/>
                    <a:pt x="273" y="2756"/>
                  </a:cubicBezTo>
                  <a:lnTo>
                    <a:pt x="273" y="2756"/>
                  </a:lnTo>
                  <a:cubicBezTo>
                    <a:pt x="545" y="2769"/>
                    <a:pt x="935" y="3042"/>
                    <a:pt x="935" y="3042"/>
                  </a:cubicBezTo>
                  <a:lnTo>
                    <a:pt x="935" y="3042"/>
                  </a:lnTo>
                  <a:cubicBezTo>
                    <a:pt x="662" y="2981"/>
                    <a:pt x="346" y="3076"/>
                    <a:pt x="346" y="3141"/>
                  </a:cubicBezTo>
                  <a:lnTo>
                    <a:pt x="346" y="3141"/>
                  </a:lnTo>
                  <a:cubicBezTo>
                    <a:pt x="346" y="3206"/>
                    <a:pt x="1052" y="3254"/>
                    <a:pt x="1052" y="3254"/>
                  </a:cubicBezTo>
                  <a:lnTo>
                    <a:pt x="1052" y="3254"/>
                  </a:lnTo>
                  <a:cubicBezTo>
                    <a:pt x="1242" y="3864"/>
                    <a:pt x="1895" y="3834"/>
                    <a:pt x="1895" y="3834"/>
                  </a:cubicBezTo>
                  <a:lnTo>
                    <a:pt x="1895" y="3834"/>
                  </a:lnTo>
                  <a:cubicBezTo>
                    <a:pt x="1895" y="3834"/>
                    <a:pt x="4638" y="5638"/>
                    <a:pt x="5724" y="6105"/>
                  </a:cubicBezTo>
                  <a:lnTo>
                    <a:pt x="5724" y="6105"/>
                  </a:lnTo>
                  <a:cubicBezTo>
                    <a:pt x="6814" y="6576"/>
                    <a:pt x="7753" y="6235"/>
                    <a:pt x="8268" y="5997"/>
                  </a:cubicBezTo>
                  <a:lnTo>
                    <a:pt x="8268" y="5997"/>
                  </a:lnTo>
                  <a:cubicBezTo>
                    <a:pt x="8779" y="5763"/>
                    <a:pt x="12971" y="3660"/>
                    <a:pt x="13442" y="2198"/>
                  </a:cubicBezTo>
                  <a:lnTo>
                    <a:pt x="13442" y="2198"/>
                  </a:lnTo>
                  <a:cubicBezTo>
                    <a:pt x="13910" y="736"/>
                    <a:pt x="12992" y="0"/>
                    <a:pt x="12992" y="0"/>
                  </a:cubicBezTo>
                  <a:lnTo>
                    <a:pt x="12992" y="0"/>
                  </a:lnTo>
                  <a:cubicBezTo>
                    <a:pt x="10375" y="442"/>
                    <a:pt x="9601" y="2060"/>
                    <a:pt x="9601" y="2060"/>
                  </a:cubicBezTo>
                  <a:close/>
                </a:path>
              </a:pathLst>
            </a:custGeom>
            <a:solidFill>
              <a:srgbClr val="8F42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3" name="Google Shape;2603;p44"/>
          <p:cNvSpPr txBox="1"/>
          <p:nvPr/>
        </p:nvSpPr>
        <p:spPr>
          <a:xfrm>
            <a:off x="1867500" y="1070225"/>
            <a:ext cx="5409000" cy="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 vs 1 </a:t>
            </a:r>
            <a:endParaRPr sz="1800" b="1">
              <a:solidFill>
                <a:srgbClr val="000000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2604" name="Google Shape;2604;p44"/>
          <p:cNvGrpSpPr/>
          <p:nvPr/>
        </p:nvGrpSpPr>
        <p:grpSpPr>
          <a:xfrm>
            <a:off x="467570" y="1446938"/>
            <a:ext cx="2043739" cy="3308925"/>
            <a:chOff x="467550" y="1310550"/>
            <a:chExt cx="2378100" cy="3308925"/>
          </a:xfrm>
        </p:grpSpPr>
        <p:sp>
          <p:nvSpPr>
            <p:cNvPr id="2605" name="Google Shape;2605;p44"/>
            <p:cNvSpPr/>
            <p:nvPr/>
          </p:nvSpPr>
          <p:spPr>
            <a:xfrm flipH="1">
              <a:off x="467550" y="2722500"/>
              <a:ext cx="2378100" cy="9102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Mars is full of iron oxide dust, which gives the planet its reddish cast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6" name="Google Shape;2606;p44"/>
            <p:cNvSpPr/>
            <p:nvPr/>
          </p:nvSpPr>
          <p:spPr>
            <a:xfrm flipH="1">
              <a:off x="467550" y="1735725"/>
              <a:ext cx="2378100" cy="910200"/>
            </a:xfrm>
            <a:prstGeom prst="roundRect">
              <a:avLst>
                <a:gd name="adj" fmla="val 0"/>
              </a:avLst>
            </a:prstGeom>
            <a:solidFill>
              <a:srgbClr val="D65C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the fifth planet and and is the biggest one in the entire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7" name="Google Shape;2607;p44"/>
            <p:cNvSpPr/>
            <p:nvPr/>
          </p:nvSpPr>
          <p:spPr>
            <a:xfrm flipH="1">
              <a:off x="467550" y="3709275"/>
              <a:ext cx="2378100" cy="910200"/>
            </a:xfrm>
            <a:prstGeom prst="roundRect">
              <a:avLst>
                <a:gd name="adj" fmla="val 0"/>
              </a:avLst>
            </a:prstGeom>
            <a:solidFill>
              <a:srgbClr val="D65C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Saturn was named after the Roman god of wealth and agriculture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8" name="Google Shape;2608;p44"/>
            <p:cNvSpPr txBox="1"/>
            <p:nvPr/>
          </p:nvSpPr>
          <p:spPr>
            <a:xfrm>
              <a:off x="666448" y="1310550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609" name="Google Shape;2609;p44"/>
          <p:cNvGrpSpPr/>
          <p:nvPr/>
        </p:nvGrpSpPr>
        <p:grpSpPr>
          <a:xfrm>
            <a:off x="6643163" y="1446938"/>
            <a:ext cx="2043739" cy="3308925"/>
            <a:chOff x="6308700" y="1310550"/>
            <a:chExt cx="2378100" cy="3308925"/>
          </a:xfrm>
        </p:grpSpPr>
        <p:sp>
          <p:nvSpPr>
            <p:cNvPr id="2610" name="Google Shape;2610;p44"/>
            <p:cNvSpPr/>
            <p:nvPr/>
          </p:nvSpPr>
          <p:spPr>
            <a:xfrm flipH="1">
              <a:off x="6308700" y="2722500"/>
              <a:ext cx="2378100" cy="910200"/>
            </a:xfrm>
            <a:prstGeom prst="roundRect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11" name="Google Shape;2611;p44"/>
            <p:cNvSpPr/>
            <p:nvPr/>
          </p:nvSpPr>
          <p:spPr>
            <a:xfrm flipH="1">
              <a:off x="6308700" y="1735725"/>
              <a:ext cx="2378100" cy="910200"/>
            </a:xfrm>
            <a:prstGeom prst="roundRect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The Earth is the third planet from the Sun and the only one that harbors life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12" name="Google Shape;2612;p44"/>
            <p:cNvSpPr/>
            <p:nvPr/>
          </p:nvSpPr>
          <p:spPr>
            <a:xfrm flipH="1">
              <a:off x="6308700" y="3709275"/>
              <a:ext cx="2378100" cy="910200"/>
            </a:xfrm>
            <a:prstGeom prst="roundRect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is has high temperatures, it’s even hotter than Mercury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13" name="Google Shape;2613;p44"/>
            <p:cNvSpPr txBox="1"/>
            <p:nvPr/>
          </p:nvSpPr>
          <p:spPr>
            <a:xfrm>
              <a:off x="6507598" y="1310550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49" name="Rectángulo 48">
            <a:extLst>
              <a:ext uri="{FF2B5EF4-FFF2-40B4-BE49-F238E27FC236}">
                <a16:creationId xmlns:a16="http://schemas.microsoft.com/office/drawing/2014/main" id="{4D844359-A041-4339-9612-67A41D8C8D2B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C9D67A-5718-4D52-8E31-88EDFFC43367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ángulo 55">
            <a:extLst>
              <a:ext uri="{FF2B5EF4-FFF2-40B4-BE49-F238E27FC236}">
                <a16:creationId xmlns:a16="http://schemas.microsoft.com/office/drawing/2014/main" id="{27CB3C08-FE0F-47CC-9EEB-E51519507EA1}"/>
              </a:ext>
            </a:extLst>
          </p:cNvPr>
          <p:cNvSpPr/>
          <p:nvPr/>
        </p:nvSpPr>
        <p:spPr>
          <a:xfrm>
            <a:off x="4724659" y="113647"/>
            <a:ext cx="3585645" cy="2943916"/>
          </a:xfrm>
          <a:prstGeom prst="rect">
            <a:avLst/>
          </a:prstGeom>
          <a:noFill/>
          <a:ln w="76200">
            <a:solidFill>
              <a:srgbClr val="D65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1FD32C35-9A20-469F-B7EC-CA511C4666F8}"/>
              </a:ext>
            </a:extLst>
          </p:cNvPr>
          <p:cNvSpPr/>
          <p:nvPr/>
        </p:nvSpPr>
        <p:spPr>
          <a:xfrm>
            <a:off x="4234701" y="150860"/>
            <a:ext cx="4483891" cy="3681401"/>
          </a:xfrm>
          <a:prstGeom prst="rect">
            <a:avLst/>
          </a:prstGeom>
          <a:noFill/>
          <a:ln w="76200">
            <a:solidFill>
              <a:srgbClr val="D65C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F9CFC774-2C7A-4768-9A52-1F74C0D3F85C}"/>
              </a:ext>
            </a:extLst>
          </p:cNvPr>
          <p:cNvSpPr/>
          <p:nvPr/>
        </p:nvSpPr>
        <p:spPr>
          <a:xfrm rot="10800000">
            <a:off x="-2727" y="484758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E1E0607-9C3E-4BCA-89E7-2EAE160B7A9D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02" name="Google Shape;2002;p68"/>
          <p:cNvSpPr txBox="1">
            <a:spLocks noGrp="1"/>
          </p:cNvSpPr>
          <p:nvPr>
            <p:ph type="subTitle" idx="2"/>
          </p:nvPr>
        </p:nvSpPr>
        <p:spPr>
          <a:xfrm>
            <a:off x="334689" y="2125339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 dirty="0" smtClean="0"/>
              <a:t>addyouremail@example.com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+91 620 421 838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yourcompany.com</a:t>
            </a:r>
            <a:endParaRPr dirty="0"/>
          </a:p>
        </p:txBody>
      </p:sp>
      <p:sp>
        <p:nvSpPr>
          <p:cNvPr id="2003" name="Google Shape;2003;p68"/>
          <p:cNvSpPr txBox="1">
            <a:spLocks noGrp="1"/>
          </p:cNvSpPr>
          <p:nvPr>
            <p:ph type="title"/>
          </p:nvPr>
        </p:nvSpPr>
        <p:spPr>
          <a:xfrm>
            <a:off x="282189" y="850942"/>
            <a:ext cx="3773400" cy="87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D65C07"/>
                </a:solidFill>
              </a:rPr>
              <a:t>Thanks</a:t>
            </a:r>
            <a:endParaRPr dirty="0">
              <a:solidFill>
                <a:srgbClr val="D65C07"/>
              </a:solidFill>
            </a:endParaRPr>
          </a:p>
        </p:txBody>
      </p:sp>
      <p:sp>
        <p:nvSpPr>
          <p:cNvPr id="2004" name="Google Shape;2004;p68"/>
          <p:cNvSpPr txBox="1">
            <a:spLocks noGrp="1"/>
          </p:cNvSpPr>
          <p:nvPr>
            <p:ph type="subTitle" idx="1"/>
          </p:nvPr>
        </p:nvSpPr>
        <p:spPr>
          <a:xfrm>
            <a:off x="282189" y="1568317"/>
            <a:ext cx="3878400" cy="6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Do you have any questions?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2005" name="Google Shape;2005;p68"/>
          <p:cNvSpPr txBox="1"/>
          <p:nvPr/>
        </p:nvSpPr>
        <p:spPr>
          <a:xfrm>
            <a:off x="334689" y="3451113"/>
            <a:ext cx="37734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rgbClr val="D65C07"/>
                </a:solidFill>
                <a:latin typeface="Kanit Light"/>
                <a:ea typeface="Kanit Light"/>
                <a:cs typeface="Kanit Light"/>
                <a:sym typeface="Kanit Light"/>
              </a:rPr>
              <a:t>Free Template</a:t>
            </a:r>
            <a:endParaRPr sz="2000" b="1" dirty="0">
              <a:solidFill>
                <a:srgbClr val="D65C07"/>
              </a:solidFill>
              <a:latin typeface="Kanit Light"/>
              <a:ea typeface="Kanit Light"/>
              <a:cs typeface="Kanit Light"/>
              <a:sym typeface="Kanit Light"/>
            </a:endParaRPr>
          </a:p>
        </p:txBody>
      </p:sp>
      <p:grpSp>
        <p:nvGrpSpPr>
          <p:cNvPr id="2043" name="Google Shape;2043;p68"/>
          <p:cNvGrpSpPr/>
          <p:nvPr/>
        </p:nvGrpSpPr>
        <p:grpSpPr>
          <a:xfrm>
            <a:off x="334689" y="4214778"/>
            <a:ext cx="510031" cy="510031"/>
            <a:chOff x="2866317" y="3817357"/>
            <a:chExt cx="356865" cy="356865"/>
          </a:xfrm>
        </p:grpSpPr>
        <p:sp>
          <p:nvSpPr>
            <p:cNvPr id="2044" name="Google Shape;2044;p68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5" name="Google Shape;2045;p68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46" name="Google Shape;2046;p68"/>
          <p:cNvGrpSpPr/>
          <p:nvPr/>
        </p:nvGrpSpPr>
        <p:grpSpPr>
          <a:xfrm>
            <a:off x="975591" y="4214778"/>
            <a:ext cx="510031" cy="509507"/>
            <a:chOff x="3314750" y="3817357"/>
            <a:chExt cx="356865" cy="356498"/>
          </a:xfrm>
        </p:grpSpPr>
        <p:sp>
          <p:nvSpPr>
            <p:cNvPr id="2047" name="Google Shape;2047;p68"/>
            <p:cNvSpPr/>
            <p:nvPr/>
          </p:nvSpPr>
          <p:spPr>
            <a:xfrm>
              <a:off x="3314750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8" name="Google Shape;2048;p68"/>
            <p:cNvSpPr/>
            <p:nvPr/>
          </p:nvSpPr>
          <p:spPr>
            <a:xfrm>
              <a:off x="3379082" y="3881296"/>
              <a:ext cx="228595" cy="228595"/>
            </a:xfrm>
            <a:custGeom>
              <a:avLst/>
              <a:gdLst/>
              <a:ahLst/>
              <a:cxnLst/>
              <a:rect l="l" t="t" r="r" b="b"/>
              <a:pathLst>
                <a:path w="8720" h="8720" extrusionOk="0">
                  <a:moveTo>
                    <a:pt x="6886" y="448"/>
                  </a:moveTo>
                  <a:cubicBezTo>
                    <a:pt x="7651" y="448"/>
                    <a:pt x="8272" y="1069"/>
                    <a:pt x="8272" y="1834"/>
                  </a:cubicBezTo>
                  <a:lnTo>
                    <a:pt x="8272" y="6872"/>
                  </a:lnTo>
                  <a:lnTo>
                    <a:pt x="8272" y="6886"/>
                  </a:lnTo>
                  <a:cubicBezTo>
                    <a:pt x="8272" y="7652"/>
                    <a:pt x="7651" y="8272"/>
                    <a:pt x="6872" y="8272"/>
                  </a:cubicBezTo>
                  <a:lnTo>
                    <a:pt x="1848" y="8272"/>
                  </a:lnTo>
                  <a:cubicBezTo>
                    <a:pt x="1069" y="8272"/>
                    <a:pt x="448" y="7652"/>
                    <a:pt x="448" y="6886"/>
                  </a:cubicBezTo>
                  <a:lnTo>
                    <a:pt x="448" y="1834"/>
                  </a:lnTo>
                  <a:cubicBezTo>
                    <a:pt x="448" y="1069"/>
                    <a:pt x="1069" y="448"/>
                    <a:pt x="1848" y="448"/>
                  </a:cubicBezTo>
                  <a:close/>
                  <a:moveTo>
                    <a:pt x="1848" y="1"/>
                  </a:moveTo>
                  <a:cubicBezTo>
                    <a:pt x="823" y="1"/>
                    <a:pt x="0" y="824"/>
                    <a:pt x="0" y="1834"/>
                  </a:cubicBezTo>
                  <a:lnTo>
                    <a:pt x="0" y="6872"/>
                  </a:lnTo>
                  <a:cubicBezTo>
                    <a:pt x="0" y="7897"/>
                    <a:pt x="823" y="8720"/>
                    <a:pt x="1848" y="8720"/>
                  </a:cubicBezTo>
                  <a:lnTo>
                    <a:pt x="6886" y="8720"/>
                  </a:lnTo>
                  <a:cubicBezTo>
                    <a:pt x="7897" y="8720"/>
                    <a:pt x="8719" y="7897"/>
                    <a:pt x="8719" y="6886"/>
                  </a:cubicBezTo>
                  <a:lnTo>
                    <a:pt x="8719" y="1834"/>
                  </a:lnTo>
                  <a:cubicBezTo>
                    <a:pt x="8719" y="824"/>
                    <a:pt x="7897" y="1"/>
                    <a:pt x="68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049;p68"/>
            <p:cNvSpPr/>
            <p:nvPr/>
          </p:nvSpPr>
          <p:spPr>
            <a:xfrm>
              <a:off x="3412768" y="3935430"/>
              <a:ext cx="140408" cy="120274"/>
            </a:xfrm>
            <a:custGeom>
              <a:avLst/>
              <a:gdLst/>
              <a:ahLst/>
              <a:cxnLst/>
              <a:rect l="l" t="t" r="r" b="b"/>
              <a:pathLst>
                <a:path w="5356" h="4588" extrusionOk="0">
                  <a:moveTo>
                    <a:pt x="3063" y="447"/>
                  </a:moveTo>
                  <a:cubicBezTo>
                    <a:pt x="4013" y="447"/>
                    <a:pt x="4923" y="1183"/>
                    <a:pt x="4923" y="2295"/>
                  </a:cubicBezTo>
                  <a:cubicBezTo>
                    <a:pt x="4908" y="3320"/>
                    <a:pt x="4085" y="4143"/>
                    <a:pt x="3075" y="4143"/>
                  </a:cubicBezTo>
                  <a:cubicBezTo>
                    <a:pt x="1429" y="4143"/>
                    <a:pt x="592" y="2151"/>
                    <a:pt x="1761" y="996"/>
                  </a:cubicBezTo>
                  <a:cubicBezTo>
                    <a:pt x="2140" y="617"/>
                    <a:pt x="2606" y="447"/>
                    <a:pt x="3063" y="447"/>
                  </a:cubicBezTo>
                  <a:close/>
                  <a:moveTo>
                    <a:pt x="3075" y="0"/>
                  </a:moveTo>
                  <a:cubicBezTo>
                    <a:pt x="1025" y="0"/>
                    <a:pt x="0" y="2468"/>
                    <a:pt x="1444" y="3912"/>
                  </a:cubicBezTo>
                  <a:cubicBezTo>
                    <a:pt x="1910" y="4379"/>
                    <a:pt x="2484" y="4587"/>
                    <a:pt x="3047" y="4587"/>
                  </a:cubicBezTo>
                  <a:cubicBezTo>
                    <a:pt x="4225" y="4587"/>
                    <a:pt x="5356" y="3673"/>
                    <a:pt x="5356" y="2295"/>
                  </a:cubicBezTo>
                  <a:cubicBezTo>
                    <a:pt x="5356" y="1025"/>
                    <a:pt x="4331" y="0"/>
                    <a:pt x="30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050;p68"/>
            <p:cNvSpPr/>
            <p:nvPr/>
          </p:nvSpPr>
          <p:spPr>
            <a:xfrm>
              <a:off x="3539518" y="3910447"/>
              <a:ext cx="31065" cy="31039"/>
            </a:xfrm>
            <a:custGeom>
              <a:avLst/>
              <a:gdLst/>
              <a:ahLst/>
              <a:cxnLst/>
              <a:rect l="l" t="t" r="r" b="b"/>
              <a:pathLst>
                <a:path w="1185" h="1184" extrusionOk="0">
                  <a:moveTo>
                    <a:pt x="593" y="0"/>
                  </a:moveTo>
                  <a:cubicBezTo>
                    <a:pt x="275" y="0"/>
                    <a:pt x="1" y="260"/>
                    <a:pt x="1" y="592"/>
                  </a:cubicBezTo>
                  <a:cubicBezTo>
                    <a:pt x="1" y="910"/>
                    <a:pt x="275" y="1184"/>
                    <a:pt x="593" y="1184"/>
                  </a:cubicBezTo>
                  <a:cubicBezTo>
                    <a:pt x="925" y="1184"/>
                    <a:pt x="1185" y="910"/>
                    <a:pt x="1185" y="592"/>
                  </a:cubicBezTo>
                  <a:cubicBezTo>
                    <a:pt x="1185" y="260"/>
                    <a:pt x="925" y="0"/>
                    <a:pt x="5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1" name="Google Shape;2051;p68"/>
          <p:cNvGrpSpPr/>
          <p:nvPr/>
        </p:nvGrpSpPr>
        <p:grpSpPr>
          <a:xfrm>
            <a:off x="1616492" y="4214778"/>
            <a:ext cx="510031" cy="509507"/>
            <a:chOff x="3763184" y="3817357"/>
            <a:chExt cx="356865" cy="356498"/>
          </a:xfrm>
        </p:grpSpPr>
        <p:sp>
          <p:nvSpPr>
            <p:cNvPr id="2052" name="Google Shape;2052;p68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053;p68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68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055;p68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Freeform 14">
            <a:extLst>
              <a:ext uri="{FF2B5EF4-FFF2-40B4-BE49-F238E27FC236}">
                <a16:creationId xmlns:a16="http://schemas.microsoft.com/office/drawing/2014/main" id="{CAD4803F-980B-425B-B736-024845F8CEB9}"/>
              </a:ext>
            </a:extLst>
          </p:cNvPr>
          <p:cNvSpPr>
            <a:spLocks/>
          </p:cNvSpPr>
          <p:nvPr/>
        </p:nvSpPr>
        <p:spPr bwMode="auto">
          <a:xfrm>
            <a:off x="-2727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14">
            <a:extLst>
              <a:ext uri="{FF2B5EF4-FFF2-40B4-BE49-F238E27FC236}">
                <a16:creationId xmlns:a16="http://schemas.microsoft.com/office/drawing/2014/main" id="{AA8FDEF0-6C77-46C5-B629-677E33CA655E}"/>
              </a:ext>
            </a:extLst>
          </p:cNvPr>
          <p:cNvSpPr>
            <a:spLocks/>
          </p:cNvSpPr>
          <p:nvPr/>
        </p:nvSpPr>
        <p:spPr bwMode="auto">
          <a:xfrm rot="10800000">
            <a:off x="5170487" y="4614395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D56BF77D-1EC5-4234-A744-3F923EB556BC}"/>
              </a:ext>
            </a:extLst>
          </p:cNvPr>
          <p:cNvSpPr>
            <a:spLocks noEditPoints="1"/>
          </p:cNvSpPr>
          <p:nvPr/>
        </p:nvSpPr>
        <p:spPr bwMode="auto">
          <a:xfrm>
            <a:off x="5103813" y="2173288"/>
            <a:ext cx="2827338" cy="2473325"/>
          </a:xfrm>
          <a:custGeom>
            <a:avLst/>
            <a:gdLst>
              <a:gd name="T0" fmla="*/ 170 w 183"/>
              <a:gd name="T1" fmla="*/ 1 h 161"/>
              <a:gd name="T2" fmla="*/ 180 w 183"/>
              <a:gd name="T3" fmla="*/ 20 h 161"/>
              <a:gd name="T4" fmla="*/ 169 w 183"/>
              <a:gd name="T5" fmla="*/ 29 h 161"/>
              <a:gd name="T6" fmla="*/ 145 w 183"/>
              <a:gd name="T7" fmla="*/ 153 h 161"/>
              <a:gd name="T8" fmla="*/ 133 w 183"/>
              <a:gd name="T9" fmla="*/ 141 h 161"/>
              <a:gd name="T10" fmla="*/ 118 w 183"/>
              <a:gd name="T11" fmla="*/ 155 h 161"/>
              <a:gd name="T12" fmla="*/ 108 w 183"/>
              <a:gd name="T13" fmla="*/ 157 h 161"/>
              <a:gd name="T14" fmla="*/ 87 w 183"/>
              <a:gd name="T15" fmla="*/ 143 h 161"/>
              <a:gd name="T16" fmla="*/ 70 w 183"/>
              <a:gd name="T17" fmla="*/ 160 h 161"/>
              <a:gd name="T18" fmla="*/ 61 w 183"/>
              <a:gd name="T19" fmla="*/ 143 h 161"/>
              <a:gd name="T20" fmla="*/ 45 w 183"/>
              <a:gd name="T21" fmla="*/ 149 h 161"/>
              <a:gd name="T22" fmla="*/ 35 w 183"/>
              <a:gd name="T23" fmla="*/ 147 h 161"/>
              <a:gd name="T24" fmla="*/ 16 w 183"/>
              <a:gd name="T25" fmla="*/ 34 h 161"/>
              <a:gd name="T26" fmla="*/ 1 w 183"/>
              <a:gd name="T27" fmla="*/ 12 h 161"/>
              <a:gd name="T28" fmla="*/ 29 w 183"/>
              <a:gd name="T29" fmla="*/ 1 h 161"/>
              <a:gd name="T30" fmla="*/ 92 w 183"/>
              <a:gd name="T31" fmla="*/ 1 h 161"/>
              <a:gd name="T32" fmla="*/ 123 w 183"/>
              <a:gd name="T33" fmla="*/ 77 h 161"/>
              <a:gd name="T34" fmla="*/ 98 w 183"/>
              <a:gd name="T35" fmla="*/ 93 h 161"/>
              <a:gd name="T36" fmla="*/ 141 w 183"/>
              <a:gd name="T37" fmla="*/ 93 h 161"/>
              <a:gd name="T38" fmla="*/ 43 w 183"/>
              <a:gd name="T39" fmla="*/ 92 h 161"/>
              <a:gd name="T40" fmla="*/ 86 w 183"/>
              <a:gd name="T41" fmla="*/ 93 h 161"/>
              <a:gd name="T42" fmla="*/ 92 w 183"/>
              <a:gd name="T43" fmla="*/ 51 h 161"/>
              <a:gd name="T44" fmla="*/ 92 w 183"/>
              <a:gd name="T45" fmla="*/ 87 h 161"/>
              <a:gd name="T46" fmla="*/ 92 w 183"/>
              <a:gd name="T47" fmla="*/ 51 h 161"/>
              <a:gd name="T48" fmla="*/ 141 w 183"/>
              <a:gd name="T49" fmla="*/ 46 h 161"/>
              <a:gd name="T50" fmla="*/ 118 w 183"/>
              <a:gd name="T51" fmla="*/ 29 h 161"/>
              <a:gd name="T52" fmla="*/ 120 w 183"/>
              <a:gd name="T53" fmla="*/ 64 h 161"/>
              <a:gd name="T54" fmla="*/ 86 w 183"/>
              <a:gd name="T55" fmla="*/ 46 h 161"/>
              <a:gd name="T56" fmla="*/ 43 w 183"/>
              <a:gd name="T57" fmla="*/ 46 h 161"/>
              <a:gd name="T58" fmla="*/ 113 w 183"/>
              <a:gd name="T59" fmla="*/ 116 h 161"/>
              <a:gd name="T60" fmla="*/ 90 w 183"/>
              <a:gd name="T61" fmla="*/ 100 h 161"/>
              <a:gd name="T62" fmla="*/ 87 w 183"/>
              <a:gd name="T63" fmla="*/ 129 h 161"/>
              <a:gd name="T64" fmla="*/ 113 w 183"/>
              <a:gd name="T65" fmla="*/ 116 h 161"/>
              <a:gd name="T66" fmla="*/ 58 w 183"/>
              <a:gd name="T67" fmla="*/ 69 h 161"/>
              <a:gd name="T68" fmla="*/ 35 w 183"/>
              <a:gd name="T69" fmla="*/ 53 h 161"/>
              <a:gd name="T70" fmla="*/ 36 w 183"/>
              <a:gd name="T71" fmla="*/ 87 h 161"/>
              <a:gd name="T72" fmla="*/ 126 w 183"/>
              <a:gd name="T73" fmla="*/ 69 h 161"/>
              <a:gd name="T74" fmla="*/ 152 w 183"/>
              <a:gd name="T75" fmla="*/ 61 h 161"/>
              <a:gd name="T76" fmla="*/ 110 w 183"/>
              <a:gd name="T77" fmla="*/ 25 h 161"/>
              <a:gd name="T78" fmla="*/ 92 w 183"/>
              <a:gd name="T79" fmla="*/ 40 h 161"/>
              <a:gd name="T80" fmla="*/ 54 w 183"/>
              <a:gd name="T81" fmla="*/ 25 h 161"/>
              <a:gd name="T82" fmla="*/ 36 w 183"/>
              <a:gd name="T83" fmla="*/ 41 h 161"/>
              <a:gd name="T84" fmla="*/ 148 w 183"/>
              <a:gd name="T85" fmla="*/ 41 h 161"/>
              <a:gd name="T86" fmla="*/ 129 w 183"/>
              <a:gd name="T87" fmla="*/ 25 h 161"/>
              <a:gd name="T88" fmla="*/ 58 w 183"/>
              <a:gd name="T89" fmla="*/ 116 h 161"/>
              <a:gd name="T90" fmla="*/ 43 w 183"/>
              <a:gd name="T91" fmla="*/ 128 h 161"/>
              <a:gd name="T92" fmla="*/ 126 w 183"/>
              <a:gd name="T93" fmla="*/ 116 h 161"/>
              <a:gd name="T94" fmla="*/ 145 w 183"/>
              <a:gd name="T95" fmla="*/ 100 h 161"/>
              <a:gd name="T96" fmla="*/ 104 w 183"/>
              <a:gd name="T97" fmla="*/ 135 h 161"/>
              <a:gd name="T98" fmla="*/ 118 w 183"/>
              <a:gd name="T99" fmla="*/ 134 h 161"/>
              <a:gd name="T100" fmla="*/ 118 w 183"/>
              <a:gd name="T101" fmla="*/ 123 h 161"/>
              <a:gd name="T102" fmla="*/ 80 w 183"/>
              <a:gd name="T103" fmla="*/ 135 h 161"/>
              <a:gd name="T104" fmla="*/ 71 w 183"/>
              <a:gd name="T105" fmla="*/ 126 h 161"/>
              <a:gd name="T106" fmla="*/ 74 w 183"/>
              <a:gd name="T107" fmla="*/ 142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83" h="161">
                <a:moveTo>
                  <a:pt x="92" y="1"/>
                </a:moveTo>
                <a:cubicBezTo>
                  <a:pt x="118" y="1"/>
                  <a:pt x="144" y="1"/>
                  <a:pt x="170" y="1"/>
                </a:cubicBezTo>
                <a:cubicBezTo>
                  <a:pt x="175" y="1"/>
                  <a:pt x="181" y="2"/>
                  <a:pt x="182" y="8"/>
                </a:cubicBezTo>
                <a:cubicBezTo>
                  <a:pt x="183" y="12"/>
                  <a:pt x="182" y="17"/>
                  <a:pt x="180" y="20"/>
                </a:cubicBezTo>
                <a:cubicBezTo>
                  <a:pt x="179" y="22"/>
                  <a:pt x="175" y="23"/>
                  <a:pt x="173" y="24"/>
                </a:cubicBezTo>
                <a:cubicBezTo>
                  <a:pt x="171" y="26"/>
                  <a:pt x="169" y="27"/>
                  <a:pt x="169" y="29"/>
                </a:cubicBezTo>
                <a:cubicBezTo>
                  <a:pt x="162" y="68"/>
                  <a:pt x="156" y="108"/>
                  <a:pt x="149" y="147"/>
                </a:cubicBezTo>
                <a:cubicBezTo>
                  <a:pt x="148" y="149"/>
                  <a:pt x="146" y="151"/>
                  <a:pt x="145" y="153"/>
                </a:cubicBezTo>
                <a:cubicBezTo>
                  <a:pt x="143" y="152"/>
                  <a:pt x="141" y="151"/>
                  <a:pt x="139" y="149"/>
                </a:cubicBezTo>
                <a:cubicBezTo>
                  <a:pt x="137" y="146"/>
                  <a:pt x="136" y="143"/>
                  <a:pt x="133" y="141"/>
                </a:cubicBezTo>
                <a:cubicBezTo>
                  <a:pt x="129" y="137"/>
                  <a:pt x="125" y="138"/>
                  <a:pt x="123" y="143"/>
                </a:cubicBezTo>
                <a:cubicBezTo>
                  <a:pt x="121" y="147"/>
                  <a:pt x="120" y="151"/>
                  <a:pt x="118" y="155"/>
                </a:cubicBezTo>
                <a:cubicBezTo>
                  <a:pt x="117" y="157"/>
                  <a:pt x="116" y="160"/>
                  <a:pt x="114" y="160"/>
                </a:cubicBezTo>
                <a:cubicBezTo>
                  <a:pt x="112" y="160"/>
                  <a:pt x="110" y="158"/>
                  <a:pt x="108" y="157"/>
                </a:cubicBezTo>
                <a:cubicBezTo>
                  <a:pt x="105" y="152"/>
                  <a:pt x="101" y="148"/>
                  <a:pt x="98" y="143"/>
                </a:cubicBezTo>
                <a:cubicBezTo>
                  <a:pt x="94" y="139"/>
                  <a:pt x="90" y="139"/>
                  <a:pt x="87" y="143"/>
                </a:cubicBezTo>
                <a:cubicBezTo>
                  <a:pt x="83" y="147"/>
                  <a:pt x="80" y="152"/>
                  <a:pt x="76" y="156"/>
                </a:cubicBezTo>
                <a:cubicBezTo>
                  <a:pt x="74" y="158"/>
                  <a:pt x="71" y="161"/>
                  <a:pt x="70" y="160"/>
                </a:cubicBezTo>
                <a:cubicBezTo>
                  <a:pt x="68" y="159"/>
                  <a:pt x="66" y="156"/>
                  <a:pt x="65" y="154"/>
                </a:cubicBezTo>
                <a:cubicBezTo>
                  <a:pt x="64" y="151"/>
                  <a:pt x="63" y="147"/>
                  <a:pt x="61" y="143"/>
                </a:cubicBezTo>
                <a:cubicBezTo>
                  <a:pt x="59" y="138"/>
                  <a:pt x="54" y="137"/>
                  <a:pt x="50" y="142"/>
                </a:cubicBezTo>
                <a:cubicBezTo>
                  <a:pt x="48" y="144"/>
                  <a:pt x="47" y="147"/>
                  <a:pt x="45" y="149"/>
                </a:cubicBezTo>
                <a:cubicBezTo>
                  <a:pt x="43" y="151"/>
                  <a:pt x="41" y="153"/>
                  <a:pt x="39" y="153"/>
                </a:cubicBezTo>
                <a:cubicBezTo>
                  <a:pt x="37" y="152"/>
                  <a:pt x="35" y="149"/>
                  <a:pt x="35" y="147"/>
                </a:cubicBezTo>
                <a:cubicBezTo>
                  <a:pt x="34" y="139"/>
                  <a:pt x="34" y="130"/>
                  <a:pt x="32" y="121"/>
                </a:cubicBezTo>
                <a:cubicBezTo>
                  <a:pt x="27" y="92"/>
                  <a:pt x="21" y="63"/>
                  <a:pt x="16" y="34"/>
                </a:cubicBezTo>
                <a:cubicBezTo>
                  <a:pt x="15" y="28"/>
                  <a:pt x="15" y="24"/>
                  <a:pt x="8" y="23"/>
                </a:cubicBezTo>
                <a:cubicBezTo>
                  <a:pt x="2" y="23"/>
                  <a:pt x="0" y="17"/>
                  <a:pt x="1" y="12"/>
                </a:cubicBezTo>
                <a:cubicBezTo>
                  <a:pt x="1" y="6"/>
                  <a:pt x="4" y="2"/>
                  <a:pt x="10" y="1"/>
                </a:cubicBezTo>
                <a:cubicBezTo>
                  <a:pt x="16" y="0"/>
                  <a:pt x="23" y="1"/>
                  <a:pt x="29" y="1"/>
                </a:cubicBezTo>
                <a:cubicBezTo>
                  <a:pt x="50" y="1"/>
                  <a:pt x="71" y="1"/>
                  <a:pt x="92" y="1"/>
                </a:cubicBezTo>
                <a:cubicBezTo>
                  <a:pt x="92" y="1"/>
                  <a:pt x="92" y="1"/>
                  <a:pt x="92" y="1"/>
                </a:cubicBezTo>
                <a:close/>
                <a:moveTo>
                  <a:pt x="141" y="93"/>
                </a:moveTo>
                <a:cubicBezTo>
                  <a:pt x="135" y="87"/>
                  <a:pt x="129" y="82"/>
                  <a:pt x="123" y="77"/>
                </a:cubicBezTo>
                <a:cubicBezTo>
                  <a:pt x="121" y="76"/>
                  <a:pt x="118" y="76"/>
                  <a:pt x="117" y="77"/>
                </a:cubicBezTo>
                <a:cubicBezTo>
                  <a:pt x="111" y="82"/>
                  <a:pt x="105" y="87"/>
                  <a:pt x="98" y="93"/>
                </a:cubicBezTo>
                <a:cubicBezTo>
                  <a:pt x="106" y="99"/>
                  <a:pt x="113" y="104"/>
                  <a:pt x="120" y="110"/>
                </a:cubicBezTo>
                <a:cubicBezTo>
                  <a:pt x="127" y="104"/>
                  <a:pt x="134" y="99"/>
                  <a:pt x="141" y="93"/>
                </a:cubicBezTo>
                <a:close/>
                <a:moveTo>
                  <a:pt x="64" y="75"/>
                </a:moveTo>
                <a:cubicBezTo>
                  <a:pt x="57" y="80"/>
                  <a:pt x="50" y="86"/>
                  <a:pt x="43" y="92"/>
                </a:cubicBezTo>
                <a:cubicBezTo>
                  <a:pt x="50" y="99"/>
                  <a:pt x="57" y="104"/>
                  <a:pt x="64" y="110"/>
                </a:cubicBezTo>
                <a:cubicBezTo>
                  <a:pt x="71" y="104"/>
                  <a:pt x="78" y="99"/>
                  <a:pt x="86" y="93"/>
                </a:cubicBezTo>
                <a:cubicBezTo>
                  <a:pt x="78" y="86"/>
                  <a:pt x="71" y="80"/>
                  <a:pt x="64" y="75"/>
                </a:cubicBezTo>
                <a:close/>
                <a:moveTo>
                  <a:pt x="92" y="51"/>
                </a:moveTo>
                <a:cubicBezTo>
                  <a:pt x="85" y="57"/>
                  <a:pt x="78" y="63"/>
                  <a:pt x="71" y="69"/>
                </a:cubicBezTo>
                <a:cubicBezTo>
                  <a:pt x="78" y="75"/>
                  <a:pt x="85" y="81"/>
                  <a:pt x="92" y="87"/>
                </a:cubicBezTo>
                <a:cubicBezTo>
                  <a:pt x="99" y="81"/>
                  <a:pt x="106" y="75"/>
                  <a:pt x="113" y="69"/>
                </a:cubicBezTo>
                <a:cubicBezTo>
                  <a:pt x="106" y="63"/>
                  <a:pt x="99" y="57"/>
                  <a:pt x="92" y="51"/>
                </a:cubicBezTo>
                <a:close/>
                <a:moveTo>
                  <a:pt x="120" y="64"/>
                </a:moveTo>
                <a:cubicBezTo>
                  <a:pt x="127" y="58"/>
                  <a:pt x="134" y="52"/>
                  <a:pt x="141" y="46"/>
                </a:cubicBezTo>
                <a:cubicBezTo>
                  <a:pt x="134" y="40"/>
                  <a:pt x="128" y="35"/>
                  <a:pt x="122" y="30"/>
                </a:cubicBezTo>
                <a:cubicBezTo>
                  <a:pt x="121" y="29"/>
                  <a:pt x="119" y="29"/>
                  <a:pt x="118" y="29"/>
                </a:cubicBezTo>
                <a:cubicBezTo>
                  <a:pt x="111" y="35"/>
                  <a:pt x="105" y="40"/>
                  <a:pt x="98" y="46"/>
                </a:cubicBezTo>
                <a:cubicBezTo>
                  <a:pt x="106" y="52"/>
                  <a:pt x="112" y="58"/>
                  <a:pt x="120" y="64"/>
                </a:cubicBezTo>
                <a:close/>
                <a:moveTo>
                  <a:pt x="64" y="64"/>
                </a:moveTo>
                <a:cubicBezTo>
                  <a:pt x="71" y="58"/>
                  <a:pt x="78" y="52"/>
                  <a:pt x="86" y="46"/>
                </a:cubicBezTo>
                <a:cubicBezTo>
                  <a:pt x="78" y="39"/>
                  <a:pt x="71" y="34"/>
                  <a:pt x="64" y="28"/>
                </a:cubicBezTo>
                <a:cubicBezTo>
                  <a:pt x="57" y="34"/>
                  <a:pt x="50" y="40"/>
                  <a:pt x="43" y="46"/>
                </a:cubicBezTo>
                <a:cubicBezTo>
                  <a:pt x="50" y="52"/>
                  <a:pt x="57" y="58"/>
                  <a:pt x="64" y="64"/>
                </a:cubicBezTo>
                <a:close/>
                <a:moveTo>
                  <a:pt x="113" y="116"/>
                </a:moveTo>
                <a:cubicBezTo>
                  <a:pt x="107" y="110"/>
                  <a:pt x="101" y="105"/>
                  <a:pt x="95" y="101"/>
                </a:cubicBezTo>
                <a:cubicBezTo>
                  <a:pt x="94" y="100"/>
                  <a:pt x="91" y="99"/>
                  <a:pt x="90" y="100"/>
                </a:cubicBezTo>
                <a:cubicBezTo>
                  <a:pt x="83" y="105"/>
                  <a:pt x="77" y="110"/>
                  <a:pt x="71" y="116"/>
                </a:cubicBezTo>
                <a:cubicBezTo>
                  <a:pt x="76" y="121"/>
                  <a:pt x="81" y="126"/>
                  <a:pt x="87" y="129"/>
                </a:cubicBezTo>
                <a:cubicBezTo>
                  <a:pt x="89" y="131"/>
                  <a:pt x="94" y="131"/>
                  <a:pt x="97" y="130"/>
                </a:cubicBezTo>
                <a:cubicBezTo>
                  <a:pt x="103" y="126"/>
                  <a:pt x="108" y="121"/>
                  <a:pt x="113" y="116"/>
                </a:cubicBezTo>
                <a:close/>
                <a:moveTo>
                  <a:pt x="36" y="87"/>
                </a:moveTo>
                <a:cubicBezTo>
                  <a:pt x="44" y="81"/>
                  <a:pt x="51" y="75"/>
                  <a:pt x="58" y="69"/>
                </a:cubicBezTo>
                <a:cubicBezTo>
                  <a:pt x="52" y="64"/>
                  <a:pt x="46" y="59"/>
                  <a:pt x="40" y="54"/>
                </a:cubicBezTo>
                <a:cubicBezTo>
                  <a:pt x="39" y="53"/>
                  <a:pt x="36" y="52"/>
                  <a:pt x="35" y="53"/>
                </a:cubicBezTo>
                <a:cubicBezTo>
                  <a:pt x="33" y="54"/>
                  <a:pt x="31" y="57"/>
                  <a:pt x="32" y="59"/>
                </a:cubicBezTo>
                <a:cubicBezTo>
                  <a:pt x="33" y="68"/>
                  <a:pt x="35" y="77"/>
                  <a:pt x="36" y="87"/>
                </a:cubicBezTo>
                <a:close/>
                <a:moveTo>
                  <a:pt x="147" y="52"/>
                </a:moveTo>
                <a:cubicBezTo>
                  <a:pt x="140" y="57"/>
                  <a:pt x="134" y="63"/>
                  <a:pt x="126" y="69"/>
                </a:cubicBezTo>
                <a:cubicBezTo>
                  <a:pt x="133" y="75"/>
                  <a:pt x="140" y="81"/>
                  <a:pt x="147" y="87"/>
                </a:cubicBezTo>
                <a:cubicBezTo>
                  <a:pt x="149" y="78"/>
                  <a:pt x="151" y="69"/>
                  <a:pt x="152" y="61"/>
                </a:cubicBezTo>
                <a:cubicBezTo>
                  <a:pt x="154" y="56"/>
                  <a:pt x="152" y="54"/>
                  <a:pt x="147" y="52"/>
                </a:cubicBezTo>
                <a:close/>
                <a:moveTo>
                  <a:pt x="110" y="25"/>
                </a:moveTo>
                <a:cubicBezTo>
                  <a:pt x="97" y="25"/>
                  <a:pt x="86" y="25"/>
                  <a:pt x="74" y="25"/>
                </a:cubicBezTo>
                <a:cubicBezTo>
                  <a:pt x="80" y="31"/>
                  <a:pt x="86" y="35"/>
                  <a:pt x="92" y="40"/>
                </a:cubicBezTo>
                <a:cubicBezTo>
                  <a:pt x="98" y="35"/>
                  <a:pt x="104" y="31"/>
                  <a:pt x="110" y="25"/>
                </a:cubicBezTo>
                <a:close/>
                <a:moveTo>
                  <a:pt x="54" y="25"/>
                </a:moveTo>
                <a:cubicBezTo>
                  <a:pt x="44" y="25"/>
                  <a:pt x="34" y="25"/>
                  <a:pt x="25" y="25"/>
                </a:cubicBezTo>
                <a:cubicBezTo>
                  <a:pt x="25" y="34"/>
                  <a:pt x="32" y="36"/>
                  <a:pt x="36" y="41"/>
                </a:cubicBezTo>
                <a:cubicBezTo>
                  <a:pt x="42" y="35"/>
                  <a:pt x="48" y="31"/>
                  <a:pt x="54" y="25"/>
                </a:cubicBezTo>
                <a:close/>
                <a:moveTo>
                  <a:pt x="148" y="41"/>
                </a:moveTo>
                <a:cubicBezTo>
                  <a:pt x="152" y="35"/>
                  <a:pt x="160" y="34"/>
                  <a:pt x="158" y="25"/>
                </a:cubicBezTo>
                <a:cubicBezTo>
                  <a:pt x="149" y="25"/>
                  <a:pt x="140" y="25"/>
                  <a:pt x="129" y="25"/>
                </a:cubicBezTo>
                <a:cubicBezTo>
                  <a:pt x="136" y="31"/>
                  <a:pt x="141" y="35"/>
                  <a:pt x="148" y="41"/>
                </a:cubicBezTo>
                <a:close/>
                <a:moveTo>
                  <a:pt x="58" y="116"/>
                </a:moveTo>
                <a:cubicBezTo>
                  <a:pt x="51" y="110"/>
                  <a:pt x="45" y="105"/>
                  <a:pt x="39" y="100"/>
                </a:cubicBezTo>
                <a:cubicBezTo>
                  <a:pt x="40" y="110"/>
                  <a:pt x="41" y="119"/>
                  <a:pt x="43" y="128"/>
                </a:cubicBezTo>
                <a:cubicBezTo>
                  <a:pt x="48" y="124"/>
                  <a:pt x="53" y="120"/>
                  <a:pt x="58" y="116"/>
                </a:cubicBezTo>
                <a:close/>
                <a:moveTo>
                  <a:pt x="126" y="116"/>
                </a:moveTo>
                <a:cubicBezTo>
                  <a:pt x="131" y="120"/>
                  <a:pt x="136" y="124"/>
                  <a:pt x="141" y="128"/>
                </a:cubicBezTo>
                <a:cubicBezTo>
                  <a:pt x="142" y="118"/>
                  <a:pt x="144" y="110"/>
                  <a:pt x="145" y="100"/>
                </a:cubicBezTo>
                <a:cubicBezTo>
                  <a:pt x="138" y="105"/>
                  <a:pt x="133" y="110"/>
                  <a:pt x="126" y="116"/>
                </a:cubicBezTo>
                <a:close/>
                <a:moveTo>
                  <a:pt x="104" y="135"/>
                </a:moveTo>
                <a:cubicBezTo>
                  <a:pt x="107" y="138"/>
                  <a:pt x="109" y="140"/>
                  <a:pt x="111" y="143"/>
                </a:cubicBezTo>
                <a:cubicBezTo>
                  <a:pt x="113" y="140"/>
                  <a:pt x="115" y="136"/>
                  <a:pt x="118" y="134"/>
                </a:cubicBezTo>
                <a:cubicBezTo>
                  <a:pt x="120" y="131"/>
                  <a:pt x="124" y="130"/>
                  <a:pt x="129" y="127"/>
                </a:cubicBezTo>
                <a:cubicBezTo>
                  <a:pt x="124" y="125"/>
                  <a:pt x="120" y="122"/>
                  <a:pt x="118" y="123"/>
                </a:cubicBezTo>
                <a:cubicBezTo>
                  <a:pt x="113" y="126"/>
                  <a:pt x="109" y="130"/>
                  <a:pt x="104" y="135"/>
                </a:cubicBezTo>
                <a:close/>
                <a:moveTo>
                  <a:pt x="80" y="135"/>
                </a:moveTo>
                <a:cubicBezTo>
                  <a:pt x="79" y="133"/>
                  <a:pt x="77" y="132"/>
                  <a:pt x="76" y="131"/>
                </a:cubicBezTo>
                <a:cubicBezTo>
                  <a:pt x="74" y="129"/>
                  <a:pt x="72" y="128"/>
                  <a:pt x="71" y="126"/>
                </a:cubicBezTo>
                <a:cubicBezTo>
                  <a:pt x="64" y="120"/>
                  <a:pt x="63" y="120"/>
                  <a:pt x="58" y="127"/>
                </a:cubicBezTo>
                <a:cubicBezTo>
                  <a:pt x="63" y="132"/>
                  <a:pt x="68" y="137"/>
                  <a:pt x="74" y="142"/>
                </a:cubicBezTo>
                <a:cubicBezTo>
                  <a:pt x="75" y="140"/>
                  <a:pt x="77" y="138"/>
                  <a:pt x="80" y="13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7EABBDED-90F4-4C0C-A890-CA719231DC0F}"/>
              </a:ext>
            </a:extLst>
          </p:cNvPr>
          <p:cNvSpPr>
            <a:spLocks noEditPoints="1"/>
          </p:cNvSpPr>
          <p:nvPr/>
        </p:nvSpPr>
        <p:spPr bwMode="auto">
          <a:xfrm>
            <a:off x="5381626" y="514351"/>
            <a:ext cx="2286000" cy="1628775"/>
          </a:xfrm>
          <a:custGeom>
            <a:avLst/>
            <a:gdLst>
              <a:gd name="T0" fmla="*/ 32 w 148"/>
              <a:gd name="T1" fmla="*/ 103 h 106"/>
              <a:gd name="T2" fmla="*/ 77 w 148"/>
              <a:gd name="T3" fmla="*/ 65 h 106"/>
              <a:gd name="T4" fmla="*/ 70 w 148"/>
              <a:gd name="T5" fmla="*/ 61 h 106"/>
              <a:gd name="T6" fmla="*/ 52 w 148"/>
              <a:gd name="T7" fmla="*/ 64 h 106"/>
              <a:gd name="T8" fmla="*/ 20 w 148"/>
              <a:gd name="T9" fmla="*/ 77 h 106"/>
              <a:gd name="T10" fmla="*/ 16 w 148"/>
              <a:gd name="T11" fmla="*/ 91 h 106"/>
              <a:gd name="T12" fmla="*/ 20 w 148"/>
              <a:gd name="T13" fmla="*/ 103 h 106"/>
              <a:gd name="T14" fmla="*/ 6 w 148"/>
              <a:gd name="T15" fmla="*/ 93 h 106"/>
              <a:gd name="T16" fmla="*/ 24 w 148"/>
              <a:gd name="T17" fmla="*/ 24 h 106"/>
              <a:gd name="T18" fmla="*/ 85 w 148"/>
              <a:gd name="T19" fmla="*/ 4 h 106"/>
              <a:gd name="T20" fmla="*/ 133 w 148"/>
              <a:gd name="T21" fmla="*/ 35 h 106"/>
              <a:gd name="T22" fmla="*/ 140 w 148"/>
              <a:gd name="T23" fmla="*/ 100 h 106"/>
              <a:gd name="T24" fmla="*/ 128 w 148"/>
              <a:gd name="T25" fmla="*/ 103 h 106"/>
              <a:gd name="T26" fmla="*/ 131 w 148"/>
              <a:gd name="T27" fmla="*/ 95 h 106"/>
              <a:gd name="T28" fmla="*/ 103 w 148"/>
              <a:gd name="T29" fmla="*/ 81 h 106"/>
              <a:gd name="T30" fmla="*/ 111 w 148"/>
              <a:gd name="T31" fmla="*/ 102 h 106"/>
              <a:gd name="T32" fmla="*/ 99 w 148"/>
              <a:gd name="T33" fmla="*/ 97 h 106"/>
              <a:gd name="T34" fmla="*/ 93 w 148"/>
              <a:gd name="T35" fmla="*/ 87 h 106"/>
              <a:gd name="T36" fmla="*/ 87 w 148"/>
              <a:gd name="T37" fmla="*/ 103 h 106"/>
              <a:gd name="T38" fmla="*/ 76 w 148"/>
              <a:gd name="T39" fmla="*/ 103 h 106"/>
              <a:gd name="T40" fmla="*/ 86 w 148"/>
              <a:gd name="T41" fmla="*/ 80 h 106"/>
              <a:gd name="T42" fmla="*/ 84 w 148"/>
              <a:gd name="T43" fmla="*/ 72 h 106"/>
              <a:gd name="T44" fmla="*/ 54 w 148"/>
              <a:gd name="T45" fmla="*/ 97 h 106"/>
              <a:gd name="T46" fmla="*/ 32 w 148"/>
              <a:gd name="T47" fmla="*/ 103 h 106"/>
              <a:gd name="T48" fmla="*/ 117 w 148"/>
              <a:gd name="T49" fmla="*/ 31 h 106"/>
              <a:gd name="T50" fmla="*/ 74 w 148"/>
              <a:gd name="T51" fmla="*/ 13 h 106"/>
              <a:gd name="T52" fmla="*/ 75 w 148"/>
              <a:gd name="T53" fmla="*/ 15 h 106"/>
              <a:gd name="T54" fmla="*/ 77 w 148"/>
              <a:gd name="T55" fmla="*/ 18 h 106"/>
              <a:gd name="T56" fmla="*/ 82 w 148"/>
              <a:gd name="T57" fmla="*/ 46 h 106"/>
              <a:gd name="T58" fmla="*/ 86 w 148"/>
              <a:gd name="T59" fmla="*/ 57 h 106"/>
              <a:gd name="T60" fmla="*/ 117 w 148"/>
              <a:gd name="T61" fmla="*/ 31 h 106"/>
              <a:gd name="T62" fmla="*/ 92 w 148"/>
              <a:gd name="T63" fmla="*/ 65 h 106"/>
              <a:gd name="T64" fmla="*/ 102 w 148"/>
              <a:gd name="T65" fmla="*/ 71 h 106"/>
              <a:gd name="T66" fmla="*/ 119 w 148"/>
              <a:gd name="T67" fmla="*/ 75 h 106"/>
              <a:gd name="T68" fmla="*/ 134 w 148"/>
              <a:gd name="T69" fmla="*/ 84 h 106"/>
              <a:gd name="T70" fmla="*/ 124 w 148"/>
              <a:gd name="T71" fmla="*/ 38 h 106"/>
              <a:gd name="T72" fmla="*/ 92 w 148"/>
              <a:gd name="T73" fmla="*/ 65 h 106"/>
              <a:gd name="T74" fmla="*/ 66 w 148"/>
              <a:gd name="T75" fmla="*/ 52 h 106"/>
              <a:gd name="T76" fmla="*/ 35 w 148"/>
              <a:gd name="T77" fmla="*/ 36 h 106"/>
              <a:gd name="T78" fmla="*/ 26 w 148"/>
              <a:gd name="T79" fmla="*/ 37 h 106"/>
              <a:gd name="T80" fmla="*/ 14 w 148"/>
              <a:gd name="T81" fmla="*/ 70 h 106"/>
              <a:gd name="T82" fmla="*/ 66 w 148"/>
              <a:gd name="T83" fmla="*/ 52 h 106"/>
              <a:gd name="T84" fmla="*/ 38 w 148"/>
              <a:gd name="T85" fmla="*/ 25 h 106"/>
              <a:gd name="T86" fmla="*/ 72 w 148"/>
              <a:gd name="T87" fmla="*/ 43 h 106"/>
              <a:gd name="T88" fmla="*/ 64 w 148"/>
              <a:gd name="T89" fmla="*/ 15 h 106"/>
              <a:gd name="T90" fmla="*/ 61 w 148"/>
              <a:gd name="T91" fmla="*/ 14 h 106"/>
              <a:gd name="T92" fmla="*/ 38 w 148"/>
              <a:gd name="T93" fmla="*/ 25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8" h="106">
                <a:moveTo>
                  <a:pt x="32" y="103"/>
                </a:moveTo>
                <a:cubicBezTo>
                  <a:pt x="47" y="90"/>
                  <a:pt x="62" y="77"/>
                  <a:pt x="77" y="65"/>
                </a:cubicBezTo>
                <a:cubicBezTo>
                  <a:pt x="76" y="61"/>
                  <a:pt x="74" y="59"/>
                  <a:pt x="70" y="61"/>
                </a:cubicBezTo>
                <a:cubicBezTo>
                  <a:pt x="64" y="63"/>
                  <a:pt x="58" y="64"/>
                  <a:pt x="52" y="64"/>
                </a:cubicBezTo>
                <a:cubicBezTo>
                  <a:pt x="40" y="66"/>
                  <a:pt x="30" y="69"/>
                  <a:pt x="20" y="77"/>
                </a:cubicBezTo>
                <a:cubicBezTo>
                  <a:pt x="14" y="81"/>
                  <a:pt x="13" y="85"/>
                  <a:pt x="16" y="91"/>
                </a:cubicBezTo>
                <a:cubicBezTo>
                  <a:pt x="17" y="95"/>
                  <a:pt x="19" y="99"/>
                  <a:pt x="20" y="103"/>
                </a:cubicBezTo>
                <a:cubicBezTo>
                  <a:pt x="10" y="104"/>
                  <a:pt x="9" y="103"/>
                  <a:pt x="6" y="93"/>
                </a:cubicBezTo>
                <a:cubicBezTo>
                  <a:pt x="0" y="67"/>
                  <a:pt x="5" y="43"/>
                  <a:pt x="24" y="24"/>
                </a:cubicBezTo>
                <a:cubicBezTo>
                  <a:pt x="40" y="7"/>
                  <a:pt x="61" y="0"/>
                  <a:pt x="85" y="4"/>
                </a:cubicBezTo>
                <a:cubicBezTo>
                  <a:pt x="106" y="8"/>
                  <a:pt x="122" y="18"/>
                  <a:pt x="133" y="35"/>
                </a:cubicBezTo>
                <a:cubicBezTo>
                  <a:pt x="146" y="56"/>
                  <a:pt x="148" y="77"/>
                  <a:pt x="140" y="100"/>
                </a:cubicBezTo>
                <a:cubicBezTo>
                  <a:pt x="137" y="106"/>
                  <a:pt x="132" y="102"/>
                  <a:pt x="128" y="103"/>
                </a:cubicBezTo>
                <a:cubicBezTo>
                  <a:pt x="129" y="100"/>
                  <a:pt x="130" y="98"/>
                  <a:pt x="131" y="95"/>
                </a:cubicBezTo>
                <a:cubicBezTo>
                  <a:pt x="123" y="88"/>
                  <a:pt x="115" y="81"/>
                  <a:pt x="103" y="81"/>
                </a:cubicBezTo>
                <a:cubicBezTo>
                  <a:pt x="106" y="88"/>
                  <a:pt x="109" y="95"/>
                  <a:pt x="111" y="102"/>
                </a:cubicBezTo>
                <a:cubicBezTo>
                  <a:pt x="105" y="104"/>
                  <a:pt x="101" y="104"/>
                  <a:pt x="99" y="97"/>
                </a:cubicBezTo>
                <a:cubicBezTo>
                  <a:pt x="98" y="93"/>
                  <a:pt x="96" y="90"/>
                  <a:pt x="93" y="87"/>
                </a:cubicBezTo>
                <a:cubicBezTo>
                  <a:pt x="91" y="92"/>
                  <a:pt x="89" y="97"/>
                  <a:pt x="87" y="103"/>
                </a:cubicBezTo>
                <a:cubicBezTo>
                  <a:pt x="84" y="103"/>
                  <a:pt x="81" y="103"/>
                  <a:pt x="76" y="103"/>
                </a:cubicBezTo>
                <a:cubicBezTo>
                  <a:pt x="80" y="95"/>
                  <a:pt x="82" y="87"/>
                  <a:pt x="86" y="80"/>
                </a:cubicBezTo>
                <a:cubicBezTo>
                  <a:pt x="89" y="76"/>
                  <a:pt x="86" y="74"/>
                  <a:pt x="84" y="72"/>
                </a:cubicBezTo>
                <a:cubicBezTo>
                  <a:pt x="74" y="80"/>
                  <a:pt x="63" y="88"/>
                  <a:pt x="54" y="97"/>
                </a:cubicBezTo>
                <a:cubicBezTo>
                  <a:pt x="47" y="103"/>
                  <a:pt x="41" y="104"/>
                  <a:pt x="32" y="103"/>
                </a:cubicBezTo>
                <a:close/>
                <a:moveTo>
                  <a:pt x="117" y="31"/>
                </a:moveTo>
                <a:cubicBezTo>
                  <a:pt x="106" y="19"/>
                  <a:pt x="91" y="13"/>
                  <a:pt x="74" y="13"/>
                </a:cubicBezTo>
                <a:cubicBezTo>
                  <a:pt x="75" y="14"/>
                  <a:pt x="75" y="14"/>
                  <a:pt x="75" y="15"/>
                </a:cubicBezTo>
                <a:cubicBezTo>
                  <a:pt x="75" y="16"/>
                  <a:pt x="76" y="17"/>
                  <a:pt x="77" y="18"/>
                </a:cubicBezTo>
                <a:cubicBezTo>
                  <a:pt x="82" y="27"/>
                  <a:pt x="84" y="36"/>
                  <a:pt x="82" y="46"/>
                </a:cubicBezTo>
                <a:cubicBezTo>
                  <a:pt x="80" y="52"/>
                  <a:pt x="81" y="55"/>
                  <a:pt x="86" y="57"/>
                </a:cubicBezTo>
                <a:cubicBezTo>
                  <a:pt x="96" y="49"/>
                  <a:pt x="107" y="40"/>
                  <a:pt x="117" y="31"/>
                </a:cubicBezTo>
                <a:close/>
                <a:moveTo>
                  <a:pt x="92" y="65"/>
                </a:moveTo>
                <a:cubicBezTo>
                  <a:pt x="94" y="70"/>
                  <a:pt x="97" y="71"/>
                  <a:pt x="102" y="71"/>
                </a:cubicBezTo>
                <a:cubicBezTo>
                  <a:pt x="108" y="71"/>
                  <a:pt x="113" y="73"/>
                  <a:pt x="119" y="75"/>
                </a:cubicBezTo>
                <a:cubicBezTo>
                  <a:pt x="124" y="77"/>
                  <a:pt x="129" y="80"/>
                  <a:pt x="134" y="84"/>
                </a:cubicBezTo>
                <a:cubicBezTo>
                  <a:pt x="136" y="67"/>
                  <a:pt x="133" y="52"/>
                  <a:pt x="124" y="38"/>
                </a:cubicBezTo>
                <a:cubicBezTo>
                  <a:pt x="113" y="48"/>
                  <a:pt x="102" y="56"/>
                  <a:pt x="92" y="65"/>
                </a:cubicBezTo>
                <a:close/>
                <a:moveTo>
                  <a:pt x="66" y="52"/>
                </a:moveTo>
                <a:cubicBezTo>
                  <a:pt x="56" y="44"/>
                  <a:pt x="46" y="39"/>
                  <a:pt x="35" y="36"/>
                </a:cubicBezTo>
                <a:cubicBezTo>
                  <a:pt x="32" y="35"/>
                  <a:pt x="27" y="35"/>
                  <a:pt x="26" y="37"/>
                </a:cubicBezTo>
                <a:cubicBezTo>
                  <a:pt x="19" y="46"/>
                  <a:pt x="14" y="56"/>
                  <a:pt x="14" y="70"/>
                </a:cubicBezTo>
                <a:cubicBezTo>
                  <a:pt x="29" y="55"/>
                  <a:pt x="48" y="57"/>
                  <a:pt x="66" y="52"/>
                </a:cubicBezTo>
                <a:close/>
                <a:moveTo>
                  <a:pt x="38" y="25"/>
                </a:moveTo>
                <a:cubicBezTo>
                  <a:pt x="50" y="31"/>
                  <a:pt x="61" y="37"/>
                  <a:pt x="72" y="43"/>
                </a:cubicBezTo>
                <a:cubicBezTo>
                  <a:pt x="75" y="32"/>
                  <a:pt x="69" y="24"/>
                  <a:pt x="64" y="15"/>
                </a:cubicBezTo>
                <a:cubicBezTo>
                  <a:pt x="63" y="15"/>
                  <a:pt x="62" y="14"/>
                  <a:pt x="61" y="14"/>
                </a:cubicBezTo>
                <a:cubicBezTo>
                  <a:pt x="52" y="16"/>
                  <a:pt x="44" y="19"/>
                  <a:pt x="38" y="25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495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38"/>
          <p:cNvSpPr/>
          <p:nvPr/>
        </p:nvSpPr>
        <p:spPr>
          <a:xfrm>
            <a:off x="713377" y="1743821"/>
            <a:ext cx="705000" cy="705000"/>
          </a:xfrm>
          <a:prstGeom prst="ellipse">
            <a:avLst/>
          </a:prstGeom>
          <a:solidFill>
            <a:srgbClr val="D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38"/>
          <p:cNvSpPr txBox="1">
            <a:spLocks noGrp="1"/>
          </p:cNvSpPr>
          <p:nvPr>
            <p:ph type="title"/>
          </p:nvPr>
        </p:nvSpPr>
        <p:spPr>
          <a:xfrm>
            <a:off x="713225" y="1705421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 </a:t>
            </a:r>
            <a:endParaRPr/>
          </a:p>
        </p:txBody>
      </p:sp>
      <p:sp>
        <p:nvSpPr>
          <p:cNvPr id="1065" name="Google Shape;1065;p38"/>
          <p:cNvSpPr/>
          <p:nvPr/>
        </p:nvSpPr>
        <p:spPr>
          <a:xfrm>
            <a:off x="713377" y="3884896"/>
            <a:ext cx="705000" cy="705000"/>
          </a:xfrm>
          <a:prstGeom prst="ellipse">
            <a:avLst/>
          </a:prstGeom>
          <a:solidFill>
            <a:srgbClr val="D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38"/>
          <p:cNvSpPr txBox="1">
            <a:spLocks noGrp="1"/>
          </p:cNvSpPr>
          <p:nvPr>
            <p:ph type="title" idx="8"/>
          </p:nvPr>
        </p:nvSpPr>
        <p:spPr>
          <a:xfrm>
            <a:off x="713225" y="3846496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</a:t>
            </a:r>
            <a:endParaRPr/>
          </a:p>
        </p:txBody>
      </p:sp>
      <p:sp>
        <p:nvSpPr>
          <p:cNvPr id="1067" name="Google Shape;1067;p38"/>
          <p:cNvSpPr/>
          <p:nvPr/>
        </p:nvSpPr>
        <p:spPr>
          <a:xfrm>
            <a:off x="713377" y="2775371"/>
            <a:ext cx="705000" cy="705000"/>
          </a:xfrm>
          <a:prstGeom prst="ellipse">
            <a:avLst/>
          </a:prstGeom>
          <a:solidFill>
            <a:srgbClr val="D65C0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38"/>
          <p:cNvSpPr txBox="1">
            <a:spLocks noGrp="1"/>
          </p:cNvSpPr>
          <p:nvPr>
            <p:ph type="title" idx="5"/>
          </p:nvPr>
        </p:nvSpPr>
        <p:spPr>
          <a:xfrm>
            <a:off x="713225" y="2736971"/>
            <a:ext cx="705000" cy="78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</a:t>
            </a:r>
            <a:endParaRPr/>
          </a:p>
        </p:txBody>
      </p:sp>
      <p:sp>
        <p:nvSpPr>
          <p:cNvPr id="1069" name="Google Shape;1069;p38"/>
          <p:cNvSpPr txBox="1">
            <a:spLocks noGrp="1"/>
          </p:cNvSpPr>
          <p:nvPr>
            <p:ph type="subTitle" idx="1"/>
          </p:nvPr>
        </p:nvSpPr>
        <p:spPr>
          <a:xfrm>
            <a:off x="1625177" y="1565946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Bikes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070" name="Google Shape;1070;p38"/>
          <p:cNvSpPr txBox="1">
            <a:spLocks noGrp="1"/>
          </p:cNvSpPr>
          <p:nvPr>
            <p:ph type="subTitle" idx="2"/>
          </p:nvPr>
        </p:nvSpPr>
        <p:spPr>
          <a:xfrm>
            <a:off x="1625189" y="1891746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071" name="Google Shape;1071;p38"/>
          <p:cNvSpPr txBox="1">
            <a:spLocks noGrp="1"/>
          </p:cNvSpPr>
          <p:nvPr>
            <p:ph type="title" idx="3"/>
          </p:nvPr>
        </p:nvSpPr>
        <p:spPr>
          <a:xfrm>
            <a:off x="713225" y="372390"/>
            <a:ext cx="76992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1072" name="Google Shape;1072;p38"/>
          <p:cNvSpPr txBox="1">
            <a:spLocks noGrp="1"/>
          </p:cNvSpPr>
          <p:nvPr>
            <p:ph type="subTitle" idx="4"/>
          </p:nvPr>
        </p:nvSpPr>
        <p:spPr>
          <a:xfrm>
            <a:off x="1625177" y="2644721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League of US bicyclists</a:t>
            </a:r>
            <a:endParaRPr dirty="0">
              <a:solidFill>
                <a:srgbClr val="002060"/>
              </a:solidFill>
            </a:endParaRPr>
          </a:p>
        </p:txBody>
      </p:sp>
      <p:sp>
        <p:nvSpPr>
          <p:cNvPr id="1073" name="Google Shape;1073;p38"/>
          <p:cNvSpPr txBox="1">
            <a:spLocks noGrp="1"/>
          </p:cNvSpPr>
          <p:nvPr>
            <p:ph type="subTitle" idx="6"/>
          </p:nvPr>
        </p:nvSpPr>
        <p:spPr>
          <a:xfrm>
            <a:off x="1625189" y="2970521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074" name="Google Shape;1074;p38"/>
          <p:cNvSpPr txBox="1">
            <a:spLocks noGrp="1"/>
          </p:cNvSpPr>
          <p:nvPr>
            <p:ph type="subTitle" idx="7"/>
          </p:nvPr>
        </p:nvSpPr>
        <p:spPr>
          <a:xfrm>
            <a:off x="1625219" y="3723496"/>
            <a:ext cx="3775500" cy="4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2060"/>
                </a:solidFill>
              </a:rPr>
              <a:t>Benefits of bicycling</a:t>
            </a:r>
            <a:endParaRPr>
              <a:solidFill>
                <a:srgbClr val="002060"/>
              </a:solidFill>
            </a:endParaRPr>
          </a:p>
        </p:txBody>
      </p:sp>
      <p:sp>
        <p:nvSpPr>
          <p:cNvPr id="1075" name="Google Shape;1075;p38"/>
          <p:cNvSpPr txBox="1">
            <a:spLocks noGrp="1"/>
          </p:cNvSpPr>
          <p:nvPr>
            <p:ph type="subTitle" idx="9"/>
          </p:nvPr>
        </p:nvSpPr>
        <p:spPr>
          <a:xfrm>
            <a:off x="1625152" y="4049296"/>
            <a:ext cx="3287100" cy="57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D9E46E39-97C4-4F8C-BD02-721E70846D7A}"/>
              </a:ext>
            </a:extLst>
          </p:cNvPr>
          <p:cNvSpPr>
            <a:spLocks/>
          </p:cNvSpPr>
          <p:nvPr/>
        </p:nvSpPr>
        <p:spPr bwMode="auto">
          <a:xfrm rot="10800000">
            <a:off x="0" y="0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61B360F6-C824-45E6-AAED-0C08B1B8614A}"/>
              </a:ext>
            </a:extLst>
          </p:cNvPr>
          <p:cNvSpPr>
            <a:spLocks/>
          </p:cNvSpPr>
          <p:nvPr/>
        </p:nvSpPr>
        <p:spPr bwMode="auto">
          <a:xfrm>
            <a:off x="4028877" y="4091979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61187AAF-5A83-8329-256D-2CE6BE9E0573}"/>
              </a:ext>
            </a:extLst>
          </p:cNvPr>
          <p:cNvGrpSpPr/>
          <p:nvPr/>
        </p:nvGrpSpPr>
        <p:grpSpPr>
          <a:xfrm>
            <a:off x="5610225" y="1946275"/>
            <a:ext cx="2738438" cy="2244725"/>
            <a:chOff x="5610225" y="1946275"/>
            <a:chExt cx="2738438" cy="224472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151455DC-80CD-489D-B905-1D0B6E37D4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83288" y="2239963"/>
              <a:ext cx="2025650" cy="1951037"/>
            </a:xfrm>
            <a:custGeom>
              <a:avLst/>
              <a:gdLst>
                <a:gd name="T0" fmla="*/ 486 w 591"/>
                <a:gd name="T1" fmla="*/ 179 h 570"/>
                <a:gd name="T2" fmla="*/ 463 w 591"/>
                <a:gd name="T3" fmla="*/ 228 h 570"/>
                <a:gd name="T4" fmla="*/ 429 w 591"/>
                <a:gd name="T5" fmla="*/ 302 h 570"/>
                <a:gd name="T6" fmla="*/ 486 w 591"/>
                <a:gd name="T7" fmla="*/ 268 h 570"/>
                <a:gd name="T8" fmla="*/ 518 w 591"/>
                <a:gd name="T9" fmla="*/ 158 h 570"/>
                <a:gd name="T10" fmla="*/ 500 w 591"/>
                <a:gd name="T11" fmla="*/ 159 h 570"/>
                <a:gd name="T12" fmla="*/ 591 w 591"/>
                <a:gd name="T13" fmla="*/ 4 h 570"/>
                <a:gd name="T14" fmla="*/ 454 w 591"/>
                <a:gd name="T15" fmla="*/ 570 h 570"/>
                <a:gd name="T16" fmla="*/ 362 w 591"/>
                <a:gd name="T17" fmla="*/ 554 h 570"/>
                <a:gd name="T18" fmla="*/ 359 w 591"/>
                <a:gd name="T19" fmla="*/ 500 h 570"/>
                <a:gd name="T20" fmla="*/ 356 w 591"/>
                <a:gd name="T21" fmla="*/ 414 h 570"/>
                <a:gd name="T22" fmla="*/ 295 w 591"/>
                <a:gd name="T23" fmla="*/ 514 h 570"/>
                <a:gd name="T24" fmla="*/ 239 w 591"/>
                <a:gd name="T25" fmla="*/ 417 h 570"/>
                <a:gd name="T26" fmla="*/ 229 w 591"/>
                <a:gd name="T27" fmla="*/ 434 h 570"/>
                <a:gd name="T28" fmla="*/ 230 w 591"/>
                <a:gd name="T29" fmla="*/ 558 h 570"/>
                <a:gd name="T30" fmla="*/ 140 w 591"/>
                <a:gd name="T31" fmla="*/ 570 h 570"/>
                <a:gd name="T32" fmla="*/ 0 w 591"/>
                <a:gd name="T33" fmla="*/ 6 h 570"/>
                <a:gd name="T34" fmla="*/ 109 w 591"/>
                <a:gd name="T35" fmla="*/ 187 h 570"/>
                <a:gd name="T36" fmla="*/ 78 w 591"/>
                <a:gd name="T37" fmla="*/ 165 h 570"/>
                <a:gd name="T38" fmla="*/ 119 w 591"/>
                <a:gd name="T39" fmla="*/ 351 h 570"/>
                <a:gd name="T40" fmla="*/ 142 w 591"/>
                <a:gd name="T41" fmla="*/ 240 h 570"/>
                <a:gd name="T42" fmla="*/ 176 w 591"/>
                <a:gd name="T43" fmla="*/ 157 h 570"/>
                <a:gd name="T44" fmla="*/ 106 w 591"/>
                <a:gd name="T45" fmla="*/ 235 h 570"/>
                <a:gd name="T46" fmla="*/ 124 w 591"/>
                <a:gd name="T47" fmla="*/ 197 h 570"/>
                <a:gd name="T48" fmla="*/ 173 w 591"/>
                <a:gd name="T49" fmla="*/ 39 h 570"/>
                <a:gd name="T50" fmla="*/ 286 w 591"/>
                <a:gd name="T51" fmla="*/ 8 h 570"/>
                <a:gd name="T52" fmla="*/ 304 w 591"/>
                <a:gd name="T53" fmla="*/ 44 h 570"/>
                <a:gd name="T54" fmla="*/ 421 w 591"/>
                <a:gd name="T55" fmla="*/ 36 h 570"/>
                <a:gd name="T56" fmla="*/ 436 w 591"/>
                <a:gd name="T57" fmla="*/ 85 h 570"/>
                <a:gd name="T58" fmla="*/ 463 w 591"/>
                <a:gd name="T59" fmla="*/ 193 h 570"/>
                <a:gd name="T60" fmla="*/ 416 w 591"/>
                <a:gd name="T61" fmla="*/ 155 h 570"/>
                <a:gd name="T62" fmla="*/ 462 w 591"/>
                <a:gd name="T63" fmla="*/ 192 h 570"/>
                <a:gd name="T64" fmla="*/ 172 w 591"/>
                <a:gd name="T65" fmla="*/ 304 h 570"/>
                <a:gd name="T66" fmla="*/ 295 w 591"/>
                <a:gd name="T67" fmla="*/ 472 h 570"/>
                <a:gd name="T68" fmla="*/ 304 w 591"/>
                <a:gd name="T69" fmla="*/ 324 h 570"/>
                <a:gd name="T70" fmla="*/ 274 w 591"/>
                <a:gd name="T71" fmla="*/ 441 h 570"/>
                <a:gd name="T72" fmla="*/ 415 w 591"/>
                <a:gd name="T73" fmla="*/ 311 h 570"/>
                <a:gd name="T74" fmla="*/ 415 w 591"/>
                <a:gd name="T75" fmla="*/ 311 h 570"/>
                <a:gd name="T76" fmla="*/ 228 w 591"/>
                <a:gd name="T77" fmla="*/ 199 h 570"/>
                <a:gd name="T78" fmla="*/ 355 w 591"/>
                <a:gd name="T79" fmla="*/ 209 h 570"/>
                <a:gd name="T80" fmla="*/ 355 w 591"/>
                <a:gd name="T81" fmla="*/ 209 h 570"/>
                <a:gd name="T82" fmla="*/ 289 w 591"/>
                <a:gd name="T83" fmla="*/ 255 h 570"/>
                <a:gd name="T84" fmla="*/ 304 w 591"/>
                <a:gd name="T85" fmla="*/ 128 h 570"/>
                <a:gd name="T86" fmla="*/ 304 w 591"/>
                <a:gd name="T87" fmla="*/ 128 h 570"/>
                <a:gd name="T88" fmla="*/ 449 w 591"/>
                <a:gd name="T89" fmla="*/ 518 h 570"/>
                <a:gd name="T90" fmla="*/ 132 w 591"/>
                <a:gd name="T91" fmla="*/ 419 h 570"/>
                <a:gd name="T92" fmla="*/ 132 w 591"/>
                <a:gd name="T93" fmla="*/ 419 h 570"/>
                <a:gd name="T94" fmla="*/ 200 w 591"/>
                <a:gd name="T95" fmla="*/ 258 h 570"/>
                <a:gd name="T96" fmla="*/ 398 w 591"/>
                <a:gd name="T97" fmla="*/ 141 h 570"/>
                <a:gd name="T98" fmla="*/ 398 w 591"/>
                <a:gd name="T99" fmla="*/ 141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91" h="570">
                  <a:moveTo>
                    <a:pt x="462" y="192"/>
                  </a:moveTo>
                  <a:cubicBezTo>
                    <a:pt x="470" y="188"/>
                    <a:pt x="478" y="183"/>
                    <a:pt x="486" y="179"/>
                  </a:cubicBezTo>
                  <a:cubicBezTo>
                    <a:pt x="486" y="194"/>
                    <a:pt x="485" y="209"/>
                    <a:pt x="484" y="225"/>
                  </a:cubicBezTo>
                  <a:cubicBezTo>
                    <a:pt x="477" y="226"/>
                    <a:pt x="466" y="224"/>
                    <a:pt x="463" y="228"/>
                  </a:cubicBezTo>
                  <a:cubicBezTo>
                    <a:pt x="450" y="244"/>
                    <a:pt x="440" y="263"/>
                    <a:pt x="430" y="281"/>
                  </a:cubicBezTo>
                  <a:cubicBezTo>
                    <a:pt x="427" y="287"/>
                    <a:pt x="426" y="297"/>
                    <a:pt x="429" y="302"/>
                  </a:cubicBezTo>
                  <a:cubicBezTo>
                    <a:pt x="439" y="321"/>
                    <a:pt x="451" y="339"/>
                    <a:pt x="467" y="364"/>
                  </a:cubicBezTo>
                  <a:cubicBezTo>
                    <a:pt x="475" y="326"/>
                    <a:pt x="482" y="297"/>
                    <a:pt x="486" y="268"/>
                  </a:cubicBezTo>
                  <a:cubicBezTo>
                    <a:pt x="488" y="254"/>
                    <a:pt x="484" y="238"/>
                    <a:pt x="483" y="224"/>
                  </a:cubicBezTo>
                  <a:cubicBezTo>
                    <a:pt x="495" y="202"/>
                    <a:pt x="507" y="180"/>
                    <a:pt x="518" y="158"/>
                  </a:cubicBezTo>
                  <a:cubicBezTo>
                    <a:pt x="516" y="156"/>
                    <a:pt x="513" y="155"/>
                    <a:pt x="511" y="153"/>
                  </a:cubicBezTo>
                  <a:cubicBezTo>
                    <a:pt x="507" y="155"/>
                    <a:pt x="503" y="157"/>
                    <a:pt x="500" y="159"/>
                  </a:cubicBezTo>
                  <a:cubicBezTo>
                    <a:pt x="526" y="106"/>
                    <a:pt x="553" y="53"/>
                    <a:pt x="579" y="0"/>
                  </a:cubicBezTo>
                  <a:cubicBezTo>
                    <a:pt x="583" y="1"/>
                    <a:pt x="587" y="3"/>
                    <a:pt x="591" y="4"/>
                  </a:cubicBezTo>
                  <a:cubicBezTo>
                    <a:pt x="523" y="186"/>
                    <a:pt x="460" y="370"/>
                    <a:pt x="462" y="568"/>
                  </a:cubicBezTo>
                  <a:cubicBezTo>
                    <a:pt x="459" y="568"/>
                    <a:pt x="457" y="569"/>
                    <a:pt x="454" y="570"/>
                  </a:cubicBezTo>
                  <a:cubicBezTo>
                    <a:pt x="439" y="546"/>
                    <a:pt x="423" y="522"/>
                    <a:pt x="406" y="494"/>
                  </a:cubicBezTo>
                  <a:cubicBezTo>
                    <a:pt x="390" y="516"/>
                    <a:pt x="376" y="535"/>
                    <a:pt x="362" y="554"/>
                  </a:cubicBezTo>
                  <a:cubicBezTo>
                    <a:pt x="372" y="514"/>
                    <a:pt x="426" y="479"/>
                    <a:pt x="365" y="434"/>
                  </a:cubicBezTo>
                  <a:cubicBezTo>
                    <a:pt x="363" y="457"/>
                    <a:pt x="361" y="478"/>
                    <a:pt x="359" y="500"/>
                  </a:cubicBezTo>
                  <a:cubicBezTo>
                    <a:pt x="358" y="500"/>
                    <a:pt x="357" y="500"/>
                    <a:pt x="356" y="500"/>
                  </a:cubicBezTo>
                  <a:cubicBezTo>
                    <a:pt x="356" y="471"/>
                    <a:pt x="356" y="442"/>
                    <a:pt x="356" y="414"/>
                  </a:cubicBezTo>
                  <a:cubicBezTo>
                    <a:pt x="353" y="413"/>
                    <a:pt x="350" y="411"/>
                    <a:pt x="347" y="410"/>
                  </a:cubicBezTo>
                  <a:cubicBezTo>
                    <a:pt x="329" y="446"/>
                    <a:pt x="311" y="482"/>
                    <a:pt x="295" y="514"/>
                  </a:cubicBezTo>
                  <a:cubicBezTo>
                    <a:pt x="281" y="484"/>
                    <a:pt x="264" y="449"/>
                    <a:pt x="247" y="414"/>
                  </a:cubicBezTo>
                  <a:cubicBezTo>
                    <a:pt x="244" y="415"/>
                    <a:pt x="241" y="416"/>
                    <a:pt x="239" y="417"/>
                  </a:cubicBezTo>
                  <a:cubicBezTo>
                    <a:pt x="239" y="451"/>
                    <a:pt x="239" y="485"/>
                    <a:pt x="239" y="525"/>
                  </a:cubicBezTo>
                  <a:cubicBezTo>
                    <a:pt x="235" y="492"/>
                    <a:pt x="232" y="464"/>
                    <a:pt x="229" y="434"/>
                  </a:cubicBezTo>
                  <a:cubicBezTo>
                    <a:pt x="167" y="480"/>
                    <a:pt x="218" y="517"/>
                    <a:pt x="239" y="555"/>
                  </a:cubicBezTo>
                  <a:cubicBezTo>
                    <a:pt x="236" y="556"/>
                    <a:pt x="233" y="557"/>
                    <a:pt x="230" y="558"/>
                  </a:cubicBezTo>
                  <a:cubicBezTo>
                    <a:pt x="217" y="539"/>
                    <a:pt x="204" y="519"/>
                    <a:pt x="187" y="495"/>
                  </a:cubicBezTo>
                  <a:cubicBezTo>
                    <a:pt x="170" y="522"/>
                    <a:pt x="155" y="546"/>
                    <a:pt x="140" y="570"/>
                  </a:cubicBezTo>
                  <a:cubicBezTo>
                    <a:pt x="137" y="570"/>
                    <a:pt x="134" y="569"/>
                    <a:pt x="131" y="569"/>
                  </a:cubicBezTo>
                  <a:cubicBezTo>
                    <a:pt x="130" y="371"/>
                    <a:pt x="72" y="187"/>
                    <a:pt x="0" y="6"/>
                  </a:cubicBezTo>
                  <a:cubicBezTo>
                    <a:pt x="3" y="4"/>
                    <a:pt x="7" y="3"/>
                    <a:pt x="11" y="1"/>
                  </a:cubicBezTo>
                  <a:cubicBezTo>
                    <a:pt x="44" y="63"/>
                    <a:pt x="77" y="125"/>
                    <a:pt x="109" y="187"/>
                  </a:cubicBezTo>
                  <a:cubicBezTo>
                    <a:pt x="101" y="178"/>
                    <a:pt x="93" y="169"/>
                    <a:pt x="86" y="160"/>
                  </a:cubicBezTo>
                  <a:cubicBezTo>
                    <a:pt x="83" y="162"/>
                    <a:pt x="80" y="163"/>
                    <a:pt x="78" y="165"/>
                  </a:cubicBezTo>
                  <a:cubicBezTo>
                    <a:pt x="87" y="188"/>
                    <a:pt x="97" y="211"/>
                    <a:pt x="107" y="234"/>
                  </a:cubicBezTo>
                  <a:cubicBezTo>
                    <a:pt x="111" y="271"/>
                    <a:pt x="115" y="307"/>
                    <a:pt x="119" y="351"/>
                  </a:cubicBezTo>
                  <a:cubicBezTo>
                    <a:pt x="163" y="297"/>
                    <a:pt x="163" y="297"/>
                    <a:pt x="141" y="246"/>
                  </a:cubicBezTo>
                  <a:cubicBezTo>
                    <a:pt x="140" y="245"/>
                    <a:pt x="142" y="242"/>
                    <a:pt x="142" y="240"/>
                  </a:cubicBezTo>
                  <a:cubicBezTo>
                    <a:pt x="151" y="250"/>
                    <a:pt x="161" y="260"/>
                    <a:pt x="170" y="271"/>
                  </a:cubicBezTo>
                  <a:cubicBezTo>
                    <a:pt x="211" y="235"/>
                    <a:pt x="184" y="199"/>
                    <a:pt x="176" y="157"/>
                  </a:cubicBezTo>
                  <a:cubicBezTo>
                    <a:pt x="152" y="184"/>
                    <a:pt x="120" y="202"/>
                    <a:pt x="143" y="241"/>
                  </a:cubicBezTo>
                  <a:cubicBezTo>
                    <a:pt x="131" y="235"/>
                    <a:pt x="121" y="215"/>
                    <a:pt x="106" y="235"/>
                  </a:cubicBezTo>
                  <a:cubicBezTo>
                    <a:pt x="107" y="219"/>
                    <a:pt x="107" y="203"/>
                    <a:pt x="108" y="186"/>
                  </a:cubicBezTo>
                  <a:cubicBezTo>
                    <a:pt x="114" y="190"/>
                    <a:pt x="120" y="194"/>
                    <a:pt x="124" y="197"/>
                  </a:cubicBezTo>
                  <a:cubicBezTo>
                    <a:pt x="204" y="141"/>
                    <a:pt x="146" y="78"/>
                    <a:pt x="137" y="15"/>
                  </a:cubicBezTo>
                  <a:cubicBezTo>
                    <a:pt x="159" y="7"/>
                    <a:pt x="171" y="15"/>
                    <a:pt x="173" y="39"/>
                  </a:cubicBezTo>
                  <a:cubicBezTo>
                    <a:pt x="178" y="88"/>
                    <a:pt x="205" y="127"/>
                    <a:pt x="234" y="169"/>
                  </a:cubicBezTo>
                  <a:cubicBezTo>
                    <a:pt x="271" y="120"/>
                    <a:pt x="304" y="73"/>
                    <a:pt x="286" y="8"/>
                  </a:cubicBezTo>
                  <a:cubicBezTo>
                    <a:pt x="290" y="8"/>
                    <a:pt x="295" y="8"/>
                    <a:pt x="299" y="7"/>
                  </a:cubicBezTo>
                  <a:cubicBezTo>
                    <a:pt x="301" y="20"/>
                    <a:pt x="307" y="33"/>
                    <a:pt x="304" y="44"/>
                  </a:cubicBezTo>
                  <a:cubicBezTo>
                    <a:pt x="293" y="99"/>
                    <a:pt x="324" y="136"/>
                    <a:pt x="354" y="178"/>
                  </a:cubicBezTo>
                  <a:cubicBezTo>
                    <a:pt x="384" y="132"/>
                    <a:pt x="415" y="90"/>
                    <a:pt x="421" y="36"/>
                  </a:cubicBezTo>
                  <a:cubicBezTo>
                    <a:pt x="423" y="14"/>
                    <a:pt x="434" y="8"/>
                    <a:pt x="458" y="14"/>
                  </a:cubicBezTo>
                  <a:cubicBezTo>
                    <a:pt x="451" y="38"/>
                    <a:pt x="445" y="62"/>
                    <a:pt x="436" y="85"/>
                  </a:cubicBezTo>
                  <a:cubicBezTo>
                    <a:pt x="423" y="117"/>
                    <a:pt x="426" y="143"/>
                    <a:pt x="450" y="167"/>
                  </a:cubicBezTo>
                  <a:cubicBezTo>
                    <a:pt x="457" y="174"/>
                    <a:pt x="459" y="184"/>
                    <a:pt x="463" y="193"/>
                  </a:cubicBezTo>
                  <a:cubicBezTo>
                    <a:pt x="451" y="179"/>
                    <a:pt x="438" y="164"/>
                    <a:pt x="426" y="150"/>
                  </a:cubicBezTo>
                  <a:cubicBezTo>
                    <a:pt x="423" y="151"/>
                    <a:pt x="420" y="153"/>
                    <a:pt x="416" y="155"/>
                  </a:cubicBezTo>
                  <a:cubicBezTo>
                    <a:pt x="417" y="195"/>
                    <a:pt x="375" y="235"/>
                    <a:pt x="422" y="284"/>
                  </a:cubicBezTo>
                  <a:cubicBezTo>
                    <a:pt x="437" y="249"/>
                    <a:pt x="449" y="220"/>
                    <a:pt x="462" y="192"/>
                  </a:cubicBezTo>
                  <a:close/>
                  <a:moveTo>
                    <a:pt x="180" y="462"/>
                  </a:moveTo>
                  <a:cubicBezTo>
                    <a:pt x="235" y="389"/>
                    <a:pt x="234" y="379"/>
                    <a:pt x="172" y="304"/>
                  </a:cubicBezTo>
                  <a:cubicBezTo>
                    <a:pt x="116" y="369"/>
                    <a:pt x="117" y="386"/>
                    <a:pt x="180" y="462"/>
                  </a:cubicBezTo>
                  <a:close/>
                  <a:moveTo>
                    <a:pt x="295" y="472"/>
                  </a:moveTo>
                  <a:cubicBezTo>
                    <a:pt x="310" y="450"/>
                    <a:pt x="322" y="432"/>
                    <a:pt x="333" y="414"/>
                  </a:cubicBezTo>
                  <a:cubicBezTo>
                    <a:pt x="346" y="394"/>
                    <a:pt x="326" y="331"/>
                    <a:pt x="304" y="324"/>
                  </a:cubicBezTo>
                  <a:cubicBezTo>
                    <a:pt x="298" y="322"/>
                    <a:pt x="286" y="326"/>
                    <a:pt x="282" y="331"/>
                  </a:cubicBezTo>
                  <a:cubicBezTo>
                    <a:pt x="244" y="373"/>
                    <a:pt x="243" y="393"/>
                    <a:pt x="274" y="441"/>
                  </a:cubicBezTo>
                  <a:cubicBezTo>
                    <a:pt x="278" y="448"/>
                    <a:pt x="283" y="455"/>
                    <a:pt x="295" y="472"/>
                  </a:cubicBezTo>
                  <a:close/>
                  <a:moveTo>
                    <a:pt x="415" y="311"/>
                  </a:moveTo>
                  <a:cubicBezTo>
                    <a:pt x="355" y="390"/>
                    <a:pt x="356" y="382"/>
                    <a:pt x="412" y="459"/>
                  </a:cubicBezTo>
                  <a:cubicBezTo>
                    <a:pt x="470" y="395"/>
                    <a:pt x="470" y="374"/>
                    <a:pt x="415" y="311"/>
                  </a:cubicBezTo>
                  <a:close/>
                  <a:moveTo>
                    <a:pt x="229" y="375"/>
                  </a:moveTo>
                  <a:cubicBezTo>
                    <a:pt x="293" y="306"/>
                    <a:pt x="293" y="267"/>
                    <a:pt x="228" y="199"/>
                  </a:cubicBezTo>
                  <a:cubicBezTo>
                    <a:pt x="198" y="259"/>
                    <a:pt x="233" y="313"/>
                    <a:pt x="229" y="375"/>
                  </a:cubicBezTo>
                  <a:close/>
                  <a:moveTo>
                    <a:pt x="355" y="209"/>
                  </a:moveTo>
                  <a:cubicBezTo>
                    <a:pt x="299" y="284"/>
                    <a:pt x="301" y="322"/>
                    <a:pt x="364" y="370"/>
                  </a:cubicBezTo>
                  <a:cubicBezTo>
                    <a:pt x="358" y="316"/>
                    <a:pt x="400" y="263"/>
                    <a:pt x="355" y="209"/>
                  </a:cubicBezTo>
                  <a:close/>
                  <a:moveTo>
                    <a:pt x="289" y="115"/>
                  </a:moveTo>
                  <a:cubicBezTo>
                    <a:pt x="235" y="172"/>
                    <a:pt x="235" y="195"/>
                    <a:pt x="289" y="255"/>
                  </a:cubicBezTo>
                  <a:cubicBezTo>
                    <a:pt x="289" y="209"/>
                    <a:pt x="289" y="164"/>
                    <a:pt x="289" y="115"/>
                  </a:cubicBezTo>
                  <a:close/>
                  <a:moveTo>
                    <a:pt x="304" y="128"/>
                  </a:moveTo>
                  <a:cubicBezTo>
                    <a:pt x="304" y="175"/>
                    <a:pt x="304" y="214"/>
                    <a:pt x="304" y="254"/>
                  </a:cubicBezTo>
                  <a:cubicBezTo>
                    <a:pt x="354" y="199"/>
                    <a:pt x="354" y="195"/>
                    <a:pt x="304" y="128"/>
                  </a:cubicBezTo>
                  <a:close/>
                  <a:moveTo>
                    <a:pt x="460" y="415"/>
                  </a:moveTo>
                  <a:cubicBezTo>
                    <a:pt x="411" y="474"/>
                    <a:pt x="411" y="475"/>
                    <a:pt x="449" y="518"/>
                  </a:cubicBezTo>
                  <a:cubicBezTo>
                    <a:pt x="453" y="484"/>
                    <a:pt x="456" y="453"/>
                    <a:pt x="460" y="415"/>
                  </a:cubicBezTo>
                  <a:close/>
                  <a:moveTo>
                    <a:pt x="132" y="419"/>
                  </a:moveTo>
                  <a:cubicBezTo>
                    <a:pt x="136" y="457"/>
                    <a:pt x="139" y="486"/>
                    <a:pt x="143" y="522"/>
                  </a:cubicBezTo>
                  <a:cubicBezTo>
                    <a:pt x="180" y="472"/>
                    <a:pt x="180" y="472"/>
                    <a:pt x="132" y="419"/>
                  </a:cubicBezTo>
                  <a:close/>
                  <a:moveTo>
                    <a:pt x="216" y="333"/>
                  </a:moveTo>
                  <a:cubicBezTo>
                    <a:pt x="211" y="309"/>
                    <a:pt x="206" y="286"/>
                    <a:pt x="200" y="258"/>
                  </a:cubicBezTo>
                  <a:cubicBezTo>
                    <a:pt x="174" y="291"/>
                    <a:pt x="174" y="291"/>
                    <a:pt x="216" y="333"/>
                  </a:cubicBezTo>
                  <a:close/>
                  <a:moveTo>
                    <a:pt x="398" y="141"/>
                  </a:moveTo>
                  <a:cubicBezTo>
                    <a:pt x="358" y="186"/>
                    <a:pt x="356" y="194"/>
                    <a:pt x="384" y="218"/>
                  </a:cubicBezTo>
                  <a:cubicBezTo>
                    <a:pt x="388" y="193"/>
                    <a:pt x="392" y="170"/>
                    <a:pt x="398" y="14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3B13837D-B44F-4394-BBD0-6381CFFA997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225" y="1946275"/>
              <a:ext cx="2738438" cy="198437"/>
            </a:xfrm>
            <a:custGeom>
              <a:avLst/>
              <a:gdLst>
                <a:gd name="T0" fmla="*/ 401 w 799"/>
                <a:gd name="T1" fmla="*/ 4 h 58"/>
                <a:gd name="T2" fmla="*/ 749 w 799"/>
                <a:gd name="T3" fmla="*/ 4 h 58"/>
                <a:gd name="T4" fmla="*/ 799 w 799"/>
                <a:gd name="T5" fmla="*/ 29 h 58"/>
                <a:gd name="T6" fmla="*/ 750 w 799"/>
                <a:gd name="T7" fmla="*/ 55 h 58"/>
                <a:gd name="T8" fmla="*/ 51 w 799"/>
                <a:gd name="T9" fmla="*/ 55 h 58"/>
                <a:gd name="T10" fmla="*/ 0 w 799"/>
                <a:gd name="T11" fmla="*/ 30 h 58"/>
                <a:gd name="T12" fmla="*/ 49 w 799"/>
                <a:gd name="T13" fmla="*/ 4 h 58"/>
                <a:gd name="T14" fmla="*/ 401 w 799"/>
                <a:gd name="T1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9" h="58">
                  <a:moveTo>
                    <a:pt x="401" y="4"/>
                  </a:moveTo>
                  <a:cubicBezTo>
                    <a:pt x="517" y="4"/>
                    <a:pt x="633" y="4"/>
                    <a:pt x="749" y="4"/>
                  </a:cubicBezTo>
                  <a:cubicBezTo>
                    <a:pt x="769" y="4"/>
                    <a:pt x="798" y="0"/>
                    <a:pt x="799" y="29"/>
                  </a:cubicBezTo>
                  <a:cubicBezTo>
                    <a:pt x="799" y="58"/>
                    <a:pt x="770" y="55"/>
                    <a:pt x="750" y="55"/>
                  </a:cubicBezTo>
                  <a:cubicBezTo>
                    <a:pt x="517" y="55"/>
                    <a:pt x="284" y="55"/>
                    <a:pt x="51" y="55"/>
                  </a:cubicBezTo>
                  <a:cubicBezTo>
                    <a:pt x="31" y="55"/>
                    <a:pt x="1" y="58"/>
                    <a:pt x="0" y="30"/>
                  </a:cubicBezTo>
                  <a:cubicBezTo>
                    <a:pt x="0" y="2"/>
                    <a:pt x="29" y="4"/>
                    <a:pt x="49" y="4"/>
                  </a:cubicBezTo>
                  <a:cubicBezTo>
                    <a:pt x="167" y="4"/>
                    <a:pt x="284" y="4"/>
                    <a:pt x="401" y="4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DF76D7A4-00AF-6D7F-28EC-619B4676A9C5}"/>
              </a:ext>
            </a:extLst>
          </p:cNvPr>
          <p:cNvGrpSpPr/>
          <p:nvPr/>
        </p:nvGrpSpPr>
        <p:grpSpPr>
          <a:xfrm>
            <a:off x="5976938" y="693738"/>
            <a:ext cx="2046287" cy="1200149"/>
            <a:chOff x="5976938" y="693738"/>
            <a:chExt cx="2046287" cy="1200149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4EF0A1EF-9C6D-4EC4-A88E-D51B111A06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6150" y="1244600"/>
              <a:ext cx="727075" cy="649287"/>
            </a:xfrm>
            <a:custGeom>
              <a:avLst/>
              <a:gdLst>
                <a:gd name="T0" fmla="*/ 212 w 212"/>
                <a:gd name="T1" fmla="*/ 171 h 190"/>
                <a:gd name="T2" fmla="*/ 58 w 212"/>
                <a:gd name="T3" fmla="*/ 144 h 190"/>
                <a:gd name="T4" fmla="*/ 0 w 212"/>
                <a:gd name="T5" fmla="*/ 0 h 190"/>
                <a:gd name="T6" fmla="*/ 195 w 212"/>
                <a:gd name="T7" fmla="*/ 100 h 190"/>
                <a:gd name="T8" fmla="*/ 212 w 212"/>
                <a:gd name="T9" fmla="*/ 17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190">
                  <a:moveTo>
                    <a:pt x="212" y="171"/>
                  </a:moveTo>
                  <a:cubicBezTo>
                    <a:pt x="154" y="157"/>
                    <a:pt x="101" y="190"/>
                    <a:pt x="58" y="144"/>
                  </a:cubicBezTo>
                  <a:cubicBezTo>
                    <a:pt x="23" y="107"/>
                    <a:pt x="0" y="65"/>
                    <a:pt x="0" y="0"/>
                  </a:cubicBezTo>
                  <a:cubicBezTo>
                    <a:pt x="70" y="36"/>
                    <a:pt x="135" y="65"/>
                    <a:pt x="195" y="100"/>
                  </a:cubicBezTo>
                  <a:cubicBezTo>
                    <a:pt x="208" y="108"/>
                    <a:pt x="205" y="141"/>
                    <a:pt x="212" y="17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B38B007A-8990-4212-A8BC-EF3C3DA0592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6938" y="1179513"/>
              <a:ext cx="679450" cy="649287"/>
            </a:xfrm>
            <a:custGeom>
              <a:avLst/>
              <a:gdLst>
                <a:gd name="T0" fmla="*/ 198 w 198"/>
                <a:gd name="T1" fmla="*/ 0 h 190"/>
                <a:gd name="T2" fmla="*/ 132 w 198"/>
                <a:gd name="T3" fmla="*/ 116 h 190"/>
                <a:gd name="T4" fmla="*/ 75 w 198"/>
                <a:gd name="T5" fmla="*/ 172 h 190"/>
                <a:gd name="T6" fmla="*/ 47 w 198"/>
                <a:gd name="T7" fmla="*/ 186 h 190"/>
                <a:gd name="T8" fmla="*/ 1 w 198"/>
                <a:gd name="T9" fmla="*/ 142 h 190"/>
                <a:gd name="T10" fmla="*/ 72 w 198"/>
                <a:gd name="T11" fmla="*/ 39 h 190"/>
                <a:gd name="T12" fmla="*/ 198 w 198"/>
                <a:gd name="T13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190">
                  <a:moveTo>
                    <a:pt x="198" y="0"/>
                  </a:moveTo>
                  <a:cubicBezTo>
                    <a:pt x="186" y="55"/>
                    <a:pt x="163" y="88"/>
                    <a:pt x="132" y="116"/>
                  </a:cubicBezTo>
                  <a:cubicBezTo>
                    <a:pt x="112" y="134"/>
                    <a:pt x="94" y="154"/>
                    <a:pt x="75" y="172"/>
                  </a:cubicBezTo>
                  <a:cubicBezTo>
                    <a:pt x="67" y="179"/>
                    <a:pt x="57" y="185"/>
                    <a:pt x="47" y="186"/>
                  </a:cubicBezTo>
                  <a:cubicBezTo>
                    <a:pt x="3" y="190"/>
                    <a:pt x="3" y="187"/>
                    <a:pt x="1" y="142"/>
                  </a:cubicBezTo>
                  <a:cubicBezTo>
                    <a:pt x="0" y="88"/>
                    <a:pt x="24" y="56"/>
                    <a:pt x="72" y="39"/>
                  </a:cubicBezTo>
                  <a:cubicBezTo>
                    <a:pt x="111" y="26"/>
                    <a:pt x="151" y="15"/>
                    <a:pt x="198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99A4E81A-E463-4BFF-B508-EDF896CF1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025" y="1135063"/>
              <a:ext cx="620713" cy="684212"/>
            </a:xfrm>
            <a:custGeom>
              <a:avLst/>
              <a:gdLst>
                <a:gd name="T0" fmla="*/ 181 w 181"/>
                <a:gd name="T1" fmla="*/ 22 h 200"/>
                <a:gd name="T2" fmla="*/ 167 w 181"/>
                <a:gd name="T3" fmla="*/ 180 h 200"/>
                <a:gd name="T4" fmla="*/ 147 w 181"/>
                <a:gd name="T5" fmla="*/ 199 h 200"/>
                <a:gd name="T6" fmla="*/ 0 w 181"/>
                <a:gd name="T7" fmla="*/ 192 h 200"/>
                <a:gd name="T8" fmla="*/ 43 w 181"/>
                <a:gd name="T9" fmla="*/ 150 h 200"/>
                <a:gd name="T10" fmla="*/ 121 w 181"/>
                <a:gd name="T11" fmla="*/ 37 h 200"/>
                <a:gd name="T12" fmla="*/ 181 w 181"/>
                <a:gd name="T13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200">
                  <a:moveTo>
                    <a:pt x="181" y="22"/>
                  </a:moveTo>
                  <a:cubicBezTo>
                    <a:pt x="176" y="77"/>
                    <a:pt x="173" y="129"/>
                    <a:pt x="167" y="180"/>
                  </a:cubicBezTo>
                  <a:cubicBezTo>
                    <a:pt x="166" y="187"/>
                    <a:pt x="154" y="198"/>
                    <a:pt x="147" y="199"/>
                  </a:cubicBezTo>
                  <a:cubicBezTo>
                    <a:pt x="100" y="200"/>
                    <a:pt x="52" y="199"/>
                    <a:pt x="0" y="192"/>
                  </a:cubicBezTo>
                  <a:cubicBezTo>
                    <a:pt x="14" y="178"/>
                    <a:pt x="28" y="163"/>
                    <a:pt x="43" y="150"/>
                  </a:cubicBezTo>
                  <a:cubicBezTo>
                    <a:pt x="79" y="119"/>
                    <a:pt x="108" y="85"/>
                    <a:pt x="121" y="37"/>
                  </a:cubicBezTo>
                  <a:cubicBezTo>
                    <a:pt x="131" y="0"/>
                    <a:pt x="160" y="25"/>
                    <a:pt x="181" y="2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74AED42-1288-4786-AD84-F014F0271E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0550" y="1209675"/>
              <a:ext cx="538163" cy="598487"/>
            </a:xfrm>
            <a:custGeom>
              <a:avLst/>
              <a:gdLst>
                <a:gd name="T0" fmla="*/ 19 w 157"/>
                <a:gd name="T1" fmla="*/ 0 h 175"/>
                <a:gd name="T2" fmla="*/ 70 w 157"/>
                <a:gd name="T3" fmla="*/ 10 h 175"/>
                <a:gd name="T4" fmla="*/ 86 w 157"/>
                <a:gd name="T5" fmla="*/ 26 h 175"/>
                <a:gd name="T6" fmla="*/ 157 w 157"/>
                <a:gd name="T7" fmla="*/ 175 h 175"/>
                <a:gd name="T8" fmla="*/ 0 w 157"/>
                <a:gd name="T9" fmla="*/ 175 h 175"/>
                <a:gd name="T10" fmla="*/ 19 w 157"/>
                <a:gd name="T1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75">
                  <a:moveTo>
                    <a:pt x="19" y="0"/>
                  </a:moveTo>
                  <a:cubicBezTo>
                    <a:pt x="41" y="4"/>
                    <a:pt x="56" y="5"/>
                    <a:pt x="70" y="10"/>
                  </a:cubicBezTo>
                  <a:cubicBezTo>
                    <a:pt x="76" y="12"/>
                    <a:pt x="86" y="20"/>
                    <a:pt x="86" y="26"/>
                  </a:cubicBezTo>
                  <a:cubicBezTo>
                    <a:pt x="86" y="84"/>
                    <a:pt x="113" y="130"/>
                    <a:pt x="157" y="175"/>
                  </a:cubicBezTo>
                  <a:cubicBezTo>
                    <a:pt x="103" y="175"/>
                    <a:pt x="56" y="175"/>
                    <a:pt x="0" y="175"/>
                  </a:cubicBezTo>
                  <a:cubicBezTo>
                    <a:pt x="6" y="118"/>
                    <a:pt x="12" y="61"/>
                    <a:pt x="19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5FE07275-36DB-4B3F-9DAE-C71FCE737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6838" y="693738"/>
              <a:ext cx="657225" cy="444500"/>
            </a:xfrm>
            <a:custGeom>
              <a:avLst/>
              <a:gdLst>
                <a:gd name="T0" fmla="*/ 83 w 192"/>
                <a:gd name="T1" fmla="*/ 129 h 130"/>
                <a:gd name="T2" fmla="*/ 0 w 192"/>
                <a:gd name="T3" fmla="*/ 52 h 130"/>
                <a:gd name="T4" fmla="*/ 192 w 192"/>
                <a:gd name="T5" fmla="*/ 6 h 130"/>
                <a:gd name="T6" fmla="*/ 148 w 192"/>
                <a:gd name="T7" fmla="*/ 119 h 130"/>
                <a:gd name="T8" fmla="*/ 124 w 192"/>
                <a:gd name="T9" fmla="*/ 128 h 130"/>
                <a:gd name="T10" fmla="*/ 83 w 192"/>
                <a:gd name="T11" fmla="*/ 12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130">
                  <a:moveTo>
                    <a:pt x="83" y="129"/>
                  </a:moveTo>
                  <a:cubicBezTo>
                    <a:pt x="76" y="82"/>
                    <a:pt x="39" y="68"/>
                    <a:pt x="0" y="52"/>
                  </a:cubicBezTo>
                  <a:cubicBezTo>
                    <a:pt x="60" y="13"/>
                    <a:pt x="122" y="0"/>
                    <a:pt x="192" y="6"/>
                  </a:cubicBezTo>
                  <a:cubicBezTo>
                    <a:pt x="177" y="46"/>
                    <a:pt x="164" y="83"/>
                    <a:pt x="148" y="119"/>
                  </a:cubicBezTo>
                  <a:cubicBezTo>
                    <a:pt x="145" y="124"/>
                    <a:pt x="132" y="127"/>
                    <a:pt x="124" y="128"/>
                  </a:cubicBezTo>
                  <a:cubicBezTo>
                    <a:pt x="110" y="130"/>
                    <a:pt x="97" y="129"/>
                    <a:pt x="83" y="12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29BBDFAC-DABE-4F7B-BF1A-CDAA3F3B2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1075" y="987425"/>
              <a:ext cx="665163" cy="479425"/>
            </a:xfrm>
            <a:custGeom>
              <a:avLst/>
              <a:gdLst>
                <a:gd name="T0" fmla="*/ 185 w 194"/>
                <a:gd name="T1" fmla="*/ 140 h 140"/>
                <a:gd name="T2" fmla="*/ 0 w 194"/>
                <a:gd name="T3" fmla="*/ 62 h 140"/>
                <a:gd name="T4" fmla="*/ 61 w 194"/>
                <a:gd name="T5" fmla="*/ 6 h 140"/>
                <a:gd name="T6" fmla="*/ 136 w 194"/>
                <a:gd name="T7" fmla="*/ 34 h 140"/>
                <a:gd name="T8" fmla="*/ 194 w 194"/>
                <a:gd name="T9" fmla="*/ 136 h 140"/>
                <a:gd name="T10" fmla="*/ 185 w 194"/>
                <a:gd name="T11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40">
                  <a:moveTo>
                    <a:pt x="185" y="140"/>
                  </a:moveTo>
                  <a:cubicBezTo>
                    <a:pt x="124" y="114"/>
                    <a:pt x="63" y="89"/>
                    <a:pt x="0" y="62"/>
                  </a:cubicBezTo>
                  <a:cubicBezTo>
                    <a:pt x="7" y="31"/>
                    <a:pt x="30" y="13"/>
                    <a:pt x="61" y="6"/>
                  </a:cubicBezTo>
                  <a:cubicBezTo>
                    <a:pt x="90" y="0"/>
                    <a:pt x="119" y="4"/>
                    <a:pt x="136" y="34"/>
                  </a:cubicBezTo>
                  <a:cubicBezTo>
                    <a:pt x="156" y="68"/>
                    <a:pt x="174" y="102"/>
                    <a:pt x="194" y="136"/>
                  </a:cubicBezTo>
                  <a:cubicBezTo>
                    <a:pt x="191" y="137"/>
                    <a:pt x="188" y="139"/>
                    <a:pt x="185" y="14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83B53AAC-0A96-4EBB-ADDD-41E5B6324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8338" y="709613"/>
              <a:ext cx="569913" cy="473075"/>
            </a:xfrm>
            <a:custGeom>
              <a:avLst/>
              <a:gdLst>
                <a:gd name="T0" fmla="*/ 0 w 166"/>
                <a:gd name="T1" fmla="*/ 134 h 138"/>
                <a:gd name="T2" fmla="*/ 48 w 166"/>
                <a:gd name="T3" fmla="*/ 0 h 138"/>
                <a:gd name="T4" fmla="*/ 166 w 166"/>
                <a:gd name="T5" fmla="*/ 50 h 138"/>
                <a:gd name="T6" fmla="*/ 166 w 166"/>
                <a:gd name="T7" fmla="*/ 59 h 138"/>
                <a:gd name="T8" fmla="*/ 68 w 166"/>
                <a:gd name="T9" fmla="*/ 129 h 138"/>
                <a:gd name="T10" fmla="*/ 0 w 166"/>
                <a:gd name="T11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38">
                  <a:moveTo>
                    <a:pt x="0" y="134"/>
                  </a:moveTo>
                  <a:cubicBezTo>
                    <a:pt x="18" y="84"/>
                    <a:pt x="32" y="45"/>
                    <a:pt x="48" y="0"/>
                  </a:cubicBezTo>
                  <a:cubicBezTo>
                    <a:pt x="90" y="18"/>
                    <a:pt x="128" y="34"/>
                    <a:pt x="166" y="50"/>
                  </a:cubicBezTo>
                  <a:cubicBezTo>
                    <a:pt x="166" y="53"/>
                    <a:pt x="166" y="56"/>
                    <a:pt x="166" y="59"/>
                  </a:cubicBezTo>
                  <a:cubicBezTo>
                    <a:pt x="121" y="67"/>
                    <a:pt x="90" y="89"/>
                    <a:pt x="68" y="129"/>
                  </a:cubicBezTo>
                  <a:cubicBezTo>
                    <a:pt x="63" y="138"/>
                    <a:pt x="31" y="132"/>
                    <a:pt x="0" y="13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773EA97B-97C8-4E67-B252-C8BAC1A99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871538"/>
              <a:ext cx="571500" cy="430212"/>
            </a:xfrm>
            <a:custGeom>
              <a:avLst/>
              <a:gdLst>
                <a:gd name="T0" fmla="*/ 167 w 167"/>
                <a:gd name="T1" fmla="*/ 72 h 126"/>
                <a:gd name="T2" fmla="*/ 0 w 167"/>
                <a:gd name="T3" fmla="*/ 126 h 126"/>
                <a:gd name="T4" fmla="*/ 77 w 167"/>
                <a:gd name="T5" fmla="*/ 23 h 126"/>
                <a:gd name="T6" fmla="*/ 167 w 167"/>
                <a:gd name="T7" fmla="*/ 7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7" h="126">
                  <a:moveTo>
                    <a:pt x="167" y="72"/>
                  </a:moveTo>
                  <a:cubicBezTo>
                    <a:pt x="111" y="90"/>
                    <a:pt x="56" y="108"/>
                    <a:pt x="0" y="126"/>
                  </a:cubicBezTo>
                  <a:cubicBezTo>
                    <a:pt x="14" y="86"/>
                    <a:pt x="41" y="50"/>
                    <a:pt x="77" y="23"/>
                  </a:cubicBezTo>
                  <a:cubicBezTo>
                    <a:pt x="107" y="0"/>
                    <a:pt x="163" y="33"/>
                    <a:pt x="167" y="7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082341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494373" y="300007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4400" dirty="0">
                <a:solidFill>
                  <a:srgbClr val="D65C07"/>
                </a:solidFill>
                <a:latin typeface="Fira Sans Extra Condensed" panose="020B0503050000020004" pitchFamily="34" charset="0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ubik"/>
                <a:sym typeface="Rubik"/>
              </a:rPr>
              <a:t>ELABORADO POR  </a:t>
            </a:r>
            <a:r>
              <a:rPr lang="es-PE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Assistant Light" pitchFamily="2" charset="-79"/>
                <a:sym typeface="Montserrat"/>
              </a:rPr>
              <a:t>: </a:t>
            </a:r>
            <a:r>
              <a:rPr lang="es-PE" sz="1600" dirty="0" smtClean="0">
                <a:latin typeface="Roboto" panose="02000000000000000000" pitchFamily="2" charset="0"/>
                <a:ea typeface="Roboto" panose="02000000000000000000" pitchFamily="2" charset="0"/>
                <a:cs typeface="Kanit Light" panose="020B0604020202020204" charset="-34"/>
                <a:sym typeface="Montserrat"/>
              </a:rPr>
              <a:t/>
            </a:r>
            <a:br>
              <a:rPr lang="es-PE" sz="1600" dirty="0" smtClean="0">
                <a:latin typeface="Roboto" panose="02000000000000000000" pitchFamily="2" charset="0"/>
                <a:ea typeface="Roboto" panose="02000000000000000000" pitchFamily="2" charset="0"/>
                <a:cs typeface="Kanit Light" panose="020B0604020202020204" charset="-34"/>
                <a:sym typeface="Montserrat"/>
              </a:rPr>
            </a:br>
            <a:r>
              <a:rPr lang="es-PE" sz="1600" dirty="0" smtClean="0">
                <a:latin typeface="Roboto" panose="02000000000000000000" pitchFamily="2" charset="0"/>
                <a:ea typeface="Roboto" panose="02000000000000000000" pitchFamily="2" charset="0"/>
                <a:cs typeface="Kanit Light" panose="020B0604020202020204" charset="-34"/>
                <a:sym typeface="Montserrat"/>
              </a:rPr>
              <a:t>plantillaspowerpoint.org</a:t>
            </a:r>
            <a:endParaRPr lang="es-PE" sz="1600" dirty="0">
              <a:latin typeface="Roboto" panose="02000000000000000000" pitchFamily="2" charset="0"/>
              <a:ea typeface="Roboto" panose="02000000000000000000" pitchFamily="2" charset="0"/>
              <a:cs typeface="Kanit Light" panose="020B0604020202020204" charset="-34"/>
              <a:sym typeface="Montserrat"/>
            </a:endParaRPr>
          </a:p>
          <a:p>
            <a:pPr lvl="0"/>
            <a:endParaRPr sz="1600" b="1" dirty="0">
              <a:solidFill>
                <a:srgbClr val="02FFB3"/>
              </a:solidFill>
              <a:latin typeface="Roboto" panose="02000000000000000000" pitchFamily="2" charset="0"/>
              <a:ea typeface="Roboto" panose="02000000000000000000" pitchFamily="2" charset="0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9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ubik"/>
                  <a:sym typeface="Rubik"/>
                </a:rPr>
                <a:t>IMAGES</a:t>
              </a:r>
              <a:r>
                <a:rPr lang="en" sz="1600" dirty="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ubik"/>
                  <a:sym typeface="Rubik"/>
                </a:rPr>
                <a:t> :</a:t>
              </a:r>
              <a:endParaRPr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36" indent="-285736">
                <a:buFont typeface="Arial" panose="020B0604020202020204" pitchFamily="34" charset="0"/>
                <a:buChar char="•"/>
              </a:pPr>
              <a:r>
                <a:rPr lang="es-PE" sz="1500" dirty="0">
                  <a:latin typeface="Roboto" panose="02000000000000000000" pitchFamily="2" charset="0"/>
                  <a:ea typeface="Roboto" panose="02000000000000000000" pitchFamily="2" charset="0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285736" indent="-285736">
                <a:buFont typeface="Arial" panose="020B0604020202020204" pitchFamily="34" charset="0"/>
                <a:buChar char="•"/>
              </a:pPr>
              <a:r>
                <a:rPr lang="es-PE" sz="1500" dirty="0">
                  <a:latin typeface="Roboto" panose="02000000000000000000" pitchFamily="2" charset="0"/>
                  <a:ea typeface="Roboto" panose="02000000000000000000" pitchFamily="2" charset="0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endParaRPr lang="es-PE" sz="1500" dirty="0">
                <a:latin typeface="Roboto" panose="02000000000000000000" pitchFamily="2" charset="0"/>
                <a:ea typeface="Roboto" panose="02000000000000000000" pitchFamily="2" charset="0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198689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ubik"/>
                <a:sym typeface="Rubik"/>
              </a:rPr>
              <a:t>FONTS :</a:t>
            </a:r>
            <a:endParaRPr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3507389"/>
            <a:ext cx="2831934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36" indent="-285736">
              <a:buFont typeface="Arial" panose="020B0604020202020204" pitchFamily="34" charset="0"/>
              <a:buChar char="•"/>
            </a:pPr>
            <a:r>
              <a:rPr lang="es-PE" sz="1500" dirty="0">
                <a:latin typeface="Roboto" panose="02000000000000000000" pitchFamily="2" charset="0"/>
                <a:ea typeface="Roboto" panose="02000000000000000000" pitchFamily="2" charset="0"/>
                <a:cs typeface="Kanit Light" panose="020B0604020202020204" charset="-34"/>
                <a:sym typeface="Montserrat"/>
              </a:rPr>
              <a:t>Fira Sans Extra Condensed</a:t>
            </a:r>
          </a:p>
          <a:p>
            <a:pPr marL="285736" indent="-285736">
              <a:buFont typeface="Arial" panose="020B0604020202020204" pitchFamily="34" charset="0"/>
              <a:buChar char="•"/>
            </a:pPr>
            <a:r>
              <a:rPr lang="es-PE" sz="1500" dirty="0">
                <a:latin typeface="Roboto" panose="02000000000000000000" pitchFamily="2" charset="0"/>
                <a:ea typeface="Roboto" panose="02000000000000000000" pitchFamily="2" charset="0"/>
                <a:cs typeface="Kanit Light" panose="020B0604020202020204" charset="-34"/>
                <a:sym typeface="Montserrat"/>
              </a:rPr>
              <a:t>Roboto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2B62FEFB-8DA9-4746-B214-723301556139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9A8A8590-5913-4143-9DE0-AE86303A9C52}"/>
              </a:ext>
            </a:extLst>
          </p:cNvPr>
          <p:cNvSpPr>
            <a:spLocks/>
          </p:cNvSpPr>
          <p:nvPr/>
        </p:nvSpPr>
        <p:spPr bwMode="auto">
          <a:xfrm>
            <a:off x="-2727" y="1"/>
            <a:ext cx="3973513" cy="816322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14">
            <a:extLst>
              <a:ext uri="{FF2B5EF4-FFF2-40B4-BE49-F238E27FC236}">
                <a16:creationId xmlns:a16="http://schemas.microsoft.com/office/drawing/2014/main" id="{EE26E476-1A02-4184-9DA3-2A9031FA409E}"/>
              </a:ext>
            </a:extLst>
          </p:cNvPr>
          <p:cNvSpPr>
            <a:spLocks/>
          </p:cNvSpPr>
          <p:nvPr/>
        </p:nvSpPr>
        <p:spPr bwMode="auto">
          <a:xfrm flipH="1">
            <a:off x="5051043" y="-18980"/>
            <a:ext cx="4111772" cy="844726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F862127B-6780-4741-9214-DC69E4A4CDAF}"/>
              </a:ext>
            </a:extLst>
          </p:cNvPr>
          <p:cNvGrpSpPr/>
          <p:nvPr/>
        </p:nvGrpSpPr>
        <p:grpSpPr>
          <a:xfrm>
            <a:off x="4744738" y="1549652"/>
            <a:ext cx="2809479" cy="2888779"/>
            <a:chOff x="3027363" y="4748213"/>
            <a:chExt cx="787400" cy="809625"/>
          </a:xfrm>
        </p:grpSpPr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AB785DB2-6C76-4531-8BA8-8C9419C52F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27363" y="5141913"/>
              <a:ext cx="787400" cy="415925"/>
            </a:xfrm>
            <a:custGeom>
              <a:avLst/>
              <a:gdLst>
                <a:gd name="T0" fmla="*/ 137 w 206"/>
                <a:gd name="T1" fmla="*/ 103 h 109"/>
                <a:gd name="T2" fmla="*/ 129 w 206"/>
                <a:gd name="T3" fmla="*/ 103 h 109"/>
                <a:gd name="T4" fmla="*/ 109 w 206"/>
                <a:gd name="T5" fmla="*/ 102 h 109"/>
                <a:gd name="T6" fmla="*/ 77 w 206"/>
                <a:gd name="T7" fmla="*/ 91 h 109"/>
                <a:gd name="T8" fmla="*/ 73 w 206"/>
                <a:gd name="T9" fmla="*/ 108 h 109"/>
                <a:gd name="T10" fmla="*/ 68 w 206"/>
                <a:gd name="T11" fmla="*/ 93 h 109"/>
                <a:gd name="T12" fmla="*/ 44 w 206"/>
                <a:gd name="T13" fmla="*/ 107 h 109"/>
                <a:gd name="T14" fmla="*/ 36 w 206"/>
                <a:gd name="T15" fmla="*/ 70 h 109"/>
                <a:gd name="T16" fmla="*/ 11 w 206"/>
                <a:gd name="T17" fmla="*/ 16 h 109"/>
                <a:gd name="T18" fmla="*/ 8 w 206"/>
                <a:gd name="T19" fmla="*/ 1 h 109"/>
                <a:gd name="T20" fmla="*/ 123 w 206"/>
                <a:gd name="T21" fmla="*/ 0 h 109"/>
                <a:gd name="T22" fmla="*/ 206 w 206"/>
                <a:gd name="T23" fmla="*/ 8 h 109"/>
                <a:gd name="T24" fmla="*/ 188 w 206"/>
                <a:gd name="T25" fmla="*/ 22 h 109"/>
                <a:gd name="T26" fmla="*/ 162 w 206"/>
                <a:gd name="T27" fmla="*/ 108 h 109"/>
                <a:gd name="T28" fmla="*/ 155 w 206"/>
                <a:gd name="T29" fmla="*/ 102 h 109"/>
                <a:gd name="T30" fmla="*/ 142 w 206"/>
                <a:gd name="T31" fmla="*/ 49 h 109"/>
                <a:gd name="T32" fmla="*/ 182 w 206"/>
                <a:gd name="T33" fmla="*/ 16 h 109"/>
                <a:gd name="T34" fmla="*/ 146 w 206"/>
                <a:gd name="T35" fmla="*/ 19 h 109"/>
                <a:gd name="T36" fmla="*/ 73 w 206"/>
                <a:gd name="T37" fmla="*/ 50 h 109"/>
                <a:gd name="T38" fmla="*/ 99 w 206"/>
                <a:gd name="T39" fmla="*/ 31 h 109"/>
                <a:gd name="T40" fmla="*/ 67 w 206"/>
                <a:gd name="T41" fmla="*/ 16 h 109"/>
                <a:gd name="T42" fmla="*/ 24 w 206"/>
                <a:gd name="T43" fmla="*/ 16 h 109"/>
                <a:gd name="T44" fmla="*/ 65 w 206"/>
                <a:gd name="T45" fmla="*/ 49 h 109"/>
                <a:gd name="T46" fmla="*/ 24 w 206"/>
                <a:gd name="T47" fmla="*/ 16 h 109"/>
                <a:gd name="T48" fmla="*/ 108 w 206"/>
                <a:gd name="T49" fmla="*/ 17 h 109"/>
                <a:gd name="T50" fmla="*/ 109 w 206"/>
                <a:gd name="T51" fmla="*/ 34 h 109"/>
                <a:gd name="T52" fmla="*/ 138 w 206"/>
                <a:gd name="T53" fmla="*/ 17 h 109"/>
                <a:gd name="T54" fmla="*/ 64 w 206"/>
                <a:gd name="T55" fmla="*/ 56 h 109"/>
                <a:gd name="T56" fmla="*/ 45 w 206"/>
                <a:gd name="T57" fmla="*/ 68 h 109"/>
                <a:gd name="T58" fmla="*/ 131 w 206"/>
                <a:gd name="T59" fmla="*/ 55 h 109"/>
                <a:gd name="T60" fmla="*/ 108 w 206"/>
                <a:gd name="T61" fmla="*/ 66 h 109"/>
                <a:gd name="T62" fmla="*/ 77 w 206"/>
                <a:gd name="T63" fmla="*/ 55 h 109"/>
                <a:gd name="T64" fmla="*/ 99 w 206"/>
                <a:gd name="T65" fmla="*/ 41 h 109"/>
                <a:gd name="T66" fmla="*/ 143 w 206"/>
                <a:gd name="T67" fmla="*/ 55 h 109"/>
                <a:gd name="T68" fmla="*/ 169 w 206"/>
                <a:gd name="T69" fmla="*/ 42 h 109"/>
                <a:gd name="T70" fmla="*/ 74 w 206"/>
                <a:gd name="T71" fmla="*/ 61 h 109"/>
                <a:gd name="T72" fmla="*/ 97 w 206"/>
                <a:gd name="T73" fmla="*/ 72 h 109"/>
                <a:gd name="T74" fmla="*/ 111 w 206"/>
                <a:gd name="T75" fmla="*/ 72 h 109"/>
                <a:gd name="T76" fmla="*/ 132 w 206"/>
                <a:gd name="T77" fmla="*/ 61 h 109"/>
                <a:gd name="T78" fmla="*/ 47 w 206"/>
                <a:gd name="T79" fmla="*/ 77 h 109"/>
                <a:gd name="T80" fmla="*/ 67 w 206"/>
                <a:gd name="T81" fmla="*/ 87 h 109"/>
                <a:gd name="T82" fmla="*/ 158 w 206"/>
                <a:gd name="T83" fmla="*/ 72 h 109"/>
                <a:gd name="T84" fmla="*/ 139 w 206"/>
                <a:gd name="T85" fmla="*/ 81 h 109"/>
                <a:gd name="T86" fmla="*/ 108 w 206"/>
                <a:gd name="T87" fmla="*/ 96 h 109"/>
                <a:gd name="T88" fmla="*/ 108 w 206"/>
                <a:gd name="T89" fmla="*/ 78 h 109"/>
                <a:gd name="T90" fmla="*/ 157 w 206"/>
                <a:gd name="T91" fmla="*/ 96 h 109"/>
                <a:gd name="T92" fmla="*/ 140 w 206"/>
                <a:gd name="T93" fmla="*/ 87 h 109"/>
                <a:gd name="T94" fmla="*/ 81 w 206"/>
                <a:gd name="T95" fmla="*/ 87 h 109"/>
                <a:gd name="T96" fmla="*/ 99 w 206"/>
                <a:gd name="T97" fmla="*/ 78 h 109"/>
                <a:gd name="T98" fmla="*/ 51 w 206"/>
                <a:gd name="T99" fmla="*/ 72 h 109"/>
                <a:gd name="T100" fmla="*/ 66 w 206"/>
                <a:gd name="T101" fmla="*/ 6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6" h="109">
                  <a:moveTo>
                    <a:pt x="138" y="93"/>
                  </a:moveTo>
                  <a:cubicBezTo>
                    <a:pt x="138" y="97"/>
                    <a:pt x="138" y="100"/>
                    <a:pt x="137" y="103"/>
                  </a:cubicBezTo>
                  <a:cubicBezTo>
                    <a:pt x="137" y="105"/>
                    <a:pt x="135" y="106"/>
                    <a:pt x="133" y="108"/>
                  </a:cubicBezTo>
                  <a:cubicBezTo>
                    <a:pt x="132" y="106"/>
                    <a:pt x="130" y="105"/>
                    <a:pt x="129" y="103"/>
                  </a:cubicBezTo>
                  <a:cubicBezTo>
                    <a:pt x="129" y="100"/>
                    <a:pt x="129" y="97"/>
                    <a:pt x="129" y="92"/>
                  </a:cubicBezTo>
                  <a:cubicBezTo>
                    <a:pt x="122" y="96"/>
                    <a:pt x="114" y="97"/>
                    <a:pt x="109" y="102"/>
                  </a:cubicBezTo>
                  <a:cubicBezTo>
                    <a:pt x="104" y="109"/>
                    <a:pt x="103" y="108"/>
                    <a:pt x="97" y="102"/>
                  </a:cubicBezTo>
                  <a:cubicBezTo>
                    <a:pt x="93" y="97"/>
                    <a:pt x="84" y="95"/>
                    <a:pt x="77" y="91"/>
                  </a:cubicBezTo>
                  <a:cubicBezTo>
                    <a:pt x="77" y="96"/>
                    <a:pt x="77" y="99"/>
                    <a:pt x="77" y="102"/>
                  </a:cubicBezTo>
                  <a:cubicBezTo>
                    <a:pt x="77" y="105"/>
                    <a:pt x="76" y="108"/>
                    <a:pt x="73" y="108"/>
                  </a:cubicBezTo>
                  <a:cubicBezTo>
                    <a:pt x="69" y="108"/>
                    <a:pt x="69" y="105"/>
                    <a:pt x="69" y="102"/>
                  </a:cubicBezTo>
                  <a:cubicBezTo>
                    <a:pt x="69" y="100"/>
                    <a:pt x="68" y="97"/>
                    <a:pt x="68" y="93"/>
                  </a:cubicBezTo>
                  <a:cubicBezTo>
                    <a:pt x="61" y="99"/>
                    <a:pt x="52" y="99"/>
                    <a:pt x="47" y="107"/>
                  </a:cubicBezTo>
                  <a:cubicBezTo>
                    <a:pt x="47" y="107"/>
                    <a:pt x="44" y="108"/>
                    <a:pt x="44" y="107"/>
                  </a:cubicBezTo>
                  <a:cubicBezTo>
                    <a:pt x="42" y="106"/>
                    <a:pt x="41" y="104"/>
                    <a:pt x="41" y="102"/>
                  </a:cubicBezTo>
                  <a:cubicBezTo>
                    <a:pt x="39" y="91"/>
                    <a:pt x="38" y="80"/>
                    <a:pt x="36" y="70"/>
                  </a:cubicBezTo>
                  <a:cubicBezTo>
                    <a:pt x="33" y="52"/>
                    <a:pt x="25" y="36"/>
                    <a:pt x="17" y="20"/>
                  </a:cubicBezTo>
                  <a:cubicBezTo>
                    <a:pt x="16" y="18"/>
                    <a:pt x="13" y="17"/>
                    <a:pt x="11" y="16"/>
                  </a:cubicBezTo>
                  <a:cubicBezTo>
                    <a:pt x="4" y="15"/>
                    <a:pt x="0" y="13"/>
                    <a:pt x="1" y="7"/>
                  </a:cubicBezTo>
                  <a:cubicBezTo>
                    <a:pt x="1" y="3"/>
                    <a:pt x="3" y="1"/>
                    <a:pt x="8" y="1"/>
                  </a:cubicBezTo>
                  <a:cubicBezTo>
                    <a:pt x="26" y="1"/>
                    <a:pt x="45" y="1"/>
                    <a:pt x="63" y="0"/>
                  </a:cubicBezTo>
                  <a:cubicBezTo>
                    <a:pt x="83" y="0"/>
                    <a:pt x="103" y="0"/>
                    <a:pt x="123" y="0"/>
                  </a:cubicBezTo>
                  <a:cubicBezTo>
                    <a:pt x="148" y="0"/>
                    <a:pt x="173" y="0"/>
                    <a:pt x="198" y="0"/>
                  </a:cubicBezTo>
                  <a:cubicBezTo>
                    <a:pt x="203" y="0"/>
                    <a:pt x="206" y="4"/>
                    <a:pt x="206" y="8"/>
                  </a:cubicBezTo>
                  <a:cubicBezTo>
                    <a:pt x="206" y="12"/>
                    <a:pt x="203" y="16"/>
                    <a:pt x="198" y="16"/>
                  </a:cubicBezTo>
                  <a:cubicBezTo>
                    <a:pt x="193" y="16"/>
                    <a:pt x="190" y="18"/>
                    <a:pt x="188" y="22"/>
                  </a:cubicBezTo>
                  <a:cubicBezTo>
                    <a:pt x="175" y="47"/>
                    <a:pt x="166" y="73"/>
                    <a:pt x="165" y="102"/>
                  </a:cubicBezTo>
                  <a:cubicBezTo>
                    <a:pt x="165" y="104"/>
                    <a:pt x="163" y="106"/>
                    <a:pt x="162" y="108"/>
                  </a:cubicBezTo>
                  <a:cubicBezTo>
                    <a:pt x="160" y="106"/>
                    <a:pt x="159" y="105"/>
                    <a:pt x="157" y="104"/>
                  </a:cubicBezTo>
                  <a:cubicBezTo>
                    <a:pt x="156" y="103"/>
                    <a:pt x="156" y="102"/>
                    <a:pt x="155" y="102"/>
                  </a:cubicBezTo>
                  <a:cubicBezTo>
                    <a:pt x="150" y="99"/>
                    <a:pt x="144" y="96"/>
                    <a:pt x="138" y="93"/>
                  </a:cubicBezTo>
                  <a:close/>
                  <a:moveTo>
                    <a:pt x="142" y="49"/>
                  </a:moveTo>
                  <a:cubicBezTo>
                    <a:pt x="151" y="44"/>
                    <a:pt x="159" y="39"/>
                    <a:pt x="168" y="36"/>
                  </a:cubicBezTo>
                  <a:cubicBezTo>
                    <a:pt x="177" y="32"/>
                    <a:pt x="177" y="23"/>
                    <a:pt x="182" y="16"/>
                  </a:cubicBezTo>
                  <a:cubicBezTo>
                    <a:pt x="170" y="16"/>
                    <a:pt x="160" y="16"/>
                    <a:pt x="150" y="16"/>
                  </a:cubicBezTo>
                  <a:cubicBezTo>
                    <a:pt x="149" y="16"/>
                    <a:pt x="147" y="18"/>
                    <a:pt x="146" y="19"/>
                  </a:cubicBezTo>
                  <a:cubicBezTo>
                    <a:pt x="145" y="29"/>
                    <a:pt x="144" y="38"/>
                    <a:pt x="142" y="49"/>
                  </a:cubicBezTo>
                  <a:close/>
                  <a:moveTo>
                    <a:pt x="73" y="50"/>
                  </a:moveTo>
                  <a:cubicBezTo>
                    <a:pt x="82" y="45"/>
                    <a:pt x="90" y="40"/>
                    <a:pt x="97" y="34"/>
                  </a:cubicBezTo>
                  <a:cubicBezTo>
                    <a:pt x="98" y="34"/>
                    <a:pt x="99" y="32"/>
                    <a:pt x="99" y="31"/>
                  </a:cubicBezTo>
                  <a:cubicBezTo>
                    <a:pt x="99" y="26"/>
                    <a:pt x="99" y="21"/>
                    <a:pt x="99" y="16"/>
                  </a:cubicBezTo>
                  <a:cubicBezTo>
                    <a:pt x="89" y="16"/>
                    <a:pt x="78" y="16"/>
                    <a:pt x="67" y="16"/>
                  </a:cubicBezTo>
                  <a:cubicBezTo>
                    <a:pt x="69" y="28"/>
                    <a:pt x="71" y="39"/>
                    <a:pt x="73" y="50"/>
                  </a:cubicBezTo>
                  <a:close/>
                  <a:moveTo>
                    <a:pt x="24" y="16"/>
                  </a:moveTo>
                  <a:cubicBezTo>
                    <a:pt x="27" y="22"/>
                    <a:pt x="29" y="29"/>
                    <a:pt x="34" y="33"/>
                  </a:cubicBezTo>
                  <a:cubicBezTo>
                    <a:pt x="43" y="39"/>
                    <a:pt x="53" y="43"/>
                    <a:pt x="65" y="49"/>
                  </a:cubicBezTo>
                  <a:cubicBezTo>
                    <a:pt x="63" y="37"/>
                    <a:pt x="61" y="27"/>
                    <a:pt x="59" y="16"/>
                  </a:cubicBezTo>
                  <a:cubicBezTo>
                    <a:pt x="47" y="16"/>
                    <a:pt x="36" y="16"/>
                    <a:pt x="24" y="16"/>
                  </a:cubicBezTo>
                  <a:close/>
                  <a:moveTo>
                    <a:pt x="138" y="17"/>
                  </a:moveTo>
                  <a:cubicBezTo>
                    <a:pt x="128" y="17"/>
                    <a:pt x="118" y="17"/>
                    <a:pt x="108" y="17"/>
                  </a:cubicBezTo>
                  <a:cubicBezTo>
                    <a:pt x="108" y="22"/>
                    <a:pt x="108" y="27"/>
                    <a:pt x="108" y="32"/>
                  </a:cubicBezTo>
                  <a:cubicBezTo>
                    <a:pt x="108" y="33"/>
                    <a:pt x="108" y="34"/>
                    <a:pt x="109" y="34"/>
                  </a:cubicBezTo>
                  <a:cubicBezTo>
                    <a:pt x="117" y="39"/>
                    <a:pt x="125" y="44"/>
                    <a:pt x="133" y="49"/>
                  </a:cubicBezTo>
                  <a:cubicBezTo>
                    <a:pt x="135" y="38"/>
                    <a:pt x="137" y="27"/>
                    <a:pt x="138" y="17"/>
                  </a:cubicBezTo>
                  <a:close/>
                  <a:moveTo>
                    <a:pt x="45" y="68"/>
                  </a:moveTo>
                  <a:cubicBezTo>
                    <a:pt x="52" y="64"/>
                    <a:pt x="58" y="60"/>
                    <a:pt x="64" y="56"/>
                  </a:cubicBezTo>
                  <a:cubicBezTo>
                    <a:pt x="55" y="51"/>
                    <a:pt x="46" y="46"/>
                    <a:pt x="37" y="41"/>
                  </a:cubicBezTo>
                  <a:cubicBezTo>
                    <a:pt x="39" y="50"/>
                    <a:pt x="42" y="59"/>
                    <a:pt x="45" y="68"/>
                  </a:cubicBezTo>
                  <a:close/>
                  <a:moveTo>
                    <a:pt x="108" y="66"/>
                  </a:moveTo>
                  <a:cubicBezTo>
                    <a:pt x="116" y="62"/>
                    <a:pt x="123" y="59"/>
                    <a:pt x="131" y="55"/>
                  </a:cubicBezTo>
                  <a:cubicBezTo>
                    <a:pt x="122" y="50"/>
                    <a:pt x="115" y="45"/>
                    <a:pt x="108" y="41"/>
                  </a:cubicBezTo>
                  <a:cubicBezTo>
                    <a:pt x="108" y="50"/>
                    <a:pt x="108" y="57"/>
                    <a:pt x="108" y="66"/>
                  </a:cubicBezTo>
                  <a:close/>
                  <a:moveTo>
                    <a:pt x="99" y="41"/>
                  </a:moveTo>
                  <a:cubicBezTo>
                    <a:pt x="91" y="46"/>
                    <a:pt x="85" y="50"/>
                    <a:pt x="77" y="55"/>
                  </a:cubicBezTo>
                  <a:cubicBezTo>
                    <a:pt x="85" y="59"/>
                    <a:pt x="92" y="62"/>
                    <a:pt x="99" y="66"/>
                  </a:cubicBezTo>
                  <a:cubicBezTo>
                    <a:pt x="99" y="57"/>
                    <a:pt x="99" y="49"/>
                    <a:pt x="99" y="41"/>
                  </a:cubicBezTo>
                  <a:close/>
                  <a:moveTo>
                    <a:pt x="169" y="42"/>
                  </a:moveTo>
                  <a:cubicBezTo>
                    <a:pt x="160" y="47"/>
                    <a:pt x="152" y="51"/>
                    <a:pt x="143" y="55"/>
                  </a:cubicBezTo>
                  <a:cubicBezTo>
                    <a:pt x="150" y="59"/>
                    <a:pt x="156" y="63"/>
                    <a:pt x="162" y="66"/>
                  </a:cubicBezTo>
                  <a:cubicBezTo>
                    <a:pt x="164" y="58"/>
                    <a:pt x="166" y="51"/>
                    <a:pt x="169" y="42"/>
                  </a:cubicBezTo>
                  <a:close/>
                  <a:moveTo>
                    <a:pt x="97" y="72"/>
                  </a:moveTo>
                  <a:cubicBezTo>
                    <a:pt x="89" y="68"/>
                    <a:pt x="82" y="64"/>
                    <a:pt x="74" y="61"/>
                  </a:cubicBezTo>
                  <a:cubicBezTo>
                    <a:pt x="75" y="68"/>
                    <a:pt x="76" y="75"/>
                    <a:pt x="76" y="82"/>
                  </a:cubicBezTo>
                  <a:cubicBezTo>
                    <a:pt x="83" y="79"/>
                    <a:pt x="89" y="76"/>
                    <a:pt x="97" y="72"/>
                  </a:cubicBezTo>
                  <a:close/>
                  <a:moveTo>
                    <a:pt x="132" y="61"/>
                  </a:moveTo>
                  <a:cubicBezTo>
                    <a:pt x="124" y="65"/>
                    <a:pt x="118" y="68"/>
                    <a:pt x="111" y="72"/>
                  </a:cubicBezTo>
                  <a:cubicBezTo>
                    <a:pt x="118" y="76"/>
                    <a:pt x="124" y="79"/>
                    <a:pt x="130" y="82"/>
                  </a:cubicBezTo>
                  <a:cubicBezTo>
                    <a:pt x="131" y="75"/>
                    <a:pt x="131" y="68"/>
                    <a:pt x="132" y="61"/>
                  </a:cubicBezTo>
                  <a:close/>
                  <a:moveTo>
                    <a:pt x="67" y="87"/>
                  </a:moveTo>
                  <a:cubicBezTo>
                    <a:pt x="60" y="83"/>
                    <a:pt x="54" y="80"/>
                    <a:pt x="47" y="77"/>
                  </a:cubicBezTo>
                  <a:cubicBezTo>
                    <a:pt x="48" y="84"/>
                    <a:pt x="48" y="90"/>
                    <a:pt x="49" y="96"/>
                  </a:cubicBezTo>
                  <a:cubicBezTo>
                    <a:pt x="55" y="93"/>
                    <a:pt x="61" y="90"/>
                    <a:pt x="67" y="87"/>
                  </a:cubicBezTo>
                  <a:close/>
                  <a:moveTo>
                    <a:pt x="139" y="81"/>
                  </a:moveTo>
                  <a:cubicBezTo>
                    <a:pt x="145" y="78"/>
                    <a:pt x="151" y="75"/>
                    <a:pt x="158" y="72"/>
                  </a:cubicBezTo>
                  <a:cubicBezTo>
                    <a:pt x="152" y="68"/>
                    <a:pt x="147" y="65"/>
                    <a:pt x="140" y="61"/>
                  </a:cubicBezTo>
                  <a:cubicBezTo>
                    <a:pt x="140" y="68"/>
                    <a:pt x="139" y="74"/>
                    <a:pt x="139" y="81"/>
                  </a:cubicBezTo>
                  <a:close/>
                  <a:moveTo>
                    <a:pt x="108" y="78"/>
                  </a:moveTo>
                  <a:cubicBezTo>
                    <a:pt x="108" y="84"/>
                    <a:pt x="108" y="90"/>
                    <a:pt x="108" y="96"/>
                  </a:cubicBezTo>
                  <a:cubicBezTo>
                    <a:pt x="114" y="93"/>
                    <a:pt x="120" y="90"/>
                    <a:pt x="126" y="87"/>
                  </a:cubicBezTo>
                  <a:cubicBezTo>
                    <a:pt x="120" y="84"/>
                    <a:pt x="114" y="81"/>
                    <a:pt x="108" y="78"/>
                  </a:cubicBezTo>
                  <a:close/>
                  <a:moveTo>
                    <a:pt x="140" y="87"/>
                  </a:moveTo>
                  <a:cubicBezTo>
                    <a:pt x="146" y="90"/>
                    <a:pt x="152" y="93"/>
                    <a:pt x="157" y="96"/>
                  </a:cubicBezTo>
                  <a:cubicBezTo>
                    <a:pt x="158" y="90"/>
                    <a:pt x="158" y="84"/>
                    <a:pt x="159" y="78"/>
                  </a:cubicBezTo>
                  <a:cubicBezTo>
                    <a:pt x="153" y="81"/>
                    <a:pt x="147" y="84"/>
                    <a:pt x="140" y="87"/>
                  </a:cubicBezTo>
                  <a:close/>
                  <a:moveTo>
                    <a:pt x="99" y="78"/>
                  </a:moveTo>
                  <a:cubicBezTo>
                    <a:pt x="93" y="81"/>
                    <a:pt x="88" y="84"/>
                    <a:pt x="81" y="87"/>
                  </a:cubicBezTo>
                  <a:cubicBezTo>
                    <a:pt x="88" y="90"/>
                    <a:pt x="93" y="93"/>
                    <a:pt x="99" y="95"/>
                  </a:cubicBezTo>
                  <a:cubicBezTo>
                    <a:pt x="99" y="89"/>
                    <a:pt x="99" y="84"/>
                    <a:pt x="99" y="78"/>
                  </a:cubicBezTo>
                  <a:close/>
                  <a:moveTo>
                    <a:pt x="66" y="62"/>
                  </a:moveTo>
                  <a:cubicBezTo>
                    <a:pt x="61" y="66"/>
                    <a:pt x="56" y="68"/>
                    <a:pt x="51" y="72"/>
                  </a:cubicBezTo>
                  <a:cubicBezTo>
                    <a:pt x="57" y="74"/>
                    <a:pt x="62" y="77"/>
                    <a:pt x="67" y="80"/>
                  </a:cubicBezTo>
                  <a:cubicBezTo>
                    <a:pt x="67" y="74"/>
                    <a:pt x="66" y="68"/>
                    <a:pt x="66" y="62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FD5090AF-9B84-44F5-BD57-BDDA41F017D0}"/>
                </a:ext>
              </a:extLst>
            </p:cNvPr>
            <p:cNvGrpSpPr/>
            <p:nvPr/>
          </p:nvGrpSpPr>
          <p:grpSpPr>
            <a:xfrm>
              <a:off x="3103563" y="4748213"/>
              <a:ext cx="641351" cy="363537"/>
              <a:chOff x="3103563" y="4748213"/>
              <a:chExt cx="641351" cy="363537"/>
            </a:xfrm>
          </p:grpSpPr>
          <p:sp>
            <p:nvSpPr>
              <p:cNvPr id="35" name="Freeform 13">
                <a:extLst>
                  <a:ext uri="{FF2B5EF4-FFF2-40B4-BE49-F238E27FC236}">
                    <a16:creationId xmlns:a16="http://schemas.microsoft.com/office/drawing/2014/main" id="{05FA98AF-D960-4B40-A2F3-CBC6730B92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1501" y="4843463"/>
                <a:ext cx="450850" cy="233362"/>
              </a:xfrm>
              <a:custGeom>
                <a:avLst/>
                <a:gdLst>
                  <a:gd name="T0" fmla="*/ 118 w 118"/>
                  <a:gd name="T1" fmla="*/ 43 h 61"/>
                  <a:gd name="T2" fmla="*/ 100 w 118"/>
                  <a:gd name="T3" fmla="*/ 61 h 61"/>
                  <a:gd name="T4" fmla="*/ 54 w 118"/>
                  <a:gd name="T5" fmla="*/ 33 h 61"/>
                  <a:gd name="T6" fmla="*/ 0 w 118"/>
                  <a:gd name="T7" fmla="*/ 45 h 61"/>
                  <a:gd name="T8" fmla="*/ 1 w 118"/>
                  <a:gd name="T9" fmla="*/ 39 h 61"/>
                  <a:gd name="T10" fmla="*/ 19 w 118"/>
                  <a:gd name="T11" fmla="*/ 7 h 61"/>
                  <a:gd name="T12" fmla="*/ 26 w 118"/>
                  <a:gd name="T13" fmla="*/ 3 h 61"/>
                  <a:gd name="T14" fmla="*/ 89 w 118"/>
                  <a:gd name="T15" fmla="*/ 19 h 61"/>
                  <a:gd name="T16" fmla="*/ 118 w 118"/>
                  <a:gd name="T17" fmla="*/ 43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8" h="61">
                    <a:moveTo>
                      <a:pt x="118" y="43"/>
                    </a:moveTo>
                    <a:cubicBezTo>
                      <a:pt x="111" y="50"/>
                      <a:pt x="106" y="55"/>
                      <a:pt x="100" y="61"/>
                    </a:cubicBezTo>
                    <a:cubicBezTo>
                      <a:pt x="88" y="46"/>
                      <a:pt x="73" y="36"/>
                      <a:pt x="54" y="33"/>
                    </a:cubicBezTo>
                    <a:cubicBezTo>
                      <a:pt x="35" y="31"/>
                      <a:pt x="18" y="34"/>
                      <a:pt x="0" y="45"/>
                    </a:cubicBezTo>
                    <a:cubicBezTo>
                      <a:pt x="1" y="42"/>
                      <a:pt x="1" y="41"/>
                      <a:pt x="1" y="39"/>
                    </a:cubicBezTo>
                    <a:cubicBezTo>
                      <a:pt x="5" y="27"/>
                      <a:pt x="10" y="16"/>
                      <a:pt x="19" y="7"/>
                    </a:cubicBezTo>
                    <a:cubicBezTo>
                      <a:pt x="21" y="5"/>
                      <a:pt x="23" y="3"/>
                      <a:pt x="26" y="3"/>
                    </a:cubicBezTo>
                    <a:cubicBezTo>
                      <a:pt x="49" y="0"/>
                      <a:pt x="70" y="7"/>
                      <a:pt x="89" y="19"/>
                    </a:cubicBezTo>
                    <a:cubicBezTo>
                      <a:pt x="99" y="26"/>
                      <a:pt x="108" y="35"/>
                      <a:pt x="118" y="43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6" name="Freeform 14">
                <a:extLst>
                  <a:ext uri="{FF2B5EF4-FFF2-40B4-BE49-F238E27FC236}">
                    <a16:creationId xmlns:a16="http://schemas.microsoft.com/office/drawing/2014/main" id="{F41A252E-D76D-461A-AFCF-8ECCB6EEFC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3563" y="4973638"/>
                <a:ext cx="366713" cy="138112"/>
              </a:xfrm>
              <a:custGeom>
                <a:avLst/>
                <a:gdLst>
                  <a:gd name="T0" fmla="*/ 0 w 96"/>
                  <a:gd name="T1" fmla="*/ 35 h 36"/>
                  <a:gd name="T2" fmla="*/ 0 w 96"/>
                  <a:gd name="T3" fmla="*/ 23 h 36"/>
                  <a:gd name="T4" fmla="*/ 2 w 96"/>
                  <a:gd name="T5" fmla="*/ 20 h 36"/>
                  <a:gd name="T6" fmla="*/ 95 w 96"/>
                  <a:gd name="T7" fmla="*/ 31 h 36"/>
                  <a:gd name="T8" fmla="*/ 96 w 96"/>
                  <a:gd name="T9" fmla="*/ 33 h 36"/>
                  <a:gd name="T10" fmla="*/ 89 w 96"/>
                  <a:gd name="T11" fmla="*/ 35 h 36"/>
                  <a:gd name="T12" fmla="*/ 30 w 96"/>
                  <a:gd name="T13" fmla="*/ 35 h 36"/>
                  <a:gd name="T14" fmla="*/ 0 w 96"/>
                  <a:gd name="T15" fmla="*/ 35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6">
                    <a:moveTo>
                      <a:pt x="0" y="35"/>
                    </a:moveTo>
                    <a:cubicBezTo>
                      <a:pt x="0" y="31"/>
                      <a:pt x="0" y="27"/>
                      <a:pt x="0" y="23"/>
                    </a:cubicBezTo>
                    <a:cubicBezTo>
                      <a:pt x="0" y="22"/>
                      <a:pt x="1" y="20"/>
                      <a:pt x="2" y="20"/>
                    </a:cubicBezTo>
                    <a:cubicBezTo>
                      <a:pt x="31" y="0"/>
                      <a:pt x="72" y="1"/>
                      <a:pt x="95" y="31"/>
                    </a:cubicBezTo>
                    <a:cubicBezTo>
                      <a:pt x="95" y="31"/>
                      <a:pt x="95" y="31"/>
                      <a:pt x="96" y="33"/>
                    </a:cubicBezTo>
                    <a:cubicBezTo>
                      <a:pt x="93" y="34"/>
                      <a:pt x="91" y="35"/>
                      <a:pt x="89" y="35"/>
                    </a:cubicBezTo>
                    <a:cubicBezTo>
                      <a:pt x="69" y="36"/>
                      <a:pt x="50" y="35"/>
                      <a:pt x="30" y="35"/>
                    </a:cubicBezTo>
                    <a:cubicBezTo>
                      <a:pt x="21" y="35"/>
                      <a:pt x="11" y="35"/>
                      <a:pt x="0" y="35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7" name="Freeform 15">
                <a:extLst>
                  <a:ext uri="{FF2B5EF4-FFF2-40B4-BE49-F238E27FC236}">
                    <a16:creationId xmlns:a16="http://schemas.microsoft.com/office/drawing/2014/main" id="{6229FF55-5A5A-4406-885E-9B0367D933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6913" y="4748213"/>
                <a:ext cx="382588" cy="241300"/>
              </a:xfrm>
              <a:custGeom>
                <a:avLst/>
                <a:gdLst>
                  <a:gd name="T0" fmla="*/ 0 w 100"/>
                  <a:gd name="T1" fmla="*/ 19 h 63"/>
                  <a:gd name="T2" fmla="*/ 65 w 100"/>
                  <a:gd name="T3" fmla="*/ 5 h 63"/>
                  <a:gd name="T4" fmla="*/ 69 w 100"/>
                  <a:gd name="T5" fmla="*/ 8 h 63"/>
                  <a:gd name="T6" fmla="*/ 100 w 100"/>
                  <a:gd name="T7" fmla="*/ 51 h 63"/>
                  <a:gd name="T8" fmla="*/ 90 w 100"/>
                  <a:gd name="T9" fmla="*/ 63 h 63"/>
                  <a:gd name="T10" fmla="*/ 0 w 100"/>
                  <a:gd name="T11" fmla="*/ 19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0" h="63">
                    <a:moveTo>
                      <a:pt x="0" y="19"/>
                    </a:moveTo>
                    <a:cubicBezTo>
                      <a:pt x="21" y="5"/>
                      <a:pt x="42" y="0"/>
                      <a:pt x="65" y="5"/>
                    </a:cubicBezTo>
                    <a:cubicBezTo>
                      <a:pt x="67" y="6"/>
                      <a:pt x="69" y="7"/>
                      <a:pt x="69" y="8"/>
                    </a:cubicBezTo>
                    <a:cubicBezTo>
                      <a:pt x="76" y="25"/>
                      <a:pt x="86" y="38"/>
                      <a:pt x="100" y="51"/>
                    </a:cubicBezTo>
                    <a:cubicBezTo>
                      <a:pt x="96" y="55"/>
                      <a:pt x="93" y="59"/>
                      <a:pt x="90" y="63"/>
                    </a:cubicBezTo>
                    <a:cubicBezTo>
                      <a:pt x="66" y="37"/>
                      <a:pt x="37" y="20"/>
                      <a:pt x="0" y="19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8" name="Freeform 16">
                <a:extLst>
                  <a:ext uri="{FF2B5EF4-FFF2-40B4-BE49-F238E27FC236}">
                    <a16:creationId xmlns:a16="http://schemas.microsoft.com/office/drawing/2014/main" id="{7E98CB17-CCFC-4BB3-BA34-5DB9F97898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0451" y="4962525"/>
                <a:ext cx="144463" cy="149225"/>
              </a:xfrm>
              <a:custGeom>
                <a:avLst/>
                <a:gdLst>
                  <a:gd name="T0" fmla="*/ 0 w 38"/>
                  <a:gd name="T1" fmla="*/ 13 h 39"/>
                  <a:gd name="T2" fmla="*/ 11 w 38"/>
                  <a:gd name="T3" fmla="*/ 0 h 39"/>
                  <a:gd name="T4" fmla="*/ 33 w 38"/>
                  <a:gd name="T5" fmla="*/ 12 h 39"/>
                  <a:gd name="T6" fmla="*/ 35 w 38"/>
                  <a:gd name="T7" fmla="*/ 15 h 39"/>
                  <a:gd name="T8" fmla="*/ 38 w 38"/>
                  <a:gd name="T9" fmla="*/ 38 h 39"/>
                  <a:gd name="T10" fmla="*/ 16 w 38"/>
                  <a:gd name="T11" fmla="*/ 38 h 39"/>
                  <a:gd name="T12" fmla="*/ 13 w 38"/>
                  <a:gd name="T13" fmla="*/ 36 h 39"/>
                  <a:gd name="T14" fmla="*/ 0 w 38"/>
                  <a:gd name="T15" fmla="*/ 13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39">
                    <a:moveTo>
                      <a:pt x="0" y="13"/>
                    </a:moveTo>
                    <a:cubicBezTo>
                      <a:pt x="3" y="8"/>
                      <a:pt x="7" y="4"/>
                      <a:pt x="11" y="0"/>
                    </a:cubicBezTo>
                    <a:cubicBezTo>
                      <a:pt x="18" y="4"/>
                      <a:pt x="26" y="8"/>
                      <a:pt x="33" y="12"/>
                    </a:cubicBezTo>
                    <a:cubicBezTo>
                      <a:pt x="34" y="12"/>
                      <a:pt x="35" y="14"/>
                      <a:pt x="35" y="15"/>
                    </a:cubicBezTo>
                    <a:cubicBezTo>
                      <a:pt x="36" y="23"/>
                      <a:pt x="37" y="30"/>
                      <a:pt x="38" y="38"/>
                    </a:cubicBezTo>
                    <a:cubicBezTo>
                      <a:pt x="29" y="38"/>
                      <a:pt x="23" y="39"/>
                      <a:pt x="16" y="38"/>
                    </a:cubicBezTo>
                    <a:cubicBezTo>
                      <a:pt x="15" y="38"/>
                      <a:pt x="14" y="37"/>
                      <a:pt x="13" y="36"/>
                    </a:cubicBezTo>
                    <a:cubicBezTo>
                      <a:pt x="9" y="28"/>
                      <a:pt x="4" y="21"/>
                      <a:pt x="0" y="13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9" name="Freeform 17">
                <a:extLst>
                  <a:ext uri="{FF2B5EF4-FFF2-40B4-BE49-F238E27FC236}">
                    <a16:creationId xmlns:a16="http://schemas.microsoft.com/office/drawing/2014/main" id="{6777FC22-A7CB-498D-916F-932EEB6DB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35363" y="4783138"/>
                <a:ext cx="125413" cy="133350"/>
              </a:xfrm>
              <a:custGeom>
                <a:avLst/>
                <a:gdLst>
                  <a:gd name="T0" fmla="*/ 0 w 33"/>
                  <a:gd name="T1" fmla="*/ 0 h 35"/>
                  <a:gd name="T2" fmla="*/ 33 w 33"/>
                  <a:gd name="T3" fmla="*/ 22 h 35"/>
                  <a:gd name="T4" fmla="*/ 33 w 33"/>
                  <a:gd name="T5" fmla="*/ 27 h 35"/>
                  <a:gd name="T6" fmla="*/ 27 w 33"/>
                  <a:gd name="T7" fmla="*/ 35 h 35"/>
                  <a:gd name="T8" fmla="*/ 0 w 33"/>
                  <a:gd name="T9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" h="35">
                    <a:moveTo>
                      <a:pt x="0" y="0"/>
                    </a:moveTo>
                    <a:cubicBezTo>
                      <a:pt x="13" y="5"/>
                      <a:pt x="24" y="13"/>
                      <a:pt x="33" y="22"/>
                    </a:cubicBezTo>
                    <a:cubicBezTo>
                      <a:pt x="33" y="23"/>
                      <a:pt x="33" y="25"/>
                      <a:pt x="33" y="27"/>
                    </a:cubicBezTo>
                    <a:cubicBezTo>
                      <a:pt x="31" y="29"/>
                      <a:pt x="29" y="32"/>
                      <a:pt x="27" y="35"/>
                    </a:cubicBezTo>
                    <a:cubicBezTo>
                      <a:pt x="15" y="26"/>
                      <a:pt x="7" y="14"/>
                      <a:pt x="0" y="0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0" name="Freeform 18">
                <a:extLst>
                  <a:ext uri="{FF2B5EF4-FFF2-40B4-BE49-F238E27FC236}">
                    <a16:creationId xmlns:a16="http://schemas.microsoft.com/office/drawing/2014/main" id="{B8A80F1D-721B-4B46-9912-9A9B0A8AA9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3138" y="5035550"/>
                <a:ext cx="109538" cy="71437"/>
              </a:xfrm>
              <a:custGeom>
                <a:avLst/>
                <a:gdLst>
                  <a:gd name="T0" fmla="*/ 0 w 29"/>
                  <a:gd name="T1" fmla="*/ 19 h 19"/>
                  <a:gd name="T2" fmla="*/ 17 w 29"/>
                  <a:gd name="T3" fmla="*/ 0 h 19"/>
                  <a:gd name="T4" fmla="*/ 29 w 29"/>
                  <a:gd name="T5" fmla="*/ 19 h 19"/>
                  <a:gd name="T6" fmla="*/ 0 w 29"/>
                  <a:gd name="T7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19">
                    <a:moveTo>
                      <a:pt x="0" y="19"/>
                    </a:moveTo>
                    <a:cubicBezTo>
                      <a:pt x="6" y="13"/>
                      <a:pt x="11" y="7"/>
                      <a:pt x="17" y="0"/>
                    </a:cubicBezTo>
                    <a:cubicBezTo>
                      <a:pt x="21" y="6"/>
                      <a:pt x="25" y="12"/>
                      <a:pt x="29" y="19"/>
                    </a:cubicBezTo>
                    <a:cubicBezTo>
                      <a:pt x="19" y="19"/>
                      <a:pt x="9" y="19"/>
                      <a:pt x="0" y="19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1" name="Freeform 19">
                <a:extLst>
                  <a:ext uri="{FF2B5EF4-FFF2-40B4-BE49-F238E27FC236}">
                    <a16:creationId xmlns:a16="http://schemas.microsoft.com/office/drawing/2014/main" id="{2D303F02-ADEC-4DE3-9408-66EE9B481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0776" y="4897438"/>
                <a:ext cx="61913" cy="76200"/>
              </a:xfrm>
              <a:custGeom>
                <a:avLst/>
                <a:gdLst>
                  <a:gd name="T0" fmla="*/ 15 w 16"/>
                  <a:gd name="T1" fmla="*/ 20 h 20"/>
                  <a:gd name="T2" fmla="*/ 0 w 16"/>
                  <a:gd name="T3" fmla="*/ 10 h 20"/>
                  <a:gd name="T4" fmla="*/ 3 w 16"/>
                  <a:gd name="T5" fmla="*/ 6 h 20"/>
                  <a:gd name="T6" fmla="*/ 6 w 16"/>
                  <a:gd name="T7" fmla="*/ 0 h 20"/>
                  <a:gd name="T8" fmla="*/ 16 w 16"/>
                  <a:gd name="T9" fmla="*/ 19 h 20"/>
                  <a:gd name="T10" fmla="*/ 15 w 16"/>
                  <a:gd name="T1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20">
                    <a:moveTo>
                      <a:pt x="15" y="20"/>
                    </a:moveTo>
                    <a:cubicBezTo>
                      <a:pt x="10" y="17"/>
                      <a:pt x="5" y="14"/>
                      <a:pt x="0" y="10"/>
                    </a:cubicBezTo>
                    <a:cubicBezTo>
                      <a:pt x="1" y="8"/>
                      <a:pt x="2" y="7"/>
                      <a:pt x="3" y="6"/>
                    </a:cubicBezTo>
                    <a:cubicBezTo>
                      <a:pt x="4" y="4"/>
                      <a:pt x="5" y="3"/>
                      <a:pt x="6" y="0"/>
                    </a:cubicBezTo>
                    <a:cubicBezTo>
                      <a:pt x="10" y="7"/>
                      <a:pt x="13" y="13"/>
                      <a:pt x="16" y="19"/>
                    </a:cubicBezTo>
                    <a:cubicBezTo>
                      <a:pt x="16" y="19"/>
                      <a:pt x="15" y="19"/>
                      <a:pt x="15" y="20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44" name="Freeform 14">
            <a:extLst>
              <a:ext uri="{FF2B5EF4-FFF2-40B4-BE49-F238E27FC236}">
                <a16:creationId xmlns:a16="http://schemas.microsoft.com/office/drawing/2014/main" id="{B61BFA9C-B213-44CA-A499-EC47108FB853}"/>
              </a:ext>
            </a:extLst>
          </p:cNvPr>
          <p:cNvSpPr>
            <a:spLocks/>
          </p:cNvSpPr>
          <p:nvPr/>
        </p:nvSpPr>
        <p:spPr bwMode="auto">
          <a:xfrm rot="10800000" flipH="1">
            <a:off x="0" y="4500689"/>
            <a:ext cx="4675863" cy="637025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97569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27957" y="246213"/>
            <a:ext cx="281759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rgbClr val="092242"/>
                </a:solidFill>
              </a:rPr>
              <a:t>RESOURCES</a:t>
            </a:r>
            <a:endParaRPr dirty="0">
              <a:solidFill>
                <a:srgbClr val="092242"/>
              </a:solidFill>
            </a:endParaRPr>
          </a:p>
        </p:txBody>
      </p:sp>
      <p:grpSp>
        <p:nvGrpSpPr>
          <p:cNvPr id="3034" name="Grupo 3033">
            <a:extLst>
              <a:ext uri="{FF2B5EF4-FFF2-40B4-BE49-F238E27FC236}">
                <a16:creationId xmlns:a16="http://schemas.microsoft.com/office/drawing/2014/main" id="{D86A8456-AEC3-4425-BDEA-E45816B0C9AC}"/>
              </a:ext>
            </a:extLst>
          </p:cNvPr>
          <p:cNvGrpSpPr/>
          <p:nvPr/>
        </p:nvGrpSpPr>
        <p:grpSpPr>
          <a:xfrm>
            <a:off x="450850" y="889000"/>
            <a:ext cx="3960813" cy="4008438"/>
            <a:chOff x="450850" y="889000"/>
            <a:chExt cx="3960813" cy="4008438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93DA61E7-F8BE-42C1-8314-F5AF993E81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82888" y="4114800"/>
              <a:ext cx="381000" cy="782638"/>
            </a:xfrm>
            <a:custGeom>
              <a:avLst/>
              <a:gdLst>
                <a:gd name="T0" fmla="*/ 8 w 105"/>
                <a:gd name="T1" fmla="*/ 215 h 215"/>
                <a:gd name="T2" fmla="*/ 4 w 105"/>
                <a:gd name="T3" fmla="*/ 200 h 215"/>
                <a:gd name="T4" fmla="*/ 22 w 105"/>
                <a:gd name="T5" fmla="*/ 167 h 215"/>
                <a:gd name="T6" fmla="*/ 31 w 105"/>
                <a:gd name="T7" fmla="*/ 136 h 215"/>
                <a:gd name="T8" fmla="*/ 33 w 105"/>
                <a:gd name="T9" fmla="*/ 126 h 215"/>
                <a:gd name="T10" fmla="*/ 32 w 105"/>
                <a:gd name="T11" fmla="*/ 103 h 215"/>
                <a:gd name="T12" fmla="*/ 24 w 105"/>
                <a:gd name="T13" fmla="*/ 62 h 215"/>
                <a:gd name="T14" fmla="*/ 35 w 105"/>
                <a:gd name="T15" fmla="*/ 50 h 215"/>
                <a:gd name="T16" fmla="*/ 67 w 105"/>
                <a:gd name="T17" fmla="*/ 32 h 215"/>
                <a:gd name="T18" fmla="*/ 66 w 105"/>
                <a:gd name="T19" fmla="*/ 27 h 215"/>
                <a:gd name="T20" fmla="*/ 80 w 105"/>
                <a:gd name="T21" fmla="*/ 3 h 215"/>
                <a:gd name="T22" fmla="*/ 103 w 105"/>
                <a:gd name="T23" fmla="*/ 18 h 215"/>
                <a:gd name="T24" fmla="*/ 95 w 105"/>
                <a:gd name="T25" fmla="*/ 37 h 215"/>
                <a:gd name="T26" fmla="*/ 91 w 105"/>
                <a:gd name="T27" fmla="*/ 40 h 215"/>
                <a:gd name="T28" fmla="*/ 89 w 105"/>
                <a:gd name="T29" fmla="*/ 54 h 215"/>
                <a:gd name="T30" fmla="*/ 72 w 105"/>
                <a:gd name="T31" fmla="*/ 73 h 215"/>
                <a:gd name="T32" fmla="*/ 49 w 105"/>
                <a:gd name="T33" fmla="*/ 76 h 215"/>
                <a:gd name="T34" fmla="*/ 43 w 105"/>
                <a:gd name="T35" fmla="*/ 73 h 215"/>
                <a:gd name="T36" fmla="*/ 38 w 105"/>
                <a:gd name="T37" fmla="*/ 74 h 215"/>
                <a:gd name="T38" fmla="*/ 40 w 105"/>
                <a:gd name="T39" fmla="*/ 79 h 215"/>
                <a:gd name="T40" fmla="*/ 66 w 105"/>
                <a:gd name="T41" fmla="*/ 87 h 215"/>
                <a:gd name="T42" fmla="*/ 68 w 105"/>
                <a:gd name="T43" fmla="*/ 94 h 215"/>
                <a:gd name="T44" fmla="*/ 83 w 105"/>
                <a:gd name="T45" fmla="*/ 149 h 215"/>
                <a:gd name="T46" fmla="*/ 84 w 105"/>
                <a:gd name="T47" fmla="*/ 169 h 215"/>
                <a:gd name="T48" fmla="*/ 79 w 105"/>
                <a:gd name="T49" fmla="*/ 205 h 215"/>
                <a:gd name="T50" fmla="*/ 72 w 105"/>
                <a:gd name="T51" fmla="*/ 215 h 215"/>
                <a:gd name="T52" fmla="*/ 67 w 105"/>
                <a:gd name="T53" fmla="*/ 215 h 215"/>
                <a:gd name="T54" fmla="*/ 62 w 105"/>
                <a:gd name="T55" fmla="*/ 202 h 215"/>
                <a:gd name="T56" fmla="*/ 64 w 105"/>
                <a:gd name="T57" fmla="*/ 189 h 215"/>
                <a:gd name="T58" fmla="*/ 60 w 105"/>
                <a:gd name="T59" fmla="*/ 139 h 215"/>
                <a:gd name="T60" fmla="*/ 59 w 105"/>
                <a:gd name="T61" fmla="*/ 137 h 215"/>
                <a:gd name="T62" fmla="*/ 55 w 105"/>
                <a:gd name="T63" fmla="*/ 133 h 215"/>
                <a:gd name="T64" fmla="*/ 52 w 105"/>
                <a:gd name="T65" fmla="*/ 137 h 215"/>
                <a:gd name="T66" fmla="*/ 37 w 105"/>
                <a:gd name="T67" fmla="*/ 174 h 215"/>
                <a:gd name="T68" fmla="*/ 20 w 105"/>
                <a:gd name="T69" fmla="*/ 207 h 215"/>
                <a:gd name="T70" fmla="*/ 12 w 105"/>
                <a:gd name="T71" fmla="*/ 215 h 215"/>
                <a:gd name="T72" fmla="*/ 8 w 105"/>
                <a:gd name="T73" fmla="*/ 215 h 215"/>
                <a:gd name="T74" fmla="*/ 81 w 105"/>
                <a:gd name="T75" fmla="*/ 41 h 215"/>
                <a:gd name="T76" fmla="*/ 81 w 105"/>
                <a:gd name="T77" fmla="*/ 39 h 215"/>
                <a:gd name="T78" fmla="*/ 75 w 105"/>
                <a:gd name="T79" fmla="*/ 41 h 215"/>
                <a:gd name="T80" fmla="*/ 62 w 105"/>
                <a:gd name="T81" fmla="*/ 57 h 215"/>
                <a:gd name="T82" fmla="*/ 61 w 105"/>
                <a:gd name="T83" fmla="*/ 61 h 215"/>
                <a:gd name="T84" fmla="*/ 65 w 105"/>
                <a:gd name="T85" fmla="*/ 60 h 215"/>
                <a:gd name="T86" fmla="*/ 81 w 105"/>
                <a:gd name="T87" fmla="*/ 41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5" h="215">
                  <a:moveTo>
                    <a:pt x="8" y="215"/>
                  </a:moveTo>
                  <a:cubicBezTo>
                    <a:pt x="1" y="210"/>
                    <a:pt x="0" y="207"/>
                    <a:pt x="4" y="200"/>
                  </a:cubicBezTo>
                  <a:cubicBezTo>
                    <a:pt x="10" y="189"/>
                    <a:pt x="16" y="178"/>
                    <a:pt x="22" y="167"/>
                  </a:cubicBezTo>
                  <a:cubicBezTo>
                    <a:pt x="28" y="157"/>
                    <a:pt x="28" y="146"/>
                    <a:pt x="31" y="136"/>
                  </a:cubicBezTo>
                  <a:cubicBezTo>
                    <a:pt x="31" y="133"/>
                    <a:pt x="32" y="130"/>
                    <a:pt x="33" y="126"/>
                  </a:cubicBezTo>
                  <a:cubicBezTo>
                    <a:pt x="34" y="119"/>
                    <a:pt x="34" y="111"/>
                    <a:pt x="32" y="103"/>
                  </a:cubicBezTo>
                  <a:cubicBezTo>
                    <a:pt x="28" y="90"/>
                    <a:pt x="26" y="76"/>
                    <a:pt x="24" y="62"/>
                  </a:cubicBezTo>
                  <a:cubicBezTo>
                    <a:pt x="22" y="52"/>
                    <a:pt x="25" y="49"/>
                    <a:pt x="35" y="50"/>
                  </a:cubicBezTo>
                  <a:cubicBezTo>
                    <a:pt x="50" y="53"/>
                    <a:pt x="62" y="47"/>
                    <a:pt x="67" y="32"/>
                  </a:cubicBezTo>
                  <a:cubicBezTo>
                    <a:pt x="68" y="31"/>
                    <a:pt x="67" y="29"/>
                    <a:pt x="66" y="27"/>
                  </a:cubicBezTo>
                  <a:cubicBezTo>
                    <a:pt x="63" y="17"/>
                    <a:pt x="69" y="5"/>
                    <a:pt x="80" y="3"/>
                  </a:cubicBezTo>
                  <a:cubicBezTo>
                    <a:pt x="90" y="0"/>
                    <a:pt x="101" y="7"/>
                    <a:pt x="103" y="18"/>
                  </a:cubicBezTo>
                  <a:cubicBezTo>
                    <a:pt x="105" y="25"/>
                    <a:pt x="101" y="33"/>
                    <a:pt x="95" y="37"/>
                  </a:cubicBezTo>
                  <a:cubicBezTo>
                    <a:pt x="94" y="38"/>
                    <a:pt x="92" y="39"/>
                    <a:pt x="91" y="40"/>
                  </a:cubicBezTo>
                  <a:cubicBezTo>
                    <a:pt x="95" y="45"/>
                    <a:pt x="94" y="50"/>
                    <a:pt x="89" y="54"/>
                  </a:cubicBezTo>
                  <a:cubicBezTo>
                    <a:pt x="84" y="60"/>
                    <a:pt x="78" y="67"/>
                    <a:pt x="72" y="73"/>
                  </a:cubicBezTo>
                  <a:cubicBezTo>
                    <a:pt x="64" y="82"/>
                    <a:pt x="59" y="82"/>
                    <a:pt x="49" y="76"/>
                  </a:cubicBezTo>
                  <a:cubicBezTo>
                    <a:pt x="47" y="75"/>
                    <a:pt x="45" y="74"/>
                    <a:pt x="43" y="73"/>
                  </a:cubicBezTo>
                  <a:cubicBezTo>
                    <a:pt x="41" y="73"/>
                    <a:pt x="40" y="74"/>
                    <a:pt x="38" y="74"/>
                  </a:cubicBezTo>
                  <a:cubicBezTo>
                    <a:pt x="39" y="76"/>
                    <a:pt x="39" y="79"/>
                    <a:pt x="40" y="79"/>
                  </a:cubicBezTo>
                  <a:cubicBezTo>
                    <a:pt x="48" y="83"/>
                    <a:pt x="55" y="90"/>
                    <a:pt x="66" y="87"/>
                  </a:cubicBezTo>
                  <a:cubicBezTo>
                    <a:pt x="66" y="90"/>
                    <a:pt x="67" y="92"/>
                    <a:pt x="68" y="94"/>
                  </a:cubicBezTo>
                  <a:cubicBezTo>
                    <a:pt x="73" y="112"/>
                    <a:pt x="78" y="131"/>
                    <a:pt x="83" y="149"/>
                  </a:cubicBezTo>
                  <a:cubicBezTo>
                    <a:pt x="85" y="155"/>
                    <a:pt x="86" y="162"/>
                    <a:pt x="84" y="169"/>
                  </a:cubicBezTo>
                  <a:cubicBezTo>
                    <a:pt x="82" y="181"/>
                    <a:pt x="80" y="193"/>
                    <a:pt x="79" y="205"/>
                  </a:cubicBezTo>
                  <a:cubicBezTo>
                    <a:pt x="78" y="210"/>
                    <a:pt x="76" y="213"/>
                    <a:pt x="72" y="215"/>
                  </a:cubicBezTo>
                  <a:cubicBezTo>
                    <a:pt x="70" y="215"/>
                    <a:pt x="69" y="215"/>
                    <a:pt x="67" y="215"/>
                  </a:cubicBezTo>
                  <a:cubicBezTo>
                    <a:pt x="62" y="212"/>
                    <a:pt x="60" y="208"/>
                    <a:pt x="62" y="202"/>
                  </a:cubicBezTo>
                  <a:cubicBezTo>
                    <a:pt x="63" y="198"/>
                    <a:pt x="63" y="193"/>
                    <a:pt x="64" y="189"/>
                  </a:cubicBezTo>
                  <a:cubicBezTo>
                    <a:pt x="67" y="172"/>
                    <a:pt x="70" y="155"/>
                    <a:pt x="60" y="139"/>
                  </a:cubicBezTo>
                  <a:cubicBezTo>
                    <a:pt x="59" y="139"/>
                    <a:pt x="59" y="137"/>
                    <a:pt x="59" y="137"/>
                  </a:cubicBezTo>
                  <a:cubicBezTo>
                    <a:pt x="58" y="135"/>
                    <a:pt x="56" y="134"/>
                    <a:pt x="55" y="133"/>
                  </a:cubicBezTo>
                  <a:cubicBezTo>
                    <a:pt x="54" y="134"/>
                    <a:pt x="53" y="135"/>
                    <a:pt x="52" y="137"/>
                  </a:cubicBezTo>
                  <a:cubicBezTo>
                    <a:pt x="47" y="149"/>
                    <a:pt x="43" y="162"/>
                    <a:pt x="37" y="174"/>
                  </a:cubicBezTo>
                  <a:cubicBezTo>
                    <a:pt x="32" y="186"/>
                    <a:pt x="26" y="196"/>
                    <a:pt x="20" y="207"/>
                  </a:cubicBezTo>
                  <a:cubicBezTo>
                    <a:pt x="18" y="210"/>
                    <a:pt x="15" y="212"/>
                    <a:pt x="12" y="215"/>
                  </a:cubicBezTo>
                  <a:cubicBezTo>
                    <a:pt x="11" y="215"/>
                    <a:pt x="10" y="215"/>
                    <a:pt x="8" y="215"/>
                  </a:cubicBezTo>
                  <a:close/>
                  <a:moveTo>
                    <a:pt x="81" y="41"/>
                  </a:moveTo>
                  <a:cubicBezTo>
                    <a:pt x="81" y="41"/>
                    <a:pt x="81" y="40"/>
                    <a:pt x="81" y="39"/>
                  </a:cubicBezTo>
                  <a:cubicBezTo>
                    <a:pt x="79" y="40"/>
                    <a:pt x="76" y="40"/>
                    <a:pt x="75" y="41"/>
                  </a:cubicBezTo>
                  <a:cubicBezTo>
                    <a:pt x="71" y="46"/>
                    <a:pt x="66" y="51"/>
                    <a:pt x="62" y="57"/>
                  </a:cubicBezTo>
                  <a:cubicBezTo>
                    <a:pt x="61" y="58"/>
                    <a:pt x="61" y="60"/>
                    <a:pt x="61" y="61"/>
                  </a:cubicBezTo>
                  <a:cubicBezTo>
                    <a:pt x="63" y="61"/>
                    <a:pt x="65" y="61"/>
                    <a:pt x="65" y="60"/>
                  </a:cubicBezTo>
                  <a:cubicBezTo>
                    <a:pt x="71" y="54"/>
                    <a:pt x="76" y="47"/>
                    <a:pt x="81" y="4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B61BFBA1-E249-48D6-8460-5C4BC1BBF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7613" y="892175"/>
              <a:ext cx="654050" cy="665163"/>
            </a:xfrm>
            <a:custGeom>
              <a:avLst/>
              <a:gdLst>
                <a:gd name="T0" fmla="*/ 180 w 180"/>
                <a:gd name="T1" fmla="*/ 92 h 183"/>
                <a:gd name="T2" fmla="*/ 178 w 180"/>
                <a:gd name="T3" fmla="*/ 107 h 183"/>
                <a:gd name="T4" fmla="*/ 115 w 180"/>
                <a:gd name="T5" fmla="*/ 181 h 183"/>
                <a:gd name="T6" fmla="*/ 111 w 180"/>
                <a:gd name="T7" fmla="*/ 183 h 183"/>
                <a:gd name="T8" fmla="*/ 121 w 180"/>
                <a:gd name="T9" fmla="*/ 167 h 183"/>
                <a:gd name="T10" fmla="*/ 151 w 180"/>
                <a:gd name="T11" fmla="*/ 117 h 183"/>
                <a:gd name="T12" fmla="*/ 153 w 180"/>
                <a:gd name="T13" fmla="*/ 105 h 183"/>
                <a:gd name="T14" fmla="*/ 140 w 180"/>
                <a:gd name="T15" fmla="*/ 107 h 183"/>
                <a:gd name="T16" fmla="*/ 127 w 180"/>
                <a:gd name="T17" fmla="*/ 90 h 183"/>
                <a:gd name="T18" fmla="*/ 134 w 180"/>
                <a:gd name="T19" fmla="*/ 80 h 183"/>
                <a:gd name="T20" fmla="*/ 145 w 180"/>
                <a:gd name="T21" fmla="*/ 48 h 183"/>
                <a:gd name="T22" fmla="*/ 131 w 180"/>
                <a:gd name="T23" fmla="*/ 60 h 183"/>
                <a:gd name="T24" fmla="*/ 105 w 180"/>
                <a:gd name="T25" fmla="*/ 67 h 183"/>
                <a:gd name="T26" fmla="*/ 98 w 180"/>
                <a:gd name="T27" fmla="*/ 51 h 183"/>
                <a:gd name="T28" fmla="*/ 80 w 180"/>
                <a:gd name="T29" fmla="*/ 51 h 183"/>
                <a:gd name="T30" fmla="*/ 52 w 180"/>
                <a:gd name="T31" fmla="*/ 57 h 183"/>
                <a:gd name="T32" fmla="*/ 48 w 180"/>
                <a:gd name="T33" fmla="*/ 58 h 183"/>
                <a:gd name="T34" fmla="*/ 1 w 180"/>
                <a:gd name="T35" fmla="*/ 68 h 183"/>
                <a:gd name="T36" fmla="*/ 0 w 180"/>
                <a:gd name="T37" fmla="*/ 67 h 183"/>
                <a:gd name="T38" fmla="*/ 16 w 180"/>
                <a:gd name="T39" fmla="*/ 53 h 183"/>
                <a:gd name="T40" fmla="*/ 75 w 180"/>
                <a:gd name="T41" fmla="*/ 28 h 183"/>
                <a:gd name="T42" fmla="*/ 82 w 180"/>
                <a:gd name="T43" fmla="*/ 26 h 183"/>
                <a:gd name="T44" fmla="*/ 99 w 180"/>
                <a:gd name="T45" fmla="*/ 4 h 183"/>
                <a:gd name="T46" fmla="*/ 107 w 180"/>
                <a:gd name="T47" fmla="*/ 34 h 183"/>
                <a:gd name="T48" fmla="*/ 142 w 180"/>
                <a:gd name="T49" fmla="*/ 29 h 183"/>
                <a:gd name="T50" fmla="*/ 164 w 180"/>
                <a:gd name="T51" fmla="*/ 0 h 183"/>
                <a:gd name="T52" fmla="*/ 167 w 180"/>
                <a:gd name="T53" fmla="*/ 54 h 183"/>
                <a:gd name="T54" fmla="*/ 157 w 180"/>
                <a:gd name="T55" fmla="*/ 70 h 183"/>
                <a:gd name="T56" fmla="*/ 154 w 180"/>
                <a:gd name="T57" fmla="*/ 73 h 183"/>
                <a:gd name="T58" fmla="*/ 149 w 180"/>
                <a:gd name="T59" fmla="*/ 84 h 183"/>
                <a:gd name="T60" fmla="*/ 161 w 180"/>
                <a:gd name="T61" fmla="*/ 90 h 183"/>
                <a:gd name="T62" fmla="*/ 180 w 180"/>
                <a:gd name="T63" fmla="*/ 82 h 183"/>
                <a:gd name="T64" fmla="*/ 180 w 180"/>
                <a:gd name="T65" fmla="*/ 9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80" h="183">
                  <a:moveTo>
                    <a:pt x="180" y="92"/>
                  </a:moveTo>
                  <a:cubicBezTo>
                    <a:pt x="180" y="97"/>
                    <a:pt x="179" y="102"/>
                    <a:pt x="178" y="107"/>
                  </a:cubicBezTo>
                  <a:cubicBezTo>
                    <a:pt x="171" y="143"/>
                    <a:pt x="151" y="169"/>
                    <a:pt x="115" y="181"/>
                  </a:cubicBezTo>
                  <a:cubicBezTo>
                    <a:pt x="114" y="182"/>
                    <a:pt x="113" y="182"/>
                    <a:pt x="111" y="183"/>
                  </a:cubicBezTo>
                  <a:cubicBezTo>
                    <a:pt x="114" y="177"/>
                    <a:pt x="115" y="171"/>
                    <a:pt x="121" y="167"/>
                  </a:cubicBezTo>
                  <a:cubicBezTo>
                    <a:pt x="139" y="156"/>
                    <a:pt x="148" y="138"/>
                    <a:pt x="151" y="117"/>
                  </a:cubicBezTo>
                  <a:cubicBezTo>
                    <a:pt x="152" y="114"/>
                    <a:pt x="152" y="109"/>
                    <a:pt x="153" y="105"/>
                  </a:cubicBezTo>
                  <a:cubicBezTo>
                    <a:pt x="148" y="106"/>
                    <a:pt x="144" y="107"/>
                    <a:pt x="140" y="107"/>
                  </a:cubicBezTo>
                  <a:cubicBezTo>
                    <a:pt x="130" y="107"/>
                    <a:pt x="124" y="100"/>
                    <a:pt x="127" y="90"/>
                  </a:cubicBezTo>
                  <a:cubicBezTo>
                    <a:pt x="128" y="87"/>
                    <a:pt x="131" y="83"/>
                    <a:pt x="134" y="80"/>
                  </a:cubicBezTo>
                  <a:cubicBezTo>
                    <a:pt x="144" y="72"/>
                    <a:pt x="146" y="61"/>
                    <a:pt x="145" y="48"/>
                  </a:cubicBezTo>
                  <a:cubicBezTo>
                    <a:pt x="140" y="53"/>
                    <a:pt x="136" y="57"/>
                    <a:pt x="131" y="60"/>
                  </a:cubicBezTo>
                  <a:cubicBezTo>
                    <a:pt x="124" y="66"/>
                    <a:pt x="114" y="67"/>
                    <a:pt x="105" y="67"/>
                  </a:cubicBezTo>
                  <a:cubicBezTo>
                    <a:pt x="95" y="66"/>
                    <a:pt x="92" y="61"/>
                    <a:pt x="98" y="51"/>
                  </a:cubicBezTo>
                  <a:cubicBezTo>
                    <a:pt x="92" y="51"/>
                    <a:pt x="86" y="50"/>
                    <a:pt x="80" y="51"/>
                  </a:cubicBezTo>
                  <a:cubicBezTo>
                    <a:pt x="71" y="52"/>
                    <a:pt x="61" y="55"/>
                    <a:pt x="52" y="57"/>
                  </a:cubicBezTo>
                  <a:cubicBezTo>
                    <a:pt x="51" y="57"/>
                    <a:pt x="50" y="58"/>
                    <a:pt x="48" y="58"/>
                  </a:cubicBezTo>
                  <a:cubicBezTo>
                    <a:pt x="32" y="56"/>
                    <a:pt x="16" y="60"/>
                    <a:pt x="1" y="68"/>
                  </a:cubicBezTo>
                  <a:cubicBezTo>
                    <a:pt x="1" y="67"/>
                    <a:pt x="1" y="67"/>
                    <a:pt x="0" y="67"/>
                  </a:cubicBezTo>
                  <a:cubicBezTo>
                    <a:pt x="5" y="62"/>
                    <a:pt x="10" y="57"/>
                    <a:pt x="16" y="53"/>
                  </a:cubicBezTo>
                  <a:cubicBezTo>
                    <a:pt x="33" y="40"/>
                    <a:pt x="54" y="33"/>
                    <a:pt x="75" y="28"/>
                  </a:cubicBezTo>
                  <a:cubicBezTo>
                    <a:pt x="77" y="27"/>
                    <a:pt x="80" y="27"/>
                    <a:pt x="82" y="26"/>
                  </a:cubicBezTo>
                  <a:cubicBezTo>
                    <a:pt x="96" y="22"/>
                    <a:pt x="99" y="18"/>
                    <a:pt x="99" y="4"/>
                  </a:cubicBezTo>
                  <a:cubicBezTo>
                    <a:pt x="110" y="8"/>
                    <a:pt x="113" y="19"/>
                    <a:pt x="107" y="34"/>
                  </a:cubicBezTo>
                  <a:cubicBezTo>
                    <a:pt x="119" y="36"/>
                    <a:pt x="131" y="35"/>
                    <a:pt x="142" y="29"/>
                  </a:cubicBezTo>
                  <a:cubicBezTo>
                    <a:pt x="154" y="23"/>
                    <a:pt x="160" y="13"/>
                    <a:pt x="164" y="0"/>
                  </a:cubicBezTo>
                  <a:cubicBezTo>
                    <a:pt x="169" y="19"/>
                    <a:pt x="173" y="36"/>
                    <a:pt x="167" y="54"/>
                  </a:cubicBezTo>
                  <a:cubicBezTo>
                    <a:pt x="165" y="60"/>
                    <a:pt x="160" y="65"/>
                    <a:pt x="157" y="70"/>
                  </a:cubicBezTo>
                  <a:cubicBezTo>
                    <a:pt x="156" y="71"/>
                    <a:pt x="155" y="72"/>
                    <a:pt x="154" y="73"/>
                  </a:cubicBezTo>
                  <a:cubicBezTo>
                    <a:pt x="151" y="76"/>
                    <a:pt x="148" y="79"/>
                    <a:pt x="149" y="84"/>
                  </a:cubicBezTo>
                  <a:cubicBezTo>
                    <a:pt x="151" y="89"/>
                    <a:pt x="156" y="89"/>
                    <a:pt x="161" y="90"/>
                  </a:cubicBezTo>
                  <a:cubicBezTo>
                    <a:pt x="168" y="90"/>
                    <a:pt x="175" y="87"/>
                    <a:pt x="180" y="82"/>
                  </a:cubicBezTo>
                  <a:cubicBezTo>
                    <a:pt x="180" y="85"/>
                    <a:pt x="180" y="88"/>
                    <a:pt x="180" y="9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08131965-CDE7-4EEE-BFA3-37A626073E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2700" y="4286250"/>
              <a:ext cx="276225" cy="611188"/>
            </a:xfrm>
            <a:custGeom>
              <a:avLst/>
              <a:gdLst>
                <a:gd name="T0" fmla="*/ 62 w 76"/>
                <a:gd name="T1" fmla="*/ 168 h 168"/>
                <a:gd name="T2" fmla="*/ 56 w 76"/>
                <a:gd name="T3" fmla="*/ 160 h 168"/>
                <a:gd name="T4" fmla="*/ 24 w 76"/>
                <a:gd name="T5" fmla="*/ 83 h 168"/>
                <a:gd name="T6" fmla="*/ 7 w 76"/>
                <a:gd name="T7" fmla="*/ 51 h 168"/>
                <a:gd name="T8" fmla="*/ 15 w 76"/>
                <a:gd name="T9" fmla="*/ 34 h 168"/>
                <a:gd name="T10" fmla="*/ 37 w 76"/>
                <a:gd name="T11" fmla="*/ 25 h 168"/>
                <a:gd name="T12" fmla="*/ 65 w 76"/>
                <a:gd name="T13" fmla="*/ 3 h 168"/>
                <a:gd name="T14" fmla="*/ 73 w 76"/>
                <a:gd name="T15" fmla="*/ 3 h 168"/>
                <a:gd name="T16" fmla="*/ 71 w 76"/>
                <a:gd name="T17" fmla="*/ 11 h 168"/>
                <a:gd name="T18" fmla="*/ 59 w 76"/>
                <a:gd name="T19" fmla="*/ 30 h 168"/>
                <a:gd name="T20" fmla="*/ 52 w 76"/>
                <a:gd name="T21" fmla="*/ 48 h 168"/>
                <a:gd name="T22" fmla="*/ 44 w 76"/>
                <a:gd name="T23" fmla="*/ 56 h 168"/>
                <a:gd name="T24" fmla="*/ 61 w 76"/>
                <a:gd name="T25" fmla="*/ 84 h 168"/>
                <a:gd name="T26" fmla="*/ 73 w 76"/>
                <a:gd name="T27" fmla="*/ 99 h 168"/>
                <a:gd name="T28" fmla="*/ 75 w 76"/>
                <a:gd name="T29" fmla="*/ 109 h 168"/>
                <a:gd name="T30" fmla="*/ 66 w 76"/>
                <a:gd name="T31" fmla="*/ 131 h 168"/>
                <a:gd name="T32" fmla="*/ 60 w 76"/>
                <a:gd name="T33" fmla="*/ 110 h 168"/>
                <a:gd name="T34" fmla="*/ 57 w 76"/>
                <a:gd name="T35" fmla="*/ 102 h 168"/>
                <a:gd name="T36" fmla="*/ 47 w 76"/>
                <a:gd name="T37" fmla="*/ 89 h 168"/>
                <a:gd name="T38" fmla="*/ 46 w 76"/>
                <a:gd name="T39" fmla="*/ 90 h 168"/>
                <a:gd name="T40" fmla="*/ 48 w 76"/>
                <a:gd name="T41" fmla="*/ 95 h 168"/>
                <a:gd name="T42" fmla="*/ 69 w 76"/>
                <a:gd name="T43" fmla="*/ 157 h 168"/>
                <a:gd name="T44" fmla="*/ 64 w 76"/>
                <a:gd name="T45" fmla="*/ 168 h 168"/>
                <a:gd name="T46" fmla="*/ 62 w 76"/>
                <a:gd name="T47" fmla="*/ 168 h 168"/>
                <a:gd name="T48" fmla="*/ 47 w 76"/>
                <a:gd name="T49" fmla="*/ 32 h 168"/>
                <a:gd name="T50" fmla="*/ 37 w 76"/>
                <a:gd name="T51" fmla="*/ 42 h 168"/>
                <a:gd name="T52" fmla="*/ 47 w 76"/>
                <a:gd name="T53" fmla="*/ 32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6" h="168">
                  <a:moveTo>
                    <a:pt x="62" y="168"/>
                  </a:moveTo>
                  <a:cubicBezTo>
                    <a:pt x="60" y="166"/>
                    <a:pt x="57" y="163"/>
                    <a:pt x="56" y="160"/>
                  </a:cubicBezTo>
                  <a:cubicBezTo>
                    <a:pt x="47" y="134"/>
                    <a:pt x="37" y="108"/>
                    <a:pt x="24" y="83"/>
                  </a:cubicBezTo>
                  <a:cubicBezTo>
                    <a:pt x="19" y="72"/>
                    <a:pt x="13" y="62"/>
                    <a:pt x="7" y="51"/>
                  </a:cubicBezTo>
                  <a:cubicBezTo>
                    <a:pt x="2" y="41"/>
                    <a:pt x="0" y="35"/>
                    <a:pt x="15" y="34"/>
                  </a:cubicBezTo>
                  <a:cubicBezTo>
                    <a:pt x="24" y="34"/>
                    <a:pt x="31" y="30"/>
                    <a:pt x="37" y="25"/>
                  </a:cubicBezTo>
                  <a:cubicBezTo>
                    <a:pt x="46" y="17"/>
                    <a:pt x="55" y="10"/>
                    <a:pt x="65" y="3"/>
                  </a:cubicBezTo>
                  <a:cubicBezTo>
                    <a:pt x="67" y="1"/>
                    <a:pt x="70" y="0"/>
                    <a:pt x="73" y="3"/>
                  </a:cubicBezTo>
                  <a:cubicBezTo>
                    <a:pt x="76" y="6"/>
                    <a:pt x="74" y="9"/>
                    <a:pt x="71" y="11"/>
                  </a:cubicBezTo>
                  <a:cubicBezTo>
                    <a:pt x="65" y="16"/>
                    <a:pt x="60" y="22"/>
                    <a:pt x="59" y="30"/>
                  </a:cubicBezTo>
                  <a:cubicBezTo>
                    <a:pt x="58" y="36"/>
                    <a:pt x="54" y="42"/>
                    <a:pt x="52" y="48"/>
                  </a:cubicBezTo>
                  <a:cubicBezTo>
                    <a:pt x="51" y="52"/>
                    <a:pt x="49" y="56"/>
                    <a:pt x="44" y="56"/>
                  </a:cubicBezTo>
                  <a:cubicBezTo>
                    <a:pt x="48" y="67"/>
                    <a:pt x="54" y="75"/>
                    <a:pt x="61" y="84"/>
                  </a:cubicBezTo>
                  <a:cubicBezTo>
                    <a:pt x="65" y="89"/>
                    <a:pt x="69" y="94"/>
                    <a:pt x="73" y="99"/>
                  </a:cubicBezTo>
                  <a:cubicBezTo>
                    <a:pt x="76" y="102"/>
                    <a:pt x="76" y="105"/>
                    <a:pt x="75" y="109"/>
                  </a:cubicBezTo>
                  <a:cubicBezTo>
                    <a:pt x="72" y="116"/>
                    <a:pt x="70" y="122"/>
                    <a:pt x="66" y="131"/>
                  </a:cubicBezTo>
                  <a:cubicBezTo>
                    <a:pt x="64" y="123"/>
                    <a:pt x="62" y="116"/>
                    <a:pt x="60" y="110"/>
                  </a:cubicBezTo>
                  <a:cubicBezTo>
                    <a:pt x="59" y="107"/>
                    <a:pt x="59" y="104"/>
                    <a:pt x="57" y="102"/>
                  </a:cubicBezTo>
                  <a:cubicBezTo>
                    <a:pt x="54" y="97"/>
                    <a:pt x="51" y="93"/>
                    <a:pt x="47" y="89"/>
                  </a:cubicBezTo>
                  <a:cubicBezTo>
                    <a:pt x="47" y="90"/>
                    <a:pt x="46" y="90"/>
                    <a:pt x="46" y="90"/>
                  </a:cubicBezTo>
                  <a:cubicBezTo>
                    <a:pt x="46" y="92"/>
                    <a:pt x="47" y="94"/>
                    <a:pt x="48" y="95"/>
                  </a:cubicBezTo>
                  <a:cubicBezTo>
                    <a:pt x="57" y="115"/>
                    <a:pt x="62" y="136"/>
                    <a:pt x="69" y="157"/>
                  </a:cubicBezTo>
                  <a:cubicBezTo>
                    <a:pt x="70" y="162"/>
                    <a:pt x="68" y="166"/>
                    <a:pt x="64" y="168"/>
                  </a:cubicBezTo>
                  <a:cubicBezTo>
                    <a:pt x="64" y="168"/>
                    <a:pt x="63" y="168"/>
                    <a:pt x="62" y="168"/>
                  </a:cubicBezTo>
                  <a:close/>
                  <a:moveTo>
                    <a:pt x="47" y="32"/>
                  </a:moveTo>
                  <a:cubicBezTo>
                    <a:pt x="44" y="35"/>
                    <a:pt x="40" y="38"/>
                    <a:pt x="37" y="42"/>
                  </a:cubicBezTo>
                  <a:cubicBezTo>
                    <a:pt x="42" y="43"/>
                    <a:pt x="43" y="42"/>
                    <a:pt x="47" y="3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0232CAC6-21F3-42C0-97AB-E68E6251C4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850" y="3482975"/>
              <a:ext cx="760413" cy="254000"/>
            </a:xfrm>
            <a:custGeom>
              <a:avLst/>
              <a:gdLst>
                <a:gd name="T0" fmla="*/ 0 w 209"/>
                <a:gd name="T1" fmla="*/ 63 h 70"/>
                <a:gd name="T2" fmla="*/ 29 w 209"/>
                <a:gd name="T3" fmla="*/ 33 h 70"/>
                <a:gd name="T4" fmla="*/ 49 w 209"/>
                <a:gd name="T5" fmla="*/ 10 h 70"/>
                <a:gd name="T6" fmla="*/ 57 w 209"/>
                <a:gd name="T7" fmla="*/ 7 h 70"/>
                <a:gd name="T8" fmla="*/ 80 w 209"/>
                <a:gd name="T9" fmla="*/ 7 h 70"/>
                <a:gd name="T10" fmla="*/ 88 w 209"/>
                <a:gd name="T11" fmla="*/ 0 h 70"/>
                <a:gd name="T12" fmla="*/ 122 w 209"/>
                <a:gd name="T13" fmla="*/ 0 h 70"/>
                <a:gd name="T14" fmla="*/ 130 w 209"/>
                <a:gd name="T15" fmla="*/ 7 h 70"/>
                <a:gd name="T16" fmla="*/ 152 w 209"/>
                <a:gd name="T17" fmla="*/ 7 h 70"/>
                <a:gd name="T18" fmla="*/ 162 w 209"/>
                <a:gd name="T19" fmla="*/ 11 h 70"/>
                <a:gd name="T20" fmla="*/ 199 w 209"/>
                <a:gd name="T21" fmla="*/ 52 h 70"/>
                <a:gd name="T22" fmla="*/ 208 w 209"/>
                <a:gd name="T23" fmla="*/ 62 h 70"/>
                <a:gd name="T24" fmla="*/ 208 w 209"/>
                <a:gd name="T25" fmla="*/ 68 h 70"/>
                <a:gd name="T26" fmla="*/ 202 w 209"/>
                <a:gd name="T27" fmla="*/ 67 h 70"/>
                <a:gd name="T28" fmla="*/ 182 w 209"/>
                <a:gd name="T29" fmla="*/ 46 h 70"/>
                <a:gd name="T30" fmla="*/ 158 w 209"/>
                <a:gd name="T31" fmla="*/ 19 h 70"/>
                <a:gd name="T32" fmla="*/ 99 w 209"/>
                <a:gd name="T33" fmla="*/ 65 h 70"/>
                <a:gd name="T34" fmla="*/ 52 w 209"/>
                <a:gd name="T35" fmla="*/ 19 h 70"/>
                <a:gd name="T36" fmla="*/ 37 w 209"/>
                <a:gd name="T37" fmla="*/ 36 h 70"/>
                <a:gd name="T38" fmla="*/ 10 w 209"/>
                <a:gd name="T39" fmla="*/ 66 h 70"/>
                <a:gd name="T40" fmla="*/ 0 w 209"/>
                <a:gd name="T41" fmla="*/ 67 h 70"/>
                <a:gd name="T42" fmla="*/ 0 w 209"/>
                <a:gd name="T43" fmla="*/ 63 h 70"/>
                <a:gd name="T44" fmla="*/ 122 w 209"/>
                <a:gd name="T45" fmla="*/ 45 h 70"/>
                <a:gd name="T46" fmla="*/ 126 w 209"/>
                <a:gd name="T47" fmla="*/ 16 h 70"/>
                <a:gd name="T48" fmla="*/ 84 w 209"/>
                <a:gd name="T49" fmla="*/ 16 h 70"/>
                <a:gd name="T50" fmla="*/ 88 w 209"/>
                <a:gd name="T51" fmla="*/ 44 h 70"/>
                <a:gd name="T52" fmla="*/ 122 w 209"/>
                <a:gd name="T53" fmla="*/ 45 h 70"/>
                <a:gd name="T54" fmla="*/ 130 w 209"/>
                <a:gd name="T55" fmla="*/ 16 h 70"/>
                <a:gd name="T56" fmla="*/ 127 w 209"/>
                <a:gd name="T57" fmla="*/ 37 h 70"/>
                <a:gd name="T58" fmla="*/ 123 w 209"/>
                <a:gd name="T59" fmla="*/ 57 h 70"/>
                <a:gd name="T60" fmla="*/ 153 w 209"/>
                <a:gd name="T61" fmla="*/ 16 h 70"/>
                <a:gd name="T62" fmla="*/ 130 w 209"/>
                <a:gd name="T63" fmla="*/ 16 h 70"/>
                <a:gd name="T64" fmla="*/ 87 w 209"/>
                <a:gd name="T65" fmla="*/ 57 h 70"/>
                <a:gd name="T66" fmla="*/ 83 w 209"/>
                <a:gd name="T67" fmla="*/ 37 h 70"/>
                <a:gd name="T68" fmla="*/ 80 w 209"/>
                <a:gd name="T69" fmla="*/ 16 h 70"/>
                <a:gd name="T70" fmla="*/ 57 w 209"/>
                <a:gd name="T71" fmla="*/ 16 h 70"/>
                <a:gd name="T72" fmla="*/ 87 w 209"/>
                <a:gd name="T73" fmla="*/ 57 h 70"/>
                <a:gd name="T74" fmla="*/ 120 w 209"/>
                <a:gd name="T75" fmla="*/ 50 h 70"/>
                <a:gd name="T76" fmla="*/ 104 w 209"/>
                <a:gd name="T77" fmla="*/ 41 h 70"/>
                <a:gd name="T78" fmla="*/ 91 w 209"/>
                <a:gd name="T79" fmla="*/ 50 h 70"/>
                <a:gd name="T80" fmla="*/ 120 w 209"/>
                <a:gd name="T81" fmla="*/ 50 h 70"/>
                <a:gd name="T82" fmla="*/ 119 w 209"/>
                <a:gd name="T83" fmla="*/ 54 h 70"/>
                <a:gd name="T84" fmla="*/ 91 w 209"/>
                <a:gd name="T85" fmla="*/ 54 h 70"/>
                <a:gd name="T86" fmla="*/ 119 w 209"/>
                <a:gd name="T87" fmla="*/ 54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09" h="70">
                  <a:moveTo>
                    <a:pt x="0" y="63"/>
                  </a:moveTo>
                  <a:cubicBezTo>
                    <a:pt x="10" y="53"/>
                    <a:pt x="19" y="43"/>
                    <a:pt x="29" y="33"/>
                  </a:cubicBezTo>
                  <a:cubicBezTo>
                    <a:pt x="35" y="25"/>
                    <a:pt x="42" y="18"/>
                    <a:pt x="49" y="10"/>
                  </a:cubicBezTo>
                  <a:cubicBezTo>
                    <a:pt x="51" y="9"/>
                    <a:pt x="54" y="7"/>
                    <a:pt x="57" y="7"/>
                  </a:cubicBezTo>
                  <a:cubicBezTo>
                    <a:pt x="64" y="7"/>
                    <a:pt x="72" y="7"/>
                    <a:pt x="80" y="7"/>
                  </a:cubicBezTo>
                  <a:cubicBezTo>
                    <a:pt x="80" y="1"/>
                    <a:pt x="83" y="0"/>
                    <a:pt x="88" y="0"/>
                  </a:cubicBezTo>
                  <a:cubicBezTo>
                    <a:pt x="100" y="1"/>
                    <a:pt x="111" y="0"/>
                    <a:pt x="122" y="0"/>
                  </a:cubicBezTo>
                  <a:cubicBezTo>
                    <a:pt x="127" y="0"/>
                    <a:pt x="131" y="0"/>
                    <a:pt x="130" y="7"/>
                  </a:cubicBezTo>
                  <a:cubicBezTo>
                    <a:pt x="138" y="7"/>
                    <a:pt x="145" y="7"/>
                    <a:pt x="152" y="7"/>
                  </a:cubicBezTo>
                  <a:cubicBezTo>
                    <a:pt x="156" y="7"/>
                    <a:pt x="159" y="8"/>
                    <a:pt x="162" y="11"/>
                  </a:cubicBezTo>
                  <a:cubicBezTo>
                    <a:pt x="174" y="25"/>
                    <a:pt x="187" y="39"/>
                    <a:pt x="199" y="52"/>
                  </a:cubicBezTo>
                  <a:cubicBezTo>
                    <a:pt x="202" y="56"/>
                    <a:pt x="205" y="59"/>
                    <a:pt x="208" y="62"/>
                  </a:cubicBezTo>
                  <a:cubicBezTo>
                    <a:pt x="209" y="64"/>
                    <a:pt x="208" y="66"/>
                    <a:pt x="208" y="68"/>
                  </a:cubicBezTo>
                  <a:cubicBezTo>
                    <a:pt x="206" y="68"/>
                    <a:pt x="204" y="69"/>
                    <a:pt x="202" y="67"/>
                  </a:cubicBezTo>
                  <a:cubicBezTo>
                    <a:pt x="196" y="60"/>
                    <a:pt x="189" y="53"/>
                    <a:pt x="182" y="46"/>
                  </a:cubicBezTo>
                  <a:cubicBezTo>
                    <a:pt x="174" y="37"/>
                    <a:pt x="166" y="29"/>
                    <a:pt x="158" y="19"/>
                  </a:cubicBezTo>
                  <a:cubicBezTo>
                    <a:pt x="149" y="49"/>
                    <a:pt x="131" y="68"/>
                    <a:pt x="99" y="65"/>
                  </a:cubicBezTo>
                  <a:cubicBezTo>
                    <a:pt x="73" y="62"/>
                    <a:pt x="59" y="45"/>
                    <a:pt x="52" y="19"/>
                  </a:cubicBezTo>
                  <a:cubicBezTo>
                    <a:pt x="47" y="25"/>
                    <a:pt x="42" y="30"/>
                    <a:pt x="37" y="36"/>
                  </a:cubicBezTo>
                  <a:cubicBezTo>
                    <a:pt x="28" y="46"/>
                    <a:pt x="19" y="56"/>
                    <a:pt x="10" y="66"/>
                  </a:cubicBezTo>
                  <a:cubicBezTo>
                    <a:pt x="7" y="69"/>
                    <a:pt x="4" y="70"/>
                    <a:pt x="0" y="67"/>
                  </a:cubicBezTo>
                  <a:cubicBezTo>
                    <a:pt x="0" y="66"/>
                    <a:pt x="0" y="64"/>
                    <a:pt x="0" y="63"/>
                  </a:cubicBezTo>
                  <a:close/>
                  <a:moveTo>
                    <a:pt x="122" y="45"/>
                  </a:moveTo>
                  <a:cubicBezTo>
                    <a:pt x="123" y="35"/>
                    <a:pt x="125" y="25"/>
                    <a:pt x="126" y="16"/>
                  </a:cubicBezTo>
                  <a:cubicBezTo>
                    <a:pt x="112" y="16"/>
                    <a:pt x="98" y="16"/>
                    <a:pt x="84" y="16"/>
                  </a:cubicBezTo>
                  <a:cubicBezTo>
                    <a:pt x="85" y="25"/>
                    <a:pt x="87" y="34"/>
                    <a:pt x="88" y="44"/>
                  </a:cubicBezTo>
                  <a:cubicBezTo>
                    <a:pt x="99" y="36"/>
                    <a:pt x="110" y="35"/>
                    <a:pt x="122" y="45"/>
                  </a:cubicBezTo>
                  <a:close/>
                  <a:moveTo>
                    <a:pt x="130" y="16"/>
                  </a:moveTo>
                  <a:cubicBezTo>
                    <a:pt x="129" y="23"/>
                    <a:pt x="128" y="30"/>
                    <a:pt x="127" y="37"/>
                  </a:cubicBezTo>
                  <a:cubicBezTo>
                    <a:pt x="126" y="43"/>
                    <a:pt x="124" y="50"/>
                    <a:pt x="123" y="57"/>
                  </a:cubicBezTo>
                  <a:cubicBezTo>
                    <a:pt x="140" y="52"/>
                    <a:pt x="153" y="34"/>
                    <a:pt x="153" y="16"/>
                  </a:cubicBezTo>
                  <a:cubicBezTo>
                    <a:pt x="146" y="16"/>
                    <a:pt x="138" y="16"/>
                    <a:pt x="130" y="16"/>
                  </a:cubicBezTo>
                  <a:close/>
                  <a:moveTo>
                    <a:pt x="87" y="57"/>
                  </a:moveTo>
                  <a:cubicBezTo>
                    <a:pt x="85" y="50"/>
                    <a:pt x="84" y="44"/>
                    <a:pt x="83" y="37"/>
                  </a:cubicBezTo>
                  <a:cubicBezTo>
                    <a:pt x="82" y="30"/>
                    <a:pt x="81" y="23"/>
                    <a:pt x="80" y="16"/>
                  </a:cubicBezTo>
                  <a:cubicBezTo>
                    <a:pt x="72" y="16"/>
                    <a:pt x="64" y="16"/>
                    <a:pt x="57" y="16"/>
                  </a:cubicBezTo>
                  <a:cubicBezTo>
                    <a:pt x="57" y="33"/>
                    <a:pt x="71" y="52"/>
                    <a:pt x="87" y="57"/>
                  </a:cubicBezTo>
                  <a:close/>
                  <a:moveTo>
                    <a:pt x="120" y="50"/>
                  </a:moveTo>
                  <a:cubicBezTo>
                    <a:pt x="115" y="43"/>
                    <a:pt x="110" y="41"/>
                    <a:pt x="104" y="41"/>
                  </a:cubicBezTo>
                  <a:cubicBezTo>
                    <a:pt x="98" y="42"/>
                    <a:pt x="94" y="44"/>
                    <a:pt x="91" y="50"/>
                  </a:cubicBezTo>
                  <a:cubicBezTo>
                    <a:pt x="101" y="50"/>
                    <a:pt x="109" y="50"/>
                    <a:pt x="120" y="50"/>
                  </a:cubicBezTo>
                  <a:close/>
                  <a:moveTo>
                    <a:pt x="119" y="54"/>
                  </a:moveTo>
                  <a:cubicBezTo>
                    <a:pt x="109" y="54"/>
                    <a:pt x="100" y="54"/>
                    <a:pt x="91" y="54"/>
                  </a:cubicBezTo>
                  <a:cubicBezTo>
                    <a:pt x="96" y="65"/>
                    <a:pt x="115" y="63"/>
                    <a:pt x="119" y="5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0" name="Freeform 9">
              <a:extLst>
                <a:ext uri="{FF2B5EF4-FFF2-40B4-BE49-F238E27FC236}">
                  <a16:creationId xmlns:a16="http://schemas.microsoft.com/office/drawing/2014/main" id="{247C8BB8-17CE-47D3-86F9-B27160CD64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388" y="1973263"/>
              <a:ext cx="754063" cy="741363"/>
            </a:xfrm>
            <a:custGeom>
              <a:avLst/>
              <a:gdLst>
                <a:gd name="T0" fmla="*/ 26 w 207"/>
                <a:gd name="T1" fmla="*/ 172 h 204"/>
                <a:gd name="T2" fmla="*/ 37 w 207"/>
                <a:gd name="T3" fmla="*/ 159 h 204"/>
                <a:gd name="T4" fmla="*/ 14 w 207"/>
                <a:gd name="T5" fmla="*/ 156 h 204"/>
                <a:gd name="T6" fmla="*/ 5 w 207"/>
                <a:gd name="T7" fmla="*/ 94 h 204"/>
                <a:gd name="T8" fmla="*/ 57 w 207"/>
                <a:gd name="T9" fmla="*/ 69 h 204"/>
                <a:gd name="T10" fmla="*/ 20 w 207"/>
                <a:gd name="T11" fmla="*/ 46 h 204"/>
                <a:gd name="T12" fmla="*/ 50 w 207"/>
                <a:gd name="T13" fmla="*/ 32 h 204"/>
                <a:gd name="T14" fmla="*/ 87 w 207"/>
                <a:gd name="T15" fmla="*/ 30 h 204"/>
                <a:gd name="T16" fmla="*/ 48 w 207"/>
                <a:gd name="T17" fmla="*/ 19 h 204"/>
                <a:gd name="T18" fmla="*/ 128 w 207"/>
                <a:gd name="T19" fmla="*/ 9 h 204"/>
                <a:gd name="T20" fmla="*/ 165 w 207"/>
                <a:gd name="T21" fmla="*/ 61 h 204"/>
                <a:gd name="T22" fmla="*/ 172 w 207"/>
                <a:gd name="T23" fmla="*/ 67 h 204"/>
                <a:gd name="T24" fmla="*/ 203 w 207"/>
                <a:gd name="T25" fmla="*/ 86 h 204"/>
                <a:gd name="T26" fmla="*/ 188 w 207"/>
                <a:gd name="T27" fmla="*/ 160 h 204"/>
                <a:gd name="T28" fmla="*/ 164 w 207"/>
                <a:gd name="T29" fmla="*/ 110 h 204"/>
                <a:gd name="T30" fmla="*/ 173 w 207"/>
                <a:gd name="T31" fmla="*/ 179 h 204"/>
                <a:gd name="T32" fmla="*/ 146 w 207"/>
                <a:gd name="T33" fmla="*/ 170 h 204"/>
                <a:gd name="T34" fmla="*/ 153 w 207"/>
                <a:gd name="T35" fmla="*/ 69 h 204"/>
                <a:gd name="T36" fmla="*/ 135 w 207"/>
                <a:gd name="T37" fmla="*/ 68 h 204"/>
                <a:gd name="T38" fmla="*/ 135 w 207"/>
                <a:gd name="T39" fmla="*/ 107 h 204"/>
                <a:gd name="T40" fmla="*/ 130 w 207"/>
                <a:gd name="T41" fmla="*/ 107 h 204"/>
                <a:gd name="T42" fmla="*/ 130 w 207"/>
                <a:gd name="T43" fmla="*/ 59 h 204"/>
                <a:gd name="T44" fmla="*/ 120 w 207"/>
                <a:gd name="T45" fmla="*/ 47 h 204"/>
                <a:gd name="T46" fmla="*/ 113 w 207"/>
                <a:gd name="T47" fmla="*/ 103 h 204"/>
                <a:gd name="T48" fmla="*/ 109 w 207"/>
                <a:gd name="T49" fmla="*/ 110 h 204"/>
                <a:gd name="T50" fmla="*/ 107 w 207"/>
                <a:gd name="T51" fmla="*/ 103 h 204"/>
                <a:gd name="T52" fmla="*/ 102 w 207"/>
                <a:gd name="T53" fmla="*/ 37 h 204"/>
                <a:gd name="T54" fmla="*/ 89 w 207"/>
                <a:gd name="T55" fmla="*/ 45 h 204"/>
                <a:gd name="T56" fmla="*/ 89 w 207"/>
                <a:gd name="T57" fmla="*/ 106 h 204"/>
                <a:gd name="T58" fmla="*/ 84 w 207"/>
                <a:gd name="T59" fmla="*/ 105 h 204"/>
                <a:gd name="T60" fmla="*/ 84 w 207"/>
                <a:gd name="T61" fmla="*/ 56 h 204"/>
                <a:gd name="T62" fmla="*/ 66 w 207"/>
                <a:gd name="T63" fmla="*/ 56 h 204"/>
                <a:gd name="T64" fmla="*/ 64 w 207"/>
                <a:gd name="T65" fmla="*/ 130 h 204"/>
                <a:gd name="T66" fmla="*/ 56 w 207"/>
                <a:gd name="T67" fmla="*/ 119 h 204"/>
                <a:gd name="T68" fmla="*/ 46 w 207"/>
                <a:gd name="T69" fmla="*/ 100 h 204"/>
                <a:gd name="T70" fmla="*/ 41 w 207"/>
                <a:gd name="T71" fmla="*/ 138 h 204"/>
                <a:gd name="T72" fmla="*/ 67 w 207"/>
                <a:gd name="T73" fmla="*/ 17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7" h="204">
                  <a:moveTo>
                    <a:pt x="78" y="204"/>
                  </a:moveTo>
                  <a:cubicBezTo>
                    <a:pt x="58" y="199"/>
                    <a:pt x="40" y="188"/>
                    <a:pt x="26" y="172"/>
                  </a:cubicBezTo>
                  <a:cubicBezTo>
                    <a:pt x="34" y="170"/>
                    <a:pt x="41" y="167"/>
                    <a:pt x="49" y="165"/>
                  </a:cubicBezTo>
                  <a:cubicBezTo>
                    <a:pt x="46" y="157"/>
                    <a:pt x="45" y="156"/>
                    <a:pt x="37" y="159"/>
                  </a:cubicBezTo>
                  <a:cubicBezTo>
                    <a:pt x="34" y="160"/>
                    <a:pt x="31" y="161"/>
                    <a:pt x="27" y="162"/>
                  </a:cubicBezTo>
                  <a:cubicBezTo>
                    <a:pt x="19" y="164"/>
                    <a:pt x="19" y="164"/>
                    <a:pt x="14" y="156"/>
                  </a:cubicBezTo>
                  <a:cubicBezTo>
                    <a:pt x="5" y="139"/>
                    <a:pt x="0" y="120"/>
                    <a:pt x="1" y="101"/>
                  </a:cubicBezTo>
                  <a:cubicBezTo>
                    <a:pt x="1" y="99"/>
                    <a:pt x="3" y="96"/>
                    <a:pt x="5" y="94"/>
                  </a:cubicBezTo>
                  <a:cubicBezTo>
                    <a:pt x="20" y="84"/>
                    <a:pt x="38" y="78"/>
                    <a:pt x="57" y="79"/>
                  </a:cubicBezTo>
                  <a:cubicBezTo>
                    <a:pt x="57" y="76"/>
                    <a:pt x="57" y="73"/>
                    <a:pt x="57" y="69"/>
                  </a:cubicBezTo>
                  <a:cubicBezTo>
                    <a:pt x="38" y="69"/>
                    <a:pt x="20" y="74"/>
                    <a:pt x="3" y="84"/>
                  </a:cubicBezTo>
                  <a:cubicBezTo>
                    <a:pt x="6" y="70"/>
                    <a:pt x="12" y="57"/>
                    <a:pt x="20" y="46"/>
                  </a:cubicBezTo>
                  <a:cubicBezTo>
                    <a:pt x="20" y="45"/>
                    <a:pt x="21" y="45"/>
                    <a:pt x="21" y="44"/>
                  </a:cubicBezTo>
                  <a:cubicBezTo>
                    <a:pt x="28" y="32"/>
                    <a:pt x="39" y="31"/>
                    <a:pt x="50" y="32"/>
                  </a:cubicBezTo>
                  <a:cubicBezTo>
                    <a:pt x="61" y="33"/>
                    <a:pt x="71" y="35"/>
                    <a:pt x="82" y="37"/>
                  </a:cubicBezTo>
                  <a:cubicBezTo>
                    <a:pt x="83" y="35"/>
                    <a:pt x="85" y="33"/>
                    <a:pt x="87" y="30"/>
                  </a:cubicBezTo>
                  <a:cubicBezTo>
                    <a:pt x="73" y="25"/>
                    <a:pt x="59" y="22"/>
                    <a:pt x="43" y="23"/>
                  </a:cubicBezTo>
                  <a:cubicBezTo>
                    <a:pt x="45" y="21"/>
                    <a:pt x="46" y="20"/>
                    <a:pt x="48" y="19"/>
                  </a:cubicBezTo>
                  <a:cubicBezTo>
                    <a:pt x="71" y="5"/>
                    <a:pt x="96" y="0"/>
                    <a:pt x="123" y="5"/>
                  </a:cubicBezTo>
                  <a:cubicBezTo>
                    <a:pt x="125" y="6"/>
                    <a:pt x="127" y="7"/>
                    <a:pt x="128" y="9"/>
                  </a:cubicBezTo>
                  <a:cubicBezTo>
                    <a:pt x="136" y="28"/>
                    <a:pt x="148" y="45"/>
                    <a:pt x="164" y="59"/>
                  </a:cubicBezTo>
                  <a:cubicBezTo>
                    <a:pt x="164" y="59"/>
                    <a:pt x="165" y="60"/>
                    <a:pt x="165" y="61"/>
                  </a:cubicBezTo>
                  <a:cubicBezTo>
                    <a:pt x="159" y="66"/>
                    <a:pt x="161" y="72"/>
                    <a:pt x="161" y="80"/>
                  </a:cubicBezTo>
                  <a:cubicBezTo>
                    <a:pt x="166" y="75"/>
                    <a:pt x="169" y="71"/>
                    <a:pt x="172" y="67"/>
                  </a:cubicBezTo>
                  <a:cubicBezTo>
                    <a:pt x="182" y="72"/>
                    <a:pt x="191" y="77"/>
                    <a:pt x="200" y="82"/>
                  </a:cubicBezTo>
                  <a:cubicBezTo>
                    <a:pt x="201" y="83"/>
                    <a:pt x="202" y="84"/>
                    <a:pt x="203" y="86"/>
                  </a:cubicBezTo>
                  <a:cubicBezTo>
                    <a:pt x="207" y="112"/>
                    <a:pt x="203" y="137"/>
                    <a:pt x="189" y="159"/>
                  </a:cubicBezTo>
                  <a:cubicBezTo>
                    <a:pt x="189" y="159"/>
                    <a:pt x="189" y="159"/>
                    <a:pt x="188" y="160"/>
                  </a:cubicBezTo>
                  <a:cubicBezTo>
                    <a:pt x="186" y="133"/>
                    <a:pt x="177" y="110"/>
                    <a:pt x="162" y="89"/>
                  </a:cubicBezTo>
                  <a:cubicBezTo>
                    <a:pt x="162" y="96"/>
                    <a:pt x="160" y="102"/>
                    <a:pt x="164" y="110"/>
                  </a:cubicBezTo>
                  <a:cubicBezTo>
                    <a:pt x="174" y="127"/>
                    <a:pt x="179" y="146"/>
                    <a:pt x="178" y="166"/>
                  </a:cubicBezTo>
                  <a:cubicBezTo>
                    <a:pt x="178" y="172"/>
                    <a:pt x="177" y="176"/>
                    <a:pt x="173" y="179"/>
                  </a:cubicBezTo>
                  <a:cubicBezTo>
                    <a:pt x="163" y="188"/>
                    <a:pt x="153" y="195"/>
                    <a:pt x="140" y="200"/>
                  </a:cubicBezTo>
                  <a:cubicBezTo>
                    <a:pt x="139" y="189"/>
                    <a:pt x="139" y="179"/>
                    <a:pt x="146" y="170"/>
                  </a:cubicBezTo>
                  <a:cubicBezTo>
                    <a:pt x="151" y="164"/>
                    <a:pt x="153" y="157"/>
                    <a:pt x="153" y="149"/>
                  </a:cubicBezTo>
                  <a:cubicBezTo>
                    <a:pt x="153" y="122"/>
                    <a:pt x="153" y="96"/>
                    <a:pt x="153" y="69"/>
                  </a:cubicBezTo>
                  <a:cubicBezTo>
                    <a:pt x="153" y="64"/>
                    <a:pt x="151" y="60"/>
                    <a:pt x="146" y="59"/>
                  </a:cubicBezTo>
                  <a:cubicBezTo>
                    <a:pt x="140" y="58"/>
                    <a:pt x="135" y="62"/>
                    <a:pt x="135" y="68"/>
                  </a:cubicBezTo>
                  <a:cubicBezTo>
                    <a:pt x="135" y="80"/>
                    <a:pt x="135" y="91"/>
                    <a:pt x="135" y="103"/>
                  </a:cubicBezTo>
                  <a:cubicBezTo>
                    <a:pt x="135" y="104"/>
                    <a:pt x="135" y="106"/>
                    <a:pt x="135" y="107"/>
                  </a:cubicBezTo>
                  <a:cubicBezTo>
                    <a:pt x="134" y="108"/>
                    <a:pt x="133" y="109"/>
                    <a:pt x="132" y="110"/>
                  </a:cubicBezTo>
                  <a:cubicBezTo>
                    <a:pt x="131" y="109"/>
                    <a:pt x="130" y="108"/>
                    <a:pt x="130" y="107"/>
                  </a:cubicBezTo>
                  <a:cubicBezTo>
                    <a:pt x="130" y="106"/>
                    <a:pt x="130" y="105"/>
                    <a:pt x="130" y="103"/>
                  </a:cubicBezTo>
                  <a:cubicBezTo>
                    <a:pt x="130" y="89"/>
                    <a:pt x="130" y="74"/>
                    <a:pt x="130" y="59"/>
                  </a:cubicBezTo>
                  <a:cubicBezTo>
                    <a:pt x="130" y="58"/>
                    <a:pt x="130" y="56"/>
                    <a:pt x="130" y="55"/>
                  </a:cubicBezTo>
                  <a:cubicBezTo>
                    <a:pt x="129" y="50"/>
                    <a:pt x="125" y="47"/>
                    <a:pt x="120" y="47"/>
                  </a:cubicBezTo>
                  <a:cubicBezTo>
                    <a:pt x="115" y="48"/>
                    <a:pt x="113" y="50"/>
                    <a:pt x="113" y="56"/>
                  </a:cubicBezTo>
                  <a:cubicBezTo>
                    <a:pt x="112" y="71"/>
                    <a:pt x="113" y="87"/>
                    <a:pt x="113" y="103"/>
                  </a:cubicBezTo>
                  <a:cubicBezTo>
                    <a:pt x="113" y="104"/>
                    <a:pt x="113" y="106"/>
                    <a:pt x="112" y="107"/>
                  </a:cubicBezTo>
                  <a:cubicBezTo>
                    <a:pt x="112" y="108"/>
                    <a:pt x="110" y="109"/>
                    <a:pt x="109" y="110"/>
                  </a:cubicBezTo>
                  <a:cubicBezTo>
                    <a:pt x="109" y="110"/>
                    <a:pt x="107" y="108"/>
                    <a:pt x="107" y="107"/>
                  </a:cubicBezTo>
                  <a:cubicBezTo>
                    <a:pt x="106" y="106"/>
                    <a:pt x="107" y="104"/>
                    <a:pt x="107" y="103"/>
                  </a:cubicBezTo>
                  <a:cubicBezTo>
                    <a:pt x="107" y="84"/>
                    <a:pt x="107" y="65"/>
                    <a:pt x="106" y="46"/>
                  </a:cubicBezTo>
                  <a:cubicBezTo>
                    <a:pt x="106" y="43"/>
                    <a:pt x="105" y="39"/>
                    <a:pt x="102" y="37"/>
                  </a:cubicBezTo>
                  <a:cubicBezTo>
                    <a:pt x="101" y="36"/>
                    <a:pt x="96" y="35"/>
                    <a:pt x="94" y="37"/>
                  </a:cubicBezTo>
                  <a:cubicBezTo>
                    <a:pt x="92" y="38"/>
                    <a:pt x="89" y="42"/>
                    <a:pt x="89" y="45"/>
                  </a:cubicBezTo>
                  <a:cubicBezTo>
                    <a:pt x="89" y="64"/>
                    <a:pt x="89" y="83"/>
                    <a:pt x="89" y="102"/>
                  </a:cubicBezTo>
                  <a:cubicBezTo>
                    <a:pt x="89" y="103"/>
                    <a:pt x="89" y="104"/>
                    <a:pt x="89" y="106"/>
                  </a:cubicBezTo>
                  <a:cubicBezTo>
                    <a:pt x="88" y="107"/>
                    <a:pt x="87" y="108"/>
                    <a:pt x="87" y="110"/>
                  </a:cubicBezTo>
                  <a:cubicBezTo>
                    <a:pt x="86" y="108"/>
                    <a:pt x="85" y="107"/>
                    <a:pt x="84" y="105"/>
                  </a:cubicBezTo>
                  <a:cubicBezTo>
                    <a:pt x="84" y="104"/>
                    <a:pt x="84" y="103"/>
                    <a:pt x="84" y="102"/>
                  </a:cubicBezTo>
                  <a:cubicBezTo>
                    <a:pt x="84" y="87"/>
                    <a:pt x="84" y="72"/>
                    <a:pt x="84" y="56"/>
                  </a:cubicBezTo>
                  <a:cubicBezTo>
                    <a:pt x="84" y="49"/>
                    <a:pt x="81" y="45"/>
                    <a:pt x="75" y="45"/>
                  </a:cubicBezTo>
                  <a:cubicBezTo>
                    <a:pt x="70" y="45"/>
                    <a:pt x="66" y="49"/>
                    <a:pt x="66" y="56"/>
                  </a:cubicBezTo>
                  <a:cubicBezTo>
                    <a:pt x="66" y="79"/>
                    <a:pt x="66" y="102"/>
                    <a:pt x="66" y="124"/>
                  </a:cubicBezTo>
                  <a:cubicBezTo>
                    <a:pt x="66" y="126"/>
                    <a:pt x="65" y="128"/>
                    <a:pt x="64" y="130"/>
                  </a:cubicBezTo>
                  <a:cubicBezTo>
                    <a:pt x="63" y="129"/>
                    <a:pt x="61" y="128"/>
                    <a:pt x="60" y="127"/>
                  </a:cubicBezTo>
                  <a:cubicBezTo>
                    <a:pt x="58" y="124"/>
                    <a:pt x="57" y="121"/>
                    <a:pt x="56" y="119"/>
                  </a:cubicBezTo>
                  <a:cubicBezTo>
                    <a:pt x="56" y="115"/>
                    <a:pt x="56" y="111"/>
                    <a:pt x="55" y="108"/>
                  </a:cubicBezTo>
                  <a:cubicBezTo>
                    <a:pt x="55" y="103"/>
                    <a:pt x="51" y="100"/>
                    <a:pt x="46" y="100"/>
                  </a:cubicBezTo>
                  <a:cubicBezTo>
                    <a:pt x="41" y="100"/>
                    <a:pt x="37" y="104"/>
                    <a:pt x="38" y="109"/>
                  </a:cubicBezTo>
                  <a:cubicBezTo>
                    <a:pt x="38" y="119"/>
                    <a:pt x="40" y="129"/>
                    <a:pt x="41" y="138"/>
                  </a:cubicBezTo>
                  <a:cubicBezTo>
                    <a:pt x="41" y="139"/>
                    <a:pt x="42" y="140"/>
                    <a:pt x="42" y="141"/>
                  </a:cubicBezTo>
                  <a:cubicBezTo>
                    <a:pt x="50" y="151"/>
                    <a:pt x="57" y="162"/>
                    <a:pt x="67" y="170"/>
                  </a:cubicBezTo>
                  <a:cubicBezTo>
                    <a:pt x="77" y="180"/>
                    <a:pt x="82" y="190"/>
                    <a:pt x="78" y="20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1" name="Freeform 10">
              <a:extLst>
                <a:ext uri="{FF2B5EF4-FFF2-40B4-BE49-F238E27FC236}">
                  <a16:creationId xmlns:a16="http://schemas.microsoft.com/office/drawing/2014/main" id="{C7A035DB-0EAA-4380-AF65-D518AD501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4488" y="4119563"/>
              <a:ext cx="611188" cy="746125"/>
            </a:xfrm>
            <a:custGeom>
              <a:avLst/>
              <a:gdLst>
                <a:gd name="T0" fmla="*/ 79 w 168"/>
                <a:gd name="T1" fmla="*/ 79 h 205"/>
                <a:gd name="T2" fmla="*/ 74 w 168"/>
                <a:gd name="T3" fmla="*/ 66 h 205"/>
                <a:gd name="T4" fmla="*/ 52 w 168"/>
                <a:gd name="T5" fmla="*/ 69 h 205"/>
                <a:gd name="T6" fmla="*/ 38 w 168"/>
                <a:gd name="T7" fmla="*/ 64 h 205"/>
                <a:gd name="T8" fmla="*/ 23 w 168"/>
                <a:gd name="T9" fmla="*/ 73 h 205"/>
                <a:gd name="T10" fmla="*/ 16 w 168"/>
                <a:gd name="T11" fmla="*/ 72 h 205"/>
                <a:gd name="T12" fmla="*/ 18 w 168"/>
                <a:gd name="T13" fmla="*/ 65 h 205"/>
                <a:gd name="T14" fmla="*/ 32 w 168"/>
                <a:gd name="T15" fmla="*/ 57 h 205"/>
                <a:gd name="T16" fmla="*/ 23 w 168"/>
                <a:gd name="T17" fmla="*/ 45 h 205"/>
                <a:gd name="T18" fmla="*/ 12 w 168"/>
                <a:gd name="T19" fmla="*/ 33 h 205"/>
                <a:gd name="T20" fmla="*/ 12 w 168"/>
                <a:gd name="T21" fmla="*/ 7 h 205"/>
                <a:gd name="T22" fmla="*/ 39 w 168"/>
                <a:gd name="T23" fmla="*/ 7 h 205"/>
                <a:gd name="T24" fmla="*/ 38 w 168"/>
                <a:gd name="T25" fmla="*/ 34 h 205"/>
                <a:gd name="T26" fmla="*/ 34 w 168"/>
                <a:gd name="T27" fmla="*/ 37 h 205"/>
                <a:gd name="T28" fmla="*/ 48 w 168"/>
                <a:gd name="T29" fmla="*/ 52 h 205"/>
                <a:gd name="T30" fmla="*/ 52 w 168"/>
                <a:gd name="T31" fmla="*/ 53 h 205"/>
                <a:gd name="T32" fmla="*/ 97 w 168"/>
                <a:gd name="T33" fmla="*/ 49 h 205"/>
                <a:gd name="T34" fmla="*/ 126 w 168"/>
                <a:gd name="T35" fmla="*/ 44 h 205"/>
                <a:gd name="T36" fmla="*/ 162 w 168"/>
                <a:gd name="T37" fmla="*/ 42 h 205"/>
                <a:gd name="T38" fmla="*/ 168 w 168"/>
                <a:gd name="T39" fmla="*/ 48 h 205"/>
                <a:gd name="T40" fmla="*/ 162 w 168"/>
                <a:gd name="T41" fmla="*/ 55 h 205"/>
                <a:gd name="T42" fmla="*/ 139 w 168"/>
                <a:gd name="T43" fmla="*/ 57 h 205"/>
                <a:gd name="T44" fmla="*/ 117 w 168"/>
                <a:gd name="T45" fmla="*/ 61 h 205"/>
                <a:gd name="T46" fmla="*/ 122 w 168"/>
                <a:gd name="T47" fmla="*/ 87 h 205"/>
                <a:gd name="T48" fmla="*/ 129 w 168"/>
                <a:gd name="T49" fmla="*/ 129 h 205"/>
                <a:gd name="T50" fmla="*/ 130 w 168"/>
                <a:gd name="T51" fmla="*/ 159 h 205"/>
                <a:gd name="T52" fmla="*/ 119 w 168"/>
                <a:gd name="T53" fmla="*/ 170 h 205"/>
                <a:gd name="T54" fmla="*/ 94 w 168"/>
                <a:gd name="T55" fmla="*/ 167 h 205"/>
                <a:gd name="T56" fmla="*/ 103 w 168"/>
                <a:gd name="T57" fmla="*/ 152 h 205"/>
                <a:gd name="T58" fmla="*/ 106 w 168"/>
                <a:gd name="T59" fmla="*/ 150 h 205"/>
                <a:gd name="T60" fmla="*/ 112 w 168"/>
                <a:gd name="T61" fmla="*/ 151 h 205"/>
                <a:gd name="T62" fmla="*/ 110 w 168"/>
                <a:gd name="T63" fmla="*/ 129 h 205"/>
                <a:gd name="T64" fmla="*/ 107 w 168"/>
                <a:gd name="T65" fmla="*/ 133 h 205"/>
                <a:gd name="T66" fmla="*/ 89 w 168"/>
                <a:gd name="T67" fmla="*/ 161 h 205"/>
                <a:gd name="T68" fmla="*/ 82 w 168"/>
                <a:gd name="T69" fmla="*/ 168 h 205"/>
                <a:gd name="T70" fmla="*/ 49 w 168"/>
                <a:gd name="T71" fmla="*/ 190 h 205"/>
                <a:gd name="T72" fmla="*/ 32 w 168"/>
                <a:gd name="T73" fmla="*/ 188 h 205"/>
                <a:gd name="T74" fmla="*/ 11 w 168"/>
                <a:gd name="T75" fmla="*/ 202 h 205"/>
                <a:gd name="T76" fmla="*/ 3 w 168"/>
                <a:gd name="T77" fmla="*/ 202 h 205"/>
                <a:gd name="T78" fmla="*/ 6 w 168"/>
                <a:gd name="T79" fmla="*/ 194 h 205"/>
                <a:gd name="T80" fmla="*/ 56 w 168"/>
                <a:gd name="T81" fmla="*/ 163 h 205"/>
                <a:gd name="T82" fmla="*/ 59 w 168"/>
                <a:gd name="T83" fmla="*/ 161 h 205"/>
                <a:gd name="T84" fmla="*/ 57 w 168"/>
                <a:gd name="T85" fmla="*/ 152 h 205"/>
                <a:gd name="T86" fmla="*/ 67 w 168"/>
                <a:gd name="T87" fmla="*/ 144 h 205"/>
                <a:gd name="T88" fmla="*/ 77 w 168"/>
                <a:gd name="T89" fmla="*/ 146 h 205"/>
                <a:gd name="T90" fmla="*/ 85 w 168"/>
                <a:gd name="T91" fmla="*/ 119 h 205"/>
                <a:gd name="T92" fmla="*/ 93 w 168"/>
                <a:gd name="T93" fmla="*/ 109 h 205"/>
                <a:gd name="T94" fmla="*/ 95 w 168"/>
                <a:gd name="T95" fmla="*/ 104 h 205"/>
                <a:gd name="T96" fmla="*/ 89 w 168"/>
                <a:gd name="T97" fmla="*/ 103 h 205"/>
                <a:gd name="T98" fmla="*/ 75 w 168"/>
                <a:gd name="T99" fmla="*/ 111 h 205"/>
                <a:gd name="T100" fmla="*/ 66 w 168"/>
                <a:gd name="T101" fmla="*/ 111 h 205"/>
                <a:gd name="T102" fmla="*/ 70 w 168"/>
                <a:gd name="T103" fmla="*/ 104 h 205"/>
                <a:gd name="T104" fmla="*/ 93 w 168"/>
                <a:gd name="T105" fmla="*/ 90 h 205"/>
                <a:gd name="T106" fmla="*/ 94 w 168"/>
                <a:gd name="T107" fmla="*/ 85 h 205"/>
                <a:gd name="T108" fmla="*/ 88 w 168"/>
                <a:gd name="T109" fmla="*/ 84 h 205"/>
                <a:gd name="T110" fmla="*/ 69 w 168"/>
                <a:gd name="T111" fmla="*/ 95 h 205"/>
                <a:gd name="T112" fmla="*/ 41 w 168"/>
                <a:gd name="T113" fmla="*/ 113 h 205"/>
                <a:gd name="T114" fmla="*/ 35 w 168"/>
                <a:gd name="T115" fmla="*/ 112 h 205"/>
                <a:gd name="T116" fmla="*/ 37 w 168"/>
                <a:gd name="T117" fmla="*/ 105 h 205"/>
                <a:gd name="T118" fmla="*/ 79 w 168"/>
                <a:gd name="T119" fmla="*/ 79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8" h="205">
                  <a:moveTo>
                    <a:pt x="79" y="79"/>
                  </a:moveTo>
                  <a:cubicBezTo>
                    <a:pt x="78" y="75"/>
                    <a:pt x="76" y="70"/>
                    <a:pt x="74" y="66"/>
                  </a:cubicBezTo>
                  <a:cubicBezTo>
                    <a:pt x="67" y="67"/>
                    <a:pt x="59" y="67"/>
                    <a:pt x="52" y="69"/>
                  </a:cubicBezTo>
                  <a:cubicBezTo>
                    <a:pt x="46" y="70"/>
                    <a:pt x="41" y="70"/>
                    <a:pt x="38" y="64"/>
                  </a:cubicBezTo>
                  <a:cubicBezTo>
                    <a:pt x="33" y="67"/>
                    <a:pt x="28" y="70"/>
                    <a:pt x="23" y="73"/>
                  </a:cubicBezTo>
                  <a:cubicBezTo>
                    <a:pt x="21" y="74"/>
                    <a:pt x="18" y="75"/>
                    <a:pt x="16" y="72"/>
                  </a:cubicBezTo>
                  <a:cubicBezTo>
                    <a:pt x="14" y="69"/>
                    <a:pt x="16" y="67"/>
                    <a:pt x="18" y="65"/>
                  </a:cubicBezTo>
                  <a:cubicBezTo>
                    <a:pt x="23" y="63"/>
                    <a:pt x="27" y="60"/>
                    <a:pt x="32" y="57"/>
                  </a:cubicBezTo>
                  <a:cubicBezTo>
                    <a:pt x="29" y="53"/>
                    <a:pt x="25" y="49"/>
                    <a:pt x="23" y="45"/>
                  </a:cubicBezTo>
                  <a:cubicBezTo>
                    <a:pt x="20" y="41"/>
                    <a:pt x="16" y="37"/>
                    <a:pt x="12" y="33"/>
                  </a:cubicBezTo>
                  <a:cubicBezTo>
                    <a:pt x="5" y="27"/>
                    <a:pt x="5" y="15"/>
                    <a:pt x="12" y="7"/>
                  </a:cubicBezTo>
                  <a:cubicBezTo>
                    <a:pt x="19" y="0"/>
                    <a:pt x="31" y="0"/>
                    <a:pt x="39" y="7"/>
                  </a:cubicBezTo>
                  <a:cubicBezTo>
                    <a:pt x="46" y="15"/>
                    <a:pt x="45" y="27"/>
                    <a:pt x="38" y="34"/>
                  </a:cubicBezTo>
                  <a:cubicBezTo>
                    <a:pt x="37" y="35"/>
                    <a:pt x="36" y="36"/>
                    <a:pt x="34" y="37"/>
                  </a:cubicBezTo>
                  <a:cubicBezTo>
                    <a:pt x="39" y="42"/>
                    <a:pt x="44" y="47"/>
                    <a:pt x="48" y="52"/>
                  </a:cubicBezTo>
                  <a:cubicBezTo>
                    <a:pt x="49" y="53"/>
                    <a:pt x="51" y="53"/>
                    <a:pt x="52" y="53"/>
                  </a:cubicBezTo>
                  <a:cubicBezTo>
                    <a:pt x="67" y="52"/>
                    <a:pt x="82" y="51"/>
                    <a:pt x="97" y="49"/>
                  </a:cubicBezTo>
                  <a:cubicBezTo>
                    <a:pt x="107" y="48"/>
                    <a:pt x="116" y="45"/>
                    <a:pt x="126" y="44"/>
                  </a:cubicBezTo>
                  <a:cubicBezTo>
                    <a:pt x="138" y="42"/>
                    <a:pt x="150" y="42"/>
                    <a:pt x="162" y="42"/>
                  </a:cubicBezTo>
                  <a:cubicBezTo>
                    <a:pt x="166" y="42"/>
                    <a:pt x="168" y="45"/>
                    <a:pt x="168" y="48"/>
                  </a:cubicBezTo>
                  <a:cubicBezTo>
                    <a:pt x="168" y="52"/>
                    <a:pt x="166" y="54"/>
                    <a:pt x="162" y="55"/>
                  </a:cubicBezTo>
                  <a:cubicBezTo>
                    <a:pt x="154" y="55"/>
                    <a:pt x="146" y="56"/>
                    <a:pt x="139" y="57"/>
                  </a:cubicBezTo>
                  <a:cubicBezTo>
                    <a:pt x="131" y="58"/>
                    <a:pt x="124" y="60"/>
                    <a:pt x="117" y="61"/>
                  </a:cubicBezTo>
                  <a:cubicBezTo>
                    <a:pt x="119" y="70"/>
                    <a:pt x="120" y="79"/>
                    <a:pt x="122" y="87"/>
                  </a:cubicBezTo>
                  <a:cubicBezTo>
                    <a:pt x="127" y="101"/>
                    <a:pt x="128" y="115"/>
                    <a:pt x="129" y="129"/>
                  </a:cubicBezTo>
                  <a:cubicBezTo>
                    <a:pt x="129" y="139"/>
                    <a:pt x="130" y="149"/>
                    <a:pt x="130" y="159"/>
                  </a:cubicBezTo>
                  <a:cubicBezTo>
                    <a:pt x="130" y="168"/>
                    <a:pt x="127" y="171"/>
                    <a:pt x="119" y="170"/>
                  </a:cubicBezTo>
                  <a:cubicBezTo>
                    <a:pt x="111" y="169"/>
                    <a:pt x="103" y="168"/>
                    <a:pt x="94" y="167"/>
                  </a:cubicBezTo>
                  <a:cubicBezTo>
                    <a:pt x="97" y="161"/>
                    <a:pt x="100" y="156"/>
                    <a:pt x="103" y="152"/>
                  </a:cubicBezTo>
                  <a:cubicBezTo>
                    <a:pt x="104" y="151"/>
                    <a:pt x="105" y="150"/>
                    <a:pt x="106" y="150"/>
                  </a:cubicBezTo>
                  <a:cubicBezTo>
                    <a:pt x="108" y="150"/>
                    <a:pt x="110" y="151"/>
                    <a:pt x="112" y="151"/>
                  </a:cubicBezTo>
                  <a:cubicBezTo>
                    <a:pt x="111" y="144"/>
                    <a:pt x="111" y="137"/>
                    <a:pt x="110" y="129"/>
                  </a:cubicBezTo>
                  <a:cubicBezTo>
                    <a:pt x="108" y="131"/>
                    <a:pt x="107" y="132"/>
                    <a:pt x="107" y="133"/>
                  </a:cubicBezTo>
                  <a:cubicBezTo>
                    <a:pt x="101" y="142"/>
                    <a:pt x="95" y="152"/>
                    <a:pt x="89" y="161"/>
                  </a:cubicBezTo>
                  <a:cubicBezTo>
                    <a:pt x="87" y="164"/>
                    <a:pt x="85" y="166"/>
                    <a:pt x="82" y="168"/>
                  </a:cubicBezTo>
                  <a:cubicBezTo>
                    <a:pt x="71" y="175"/>
                    <a:pt x="60" y="182"/>
                    <a:pt x="49" y="190"/>
                  </a:cubicBezTo>
                  <a:cubicBezTo>
                    <a:pt x="41" y="194"/>
                    <a:pt x="39" y="194"/>
                    <a:pt x="32" y="188"/>
                  </a:cubicBezTo>
                  <a:cubicBezTo>
                    <a:pt x="25" y="193"/>
                    <a:pt x="18" y="197"/>
                    <a:pt x="11" y="202"/>
                  </a:cubicBezTo>
                  <a:cubicBezTo>
                    <a:pt x="8" y="203"/>
                    <a:pt x="5" y="205"/>
                    <a:pt x="3" y="202"/>
                  </a:cubicBezTo>
                  <a:cubicBezTo>
                    <a:pt x="0" y="198"/>
                    <a:pt x="3" y="196"/>
                    <a:pt x="6" y="194"/>
                  </a:cubicBezTo>
                  <a:cubicBezTo>
                    <a:pt x="22" y="184"/>
                    <a:pt x="39" y="174"/>
                    <a:pt x="56" y="163"/>
                  </a:cubicBezTo>
                  <a:cubicBezTo>
                    <a:pt x="57" y="163"/>
                    <a:pt x="58" y="162"/>
                    <a:pt x="59" y="161"/>
                  </a:cubicBezTo>
                  <a:cubicBezTo>
                    <a:pt x="58" y="158"/>
                    <a:pt x="57" y="155"/>
                    <a:pt x="57" y="152"/>
                  </a:cubicBezTo>
                  <a:cubicBezTo>
                    <a:pt x="57" y="147"/>
                    <a:pt x="61" y="144"/>
                    <a:pt x="67" y="144"/>
                  </a:cubicBezTo>
                  <a:cubicBezTo>
                    <a:pt x="71" y="145"/>
                    <a:pt x="74" y="145"/>
                    <a:pt x="77" y="146"/>
                  </a:cubicBezTo>
                  <a:cubicBezTo>
                    <a:pt x="80" y="137"/>
                    <a:pt x="83" y="128"/>
                    <a:pt x="85" y="119"/>
                  </a:cubicBezTo>
                  <a:cubicBezTo>
                    <a:pt x="87" y="115"/>
                    <a:pt x="89" y="112"/>
                    <a:pt x="93" y="109"/>
                  </a:cubicBezTo>
                  <a:cubicBezTo>
                    <a:pt x="94" y="108"/>
                    <a:pt x="95" y="105"/>
                    <a:pt x="95" y="104"/>
                  </a:cubicBezTo>
                  <a:cubicBezTo>
                    <a:pt x="94" y="101"/>
                    <a:pt x="91" y="101"/>
                    <a:pt x="89" y="103"/>
                  </a:cubicBezTo>
                  <a:cubicBezTo>
                    <a:pt x="84" y="106"/>
                    <a:pt x="79" y="109"/>
                    <a:pt x="75" y="111"/>
                  </a:cubicBezTo>
                  <a:cubicBezTo>
                    <a:pt x="72" y="113"/>
                    <a:pt x="69" y="115"/>
                    <a:pt x="66" y="111"/>
                  </a:cubicBezTo>
                  <a:cubicBezTo>
                    <a:pt x="64" y="107"/>
                    <a:pt x="67" y="106"/>
                    <a:pt x="70" y="104"/>
                  </a:cubicBezTo>
                  <a:cubicBezTo>
                    <a:pt x="78" y="100"/>
                    <a:pt x="85" y="95"/>
                    <a:pt x="93" y="90"/>
                  </a:cubicBezTo>
                  <a:cubicBezTo>
                    <a:pt x="94" y="89"/>
                    <a:pt x="94" y="87"/>
                    <a:pt x="94" y="85"/>
                  </a:cubicBezTo>
                  <a:cubicBezTo>
                    <a:pt x="92" y="85"/>
                    <a:pt x="90" y="83"/>
                    <a:pt x="88" y="84"/>
                  </a:cubicBezTo>
                  <a:cubicBezTo>
                    <a:pt x="82" y="87"/>
                    <a:pt x="76" y="91"/>
                    <a:pt x="69" y="95"/>
                  </a:cubicBezTo>
                  <a:cubicBezTo>
                    <a:pt x="60" y="101"/>
                    <a:pt x="50" y="107"/>
                    <a:pt x="41" y="113"/>
                  </a:cubicBezTo>
                  <a:cubicBezTo>
                    <a:pt x="39" y="114"/>
                    <a:pt x="36" y="113"/>
                    <a:pt x="35" y="112"/>
                  </a:cubicBezTo>
                  <a:cubicBezTo>
                    <a:pt x="33" y="109"/>
                    <a:pt x="34" y="107"/>
                    <a:pt x="37" y="105"/>
                  </a:cubicBezTo>
                  <a:cubicBezTo>
                    <a:pt x="51" y="97"/>
                    <a:pt x="65" y="88"/>
                    <a:pt x="79" y="7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2" name="Freeform 11">
              <a:extLst>
                <a:ext uri="{FF2B5EF4-FFF2-40B4-BE49-F238E27FC236}">
                  <a16:creationId xmlns:a16="http://schemas.microsoft.com/office/drawing/2014/main" id="{FE67E9A6-874D-47A1-B0A2-2A4A3A7783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0825" y="1263650"/>
              <a:ext cx="749300" cy="396875"/>
            </a:xfrm>
            <a:custGeom>
              <a:avLst/>
              <a:gdLst>
                <a:gd name="T0" fmla="*/ 137 w 206"/>
                <a:gd name="T1" fmla="*/ 103 h 109"/>
                <a:gd name="T2" fmla="*/ 129 w 206"/>
                <a:gd name="T3" fmla="*/ 103 h 109"/>
                <a:gd name="T4" fmla="*/ 109 w 206"/>
                <a:gd name="T5" fmla="*/ 102 h 109"/>
                <a:gd name="T6" fmla="*/ 77 w 206"/>
                <a:gd name="T7" fmla="*/ 91 h 109"/>
                <a:gd name="T8" fmla="*/ 73 w 206"/>
                <a:gd name="T9" fmla="*/ 108 h 109"/>
                <a:gd name="T10" fmla="*/ 68 w 206"/>
                <a:gd name="T11" fmla="*/ 93 h 109"/>
                <a:gd name="T12" fmla="*/ 44 w 206"/>
                <a:gd name="T13" fmla="*/ 107 h 109"/>
                <a:gd name="T14" fmla="*/ 36 w 206"/>
                <a:gd name="T15" fmla="*/ 70 h 109"/>
                <a:gd name="T16" fmla="*/ 11 w 206"/>
                <a:gd name="T17" fmla="*/ 16 h 109"/>
                <a:gd name="T18" fmla="*/ 8 w 206"/>
                <a:gd name="T19" fmla="*/ 1 h 109"/>
                <a:gd name="T20" fmla="*/ 123 w 206"/>
                <a:gd name="T21" fmla="*/ 0 h 109"/>
                <a:gd name="T22" fmla="*/ 206 w 206"/>
                <a:gd name="T23" fmla="*/ 8 h 109"/>
                <a:gd name="T24" fmla="*/ 188 w 206"/>
                <a:gd name="T25" fmla="*/ 22 h 109"/>
                <a:gd name="T26" fmla="*/ 162 w 206"/>
                <a:gd name="T27" fmla="*/ 108 h 109"/>
                <a:gd name="T28" fmla="*/ 155 w 206"/>
                <a:gd name="T29" fmla="*/ 102 h 109"/>
                <a:gd name="T30" fmla="*/ 142 w 206"/>
                <a:gd name="T31" fmla="*/ 49 h 109"/>
                <a:gd name="T32" fmla="*/ 182 w 206"/>
                <a:gd name="T33" fmla="*/ 16 h 109"/>
                <a:gd name="T34" fmla="*/ 146 w 206"/>
                <a:gd name="T35" fmla="*/ 19 h 109"/>
                <a:gd name="T36" fmla="*/ 73 w 206"/>
                <a:gd name="T37" fmla="*/ 50 h 109"/>
                <a:gd name="T38" fmla="*/ 99 w 206"/>
                <a:gd name="T39" fmla="*/ 31 h 109"/>
                <a:gd name="T40" fmla="*/ 67 w 206"/>
                <a:gd name="T41" fmla="*/ 16 h 109"/>
                <a:gd name="T42" fmla="*/ 24 w 206"/>
                <a:gd name="T43" fmla="*/ 16 h 109"/>
                <a:gd name="T44" fmla="*/ 65 w 206"/>
                <a:gd name="T45" fmla="*/ 49 h 109"/>
                <a:gd name="T46" fmla="*/ 24 w 206"/>
                <a:gd name="T47" fmla="*/ 16 h 109"/>
                <a:gd name="T48" fmla="*/ 108 w 206"/>
                <a:gd name="T49" fmla="*/ 17 h 109"/>
                <a:gd name="T50" fmla="*/ 109 w 206"/>
                <a:gd name="T51" fmla="*/ 34 h 109"/>
                <a:gd name="T52" fmla="*/ 138 w 206"/>
                <a:gd name="T53" fmla="*/ 17 h 109"/>
                <a:gd name="T54" fmla="*/ 64 w 206"/>
                <a:gd name="T55" fmla="*/ 56 h 109"/>
                <a:gd name="T56" fmla="*/ 45 w 206"/>
                <a:gd name="T57" fmla="*/ 68 h 109"/>
                <a:gd name="T58" fmla="*/ 131 w 206"/>
                <a:gd name="T59" fmla="*/ 55 h 109"/>
                <a:gd name="T60" fmla="*/ 108 w 206"/>
                <a:gd name="T61" fmla="*/ 66 h 109"/>
                <a:gd name="T62" fmla="*/ 77 w 206"/>
                <a:gd name="T63" fmla="*/ 55 h 109"/>
                <a:gd name="T64" fmla="*/ 99 w 206"/>
                <a:gd name="T65" fmla="*/ 41 h 109"/>
                <a:gd name="T66" fmla="*/ 143 w 206"/>
                <a:gd name="T67" fmla="*/ 55 h 109"/>
                <a:gd name="T68" fmla="*/ 169 w 206"/>
                <a:gd name="T69" fmla="*/ 42 h 109"/>
                <a:gd name="T70" fmla="*/ 74 w 206"/>
                <a:gd name="T71" fmla="*/ 61 h 109"/>
                <a:gd name="T72" fmla="*/ 97 w 206"/>
                <a:gd name="T73" fmla="*/ 72 h 109"/>
                <a:gd name="T74" fmla="*/ 111 w 206"/>
                <a:gd name="T75" fmla="*/ 72 h 109"/>
                <a:gd name="T76" fmla="*/ 132 w 206"/>
                <a:gd name="T77" fmla="*/ 61 h 109"/>
                <a:gd name="T78" fmla="*/ 47 w 206"/>
                <a:gd name="T79" fmla="*/ 77 h 109"/>
                <a:gd name="T80" fmla="*/ 67 w 206"/>
                <a:gd name="T81" fmla="*/ 87 h 109"/>
                <a:gd name="T82" fmla="*/ 158 w 206"/>
                <a:gd name="T83" fmla="*/ 72 h 109"/>
                <a:gd name="T84" fmla="*/ 139 w 206"/>
                <a:gd name="T85" fmla="*/ 81 h 109"/>
                <a:gd name="T86" fmla="*/ 108 w 206"/>
                <a:gd name="T87" fmla="*/ 96 h 109"/>
                <a:gd name="T88" fmla="*/ 108 w 206"/>
                <a:gd name="T89" fmla="*/ 78 h 109"/>
                <a:gd name="T90" fmla="*/ 157 w 206"/>
                <a:gd name="T91" fmla="*/ 96 h 109"/>
                <a:gd name="T92" fmla="*/ 140 w 206"/>
                <a:gd name="T93" fmla="*/ 87 h 109"/>
                <a:gd name="T94" fmla="*/ 81 w 206"/>
                <a:gd name="T95" fmla="*/ 87 h 109"/>
                <a:gd name="T96" fmla="*/ 99 w 206"/>
                <a:gd name="T97" fmla="*/ 78 h 109"/>
                <a:gd name="T98" fmla="*/ 51 w 206"/>
                <a:gd name="T99" fmla="*/ 72 h 109"/>
                <a:gd name="T100" fmla="*/ 66 w 206"/>
                <a:gd name="T101" fmla="*/ 6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06" h="109">
                  <a:moveTo>
                    <a:pt x="138" y="93"/>
                  </a:moveTo>
                  <a:cubicBezTo>
                    <a:pt x="138" y="97"/>
                    <a:pt x="138" y="100"/>
                    <a:pt x="137" y="103"/>
                  </a:cubicBezTo>
                  <a:cubicBezTo>
                    <a:pt x="137" y="105"/>
                    <a:pt x="135" y="106"/>
                    <a:pt x="133" y="108"/>
                  </a:cubicBezTo>
                  <a:cubicBezTo>
                    <a:pt x="132" y="106"/>
                    <a:pt x="130" y="105"/>
                    <a:pt x="129" y="103"/>
                  </a:cubicBezTo>
                  <a:cubicBezTo>
                    <a:pt x="129" y="100"/>
                    <a:pt x="129" y="97"/>
                    <a:pt x="129" y="92"/>
                  </a:cubicBezTo>
                  <a:cubicBezTo>
                    <a:pt x="122" y="96"/>
                    <a:pt x="114" y="97"/>
                    <a:pt x="109" y="102"/>
                  </a:cubicBezTo>
                  <a:cubicBezTo>
                    <a:pt x="104" y="109"/>
                    <a:pt x="103" y="108"/>
                    <a:pt x="97" y="102"/>
                  </a:cubicBezTo>
                  <a:cubicBezTo>
                    <a:pt x="93" y="97"/>
                    <a:pt x="84" y="95"/>
                    <a:pt x="77" y="91"/>
                  </a:cubicBezTo>
                  <a:cubicBezTo>
                    <a:pt x="77" y="96"/>
                    <a:pt x="77" y="99"/>
                    <a:pt x="77" y="102"/>
                  </a:cubicBezTo>
                  <a:cubicBezTo>
                    <a:pt x="77" y="105"/>
                    <a:pt x="76" y="108"/>
                    <a:pt x="73" y="108"/>
                  </a:cubicBezTo>
                  <a:cubicBezTo>
                    <a:pt x="69" y="108"/>
                    <a:pt x="69" y="105"/>
                    <a:pt x="69" y="102"/>
                  </a:cubicBezTo>
                  <a:cubicBezTo>
                    <a:pt x="69" y="100"/>
                    <a:pt x="68" y="97"/>
                    <a:pt x="68" y="93"/>
                  </a:cubicBezTo>
                  <a:cubicBezTo>
                    <a:pt x="61" y="99"/>
                    <a:pt x="52" y="99"/>
                    <a:pt x="47" y="107"/>
                  </a:cubicBezTo>
                  <a:cubicBezTo>
                    <a:pt x="47" y="107"/>
                    <a:pt x="44" y="108"/>
                    <a:pt x="44" y="107"/>
                  </a:cubicBezTo>
                  <a:cubicBezTo>
                    <a:pt x="42" y="106"/>
                    <a:pt x="41" y="104"/>
                    <a:pt x="41" y="102"/>
                  </a:cubicBezTo>
                  <a:cubicBezTo>
                    <a:pt x="39" y="91"/>
                    <a:pt x="38" y="80"/>
                    <a:pt x="36" y="70"/>
                  </a:cubicBezTo>
                  <a:cubicBezTo>
                    <a:pt x="33" y="52"/>
                    <a:pt x="25" y="36"/>
                    <a:pt x="17" y="20"/>
                  </a:cubicBezTo>
                  <a:cubicBezTo>
                    <a:pt x="16" y="18"/>
                    <a:pt x="13" y="17"/>
                    <a:pt x="11" y="16"/>
                  </a:cubicBezTo>
                  <a:cubicBezTo>
                    <a:pt x="4" y="15"/>
                    <a:pt x="0" y="13"/>
                    <a:pt x="1" y="7"/>
                  </a:cubicBezTo>
                  <a:cubicBezTo>
                    <a:pt x="1" y="3"/>
                    <a:pt x="3" y="1"/>
                    <a:pt x="8" y="1"/>
                  </a:cubicBezTo>
                  <a:cubicBezTo>
                    <a:pt x="26" y="1"/>
                    <a:pt x="45" y="1"/>
                    <a:pt x="63" y="0"/>
                  </a:cubicBezTo>
                  <a:cubicBezTo>
                    <a:pt x="83" y="0"/>
                    <a:pt x="103" y="0"/>
                    <a:pt x="123" y="0"/>
                  </a:cubicBezTo>
                  <a:cubicBezTo>
                    <a:pt x="148" y="0"/>
                    <a:pt x="173" y="0"/>
                    <a:pt x="198" y="0"/>
                  </a:cubicBezTo>
                  <a:cubicBezTo>
                    <a:pt x="203" y="0"/>
                    <a:pt x="206" y="4"/>
                    <a:pt x="206" y="8"/>
                  </a:cubicBezTo>
                  <a:cubicBezTo>
                    <a:pt x="206" y="12"/>
                    <a:pt x="203" y="16"/>
                    <a:pt x="198" y="16"/>
                  </a:cubicBezTo>
                  <a:cubicBezTo>
                    <a:pt x="193" y="16"/>
                    <a:pt x="190" y="18"/>
                    <a:pt x="188" y="22"/>
                  </a:cubicBezTo>
                  <a:cubicBezTo>
                    <a:pt x="175" y="47"/>
                    <a:pt x="166" y="73"/>
                    <a:pt x="165" y="102"/>
                  </a:cubicBezTo>
                  <a:cubicBezTo>
                    <a:pt x="165" y="104"/>
                    <a:pt x="163" y="106"/>
                    <a:pt x="162" y="108"/>
                  </a:cubicBezTo>
                  <a:cubicBezTo>
                    <a:pt x="160" y="106"/>
                    <a:pt x="159" y="105"/>
                    <a:pt x="157" y="104"/>
                  </a:cubicBezTo>
                  <a:cubicBezTo>
                    <a:pt x="156" y="103"/>
                    <a:pt x="156" y="102"/>
                    <a:pt x="155" y="102"/>
                  </a:cubicBezTo>
                  <a:cubicBezTo>
                    <a:pt x="150" y="99"/>
                    <a:pt x="144" y="96"/>
                    <a:pt x="138" y="93"/>
                  </a:cubicBezTo>
                  <a:close/>
                  <a:moveTo>
                    <a:pt x="142" y="49"/>
                  </a:moveTo>
                  <a:cubicBezTo>
                    <a:pt x="151" y="44"/>
                    <a:pt x="159" y="39"/>
                    <a:pt x="168" y="36"/>
                  </a:cubicBezTo>
                  <a:cubicBezTo>
                    <a:pt x="177" y="32"/>
                    <a:pt x="177" y="23"/>
                    <a:pt x="182" y="16"/>
                  </a:cubicBezTo>
                  <a:cubicBezTo>
                    <a:pt x="170" y="16"/>
                    <a:pt x="160" y="16"/>
                    <a:pt x="150" y="16"/>
                  </a:cubicBezTo>
                  <a:cubicBezTo>
                    <a:pt x="149" y="16"/>
                    <a:pt x="147" y="18"/>
                    <a:pt x="146" y="19"/>
                  </a:cubicBezTo>
                  <a:cubicBezTo>
                    <a:pt x="145" y="29"/>
                    <a:pt x="144" y="38"/>
                    <a:pt x="142" y="49"/>
                  </a:cubicBezTo>
                  <a:close/>
                  <a:moveTo>
                    <a:pt x="73" y="50"/>
                  </a:moveTo>
                  <a:cubicBezTo>
                    <a:pt x="82" y="45"/>
                    <a:pt x="90" y="40"/>
                    <a:pt x="97" y="34"/>
                  </a:cubicBezTo>
                  <a:cubicBezTo>
                    <a:pt x="98" y="34"/>
                    <a:pt x="99" y="32"/>
                    <a:pt x="99" y="31"/>
                  </a:cubicBezTo>
                  <a:cubicBezTo>
                    <a:pt x="99" y="26"/>
                    <a:pt x="99" y="21"/>
                    <a:pt x="99" y="16"/>
                  </a:cubicBezTo>
                  <a:cubicBezTo>
                    <a:pt x="89" y="16"/>
                    <a:pt x="78" y="16"/>
                    <a:pt x="67" y="16"/>
                  </a:cubicBezTo>
                  <a:cubicBezTo>
                    <a:pt x="69" y="28"/>
                    <a:pt x="71" y="39"/>
                    <a:pt x="73" y="50"/>
                  </a:cubicBezTo>
                  <a:close/>
                  <a:moveTo>
                    <a:pt x="24" y="16"/>
                  </a:moveTo>
                  <a:cubicBezTo>
                    <a:pt x="27" y="22"/>
                    <a:pt x="29" y="29"/>
                    <a:pt x="34" y="33"/>
                  </a:cubicBezTo>
                  <a:cubicBezTo>
                    <a:pt x="43" y="39"/>
                    <a:pt x="53" y="43"/>
                    <a:pt x="65" y="49"/>
                  </a:cubicBezTo>
                  <a:cubicBezTo>
                    <a:pt x="63" y="37"/>
                    <a:pt x="61" y="27"/>
                    <a:pt x="59" y="16"/>
                  </a:cubicBezTo>
                  <a:cubicBezTo>
                    <a:pt x="47" y="16"/>
                    <a:pt x="36" y="16"/>
                    <a:pt x="24" y="16"/>
                  </a:cubicBezTo>
                  <a:close/>
                  <a:moveTo>
                    <a:pt x="138" y="17"/>
                  </a:moveTo>
                  <a:cubicBezTo>
                    <a:pt x="128" y="17"/>
                    <a:pt x="118" y="17"/>
                    <a:pt x="108" y="17"/>
                  </a:cubicBezTo>
                  <a:cubicBezTo>
                    <a:pt x="108" y="22"/>
                    <a:pt x="108" y="27"/>
                    <a:pt x="108" y="32"/>
                  </a:cubicBezTo>
                  <a:cubicBezTo>
                    <a:pt x="108" y="33"/>
                    <a:pt x="108" y="34"/>
                    <a:pt x="109" y="34"/>
                  </a:cubicBezTo>
                  <a:cubicBezTo>
                    <a:pt x="117" y="39"/>
                    <a:pt x="125" y="44"/>
                    <a:pt x="133" y="49"/>
                  </a:cubicBezTo>
                  <a:cubicBezTo>
                    <a:pt x="135" y="38"/>
                    <a:pt x="137" y="27"/>
                    <a:pt x="138" y="17"/>
                  </a:cubicBezTo>
                  <a:close/>
                  <a:moveTo>
                    <a:pt x="45" y="68"/>
                  </a:moveTo>
                  <a:cubicBezTo>
                    <a:pt x="52" y="64"/>
                    <a:pt x="58" y="60"/>
                    <a:pt x="64" y="56"/>
                  </a:cubicBezTo>
                  <a:cubicBezTo>
                    <a:pt x="55" y="51"/>
                    <a:pt x="46" y="46"/>
                    <a:pt x="37" y="41"/>
                  </a:cubicBezTo>
                  <a:cubicBezTo>
                    <a:pt x="39" y="50"/>
                    <a:pt x="42" y="59"/>
                    <a:pt x="45" y="68"/>
                  </a:cubicBezTo>
                  <a:close/>
                  <a:moveTo>
                    <a:pt x="108" y="66"/>
                  </a:moveTo>
                  <a:cubicBezTo>
                    <a:pt x="116" y="62"/>
                    <a:pt x="123" y="59"/>
                    <a:pt x="131" y="55"/>
                  </a:cubicBezTo>
                  <a:cubicBezTo>
                    <a:pt x="122" y="50"/>
                    <a:pt x="115" y="45"/>
                    <a:pt x="108" y="41"/>
                  </a:cubicBezTo>
                  <a:cubicBezTo>
                    <a:pt x="108" y="50"/>
                    <a:pt x="108" y="57"/>
                    <a:pt x="108" y="66"/>
                  </a:cubicBezTo>
                  <a:close/>
                  <a:moveTo>
                    <a:pt x="99" y="41"/>
                  </a:moveTo>
                  <a:cubicBezTo>
                    <a:pt x="91" y="46"/>
                    <a:pt x="85" y="50"/>
                    <a:pt x="77" y="55"/>
                  </a:cubicBezTo>
                  <a:cubicBezTo>
                    <a:pt x="85" y="59"/>
                    <a:pt x="92" y="62"/>
                    <a:pt x="99" y="66"/>
                  </a:cubicBezTo>
                  <a:cubicBezTo>
                    <a:pt x="99" y="57"/>
                    <a:pt x="99" y="49"/>
                    <a:pt x="99" y="41"/>
                  </a:cubicBezTo>
                  <a:close/>
                  <a:moveTo>
                    <a:pt x="169" y="42"/>
                  </a:moveTo>
                  <a:cubicBezTo>
                    <a:pt x="160" y="47"/>
                    <a:pt x="152" y="51"/>
                    <a:pt x="143" y="55"/>
                  </a:cubicBezTo>
                  <a:cubicBezTo>
                    <a:pt x="150" y="59"/>
                    <a:pt x="156" y="63"/>
                    <a:pt x="162" y="66"/>
                  </a:cubicBezTo>
                  <a:cubicBezTo>
                    <a:pt x="164" y="58"/>
                    <a:pt x="166" y="51"/>
                    <a:pt x="169" y="42"/>
                  </a:cubicBezTo>
                  <a:close/>
                  <a:moveTo>
                    <a:pt x="97" y="72"/>
                  </a:moveTo>
                  <a:cubicBezTo>
                    <a:pt x="89" y="68"/>
                    <a:pt x="82" y="64"/>
                    <a:pt x="74" y="61"/>
                  </a:cubicBezTo>
                  <a:cubicBezTo>
                    <a:pt x="75" y="68"/>
                    <a:pt x="76" y="75"/>
                    <a:pt x="76" y="82"/>
                  </a:cubicBezTo>
                  <a:cubicBezTo>
                    <a:pt x="83" y="79"/>
                    <a:pt x="89" y="76"/>
                    <a:pt x="97" y="72"/>
                  </a:cubicBezTo>
                  <a:close/>
                  <a:moveTo>
                    <a:pt x="132" y="61"/>
                  </a:moveTo>
                  <a:cubicBezTo>
                    <a:pt x="124" y="65"/>
                    <a:pt x="118" y="68"/>
                    <a:pt x="111" y="72"/>
                  </a:cubicBezTo>
                  <a:cubicBezTo>
                    <a:pt x="118" y="76"/>
                    <a:pt x="124" y="79"/>
                    <a:pt x="130" y="82"/>
                  </a:cubicBezTo>
                  <a:cubicBezTo>
                    <a:pt x="131" y="75"/>
                    <a:pt x="131" y="68"/>
                    <a:pt x="132" y="61"/>
                  </a:cubicBezTo>
                  <a:close/>
                  <a:moveTo>
                    <a:pt x="67" y="87"/>
                  </a:moveTo>
                  <a:cubicBezTo>
                    <a:pt x="60" y="83"/>
                    <a:pt x="54" y="80"/>
                    <a:pt x="47" y="77"/>
                  </a:cubicBezTo>
                  <a:cubicBezTo>
                    <a:pt x="48" y="84"/>
                    <a:pt x="48" y="90"/>
                    <a:pt x="49" y="96"/>
                  </a:cubicBezTo>
                  <a:cubicBezTo>
                    <a:pt x="55" y="93"/>
                    <a:pt x="61" y="90"/>
                    <a:pt x="67" y="87"/>
                  </a:cubicBezTo>
                  <a:close/>
                  <a:moveTo>
                    <a:pt x="139" y="81"/>
                  </a:moveTo>
                  <a:cubicBezTo>
                    <a:pt x="145" y="78"/>
                    <a:pt x="151" y="75"/>
                    <a:pt x="158" y="72"/>
                  </a:cubicBezTo>
                  <a:cubicBezTo>
                    <a:pt x="152" y="68"/>
                    <a:pt x="147" y="65"/>
                    <a:pt x="140" y="61"/>
                  </a:cubicBezTo>
                  <a:cubicBezTo>
                    <a:pt x="140" y="68"/>
                    <a:pt x="139" y="74"/>
                    <a:pt x="139" y="81"/>
                  </a:cubicBezTo>
                  <a:close/>
                  <a:moveTo>
                    <a:pt x="108" y="78"/>
                  </a:moveTo>
                  <a:cubicBezTo>
                    <a:pt x="108" y="84"/>
                    <a:pt x="108" y="90"/>
                    <a:pt x="108" y="96"/>
                  </a:cubicBezTo>
                  <a:cubicBezTo>
                    <a:pt x="114" y="93"/>
                    <a:pt x="120" y="90"/>
                    <a:pt x="126" y="87"/>
                  </a:cubicBezTo>
                  <a:cubicBezTo>
                    <a:pt x="120" y="84"/>
                    <a:pt x="114" y="81"/>
                    <a:pt x="108" y="78"/>
                  </a:cubicBezTo>
                  <a:close/>
                  <a:moveTo>
                    <a:pt x="140" y="87"/>
                  </a:moveTo>
                  <a:cubicBezTo>
                    <a:pt x="146" y="90"/>
                    <a:pt x="152" y="93"/>
                    <a:pt x="157" y="96"/>
                  </a:cubicBezTo>
                  <a:cubicBezTo>
                    <a:pt x="158" y="90"/>
                    <a:pt x="158" y="84"/>
                    <a:pt x="159" y="78"/>
                  </a:cubicBezTo>
                  <a:cubicBezTo>
                    <a:pt x="153" y="81"/>
                    <a:pt x="147" y="84"/>
                    <a:pt x="140" y="87"/>
                  </a:cubicBezTo>
                  <a:close/>
                  <a:moveTo>
                    <a:pt x="99" y="78"/>
                  </a:moveTo>
                  <a:cubicBezTo>
                    <a:pt x="93" y="81"/>
                    <a:pt x="88" y="84"/>
                    <a:pt x="81" y="87"/>
                  </a:cubicBezTo>
                  <a:cubicBezTo>
                    <a:pt x="88" y="90"/>
                    <a:pt x="93" y="93"/>
                    <a:pt x="99" y="95"/>
                  </a:cubicBezTo>
                  <a:cubicBezTo>
                    <a:pt x="99" y="89"/>
                    <a:pt x="99" y="84"/>
                    <a:pt x="99" y="78"/>
                  </a:cubicBezTo>
                  <a:close/>
                  <a:moveTo>
                    <a:pt x="66" y="62"/>
                  </a:moveTo>
                  <a:cubicBezTo>
                    <a:pt x="61" y="66"/>
                    <a:pt x="56" y="68"/>
                    <a:pt x="51" y="72"/>
                  </a:cubicBezTo>
                  <a:cubicBezTo>
                    <a:pt x="57" y="74"/>
                    <a:pt x="62" y="77"/>
                    <a:pt x="67" y="80"/>
                  </a:cubicBezTo>
                  <a:cubicBezTo>
                    <a:pt x="67" y="74"/>
                    <a:pt x="66" y="68"/>
                    <a:pt x="66" y="6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3" name="Freeform 12">
              <a:extLst>
                <a:ext uri="{FF2B5EF4-FFF2-40B4-BE49-F238E27FC236}">
                  <a16:creationId xmlns:a16="http://schemas.microsoft.com/office/drawing/2014/main" id="{E046F4FB-B76B-43D8-ACA1-DC65177AF1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49400" y="3063875"/>
              <a:ext cx="720725" cy="752475"/>
            </a:xfrm>
            <a:custGeom>
              <a:avLst/>
              <a:gdLst>
                <a:gd name="T0" fmla="*/ 171 w 198"/>
                <a:gd name="T1" fmla="*/ 147 h 207"/>
                <a:gd name="T2" fmla="*/ 171 w 198"/>
                <a:gd name="T3" fmla="*/ 205 h 207"/>
                <a:gd name="T4" fmla="*/ 163 w 198"/>
                <a:gd name="T5" fmla="*/ 206 h 207"/>
                <a:gd name="T6" fmla="*/ 163 w 198"/>
                <a:gd name="T7" fmla="*/ 200 h 207"/>
                <a:gd name="T8" fmla="*/ 163 w 198"/>
                <a:gd name="T9" fmla="*/ 148 h 207"/>
                <a:gd name="T10" fmla="*/ 157 w 198"/>
                <a:gd name="T11" fmla="*/ 140 h 207"/>
                <a:gd name="T12" fmla="*/ 149 w 198"/>
                <a:gd name="T13" fmla="*/ 136 h 207"/>
                <a:gd name="T14" fmla="*/ 147 w 198"/>
                <a:gd name="T15" fmla="*/ 142 h 207"/>
                <a:gd name="T16" fmla="*/ 112 w 198"/>
                <a:gd name="T17" fmla="*/ 168 h 207"/>
                <a:gd name="T18" fmla="*/ 89 w 198"/>
                <a:gd name="T19" fmla="*/ 168 h 207"/>
                <a:gd name="T20" fmla="*/ 56 w 198"/>
                <a:gd name="T21" fmla="*/ 145 h 207"/>
                <a:gd name="T22" fmla="*/ 53 w 198"/>
                <a:gd name="T23" fmla="*/ 134 h 207"/>
                <a:gd name="T24" fmla="*/ 43 w 198"/>
                <a:gd name="T25" fmla="*/ 139 h 207"/>
                <a:gd name="T26" fmla="*/ 41 w 198"/>
                <a:gd name="T27" fmla="*/ 145 h 207"/>
                <a:gd name="T28" fmla="*/ 41 w 198"/>
                <a:gd name="T29" fmla="*/ 199 h 207"/>
                <a:gd name="T30" fmla="*/ 41 w 198"/>
                <a:gd name="T31" fmla="*/ 206 h 207"/>
                <a:gd name="T32" fmla="*/ 33 w 198"/>
                <a:gd name="T33" fmla="*/ 206 h 207"/>
                <a:gd name="T34" fmla="*/ 33 w 198"/>
                <a:gd name="T35" fmla="*/ 144 h 207"/>
                <a:gd name="T36" fmla="*/ 17 w 198"/>
                <a:gd name="T37" fmla="*/ 161 h 207"/>
                <a:gd name="T38" fmla="*/ 9 w 198"/>
                <a:gd name="T39" fmla="*/ 200 h 207"/>
                <a:gd name="T40" fmla="*/ 4 w 198"/>
                <a:gd name="T41" fmla="*/ 206 h 207"/>
                <a:gd name="T42" fmla="*/ 1 w 198"/>
                <a:gd name="T43" fmla="*/ 199 h 207"/>
                <a:gd name="T44" fmla="*/ 9 w 198"/>
                <a:gd name="T45" fmla="*/ 158 h 207"/>
                <a:gd name="T46" fmla="*/ 21 w 198"/>
                <a:gd name="T47" fmla="*/ 142 h 207"/>
                <a:gd name="T48" fmla="*/ 67 w 198"/>
                <a:gd name="T49" fmla="*/ 119 h 207"/>
                <a:gd name="T50" fmla="*/ 79 w 198"/>
                <a:gd name="T51" fmla="*/ 105 h 207"/>
                <a:gd name="T52" fmla="*/ 76 w 198"/>
                <a:gd name="T53" fmla="*/ 96 h 207"/>
                <a:gd name="T54" fmla="*/ 61 w 198"/>
                <a:gd name="T55" fmla="*/ 57 h 207"/>
                <a:gd name="T56" fmla="*/ 63 w 198"/>
                <a:gd name="T57" fmla="*/ 28 h 207"/>
                <a:gd name="T58" fmla="*/ 95 w 198"/>
                <a:gd name="T59" fmla="*/ 1 h 207"/>
                <a:gd name="T60" fmla="*/ 107 w 198"/>
                <a:gd name="T61" fmla="*/ 1 h 207"/>
                <a:gd name="T62" fmla="*/ 137 w 198"/>
                <a:gd name="T63" fmla="*/ 31 h 207"/>
                <a:gd name="T64" fmla="*/ 137 w 198"/>
                <a:gd name="T65" fmla="*/ 69 h 207"/>
                <a:gd name="T66" fmla="*/ 123 w 198"/>
                <a:gd name="T67" fmla="*/ 96 h 207"/>
                <a:gd name="T68" fmla="*/ 125 w 198"/>
                <a:gd name="T69" fmla="*/ 115 h 207"/>
                <a:gd name="T70" fmla="*/ 133 w 198"/>
                <a:gd name="T71" fmla="*/ 119 h 207"/>
                <a:gd name="T72" fmla="*/ 173 w 198"/>
                <a:gd name="T73" fmla="*/ 138 h 207"/>
                <a:gd name="T74" fmla="*/ 186 w 198"/>
                <a:gd name="T75" fmla="*/ 149 h 207"/>
                <a:gd name="T76" fmla="*/ 188 w 198"/>
                <a:gd name="T77" fmla="*/ 152 h 207"/>
                <a:gd name="T78" fmla="*/ 198 w 198"/>
                <a:gd name="T79" fmla="*/ 200 h 207"/>
                <a:gd name="T80" fmla="*/ 195 w 198"/>
                <a:gd name="T81" fmla="*/ 206 h 207"/>
                <a:gd name="T82" fmla="*/ 190 w 198"/>
                <a:gd name="T83" fmla="*/ 201 h 207"/>
                <a:gd name="T84" fmla="*/ 183 w 198"/>
                <a:gd name="T85" fmla="*/ 162 h 207"/>
                <a:gd name="T86" fmla="*/ 171 w 198"/>
                <a:gd name="T87" fmla="*/ 147 h 207"/>
                <a:gd name="T88" fmla="*/ 111 w 198"/>
                <a:gd name="T89" fmla="*/ 106 h 207"/>
                <a:gd name="T90" fmla="*/ 88 w 198"/>
                <a:gd name="T91" fmla="*/ 106 h 207"/>
                <a:gd name="T92" fmla="*/ 61 w 198"/>
                <a:gd name="T93" fmla="*/ 131 h 207"/>
                <a:gd name="T94" fmla="*/ 65 w 198"/>
                <a:gd name="T95" fmla="*/ 142 h 207"/>
                <a:gd name="T96" fmla="*/ 88 w 198"/>
                <a:gd name="T97" fmla="*/ 160 h 207"/>
                <a:gd name="T98" fmla="*/ 114 w 198"/>
                <a:gd name="T99" fmla="*/ 160 h 207"/>
                <a:gd name="T100" fmla="*/ 136 w 198"/>
                <a:gd name="T101" fmla="*/ 144 h 207"/>
                <a:gd name="T102" fmla="*/ 140 w 198"/>
                <a:gd name="T103" fmla="*/ 131 h 207"/>
                <a:gd name="T104" fmla="*/ 111 w 198"/>
                <a:gd name="T105" fmla="*/ 106 h 207"/>
                <a:gd name="T106" fmla="*/ 70 w 198"/>
                <a:gd name="T107" fmla="*/ 52 h 207"/>
                <a:gd name="T108" fmla="*/ 86 w 198"/>
                <a:gd name="T109" fmla="*/ 93 h 207"/>
                <a:gd name="T110" fmla="*/ 107 w 198"/>
                <a:gd name="T111" fmla="*/ 97 h 207"/>
                <a:gd name="T112" fmla="*/ 129 w 198"/>
                <a:gd name="T113" fmla="*/ 52 h 207"/>
                <a:gd name="T114" fmla="*/ 70 w 198"/>
                <a:gd name="T115" fmla="*/ 52 h 207"/>
                <a:gd name="T116" fmla="*/ 70 w 198"/>
                <a:gd name="T117" fmla="*/ 36 h 207"/>
                <a:gd name="T118" fmla="*/ 129 w 198"/>
                <a:gd name="T119" fmla="*/ 36 h 207"/>
                <a:gd name="T120" fmla="*/ 106 w 198"/>
                <a:gd name="T121" fmla="*/ 9 h 207"/>
                <a:gd name="T122" fmla="*/ 91 w 198"/>
                <a:gd name="T123" fmla="*/ 10 h 207"/>
                <a:gd name="T124" fmla="*/ 70 w 198"/>
                <a:gd name="T125" fmla="*/ 3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98" h="207">
                  <a:moveTo>
                    <a:pt x="171" y="147"/>
                  </a:moveTo>
                  <a:cubicBezTo>
                    <a:pt x="171" y="167"/>
                    <a:pt x="171" y="186"/>
                    <a:pt x="171" y="205"/>
                  </a:cubicBezTo>
                  <a:cubicBezTo>
                    <a:pt x="168" y="206"/>
                    <a:pt x="166" y="206"/>
                    <a:pt x="163" y="206"/>
                  </a:cubicBezTo>
                  <a:cubicBezTo>
                    <a:pt x="163" y="204"/>
                    <a:pt x="163" y="202"/>
                    <a:pt x="163" y="200"/>
                  </a:cubicBezTo>
                  <a:cubicBezTo>
                    <a:pt x="163" y="183"/>
                    <a:pt x="163" y="166"/>
                    <a:pt x="163" y="148"/>
                  </a:cubicBezTo>
                  <a:cubicBezTo>
                    <a:pt x="163" y="144"/>
                    <a:pt x="162" y="141"/>
                    <a:pt x="157" y="140"/>
                  </a:cubicBezTo>
                  <a:cubicBezTo>
                    <a:pt x="155" y="139"/>
                    <a:pt x="152" y="137"/>
                    <a:pt x="149" y="136"/>
                  </a:cubicBezTo>
                  <a:cubicBezTo>
                    <a:pt x="148" y="138"/>
                    <a:pt x="148" y="140"/>
                    <a:pt x="147" y="142"/>
                  </a:cubicBezTo>
                  <a:cubicBezTo>
                    <a:pt x="142" y="158"/>
                    <a:pt x="129" y="168"/>
                    <a:pt x="112" y="168"/>
                  </a:cubicBezTo>
                  <a:cubicBezTo>
                    <a:pt x="104" y="168"/>
                    <a:pt x="97" y="168"/>
                    <a:pt x="89" y="168"/>
                  </a:cubicBezTo>
                  <a:cubicBezTo>
                    <a:pt x="73" y="168"/>
                    <a:pt x="63" y="160"/>
                    <a:pt x="56" y="145"/>
                  </a:cubicBezTo>
                  <a:cubicBezTo>
                    <a:pt x="55" y="142"/>
                    <a:pt x="54" y="138"/>
                    <a:pt x="53" y="134"/>
                  </a:cubicBezTo>
                  <a:cubicBezTo>
                    <a:pt x="49" y="136"/>
                    <a:pt x="46" y="137"/>
                    <a:pt x="43" y="139"/>
                  </a:cubicBezTo>
                  <a:cubicBezTo>
                    <a:pt x="42" y="140"/>
                    <a:pt x="41" y="143"/>
                    <a:pt x="41" y="145"/>
                  </a:cubicBezTo>
                  <a:cubicBezTo>
                    <a:pt x="41" y="163"/>
                    <a:pt x="41" y="181"/>
                    <a:pt x="41" y="199"/>
                  </a:cubicBezTo>
                  <a:cubicBezTo>
                    <a:pt x="41" y="201"/>
                    <a:pt x="41" y="203"/>
                    <a:pt x="41" y="206"/>
                  </a:cubicBezTo>
                  <a:cubicBezTo>
                    <a:pt x="38" y="206"/>
                    <a:pt x="36" y="206"/>
                    <a:pt x="33" y="206"/>
                  </a:cubicBezTo>
                  <a:cubicBezTo>
                    <a:pt x="33" y="186"/>
                    <a:pt x="33" y="165"/>
                    <a:pt x="33" y="144"/>
                  </a:cubicBezTo>
                  <a:cubicBezTo>
                    <a:pt x="25" y="149"/>
                    <a:pt x="18" y="152"/>
                    <a:pt x="17" y="161"/>
                  </a:cubicBezTo>
                  <a:cubicBezTo>
                    <a:pt x="14" y="174"/>
                    <a:pt x="11" y="187"/>
                    <a:pt x="9" y="200"/>
                  </a:cubicBezTo>
                  <a:cubicBezTo>
                    <a:pt x="8" y="203"/>
                    <a:pt x="8" y="206"/>
                    <a:pt x="4" y="206"/>
                  </a:cubicBezTo>
                  <a:cubicBezTo>
                    <a:pt x="0" y="205"/>
                    <a:pt x="0" y="202"/>
                    <a:pt x="1" y="199"/>
                  </a:cubicBezTo>
                  <a:cubicBezTo>
                    <a:pt x="3" y="185"/>
                    <a:pt x="6" y="172"/>
                    <a:pt x="9" y="158"/>
                  </a:cubicBezTo>
                  <a:cubicBezTo>
                    <a:pt x="10" y="150"/>
                    <a:pt x="14" y="145"/>
                    <a:pt x="21" y="142"/>
                  </a:cubicBezTo>
                  <a:cubicBezTo>
                    <a:pt x="36" y="134"/>
                    <a:pt x="51" y="126"/>
                    <a:pt x="67" y="119"/>
                  </a:cubicBezTo>
                  <a:cubicBezTo>
                    <a:pt x="73" y="116"/>
                    <a:pt x="80" y="113"/>
                    <a:pt x="79" y="105"/>
                  </a:cubicBezTo>
                  <a:cubicBezTo>
                    <a:pt x="79" y="102"/>
                    <a:pt x="78" y="98"/>
                    <a:pt x="76" y="96"/>
                  </a:cubicBezTo>
                  <a:cubicBezTo>
                    <a:pt x="66" y="85"/>
                    <a:pt x="61" y="72"/>
                    <a:pt x="61" y="57"/>
                  </a:cubicBezTo>
                  <a:cubicBezTo>
                    <a:pt x="61" y="47"/>
                    <a:pt x="61" y="37"/>
                    <a:pt x="63" y="28"/>
                  </a:cubicBezTo>
                  <a:cubicBezTo>
                    <a:pt x="66" y="10"/>
                    <a:pt x="78" y="2"/>
                    <a:pt x="95" y="1"/>
                  </a:cubicBezTo>
                  <a:cubicBezTo>
                    <a:pt x="99" y="0"/>
                    <a:pt x="103" y="0"/>
                    <a:pt x="107" y="1"/>
                  </a:cubicBezTo>
                  <a:cubicBezTo>
                    <a:pt x="126" y="4"/>
                    <a:pt x="135" y="12"/>
                    <a:pt x="137" y="31"/>
                  </a:cubicBezTo>
                  <a:cubicBezTo>
                    <a:pt x="139" y="44"/>
                    <a:pt x="138" y="56"/>
                    <a:pt x="137" y="69"/>
                  </a:cubicBezTo>
                  <a:cubicBezTo>
                    <a:pt x="136" y="79"/>
                    <a:pt x="130" y="88"/>
                    <a:pt x="123" y="96"/>
                  </a:cubicBezTo>
                  <a:cubicBezTo>
                    <a:pt x="117" y="102"/>
                    <a:pt x="118" y="110"/>
                    <a:pt x="125" y="115"/>
                  </a:cubicBezTo>
                  <a:cubicBezTo>
                    <a:pt x="127" y="117"/>
                    <a:pt x="130" y="118"/>
                    <a:pt x="133" y="119"/>
                  </a:cubicBezTo>
                  <a:cubicBezTo>
                    <a:pt x="146" y="126"/>
                    <a:pt x="160" y="132"/>
                    <a:pt x="173" y="138"/>
                  </a:cubicBezTo>
                  <a:cubicBezTo>
                    <a:pt x="178" y="141"/>
                    <a:pt x="182" y="145"/>
                    <a:pt x="186" y="149"/>
                  </a:cubicBezTo>
                  <a:cubicBezTo>
                    <a:pt x="187" y="150"/>
                    <a:pt x="188" y="151"/>
                    <a:pt x="188" y="152"/>
                  </a:cubicBezTo>
                  <a:cubicBezTo>
                    <a:pt x="192" y="168"/>
                    <a:pt x="195" y="184"/>
                    <a:pt x="198" y="200"/>
                  </a:cubicBezTo>
                  <a:cubicBezTo>
                    <a:pt x="198" y="202"/>
                    <a:pt x="197" y="205"/>
                    <a:pt x="195" y="206"/>
                  </a:cubicBezTo>
                  <a:cubicBezTo>
                    <a:pt x="192" y="207"/>
                    <a:pt x="191" y="204"/>
                    <a:pt x="190" y="201"/>
                  </a:cubicBezTo>
                  <a:cubicBezTo>
                    <a:pt x="188" y="188"/>
                    <a:pt x="184" y="175"/>
                    <a:pt x="183" y="162"/>
                  </a:cubicBezTo>
                  <a:cubicBezTo>
                    <a:pt x="182" y="154"/>
                    <a:pt x="177" y="150"/>
                    <a:pt x="171" y="147"/>
                  </a:cubicBezTo>
                  <a:close/>
                  <a:moveTo>
                    <a:pt x="111" y="106"/>
                  </a:moveTo>
                  <a:cubicBezTo>
                    <a:pt x="103" y="106"/>
                    <a:pt x="96" y="106"/>
                    <a:pt x="88" y="106"/>
                  </a:cubicBezTo>
                  <a:cubicBezTo>
                    <a:pt x="87" y="122"/>
                    <a:pt x="73" y="125"/>
                    <a:pt x="61" y="131"/>
                  </a:cubicBezTo>
                  <a:cubicBezTo>
                    <a:pt x="62" y="135"/>
                    <a:pt x="64" y="138"/>
                    <a:pt x="65" y="142"/>
                  </a:cubicBezTo>
                  <a:cubicBezTo>
                    <a:pt x="68" y="153"/>
                    <a:pt x="76" y="159"/>
                    <a:pt x="88" y="160"/>
                  </a:cubicBezTo>
                  <a:cubicBezTo>
                    <a:pt x="96" y="160"/>
                    <a:pt x="105" y="160"/>
                    <a:pt x="114" y="160"/>
                  </a:cubicBezTo>
                  <a:cubicBezTo>
                    <a:pt x="125" y="159"/>
                    <a:pt x="132" y="154"/>
                    <a:pt x="136" y="144"/>
                  </a:cubicBezTo>
                  <a:cubicBezTo>
                    <a:pt x="138" y="140"/>
                    <a:pt x="138" y="136"/>
                    <a:pt x="140" y="131"/>
                  </a:cubicBezTo>
                  <a:cubicBezTo>
                    <a:pt x="127" y="126"/>
                    <a:pt x="112" y="123"/>
                    <a:pt x="111" y="106"/>
                  </a:cubicBezTo>
                  <a:close/>
                  <a:moveTo>
                    <a:pt x="70" y="52"/>
                  </a:moveTo>
                  <a:cubicBezTo>
                    <a:pt x="68" y="69"/>
                    <a:pt x="74" y="83"/>
                    <a:pt x="86" y="93"/>
                  </a:cubicBezTo>
                  <a:cubicBezTo>
                    <a:pt x="92" y="98"/>
                    <a:pt x="99" y="100"/>
                    <a:pt x="107" y="97"/>
                  </a:cubicBezTo>
                  <a:cubicBezTo>
                    <a:pt x="122" y="92"/>
                    <a:pt x="133" y="68"/>
                    <a:pt x="129" y="52"/>
                  </a:cubicBezTo>
                  <a:cubicBezTo>
                    <a:pt x="109" y="57"/>
                    <a:pt x="90" y="57"/>
                    <a:pt x="70" y="52"/>
                  </a:cubicBezTo>
                  <a:close/>
                  <a:moveTo>
                    <a:pt x="70" y="36"/>
                  </a:moveTo>
                  <a:cubicBezTo>
                    <a:pt x="90" y="41"/>
                    <a:pt x="110" y="41"/>
                    <a:pt x="129" y="36"/>
                  </a:cubicBezTo>
                  <a:cubicBezTo>
                    <a:pt x="128" y="19"/>
                    <a:pt x="121" y="11"/>
                    <a:pt x="106" y="9"/>
                  </a:cubicBezTo>
                  <a:cubicBezTo>
                    <a:pt x="101" y="9"/>
                    <a:pt x="96" y="9"/>
                    <a:pt x="91" y="10"/>
                  </a:cubicBezTo>
                  <a:cubicBezTo>
                    <a:pt x="78" y="12"/>
                    <a:pt x="70" y="21"/>
                    <a:pt x="70" y="36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4" name="Freeform 13">
              <a:extLst>
                <a:ext uri="{FF2B5EF4-FFF2-40B4-BE49-F238E27FC236}">
                  <a16:creationId xmlns:a16="http://schemas.microsoft.com/office/drawing/2014/main" id="{AFC61067-AA38-4776-BBF5-3ADE074B1A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025" y="4330700"/>
              <a:ext cx="636588" cy="508000"/>
            </a:xfrm>
            <a:custGeom>
              <a:avLst/>
              <a:gdLst>
                <a:gd name="T0" fmla="*/ 16 w 175"/>
                <a:gd name="T1" fmla="*/ 130 h 140"/>
                <a:gd name="T2" fmla="*/ 6 w 175"/>
                <a:gd name="T3" fmla="*/ 137 h 140"/>
                <a:gd name="T4" fmla="*/ 1 w 175"/>
                <a:gd name="T5" fmla="*/ 131 h 140"/>
                <a:gd name="T6" fmla="*/ 5 w 175"/>
                <a:gd name="T7" fmla="*/ 122 h 140"/>
                <a:gd name="T8" fmla="*/ 30 w 175"/>
                <a:gd name="T9" fmla="*/ 103 h 140"/>
                <a:gd name="T10" fmla="*/ 55 w 175"/>
                <a:gd name="T11" fmla="*/ 73 h 140"/>
                <a:gd name="T12" fmla="*/ 56 w 175"/>
                <a:gd name="T13" fmla="*/ 69 h 140"/>
                <a:gd name="T14" fmla="*/ 66 w 175"/>
                <a:gd name="T15" fmla="*/ 30 h 140"/>
                <a:gd name="T16" fmla="*/ 67 w 175"/>
                <a:gd name="T17" fmla="*/ 18 h 140"/>
                <a:gd name="T18" fmla="*/ 59 w 175"/>
                <a:gd name="T19" fmla="*/ 16 h 140"/>
                <a:gd name="T20" fmla="*/ 46 w 175"/>
                <a:gd name="T21" fmla="*/ 22 h 140"/>
                <a:gd name="T22" fmla="*/ 35 w 175"/>
                <a:gd name="T23" fmla="*/ 38 h 140"/>
                <a:gd name="T24" fmla="*/ 25 w 175"/>
                <a:gd name="T25" fmla="*/ 40 h 140"/>
                <a:gd name="T26" fmla="*/ 23 w 175"/>
                <a:gd name="T27" fmla="*/ 30 h 140"/>
                <a:gd name="T28" fmla="*/ 41 w 175"/>
                <a:gd name="T29" fmla="*/ 6 h 140"/>
                <a:gd name="T30" fmla="*/ 47 w 175"/>
                <a:gd name="T31" fmla="*/ 2 h 140"/>
                <a:gd name="T32" fmla="*/ 75 w 175"/>
                <a:gd name="T33" fmla="*/ 0 h 140"/>
                <a:gd name="T34" fmla="*/ 108 w 175"/>
                <a:gd name="T35" fmla="*/ 10 h 140"/>
                <a:gd name="T36" fmla="*/ 129 w 175"/>
                <a:gd name="T37" fmla="*/ 24 h 140"/>
                <a:gd name="T38" fmla="*/ 137 w 175"/>
                <a:gd name="T39" fmla="*/ 26 h 140"/>
                <a:gd name="T40" fmla="*/ 165 w 175"/>
                <a:gd name="T41" fmla="*/ 23 h 140"/>
                <a:gd name="T42" fmla="*/ 174 w 175"/>
                <a:gd name="T43" fmla="*/ 29 h 140"/>
                <a:gd name="T44" fmla="*/ 166 w 175"/>
                <a:gd name="T45" fmla="*/ 37 h 140"/>
                <a:gd name="T46" fmla="*/ 134 w 175"/>
                <a:gd name="T47" fmla="*/ 41 h 140"/>
                <a:gd name="T48" fmla="*/ 125 w 175"/>
                <a:gd name="T49" fmla="*/ 38 h 140"/>
                <a:gd name="T50" fmla="*/ 105 w 175"/>
                <a:gd name="T51" fmla="*/ 25 h 140"/>
                <a:gd name="T52" fmla="*/ 97 w 175"/>
                <a:gd name="T53" fmla="*/ 51 h 140"/>
                <a:gd name="T54" fmla="*/ 101 w 175"/>
                <a:gd name="T55" fmla="*/ 64 h 140"/>
                <a:gd name="T56" fmla="*/ 127 w 175"/>
                <a:gd name="T57" fmla="*/ 99 h 140"/>
                <a:gd name="T58" fmla="*/ 137 w 175"/>
                <a:gd name="T59" fmla="*/ 126 h 140"/>
                <a:gd name="T60" fmla="*/ 133 w 175"/>
                <a:gd name="T61" fmla="*/ 138 h 140"/>
                <a:gd name="T62" fmla="*/ 122 w 175"/>
                <a:gd name="T63" fmla="*/ 132 h 140"/>
                <a:gd name="T64" fmla="*/ 108 w 175"/>
                <a:gd name="T65" fmla="*/ 95 h 140"/>
                <a:gd name="T66" fmla="*/ 99 w 175"/>
                <a:gd name="T67" fmla="*/ 87 h 140"/>
                <a:gd name="T68" fmla="*/ 83 w 175"/>
                <a:gd name="T69" fmla="*/ 82 h 140"/>
                <a:gd name="T70" fmla="*/ 73 w 175"/>
                <a:gd name="T71" fmla="*/ 85 h 140"/>
                <a:gd name="T72" fmla="*/ 26 w 175"/>
                <a:gd name="T73" fmla="*/ 126 h 140"/>
                <a:gd name="T74" fmla="*/ 16 w 175"/>
                <a:gd name="T75" fmla="*/ 13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5" h="140">
                  <a:moveTo>
                    <a:pt x="16" y="130"/>
                  </a:moveTo>
                  <a:cubicBezTo>
                    <a:pt x="15" y="136"/>
                    <a:pt x="11" y="139"/>
                    <a:pt x="6" y="137"/>
                  </a:cubicBezTo>
                  <a:cubicBezTo>
                    <a:pt x="4" y="136"/>
                    <a:pt x="1" y="133"/>
                    <a:pt x="1" y="131"/>
                  </a:cubicBezTo>
                  <a:cubicBezTo>
                    <a:pt x="0" y="128"/>
                    <a:pt x="2" y="124"/>
                    <a:pt x="5" y="122"/>
                  </a:cubicBezTo>
                  <a:cubicBezTo>
                    <a:pt x="13" y="115"/>
                    <a:pt x="21" y="108"/>
                    <a:pt x="30" y="103"/>
                  </a:cubicBezTo>
                  <a:cubicBezTo>
                    <a:pt x="42" y="96"/>
                    <a:pt x="48" y="84"/>
                    <a:pt x="55" y="73"/>
                  </a:cubicBezTo>
                  <a:cubicBezTo>
                    <a:pt x="55" y="72"/>
                    <a:pt x="56" y="70"/>
                    <a:pt x="56" y="69"/>
                  </a:cubicBezTo>
                  <a:cubicBezTo>
                    <a:pt x="65" y="57"/>
                    <a:pt x="66" y="44"/>
                    <a:pt x="66" y="30"/>
                  </a:cubicBezTo>
                  <a:cubicBezTo>
                    <a:pt x="66" y="26"/>
                    <a:pt x="66" y="22"/>
                    <a:pt x="67" y="18"/>
                  </a:cubicBezTo>
                  <a:cubicBezTo>
                    <a:pt x="64" y="17"/>
                    <a:pt x="62" y="16"/>
                    <a:pt x="59" y="16"/>
                  </a:cubicBezTo>
                  <a:cubicBezTo>
                    <a:pt x="54" y="15"/>
                    <a:pt x="49" y="16"/>
                    <a:pt x="46" y="22"/>
                  </a:cubicBezTo>
                  <a:cubicBezTo>
                    <a:pt x="43" y="28"/>
                    <a:pt x="39" y="33"/>
                    <a:pt x="35" y="38"/>
                  </a:cubicBezTo>
                  <a:cubicBezTo>
                    <a:pt x="32" y="42"/>
                    <a:pt x="29" y="43"/>
                    <a:pt x="25" y="40"/>
                  </a:cubicBezTo>
                  <a:cubicBezTo>
                    <a:pt x="21" y="38"/>
                    <a:pt x="21" y="34"/>
                    <a:pt x="23" y="30"/>
                  </a:cubicBezTo>
                  <a:cubicBezTo>
                    <a:pt x="29" y="22"/>
                    <a:pt x="35" y="14"/>
                    <a:pt x="41" y="6"/>
                  </a:cubicBezTo>
                  <a:cubicBezTo>
                    <a:pt x="42" y="4"/>
                    <a:pt x="45" y="2"/>
                    <a:pt x="47" y="2"/>
                  </a:cubicBezTo>
                  <a:cubicBezTo>
                    <a:pt x="57" y="1"/>
                    <a:pt x="66" y="1"/>
                    <a:pt x="75" y="0"/>
                  </a:cubicBezTo>
                  <a:cubicBezTo>
                    <a:pt x="87" y="0"/>
                    <a:pt x="97" y="5"/>
                    <a:pt x="108" y="10"/>
                  </a:cubicBezTo>
                  <a:cubicBezTo>
                    <a:pt x="115" y="14"/>
                    <a:pt x="122" y="20"/>
                    <a:pt x="129" y="24"/>
                  </a:cubicBezTo>
                  <a:cubicBezTo>
                    <a:pt x="131" y="26"/>
                    <a:pt x="134" y="26"/>
                    <a:pt x="137" y="26"/>
                  </a:cubicBezTo>
                  <a:cubicBezTo>
                    <a:pt x="146" y="25"/>
                    <a:pt x="156" y="24"/>
                    <a:pt x="165" y="23"/>
                  </a:cubicBezTo>
                  <a:cubicBezTo>
                    <a:pt x="171" y="22"/>
                    <a:pt x="174" y="24"/>
                    <a:pt x="174" y="29"/>
                  </a:cubicBezTo>
                  <a:cubicBezTo>
                    <a:pt x="175" y="33"/>
                    <a:pt x="172" y="36"/>
                    <a:pt x="166" y="37"/>
                  </a:cubicBezTo>
                  <a:cubicBezTo>
                    <a:pt x="156" y="38"/>
                    <a:pt x="145" y="40"/>
                    <a:pt x="134" y="41"/>
                  </a:cubicBezTo>
                  <a:cubicBezTo>
                    <a:pt x="131" y="41"/>
                    <a:pt x="127" y="40"/>
                    <a:pt x="125" y="38"/>
                  </a:cubicBezTo>
                  <a:cubicBezTo>
                    <a:pt x="118" y="34"/>
                    <a:pt x="112" y="30"/>
                    <a:pt x="105" y="25"/>
                  </a:cubicBezTo>
                  <a:cubicBezTo>
                    <a:pt x="102" y="34"/>
                    <a:pt x="100" y="43"/>
                    <a:pt x="97" y="51"/>
                  </a:cubicBezTo>
                  <a:cubicBezTo>
                    <a:pt x="95" y="57"/>
                    <a:pt x="95" y="61"/>
                    <a:pt x="101" y="64"/>
                  </a:cubicBezTo>
                  <a:cubicBezTo>
                    <a:pt x="115" y="72"/>
                    <a:pt x="123" y="84"/>
                    <a:pt x="127" y="99"/>
                  </a:cubicBezTo>
                  <a:cubicBezTo>
                    <a:pt x="130" y="108"/>
                    <a:pt x="134" y="117"/>
                    <a:pt x="137" y="126"/>
                  </a:cubicBezTo>
                  <a:cubicBezTo>
                    <a:pt x="139" y="132"/>
                    <a:pt x="138" y="137"/>
                    <a:pt x="133" y="138"/>
                  </a:cubicBezTo>
                  <a:cubicBezTo>
                    <a:pt x="128" y="140"/>
                    <a:pt x="124" y="138"/>
                    <a:pt x="122" y="132"/>
                  </a:cubicBezTo>
                  <a:cubicBezTo>
                    <a:pt x="117" y="120"/>
                    <a:pt x="113" y="108"/>
                    <a:pt x="108" y="95"/>
                  </a:cubicBezTo>
                  <a:cubicBezTo>
                    <a:pt x="107" y="91"/>
                    <a:pt x="104" y="88"/>
                    <a:pt x="99" y="87"/>
                  </a:cubicBezTo>
                  <a:cubicBezTo>
                    <a:pt x="94" y="86"/>
                    <a:pt x="88" y="84"/>
                    <a:pt x="83" y="82"/>
                  </a:cubicBezTo>
                  <a:cubicBezTo>
                    <a:pt x="79" y="81"/>
                    <a:pt x="76" y="81"/>
                    <a:pt x="73" y="85"/>
                  </a:cubicBezTo>
                  <a:cubicBezTo>
                    <a:pt x="60" y="102"/>
                    <a:pt x="42" y="114"/>
                    <a:pt x="26" y="126"/>
                  </a:cubicBezTo>
                  <a:cubicBezTo>
                    <a:pt x="23" y="128"/>
                    <a:pt x="20" y="129"/>
                    <a:pt x="16" y="13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5" name="Freeform 14">
              <a:extLst>
                <a:ext uri="{FF2B5EF4-FFF2-40B4-BE49-F238E27FC236}">
                  <a16:creationId xmlns:a16="http://schemas.microsoft.com/office/drawing/2014/main" id="{04C05AFB-7912-450B-8E86-68EB219794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3500" y="3063875"/>
              <a:ext cx="720725" cy="749300"/>
            </a:xfrm>
            <a:custGeom>
              <a:avLst/>
              <a:gdLst>
                <a:gd name="T0" fmla="*/ 170 w 198"/>
                <a:gd name="T1" fmla="*/ 206 h 206"/>
                <a:gd name="T2" fmla="*/ 162 w 198"/>
                <a:gd name="T3" fmla="*/ 200 h 206"/>
                <a:gd name="T4" fmla="*/ 158 w 198"/>
                <a:gd name="T5" fmla="*/ 141 h 206"/>
                <a:gd name="T6" fmla="*/ 103 w 198"/>
                <a:gd name="T7" fmla="*/ 158 h 206"/>
                <a:gd name="T8" fmla="*/ 58 w 198"/>
                <a:gd name="T9" fmla="*/ 136 h 206"/>
                <a:gd name="T10" fmla="*/ 40 w 198"/>
                <a:gd name="T11" fmla="*/ 156 h 206"/>
                <a:gd name="T12" fmla="*/ 32 w 198"/>
                <a:gd name="T13" fmla="*/ 205 h 206"/>
                <a:gd name="T14" fmla="*/ 15 w 198"/>
                <a:gd name="T15" fmla="*/ 164 h 206"/>
                <a:gd name="T16" fmla="*/ 3 w 198"/>
                <a:gd name="T17" fmla="*/ 206 h 206"/>
                <a:gd name="T18" fmla="*/ 10 w 198"/>
                <a:gd name="T19" fmla="*/ 153 h 206"/>
                <a:gd name="T20" fmla="*/ 66 w 198"/>
                <a:gd name="T21" fmla="*/ 119 h 206"/>
                <a:gd name="T22" fmla="*/ 76 w 198"/>
                <a:gd name="T23" fmla="*/ 96 h 206"/>
                <a:gd name="T24" fmla="*/ 61 w 198"/>
                <a:gd name="T25" fmla="*/ 33 h 206"/>
                <a:gd name="T26" fmla="*/ 107 w 198"/>
                <a:gd name="T27" fmla="*/ 1 h 206"/>
                <a:gd name="T28" fmla="*/ 136 w 198"/>
                <a:gd name="T29" fmla="*/ 70 h 206"/>
                <a:gd name="T30" fmla="*/ 126 w 198"/>
                <a:gd name="T31" fmla="*/ 117 h 206"/>
                <a:gd name="T32" fmla="*/ 181 w 198"/>
                <a:gd name="T33" fmla="*/ 145 h 206"/>
                <a:gd name="T34" fmla="*/ 198 w 198"/>
                <a:gd name="T35" fmla="*/ 200 h 206"/>
                <a:gd name="T36" fmla="*/ 190 w 198"/>
                <a:gd name="T37" fmla="*/ 201 h 206"/>
                <a:gd name="T38" fmla="*/ 170 w 198"/>
                <a:gd name="T39" fmla="*/ 147 h 206"/>
                <a:gd name="T40" fmla="*/ 121 w 198"/>
                <a:gd name="T41" fmla="*/ 85 h 206"/>
                <a:gd name="T42" fmla="*/ 128 w 198"/>
                <a:gd name="T43" fmla="*/ 31 h 206"/>
                <a:gd name="T44" fmla="*/ 92 w 198"/>
                <a:gd name="T45" fmla="*/ 10 h 206"/>
                <a:gd name="T46" fmla="*/ 69 w 198"/>
                <a:gd name="T47" fmla="*/ 63 h 206"/>
                <a:gd name="T48" fmla="*/ 99 w 198"/>
                <a:gd name="T49" fmla="*/ 69 h 206"/>
                <a:gd name="T50" fmla="*/ 64 w 198"/>
                <a:gd name="T51" fmla="*/ 129 h 206"/>
                <a:gd name="T52" fmla="*/ 102 w 198"/>
                <a:gd name="T53" fmla="*/ 148 h 206"/>
                <a:gd name="T54" fmla="*/ 135 w 198"/>
                <a:gd name="T55" fmla="*/ 129 h 206"/>
                <a:gd name="T56" fmla="*/ 88 w 198"/>
                <a:gd name="T57" fmla="*/ 106 h 206"/>
                <a:gd name="T58" fmla="*/ 100 w 198"/>
                <a:gd name="T59" fmla="*/ 92 h 206"/>
                <a:gd name="T60" fmla="*/ 111 w 198"/>
                <a:gd name="T61" fmla="*/ 87 h 206"/>
                <a:gd name="T62" fmla="*/ 88 w 198"/>
                <a:gd name="T63" fmla="*/ 87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8" h="206">
                  <a:moveTo>
                    <a:pt x="170" y="147"/>
                  </a:moveTo>
                  <a:cubicBezTo>
                    <a:pt x="170" y="167"/>
                    <a:pt x="170" y="186"/>
                    <a:pt x="170" y="206"/>
                  </a:cubicBezTo>
                  <a:cubicBezTo>
                    <a:pt x="167" y="206"/>
                    <a:pt x="165" y="206"/>
                    <a:pt x="162" y="206"/>
                  </a:cubicBezTo>
                  <a:cubicBezTo>
                    <a:pt x="162" y="204"/>
                    <a:pt x="162" y="202"/>
                    <a:pt x="162" y="200"/>
                  </a:cubicBezTo>
                  <a:cubicBezTo>
                    <a:pt x="162" y="182"/>
                    <a:pt x="162" y="165"/>
                    <a:pt x="162" y="147"/>
                  </a:cubicBezTo>
                  <a:cubicBezTo>
                    <a:pt x="162" y="144"/>
                    <a:pt x="161" y="142"/>
                    <a:pt x="158" y="141"/>
                  </a:cubicBezTo>
                  <a:cubicBezTo>
                    <a:pt x="149" y="134"/>
                    <a:pt x="141" y="134"/>
                    <a:pt x="131" y="141"/>
                  </a:cubicBezTo>
                  <a:cubicBezTo>
                    <a:pt x="123" y="147"/>
                    <a:pt x="113" y="152"/>
                    <a:pt x="103" y="158"/>
                  </a:cubicBezTo>
                  <a:cubicBezTo>
                    <a:pt x="100" y="159"/>
                    <a:pt x="98" y="159"/>
                    <a:pt x="95" y="158"/>
                  </a:cubicBezTo>
                  <a:cubicBezTo>
                    <a:pt x="83" y="150"/>
                    <a:pt x="71" y="143"/>
                    <a:pt x="58" y="136"/>
                  </a:cubicBezTo>
                  <a:cubicBezTo>
                    <a:pt x="56" y="134"/>
                    <a:pt x="54" y="134"/>
                    <a:pt x="51" y="135"/>
                  </a:cubicBezTo>
                  <a:cubicBezTo>
                    <a:pt x="40" y="141"/>
                    <a:pt x="40" y="142"/>
                    <a:pt x="40" y="156"/>
                  </a:cubicBezTo>
                  <a:cubicBezTo>
                    <a:pt x="41" y="173"/>
                    <a:pt x="40" y="189"/>
                    <a:pt x="40" y="206"/>
                  </a:cubicBezTo>
                  <a:cubicBezTo>
                    <a:pt x="38" y="206"/>
                    <a:pt x="35" y="206"/>
                    <a:pt x="32" y="205"/>
                  </a:cubicBezTo>
                  <a:cubicBezTo>
                    <a:pt x="32" y="185"/>
                    <a:pt x="32" y="165"/>
                    <a:pt x="32" y="145"/>
                  </a:cubicBezTo>
                  <a:cubicBezTo>
                    <a:pt x="23" y="149"/>
                    <a:pt x="16" y="154"/>
                    <a:pt x="15" y="164"/>
                  </a:cubicBezTo>
                  <a:cubicBezTo>
                    <a:pt x="13" y="176"/>
                    <a:pt x="11" y="189"/>
                    <a:pt x="8" y="201"/>
                  </a:cubicBezTo>
                  <a:cubicBezTo>
                    <a:pt x="8" y="203"/>
                    <a:pt x="5" y="204"/>
                    <a:pt x="3" y="206"/>
                  </a:cubicBezTo>
                  <a:cubicBezTo>
                    <a:pt x="2" y="204"/>
                    <a:pt x="0" y="202"/>
                    <a:pt x="1" y="200"/>
                  </a:cubicBezTo>
                  <a:cubicBezTo>
                    <a:pt x="3" y="184"/>
                    <a:pt x="6" y="168"/>
                    <a:pt x="10" y="153"/>
                  </a:cubicBezTo>
                  <a:cubicBezTo>
                    <a:pt x="12" y="145"/>
                    <a:pt x="20" y="142"/>
                    <a:pt x="26" y="138"/>
                  </a:cubicBezTo>
                  <a:cubicBezTo>
                    <a:pt x="39" y="131"/>
                    <a:pt x="53" y="125"/>
                    <a:pt x="66" y="119"/>
                  </a:cubicBezTo>
                  <a:cubicBezTo>
                    <a:pt x="70" y="117"/>
                    <a:pt x="73" y="116"/>
                    <a:pt x="76" y="113"/>
                  </a:cubicBezTo>
                  <a:cubicBezTo>
                    <a:pt x="81" y="108"/>
                    <a:pt x="80" y="101"/>
                    <a:pt x="76" y="96"/>
                  </a:cubicBezTo>
                  <a:cubicBezTo>
                    <a:pt x="66" y="85"/>
                    <a:pt x="60" y="72"/>
                    <a:pt x="60" y="57"/>
                  </a:cubicBezTo>
                  <a:cubicBezTo>
                    <a:pt x="61" y="49"/>
                    <a:pt x="61" y="41"/>
                    <a:pt x="61" y="33"/>
                  </a:cubicBezTo>
                  <a:cubicBezTo>
                    <a:pt x="63" y="13"/>
                    <a:pt x="75" y="2"/>
                    <a:pt x="94" y="1"/>
                  </a:cubicBezTo>
                  <a:cubicBezTo>
                    <a:pt x="99" y="0"/>
                    <a:pt x="103" y="0"/>
                    <a:pt x="107" y="1"/>
                  </a:cubicBezTo>
                  <a:cubicBezTo>
                    <a:pt x="125" y="4"/>
                    <a:pt x="135" y="13"/>
                    <a:pt x="137" y="31"/>
                  </a:cubicBezTo>
                  <a:cubicBezTo>
                    <a:pt x="138" y="44"/>
                    <a:pt x="138" y="57"/>
                    <a:pt x="136" y="70"/>
                  </a:cubicBezTo>
                  <a:cubicBezTo>
                    <a:pt x="135" y="80"/>
                    <a:pt x="130" y="88"/>
                    <a:pt x="123" y="95"/>
                  </a:cubicBezTo>
                  <a:cubicBezTo>
                    <a:pt x="116" y="103"/>
                    <a:pt x="118" y="112"/>
                    <a:pt x="126" y="117"/>
                  </a:cubicBezTo>
                  <a:cubicBezTo>
                    <a:pt x="131" y="119"/>
                    <a:pt x="136" y="120"/>
                    <a:pt x="141" y="123"/>
                  </a:cubicBezTo>
                  <a:cubicBezTo>
                    <a:pt x="154" y="130"/>
                    <a:pt x="168" y="137"/>
                    <a:pt x="181" y="145"/>
                  </a:cubicBezTo>
                  <a:cubicBezTo>
                    <a:pt x="185" y="147"/>
                    <a:pt x="188" y="151"/>
                    <a:pt x="189" y="155"/>
                  </a:cubicBezTo>
                  <a:cubicBezTo>
                    <a:pt x="192" y="170"/>
                    <a:pt x="195" y="185"/>
                    <a:pt x="198" y="200"/>
                  </a:cubicBezTo>
                  <a:cubicBezTo>
                    <a:pt x="198" y="203"/>
                    <a:pt x="198" y="206"/>
                    <a:pt x="194" y="206"/>
                  </a:cubicBezTo>
                  <a:cubicBezTo>
                    <a:pt x="193" y="206"/>
                    <a:pt x="190" y="203"/>
                    <a:pt x="190" y="201"/>
                  </a:cubicBezTo>
                  <a:cubicBezTo>
                    <a:pt x="187" y="187"/>
                    <a:pt x="184" y="173"/>
                    <a:pt x="181" y="159"/>
                  </a:cubicBezTo>
                  <a:cubicBezTo>
                    <a:pt x="180" y="152"/>
                    <a:pt x="175" y="150"/>
                    <a:pt x="170" y="147"/>
                  </a:cubicBezTo>
                  <a:close/>
                  <a:moveTo>
                    <a:pt x="119" y="85"/>
                  </a:moveTo>
                  <a:cubicBezTo>
                    <a:pt x="120" y="85"/>
                    <a:pt x="121" y="85"/>
                    <a:pt x="121" y="85"/>
                  </a:cubicBezTo>
                  <a:cubicBezTo>
                    <a:pt x="123" y="81"/>
                    <a:pt x="126" y="77"/>
                    <a:pt x="127" y="73"/>
                  </a:cubicBezTo>
                  <a:cubicBezTo>
                    <a:pt x="131" y="59"/>
                    <a:pt x="130" y="45"/>
                    <a:pt x="128" y="31"/>
                  </a:cubicBezTo>
                  <a:cubicBezTo>
                    <a:pt x="126" y="17"/>
                    <a:pt x="119" y="11"/>
                    <a:pt x="105" y="9"/>
                  </a:cubicBezTo>
                  <a:cubicBezTo>
                    <a:pt x="101" y="9"/>
                    <a:pt x="96" y="9"/>
                    <a:pt x="92" y="10"/>
                  </a:cubicBezTo>
                  <a:cubicBezTo>
                    <a:pt x="79" y="12"/>
                    <a:pt x="72" y="18"/>
                    <a:pt x="70" y="31"/>
                  </a:cubicBezTo>
                  <a:cubicBezTo>
                    <a:pt x="69" y="42"/>
                    <a:pt x="69" y="52"/>
                    <a:pt x="69" y="63"/>
                  </a:cubicBezTo>
                  <a:cubicBezTo>
                    <a:pt x="70" y="71"/>
                    <a:pt x="73" y="79"/>
                    <a:pt x="79" y="86"/>
                  </a:cubicBezTo>
                  <a:cubicBezTo>
                    <a:pt x="83" y="77"/>
                    <a:pt x="88" y="69"/>
                    <a:pt x="99" y="69"/>
                  </a:cubicBezTo>
                  <a:cubicBezTo>
                    <a:pt x="110" y="69"/>
                    <a:pt x="116" y="75"/>
                    <a:pt x="119" y="85"/>
                  </a:cubicBezTo>
                  <a:close/>
                  <a:moveTo>
                    <a:pt x="64" y="129"/>
                  </a:moveTo>
                  <a:cubicBezTo>
                    <a:pt x="76" y="136"/>
                    <a:pt x="86" y="142"/>
                    <a:pt x="96" y="148"/>
                  </a:cubicBezTo>
                  <a:cubicBezTo>
                    <a:pt x="98" y="149"/>
                    <a:pt x="101" y="149"/>
                    <a:pt x="102" y="148"/>
                  </a:cubicBezTo>
                  <a:cubicBezTo>
                    <a:pt x="109" y="144"/>
                    <a:pt x="115" y="141"/>
                    <a:pt x="121" y="137"/>
                  </a:cubicBezTo>
                  <a:cubicBezTo>
                    <a:pt x="126" y="135"/>
                    <a:pt x="130" y="132"/>
                    <a:pt x="135" y="129"/>
                  </a:cubicBezTo>
                  <a:cubicBezTo>
                    <a:pt x="122" y="125"/>
                    <a:pt x="112" y="119"/>
                    <a:pt x="110" y="106"/>
                  </a:cubicBezTo>
                  <a:cubicBezTo>
                    <a:pt x="102" y="106"/>
                    <a:pt x="95" y="106"/>
                    <a:pt x="88" y="106"/>
                  </a:cubicBezTo>
                  <a:cubicBezTo>
                    <a:pt x="86" y="119"/>
                    <a:pt x="76" y="125"/>
                    <a:pt x="64" y="129"/>
                  </a:cubicBezTo>
                  <a:close/>
                  <a:moveTo>
                    <a:pt x="100" y="92"/>
                  </a:moveTo>
                  <a:cubicBezTo>
                    <a:pt x="100" y="93"/>
                    <a:pt x="100" y="93"/>
                    <a:pt x="101" y="94"/>
                  </a:cubicBezTo>
                  <a:cubicBezTo>
                    <a:pt x="104" y="92"/>
                    <a:pt x="110" y="90"/>
                    <a:pt x="111" y="87"/>
                  </a:cubicBezTo>
                  <a:cubicBezTo>
                    <a:pt x="112" y="82"/>
                    <a:pt x="105" y="75"/>
                    <a:pt x="100" y="75"/>
                  </a:cubicBezTo>
                  <a:cubicBezTo>
                    <a:pt x="94" y="75"/>
                    <a:pt x="88" y="81"/>
                    <a:pt x="88" y="87"/>
                  </a:cubicBezTo>
                  <a:cubicBezTo>
                    <a:pt x="88" y="90"/>
                    <a:pt x="93" y="92"/>
                    <a:pt x="100" y="9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6" name="Freeform 15">
              <a:extLst>
                <a:ext uri="{FF2B5EF4-FFF2-40B4-BE49-F238E27FC236}">
                  <a16:creationId xmlns:a16="http://schemas.microsoft.com/office/drawing/2014/main" id="{09B90E00-DDB7-48B9-B6F6-300B90E781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95725" y="1987550"/>
              <a:ext cx="501650" cy="730250"/>
            </a:xfrm>
            <a:custGeom>
              <a:avLst/>
              <a:gdLst>
                <a:gd name="T0" fmla="*/ 113 w 138"/>
                <a:gd name="T1" fmla="*/ 127 h 201"/>
                <a:gd name="T2" fmla="*/ 95 w 138"/>
                <a:gd name="T3" fmla="*/ 190 h 201"/>
                <a:gd name="T4" fmla="*/ 89 w 138"/>
                <a:gd name="T5" fmla="*/ 193 h 201"/>
                <a:gd name="T6" fmla="*/ 79 w 138"/>
                <a:gd name="T7" fmla="*/ 193 h 201"/>
                <a:gd name="T8" fmla="*/ 75 w 138"/>
                <a:gd name="T9" fmla="*/ 192 h 201"/>
                <a:gd name="T10" fmla="*/ 59 w 138"/>
                <a:gd name="T11" fmla="*/ 196 h 201"/>
                <a:gd name="T12" fmla="*/ 44 w 138"/>
                <a:gd name="T13" fmla="*/ 193 h 201"/>
                <a:gd name="T14" fmla="*/ 39 w 138"/>
                <a:gd name="T15" fmla="*/ 193 h 201"/>
                <a:gd name="T16" fmla="*/ 28 w 138"/>
                <a:gd name="T17" fmla="*/ 194 h 201"/>
                <a:gd name="T18" fmla="*/ 23 w 138"/>
                <a:gd name="T19" fmla="*/ 192 h 201"/>
                <a:gd name="T20" fmla="*/ 4 w 138"/>
                <a:gd name="T21" fmla="*/ 126 h 201"/>
                <a:gd name="T22" fmla="*/ 4 w 138"/>
                <a:gd name="T23" fmla="*/ 116 h 201"/>
                <a:gd name="T24" fmla="*/ 117 w 138"/>
                <a:gd name="T25" fmla="*/ 116 h 201"/>
                <a:gd name="T26" fmla="*/ 124 w 138"/>
                <a:gd name="T27" fmla="*/ 109 h 201"/>
                <a:gd name="T28" fmla="*/ 124 w 138"/>
                <a:gd name="T29" fmla="*/ 6 h 201"/>
                <a:gd name="T30" fmla="*/ 137 w 138"/>
                <a:gd name="T31" fmla="*/ 5 h 201"/>
                <a:gd name="T32" fmla="*/ 137 w 138"/>
                <a:gd name="T33" fmla="*/ 190 h 201"/>
                <a:gd name="T34" fmla="*/ 130 w 138"/>
                <a:gd name="T35" fmla="*/ 201 h 201"/>
                <a:gd name="T36" fmla="*/ 124 w 138"/>
                <a:gd name="T37" fmla="*/ 133 h 201"/>
                <a:gd name="T38" fmla="*/ 81 w 138"/>
                <a:gd name="T39" fmla="*/ 153 h 201"/>
                <a:gd name="T40" fmla="*/ 84 w 138"/>
                <a:gd name="T41" fmla="*/ 127 h 201"/>
                <a:gd name="T42" fmla="*/ 37 w 138"/>
                <a:gd name="T43" fmla="*/ 151 h 201"/>
                <a:gd name="T44" fmla="*/ 13 w 138"/>
                <a:gd name="T45" fmla="*/ 127 h 201"/>
                <a:gd name="T46" fmla="*/ 38 w 138"/>
                <a:gd name="T47" fmla="*/ 127 h 201"/>
                <a:gd name="T48" fmla="*/ 56 w 138"/>
                <a:gd name="T49" fmla="*/ 127 h 201"/>
                <a:gd name="T50" fmla="*/ 77 w 138"/>
                <a:gd name="T51" fmla="*/ 151 h 201"/>
                <a:gd name="T52" fmla="*/ 61 w 138"/>
                <a:gd name="T53" fmla="*/ 127 h 201"/>
                <a:gd name="T54" fmla="*/ 64 w 138"/>
                <a:gd name="T55" fmla="*/ 142 h 201"/>
                <a:gd name="T56" fmla="*/ 62 w 138"/>
                <a:gd name="T57" fmla="*/ 146 h 201"/>
                <a:gd name="T58" fmla="*/ 76 w 138"/>
                <a:gd name="T59" fmla="*/ 156 h 201"/>
                <a:gd name="T60" fmla="*/ 40 w 138"/>
                <a:gd name="T61" fmla="*/ 181 h 201"/>
                <a:gd name="T62" fmla="*/ 28 w 138"/>
                <a:gd name="T63" fmla="*/ 189 h 201"/>
                <a:gd name="T64" fmla="*/ 42 w 138"/>
                <a:gd name="T65" fmla="*/ 156 h 201"/>
                <a:gd name="T66" fmla="*/ 56 w 138"/>
                <a:gd name="T67" fmla="*/ 146 h 201"/>
                <a:gd name="T68" fmla="*/ 90 w 138"/>
                <a:gd name="T69" fmla="*/ 189 h 201"/>
                <a:gd name="T70" fmla="*/ 79 w 138"/>
                <a:gd name="T71" fmla="*/ 181 h 201"/>
                <a:gd name="T72" fmla="*/ 35 w 138"/>
                <a:gd name="T73" fmla="*/ 156 h 201"/>
                <a:gd name="T74" fmla="*/ 24 w 138"/>
                <a:gd name="T75" fmla="*/ 164 h 201"/>
                <a:gd name="T76" fmla="*/ 42 w 138"/>
                <a:gd name="T77" fmla="*/ 162 h 201"/>
                <a:gd name="T78" fmla="*/ 55 w 138"/>
                <a:gd name="T79" fmla="*/ 170 h 201"/>
                <a:gd name="T80" fmla="*/ 63 w 138"/>
                <a:gd name="T81" fmla="*/ 170 h 201"/>
                <a:gd name="T82" fmla="*/ 76 w 138"/>
                <a:gd name="T83" fmla="*/ 162 h 201"/>
                <a:gd name="T84" fmla="*/ 94 w 138"/>
                <a:gd name="T85" fmla="*/ 163 h 201"/>
                <a:gd name="T86" fmla="*/ 85 w 138"/>
                <a:gd name="T87" fmla="*/ 156 h 201"/>
                <a:gd name="T88" fmla="*/ 80 w 138"/>
                <a:gd name="T89" fmla="*/ 159 h 201"/>
                <a:gd name="T90" fmla="*/ 91 w 138"/>
                <a:gd name="T91" fmla="*/ 166 h 201"/>
                <a:gd name="T92" fmla="*/ 62 w 138"/>
                <a:gd name="T93" fmla="*/ 188 h 201"/>
                <a:gd name="T94" fmla="*/ 62 w 138"/>
                <a:gd name="T95" fmla="*/ 175 h 201"/>
                <a:gd name="T96" fmla="*/ 38 w 138"/>
                <a:gd name="T97" fmla="*/ 173 h 201"/>
                <a:gd name="T98" fmla="*/ 29 w 138"/>
                <a:gd name="T99" fmla="*/ 166 h 201"/>
                <a:gd name="T100" fmla="*/ 56 w 138"/>
                <a:gd name="T101" fmla="*/ 175 h 201"/>
                <a:gd name="T102" fmla="*/ 56 w 138"/>
                <a:gd name="T103" fmla="*/ 18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38" h="201">
                  <a:moveTo>
                    <a:pt x="124" y="127"/>
                  </a:moveTo>
                  <a:cubicBezTo>
                    <a:pt x="120" y="127"/>
                    <a:pt x="116" y="127"/>
                    <a:pt x="113" y="127"/>
                  </a:cubicBezTo>
                  <a:cubicBezTo>
                    <a:pt x="112" y="127"/>
                    <a:pt x="110" y="128"/>
                    <a:pt x="110" y="130"/>
                  </a:cubicBezTo>
                  <a:cubicBezTo>
                    <a:pt x="102" y="149"/>
                    <a:pt x="96" y="169"/>
                    <a:pt x="95" y="190"/>
                  </a:cubicBezTo>
                  <a:cubicBezTo>
                    <a:pt x="95" y="192"/>
                    <a:pt x="94" y="194"/>
                    <a:pt x="93" y="196"/>
                  </a:cubicBezTo>
                  <a:cubicBezTo>
                    <a:pt x="92" y="195"/>
                    <a:pt x="91" y="194"/>
                    <a:pt x="89" y="193"/>
                  </a:cubicBezTo>
                  <a:cubicBezTo>
                    <a:pt x="86" y="191"/>
                    <a:pt x="83" y="189"/>
                    <a:pt x="79" y="186"/>
                  </a:cubicBezTo>
                  <a:cubicBezTo>
                    <a:pt x="79" y="189"/>
                    <a:pt x="79" y="191"/>
                    <a:pt x="79" y="193"/>
                  </a:cubicBezTo>
                  <a:cubicBezTo>
                    <a:pt x="78" y="194"/>
                    <a:pt x="77" y="195"/>
                    <a:pt x="76" y="196"/>
                  </a:cubicBezTo>
                  <a:cubicBezTo>
                    <a:pt x="76" y="195"/>
                    <a:pt x="75" y="194"/>
                    <a:pt x="75" y="192"/>
                  </a:cubicBezTo>
                  <a:cubicBezTo>
                    <a:pt x="74" y="190"/>
                    <a:pt x="74" y="188"/>
                    <a:pt x="74" y="184"/>
                  </a:cubicBezTo>
                  <a:cubicBezTo>
                    <a:pt x="69" y="188"/>
                    <a:pt x="64" y="192"/>
                    <a:pt x="59" y="196"/>
                  </a:cubicBezTo>
                  <a:cubicBezTo>
                    <a:pt x="54" y="192"/>
                    <a:pt x="49" y="188"/>
                    <a:pt x="43" y="183"/>
                  </a:cubicBezTo>
                  <a:cubicBezTo>
                    <a:pt x="43" y="187"/>
                    <a:pt x="44" y="190"/>
                    <a:pt x="44" y="193"/>
                  </a:cubicBezTo>
                  <a:cubicBezTo>
                    <a:pt x="44" y="194"/>
                    <a:pt x="42" y="195"/>
                    <a:pt x="42" y="196"/>
                  </a:cubicBezTo>
                  <a:cubicBezTo>
                    <a:pt x="41" y="195"/>
                    <a:pt x="40" y="194"/>
                    <a:pt x="39" y="193"/>
                  </a:cubicBezTo>
                  <a:cubicBezTo>
                    <a:pt x="39" y="191"/>
                    <a:pt x="39" y="190"/>
                    <a:pt x="39" y="187"/>
                  </a:cubicBezTo>
                  <a:cubicBezTo>
                    <a:pt x="35" y="189"/>
                    <a:pt x="32" y="192"/>
                    <a:pt x="28" y="194"/>
                  </a:cubicBezTo>
                  <a:cubicBezTo>
                    <a:pt x="27" y="195"/>
                    <a:pt x="26" y="195"/>
                    <a:pt x="24" y="196"/>
                  </a:cubicBezTo>
                  <a:cubicBezTo>
                    <a:pt x="24" y="195"/>
                    <a:pt x="23" y="193"/>
                    <a:pt x="23" y="192"/>
                  </a:cubicBezTo>
                  <a:cubicBezTo>
                    <a:pt x="22" y="170"/>
                    <a:pt x="17" y="150"/>
                    <a:pt x="9" y="130"/>
                  </a:cubicBezTo>
                  <a:cubicBezTo>
                    <a:pt x="8" y="129"/>
                    <a:pt x="5" y="128"/>
                    <a:pt x="4" y="126"/>
                  </a:cubicBezTo>
                  <a:cubicBezTo>
                    <a:pt x="3" y="125"/>
                    <a:pt x="0" y="123"/>
                    <a:pt x="0" y="121"/>
                  </a:cubicBezTo>
                  <a:cubicBezTo>
                    <a:pt x="0" y="119"/>
                    <a:pt x="3" y="117"/>
                    <a:pt x="4" y="116"/>
                  </a:cubicBezTo>
                  <a:cubicBezTo>
                    <a:pt x="5" y="115"/>
                    <a:pt x="7" y="116"/>
                    <a:pt x="9" y="116"/>
                  </a:cubicBezTo>
                  <a:cubicBezTo>
                    <a:pt x="45" y="116"/>
                    <a:pt x="81" y="116"/>
                    <a:pt x="117" y="116"/>
                  </a:cubicBezTo>
                  <a:cubicBezTo>
                    <a:pt x="119" y="116"/>
                    <a:pt x="121" y="116"/>
                    <a:pt x="124" y="116"/>
                  </a:cubicBezTo>
                  <a:cubicBezTo>
                    <a:pt x="124" y="113"/>
                    <a:pt x="124" y="111"/>
                    <a:pt x="124" y="109"/>
                  </a:cubicBezTo>
                  <a:cubicBezTo>
                    <a:pt x="124" y="76"/>
                    <a:pt x="124" y="43"/>
                    <a:pt x="124" y="11"/>
                  </a:cubicBezTo>
                  <a:cubicBezTo>
                    <a:pt x="124" y="9"/>
                    <a:pt x="123" y="7"/>
                    <a:pt x="124" y="6"/>
                  </a:cubicBezTo>
                  <a:cubicBezTo>
                    <a:pt x="126" y="4"/>
                    <a:pt x="128" y="1"/>
                    <a:pt x="130" y="1"/>
                  </a:cubicBezTo>
                  <a:cubicBezTo>
                    <a:pt x="132" y="0"/>
                    <a:pt x="135" y="3"/>
                    <a:pt x="137" y="5"/>
                  </a:cubicBezTo>
                  <a:cubicBezTo>
                    <a:pt x="138" y="6"/>
                    <a:pt x="137" y="9"/>
                    <a:pt x="137" y="11"/>
                  </a:cubicBezTo>
                  <a:cubicBezTo>
                    <a:pt x="137" y="71"/>
                    <a:pt x="137" y="130"/>
                    <a:pt x="137" y="190"/>
                  </a:cubicBezTo>
                  <a:cubicBezTo>
                    <a:pt x="137" y="191"/>
                    <a:pt x="138" y="192"/>
                    <a:pt x="137" y="193"/>
                  </a:cubicBezTo>
                  <a:cubicBezTo>
                    <a:pt x="137" y="198"/>
                    <a:pt x="135" y="201"/>
                    <a:pt x="130" y="201"/>
                  </a:cubicBezTo>
                  <a:cubicBezTo>
                    <a:pt x="126" y="201"/>
                    <a:pt x="124" y="198"/>
                    <a:pt x="124" y="192"/>
                  </a:cubicBezTo>
                  <a:cubicBezTo>
                    <a:pt x="124" y="173"/>
                    <a:pt x="124" y="153"/>
                    <a:pt x="124" y="133"/>
                  </a:cubicBezTo>
                  <a:cubicBezTo>
                    <a:pt x="124" y="131"/>
                    <a:pt x="124" y="129"/>
                    <a:pt x="124" y="127"/>
                  </a:cubicBezTo>
                  <a:close/>
                  <a:moveTo>
                    <a:pt x="81" y="153"/>
                  </a:moveTo>
                  <a:cubicBezTo>
                    <a:pt x="91" y="145"/>
                    <a:pt x="104" y="142"/>
                    <a:pt x="105" y="127"/>
                  </a:cubicBezTo>
                  <a:cubicBezTo>
                    <a:pt x="98" y="127"/>
                    <a:pt x="91" y="127"/>
                    <a:pt x="84" y="127"/>
                  </a:cubicBezTo>
                  <a:cubicBezTo>
                    <a:pt x="83" y="135"/>
                    <a:pt x="82" y="143"/>
                    <a:pt x="81" y="153"/>
                  </a:cubicBezTo>
                  <a:close/>
                  <a:moveTo>
                    <a:pt x="37" y="151"/>
                  </a:moveTo>
                  <a:cubicBezTo>
                    <a:pt x="36" y="143"/>
                    <a:pt x="35" y="135"/>
                    <a:pt x="34" y="127"/>
                  </a:cubicBezTo>
                  <a:cubicBezTo>
                    <a:pt x="26" y="127"/>
                    <a:pt x="20" y="127"/>
                    <a:pt x="13" y="127"/>
                  </a:cubicBezTo>
                  <a:cubicBezTo>
                    <a:pt x="15" y="138"/>
                    <a:pt x="24" y="147"/>
                    <a:pt x="37" y="151"/>
                  </a:cubicBezTo>
                  <a:close/>
                  <a:moveTo>
                    <a:pt x="38" y="127"/>
                  </a:moveTo>
                  <a:cubicBezTo>
                    <a:pt x="39" y="135"/>
                    <a:pt x="40" y="143"/>
                    <a:pt x="41" y="151"/>
                  </a:cubicBezTo>
                  <a:cubicBezTo>
                    <a:pt x="56" y="143"/>
                    <a:pt x="58" y="139"/>
                    <a:pt x="56" y="127"/>
                  </a:cubicBezTo>
                  <a:cubicBezTo>
                    <a:pt x="50" y="127"/>
                    <a:pt x="45" y="127"/>
                    <a:pt x="38" y="127"/>
                  </a:cubicBezTo>
                  <a:close/>
                  <a:moveTo>
                    <a:pt x="77" y="151"/>
                  </a:moveTo>
                  <a:cubicBezTo>
                    <a:pt x="78" y="142"/>
                    <a:pt x="79" y="135"/>
                    <a:pt x="80" y="127"/>
                  </a:cubicBezTo>
                  <a:cubicBezTo>
                    <a:pt x="74" y="127"/>
                    <a:pt x="68" y="127"/>
                    <a:pt x="61" y="127"/>
                  </a:cubicBezTo>
                  <a:cubicBezTo>
                    <a:pt x="61" y="130"/>
                    <a:pt x="61" y="133"/>
                    <a:pt x="61" y="136"/>
                  </a:cubicBezTo>
                  <a:cubicBezTo>
                    <a:pt x="62" y="138"/>
                    <a:pt x="62" y="140"/>
                    <a:pt x="64" y="142"/>
                  </a:cubicBezTo>
                  <a:cubicBezTo>
                    <a:pt x="67" y="145"/>
                    <a:pt x="72" y="147"/>
                    <a:pt x="77" y="151"/>
                  </a:cubicBezTo>
                  <a:close/>
                  <a:moveTo>
                    <a:pt x="62" y="146"/>
                  </a:moveTo>
                  <a:cubicBezTo>
                    <a:pt x="62" y="153"/>
                    <a:pt x="62" y="159"/>
                    <a:pt x="62" y="166"/>
                  </a:cubicBezTo>
                  <a:cubicBezTo>
                    <a:pt x="67" y="162"/>
                    <a:pt x="71" y="159"/>
                    <a:pt x="76" y="156"/>
                  </a:cubicBezTo>
                  <a:cubicBezTo>
                    <a:pt x="71" y="153"/>
                    <a:pt x="67" y="150"/>
                    <a:pt x="62" y="146"/>
                  </a:cubicBezTo>
                  <a:close/>
                  <a:moveTo>
                    <a:pt x="40" y="181"/>
                  </a:moveTo>
                  <a:cubicBezTo>
                    <a:pt x="35" y="176"/>
                    <a:pt x="30" y="173"/>
                    <a:pt x="25" y="169"/>
                  </a:cubicBezTo>
                  <a:cubicBezTo>
                    <a:pt x="26" y="176"/>
                    <a:pt x="27" y="182"/>
                    <a:pt x="28" y="189"/>
                  </a:cubicBezTo>
                  <a:cubicBezTo>
                    <a:pt x="32" y="186"/>
                    <a:pt x="35" y="184"/>
                    <a:pt x="40" y="181"/>
                  </a:cubicBezTo>
                  <a:close/>
                  <a:moveTo>
                    <a:pt x="42" y="156"/>
                  </a:moveTo>
                  <a:cubicBezTo>
                    <a:pt x="47" y="160"/>
                    <a:pt x="52" y="163"/>
                    <a:pt x="56" y="166"/>
                  </a:cubicBezTo>
                  <a:cubicBezTo>
                    <a:pt x="56" y="159"/>
                    <a:pt x="56" y="153"/>
                    <a:pt x="56" y="146"/>
                  </a:cubicBezTo>
                  <a:cubicBezTo>
                    <a:pt x="51" y="150"/>
                    <a:pt x="47" y="153"/>
                    <a:pt x="42" y="156"/>
                  </a:cubicBezTo>
                  <a:close/>
                  <a:moveTo>
                    <a:pt x="90" y="189"/>
                  </a:moveTo>
                  <a:cubicBezTo>
                    <a:pt x="91" y="182"/>
                    <a:pt x="92" y="177"/>
                    <a:pt x="93" y="170"/>
                  </a:cubicBezTo>
                  <a:cubicBezTo>
                    <a:pt x="88" y="174"/>
                    <a:pt x="83" y="177"/>
                    <a:pt x="79" y="181"/>
                  </a:cubicBezTo>
                  <a:cubicBezTo>
                    <a:pt x="83" y="184"/>
                    <a:pt x="86" y="186"/>
                    <a:pt x="90" y="189"/>
                  </a:cubicBezTo>
                  <a:close/>
                  <a:moveTo>
                    <a:pt x="35" y="156"/>
                  </a:moveTo>
                  <a:cubicBezTo>
                    <a:pt x="29" y="153"/>
                    <a:pt x="25" y="150"/>
                    <a:pt x="19" y="146"/>
                  </a:cubicBezTo>
                  <a:cubicBezTo>
                    <a:pt x="21" y="153"/>
                    <a:pt x="23" y="158"/>
                    <a:pt x="24" y="164"/>
                  </a:cubicBezTo>
                  <a:cubicBezTo>
                    <a:pt x="28" y="161"/>
                    <a:pt x="31" y="159"/>
                    <a:pt x="35" y="156"/>
                  </a:cubicBezTo>
                  <a:close/>
                  <a:moveTo>
                    <a:pt x="42" y="162"/>
                  </a:moveTo>
                  <a:cubicBezTo>
                    <a:pt x="43" y="168"/>
                    <a:pt x="43" y="172"/>
                    <a:pt x="43" y="178"/>
                  </a:cubicBezTo>
                  <a:cubicBezTo>
                    <a:pt x="48" y="175"/>
                    <a:pt x="51" y="173"/>
                    <a:pt x="55" y="170"/>
                  </a:cubicBezTo>
                  <a:cubicBezTo>
                    <a:pt x="51" y="167"/>
                    <a:pt x="47" y="165"/>
                    <a:pt x="42" y="162"/>
                  </a:cubicBezTo>
                  <a:close/>
                  <a:moveTo>
                    <a:pt x="63" y="170"/>
                  </a:moveTo>
                  <a:cubicBezTo>
                    <a:pt x="67" y="173"/>
                    <a:pt x="71" y="175"/>
                    <a:pt x="75" y="178"/>
                  </a:cubicBezTo>
                  <a:cubicBezTo>
                    <a:pt x="75" y="172"/>
                    <a:pt x="75" y="168"/>
                    <a:pt x="76" y="162"/>
                  </a:cubicBezTo>
                  <a:cubicBezTo>
                    <a:pt x="71" y="165"/>
                    <a:pt x="68" y="168"/>
                    <a:pt x="63" y="170"/>
                  </a:cubicBezTo>
                  <a:close/>
                  <a:moveTo>
                    <a:pt x="94" y="163"/>
                  </a:moveTo>
                  <a:cubicBezTo>
                    <a:pt x="96" y="157"/>
                    <a:pt x="97" y="153"/>
                    <a:pt x="98" y="147"/>
                  </a:cubicBezTo>
                  <a:cubicBezTo>
                    <a:pt x="93" y="150"/>
                    <a:pt x="89" y="153"/>
                    <a:pt x="85" y="156"/>
                  </a:cubicBezTo>
                  <a:cubicBezTo>
                    <a:pt x="88" y="158"/>
                    <a:pt x="91" y="160"/>
                    <a:pt x="94" y="163"/>
                  </a:cubicBezTo>
                  <a:close/>
                  <a:moveTo>
                    <a:pt x="80" y="159"/>
                  </a:moveTo>
                  <a:cubicBezTo>
                    <a:pt x="80" y="165"/>
                    <a:pt x="80" y="169"/>
                    <a:pt x="80" y="174"/>
                  </a:cubicBezTo>
                  <a:cubicBezTo>
                    <a:pt x="84" y="171"/>
                    <a:pt x="87" y="169"/>
                    <a:pt x="91" y="166"/>
                  </a:cubicBezTo>
                  <a:cubicBezTo>
                    <a:pt x="87" y="164"/>
                    <a:pt x="84" y="162"/>
                    <a:pt x="80" y="159"/>
                  </a:cubicBezTo>
                  <a:close/>
                  <a:moveTo>
                    <a:pt x="62" y="188"/>
                  </a:moveTo>
                  <a:cubicBezTo>
                    <a:pt x="65" y="185"/>
                    <a:pt x="68" y="183"/>
                    <a:pt x="71" y="181"/>
                  </a:cubicBezTo>
                  <a:cubicBezTo>
                    <a:pt x="68" y="179"/>
                    <a:pt x="65" y="177"/>
                    <a:pt x="62" y="175"/>
                  </a:cubicBezTo>
                  <a:cubicBezTo>
                    <a:pt x="62" y="180"/>
                    <a:pt x="62" y="183"/>
                    <a:pt x="62" y="188"/>
                  </a:cubicBezTo>
                  <a:close/>
                  <a:moveTo>
                    <a:pt x="38" y="173"/>
                  </a:moveTo>
                  <a:cubicBezTo>
                    <a:pt x="38" y="168"/>
                    <a:pt x="38" y="165"/>
                    <a:pt x="38" y="160"/>
                  </a:cubicBezTo>
                  <a:cubicBezTo>
                    <a:pt x="34" y="162"/>
                    <a:pt x="32" y="164"/>
                    <a:pt x="29" y="166"/>
                  </a:cubicBezTo>
                  <a:cubicBezTo>
                    <a:pt x="32" y="169"/>
                    <a:pt x="35" y="171"/>
                    <a:pt x="38" y="173"/>
                  </a:cubicBezTo>
                  <a:close/>
                  <a:moveTo>
                    <a:pt x="56" y="175"/>
                  </a:moveTo>
                  <a:cubicBezTo>
                    <a:pt x="53" y="177"/>
                    <a:pt x="51" y="179"/>
                    <a:pt x="48" y="181"/>
                  </a:cubicBezTo>
                  <a:cubicBezTo>
                    <a:pt x="51" y="183"/>
                    <a:pt x="53" y="185"/>
                    <a:pt x="56" y="188"/>
                  </a:cubicBezTo>
                  <a:cubicBezTo>
                    <a:pt x="56" y="183"/>
                    <a:pt x="56" y="180"/>
                    <a:pt x="56" y="17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7" name="Freeform 16">
              <a:extLst>
                <a:ext uri="{FF2B5EF4-FFF2-40B4-BE49-F238E27FC236}">
                  <a16:creationId xmlns:a16="http://schemas.microsoft.com/office/drawing/2014/main" id="{DFCFB0F5-4BD6-482B-8176-0D5D220ADEB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138" y="1157288"/>
              <a:ext cx="419100" cy="323850"/>
            </a:xfrm>
            <a:custGeom>
              <a:avLst/>
              <a:gdLst>
                <a:gd name="T0" fmla="*/ 115 w 115"/>
                <a:gd name="T1" fmla="*/ 37 h 89"/>
                <a:gd name="T2" fmla="*/ 27 w 115"/>
                <a:gd name="T3" fmla="*/ 87 h 89"/>
                <a:gd name="T4" fmla="*/ 13 w 115"/>
                <a:gd name="T5" fmla="*/ 80 h 89"/>
                <a:gd name="T6" fmla="*/ 1 w 115"/>
                <a:gd name="T7" fmla="*/ 34 h 89"/>
                <a:gd name="T8" fmla="*/ 10 w 115"/>
                <a:gd name="T9" fmla="*/ 18 h 89"/>
                <a:gd name="T10" fmla="*/ 103 w 115"/>
                <a:gd name="T11" fmla="*/ 24 h 89"/>
                <a:gd name="T12" fmla="*/ 115 w 115"/>
                <a:gd name="T13" fmla="*/ 3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89">
                  <a:moveTo>
                    <a:pt x="115" y="37"/>
                  </a:moveTo>
                  <a:cubicBezTo>
                    <a:pt x="88" y="59"/>
                    <a:pt x="61" y="78"/>
                    <a:pt x="27" y="87"/>
                  </a:cubicBezTo>
                  <a:cubicBezTo>
                    <a:pt x="18" y="89"/>
                    <a:pt x="18" y="89"/>
                    <a:pt x="13" y="80"/>
                  </a:cubicBezTo>
                  <a:cubicBezTo>
                    <a:pt x="6" y="66"/>
                    <a:pt x="2" y="51"/>
                    <a:pt x="1" y="34"/>
                  </a:cubicBezTo>
                  <a:cubicBezTo>
                    <a:pt x="0" y="27"/>
                    <a:pt x="2" y="22"/>
                    <a:pt x="10" y="18"/>
                  </a:cubicBezTo>
                  <a:cubicBezTo>
                    <a:pt x="41" y="0"/>
                    <a:pt x="78" y="2"/>
                    <a:pt x="103" y="24"/>
                  </a:cubicBezTo>
                  <a:cubicBezTo>
                    <a:pt x="107" y="28"/>
                    <a:pt x="111" y="32"/>
                    <a:pt x="115" y="3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8" name="Freeform 17">
              <a:extLst>
                <a:ext uri="{FF2B5EF4-FFF2-40B4-BE49-F238E27FC236}">
                  <a16:creationId xmlns:a16="http://schemas.microsoft.com/office/drawing/2014/main" id="{48869750-76A5-40BF-957A-572D13C16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8075" y="3125788"/>
              <a:ext cx="509588" cy="669925"/>
            </a:xfrm>
            <a:custGeom>
              <a:avLst/>
              <a:gdLst>
                <a:gd name="T0" fmla="*/ 120 w 140"/>
                <a:gd name="T1" fmla="*/ 108 h 184"/>
                <a:gd name="T2" fmla="*/ 103 w 140"/>
                <a:gd name="T3" fmla="*/ 99 h 184"/>
                <a:gd name="T4" fmla="*/ 95 w 140"/>
                <a:gd name="T5" fmla="*/ 129 h 184"/>
                <a:gd name="T6" fmla="*/ 85 w 140"/>
                <a:gd name="T7" fmla="*/ 157 h 184"/>
                <a:gd name="T8" fmla="*/ 79 w 140"/>
                <a:gd name="T9" fmla="*/ 176 h 184"/>
                <a:gd name="T10" fmla="*/ 67 w 140"/>
                <a:gd name="T11" fmla="*/ 180 h 184"/>
                <a:gd name="T12" fmla="*/ 52 w 140"/>
                <a:gd name="T13" fmla="*/ 170 h 184"/>
                <a:gd name="T14" fmla="*/ 61 w 140"/>
                <a:gd name="T15" fmla="*/ 160 h 184"/>
                <a:gd name="T16" fmla="*/ 69 w 140"/>
                <a:gd name="T17" fmla="*/ 165 h 184"/>
                <a:gd name="T18" fmla="*/ 72 w 140"/>
                <a:gd name="T19" fmla="*/ 146 h 184"/>
                <a:gd name="T20" fmla="*/ 71 w 140"/>
                <a:gd name="T21" fmla="*/ 144 h 184"/>
                <a:gd name="T22" fmla="*/ 68 w 140"/>
                <a:gd name="T23" fmla="*/ 146 h 184"/>
                <a:gd name="T24" fmla="*/ 52 w 140"/>
                <a:gd name="T25" fmla="*/ 161 h 184"/>
                <a:gd name="T26" fmla="*/ 41 w 140"/>
                <a:gd name="T27" fmla="*/ 167 h 184"/>
                <a:gd name="T28" fmla="*/ 10 w 140"/>
                <a:gd name="T29" fmla="*/ 170 h 184"/>
                <a:gd name="T30" fmla="*/ 3 w 140"/>
                <a:gd name="T31" fmla="*/ 160 h 184"/>
                <a:gd name="T32" fmla="*/ 7 w 140"/>
                <a:gd name="T33" fmla="*/ 157 h 184"/>
                <a:gd name="T34" fmla="*/ 26 w 140"/>
                <a:gd name="T35" fmla="*/ 155 h 184"/>
                <a:gd name="T36" fmla="*/ 30 w 140"/>
                <a:gd name="T37" fmla="*/ 152 h 184"/>
                <a:gd name="T38" fmla="*/ 42 w 140"/>
                <a:gd name="T39" fmla="*/ 146 h 184"/>
                <a:gd name="T40" fmla="*/ 46 w 140"/>
                <a:gd name="T41" fmla="*/ 148 h 184"/>
                <a:gd name="T42" fmla="*/ 69 w 140"/>
                <a:gd name="T43" fmla="*/ 108 h 184"/>
                <a:gd name="T44" fmla="*/ 66 w 140"/>
                <a:gd name="T45" fmla="*/ 68 h 184"/>
                <a:gd name="T46" fmla="*/ 68 w 140"/>
                <a:gd name="T47" fmla="*/ 48 h 184"/>
                <a:gd name="T48" fmla="*/ 74 w 140"/>
                <a:gd name="T49" fmla="*/ 35 h 184"/>
                <a:gd name="T50" fmla="*/ 77 w 140"/>
                <a:gd name="T51" fmla="*/ 20 h 184"/>
                <a:gd name="T52" fmla="*/ 92 w 140"/>
                <a:gd name="T53" fmla="*/ 0 h 184"/>
                <a:gd name="T54" fmla="*/ 110 w 140"/>
                <a:gd name="T55" fmla="*/ 16 h 184"/>
                <a:gd name="T56" fmla="*/ 93 w 140"/>
                <a:gd name="T57" fmla="*/ 34 h 184"/>
                <a:gd name="T58" fmla="*/ 86 w 140"/>
                <a:gd name="T59" fmla="*/ 38 h 184"/>
                <a:gd name="T60" fmla="*/ 79 w 140"/>
                <a:gd name="T61" fmla="*/ 52 h 184"/>
                <a:gd name="T62" fmla="*/ 78 w 140"/>
                <a:gd name="T63" fmla="*/ 66 h 184"/>
                <a:gd name="T64" fmla="*/ 93 w 140"/>
                <a:gd name="T65" fmla="*/ 81 h 184"/>
                <a:gd name="T66" fmla="*/ 136 w 140"/>
                <a:gd name="T67" fmla="*/ 103 h 184"/>
                <a:gd name="T68" fmla="*/ 136 w 140"/>
                <a:gd name="T69" fmla="*/ 114 h 184"/>
                <a:gd name="T70" fmla="*/ 124 w 140"/>
                <a:gd name="T71" fmla="*/ 120 h 184"/>
                <a:gd name="T72" fmla="*/ 115 w 140"/>
                <a:gd name="T73" fmla="*/ 119 h 184"/>
                <a:gd name="T74" fmla="*/ 118 w 140"/>
                <a:gd name="T75" fmla="*/ 110 h 184"/>
                <a:gd name="T76" fmla="*/ 120 w 140"/>
                <a:gd name="T77" fmla="*/ 108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0" h="184">
                  <a:moveTo>
                    <a:pt x="120" y="108"/>
                  </a:moveTo>
                  <a:cubicBezTo>
                    <a:pt x="114" y="105"/>
                    <a:pt x="109" y="102"/>
                    <a:pt x="103" y="99"/>
                  </a:cubicBezTo>
                  <a:cubicBezTo>
                    <a:pt x="100" y="109"/>
                    <a:pt x="98" y="119"/>
                    <a:pt x="95" y="129"/>
                  </a:cubicBezTo>
                  <a:cubicBezTo>
                    <a:pt x="92" y="138"/>
                    <a:pt x="88" y="148"/>
                    <a:pt x="85" y="157"/>
                  </a:cubicBezTo>
                  <a:cubicBezTo>
                    <a:pt x="83" y="164"/>
                    <a:pt x="81" y="170"/>
                    <a:pt x="79" y="176"/>
                  </a:cubicBezTo>
                  <a:cubicBezTo>
                    <a:pt x="77" y="183"/>
                    <a:pt x="73" y="184"/>
                    <a:pt x="67" y="180"/>
                  </a:cubicBezTo>
                  <a:cubicBezTo>
                    <a:pt x="62" y="177"/>
                    <a:pt x="57" y="173"/>
                    <a:pt x="52" y="170"/>
                  </a:cubicBezTo>
                  <a:cubicBezTo>
                    <a:pt x="55" y="166"/>
                    <a:pt x="58" y="163"/>
                    <a:pt x="61" y="160"/>
                  </a:cubicBezTo>
                  <a:cubicBezTo>
                    <a:pt x="64" y="161"/>
                    <a:pt x="66" y="163"/>
                    <a:pt x="69" y="165"/>
                  </a:cubicBezTo>
                  <a:cubicBezTo>
                    <a:pt x="70" y="158"/>
                    <a:pt x="71" y="152"/>
                    <a:pt x="72" y="146"/>
                  </a:cubicBezTo>
                  <a:cubicBezTo>
                    <a:pt x="72" y="146"/>
                    <a:pt x="71" y="144"/>
                    <a:pt x="71" y="144"/>
                  </a:cubicBezTo>
                  <a:cubicBezTo>
                    <a:pt x="70" y="145"/>
                    <a:pt x="69" y="145"/>
                    <a:pt x="68" y="146"/>
                  </a:cubicBezTo>
                  <a:cubicBezTo>
                    <a:pt x="63" y="151"/>
                    <a:pt x="57" y="156"/>
                    <a:pt x="52" y="161"/>
                  </a:cubicBezTo>
                  <a:cubicBezTo>
                    <a:pt x="49" y="164"/>
                    <a:pt x="46" y="166"/>
                    <a:pt x="41" y="167"/>
                  </a:cubicBezTo>
                  <a:cubicBezTo>
                    <a:pt x="31" y="168"/>
                    <a:pt x="20" y="169"/>
                    <a:pt x="10" y="170"/>
                  </a:cubicBezTo>
                  <a:cubicBezTo>
                    <a:pt x="4" y="170"/>
                    <a:pt x="0" y="165"/>
                    <a:pt x="3" y="160"/>
                  </a:cubicBezTo>
                  <a:cubicBezTo>
                    <a:pt x="3" y="159"/>
                    <a:pt x="5" y="157"/>
                    <a:pt x="7" y="157"/>
                  </a:cubicBezTo>
                  <a:cubicBezTo>
                    <a:pt x="13" y="156"/>
                    <a:pt x="20" y="156"/>
                    <a:pt x="26" y="155"/>
                  </a:cubicBezTo>
                  <a:cubicBezTo>
                    <a:pt x="28" y="154"/>
                    <a:pt x="30" y="153"/>
                    <a:pt x="30" y="152"/>
                  </a:cubicBezTo>
                  <a:cubicBezTo>
                    <a:pt x="32" y="144"/>
                    <a:pt x="36" y="142"/>
                    <a:pt x="42" y="146"/>
                  </a:cubicBezTo>
                  <a:cubicBezTo>
                    <a:pt x="43" y="147"/>
                    <a:pt x="44" y="147"/>
                    <a:pt x="46" y="148"/>
                  </a:cubicBezTo>
                  <a:cubicBezTo>
                    <a:pt x="54" y="135"/>
                    <a:pt x="65" y="124"/>
                    <a:pt x="69" y="108"/>
                  </a:cubicBezTo>
                  <a:cubicBezTo>
                    <a:pt x="72" y="94"/>
                    <a:pt x="73" y="81"/>
                    <a:pt x="66" y="68"/>
                  </a:cubicBezTo>
                  <a:cubicBezTo>
                    <a:pt x="63" y="61"/>
                    <a:pt x="64" y="55"/>
                    <a:pt x="68" y="48"/>
                  </a:cubicBezTo>
                  <a:cubicBezTo>
                    <a:pt x="70" y="44"/>
                    <a:pt x="72" y="40"/>
                    <a:pt x="74" y="35"/>
                  </a:cubicBezTo>
                  <a:cubicBezTo>
                    <a:pt x="77" y="31"/>
                    <a:pt x="79" y="26"/>
                    <a:pt x="77" y="20"/>
                  </a:cubicBezTo>
                  <a:cubicBezTo>
                    <a:pt x="75" y="10"/>
                    <a:pt x="83" y="1"/>
                    <a:pt x="92" y="0"/>
                  </a:cubicBezTo>
                  <a:cubicBezTo>
                    <a:pt x="102" y="0"/>
                    <a:pt x="110" y="7"/>
                    <a:pt x="110" y="16"/>
                  </a:cubicBezTo>
                  <a:cubicBezTo>
                    <a:pt x="111" y="26"/>
                    <a:pt x="103" y="34"/>
                    <a:pt x="93" y="34"/>
                  </a:cubicBezTo>
                  <a:cubicBezTo>
                    <a:pt x="90" y="34"/>
                    <a:pt x="88" y="34"/>
                    <a:pt x="86" y="38"/>
                  </a:cubicBezTo>
                  <a:cubicBezTo>
                    <a:pt x="84" y="43"/>
                    <a:pt x="82" y="48"/>
                    <a:pt x="79" y="52"/>
                  </a:cubicBezTo>
                  <a:cubicBezTo>
                    <a:pt x="77" y="57"/>
                    <a:pt x="77" y="61"/>
                    <a:pt x="78" y="66"/>
                  </a:cubicBezTo>
                  <a:cubicBezTo>
                    <a:pt x="80" y="74"/>
                    <a:pt x="85" y="77"/>
                    <a:pt x="93" y="81"/>
                  </a:cubicBezTo>
                  <a:cubicBezTo>
                    <a:pt x="107" y="87"/>
                    <a:pt x="122" y="96"/>
                    <a:pt x="136" y="103"/>
                  </a:cubicBezTo>
                  <a:cubicBezTo>
                    <a:pt x="140" y="106"/>
                    <a:pt x="140" y="111"/>
                    <a:pt x="136" y="114"/>
                  </a:cubicBezTo>
                  <a:cubicBezTo>
                    <a:pt x="132" y="116"/>
                    <a:pt x="128" y="118"/>
                    <a:pt x="124" y="120"/>
                  </a:cubicBezTo>
                  <a:cubicBezTo>
                    <a:pt x="121" y="122"/>
                    <a:pt x="117" y="123"/>
                    <a:pt x="115" y="119"/>
                  </a:cubicBezTo>
                  <a:cubicBezTo>
                    <a:pt x="113" y="115"/>
                    <a:pt x="115" y="112"/>
                    <a:pt x="118" y="110"/>
                  </a:cubicBezTo>
                  <a:cubicBezTo>
                    <a:pt x="119" y="110"/>
                    <a:pt x="119" y="109"/>
                    <a:pt x="120" y="108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59" name="Freeform 18">
              <a:extLst>
                <a:ext uri="{FF2B5EF4-FFF2-40B4-BE49-F238E27FC236}">
                  <a16:creationId xmlns:a16="http://schemas.microsoft.com/office/drawing/2014/main" id="{707A31E6-C87C-47B8-A279-933A5DEC1C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0050" y="2511425"/>
              <a:ext cx="431800" cy="222250"/>
            </a:xfrm>
            <a:custGeom>
              <a:avLst/>
              <a:gdLst>
                <a:gd name="T0" fmla="*/ 0 w 119"/>
                <a:gd name="T1" fmla="*/ 61 h 61"/>
                <a:gd name="T2" fmla="*/ 0 w 119"/>
                <a:gd name="T3" fmla="*/ 52 h 61"/>
                <a:gd name="T4" fmla="*/ 10 w 119"/>
                <a:gd name="T5" fmla="*/ 52 h 61"/>
                <a:gd name="T6" fmla="*/ 10 w 119"/>
                <a:gd name="T7" fmla="*/ 0 h 61"/>
                <a:gd name="T8" fmla="*/ 109 w 119"/>
                <a:gd name="T9" fmla="*/ 0 h 61"/>
                <a:gd name="T10" fmla="*/ 109 w 119"/>
                <a:gd name="T11" fmla="*/ 51 h 61"/>
                <a:gd name="T12" fmla="*/ 119 w 119"/>
                <a:gd name="T13" fmla="*/ 52 h 61"/>
                <a:gd name="T14" fmla="*/ 119 w 119"/>
                <a:gd name="T15" fmla="*/ 61 h 61"/>
                <a:gd name="T16" fmla="*/ 0 w 119"/>
                <a:gd name="T17" fmla="*/ 61 h 61"/>
                <a:gd name="T18" fmla="*/ 60 w 119"/>
                <a:gd name="T19" fmla="*/ 38 h 61"/>
                <a:gd name="T20" fmla="*/ 80 w 119"/>
                <a:gd name="T21" fmla="*/ 39 h 61"/>
                <a:gd name="T22" fmla="*/ 90 w 119"/>
                <a:gd name="T23" fmla="*/ 33 h 61"/>
                <a:gd name="T24" fmla="*/ 89 w 119"/>
                <a:gd name="T25" fmla="*/ 19 h 61"/>
                <a:gd name="T26" fmla="*/ 82 w 119"/>
                <a:gd name="T27" fmla="*/ 14 h 61"/>
                <a:gd name="T28" fmla="*/ 38 w 119"/>
                <a:gd name="T29" fmla="*/ 14 h 61"/>
                <a:gd name="T30" fmla="*/ 29 w 119"/>
                <a:gd name="T31" fmla="*/ 21 h 61"/>
                <a:gd name="T32" fmla="*/ 42 w 119"/>
                <a:gd name="T33" fmla="*/ 38 h 61"/>
                <a:gd name="T34" fmla="*/ 60 w 119"/>
                <a:gd name="T35" fmla="*/ 3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9" h="61">
                  <a:moveTo>
                    <a:pt x="0" y="61"/>
                  </a:moveTo>
                  <a:cubicBezTo>
                    <a:pt x="0" y="58"/>
                    <a:pt x="0" y="55"/>
                    <a:pt x="0" y="52"/>
                  </a:cubicBezTo>
                  <a:cubicBezTo>
                    <a:pt x="3" y="52"/>
                    <a:pt x="6" y="52"/>
                    <a:pt x="10" y="52"/>
                  </a:cubicBezTo>
                  <a:cubicBezTo>
                    <a:pt x="10" y="34"/>
                    <a:pt x="10" y="17"/>
                    <a:pt x="10" y="0"/>
                  </a:cubicBezTo>
                  <a:cubicBezTo>
                    <a:pt x="43" y="0"/>
                    <a:pt x="76" y="0"/>
                    <a:pt x="109" y="0"/>
                  </a:cubicBezTo>
                  <a:cubicBezTo>
                    <a:pt x="109" y="17"/>
                    <a:pt x="109" y="34"/>
                    <a:pt x="109" y="51"/>
                  </a:cubicBezTo>
                  <a:cubicBezTo>
                    <a:pt x="113" y="51"/>
                    <a:pt x="116" y="51"/>
                    <a:pt x="119" y="52"/>
                  </a:cubicBezTo>
                  <a:cubicBezTo>
                    <a:pt x="119" y="55"/>
                    <a:pt x="119" y="57"/>
                    <a:pt x="119" y="61"/>
                  </a:cubicBezTo>
                  <a:cubicBezTo>
                    <a:pt x="80" y="61"/>
                    <a:pt x="40" y="61"/>
                    <a:pt x="0" y="61"/>
                  </a:cubicBezTo>
                  <a:close/>
                  <a:moveTo>
                    <a:pt x="60" y="38"/>
                  </a:moveTo>
                  <a:cubicBezTo>
                    <a:pt x="67" y="38"/>
                    <a:pt x="74" y="38"/>
                    <a:pt x="80" y="39"/>
                  </a:cubicBezTo>
                  <a:cubicBezTo>
                    <a:pt x="86" y="39"/>
                    <a:pt x="89" y="35"/>
                    <a:pt x="90" y="33"/>
                  </a:cubicBezTo>
                  <a:cubicBezTo>
                    <a:pt x="91" y="29"/>
                    <a:pt x="91" y="23"/>
                    <a:pt x="89" y="19"/>
                  </a:cubicBezTo>
                  <a:cubicBezTo>
                    <a:pt x="89" y="18"/>
                    <a:pt x="87" y="13"/>
                    <a:pt x="82" y="14"/>
                  </a:cubicBezTo>
                  <a:cubicBezTo>
                    <a:pt x="67" y="14"/>
                    <a:pt x="52" y="14"/>
                    <a:pt x="38" y="14"/>
                  </a:cubicBezTo>
                  <a:cubicBezTo>
                    <a:pt x="33" y="14"/>
                    <a:pt x="30" y="18"/>
                    <a:pt x="29" y="21"/>
                  </a:cubicBezTo>
                  <a:cubicBezTo>
                    <a:pt x="25" y="31"/>
                    <a:pt x="31" y="38"/>
                    <a:pt x="42" y="38"/>
                  </a:cubicBezTo>
                  <a:cubicBezTo>
                    <a:pt x="48" y="38"/>
                    <a:pt x="54" y="38"/>
                    <a:pt x="60" y="38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0" name="Freeform 19">
              <a:extLst>
                <a:ext uri="{FF2B5EF4-FFF2-40B4-BE49-F238E27FC236}">
                  <a16:creationId xmlns:a16="http://schemas.microsoft.com/office/drawing/2014/main" id="{2546CF1A-A730-4D50-861A-4FC9655CD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13" y="1320800"/>
              <a:ext cx="377825" cy="323850"/>
            </a:xfrm>
            <a:custGeom>
              <a:avLst/>
              <a:gdLst>
                <a:gd name="T0" fmla="*/ 0 w 104"/>
                <a:gd name="T1" fmla="*/ 52 h 89"/>
                <a:gd name="T2" fmla="*/ 95 w 104"/>
                <a:gd name="T3" fmla="*/ 0 h 89"/>
                <a:gd name="T4" fmla="*/ 103 w 104"/>
                <a:gd name="T5" fmla="*/ 30 h 89"/>
                <a:gd name="T6" fmla="*/ 90 w 104"/>
                <a:gd name="T7" fmla="*/ 82 h 89"/>
                <a:gd name="T8" fmla="*/ 85 w 104"/>
                <a:gd name="T9" fmla="*/ 85 h 89"/>
                <a:gd name="T10" fmla="*/ 0 w 104"/>
                <a:gd name="T11" fmla="*/ 5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4" h="89">
                  <a:moveTo>
                    <a:pt x="0" y="52"/>
                  </a:moveTo>
                  <a:cubicBezTo>
                    <a:pt x="37" y="43"/>
                    <a:pt x="66" y="23"/>
                    <a:pt x="95" y="0"/>
                  </a:cubicBezTo>
                  <a:cubicBezTo>
                    <a:pt x="100" y="10"/>
                    <a:pt x="102" y="20"/>
                    <a:pt x="103" y="30"/>
                  </a:cubicBezTo>
                  <a:cubicBezTo>
                    <a:pt x="104" y="49"/>
                    <a:pt x="100" y="66"/>
                    <a:pt x="90" y="82"/>
                  </a:cubicBezTo>
                  <a:cubicBezTo>
                    <a:pt x="89" y="83"/>
                    <a:pt x="87" y="85"/>
                    <a:pt x="85" y="85"/>
                  </a:cubicBezTo>
                  <a:cubicBezTo>
                    <a:pt x="52" y="89"/>
                    <a:pt x="23" y="77"/>
                    <a:pt x="0" y="5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1" name="Freeform 20">
              <a:extLst>
                <a:ext uri="{FF2B5EF4-FFF2-40B4-BE49-F238E27FC236}">
                  <a16:creationId xmlns:a16="http://schemas.microsoft.com/office/drawing/2014/main" id="{6001F3FD-EB83-4824-AD29-56F269161B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3250" y="2511425"/>
              <a:ext cx="433388" cy="222250"/>
            </a:xfrm>
            <a:custGeom>
              <a:avLst/>
              <a:gdLst>
                <a:gd name="T0" fmla="*/ 119 w 119"/>
                <a:gd name="T1" fmla="*/ 51 h 61"/>
                <a:gd name="T2" fmla="*/ 119 w 119"/>
                <a:gd name="T3" fmla="*/ 61 h 61"/>
                <a:gd name="T4" fmla="*/ 0 w 119"/>
                <a:gd name="T5" fmla="*/ 61 h 61"/>
                <a:gd name="T6" fmla="*/ 0 w 119"/>
                <a:gd name="T7" fmla="*/ 52 h 61"/>
                <a:gd name="T8" fmla="*/ 10 w 119"/>
                <a:gd name="T9" fmla="*/ 51 h 61"/>
                <a:gd name="T10" fmla="*/ 10 w 119"/>
                <a:gd name="T11" fmla="*/ 0 h 61"/>
                <a:gd name="T12" fmla="*/ 109 w 119"/>
                <a:gd name="T13" fmla="*/ 0 h 61"/>
                <a:gd name="T14" fmla="*/ 109 w 119"/>
                <a:gd name="T15" fmla="*/ 51 h 61"/>
                <a:gd name="T16" fmla="*/ 119 w 119"/>
                <a:gd name="T17" fmla="*/ 51 h 61"/>
                <a:gd name="T18" fmla="*/ 59 w 119"/>
                <a:gd name="T19" fmla="*/ 14 h 61"/>
                <a:gd name="T20" fmla="*/ 38 w 119"/>
                <a:gd name="T21" fmla="*/ 14 h 61"/>
                <a:gd name="T22" fmla="*/ 32 w 119"/>
                <a:gd name="T23" fmla="*/ 16 h 61"/>
                <a:gd name="T24" fmla="*/ 28 w 119"/>
                <a:gd name="T25" fmla="*/ 29 h 61"/>
                <a:gd name="T26" fmla="*/ 37 w 119"/>
                <a:gd name="T27" fmla="*/ 38 h 61"/>
                <a:gd name="T28" fmla="*/ 82 w 119"/>
                <a:gd name="T29" fmla="*/ 38 h 61"/>
                <a:gd name="T30" fmla="*/ 85 w 119"/>
                <a:gd name="T31" fmla="*/ 38 h 61"/>
                <a:gd name="T32" fmla="*/ 89 w 119"/>
                <a:gd name="T33" fmla="*/ 20 h 61"/>
                <a:gd name="T34" fmla="*/ 79 w 119"/>
                <a:gd name="T35" fmla="*/ 14 h 61"/>
                <a:gd name="T36" fmla="*/ 59 w 119"/>
                <a:gd name="T37" fmla="*/ 14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9" h="61">
                  <a:moveTo>
                    <a:pt x="119" y="51"/>
                  </a:moveTo>
                  <a:cubicBezTo>
                    <a:pt x="119" y="55"/>
                    <a:pt x="119" y="58"/>
                    <a:pt x="119" y="61"/>
                  </a:cubicBezTo>
                  <a:cubicBezTo>
                    <a:pt x="79" y="61"/>
                    <a:pt x="40" y="61"/>
                    <a:pt x="0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3" y="51"/>
                    <a:pt x="6" y="51"/>
                    <a:pt x="10" y="51"/>
                  </a:cubicBezTo>
                  <a:cubicBezTo>
                    <a:pt x="10" y="34"/>
                    <a:pt x="10" y="17"/>
                    <a:pt x="10" y="0"/>
                  </a:cubicBezTo>
                  <a:cubicBezTo>
                    <a:pt x="43" y="0"/>
                    <a:pt x="76" y="0"/>
                    <a:pt x="109" y="0"/>
                  </a:cubicBezTo>
                  <a:cubicBezTo>
                    <a:pt x="109" y="17"/>
                    <a:pt x="109" y="34"/>
                    <a:pt x="109" y="51"/>
                  </a:cubicBezTo>
                  <a:cubicBezTo>
                    <a:pt x="112" y="51"/>
                    <a:pt x="115" y="51"/>
                    <a:pt x="119" y="51"/>
                  </a:cubicBezTo>
                  <a:close/>
                  <a:moveTo>
                    <a:pt x="59" y="14"/>
                  </a:moveTo>
                  <a:cubicBezTo>
                    <a:pt x="52" y="14"/>
                    <a:pt x="45" y="14"/>
                    <a:pt x="38" y="14"/>
                  </a:cubicBezTo>
                  <a:cubicBezTo>
                    <a:pt x="36" y="14"/>
                    <a:pt x="34" y="15"/>
                    <a:pt x="32" y="16"/>
                  </a:cubicBezTo>
                  <a:cubicBezTo>
                    <a:pt x="27" y="19"/>
                    <a:pt x="28" y="25"/>
                    <a:pt x="28" y="29"/>
                  </a:cubicBezTo>
                  <a:cubicBezTo>
                    <a:pt x="28" y="33"/>
                    <a:pt x="33" y="38"/>
                    <a:pt x="37" y="38"/>
                  </a:cubicBezTo>
                  <a:cubicBezTo>
                    <a:pt x="52" y="38"/>
                    <a:pt x="67" y="38"/>
                    <a:pt x="82" y="38"/>
                  </a:cubicBezTo>
                  <a:cubicBezTo>
                    <a:pt x="83" y="38"/>
                    <a:pt x="84" y="38"/>
                    <a:pt x="85" y="38"/>
                  </a:cubicBezTo>
                  <a:cubicBezTo>
                    <a:pt x="88" y="36"/>
                    <a:pt x="92" y="23"/>
                    <a:pt x="89" y="20"/>
                  </a:cubicBezTo>
                  <a:cubicBezTo>
                    <a:pt x="87" y="17"/>
                    <a:pt x="85" y="13"/>
                    <a:pt x="79" y="14"/>
                  </a:cubicBezTo>
                  <a:cubicBezTo>
                    <a:pt x="73" y="14"/>
                    <a:pt x="66" y="14"/>
                    <a:pt x="59" y="1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2" name="Freeform 21">
              <a:extLst>
                <a:ext uri="{FF2B5EF4-FFF2-40B4-BE49-F238E27FC236}">
                  <a16:creationId xmlns:a16="http://schemas.microsoft.com/office/drawing/2014/main" id="{CC7C7528-3E4B-44D3-9703-97C9F0BE3A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6038" y="909638"/>
              <a:ext cx="752475" cy="633413"/>
            </a:xfrm>
            <a:custGeom>
              <a:avLst/>
              <a:gdLst>
                <a:gd name="T0" fmla="*/ 145 w 207"/>
                <a:gd name="T1" fmla="*/ 174 h 174"/>
                <a:gd name="T2" fmla="*/ 155 w 207"/>
                <a:gd name="T3" fmla="*/ 164 h 174"/>
                <a:gd name="T4" fmla="*/ 173 w 207"/>
                <a:gd name="T5" fmla="*/ 160 h 174"/>
                <a:gd name="T6" fmla="*/ 198 w 207"/>
                <a:gd name="T7" fmla="*/ 129 h 174"/>
                <a:gd name="T8" fmla="*/ 198 w 207"/>
                <a:gd name="T9" fmla="*/ 54 h 174"/>
                <a:gd name="T10" fmla="*/ 171 w 207"/>
                <a:gd name="T11" fmla="*/ 22 h 174"/>
                <a:gd name="T12" fmla="*/ 118 w 207"/>
                <a:gd name="T13" fmla="*/ 12 h 174"/>
                <a:gd name="T14" fmla="*/ 76 w 207"/>
                <a:gd name="T15" fmla="*/ 14 h 174"/>
                <a:gd name="T16" fmla="*/ 36 w 207"/>
                <a:gd name="T17" fmla="*/ 22 h 174"/>
                <a:gd name="T18" fmla="*/ 9 w 207"/>
                <a:gd name="T19" fmla="*/ 53 h 174"/>
                <a:gd name="T20" fmla="*/ 9 w 207"/>
                <a:gd name="T21" fmla="*/ 129 h 174"/>
                <a:gd name="T22" fmla="*/ 34 w 207"/>
                <a:gd name="T23" fmla="*/ 160 h 174"/>
                <a:gd name="T24" fmla="*/ 53 w 207"/>
                <a:gd name="T25" fmla="*/ 164 h 174"/>
                <a:gd name="T26" fmla="*/ 61 w 207"/>
                <a:gd name="T27" fmla="*/ 174 h 174"/>
                <a:gd name="T28" fmla="*/ 26 w 207"/>
                <a:gd name="T29" fmla="*/ 166 h 174"/>
                <a:gd name="T30" fmla="*/ 1 w 207"/>
                <a:gd name="T31" fmla="*/ 133 h 174"/>
                <a:gd name="T32" fmla="*/ 1 w 207"/>
                <a:gd name="T33" fmla="*/ 49 h 174"/>
                <a:gd name="T34" fmla="*/ 29 w 207"/>
                <a:gd name="T35" fmla="*/ 15 h 174"/>
                <a:gd name="T36" fmla="*/ 89 w 207"/>
                <a:gd name="T37" fmla="*/ 4 h 174"/>
                <a:gd name="T38" fmla="*/ 148 w 207"/>
                <a:gd name="T39" fmla="*/ 8 h 174"/>
                <a:gd name="T40" fmla="*/ 174 w 207"/>
                <a:gd name="T41" fmla="*/ 14 h 174"/>
                <a:gd name="T42" fmla="*/ 206 w 207"/>
                <a:gd name="T43" fmla="*/ 53 h 174"/>
                <a:gd name="T44" fmla="*/ 206 w 207"/>
                <a:gd name="T45" fmla="*/ 116 h 174"/>
                <a:gd name="T46" fmla="*/ 205 w 207"/>
                <a:gd name="T47" fmla="*/ 138 h 174"/>
                <a:gd name="T48" fmla="*/ 181 w 207"/>
                <a:gd name="T49" fmla="*/ 166 h 174"/>
                <a:gd name="T50" fmla="*/ 145 w 207"/>
                <a:gd name="T51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07" h="174">
                  <a:moveTo>
                    <a:pt x="145" y="174"/>
                  </a:moveTo>
                  <a:cubicBezTo>
                    <a:pt x="146" y="167"/>
                    <a:pt x="148" y="164"/>
                    <a:pt x="155" y="164"/>
                  </a:cubicBezTo>
                  <a:cubicBezTo>
                    <a:pt x="161" y="163"/>
                    <a:pt x="167" y="161"/>
                    <a:pt x="173" y="160"/>
                  </a:cubicBezTo>
                  <a:cubicBezTo>
                    <a:pt x="189" y="157"/>
                    <a:pt x="198" y="145"/>
                    <a:pt x="198" y="129"/>
                  </a:cubicBezTo>
                  <a:cubicBezTo>
                    <a:pt x="198" y="104"/>
                    <a:pt x="198" y="79"/>
                    <a:pt x="198" y="54"/>
                  </a:cubicBezTo>
                  <a:cubicBezTo>
                    <a:pt x="198" y="36"/>
                    <a:pt x="189" y="25"/>
                    <a:pt x="171" y="22"/>
                  </a:cubicBezTo>
                  <a:cubicBezTo>
                    <a:pt x="154" y="18"/>
                    <a:pt x="136" y="15"/>
                    <a:pt x="118" y="12"/>
                  </a:cubicBezTo>
                  <a:cubicBezTo>
                    <a:pt x="104" y="10"/>
                    <a:pt x="90" y="12"/>
                    <a:pt x="76" y="14"/>
                  </a:cubicBezTo>
                  <a:cubicBezTo>
                    <a:pt x="62" y="17"/>
                    <a:pt x="49" y="19"/>
                    <a:pt x="36" y="22"/>
                  </a:cubicBezTo>
                  <a:cubicBezTo>
                    <a:pt x="19" y="25"/>
                    <a:pt x="9" y="36"/>
                    <a:pt x="9" y="53"/>
                  </a:cubicBezTo>
                  <a:cubicBezTo>
                    <a:pt x="8" y="78"/>
                    <a:pt x="8" y="104"/>
                    <a:pt x="9" y="129"/>
                  </a:cubicBezTo>
                  <a:cubicBezTo>
                    <a:pt x="9" y="146"/>
                    <a:pt x="19" y="157"/>
                    <a:pt x="34" y="160"/>
                  </a:cubicBezTo>
                  <a:cubicBezTo>
                    <a:pt x="41" y="161"/>
                    <a:pt x="47" y="162"/>
                    <a:pt x="53" y="164"/>
                  </a:cubicBezTo>
                  <a:cubicBezTo>
                    <a:pt x="61" y="165"/>
                    <a:pt x="61" y="165"/>
                    <a:pt x="61" y="174"/>
                  </a:cubicBezTo>
                  <a:cubicBezTo>
                    <a:pt x="49" y="171"/>
                    <a:pt x="37" y="170"/>
                    <a:pt x="26" y="166"/>
                  </a:cubicBezTo>
                  <a:cubicBezTo>
                    <a:pt x="11" y="161"/>
                    <a:pt x="1" y="149"/>
                    <a:pt x="1" y="133"/>
                  </a:cubicBezTo>
                  <a:cubicBezTo>
                    <a:pt x="0" y="105"/>
                    <a:pt x="0" y="77"/>
                    <a:pt x="1" y="49"/>
                  </a:cubicBezTo>
                  <a:cubicBezTo>
                    <a:pt x="1" y="32"/>
                    <a:pt x="13" y="18"/>
                    <a:pt x="29" y="15"/>
                  </a:cubicBezTo>
                  <a:cubicBezTo>
                    <a:pt x="49" y="10"/>
                    <a:pt x="69" y="7"/>
                    <a:pt x="89" y="4"/>
                  </a:cubicBezTo>
                  <a:cubicBezTo>
                    <a:pt x="109" y="0"/>
                    <a:pt x="128" y="4"/>
                    <a:pt x="148" y="8"/>
                  </a:cubicBezTo>
                  <a:cubicBezTo>
                    <a:pt x="157" y="10"/>
                    <a:pt x="166" y="12"/>
                    <a:pt x="174" y="14"/>
                  </a:cubicBezTo>
                  <a:cubicBezTo>
                    <a:pt x="194" y="18"/>
                    <a:pt x="206" y="33"/>
                    <a:pt x="206" y="53"/>
                  </a:cubicBezTo>
                  <a:cubicBezTo>
                    <a:pt x="207" y="74"/>
                    <a:pt x="206" y="95"/>
                    <a:pt x="206" y="116"/>
                  </a:cubicBezTo>
                  <a:cubicBezTo>
                    <a:pt x="206" y="123"/>
                    <a:pt x="206" y="131"/>
                    <a:pt x="205" y="138"/>
                  </a:cubicBezTo>
                  <a:cubicBezTo>
                    <a:pt x="203" y="152"/>
                    <a:pt x="195" y="162"/>
                    <a:pt x="181" y="166"/>
                  </a:cubicBezTo>
                  <a:cubicBezTo>
                    <a:pt x="170" y="170"/>
                    <a:pt x="158" y="172"/>
                    <a:pt x="145" y="17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3" name="Freeform 22">
              <a:extLst>
                <a:ext uri="{FF2B5EF4-FFF2-40B4-BE49-F238E27FC236}">
                  <a16:creationId xmlns:a16="http://schemas.microsoft.com/office/drawing/2014/main" id="{02402F14-1F90-490A-A656-2F7CCDA0D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50" y="1012825"/>
              <a:ext cx="512763" cy="257175"/>
            </a:xfrm>
            <a:custGeom>
              <a:avLst/>
              <a:gdLst>
                <a:gd name="T0" fmla="*/ 0 w 141"/>
                <a:gd name="T1" fmla="*/ 51 h 71"/>
                <a:gd name="T2" fmla="*/ 15 w 141"/>
                <a:gd name="T3" fmla="*/ 15 h 71"/>
                <a:gd name="T4" fmla="*/ 44 w 141"/>
                <a:gd name="T5" fmla="*/ 0 h 71"/>
                <a:gd name="T6" fmla="*/ 127 w 141"/>
                <a:gd name="T7" fmla="*/ 37 h 71"/>
                <a:gd name="T8" fmla="*/ 141 w 141"/>
                <a:gd name="T9" fmla="*/ 49 h 71"/>
                <a:gd name="T10" fmla="*/ 119 w 141"/>
                <a:gd name="T11" fmla="*/ 71 h 71"/>
                <a:gd name="T12" fmla="*/ 64 w 141"/>
                <a:gd name="T13" fmla="*/ 38 h 71"/>
                <a:gd name="T14" fmla="*/ 0 w 141"/>
                <a:gd name="T15" fmla="*/ 5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" h="71">
                  <a:moveTo>
                    <a:pt x="0" y="51"/>
                  </a:moveTo>
                  <a:cubicBezTo>
                    <a:pt x="3" y="37"/>
                    <a:pt x="9" y="26"/>
                    <a:pt x="15" y="15"/>
                  </a:cubicBezTo>
                  <a:cubicBezTo>
                    <a:pt x="22" y="4"/>
                    <a:pt x="32" y="0"/>
                    <a:pt x="44" y="0"/>
                  </a:cubicBezTo>
                  <a:cubicBezTo>
                    <a:pt x="77" y="2"/>
                    <a:pt x="103" y="16"/>
                    <a:pt x="127" y="37"/>
                  </a:cubicBezTo>
                  <a:cubicBezTo>
                    <a:pt x="131" y="41"/>
                    <a:pt x="136" y="45"/>
                    <a:pt x="141" y="49"/>
                  </a:cubicBezTo>
                  <a:cubicBezTo>
                    <a:pt x="133" y="57"/>
                    <a:pt x="126" y="64"/>
                    <a:pt x="119" y="71"/>
                  </a:cubicBezTo>
                  <a:cubicBezTo>
                    <a:pt x="105" y="52"/>
                    <a:pt x="86" y="41"/>
                    <a:pt x="64" y="38"/>
                  </a:cubicBezTo>
                  <a:cubicBezTo>
                    <a:pt x="41" y="35"/>
                    <a:pt x="20" y="40"/>
                    <a:pt x="0" y="5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4" name="Freeform 23">
              <a:extLst>
                <a:ext uri="{FF2B5EF4-FFF2-40B4-BE49-F238E27FC236}">
                  <a16:creationId xmlns:a16="http://schemas.microsoft.com/office/drawing/2014/main" id="{1CF2A69F-EB08-45A6-BE10-296B697004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5075" y="2001838"/>
              <a:ext cx="469900" cy="374650"/>
            </a:xfrm>
            <a:custGeom>
              <a:avLst/>
              <a:gdLst>
                <a:gd name="T0" fmla="*/ 76 w 129"/>
                <a:gd name="T1" fmla="*/ 63 h 103"/>
                <a:gd name="T2" fmla="*/ 79 w 129"/>
                <a:gd name="T3" fmla="*/ 73 h 103"/>
                <a:gd name="T4" fmla="*/ 85 w 129"/>
                <a:gd name="T5" fmla="*/ 77 h 103"/>
                <a:gd name="T6" fmla="*/ 88 w 129"/>
                <a:gd name="T7" fmla="*/ 70 h 103"/>
                <a:gd name="T8" fmla="*/ 40 w 129"/>
                <a:gd name="T9" fmla="*/ 35 h 103"/>
                <a:gd name="T10" fmla="*/ 15 w 129"/>
                <a:gd name="T11" fmla="*/ 52 h 103"/>
                <a:gd name="T12" fmla="*/ 8 w 129"/>
                <a:gd name="T13" fmla="*/ 66 h 103"/>
                <a:gd name="T14" fmla="*/ 2 w 129"/>
                <a:gd name="T15" fmla="*/ 69 h 103"/>
                <a:gd name="T16" fmla="*/ 0 w 129"/>
                <a:gd name="T17" fmla="*/ 63 h 103"/>
                <a:gd name="T18" fmla="*/ 51 w 129"/>
                <a:gd name="T19" fmla="*/ 27 h 103"/>
                <a:gd name="T20" fmla="*/ 89 w 129"/>
                <a:gd name="T21" fmla="*/ 53 h 103"/>
                <a:gd name="T22" fmla="*/ 97 w 129"/>
                <a:gd name="T23" fmla="*/ 58 h 103"/>
                <a:gd name="T24" fmla="*/ 100 w 129"/>
                <a:gd name="T25" fmla="*/ 61 h 103"/>
                <a:gd name="T26" fmla="*/ 105 w 129"/>
                <a:gd name="T27" fmla="*/ 79 h 103"/>
                <a:gd name="T28" fmla="*/ 110 w 129"/>
                <a:gd name="T29" fmla="*/ 84 h 103"/>
                <a:gd name="T30" fmla="*/ 114 w 129"/>
                <a:gd name="T31" fmla="*/ 77 h 103"/>
                <a:gd name="T32" fmla="*/ 75 w 129"/>
                <a:gd name="T33" fmla="*/ 18 h 103"/>
                <a:gd name="T34" fmla="*/ 26 w 129"/>
                <a:gd name="T35" fmla="*/ 15 h 103"/>
                <a:gd name="T36" fmla="*/ 19 w 129"/>
                <a:gd name="T37" fmla="*/ 14 h 103"/>
                <a:gd name="T38" fmla="*/ 23 w 129"/>
                <a:gd name="T39" fmla="*/ 8 h 103"/>
                <a:gd name="T40" fmla="*/ 79 w 129"/>
                <a:gd name="T41" fmla="*/ 11 h 103"/>
                <a:gd name="T42" fmla="*/ 120 w 129"/>
                <a:gd name="T43" fmla="*/ 66 h 103"/>
                <a:gd name="T44" fmla="*/ 124 w 129"/>
                <a:gd name="T45" fmla="*/ 75 h 103"/>
                <a:gd name="T46" fmla="*/ 128 w 129"/>
                <a:gd name="T47" fmla="*/ 99 h 103"/>
                <a:gd name="T48" fmla="*/ 123 w 129"/>
                <a:gd name="T49" fmla="*/ 103 h 103"/>
                <a:gd name="T50" fmla="*/ 64 w 129"/>
                <a:gd name="T51" fmla="*/ 103 h 103"/>
                <a:gd name="T52" fmla="*/ 59 w 129"/>
                <a:gd name="T53" fmla="*/ 99 h 103"/>
                <a:gd name="T54" fmla="*/ 76 w 129"/>
                <a:gd name="T55" fmla="*/ 6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9" h="103">
                  <a:moveTo>
                    <a:pt x="76" y="63"/>
                  </a:moveTo>
                  <a:cubicBezTo>
                    <a:pt x="77" y="66"/>
                    <a:pt x="78" y="70"/>
                    <a:pt x="79" y="73"/>
                  </a:cubicBezTo>
                  <a:cubicBezTo>
                    <a:pt x="80" y="74"/>
                    <a:pt x="83" y="75"/>
                    <a:pt x="85" y="77"/>
                  </a:cubicBezTo>
                  <a:cubicBezTo>
                    <a:pt x="86" y="75"/>
                    <a:pt x="88" y="72"/>
                    <a:pt x="88" y="70"/>
                  </a:cubicBezTo>
                  <a:cubicBezTo>
                    <a:pt x="83" y="51"/>
                    <a:pt x="66" y="31"/>
                    <a:pt x="40" y="35"/>
                  </a:cubicBezTo>
                  <a:cubicBezTo>
                    <a:pt x="30" y="37"/>
                    <a:pt x="21" y="43"/>
                    <a:pt x="15" y="52"/>
                  </a:cubicBezTo>
                  <a:cubicBezTo>
                    <a:pt x="12" y="57"/>
                    <a:pt x="11" y="62"/>
                    <a:pt x="8" y="66"/>
                  </a:cubicBezTo>
                  <a:cubicBezTo>
                    <a:pt x="7" y="68"/>
                    <a:pt x="4" y="68"/>
                    <a:pt x="2" y="69"/>
                  </a:cubicBezTo>
                  <a:cubicBezTo>
                    <a:pt x="2" y="67"/>
                    <a:pt x="0" y="65"/>
                    <a:pt x="0" y="63"/>
                  </a:cubicBezTo>
                  <a:cubicBezTo>
                    <a:pt x="7" y="41"/>
                    <a:pt x="28" y="25"/>
                    <a:pt x="51" y="27"/>
                  </a:cubicBezTo>
                  <a:cubicBezTo>
                    <a:pt x="68" y="28"/>
                    <a:pt x="81" y="37"/>
                    <a:pt x="89" y="53"/>
                  </a:cubicBezTo>
                  <a:cubicBezTo>
                    <a:pt x="91" y="56"/>
                    <a:pt x="93" y="58"/>
                    <a:pt x="97" y="58"/>
                  </a:cubicBezTo>
                  <a:cubicBezTo>
                    <a:pt x="98" y="58"/>
                    <a:pt x="100" y="60"/>
                    <a:pt x="100" y="61"/>
                  </a:cubicBezTo>
                  <a:cubicBezTo>
                    <a:pt x="102" y="67"/>
                    <a:pt x="103" y="73"/>
                    <a:pt x="105" y="79"/>
                  </a:cubicBezTo>
                  <a:cubicBezTo>
                    <a:pt x="105" y="82"/>
                    <a:pt x="106" y="84"/>
                    <a:pt x="110" y="84"/>
                  </a:cubicBezTo>
                  <a:cubicBezTo>
                    <a:pt x="114" y="83"/>
                    <a:pt x="114" y="80"/>
                    <a:pt x="114" y="77"/>
                  </a:cubicBezTo>
                  <a:cubicBezTo>
                    <a:pt x="110" y="52"/>
                    <a:pt x="98" y="30"/>
                    <a:pt x="75" y="18"/>
                  </a:cubicBezTo>
                  <a:cubicBezTo>
                    <a:pt x="60" y="9"/>
                    <a:pt x="43" y="8"/>
                    <a:pt x="26" y="15"/>
                  </a:cubicBezTo>
                  <a:cubicBezTo>
                    <a:pt x="23" y="17"/>
                    <a:pt x="20" y="17"/>
                    <a:pt x="19" y="14"/>
                  </a:cubicBezTo>
                  <a:cubicBezTo>
                    <a:pt x="17" y="10"/>
                    <a:pt x="20" y="9"/>
                    <a:pt x="23" y="8"/>
                  </a:cubicBezTo>
                  <a:cubicBezTo>
                    <a:pt x="42" y="0"/>
                    <a:pt x="61" y="1"/>
                    <a:pt x="79" y="11"/>
                  </a:cubicBezTo>
                  <a:cubicBezTo>
                    <a:pt x="102" y="23"/>
                    <a:pt x="113" y="42"/>
                    <a:pt x="120" y="66"/>
                  </a:cubicBezTo>
                  <a:cubicBezTo>
                    <a:pt x="121" y="69"/>
                    <a:pt x="122" y="72"/>
                    <a:pt x="124" y="75"/>
                  </a:cubicBezTo>
                  <a:cubicBezTo>
                    <a:pt x="128" y="83"/>
                    <a:pt x="129" y="91"/>
                    <a:pt x="128" y="99"/>
                  </a:cubicBezTo>
                  <a:cubicBezTo>
                    <a:pt x="127" y="102"/>
                    <a:pt x="126" y="103"/>
                    <a:pt x="123" y="103"/>
                  </a:cubicBezTo>
                  <a:cubicBezTo>
                    <a:pt x="103" y="103"/>
                    <a:pt x="84" y="103"/>
                    <a:pt x="64" y="103"/>
                  </a:cubicBezTo>
                  <a:cubicBezTo>
                    <a:pt x="61" y="103"/>
                    <a:pt x="60" y="102"/>
                    <a:pt x="59" y="99"/>
                  </a:cubicBezTo>
                  <a:cubicBezTo>
                    <a:pt x="56" y="86"/>
                    <a:pt x="63" y="70"/>
                    <a:pt x="76" y="6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5" name="Freeform 24">
              <a:extLst>
                <a:ext uri="{FF2B5EF4-FFF2-40B4-BE49-F238E27FC236}">
                  <a16:creationId xmlns:a16="http://schemas.microsoft.com/office/drawing/2014/main" id="{7801A8E9-E113-4E67-8FC3-F7C00A026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3573463"/>
              <a:ext cx="371475" cy="239713"/>
            </a:xfrm>
            <a:custGeom>
              <a:avLst/>
              <a:gdLst>
                <a:gd name="T0" fmla="*/ 102 w 102"/>
                <a:gd name="T1" fmla="*/ 0 h 66"/>
                <a:gd name="T2" fmla="*/ 102 w 102"/>
                <a:gd name="T3" fmla="*/ 66 h 66"/>
                <a:gd name="T4" fmla="*/ 88 w 102"/>
                <a:gd name="T5" fmla="*/ 66 h 66"/>
                <a:gd name="T6" fmla="*/ 79 w 102"/>
                <a:gd name="T7" fmla="*/ 48 h 66"/>
                <a:gd name="T8" fmla="*/ 69 w 102"/>
                <a:gd name="T9" fmla="*/ 45 h 66"/>
                <a:gd name="T10" fmla="*/ 51 w 102"/>
                <a:gd name="T11" fmla="*/ 66 h 66"/>
                <a:gd name="T12" fmla="*/ 40 w 102"/>
                <a:gd name="T13" fmla="*/ 66 h 66"/>
                <a:gd name="T14" fmla="*/ 40 w 102"/>
                <a:gd name="T15" fmla="*/ 45 h 66"/>
                <a:gd name="T16" fmla="*/ 28 w 102"/>
                <a:gd name="T17" fmla="*/ 49 h 66"/>
                <a:gd name="T18" fmla="*/ 20 w 102"/>
                <a:gd name="T19" fmla="*/ 56 h 66"/>
                <a:gd name="T20" fmla="*/ 14 w 102"/>
                <a:gd name="T21" fmla="*/ 66 h 66"/>
                <a:gd name="T22" fmla="*/ 0 w 102"/>
                <a:gd name="T23" fmla="*/ 66 h 66"/>
                <a:gd name="T24" fmla="*/ 0 w 102"/>
                <a:gd name="T25" fmla="*/ 0 h 66"/>
                <a:gd name="T26" fmla="*/ 16 w 102"/>
                <a:gd name="T27" fmla="*/ 10 h 66"/>
                <a:gd name="T28" fmla="*/ 41 w 102"/>
                <a:gd name="T29" fmla="*/ 25 h 66"/>
                <a:gd name="T30" fmla="*/ 56 w 102"/>
                <a:gd name="T31" fmla="*/ 25 h 66"/>
                <a:gd name="T32" fmla="*/ 97 w 102"/>
                <a:gd name="T33" fmla="*/ 2 h 66"/>
                <a:gd name="T34" fmla="*/ 102 w 102"/>
                <a:gd name="T3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2" h="66">
                  <a:moveTo>
                    <a:pt x="102" y="0"/>
                  </a:moveTo>
                  <a:cubicBezTo>
                    <a:pt x="102" y="22"/>
                    <a:pt x="102" y="44"/>
                    <a:pt x="102" y="66"/>
                  </a:cubicBezTo>
                  <a:cubicBezTo>
                    <a:pt x="97" y="66"/>
                    <a:pt x="93" y="66"/>
                    <a:pt x="88" y="66"/>
                  </a:cubicBezTo>
                  <a:cubicBezTo>
                    <a:pt x="87" y="59"/>
                    <a:pt x="86" y="52"/>
                    <a:pt x="79" y="48"/>
                  </a:cubicBezTo>
                  <a:cubicBezTo>
                    <a:pt x="76" y="46"/>
                    <a:pt x="72" y="45"/>
                    <a:pt x="69" y="45"/>
                  </a:cubicBezTo>
                  <a:cubicBezTo>
                    <a:pt x="59" y="45"/>
                    <a:pt x="54" y="51"/>
                    <a:pt x="51" y="66"/>
                  </a:cubicBezTo>
                  <a:cubicBezTo>
                    <a:pt x="47" y="66"/>
                    <a:pt x="44" y="66"/>
                    <a:pt x="40" y="66"/>
                  </a:cubicBezTo>
                  <a:cubicBezTo>
                    <a:pt x="40" y="59"/>
                    <a:pt x="40" y="52"/>
                    <a:pt x="40" y="45"/>
                  </a:cubicBezTo>
                  <a:cubicBezTo>
                    <a:pt x="35" y="44"/>
                    <a:pt x="31" y="43"/>
                    <a:pt x="28" y="49"/>
                  </a:cubicBezTo>
                  <a:cubicBezTo>
                    <a:pt x="27" y="52"/>
                    <a:pt x="23" y="54"/>
                    <a:pt x="20" y="56"/>
                  </a:cubicBezTo>
                  <a:cubicBezTo>
                    <a:pt x="16" y="59"/>
                    <a:pt x="12" y="60"/>
                    <a:pt x="14" y="66"/>
                  </a:cubicBezTo>
                  <a:cubicBezTo>
                    <a:pt x="9" y="66"/>
                    <a:pt x="5" y="66"/>
                    <a:pt x="0" y="66"/>
                  </a:cubicBezTo>
                  <a:cubicBezTo>
                    <a:pt x="0" y="44"/>
                    <a:pt x="0" y="22"/>
                    <a:pt x="0" y="0"/>
                  </a:cubicBezTo>
                  <a:cubicBezTo>
                    <a:pt x="5" y="3"/>
                    <a:pt x="11" y="6"/>
                    <a:pt x="16" y="10"/>
                  </a:cubicBezTo>
                  <a:cubicBezTo>
                    <a:pt x="25" y="15"/>
                    <a:pt x="33" y="20"/>
                    <a:pt x="41" y="25"/>
                  </a:cubicBezTo>
                  <a:cubicBezTo>
                    <a:pt x="47" y="29"/>
                    <a:pt x="51" y="29"/>
                    <a:pt x="56" y="25"/>
                  </a:cubicBezTo>
                  <a:cubicBezTo>
                    <a:pt x="70" y="17"/>
                    <a:pt x="83" y="10"/>
                    <a:pt x="97" y="2"/>
                  </a:cubicBezTo>
                  <a:cubicBezTo>
                    <a:pt x="98" y="2"/>
                    <a:pt x="100" y="1"/>
                    <a:pt x="102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6" name="Freeform 25">
              <a:extLst>
                <a:ext uri="{FF2B5EF4-FFF2-40B4-BE49-F238E27FC236}">
                  <a16:creationId xmlns:a16="http://schemas.microsoft.com/office/drawing/2014/main" id="{12EF4E98-EA7B-429F-A0CC-E4D968C1AC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63838" y="1376363"/>
              <a:ext cx="396875" cy="268288"/>
            </a:xfrm>
            <a:custGeom>
              <a:avLst/>
              <a:gdLst>
                <a:gd name="T0" fmla="*/ 40 w 109"/>
                <a:gd name="T1" fmla="*/ 74 h 74"/>
                <a:gd name="T2" fmla="*/ 35 w 109"/>
                <a:gd name="T3" fmla="*/ 65 h 74"/>
                <a:gd name="T4" fmla="*/ 21 w 109"/>
                <a:gd name="T5" fmla="*/ 60 h 74"/>
                <a:gd name="T6" fmla="*/ 5 w 109"/>
                <a:gd name="T7" fmla="*/ 10 h 74"/>
                <a:gd name="T8" fmla="*/ 6 w 109"/>
                <a:gd name="T9" fmla="*/ 0 h 74"/>
                <a:gd name="T10" fmla="*/ 100 w 109"/>
                <a:gd name="T11" fmla="*/ 0 h 74"/>
                <a:gd name="T12" fmla="*/ 108 w 109"/>
                <a:gd name="T13" fmla="*/ 6 h 74"/>
                <a:gd name="T14" fmla="*/ 99 w 109"/>
                <a:gd name="T15" fmla="*/ 15 h 74"/>
                <a:gd name="T16" fmla="*/ 86 w 109"/>
                <a:gd name="T17" fmla="*/ 73 h 74"/>
                <a:gd name="T18" fmla="*/ 80 w 109"/>
                <a:gd name="T19" fmla="*/ 69 h 74"/>
                <a:gd name="T20" fmla="*/ 72 w 109"/>
                <a:gd name="T21" fmla="*/ 70 h 74"/>
                <a:gd name="T22" fmla="*/ 68 w 109"/>
                <a:gd name="T23" fmla="*/ 70 h 74"/>
                <a:gd name="T24" fmla="*/ 57 w 109"/>
                <a:gd name="T25" fmla="*/ 71 h 74"/>
                <a:gd name="T26" fmla="*/ 40 w 109"/>
                <a:gd name="T27" fmla="*/ 62 h 74"/>
                <a:gd name="T28" fmla="*/ 74 w 109"/>
                <a:gd name="T29" fmla="*/ 34 h 74"/>
                <a:gd name="T30" fmla="*/ 77 w 109"/>
                <a:gd name="T31" fmla="*/ 10 h 74"/>
                <a:gd name="T32" fmla="*/ 13 w 109"/>
                <a:gd name="T33" fmla="*/ 10 h 74"/>
                <a:gd name="T34" fmla="*/ 32 w 109"/>
                <a:gd name="T35" fmla="*/ 10 h 74"/>
                <a:gd name="T36" fmla="*/ 38 w 109"/>
                <a:gd name="T37" fmla="*/ 31 h 74"/>
                <a:gd name="T38" fmla="*/ 52 w 109"/>
                <a:gd name="T39" fmla="*/ 10 h 74"/>
                <a:gd name="T40" fmla="*/ 71 w 109"/>
                <a:gd name="T41" fmla="*/ 31 h 74"/>
                <a:gd name="T42" fmla="*/ 65 w 109"/>
                <a:gd name="T43" fmla="*/ 10 h 74"/>
                <a:gd name="T44" fmla="*/ 71 w 109"/>
                <a:gd name="T45" fmla="*/ 31 h 74"/>
                <a:gd name="T46" fmla="*/ 57 w 109"/>
                <a:gd name="T47" fmla="*/ 46 h 74"/>
                <a:gd name="T48" fmla="*/ 57 w 109"/>
                <a:gd name="T49" fmla="*/ 27 h 74"/>
                <a:gd name="T50" fmla="*/ 52 w 109"/>
                <a:gd name="T51" fmla="*/ 28 h 74"/>
                <a:gd name="T52" fmla="*/ 52 w 109"/>
                <a:gd name="T53" fmla="*/ 45 h 74"/>
                <a:gd name="T54" fmla="*/ 26 w 109"/>
                <a:gd name="T55" fmla="*/ 67 h 74"/>
                <a:gd name="T56" fmla="*/ 24 w 109"/>
                <a:gd name="T57" fmla="*/ 48 h 74"/>
                <a:gd name="T58" fmla="*/ 83 w 109"/>
                <a:gd name="T59" fmla="*/ 66 h 74"/>
                <a:gd name="T60" fmla="*/ 72 w 109"/>
                <a:gd name="T61" fmla="*/ 59 h 74"/>
                <a:gd name="T62" fmla="*/ 23 w 109"/>
                <a:gd name="T63" fmla="*/ 44 h 74"/>
                <a:gd name="T64" fmla="*/ 18 w 109"/>
                <a:gd name="T65" fmla="*/ 28 h 74"/>
                <a:gd name="T66" fmla="*/ 51 w 109"/>
                <a:gd name="T67" fmla="*/ 50 h 74"/>
                <a:gd name="T68" fmla="*/ 40 w 109"/>
                <a:gd name="T69" fmla="*/ 57 h 74"/>
                <a:gd name="T70" fmla="*/ 58 w 109"/>
                <a:gd name="T71" fmla="*/ 50 h 74"/>
                <a:gd name="T72" fmla="*/ 69 w 109"/>
                <a:gd name="T73" fmla="*/ 42 h 74"/>
                <a:gd name="T74" fmla="*/ 89 w 109"/>
                <a:gd name="T75" fmla="*/ 29 h 74"/>
                <a:gd name="T76" fmla="*/ 86 w 109"/>
                <a:gd name="T77" fmla="*/ 43 h 74"/>
                <a:gd name="T78" fmla="*/ 74 w 109"/>
                <a:gd name="T79" fmla="*/ 39 h 74"/>
                <a:gd name="T80" fmla="*/ 83 w 109"/>
                <a:gd name="T81" fmla="*/ 46 h 74"/>
                <a:gd name="T82" fmla="*/ 65 w 109"/>
                <a:gd name="T83" fmla="*/ 59 h 74"/>
                <a:gd name="T84" fmla="*/ 57 w 109"/>
                <a:gd name="T85" fmla="*/ 66 h 74"/>
                <a:gd name="T86" fmla="*/ 44 w 109"/>
                <a:gd name="T87" fmla="*/ 59 h 74"/>
                <a:gd name="T88" fmla="*/ 52 w 109"/>
                <a:gd name="T89" fmla="*/ 54 h 74"/>
                <a:gd name="T90" fmla="*/ 34 w 109"/>
                <a:gd name="T91" fmla="*/ 52 h 74"/>
                <a:gd name="T92" fmla="*/ 35 w 109"/>
                <a:gd name="T93" fmla="*/ 40 h 74"/>
                <a:gd name="T94" fmla="*/ 34 w 109"/>
                <a:gd name="T95" fmla="*/ 5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9" h="74">
                  <a:moveTo>
                    <a:pt x="40" y="62"/>
                  </a:moveTo>
                  <a:cubicBezTo>
                    <a:pt x="40" y="66"/>
                    <a:pt x="40" y="70"/>
                    <a:pt x="40" y="74"/>
                  </a:cubicBezTo>
                  <a:cubicBezTo>
                    <a:pt x="39" y="74"/>
                    <a:pt x="38" y="74"/>
                    <a:pt x="37" y="74"/>
                  </a:cubicBezTo>
                  <a:cubicBezTo>
                    <a:pt x="37" y="71"/>
                    <a:pt x="36" y="68"/>
                    <a:pt x="35" y="65"/>
                  </a:cubicBezTo>
                  <a:cubicBezTo>
                    <a:pt x="31" y="68"/>
                    <a:pt x="27" y="71"/>
                    <a:pt x="22" y="74"/>
                  </a:cubicBezTo>
                  <a:cubicBezTo>
                    <a:pt x="22" y="69"/>
                    <a:pt x="21" y="65"/>
                    <a:pt x="21" y="60"/>
                  </a:cubicBezTo>
                  <a:cubicBezTo>
                    <a:pt x="19" y="44"/>
                    <a:pt x="15" y="29"/>
                    <a:pt x="9" y="13"/>
                  </a:cubicBezTo>
                  <a:cubicBezTo>
                    <a:pt x="8" y="12"/>
                    <a:pt x="6" y="11"/>
                    <a:pt x="5" y="10"/>
                  </a:cubicBezTo>
                  <a:cubicBezTo>
                    <a:pt x="3" y="8"/>
                    <a:pt x="1" y="7"/>
                    <a:pt x="1" y="5"/>
                  </a:cubicBezTo>
                  <a:cubicBezTo>
                    <a:pt x="0" y="1"/>
                    <a:pt x="3" y="0"/>
                    <a:pt x="6" y="0"/>
                  </a:cubicBezTo>
                  <a:cubicBezTo>
                    <a:pt x="19" y="0"/>
                    <a:pt x="32" y="0"/>
                    <a:pt x="44" y="0"/>
                  </a:cubicBezTo>
                  <a:cubicBezTo>
                    <a:pt x="63" y="0"/>
                    <a:pt x="82" y="0"/>
                    <a:pt x="100" y="0"/>
                  </a:cubicBezTo>
                  <a:cubicBezTo>
                    <a:pt x="102" y="0"/>
                    <a:pt x="105" y="0"/>
                    <a:pt x="106" y="1"/>
                  </a:cubicBezTo>
                  <a:cubicBezTo>
                    <a:pt x="107" y="2"/>
                    <a:pt x="109" y="4"/>
                    <a:pt x="108" y="6"/>
                  </a:cubicBezTo>
                  <a:cubicBezTo>
                    <a:pt x="108" y="7"/>
                    <a:pt x="106" y="10"/>
                    <a:pt x="105" y="10"/>
                  </a:cubicBezTo>
                  <a:cubicBezTo>
                    <a:pt x="101" y="10"/>
                    <a:pt x="100" y="12"/>
                    <a:pt x="99" y="15"/>
                  </a:cubicBezTo>
                  <a:cubicBezTo>
                    <a:pt x="93" y="33"/>
                    <a:pt x="88" y="50"/>
                    <a:pt x="87" y="69"/>
                  </a:cubicBezTo>
                  <a:cubicBezTo>
                    <a:pt x="87" y="71"/>
                    <a:pt x="86" y="72"/>
                    <a:pt x="86" y="73"/>
                  </a:cubicBezTo>
                  <a:cubicBezTo>
                    <a:pt x="85" y="73"/>
                    <a:pt x="84" y="72"/>
                    <a:pt x="83" y="71"/>
                  </a:cubicBezTo>
                  <a:cubicBezTo>
                    <a:pt x="82" y="71"/>
                    <a:pt x="81" y="70"/>
                    <a:pt x="80" y="69"/>
                  </a:cubicBezTo>
                  <a:cubicBezTo>
                    <a:pt x="78" y="68"/>
                    <a:pt x="76" y="66"/>
                    <a:pt x="73" y="64"/>
                  </a:cubicBezTo>
                  <a:cubicBezTo>
                    <a:pt x="73" y="67"/>
                    <a:pt x="73" y="69"/>
                    <a:pt x="72" y="70"/>
                  </a:cubicBezTo>
                  <a:cubicBezTo>
                    <a:pt x="72" y="71"/>
                    <a:pt x="71" y="72"/>
                    <a:pt x="70" y="73"/>
                  </a:cubicBezTo>
                  <a:cubicBezTo>
                    <a:pt x="70" y="72"/>
                    <a:pt x="69" y="71"/>
                    <a:pt x="68" y="70"/>
                  </a:cubicBezTo>
                  <a:cubicBezTo>
                    <a:pt x="68" y="68"/>
                    <a:pt x="68" y="66"/>
                    <a:pt x="68" y="62"/>
                  </a:cubicBezTo>
                  <a:cubicBezTo>
                    <a:pt x="64" y="65"/>
                    <a:pt x="60" y="68"/>
                    <a:pt x="57" y="71"/>
                  </a:cubicBezTo>
                  <a:cubicBezTo>
                    <a:pt x="55" y="73"/>
                    <a:pt x="54" y="73"/>
                    <a:pt x="51" y="70"/>
                  </a:cubicBezTo>
                  <a:cubicBezTo>
                    <a:pt x="48" y="67"/>
                    <a:pt x="45" y="65"/>
                    <a:pt x="40" y="62"/>
                  </a:cubicBezTo>
                  <a:close/>
                  <a:moveTo>
                    <a:pt x="77" y="10"/>
                  </a:moveTo>
                  <a:cubicBezTo>
                    <a:pt x="76" y="18"/>
                    <a:pt x="75" y="25"/>
                    <a:pt x="74" y="34"/>
                  </a:cubicBezTo>
                  <a:cubicBezTo>
                    <a:pt x="83" y="27"/>
                    <a:pt x="95" y="24"/>
                    <a:pt x="96" y="10"/>
                  </a:cubicBezTo>
                  <a:cubicBezTo>
                    <a:pt x="90" y="10"/>
                    <a:pt x="84" y="10"/>
                    <a:pt x="77" y="10"/>
                  </a:cubicBezTo>
                  <a:close/>
                  <a:moveTo>
                    <a:pt x="32" y="10"/>
                  </a:moveTo>
                  <a:cubicBezTo>
                    <a:pt x="25" y="10"/>
                    <a:pt x="19" y="10"/>
                    <a:pt x="13" y="10"/>
                  </a:cubicBezTo>
                  <a:cubicBezTo>
                    <a:pt x="15" y="21"/>
                    <a:pt x="20" y="27"/>
                    <a:pt x="34" y="33"/>
                  </a:cubicBezTo>
                  <a:cubicBezTo>
                    <a:pt x="33" y="25"/>
                    <a:pt x="32" y="18"/>
                    <a:pt x="32" y="10"/>
                  </a:cubicBezTo>
                  <a:close/>
                  <a:moveTo>
                    <a:pt x="35" y="10"/>
                  </a:moveTo>
                  <a:cubicBezTo>
                    <a:pt x="36" y="18"/>
                    <a:pt x="37" y="24"/>
                    <a:pt x="38" y="31"/>
                  </a:cubicBezTo>
                  <a:cubicBezTo>
                    <a:pt x="38" y="31"/>
                    <a:pt x="38" y="31"/>
                    <a:pt x="39" y="31"/>
                  </a:cubicBezTo>
                  <a:cubicBezTo>
                    <a:pt x="53" y="23"/>
                    <a:pt x="54" y="23"/>
                    <a:pt x="52" y="10"/>
                  </a:cubicBezTo>
                  <a:cubicBezTo>
                    <a:pt x="46" y="10"/>
                    <a:pt x="41" y="10"/>
                    <a:pt x="35" y="10"/>
                  </a:cubicBezTo>
                  <a:close/>
                  <a:moveTo>
                    <a:pt x="71" y="31"/>
                  </a:moveTo>
                  <a:cubicBezTo>
                    <a:pt x="71" y="24"/>
                    <a:pt x="72" y="17"/>
                    <a:pt x="73" y="10"/>
                  </a:cubicBezTo>
                  <a:cubicBezTo>
                    <a:pt x="70" y="10"/>
                    <a:pt x="67" y="10"/>
                    <a:pt x="65" y="10"/>
                  </a:cubicBezTo>
                  <a:cubicBezTo>
                    <a:pt x="62" y="10"/>
                    <a:pt x="59" y="10"/>
                    <a:pt x="57" y="10"/>
                  </a:cubicBezTo>
                  <a:cubicBezTo>
                    <a:pt x="55" y="21"/>
                    <a:pt x="58" y="25"/>
                    <a:pt x="71" y="31"/>
                  </a:cubicBezTo>
                  <a:close/>
                  <a:moveTo>
                    <a:pt x="57" y="27"/>
                  </a:moveTo>
                  <a:cubicBezTo>
                    <a:pt x="57" y="34"/>
                    <a:pt x="57" y="39"/>
                    <a:pt x="57" y="46"/>
                  </a:cubicBezTo>
                  <a:cubicBezTo>
                    <a:pt x="61" y="42"/>
                    <a:pt x="65" y="40"/>
                    <a:pt x="70" y="37"/>
                  </a:cubicBezTo>
                  <a:cubicBezTo>
                    <a:pt x="66" y="33"/>
                    <a:pt x="62" y="31"/>
                    <a:pt x="57" y="27"/>
                  </a:cubicBezTo>
                  <a:close/>
                  <a:moveTo>
                    <a:pt x="52" y="45"/>
                  </a:moveTo>
                  <a:cubicBezTo>
                    <a:pt x="52" y="39"/>
                    <a:pt x="52" y="34"/>
                    <a:pt x="52" y="28"/>
                  </a:cubicBezTo>
                  <a:cubicBezTo>
                    <a:pt x="47" y="31"/>
                    <a:pt x="44" y="34"/>
                    <a:pt x="39" y="37"/>
                  </a:cubicBezTo>
                  <a:cubicBezTo>
                    <a:pt x="44" y="40"/>
                    <a:pt x="48" y="42"/>
                    <a:pt x="52" y="45"/>
                  </a:cubicBezTo>
                  <a:close/>
                  <a:moveTo>
                    <a:pt x="24" y="48"/>
                  </a:moveTo>
                  <a:cubicBezTo>
                    <a:pt x="24" y="55"/>
                    <a:pt x="25" y="60"/>
                    <a:pt x="26" y="67"/>
                  </a:cubicBezTo>
                  <a:cubicBezTo>
                    <a:pt x="30" y="64"/>
                    <a:pt x="33" y="62"/>
                    <a:pt x="37" y="59"/>
                  </a:cubicBezTo>
                  <a:cubicBezTo>
                    <a:pt x="32" y="55"/>
                    <a:pt x="28" y="52"/>
                    <a:pt x="24" y="48"/>
                  </a:cubicBezTo>
                  <a:close/>
                  <a:moveTo>
                    <a:pt x="72" y="59"/>
                  </a:moveTo>
                  <a:cubicBezTo>
                    <a:pt x="76" y="62"/>
                    <a:pt x="79" y="64"/>
                    <a:pt x="83" y="66"/>
                  </a:cubicBezTo>
                  <a:cubicBezTo>
                    <a:pt x="84" y="60"/>
                    <a:pt x="84" y="56"/>
                    <a:pt x="85" y="50"/>
                  </a:cubicBezTo>
                  <a:cubicBezTo>
                    <a:pt x="80" y="53"/>
                    <a:pt x="77" y="56"/>
                    <a:pt x="72" y="59"/>
                  </a:cubicBezTo>
                  <a:close/>
                  <a:moveTo>
                    <a:pt x="18" y="28"/>
                  </a:moveTo>
                  <a:cubicBezTo>
                    <a:pt x="20" y="34"/>
                    <a:pt x="21" y="38"/>
                    <a:pt x="23" y="44"/>
                  </a:cubicBezTo>
                  <a:cubicBezTo>
                    <a:pt x="26" y="41"/>
                    <a:pt x="29" y="39"/>
                    <a:pt x="32" y="37"/>
                  </a:cubicBezTo>
                  <a:cubicBezTo>
                    <a:pt x="27" y="34"/>
                    <a:pt x="23" y="31"/>
                    <a:pt x="18" y="28"/>
                  </a:cubicBezTo>
                  <a:close/>
                  <a:moveTo>
                    <a:pt x="40" y="57"/>
                  </a:moveTo>
                  <a:cubicBezTo>
                    <a:pt x="44" y="54"/>
                    <a:pt x="47" y="52"/>
                    <a:pt x="51" y="50"/>
                  </a:cubicBezTo>
                  <a:cubicBezTo>
                    <a:pt x="47" y="47"/>
                    <a:pt x="43" y="45"/>
                    <a:pt x="39" y="42"/>
                  </a:cubicBezTo>
                  <a:cubicBezTo>
                    <a:pt x="39" y="47"/>
                    <a:pt x="40" y="51"/>
                    <a:pt x="40" y="57"/>
                  </a:cubicBezTo>
                  <a:close/>
                  <a:moveTo>
                    <a:pt x="69" y="42"/>
                  </a:moveTo>
                  <a:cubicBezTo>
                    <a:pt x="65" y="45"/>
                    <a:pt x="62" y="47"/>
                    <a:pt x="58" y="50"/>
                  </a:cubicBezTo>
                  <a:cubicBezTo>
                    <a:pt x="62" y="52"/>
                    <a:pt x="65" y="54"/>
                    <a:pt x="69" y="57"/>
                  </a:cubicBezTo>
                  <a:cubicBezTo>
                    <a:pt x="69" y="51"/>
                    <a:pt x="69" y="47"/>
                    <a:pt x="69" y="42"/>
                  </a:cubicBezTo>
                  <a:close/>
                  <a:moveTo>
                    <a:pt x="90" y="30"/>
                  </a:moveTo>
                  <a:cubicBezTo>
                    <a:pt x="90" y="29"/>
                    <a:pt x="89" y="29"/>
                    <a:pt x="89" y="29"/>
                  </a:cubicBezTo>
                  <a:cubicBezTo>
                    <a:pt x="85" y="31"/>
                    <a:pt x="82" y="34"/>
                    <a:pt x="78" y="37"/>
                  </a:cubicBezTo>
                  <a:cubicBezTo>
                    <a:pt x="81" y="39"/>
                    <a:pt x="83" y="41"/>
                    <a:pt x="86" y="43"/>
                  </a:cubicBezTo>
                  <a:cubicBezTo>
                    <a:pt x="88" y="38"/>
                    <a:pt x="89" y="34"/>
                    <a:pt x="90" y="30"/>
                  </a:cubicBezTo>
                  <a:close/>
                  <a:moveTo>
                    <a:pt x="74" y="39"/>
                  </a:moveTo>
                  <a:cubicBezTo>
                    <a:pt x="74" y="44"/>
                    <a:pt x="73" y="48"/>
                    <a:pt x="73" y="53"/>
                  </a:cubicBezTo>
                  <a:cubicBezTo>
                    <a:pt x="77" y="50"/>
                    <a:pt x="80" y="48"/>
                    <a:pt x="83" y="46"/>
                  </a:cubicBezTo>
                  <a:cubicBezTo>
                    <a:pt x="80" y="43"/>
                    <a:pt x="77" y="42"/>
                    <a:pt x="74" y="39"/>
                  </a:cubicBezTo>
                  <a:close/>
                  <a:moveTo>
                    <a:pt x="65" y="59"/>
                  </a:moveTo>
                  <a:cubicBezTo>
                    <a:pt x="62" y="57"/>
                    <a:pt x="60" y="56"/>
                    <a:pt x="57" y="54"/>
                  </a:cubicBezTo>
                  <a:cubicBezTo>
                    <a:pt x="57" y="58"/>
                    <a:pt x="57" y="61"/>
                    <a:pt x="57" y="66"/>
                  </a:cubicBezTo>
                  <a:cubicBezTo>
                    <a:pt x="60" y="63"/>
                    <a:pt x="62" y="62"/>
                    <a:pt x="65" y="59"/>
                  </a:cubicBezTo>
                  <a:close/>
                  <a:moveTo>
                    <a:pt x="44" y="59"/>
                  </a:moveTo>
                  <a:cubicBezTo>
                    <a:pt x="47" y="61"/>
                    <a:pt x="49" y="63"/>
                    <a:pt x="52" y="65"/>
                  </a:cubicBezTo>
                  <a:cubicBezTo>
                    <a:pt x="52" y="61"/>
                    <a:pt x="52" y="58"/>
                    <a:pt x="52" y="54"/>
                  </a:cubicBezTo>
                  <a:cubicBezTo>
                    <a:pt x="49" y="56"/>
                    <a:pt x="47" y="57"/>
                    <a:pt x="44" y="59"/>
                  </a:cubicBezTo>
                  <a:close/>
                  <a:moveTo>
                    <a:pt x="34" y="52"/>
                  </a:moveTo>
                  <a:cubicBezTo>
                    <a:pt x="35" y="51"/>
                    <a:pt x="35" y="51"/>
                    <a:pt x="36" y="51"/>
                  </a:cubicBezTo>
                  <a:cubicBezTo>
                    <a:pt x="35" y="48"/>
                    <a:pt x="35" y="44"/>
                    <a:pt x="35" y="40"/>
                  </a:cubicBezTo>
                  <a:cubicBezTo>
                    <a:pt x="32" y="42"/>
                    <a:pt x="30" y="44"/>
                    <a:pt x="27" y="46"/>
                  </a:cubicBezTo>
                  <a:cubicBezTo>
                    <a:pt x="30" y="48"/>
                    <a:pt x="32" y="50"/>
                    <a:pt x="34" y="5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7" name="Freeform 26">
              <a:extLst>
                <a:ext uri="{FF2B5EF4-FFF2-40B4-BE49-F238E27FC236}">
                  <a16:creationId xmlns:a16="http://schemas.microsoft.com/office/drawing/2014/main" id="{EF540E26-0FAC-49B7-9DBD-90DA0F341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20750" y="1219200"/>
              <a:ext cx="177800" cy="400050"/>
            </a:xfrm>
            <a:custGeom>
              <a:avLst/>
              <a:gdLst>
                <a:gd name="T0" fmla="*/ 0 w 49"/>
                <a:gd name="T1" fmla="*/ 110 h 110"/>
                <a:gd name="T2" fmla="*/ 2 w 49"/>
                <a:gd name="T3" fmla="*/ 23 h 110"/>
                <a:gd name="T4" fmla="*/ 23 w 49"/>
                <a:gd name="T5" fmla="*/ 0 h 110"/>
                <a:gd name="T6" fmla="*/ 47 w 49"/>
                <a:gd name="T7" fmla="*/ 55 h 110"/>
                <a:gd name="T8" fmla="*/ 49 w 49"/>
                <a:gd name="T9" fmla="*/ 76 h 110"/>
                <a:gd name="T10" fmla="*/ 44 w 49"/>
                <a:gd name="T11" fmla="*/ 86 h 110"/>
                <a:gd name="T12" fmla="*/ 0 w 49"/>
                <a:gd name="T13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110">
                  <a:moveTo>
                    <a:pt x="0" y="110"/>
                  </a:moveTo>
                  <a:cubicBezTo>
                    <a:pt x="15" y="81"/>
                    <a:pt x="17" y="51"/>
                    <a:pt x="2" y="23"/>
                  </a:cubicBezTo>
                  <a:cubicBezTo>
                    <a:pt x="9" y="15"/>
                    <a:pt x="16" y="8"/>
                    <a:pt x="23" y="0"/>
                  </a:cubicBezTo>
                  <a:cubicBezTo>
                    <a:pt x="35" y="17"/>
                    <a:pt x="44" y="35"/>
                    <a:pt x="47" y="55"/>
                  </a:cubicBezTo>
                  <a:cubicBezTo>
                    <a:pt x="48" y="62"/>
                    <a:pt x="48" y="69"/>
                    <a:pt x="49" y="76"/>
                  </a:cubicBezTo>
                  <a:cubicBezTo>
                    <a:pt x="49" y="80"/>
                    <a:pt x="47" y="83"/>
                    <a:pt x="44" y="86"/>
                  </a:cubicBezTo>
                  <a:cubicBezTo>
                    <a:pt x="32" y="98"/>
                    <a:pt x="14" y="108"/>
                    <a:pt x="0" y="11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69" name="Freeform 27">
              <a:extLst>
                <a:ext uri="{FF2B5EF4-FFF2-40B4-BE49-F238E27FC236}">
                  <a16:creationId xmlns:a16="http://schemas.microsoft.com/office/drawing/2014/main" id="{806BE1AA-46C7-40A8-A980-53A5096D5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0325" y="1314450"/>
              <a:ext cx="293688" cy="231775"/>
            </a:xfrm>
            <a:custGeom>
              <a:avLst/>
              <a:gdLst>
                <a:gd name="T0" fmla="*/ 0 w 81"/>
                <a:gd name="T1" fmla="*/ 27 h 64"/>
                <a:gd name="T2" fmla="*/ 60 w 81"/>
                <a:gd name="T3" fmla="*/ 8 h 64"/>
                <a:gd name="T4" fmla="*/ 78 w 81"/>
                <a:gd name="T5" fmla="*/ 16 h 64"/>
                <a:gd name="T6" fmla="*/ 81 w 81"/>
                <a:gd name="T7" fmla="*/ 20 h 64"/>
                <a:gd name="T8" fmla="*/ 70 w 81"/>
                <a:gd name="T9" fmla="*/ 61 h 64"/>
                <a:gd name="T10" fmla="*/ 64 w 81"/>
                <a:gd name="T11" fmla="*/ 63 h 64"/>
                <a:gd name="T12" fmla="*/ 12 w 81"/>
                <a:gd name="T13" fmla="*/ 37 h 64"/>
                <a:gd name="T14" fmla="*/ 0 w 81"/>
                <a:gd name="T15" fmla="*/ 2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64">
                  <a:moveTo>
                    <a:pt x="0" y="27"/>
                  </a:moveTo>
                  <a:cubicBezTo>
                    <a:pt x="13" y="8"/>
                    <a:pt x="38" y="0"/>
                    <a:pt x="60" y="8"/>
                  </a:cubicBezTo>
                  <a:cubicBezTo>
                    <a:pt x="67" y="10"/>
                    <a:pt x="72" y="13"/>
                    <a:pt x="78" y="16"/>
                  </a:cubicBezTo>
                  <a:cubicBezTo>
                    <a:pt x="79" y="17"/>
                    <a:pt x="81" y="19"/>
                    <a:pt x="81" y="20"/>
                  </a:cubicBezTo>
                  <a:cubicBezTo>
                    <a:pt x="81" y="35"/>
                    <a:pt x="78" y="48"/>
                    <a:pt x="70" y="61"/>
                  </a:cubicBezTo>
                  <a:cubicBezTo>
                    <a:pt x="69" y="63"/>
                    <a:pt x="67" y="64"/>
                    <a:pt x="64" y="63"/>
                  </a:cubicBezTo>
                  <a:cubicBezTo>
                    <a:pt x="45" y="59"/>
                    <a:pt x="28" y="49"/>
                    <a:pt x="12" y="37"/>
                  </a:cubicBezTo>
                  <a:cubicBezTo>
                    <a:pt x="8" y="34"/>
                    <a:pt x="4" y="31"/>
                    <a:pt x="0" y="2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0" name="Freeform 28">
              <a:extLst>
                <a:ext uri="{FF2B5EF4-FFF2-40B4-BE49-F238E27FC236}">
                  <a16:creationId xmlns:a16="http://schemas.microsoft.com/office/drawing/2014/main" id="{932DEEBC-ED32-4F1E-A3D8-9199DDEFF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0" y="979488"/>
              <a:ext cx="428625" cy="222250"/>
            </a:xfrm>
            <a:custGeom>
              <a:avLst/>
              <a:gdLst>
                <a:gd name="T0" fmla="*/ 118 w 118"/>
                <a:gd name="T1" fmla="*/ 43 h 61"/>
                <a:gd name="T2" fmla="*/ 100 w 118"/>
                <a:gd name="T3" fmla="*/ 61 h 61"/>
                <a:gd name="T4" fmla="*/ 54 w 118"/>
                <a:gd name="T5" fmla="*/ 33 h 61"/>
                <a:gd name="T6" fmla="*/ 0 w 118"/>
                <a:gd name="T7" fmla="*/ 45 h 61"/>
                <a:gd name="T8" fmla="*/ 1 w 118"/>
                <a:gd name="T9" fmla="*/ 39 h 61"/>
                <a:gd name="T10" fmla="*/ 19 w 118"/>
                <a:gd name="T11" fmla="*/ 7 h 61"/>
                <a:gd name="T12" fmla="*/ 26 w 118"/>
                <a:gd name="T13" fmla="*/ 3 h 61"/>
                <a:gd name="T14" fmla="*/ 89 w 118"/>
                <a:gd name="T15" fmla="*/ 19 h 61"/>
                <a:gd name="T16" fmla="*/ 118 w 118"/>
                <a:gd name="T17" fmla="*/ 4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61">
                  <a:moveTo>
                    <a:pt x="118" y="43"/>
                  </a:moveTo>
                  <a:cubicBezTo>
                    <a:pt x="111" y="50"/>
                    <a:pt x="106" y="55"/>
                    <a:pt x="100" y="61"/>
                  </a:cubicBezTo>
                  <a:cubicBezTo>
                    <a:pt x="88" y="46"/>
                    <a:pt x="73" y="36"/>
                    <a:pt x="54" y="33"/>
                  </a:cubicBezTo>
                  <a:cubicBezTo>
                    <a:pt x="35" y="31"/>
                    <a:pt x="18" y="34"/>
                    <a:pt x="0" y="45"/>
                  </a:cubicBezTo>
                  <a:cubicBezTo>
                    <a:pt x="1" y="42"/>
                    <a:pt x="1" y="41"/>
                    <a:pt x="1" y="39"/>
                  </a:cubicBezTo>
                  <a:cubicBezTo>
                    <a:pt x="5" y="27"/>
                    <a:pt x="10" y="16"/>
                    <a:pt x="19" y="7"/>
                  </a:cubicBezTo>
                  <a:cubicBezTo>
                    <a:pt x="21" y="5"/>
                    <a:pt x="23" y="3"/>
                    <a:pt x="26" y="3"/>
                  </a:cubicBezTo>
                  <a:cubicBezTo>
                    <a:pt x="49" y="0"/>
                    <a:pt x="70" y="7"/>
                    <a:pt x="89" y="19"/>
                  </a:cubicBezTo>
                  <a:cubicBezTo>
                    <a:pt x="99" y="26"/>
                    <a:pt x="108" y="35"/>
                    <a:pt x="118" y="4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1" name="Freeform 29">
              <a:extLst>
                <a:ext uri="{FF2B5EF4-FFF2-40B4-BE49-F238E27FC236}">
                  <a16:creationId xmlns:a16="http://schemas.microsoft.com/office/drawing/2014/main" id="{0ABF705D-F245-42FC-9971-E26AF843E0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200" y="3595688"/>
              <a:ext cx="385763" cy="217488"/>
            </a:xfrm>
            <a:custGeom>
              <a:avLst/>
              <a:gdLst>
                <a:gd name="T0" fmla="*/ 106 w 106"/>
                <a:gd name="T1" fmla="*/ 0 h 60"/>
                <a:gd name="T2" fmla="*/ 106 w 106"/>
                <a:gd name="T3" fmla="*/ 59 h 60"/>
                <a:gd name="T4" fmla="*/ 87 w 106"/>
                <a:gd name="T5" fmla="*/ 59 h 60"/>
                <a:gd name="T6" fmla="*/ 69 w 106"/>
                <a:gd name="T7" fmla="*/ 40 h 60"/>
                <a:gd name="T8" fmla="*/ 52 w 106"/>
                <a:gd name="T9" fmla="*/ 60 h 60"/>
                <a:gd name="T10" fmla="*/ 43 w 106"/>
                <a:gd name="T11" fmla="*/ 60 h 60"/>
                <a:gd name="T12" fmla="*/ 43 w 106"/>
                <a:gd name="T13" fmla="*/ 41 h 60"/>
                <a:gd name="T14" fmla="*/ 32 w 106"/>
                <a:gd name="T15" fmla="*/ 44 h 60"/>
                <a:gd name="T16" fmla="*/ 24 w 106"/>
                <a:gd name="T17" fmla="*/ 51 h 60"/>
                <a:gd name="T18" fmla="*/ 19 w 106"/>
                <a:gd name="T19" fmla="*/ 60 h 60"/>
                <a:gd name="T20" fmla="*/ 0 w 106"/>
                <a:gd name="T21" fmla="*/ 60 h 60"/>
                <a:gd name="T22" fmla="*/ 0 w 106"/>
                <a:gd name="T23" fmla="*/ 3 h 60"/>
                <a:gd name="T24" fmla="*/ 5 w 106"/>
                <a:gd name="T25" fmla="*/ 12 h 60"/>
                <a:gd name="T26" fmla="*/ 32 w 106"/>
                <a:gd name="T27" fmla="*/ 29 h 60"/>
                <a:gd name="T28" fmla="*/ 71 w 106"/>
                <a:gd name="T29" fmla="*/ 29 h 60"/>
                <a:gd name="T30" fmla="*/ 106 w 106"/>
                <a:gd name="T31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6" h="60">
                  <a:moveTo>
                    <a:pt x="106" y="0"/>
                  </a:moveTo>
                  <a:cubicBezTo>
                    <a:pt x="106" y="20"/>
                    <a:pt x="106" y="39"/>
                    <a:pt x="106" y="59"/>
                  </a:cubicBezTo>
                  <a:cubicBezTo>
                    <a:pt x="99" y="59"/>
                    <a:pt x="93" y="59"/>
                    <a:pt x="87" y="59"/>
                  </a:cubicBezTo>
                  <a:cubicBezTo>
                    <a:pt x="85" y="50"/>
                    <a:pt x="82" y="40"/>
                    <a:pt x="69" y="40"/>
                  </a:cubicBezTo>
                  <a:cubicBezTo>
                    <a:pt x="57" y="41"/>
                    <a:pt x="54" y="50"/>
                    <a:pt x="52" y="60"/>
                  </a:cubicBezTo>
                  <a:cubicBezTo>
                    <a:pt x="49" y="60"/>
                    <a:pt x="46" y="60"/>
                    <a:pt x="43" y="60"/>
                  </a:cubicBezTo>
                  <a:cubicBezTo>
                    <a:pt x="43" y="53"/>
                    <a:pt x="43" y="47"/>
                    <a:pt x="43" y="41"/>
                  </a:cubicBezTo>
                  <a:cubicBezTo>
                    <a:pt x="38" y="40"/>
                    <a:pt x="34" y="39"/>
                    <a:pt x="32" y="44"/>
                  </a:cubicBezTo>
                  <a:cubicBezTo>
                    <a:pt x="30" y="47"/>
                    <a:pt x="27" y="50"/>
                    <a:pt x="24" y="51"/>
                  </a:cubicBezTo>
                  <a:cubicBezTo>
                    <a:pt x="21" y="53"/>
                    <a:pt x="18" y="55"/>
                    <a:pt x="19" y="60"/>
                  </a:cubicBezTo>
                  <a:cubicBezTo>
                    <a:pt x="13" y="60"/>
                    <a:pt x="7" y="60"/>
                    <a:pt x="0" y="60"/>
                  </a:cubicBezTo>
                  <a:cubicBezTo>
                    <a:pt x="0" y="41"/>
                    <a:pt x="0" y="22"/>
                    <a:pt x="0" y="3"/>
                  </a:cubicBezTo>
                  <a:cubicBezTo>
                    <a:pt x="2" y="6"/>
                    <a:pt x="4" y="9"/>
                    <a:pt x="5" y="12"/>
                  </a:cubicBezTo>
                  <a:cubicBezTo>
                    <a:pt x="12" y="21"/>
                    <a:pt x="21" y="28"/>
                    <a:pt x="32" y="29"/>
                  </a:cubicBezTo>
                  <a:cubicBezTo>
                    <a:pt x="45" y="30"/>
                    <a:pt x="58" y="31"/>
                    <a:pt x="71" y="29"/>
                  </a:cubicBezTo>
                  <a:cubicBezTo>
                    <a:pt x="88" y="27"/>
                    <a:pt x="99" y="16"/>
                    <a:pt x="106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2" name="Freeform 30">
              <a:extLst>
                <a:ext uri="{FF2B5EF4-FFF2-40B4-BE49-F238E27FC236}">
                  <a16:creationId xmlns:a16="http://schemas.microsoft.com/office/drawing/2014/main" id="{69775F2D-965E-442D-AF9D-339A1DAC6A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300" y="906463"/>
              <a:ext cx="428625" cy="261938"/>
            </a:xfrm>
            <a:custGeom>
              <a:avLst/>
              <a:gdLst>
                <a:gd name="T0" fmla="*/ 118 w 118"/>
                <a:gd name="T1" fmla="*/ 57 h 72"/>
                <a:gd name="T2" fmla="*/ 106 w 118"/>
                <a:gd name="T3" fmla="*/ 72 h 72"/>
                <a:gd name="T4" fmla="*/ 58 w 118"/>
                <a:gd name="T5" fmla="*/ 35 h 72"/>
                <a:gd name="T6" fmla="*/ 0 w 118"/>
                <a:gd name="T7" fmla="*/ 21 h 72"/>
                <a:gd name="T8" fmla="*/ 0 w 118"/>
                <a:gd name="T9" fmla="*/ 19 h 72"/>
                <a:gd name="T10" fmla="*/ 25 w 118"/>
                <a:gd name="T11" fmla="*/ 7 h 72"/>
                <a:gd name="T12" fmla="*/ 77 w 118"/>
                <a:gd name="T13" fmla="*/ 4 h 72"/>
                <a:gd name="T14" fmla="*/ 81 w 118"/>
                <a:gd name="T15" fmla="*/ 7 h 72"/>
                <a:gd name="T16" fmla="*/ 118 w 118"/>
                <a:gd name="T17" fmla="*/ 5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72">
                  <a:moveTo>
                    <a:pt x="118" y="57"/>
                  </a:moveTo>
                  <a:cubicBezTo>
                    <a:pt x="114" y="63"/>
                    <a:pt x="110" y="67"/>
                    <a:pt x="106" y="72"/>
                  </a:cubicBezTo>
                  <a:cubicBezTo>
                    <a:pt x="92" y="57"/>
                    <a:pt x="77" y="44"/>
                    <a:pt x="58" y="35"/>
                  </a:cubicBezTo>
                  <a:cubicBezTo>
                    <a:pt x="40" y="25"/>
                    <a:pt x="21" y="20"/>
                    <a:pt x="0" y="21"/>
                  </a:cubicBezTo>
                  <a:cubicBezTo>
                    <a:pt x="0" y="20"/>
                    <a:pt x="0" y="19"/>
                    <a:pt x="0" y="19"/>
                  </a:cubicBezTo>
                  <a:cubicBezTo>
                    <a:pt x="8" y="15"/>
                    <a:pt x="16" y="10"/>
                    <a:pt x="25" y="7"/>
                  </a:cubicBezTo>
                  <a:cubicBezTo>
                    <a:pt x="42" y="1"/>
                    <a:pt x="59" y="0"/>
                    <a:pt x="77" y="4"/>
                  </a:cubicBezTo>
                  <a:cubicBezTo>
                    <a:pt x="79" y="4"/>
                    <a:pt x="81" y="5"/>
                    <a:pt x="81" y="7"/>
                  </a:cubicBezTo>
                  <a:cubicBezTo>
                    <a:pt x="89" y="26"/>
                    <a:pt x="102" y="43"/>
                    <a:pt x="118" y="5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3" name="Freeform 31">
              <a:extLst>
                <a:ext uri="{FF2B5EF4-FFF2-40B4-BE49-F238E27FC236}">
                  <a16:creationId xmlns:a16="http://schemas.microsoft.com/office/drawing/2014/main" id="{63A18041-5475-43FE-B74F-B1C08CA88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5575" y="1089025"/>
              <a:ext cx="530225" cy="319088"/>
            </a:xfrm>
            <a:custGeom>
              <a:avLst/>
              <a:gdLst>
                <a:gd name="T0" fmla="*/ 134 w 146"/>
                <a:gd name="T1" fmla="*/ 88 h 88"/>
                <a:gd name="T2" fmla="*/ 134 w 146"/>
                <a:gd name="T3" fmla="*/ 82 h 88"/>
                <a:gd name="T4" fmla="*/ 138 w 146"/>
                <a:gd name="T5" fmla="*/ 76 h 88"/>
                <a:gd name="T6" fmla="*/ 138 w 146"/>
                <a:gd name="T7" fmla="*/ 11 h 88"/>
                <a:gd name="T8" fmla="*/ 137 w 146"/>
                <a:gd name="T9" fmla="*/ 9 h 88"/>
                <a:gd name="T10" fmla="*/ 9 w 146"/>
                <a:gd name="T11" fmla="*/ 9 h 88"/>
                <a:gd name="T12" fmla="*/ 9 w 146"/>
                <a:gd name="T13" fmla="*/ 14 h 88"/>
                <a:gd name="T14" fmla="*/ 9 w 146"/>
                <a:gd name="T15" fmla="*/ 75 h 88"/>
                <a:gd name="T16" fmla="*/ 11 w 146"/>
                <a:gd name="T17" fmla="*/ 80 h 88"/>
                <a:gd name="T18" fmla="*/ 13 w 146"/>
                <a:gd name="T19" fmla="*/ 80 h 88"/>
                <a:gd name="T20" fmla="*/ 13 w 146"/>
                <a:gd name="T21" fmla="*/ 88 h 88"/>
                <a:gd name="T22" fmla="*/ 6 w 146"/>
                <a:gd name="T23" fmla="*/ 88 h 88"/>
                <a:gd name="T24" fmla="*/ 0 w 146"/>
                <a:gd name="T25" fmla="*/ 82 h 88"/>
                <a:gd name="T26" fmla="*/ 0 w 146"/>
                <a:gd name="T27" fmla="*/ 7 h 88"/>
                <a:gd name="T28" fmla="*/ 7 w 146"/>
                <a:gd name="T29" fmla="*/ 0 h 88"/>
                <a:gd name="T30" fmla="*/ 40 w 146"/>
                <a:gd name="T31" fmla="*/ 0 h 88"/>
                <a:gd name="T32" fmla="*/ 138 w 146"/>
                <a:gd name="T33" fmla="*/ 0 h 88"/>
                <a:gd name="T34" fmla="*/ 146 w 146"/>
                <a:gd name="T35" fmla="*/ 9 h 88"/>
                <a:gd name="T36" fmla="*/ 146 w 146"/>
                <a:gd name="T37" fmla="*/ 79 h 88"/>
                <a:gd name="T38" fmla="*/ 137 w 146"/>
                <a:gd name="T39" fmla="*/ 88 h 88"/>
                <a:gd name="T40" fmla="*/ 134 w 146"/>
                <a:gd name="T4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6" h="88">
                  <a:moveTo>
                    <a:pt x="134" y="88"/>
                  </a:moveTo>
                  <a:cubicBezTo>
                    <a:pt x="134" y="85"/>
                    <a:pt x="134" y="83"/>
                    <a:pt x="134" y="82"/>
                  </a:cubicBezTo>
                  <a:cubicBezTo>
                    <a:pt x="136" y="79"/>
                    <a:pt x="138" y="78"/>
                    <a:pt x="138" y="76"/>
                  </a:cubicBezTo>
                  <a:cubicBezTo>
                    <a:pt x="138" y="54"/>
                    <a:pt x="138" y="33"/>
                    <a:pt x="138" y="11"/>
                  </a:cubicBezTo>
                  <a:cubicBezTo>
                    <a:pt x="138" y="10"/>
                    <a:pt x="137" y="10"/>
                    <a:pt x="137" y="9"/>
                  </a:cubicBezTo>
                  <a:cubicBezTo>
                    <a:pt x="95" y="9"/>
                    <a:pt x="52" y="9"/>
                    <a:pt x="9" y="9"/>
                  </a:cubicBezTo>
                  <a:cubicBezTo>
                    <a:pt x="9" y="11"/>
                    <a:pt x="9" y="13"/>
                    <a:pt x="9" y="14"/>
                  </a:cubicBezTo>
                  <a:cubicBezTo>
                    <a:pt x="9" y="35"/>
                    <a:pt x="9" y="55"/>
                    <a:pt x="9" y="75"/>
                  </a:cubicBezTo>
                  <a:cubicBezTo>
                    <a:pt x="9" y="77"/>
                    <a:pt x="10" y="79"/>
                    <a:pt x="11" y="80"/>
                  </a:cubicBezTo>
                  <a:cubicBezTo>
                    <a:pt x="12" y="80"/>
                    <a:pt x="12" y="80"/>
                    <a:pt x="13" y="80"/>
                  </a:cubicBezTo>
                  <a:cubicBezTo>
                    <a:pt x="13" y="83"/>
                    <a:pt x="13" y="85"/>
                    <a:pt x="13" y="88"/>
                  </a:cubicBezTo>
                  <a:cubicBezTo>
                    <a:pt x="11" y="88"/>
                    <a:pt x="8" y="88"/>
                    <a:pt x="6" y="88"/>
                  </a:cubicBezTo>
                  <a:cubicBezTo>
                    <a:pt x="2" y="88"/>
                    <a:pt x="0" y="86"/>
                    <a:pt x="0" y="82"/>
                  </a:cubicBezTo>
                  <a:cubicBezTo>
                    <a:pt x="0" y="57"/>
                    <a:pt x="0" y="32"/>
                    <a:pt x="0" y="7"/>
                  </a:cubicBezTo>
                  <a:cubicBezTo>
                    <a:pt x="0" y="2"/>
                    <a:pt x="2" y="0"/>
                    <a:pt x="7" y="0"/>
                  </a:cubicBezTo>
                  <a:cubicBezTo>
                    <a:pt x="18" y="0"/>
                    <a:pt x="29" y="0"/>
                    <a:pt x="40" y="0"/>
                  </a:cubicBezTo>
                  <a:cubicBezTo>
                    <a:pt x="73" y="0"/>
                    <a:pt x="105" y="0"/>
                    <a:pt x="138" y="0"/>
                  </a:cubicBezTo>
                  <a:cubicBezTo>
                    <a:pt x="146" y="0"/>
                    <a:pt x="146" y="1"/>
                    <a:pt x="146" y="9"/>
                  </a:cubicBezTo>
                  <a:cubicBezTo>
                    <a:pt x="146" y="32"/>
                    <a:pt x="146" y="56"/>
                    <a:pt x="146" y="79"/>
                  </a:cubicBezTo>
                  <a:cubicBezTo>
                    <a:pt x="146" y="88"/>
                    <a:pt x="146" y="88"/>
                    <a:pt x="137" y="88"/>
                  </a:cubicBezTo>
                  <a:cubicBezTo>
                    <a:pt x="136" y="88"/>
                    <a:pt x="135" y="88"/>
                    <a:pt x="134" y="88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4" name="Freeform 32">
              <a:extLst>
                <a:ext uri="{FF2B5EF4-FFF2-40B4-BE49-F238E27FC236}">
                  <a16:creationId xmlns:a16="http://schemas.microsoft.com/office/drawing/2014/main" id="{DD7B0A24-0C5B-41BA-8013-C1F172178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38313" y="1968500"/>
              <a:ext cx="298450" cy="419100"/>
            </a:xfrm>
            <a:custGeom>
              <a:avLst/>
              <a:gdLst>
                <a:gd name="T0" fmla="*/ 66 w 82"/>
                <a:gd name="T1" fmla="*/ 22 h 115"/>
                <a:gd name="T2" fmla="*/ 62 w 82"/>
                <a:gd name="T3" fmla="*/ 19 h 115"/>
                <a:gd name="T4" fmla="*/ 63 w 82"/>
                <a:gd name="T5" fmla="*/ 4 h 115"/>
                <a:gd name="T6" fmla="*/ 78 w 82"/>
                <a:gd name="T7" fmla="*/ 5 h 115"/>
                <a:gd name="T8" fmla="*/ 77 w 82"/>
                <a:gd name="T9" fmla="*/ 20 h 115"/>
                <a:gd name="T10" fmla="*/ 71 w 82"/>
                <a:gd name="T11" fmla="*/ 28 h 115"/>
                <a:gd name="T12" fmla="*/ 58 w 82"/>
                <a:gd name="T13" fmla="*/ 54 h 115"/>
                <a:gd name="T14" fmla="*/ 57 w 82"/>
                <a:gd name="T15" fmla="*/ 59 h 115"/>
                <a:gd name="T16" fmla="*/ 63 w 82"/>
                <a:gd name="T17" fmla="*/ 108 h 115"/>
                <a:gd name="T18" fmla="*/ 56 w 82"/>
                <a:gd name="T19" fmla="*/ 115 h 115"/>
                <a:gd name="T20" fmla="*/ 30 w 82"/>
                <a:gd name="T21" fmla="*/ 111 h 115"/>
                <a:gd name="T22" fmla="*/ 24 w 82"/>
                <a:gd name="T23" fmla="*/ 105 h 115"/>
                <a:gd name="T24" fmla="*/ 31 w 82"/>
                <a:gd name="T25" fmla="*/ 101 h 115"/>
                <a:gd name="T26" fmla="*/ 33 w 82"/>
                <a:gd name="T27" fmla="*/ 101 h 115"/>
                <a:gd name="T28" fmla="*/ 38 w 82"/>
                <a:gd name="T29" fmla="*/ 80 h 115"/>
                <a:gd name="T30" fmla="*/ 32 w 82"/>
                <a:gd name="T31" fmla="*/ 61 h 115"/>
                <a:gd name="T32" fmla="*/ 17 w 82"/>
                <a:gd name="T33" fmla="*/ 62 h 115"/>
                <a:gd name="T34" fmla="*/ 5 w 82"/>
                <a:gd name="T35" fmla="*/ 71 h 115"/>
                <a:gd name="T36" fmla="*/ 0 w 82"/>
                <a:gd name="T37" fmla="*/ 71 h 115"/>
                <a:gd name="T38" fmla="*/ 1 w 82"/>
                <a:gd name="T39" fmla="*/ 65 h 115"/>
                <a:gd name="T40" fmla="*/ 15 w 82"/>
                <a:gd name="T41" fmla="*/ 54 h 115"/>
                <a:gd name="T42" fmla="*/ 29 w 82"/>
                <a:gd name="T43" fmla="*/ 51 h 115"/>
                <a:gd name="T44" fmla="*/ 40 w 82"/>
                <a:gd name="T45" fmla="*/ 50 h 115"/>
                <a:gd name="T46" fmla="*/ 61 w 82"/>
                <a:gd name="T47" fmla="*/ 34 h 115"/>
                <a:gd name="T48" fmla="*/ 66 w 82"/>
                <a:gd name="T49" fmla="*/ 22 h 115"/>
                <a:gd name="T50" fmla="*/ 44 w 82"/>
                <a:gd name="T51" fmla="*/ 103 h 115"/>
                <a:gd name="T52" fmla="*/ 53 w 82"/>
                <a:gd name="T53" fmla="*/ 104 h 115"/>
                <a:gd name="T54" fmla="*/ 50 w 82"/>
                <a:gd name="T55" fmla="*/ 92 h 115"/>
                <a:gd name="T56" fmla="*/ 48 w 82"/>
                <a:gd name="T57" fmla="*/ 93 h 115"/>
                <a:gd name="T58" fmla="*/ 44 w 82"/>
                <a:gd name="T59" fmla="*/ 10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2" h="115">
                  <a:moveTo>
                    <a:pt x="66" y="22"/>
                  </a:moveTo>
                  <a:cubicBezTo>
                    <a:pt x="64" y="21"/>
                    <a:pt x="63" y="20"/>
                    <a:pt x="62" y="19"/>
                  </a:cubicBezTo>
                  <a:cubicBezTo>
                    <a:pt x="58" y="14"/>
                    <a:pt x="59" y="8"/>
                    <a:pt x="63" y="4"/>
                  </a:cubicBezTo>
                  <a:cubicBezTo>
                    <a:pt x="68" y="0"/>
                    <a:pt x="75" y="1"/>
                    <a:pt x="78" y="5"/>
                  </a:cubicBezTo>
                  <a:cubicBezTo>
                    <a:pt x="82" y="10"/>
                    <a:pt x="81" y="16"/>
                    <a:pt x="77" y="20"/>
                  </a:cubicBezTo>
                  <a:cubicBezTo>
                    <a:pt x="74" y="22"/>
                    <a:pt x="72" y="25"/>
                    <a:pt x="71" y="28"/>
                  </a:cubicBezTo>
                  <a:cubicBezTo>
                    <a:pt x="67" y="37"/>
                    <a:pt x="65" y="47"/>
                    <a:pt x="58" y="54"/>
                  </a:cubicBezTo>
                  <a:cubicBezTo>
                    <a:pt x="57" y="55"/>
                    <a:pt x="56" y="58"/>
                    <a:pt x="57" y="59"/>
                  </a:cubicBezTo>
                  <a:cubicBezTo>
                    <a:pt x="59" y="76"/>
                    <a:pt x="61" y="92"/>
                    <a:pt x="63" y="108"/>
                  </a:cubicBezTo>
                  <a:cubicBezTo>
                    <a:pt x="64" y="113"/>
                    <a:pt x="61" y="115"/>
                    <a:pt x="56" y="115"/>
                  </a:cubicBezTo>
                  <a:cubicBezTo>
                    <a:pt x="47" y="113"/>
                    <a:pt x="39" y="112"/>
                    <a:pt x="30" y="111"/>
                  </a:cubicBezTo>
                  <a:cubicBezTo>
                    <a:pt x="27" y="110"/>
                    <a:pt x="23" y="110"/>
                    <a:pt x="24" y="105"/>
                  </a:cubicBezTo>
                  <a:cubicBezTo>
                    <a:pt x="24" y="101"/>
                    <a:pt x="28" y="101"/>
                    <a:pt x="31" y="101"/>
                  </a:cubicBezTo>
                  <a:cubicBezTo>
                    <a:pt x="32" y="101"/>
                    <a:pt x="32" y="101"/>
                    <a:pt x="33" y="101"/>
                  </a:cubicBezTo>
                  <a:cubicBezTo>
                    <a:pt x="35" y="94"/>
                    <a:pt x="38" y="87"/>
                    <a:pt x="38" y="80"/>
                  </a:cubicBezTo>
                  <a:cubicBezTo>
                    <a:pt x="38" y="73"/>
                    <a:pt x="34" y="67"/>
                    <a:pt x="32" y="61"/>
                  </a:cubicBezTo>
                  <a:cubicBezTo>
                    <a:pt x="27" y="62"/>
                    <a:pt x="22" y="61"/>
                    <a:pt x="17" y="62"/>
                  </a:cubicBezTo>
                  <a:cubicBezTo>
                    <a:pt x="13" y="64"/>
                    <a:pt x="10" y="68"/>
                    <a:pt x="5" y="71"/>
                  </a:cubicBezTo>
                  <a:cubicBezTo>
                    <a:pt x="4" y="71"/>
                    <a:pt x="2" y="71"/>
                    <a:pt x="0" y="71"/>
                  </a:cubicBezTo>
                  <a:cubicBezTo>
                    <a:pt x="1" y="69"/>
                    <a:pt x="0" y="66"/>
                    <a:pt x="1" y="65"/>
                  </a:cubicBezTo>
                  <a:cubicBezTo>
                    <a:pt x="6" y="61"/>
                    <a:pt x="10" y="57"/>
                    <a:pt x="15" y="54"/>
                  </a:cubicBezTo>
                  <a:cubicBezTo>
                    <a:pt x="19" y="52"/>
                    <a:pt x="24" y="52"/>
                    <a:pt x="29" y="51"/>
                  </a:cubicBezTo>
                  <a:cubicBezTo>
                    <a:pt x="33" y="50"/>
                    <a:pt x="36" y="50"/>
                    <a:pt x="40" y="50"/>
                  </a:cubicBezTo>
                  <a:cubicBezTo>
                    <a:pt x="49" y="48"/>
                    <a:pt x="57" y="44"/>
                    <a:pt x="61" y="34"/>
                  </a:cubicBezTo>
                  <a:cubicBezTo>
                    <a:pt x="62" y="30"/>
                    <a:pt x="64" y="26"/>
                    <a:pt x="66" y="22"/>
                  </a:cubicBezTo>
                  <a:close/>
                  <a:moveTo>
                    <a:pt x="44" y="103"/>
                  </a:moveTo>
                  <a:cubicBezTo>
                    <a:pt x="47" y="104"/>
                    <a:pt x="50" y="104"/>
                    <a:pt x="53" y="104"/>
                  </a:cubicBezTo>
                  <a:cubicBezTo>
                    <a:pt x="52" y="100"/>
                    <a:pt x="51" y="96"/>
                    <a:pt x="50" y="92"/>
                  </a:cubicBezTo>
                  <a:cubicBezTo>
                    <a:pt x="49" y="93"/>
                    <a:pt x="49" y="93"/>
                    <a:pt x="48" y="93"/>
                  </a:cubicBezTo>
                  <a:cubicBezTo>
                    <a:pt x="47" y="96"/>
                    <a:pt x="45" y="99"/>
                    <a:pt x="44" y="10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5" name="Freeform 33">
              <a:extLst>
                <a:ext uri="{FF2B5EF4-FFF2-40B4-BE49-F238E27FC236}">
                  <a16:creationId xmlns:a16="http://schemas.microsoft.com/office/drawing/2014/main" id="{466ACD4A-9D5C-4753-B63C-B55DC2050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700" y="1438275"/>
              <a:ext cx="276225" cy="225425"/>
            </a:xfrm>
            <a:custGeom>
              <a:avLst/>
              <a:gdLst>
                <a:gd name="T0" fmla="*/ 76 w 76"/>
                <a:gd name="T1" fmla="*/ 37 h 62"/>
                <a:gd name="T2" fmla="*/ 16 w 76"/>
                <a:gd name="T3" fmla="*/ 60 h 62"/>
                <a:gd name="T4" fmla="*/ 13 w 76"/>
                <a:gd name="T5" fmla="*/ 57 h 62"/>
                <a:gd name="T6" fmla="*/ 9 w 76"/>
                <a:gd name="T7" fmla="*/ 0 h 62"/>
                <a:gd name="T8" fmla="*/ 41 w 76"/>
                <a:gd name="T9" fmla="*/ 21 h 62"/>
                <a:gd name="T10" fmla="*/ 76 w 76"/>
                <a:gd name="T11" fmla="*/ 37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62">
                  <a:moveTo>
                    <a:pt x="76" y="37"/>
                  </a:moveTo>
                  <a:cubicBezTo>
                    <a:pt x="60" y="54"/>
                    <a:pt x="40" y="62"/>
                    <a:pt x="16" y="60"/>
                  </a:cubicBezTo>
                  <a:cubicBezTo>
                    <a:pt x="15" y="60"/>
                    <a:pt x="14" y="58"/>
                    <a:pt x="13" y="57"/>
                  </a:cubicBezTo>
                  <a:cubicBezTo>
                    <a:pt x="1" y="41"/>
                    <a:pt x="0" y="17"/>
                    <a:pt x="9" y="0"/>
                  </a:cubicBezTo>
                  <a:cubicBezTo>
                    <a:pt x="20" y="7"/>
                    <a:pt x="30" y="15"/>
                    <a:pt x="41" y="21"/>
                  </a:cubicBezTo>
                  <a:cubicBezTo>
                    <a:pt x="52" y="27"/>
                    <a:pt x="64" y="32"/>
                    <a:pt x="76" y="3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6" name="Freeform 34">
              <a:extLst>
                <a:ext uri="{FF2B5EF4-FFF2-40B4-BE49-F238E27FC236}">
                  <a16:creationId xmlns:a16="http://schemas.microsoft.com/office/drawing/2014/main" id="{3D08E2EF-54C4-4C71-8D1C-A14C72BD94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8300" y="3074988"/>
              <a:ext cx="230188" cy="352425"/>
            </a:xfrm>
            <a:custGeom>
              <a:avLst/>
              <a:gdLst>
                <a:gd name="T0" fmla="*/ 57 w 63"/>
                <a:gd name="T1" fmla="*/ 53 h 97"/>
                <a:gd name="T2" fmla="*/ 57 w 63"/>
                <a:gd name="T3" fmla="*/ 6 h 97"/>
                <a:gd name="T4" fmla="*/ 57 w 63"/>
                <a:gd name="T5" fmla="*/ 2 h 97"/>
                <a:gd name="T6" fmla="*/ 60 w 63"/>
                <a:gd name="T7" fmla="*/ 0 h 97"/>
                <a:gd name="T8" fmla="*/ 62 w 63"/>
                <a:gd name="T9" fmla="*/ 2 h 97"/>
                <a:gd name="T10" fmla="*/ 62 w 63"/>
                <a:gd name="T11" fmla="*/ 6 h 97"/>
                <a:gd name="T12" fmla="*/ 62 w 63"/>
                <a:gd name="T13" fmla="*/ 85 h 97"/>
                <a:gd name="T14" fmla="*/ 62 w 63"/>
                <a:gd name="T15" fmla="*/ 87 h 97"/>
                <a:gd name="T16" fmla="*/ 60 w 63"/>
                <a:gd name="T17" fmla="*/ 92 h 97"/>
                <a:gd name="T18" fmla="*/ 57 w 63"/>
                <a:gd name="T19" fmla="*/ 87 h 97"/>
                <a:gd name="T20" fmla="*/ 57 w 63"/>
                <a:gd name="T21" fmla="*/ 58 h 97"/>
                <a:gd name="T22" fmla="*/ 49 w 63"/>
                <a:gd name="T23" fmla="*/ 62 h 97"/>
                <a:gd name="T24" fmla="*/ 42 w 63"/>
                <a:gd name="T25" fmla="*/ 97 h 97"/>
                <a:gd name="T26" fmla="*/ 11 w 63"/>
                <a:gd name="T27" fmla="*/ 97 h 97"/>
                <a:gd name="T28" fmla="*/ 5 w 63"/>
                <a:gd name="T29" fmla="*/ 66 h 97"/>
                <a:gd name="T30" fmla="*/ 0 w 63"/>
                <a:gd name="T31" fmla="*/ 56 h 97"/>
                <a:gd name="T32" fmla="*/ 1 w 63"/>
                <a:gd name="T33" fmla="*/ 53 h 97"/>
                <a:gd name="T34" fmla="*/ 5 w 63"/>
                <a:gd name="T35" fmla="*/ 53 h 97"/>
                <a:gd name="T36" fmla="*/ 50 w 63"/>
                <a:gd name="T37" fmla="*/ 53 h 97"/>
                <a:gd name="T38" fmla="*/ 57 w 63"/>
                <a:gd name="T39" fmla="*/ 53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3" h="97">
                  <a:moveTo>
                    <a:pt x="57" y="53"/>
                  </a:moveTo>
                  <a:cubicBezTo>
                    <a:pt x="57" y="36"/>
                    <a:pt x="57" y="21"/>
                    <a:pt x="57" y="6"/>
                  </a:cubicBezTo>
                  <a:cubicBezTo>
                    <a:pt x="57" y="5"/>
                    <a:pt x="57" y="3"/>
                    <a:pt x="57" y="2"/>
                  </a:cubicBezTo>
                  <a:cubicBezTo>
                    <a:pt x="57" y="1"/>
                    <a:pt x="59" y="0"/>
                    <a:pt x="60" y="0"/>
                  </a:cubicBezTo>
                  <a:cubicBezTo>
                    <a:pt x="60" y="0"/>
                    <a:pt x="62" y="1"/>
                    <a:pt x="62" y="2"/>
                  </a:cubicBezTo>
                  <a:cubicBezTo>
                    <a:pt x="63" y="3"/>
                    <a:pt x="62" y="4"/>
                    <a:pt x="62" y="6"/>
                  </a:cubicBezTo>
                  <a:cubicBezTo>
                    <a:pt x="62" y="32"/>
                    <a:pt x="62" y="59"/>
                    <a:pt x="62" y="85"/>
                  </a:cubicBezTo>
                  <a:cubicBezTo>
                    <a:pt x="62" y="86"/>
                    <a:pt x="63" y="87"/>
                    <a:pt x="62" y="87"/>
                  </a:cubicBezTo>
                  <a:cubicBezTo>
                    <a:pt x="61" y="89"/>
                    <a:pt x="61" y="90"/>
                    <a:pt x="60" y="92"/>
                  </a:cubicBezTo>
                  <a:cubicBezTo>
                    <a:pt x="59" y="90"/>
                    <a:pt x="57" y="89"/>
                    <a:pt x="57" y="87"/>
                  </a:cubicBezTo>
                  <a:cubicBezTo>
                    <a:pt x="57" y="78"/>
                    <a:pt x="57" y="68"/>
                    <a:pt x="57" y="58"/>
                  </a:cubicBezTo>
                  <a:cubicBezTo>
                    <a:pt x="52" y="56"/>
                    <a:pt x="50" y="57"/>
                    <a:pt x="49" y="62"/>
                  </a:cubicBezTo>
                  <a:cubicBezTo>
                    <a:pt x="47" y="74"/>
                    <a:pt x="44" y="86"/>
                    <a:pt x="42" y="97"/>
                  </a:cubicBezTo>
                  <a:cubicBezTo>
                    <a:pt x="32" y="97"/>
                    <a:pt x="21" y="97"/>
                    <a:pt x="11" y="97"/>
                  </a:cubicBezTo>
                  <a:cubicBezTo>
                    <a:pt x="9" y="87"/>
                    <a:pt x="7" y="77"/>
                    <a:pt x="5" y="66"/>
                  </a:cubicBezTo>
                  <a:cubicBezTo>
                    <a:pt x="4" y="63"/>
                    <a:pt x="5" y="58"/>
                    <a:pt x="0" y="56"/>
                  </a:cubicBezTo>
                  <a:cubicBezTo>
                    <a:pt x="0" y="55"/>
                    <a:pt x="0" y="53"/>
                    <a:pt x="1" y="53"/>
                  </a:cubicBezTo>
                  <a:cubicBezTo>
                    <a:pt x="2" y="52"/>
                    <a:pt x="4" y="53"/>
                    <a:pt x="5" y="53"/>
                  </a:cubicBezTo>
                  <a:cubicBezTo>
                    <a:pt x="20" y="53"/>
                    <a:pt x="35" y="53"/>
                    <a:pt x="50" y="53"/>
                  </a:cubicBezTo>
                  <a:cubicBezTo>
                    <a:pt x="52" y="53"/>
                    <a:pt x="54" y="53"/>
                    <a:pt x="57" y="5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7" name="Freeform 35">
              <a:extLst>
                <a:ext uri="{FF2B5EF4-FFF2-40B4-BE49-F238E27FC236}">
                  <a16:creationId xmlns:a16="http://schemas.microsoft.com/office/drawing/2014/main" id="{3D80BE51-A848-414E-A3CF-493C468A94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475" y="1208088"/>
              <a:ext cx="357188" cy="185738"/>
            </a:xfrm>
            <a:custGeom>
              <a:avLst/>
              <a:gdLst>
                <a:gd name="T0" fmla="*/ 98 w 98"/>
                <a:gd name="T1" fmla="*/ 37 h 51"/>
                <a:gd name="T2" fmla="*/ 13 w 98"/>
                <a:gd name="T3" fmla="*/ 51 h 51"/>
                <a:gd name="T4" fmla="*/ 0 w 98"/>
                <a:gd name="T5" fmla="*/ 36 h 51"/>
                <a:gd name="T6" fmla="*/ 31 w 98"/>
                <a:gd name="T7" fmla="*/ 11 h 51"/>
                <a:gd name="T8" fmla="*/ 77 w 98"/>
                <a:gd name="T9" fmla="*/ 2 h 51"/>
                <a:gd name="T10" fmla="*/ 81 w 98"/>
                <a:gd name="T11" fmla="*/ 4 h 51"/>
                <a:gd name="T12" fmla="*/ 98 w 98"/>
                <a:gd name="T13" fmla="*/ 37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51">
                  <a:moveTo>
                    <a:pt x="98" y="37"/>
                  </a:moveTo>
                  <a:cubicBezTo>
                    <a:pt x="66" y="22"/>
                    <a:pt x="37" y="24"/>
                    <a:pt x="13" y="51"/>
                  </a:cubicBezTo>
                  <a:cubicBezTo>
                    <a:pt x="9" y="46"/>
                    <a:pt x="4" y="42"/>
                    <a:pt x="0" y="36"/>
                  </a:cubicBezTo>
                  <a:cubicBezTo>
                    <a:pt x="8" y="26"/>
                    <a:pt x="19" y="17"/>
                    <a:pt x="31" y="11"/>
                  </a:cubicBezTo>
                  <a:cubicBezTo>
                    <a:pt x="46" y="4"/>
                    <a:pt x="60" y="0"/>
                    <a:pt x="77" y="2"/>
                  </a:cubicBezTo>
                  <a:cubicBezTo>
                    <a:pt x="78" y="3"/>
                    <a:pt x="80" y="3"/>
                    <a:pt x="81" y="4"/>
                  </a:cubicBezTo>
                  <a:cubicBezTo>
                    <a:pt x="89" y="13"/>
                    <a:pt x="96" y="23"/>
                    <a:pt x="98" y="3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8" name="Freeform 36">
              <a:extLst>
                <a:ext uri="{FF2B5EF4-FFF2-40B4-BE49-F238E27FC236}">
                  <a16:creationId xmlns:a16="http://schemas.microsoft.com/office/drawing/2014/main" id="{249CA674-B653-499F-8CAF-899168421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2263" y="1103313"/>
              <a:ext cx="349250" cy="130175"/>
            </a:xfrm>
            <a:custGeom>
              <a:avLst/>
              <a:gdLst>
                <a:gd name="T0" fmla="*/ 0 w 96"/>
                <a:gd name="T1" fmla="*/ 35 h 36"/>
                <a:gd name="T2" fmla="*/ 0 w 96"/>
                <a:gd name="T3" fmla="*/ 23 h 36"/>
                <a:gd name="T4" fmla="*/ 2 w 96"/>
                <a:gd name="T5" fmla="*/ 20 h 36"/>
                <a:gd name="T6" fmla="*/ 95 w 96"/>
                <a:gd name="T7" fmla="*/ 31 h 36"/>
                <a:gd name="T8" fmla="*/ 96 w 96"/>
                <a:gd name="T9" fmla="*/ 33 h 36"/>
                <a:gd name="T10" fmla="*/ 89 w 96"/>
                <a:gd name="T11" fmla="*/ 35 h 36"/>
                <a:gd name="T12" fmla="*/ 30 w 96"/>
                <a:gd name="T13" fmla="*/ 35 h 36"/>
                <a:gd name="T14" fmla="*/ 0 w 96"/>
                <a:gd name="T15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36">
                  <a:moveTo>
                    <a:pt x="0" y="35"/>
                  </a:moveTo>
                  <a:cubicBezTo>
                    <a:pt x="0" y="31"/>
                    <a:pt x="0" y="27"/>
                    <a:pt x="0" y="23"/>
                  </a:cubicBezTo>
                  <a:cubicBezTo>
                    <a:pt x="0" y="22"/>
                    <a:pt x="1" y="20"/>
                    <a:pt x="2" y="20"/>
                  </a:cubicBezTo>
                  <a:cubicBezTo>
                    <a:pt x="31" y="0"/>
                    <a:pt x="72" y="1"/>
                    <a:pt x="95" y="31"/>
                  </a:cubicBezTo>
                  <a:cubicBezTo>
                    <a:pt x="95" y="31"/>
                    <a:pt x="95" y="31"/>
                    <a:pt x="96" y="33"/>
                  </a:cubicBezTo>
                  <a:cubicBezTo>
                    <a:pt x="93" y="34"/>
                    <a:pt x="91" y="35"/>
                    <a:pt x="89" y="35"/>
                  </a:cubicBezTo>
                  <a:cubicBezTo>
                    <a:pt x="69" y="36"/>
                    <a:pt x="50" y="35"/>
                    <a:pt x="30" y="35"/>
                  </a:cubicBezTo>
                  <a:cubicBezTo>
                    <a:pt x="21" y="35"/>
                    <a:pt x="11" y="35"/>
                    <a:pt x="0" y="3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79" name="Freeform 37">
              <a:extLst>
                <a:ext uri="{FF2B5EF4-FFF2-40B4-BE49-F238E27FC236}">
                  <a16:creationId xmlns:a16="http://schemas.microsoft.com/office/drawing/2014/main" id="{D2A03614-5714-4436-BB13-4B4A9EFEF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0850" y="889000"/>
              <a:ext cx="363538" cy="228600"/>
            </a:xfrm>
            <a:custGeom>
              <a:avLst/>
              <a:gdLst>
                <a:gd name="T0" fmla="*/ 0 w 100"/>
                <a:gd name="T1" fmla="*/ 19 h 63"/>
                <a:gd name="T2" fmla="*/ 65 w 100"/>
                <a:gd name="T3" fmla="*/ 5 h 63"/>
                <a:gd name="T4" fmla="*/ 69 w 100"/>
                <a:gd name="T5" fmla="*/ 8 h 63"/>
                <a:gd name="T6" fmla="*/ 100 w 100"/>
                <a:gd name="T7" fmla="*/ 51 h 63"/>
                <a:gd name="T8" fmla="*/ 90 w 100"/>
                <a:gd name="T9" fmla="*/ 63 h 63"/>
                <a:gd name="T10" fmla="*/ 0 w 100"/>
                <a:gd name="T11" fmla="*/ 1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0" h="63">
                  <a:moveTo>
                    <a:pt x="0" y="19"/>
                  </a:moveTo>
                  <a:cubicBezTo>
                    <a:pt x="21" y="5"/>
                    <a:pt x="42" y="0"/>
                    <a:pt x="65" y="5"/>
                  </a:cubicBezTo>
                  <a:cubicBezTo>
                    <a:pt x="67" y="6"/>
                    <a:pt x="69" y="7"/>
                    <a:pt x="69" y="8"/>
                  </a:cubicBezTo>
                  <a:cubicBezTo>
                    <a:pt x="76" y="25"/>
                    <a:pt x="86" y="38"/>
                    <a:pt x="100" y="51"/>
                  </a:cubicBezTo>
                  <a:cubicBezTo>
                    <a:pt x="96" y="55"/>
                    <a:pt x="93" y="59"/>
                    <a:pt x="90" y="63"/>
                  </a:cubicBezTo>
                  <a:cubicBezTo>
                    <a:pt x="66" y="37"/>
                    <a:pt x="37" y="20"/>
                    <a:pt x="0" y="1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0" name="Freeform 38">
              <a:extLst>
                <a:ext uri="{FF2B5EF4-FFF2-40B4-BE49-F238E27FC236}">
                  <a16:creationId xmlns:a16="http://schemas.microsoft.com/office/drawing/2014/main" id="{65B4EA48-DD2A-4BE9-81F6-1EF22A771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8700" y="1139825"/>
              <a:ext cx="174625" cy="323850"/>
            </a:xfrm>
            <a:custGeom>
              <a:avLst/>
              <a:gdLst>
                <a:gd name="T0" fmla="*/ 13 w 48"/>
                <a:gd name="T1" fmla="*/ 0 h 89"/>
                <a:gd name="T2" fmla="*/ 39 w 48"/>
                <a:gd name="T3" fmla="*/ 14 h 89"/>
                <a:gd name="T4" fmla="*/ 42 w 48"/>
                <a:gd name="T5" fmla="*/ 17 h 89"/>
                <a:gd name="T6" fmla="*/ 29 w 48"/>
                <a:gd name="T7" fmla="*/ 89 h 89"/>
                <a:gd name="T8" fmla="*/ 19 w 48"/>
                <a:gd name="T9" fmla="*/ 51 h 89"/>
                <a:gd name="T10" fmla="*/ 0 w 48"/>
                <a:gd name="T11" fmla="*/ 15 h 89"/>
                <a:gd name="T12" fmla="*/ 13 w 48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" h="89">
                  <a:moveTo>
                    <a:pt x="13" y="0"/>
                  </a:moveTo>
                  <a:cubicBezTo>
                    <a:pt x="22" y="5"/>
                    <a:pt x="31" y="9"/>
                    <a:pt x="39" y="14"/>
                  </a:cubicBezTo>
                  <a:cubicBezTo>
                    <a:pt x="40" y="15"/>
                    <a:pt x="42" y="16"/>
                    <a:pt x="42" y="17"/>
                  </a:cubicBezTo>
                  <a:cubicBezTo>
                    <a:pt x="48" y="39"/>
                    <a:pt x="42" y="72"/>
                    <a:pt x="29" y="89"/>
                  </a:cubicBezTo>
                  <a:cubicBezTo>
                    <a:pt x="26" y="77"/>
                    <a:pt x="24" y="63"/>
                    <a:pt x="19" y="51"/>
                  </a:cubicBezTo>
                  <a:cubicBezTo>
                    <a:pt x="14" y="38"/>
                    <a:pt x="7" y="27"/>
                    <a:pt x="0" y="15"/>
                  </a:cubicBezTo>
                  <a:cubicBezTo>
                    <a:pt x="4" y="10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1" name="Freeform 39">
              <a:extLst>
                <a:ext uri="{FF2B5EF4-FFF2-40B4-BE49-F238E27FC236}">
                  <a16:creationId xmlns:a16="http://schemas.microsoft.com/office/drawing/2014/main" id="{F604E20C-D181-4570-B65E-469594DC2B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4213" y="3097213"/>
              <a:ext cx="298450" cy="369888"/>
            </a:xfrm>
            <a:custGeom>
              <a:avLst/>
              <a:gdLst>
                <a:gd name="T0" fmla="*/ 35 w 82"/>
                <a:gd name="T1" fmla="*/ 72 h 102"/>
                <a:gd name="T2" fmla="*/ 15 w 82"/>
                <a:gd name="T3" fmla="*/ 68 h 102"/>
                <a:gd name="T4" fmla="*/ 1 w 82"/>
                <a:gd name="T5" fmla="*/ 51 h 102"/>
                <a:gd name="T6" fmla="*/ 1 w 82"/>
                <a:gd name="T7" fmla="*/ 22 h 102"/>
                <a:gd name="T8" fmla="*/ 15 w 82"/>
                <a:gd name="T9" fmla="*/ 5 h 102"/>
                <a:gd name="T10" fmla="*/ 68 w 82"/>
                <a:gd name="T11" fmla="*/ 5 h 102"/>
                <a:gd name="T12" fmla="*/ 82 w 82"/>
                <a:gd name="T13" fmla="*/ 22 h 102"/>
                <a:gd name="T14" fmla="*/ 82 w 82"/>
                <a:gd name="T15" fmla="*/ 50 h 102"/>
                <a:gd name="T16" fmla="*/ 66 w 82"/>
                <a:gd name="T17" fmla="*/ 68 h 102"/>
                <a:gd name="T18" fmla="*/ 57 w 82"/>
                <a:gd name="T19" fmla="*/ 70 h 102"/>
                <a:gd name="T20" fmla="*/ 47 w 82"/>
                <a:gd name="T21" fmla="*/ 72 h 102"/>
                <a:gd name="T22" fmla="*/ 51 w 82"/>
                <a:gd name="T23" fmla="*/ 102 h 102"/>
                <a:gd name="T24" fmla="*/ 31 w 82"/>
                <a:gd name="T25" fmla="*/ 102 h 102"/>
                <a:gd name="T26" fmla="*/ 35 w 82"/>
                <a:gd name="T27" fmla="*/ 72 h 102"/>
                <a:gd name="T28" fmla="*/ 7 w 82"/>
                <a:gd name="T29" fmla="*/ 36 h 102"/>
                <a:gd name="T30" fmla="*/ 7 w 82"/>
                <a:gd name="T31" fmla="*/ 36 h 102"/>
                <a:gd name="T32" fmla="*/ 7 w 82"/>
                <a:gd name="T33" fmla="*/ 42 h 102"/>
                <a:gd name="T34" fmla="*/ 7 w 82"/>
                <a:gd name="T35" fmla="*/ 49 h 102"/>
                <a:gd name="T36" fmla="*/ 17 w 82"/>
                <a:gd name="T37" fmla="*/ 62 h 102"/>
                <a:gd name="T38" fmla="*/ 65 w 82"/>
                <a:gd name="T39" fmla="*/ 62 h 102"/>
                <a:gd name="T40" fmla="*/ 76 w 82"/>
                <a:gd name="T41" fmla="*/ 49 h 102"/>
                <a:gd name="T42" fmla="*/ 76 w 82"/>
                <a:gd name="T43" fmla="*/ 23 h 102"/>
                <a:gd name="T44" fmla="*/ 65 w 82"/>
                <a:gd name="T45" fmla="*/ 11 h 102"/>
                <a:gd name="T46" fmla="*/ 17 w 82"/>
                <a:gd name="T47" fmla="*/ 11 h 102"/>
                <a:gd name="T48" fmla="*/ 7 w 82"/>
                <a:gd name="T49" fmla="*/ 23 h 102"/>
                <a:gd name="T50" fmla="*/ 7 w 82"/>
                <a:gd name="T51" fmla="*/ 36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2" h="102">
                  <a:moveTo>
                    <a:pt x="35" y="72"/>
                  </a:moveTo>
                  <a:cubicBezTo>
                    <a:pt x="28" y="70"/>
                    <a:pt x="21" y="69"/>
                    <a:pt x="15" y="68"/>
                  </a:cubicBezTo>
                  <a:cubicBezTo>
                    <a:pt x="7" y="66"/>
                    <a:pt x="1" y="59"/>
                    <a:pt x="1" y="51"/>
                  </a:cubicBezTo>
                  <a:cubicBezTo>
                    <a:pt x="0" y="41"/>
                    <a:pt x="0" y="32"/>
                    <a:pt x="1" y="22"/>
                  </a:cubicBezTo>
                  <a:cubicBezTo>
                    <a:pt x="1" y="14"/>
                    <a:pt x="6" y="7"/>
                    <a:pt x="15" y="5"/>
                  </a:cubicBezTo>
                  <a:cubicBezTo>
                    <a:pt x="32" y="0"/>
                    <a:pt x="50" y="0"/>
                    <a:pt x="68" y="5"/>
                  </a:cubicBezTo>
                  <a:cubicBezTo>
                    <a:pt x="76" y="7"/>
                    <a:pt x="81" y="13"/>
                    <a:pt x="82" y="22"/>
                  </a:cubicBezTo>
                  <a:cubicBezTo>
                    <a:pt x="82" y="32"/>
                    <a:pt x="82" y="41"/>
                    <a:pt x="82" y="50"/>
                  </a:cubicBezTo>
                  <a:cubicBezTo>
                    <a:pt x="81" y="60"/>
                    <a:pt x="76" y="66"/>
                    <a:pt x="66" y="68"/>
                  </a:cubicBezTo>
                  <a:cubicBezTo>
                    <a:pt x="63" y="69"/>
                    <a:pt x="60" y="69"/>
                    <a:pt x="57" y="70"/>
                  </a:cubicBezTo>
                  <a:cubicBezTo>
                    <a:pt x="54" y="71"/>
                    <a:pt x="51" y="71"/>
                    <a:pt x="47" y="72"/>
                  </a:cubicBezTo>
                  <a:cubicBezTo>
                    <a:pt x="48" y="82"/>
                    <a:pt x="50" y="92"/>
                    <a:pt x="51" y="102"/>
                  </a:cubicBezTo>
                  <a:cubicBezTo>
                    <a:pt x="44" y="102"/>
                    <a:pt x="38" y="102"/>
                    <a:pt x="31" y="102"/>
                  </a:cubicBezTo>
                  <a:cubicBezTo>
                    <a:pt x="32" y="92"/>
                    <a:pt x="34" y="82"/>
                    <a:pt x="35" y="72"/>
                  </a:cubicBezTo>
                  <a:close/>
                  <a:moveTo>
                    <a:pt x="7" y="36"/>
                  </a:moveTo>
                  <a:cubicBezTo>
                    <a:pt x="7" y="36"/>
                    <a:pt x="7" y="36"/>
                    <a:pt x="7" y="36"/>
                  </a:cubicBezTo>
                  <a:cubicBezTo>
                    <a:pt x="7" y="38"/>
                    <a:pt x="7" y="40"/>
                    <a:pt x="7" y="42"/>
                  </a:cubicBezTo>
                  <a:cubicBezTo>
                    <a:pt x="7" y="45"/>
                    <a:pt x="7" y="47"/>
                    <a:pt x="7" y="49"/>
                  </a:cubicBezTo>
                  <a:cubicBezTo>
                    <a:pt x="7" y="56"/>
                    <a:pt x="11" y="61"/>
                    <a:pt x="17" y="62"/>
                  </a:cubicBezTo>
                  <a:cubicBezTo>
                    <a:pt x="33" y="66"/>
                    <a:pt x="49" y="67"/>
                    <a:pt x="65" y="62"/>
                  </a:cubicBezTo>
                  <a:cubicBezTo>
                    <a:pt x="72" y="60"/>
                    <a:pt x="76" y="57"/>
                    <a:pt x="76" y="49"/>
                  </a:cubicBezTo>
                  <a:cubicBezTo>
                    <a:pt x="76" y="41"/>
                    <a:pt x="76" y="32"/>
                    <a:pt x="76" y="23"/>
                  </a:cubicBezTo>
                  <a:cubicBezTo>
                    <a:pt x="76" y="17"/>
                    <a:pt x="72" y="12"/>
                    <a:pt x="65" y="11"/>
                  </a:cubicBezTo>
                  <a:cubicBezTo>
                    <a:pt x="49" y="6"/>
                    <a:pt x="33" y="6"/>
                    <a:pt x="17" y="11"/>
                  </a:cubicBezTo>
                  <a:cubicBezTo>
                    <a:pt x="10" y="12"/>
                    <a:pt x="7" y="17"/>
                    <a:pt x="7" y="23"/>
                  </a:cubicBezTo>
                  <a:cubicBezTo>
                    <a:pt x="7" y="27"/>
                    <a:pt x="7" y="32"/>
                    <a:pt x="7" y="36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2" name="Freeform 40">
              <a:extLst>
                <a:ext uri="{FF2B5EF4-FFF2-40B4-BE49-F238E27FC236}">
                  <a16:creationId xmlns:a16="http://schemas.microsoft.com/office/drawing/2014/main" id="{77514435-1E42-424B-B349-44DEB1CBB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3163" y="1362075"/>
              <a:ext cx="127000" cy="287338"/>
            </a:xfrm>
            <a:custGeom>
              <a:avLst/>
              <a:gdLst>
                <a:gd name="T0" fmla="*/ 19 w 35"/>
                <a:gd name="T1" fmla="*/ 0 h 79"/>
                <a:gd name="T2" fmla="*/ 33 w 35"/>
                <a:gd name="T3" fmla="*/ 16 h 79"/>
                <a:gd name="T4" fmla="*/ 35 w 35"/>
                <a:gd name="T5" fmla="*/ 79 h 79"/>
                <a:gd name="T6" fmla="*/ 2 w 35"/>
                <a:gd name="T7" fmla="*/ 59 h 79"/>
                <a:gd name="T8" fmla="*/ 1 w 35"/>
                <a:gd name="T9" fmla="*/ 54 h 79"/>
                <a:gd name="T10" fmla="*/ 19 w 35"/>
                <a:gd name="T11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79">
                  <a:moveTo>
                    <a:pt x="19" y="0"/>
                  </a:moveTo>
                  <a:cubicBezTo>
                    <a:pt x="24" y="6"/>
                    <a:pt x="28" y="11"/>
                    <a:pt x="33" y="16"/>
                  </a:cubicBezTo>
                  <a:cubicBezTo>
                    <a:pt x="23" y="36"/>
                    <a:pt x="24" y="57"/>
                    <a:pt x="35" y="79"/>
                  </a:cubicBezTo>
                  <a:cubicBezTo>
                    <a:pt x="22" y="75"/>
                    <a:pt x="11" y="69"/>
                    <a:pt x="2" y="59"/>
                  </a:cubicBezTo>
                  <a:cubicBezTo>
                    <a:pt x="1" y="58"/>
                    <a:pt x="1" y="56"/>
                    <a:pt x="1" y="54"/>
                  </a:cubicBezTo>
                  <a:cubicBezTo>
                    <a:pt x="0" y="34"/>
                    <a:pt x="7" y="17"/>
                    <a:pt x="19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3" name="Freeform 41">
              <a:extLst>
                <a:ext uri="{FF2B5EF4-FFF2-40B4-BE49-F238E27FC236}">
                  <a16:creationId xmlns:a16="http://schemas.microsoft.com/office/drawing/2014/main" id="{27FD2C27-BACF-49AC-A8B4-6F81C3ED2B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9675" y="1136650"/>
              <a:ext cx="304800" cy="188913"/>
            </a:xfrm>
            <a:custGeom>
              <a:avLst/>
              <a:gdLst>
                <a:gd name="T0" fmla="*/ 84 w 84"/>
                <a:gd name="T1" fmla="*/ 15 h 52"/>
                <a:gd name="T2" fmla="*/ 8 w 84"/>
                <a:gd name="T3" fmla="*/ 52 h 52"/>
                <a:gd name="T4" fmla="*/ 0 w 84"/>
                <a:gd name="T5" fmla="*/ 43 h 52"/>
                <a:gd name="T6" fmla="*/ 20 w 84"/>
                <a:gd name="T7" fmla="*/ 18 h 52"/>
                <a:gd name="T8" fmla="*/ 24 w 84"/>
                <a:gd name="T9" fmla="*/ 9 h 52"/>
                <a:gd name="T10" fmla="*/ 32 w 84"/>
                <a:gd name="T11" fmla="*/ 2 h 52"/>
                <a:gd name="T12" fmla="*/ 84 w 84"/>
                <a:gd name="T13" fmla="*/ 15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4" h="52">
                  <a:moveTo>
                    <a:pt x="84" y="15"/>
                  </a:moveTo>
                  <a:cubicBezTo>
                    <a:pt x="52" y="16"/>
                    <a:pt x="28" y="30"/>
                    <a:pt x="8" y="52"/>
                  </a:cubicBezTo>
                  <a:cubicBezTo>
                    <a:pt x="5" y="48"/>
                    <a:pt x="3" y="45"/>
                    <a:pt x="0" y="43"/>
                  </a:cubicBezTo>
                  <a:cubicBezTo>
                    <a:pt x="7" y="34"/>
                    <a:pt x="13" y="26"/>
                    <a:pt x="20" y="18"/>
                  </a:cubicBezTo>
                  <a:cubicBezTo>
                    <a:pt x="21" y="15"/>
                    <a:pt x="23" y="12"/>
                    <a:pt x="24" y="9"/>
                  </a:cubicBezTo>
                  <a:cubicBezTo>
                    <a:pt x="25" y="4"/>
                    <a:pt x="28" y="3"/>
                    <a:pt x="32" y="2"/>
                  </a:cubicBezTo>
                  <a:cubicBezTo>
                    <a:pt x="50" y="0"/>
                    <a:pt x="67" y="3"/>
                    <a:pt x="84" y="1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4" name="Freeform 42">
              <a:extLst>
                <a:ext uri="{FF2B5EF4-FFF2-40B4-BE49-F238E27FC236}">
                  <a16:creationId xmlns:a16="http://schemas.microsoft.com/office/drawing/2014/main" id="{9EEBF530-93E4-42D8-95AB-CB1D6168EC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7700" y="2081213"/>
              <a:ext cx="192088" cy="157163"/>
            </a:xfrm>
            <a:custGeom>
              <a:avLst/>
              <a:gdLst>
                <a:gd name="T0" fmla="*/ 53 w 53"/>
                <a:gd name="T1" fmla="*/ 19 h 43"/>
                <a:gd name="T2" fmla="*/ 12 w 53"/>
                <a:gd name="T3" fmla="*/ 42 h 43"/>
                <a:gd name="T4" fmla="*/ 7 w 53"/>
                <a:gd name="T5" fmla="*/ 40 h 43"/>
                <a:gd name="T6" fmla="*/ 0 w 53"/>
                <a:gd name="T7" fmla="*/ 16 h 43"/>
                <a:gd name="T8" fmla="*/ 2 w 53"/>
                <a:gd name="T9" fmla="*/ 12 h 43"/>
                <a:gd name="T10" fmla="*/ 53 w 53"/>
                <a:gd name="T11" fmla="*/ 19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3">
                  <a:moveTo>
                    <a:pt x="53" y="19"/>
                  </a:moveTo>
                  <a:cubicBezTo>
                    <a:pt x="40" y="30"/>
                    <a:pt x="28" y="39"/>
                    <a:pt x="12" y="42"/>
                  </a:cubicBezTo>
                  <a:cubicBezTo>
                    <a:pt x="10" y="43"/>
                    <a:pt x="7" y="42"/>
                    <a:pt x="7" y="40"/>
                  </a:cubicBezTo>
                  <a:cubicBezTo>
                    <a:pt x="2" y="33"/>
                    <a:pt x="0" y="25"/>
                    <a:pt x="0" y="16"/>
                  </a:cubicBezTo>
                  <a:cubicBezTo>
                    <a:pt x="0" y="14"/>
                    <a:pt x="1" y="13"/>
                    <a:pt x="2" y="12"/>
                  </a:cubicBezTo>
                  <a:cubicBezTo>
                    <a:pt x="18" y="0"/>
                    <a:pt x="41" y="3"/>
                    <a:pt x="53" y="1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5" name="Freeform 43">
              <a:extLst>
                <a:ext uri="{FF2B5EF4-FFF2-40B4-BE49-F238E27FC236}">
                  <a16:creationId xmlns:a16="http://schemas.microsoft.com/office/drawing/2014/main" id="{E2271072-8879-4307-B7C7-B2983F8E1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250" y="2332038"/>
              <a:ext cx="174625" cy="157163"/>
            </a:xfrm>
            <a:custGeom>
              <a:avLst/>
              <a:gdLst>
                <a:gd name="T0" fmla="*/ 14 w 48"/>
                <a:gd name="T1" fmla="*/ 0 h 43"/>
                <a:gd name="T2" fmla="*/ 33 w 48"/>
                <a:gd name="T3" fmla="*/ 0 h 43"/>
                <a:gd name="T4" fmla="*/ 39 w 48"/>
                <a:gd name="T5" fmla="*/ 29 h 43"/>
                <a:gd name="T6" fmla="*/ 48 w 48"/>
                <a:gd name="T7" fmla="*/ 30 h 43"/>
                <a:gd name="T8" fmla="*/ 48 w 48"/>
                <a:gd name="T9" fmla="*/ 43 h 43"/>
                <a:gd name="T10" fmla="*/ 0 w 48"/>
                <a:gd name="T11" fmla="*/ 43 h 43"/>
                <a:gd name="T12" fmla="*/ 0 w 48"/>
                <a:gd name="T13" fmla="*/ 30 h 43"/>
                <a:gd name="T14" fmla="*/ 2 w 48"/>
                <a:gd name="T15" fmla="*/ 30 h 43"/>
                <a:gd name="T16" fmla="*/ 11 w 48"/>
                <a:gd name="T17" fmla="*/ 21 h 43"/>
                <a:gd name="T18" fmla="*/ 14 w 48"/>
                <a:gd name="T1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3">
                  <a:moveTo>
                    <a:pt x="14" y="0"/>
                  </a:moveTo>
                  <a:cubicBezTo>
                    <a:pt x="20" y="0"/>
                    <a:pt x="26" y="0"/>
                    <a:pt x="33" y="0"/>
                  </a:cubicBezTo>
                  <a:cubicBezTo>
                    <a:pt x="35" y="10"/>
                    <a:pt x="37" y="19"/>
                    <a:pt x="39" y="29"/>
                  </a:cubicBezTo>
                  <a:cubicBezTo>
                    <a:pt x="42" y="29"/>
                    <a:pt x="45" y="29"/>
                    <a:pt x="48" y="30"/>
                  </a:cubicBezTo>
                  <a:cubicBezTo>
                    <a:pt x="48" y="34"/>
                    <a:pt x="48" y="38"/>
                    <a:pt x="48" y="43"/>
                  </a:cubicBezTo>
                  <a:cubicBezTo>
                    <a:pt x="32" y="43"/>
                    <a:pt x="16" y="43"/>
                    <a:pt x="0" y="43"/>
                  </a:cubicBezTo>
                  <a:cubicBezTo>
                    <a:pt x="0" y="38"/>
                    <a:pt x="0" y="34"/>
                    <a:pt x="0" y="30"/>
                  </a:cubicBezTo>
                  <a:cubicBezTo>
                    <a:pt x="1" y="30"/>
                    <a:pt x="1" y="30"/>
                    <a:pt x="2" y="30"/>
                  </a:cubicBezTo>
                  <a:cubicBezTo>
                    <a:pt x="9" y="29"/>
                    <a:pt x="9" y="29"/>
                    <a:pt x="11" y="21"/>
                  </a:cubicBezTo>
                  <a:cubicBezTo>
                    <a:pt x="12" y="14"/>
                    <a:pt x="13" y="7"/>
                    <a:pt x="14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6" name="Freeform 44">
              <a:extLst>
                <a:ext uri="{FF2B5EF4-FFF2-40B4-BE49-F238E27FC236}">
                  <a16:creationId xmlns:a16="http://schemas.microsoft.com/office/drawing/2014/main" id="{5452BB36-E2B4-4D0F-A4E4-6889B294CE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388" y="2165350"/>
              <a:ext cx="185738" cy="149225"/>
            </a:xfrm>
            <a:custGeom>
              <a:avLst/>
              <a:gdLst>
                <a:gd name="T0" fmla="*/ 44 w 51"/>
                <a:gd name="T1" fmla="*/ 0 h 41"/>
                <a:gd name="T2" fmla="*/ 43 w 51"/>
                <a:gd name="T3" fmla="*/ 38 h 41"/>
                <a:gd name="T4" fmla="*/ 38 w 51"/>
                <a:gd name="T5" fmla="*/ 40 h 41"/>
                <a:gd name="T6" fmla="*/ 0 w 51"/>
                <a:gd name="T7" fmla="*/ 24 h 41"/>
                <a:gd name="T8" fmla="*/ 44 w 51"/>
                <a:gd name="T9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1">
                  <a:moveTo>
                    <a:pt x="44" y="0"/>
                  </a:moveTo>
                  <a:cubicBezTo>
                    <a:pt x="51" y="11"/>
                    <a:pt x="50" y="29"/>
                    <a:pt x="43" y="38"/>
                  </a:cubicBezTo>
                  <a:cubicBezTo>
                    <a:pt x="42" y="39"/>
                    <a:pt x="39" y="40"/>
                    <a:pt x="38" y="40"/>
                  </a:cubicBezTo>
                  <a:cubicBezTo>
                    <a:pt x="23" y="41"/>
                    <a:pt x="11" y="36"/>
                    <a:pt x="0" y="24"/>
                  </a:cubicBezTo>
                  <a:cubicBezTo>
                    <a:pt x="18" y="20"/>
                    <a:pt x="31" y="11"/>
                    <a:pt x="44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7" name="Freeform 45">
              <a:extLst>
                <a:ext uri="{FF2B5EF4-FFF2-40B4-BE49-F238E27FC236}">
                  <a16:creationId xmlns:a16="http://schemas.microsoft.com/office/drawing/2014/main" id="{9D36DC0E-3087-4AA2-B16C-87EE966E9D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0138" y="1303338"/>
              <a:ext cx="123825" cy="236538"/>
            </a:xfrm>
            <a:custGeom>
              <a:avLst/>
              <a:gdLst>
                <a:gd name="T0" fmla="*/ 14 w 34"/>
                <a:gd name="T1" fmla="*/ 65 h 65"/>
                <a:gd name="T2" fmla="*/ 4 w 34"/>
                <a:gd name="T3" fmla="*/ 13 h 65"/>
                <a:gd name="T4" fmla="*/ 6 w 34"/>
                <a:gd name="T5" fmla="*/ 10 h 65"/>
                <a:gd name="T6" fmla="*/ 25 w 34"/>
                <a:gd name="T7" fmla="*/ 0 h 65"/>
                <a:gd name="T8" fmla="*/ 34 w 34"/>
                <a:gd name="T9" fmla="*/ 11 h 65"/>
                <a:gd name="T10" fmla="*/ 14 w 34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" h="65">
                  <a:moveTo>
                    <a:pt x="14" y="65"/>
                  </a:moveTo>
                  <a:cubicBezTo>
                    <a:pt x="3" y="48"/>
                    <a:pt x="0" y="31"/>
                    <a:pt x="4" y="13"/>
                  </a:cubicBezTo>
                  <a:cubicBezTo>
                    <a:pt x="4" y="12"/>
                    <a:pt x="5" y="11"/>
                    <a:pt x="6" y="10"/>
                  </a:cubicBezTo>
                  <a:cubicBezTo>
                    <a:pt x="12" y="7"/>
                    <a:pt x="18" y="4"/>
                    <a:pt x="25" y="0"/>
                  </a:cubicBezTo>
                  <a:cubicBezTo>
                    <a:pt x="28" y="4"/>
                    <a:pt x="31" y="7"/>
                    <a:pt x="34" y="11"/>
                  </a:cubicBezTo>
                  <a:cubicBezTo>
                    <a:pt x="17" y="42"/>
                    <a:pt x="16" y="43"/>
                    <a:pt x="14" y="6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8" name="Freeform 46">
              <a:extLst>
                <a:ext uri="{FF2B5EF4-FFF2-40B4-BE49-F238E27FC236}">
                  <a16:creationId xmlns:a16="http://schemas.microsoft.com/office/drawing/2014/main" id="{54EDC9AD-2D9C-4A90-A2FD-98E4F17A9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338" y="1092200"/>
              <a:ext cx="138113" cy="141288"/>
            </a:xfrm>
            <a:custGeom>
              <a:avLst/>
              <a:gdLst>
                <a:gd name="T0" fmla="*/ 0 w 38"/>
                <a:gd name="T1" fmla="*/ 13 h 39"/>
                <a:gd name="T2" fmla="*/ 11 w 38"/>
                <a:gd name="T3" fmla="*/ 0 h 39"/>
                <a:gd name="T4" fmla="*/ 33 w 38"/>
                <a:gd name="T5" fmla="*/ 12 h 39"/>
                <a:gd name="T6" fmla="*/ 35 w 38"/>
                <a:gd name="T7" fmla="*/ 15 h 39"/>
                <a:gd name="T8" fmla="*/ 38 w 38"/>
                <a:gd name="T9" fmla="*/ 38 h 39"/>
                <a:gd name="T10" fmla="*/ 16 w 38"/>
                <a:gd name="T11" fmla="*/ 38 h 39"/>
                <a:gd name="T12" fmla="*/ 13 w 38"/>
                <a:gd name="T13" fmla="*/ 36 h 39"/>
                <a:gd name="T14" fmla="*/ 0 w 38"/>
                <a:gd name="T15" fmla="*/ 1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9">
                  <a:moveTo>
                    <a:pt x="0" y="13"/>
                  </a:moveTo>
                  <a:cubicBezTo>
                    <a:pt x="3" y="8"/>
                    <a:pt x="7" y="4"/>
                    <a:pt x="11" y="0"/>
                  </a:cubicBezTo>
                  <a:cubicBezTo>
                    <a:pt x="18" y="4"/>
                    <a:pt x="26" y="8"/>
                    <a:pt x="33" y="12"/>
                  </a:cubicBezTo>
                  <a:cubicBezTo>
                    <a:pt x="34" y="12"/>
                    <a:pt x="35" y="14"/>
                    <a:pt x="35" y="15"/>
                  </a:cubicBezTo>
                  <a:cubicBezTo>
                    <a:pt x="36" y="23"/>
                    <a:pt x="37" y="30"/>
                    <a:pt x="38" y="38"/>
                  </a:cubicBezTo>
                  <a:cubicBezTo>
                    <a:pt x="29" y="38"/>
                    <a:pt x="23" y="39"/>
                    <a:pt x="16" y="38"/>
                  </a:cubicBezTo>
                  <a:cubicBezTo>
                    <a:pt x="15" y="38"/>
                    <a:pt x="14" y="37"/>
                    <a:pt x="13" y="36"/>
                  </a:cubicBezTo>
                  <a:cubicBezTo>
                    <a:pt x="9" y="28"/>
                    <a:pt x="4" y="21"/>
                    <a:pt x="0" y="1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89" name="Oval 47">
              <a:extLst>
                <a:ext uri="{FF2B5EF4-FFF2-40B4-BE49-F238E27FC236}">
                  <a16:creationId xmlns:a16="http://schemas.microsoft.com/office/drawing/2014/main" id="{B5EF1963-CEC2-4C69-877C-972DF83B4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038" y="4519613"/>
              <a:ext cx="127000" cy="127000"/>
            </a:xfrm>
            <a:prstGeom prst="ellipse">
              <a:avLst/>
            </a:pr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0" name="Freeform 48">
              <a:extLst>
                <a:ext uri="{FF2B5EF4-FFF2-40B4-BE49-F238E27FC236}">
                  <a16:creationId xmlns:a16="http://schemas.microsoft.com/office/drawing/2014/main" id="{B59D93DE-4926-487F-9712-5AA6FEE87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875" y="2019300"/>
              <a:ext cx="236538" cy="120650"/>
            </a:xfrm>
            <a:custGeom>
              <a:avLst/>
              <a:gdLst>
                <a:gd name="T0" fmla="*/ 65 w 65"/>
                <a:gd name="T1" fmla="*/ 23 h 33"/>
                <a:gd name="T2" fmla="*/ 56 w 65"/>
                <a:gd name="T3" fmla="*/ 33 h 33"/>
                <a:gd name="T4" fmla="*/ 0 w 65"/>
                <a:gd name="T5" fmla="*/ 23 h 33"/>
                <a:gd name="T6" fmla="*/ 11 w 65"/>
                <a:gd name="T7" fmla="*/ 3 h 33"/>
                <a:gd name="T8" fmla="*/ 18 w 65"/>
                <a:gd name="T9" fmla="*/ 1 h 33"/>
                <a:gd name="T10" fmla="*/ 38 w 65"/>
                <a:gd name="T11" fmla="*/ 4 h 33"/>
                <a:gd name="T12" fmla="*/ 65 w 65"/>
                <a:gd name="T13" fmla="*/ 2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5" h="33">
                  <a:moveTo>
                    <a:pt x="65" y="23"/>
                  </a:moveTo>
                  <a:cubicBezTo>
                    <a:pt x="62" y="27"/>
                    <a:pt x="59" y="30"/>
                    <a:pt x="56" y="33"/>
                  </a:cubicBezTo>
                  <a:cubicBezTo>
                    <a:pt x="43" y="17"/>
                    <a:pt x="28" y="14"/>
                    <a:pt x="0" y="23"/>
                  </a:cubicBezTo>
                  <a:cubicBezTo>
                    <a:pt x="2" y="15"/>
                    <a:pt x="6" y="8"/>
                    <a:pt x="11" y="3"/>
                  </a:cubicBezTo>
                  <a:cubicBezTo>
                    <a:pt x="13" y="1"/>
                    <a:pt x="16" y="0"/>
                    <a:pt x="18" y="1"/>
                  </a:cubicBezTo>
                  <a:cubicBezTo>
                    <a:pt x="25" y="1"/>
                    <a:pt x="32" y="2"/>
                    <a:pt x="38" y="4"/>
                  </a:cubicBezTo>
                  <a:cubicBezTo>
                    <a:pt x="49" y="8"/>
                    <a:pt x="58" y="15"/>
                    <a:pt x="65" y="2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1" name="Freeform 49">
              <a:extLst>
                <a:ext uri="{FF2B5EF4-FFF2-40B4-BE49-F238E27FC236}">
                  <a16:creationId xmlns:a16="http://schemas.microsoft.com/office/drawing/2014/main" id="{AF62E5AC-D057-447F-AD49-C9633C2D2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2100" y="4114800"/>
              <a:ext cx="171450" cy="149225"/>
            </a:xfrm>
            <a:custGeom>
              <a:avLst/>
              <a:gdLst>
                <a:gd name="T0" fmla="*/ 13 w 47"/>
                <a:gd name="T1" fmla="*/ 39 h 41"/>
                <a:gd name="T2" fmla="*/ 25 w 47"/>
                <a:gd name="T3" fmla="*/ 27 h 41"/>
                <a:gd name="T4" fmla="*/ 27 w 47"/>
                <a:gd name="T5" fmla="*/ 22 h 41"/>
                <a:gd name="T6" fmla="*/ 22 w 47"/>
                <a:gd name="T7" fmla="*/ 25 h 41"/>
                <a:gd name="T8" fmla="*/ 15 w 47"/>
                <a:gd name="T9" fmla="*/ 31 h 41"/>
                <a:gd name="T10" fmla="*/ 12 w 47"/>
                <a:gd name="T11" fmla="*/ 33 h 41"/>
                <a:gd name="T12" fmla="*/ 10 w 47"/>
                <a:gd name="T13" fmla="*/ 32 h 41"/>
                <a:gd name="T14" fmla="*/ 16 w 47"/>
                <a:gd name="T15" fmla="*/ 26 h 41"/>
                <a:gd name="T16" fmla="*/ 18 w 47"/>
                <a:gd name="T17" fmla="*/ 21 h 41"/>
                <a:gd name="T18" fmla="*/ 14 w 47"/>
                <a:gd name="T19" fmla="*/ 23 h 41"/>
                <a:gd name="T20" fmla="*/ 2 w 47"/>
                <a:gd name="T21" fmla="*/ 35 h 41"/>
                <a:gd name="T22" fmla="*/ 0 w 47"/>
                <a:gd name="T23" fmla="*/ 34 h 41"/>
                <a:gd name="T24" fmla="*/ 2 w 47"/>
                <a:gd name="T25" fmla="*/ 30 h 41"/>
                <a:gd name="T26" fmla="*/ 14 w 47"/>
                <a:gd name="T27" fmla="*/ 13 h 41"/>
                <a:gd name="T28" fmla="*/ 33 w 47"/>
                <a:gd name="T29" fmla="*/ 2 h 41"/>
                <a:gd name="T30" fmla="*/ 45 w 47"/>
                <a:gd name="T31" fmla="*/ 21 h 41"/>
                <a:gd name="T32" fmla="*/ 28 w 47"/>
                <a:gd name="T33" fmla="*/ 35 h 41"/>
                <a:gd name="T34" fmla="*/ 17 w 47"/>
                <a:gd name="T35" fmla="*/ 39 h 41"/>
                <a:gd name="T36" fmla="*/ 14 w 47"/>
                <a:gd name="T37" fmla="*/ 41 h 41"/>
                <a:gd name="T38" fmla="*/ 13 w 47"/>
                <a:gd name="T39" fmla="*/ 3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7" h="41">
                  <a:moveTo>
                    <a:pt x="13" y="39"/>
                  </a:moveTo>
                  <a:cubicBezTo>
                    <a:pt x="17" y="35"/>
                    <a:pt x="21" y="31"/>
                    <a:pt x="25" y="27"/>
                  </a:cubicBezTo>
                  <a:cubicBezTo>
                    <a:pt x="26" y="26"/>
                    <a:pt x="26" y="24"/>
                    <a:pt x="27" y="22"/>
                  </a:cubicBezTo>
                  <a:cubicBezTo>
                    <a:pt x="25" y="23"/>
                    <a:pt x="23" y="23"/>
                    <a:pt x="22" y="25"/>
                  </a:cubicBezTo>
                  <a:cubicBezTo>
                    <a:pt x="19" y="27"/>
                    <a:pt x="17" y="29"/>
                    <a:pt x="15" y="31"/>
                  </a:cubicBezTo>
                  <a:cubicBezTo>
                    <a:pt x="14" y="32"/>
                    <a:pt x="13" y="33"/>
                    <a:pt x="12" y="33"/>
                  </a:cubicBezTo>
                  <a:cubicBezTo>
                    <a:pt x="11" y="33"/>
                    <a:pt x="11" y="32"/>
                    <a:pt x="10" y="32"/>
                  </a:cubicBezTo>
                  <a:cubicBezTo>
                    <a:pt x="12" y="30"/>
                    <a:pt x="14" y="28"/>
                    <a:pt x="16" y="26"/>
                  </a:cubicBezTo>
                  <a:cubicBezTo>
                    <a:pt x="17" y="25"/>
                    <a:pt x="17" y="23"/>
                    <a:pt x="18" y="21"/>
                  </a:cubicBezTo>
                  <a:cubicBezTo>
                    <a:pt x="16" y="22"/>
                    <a:pt x="15" y="22"/>
                    <a:pt x="14" y="23"/>
                  </a:cubicBezTo>
                  <a:cubicBezTo>
                    <a:pt x="9" y="27"/>
                    <a:pt x="6" y="31"/>
                    <a:pt x="2" y="35"/>
                  </a:cubicBezTo>
                  <a:cubicBezTo>
                    <a:pt x="1" y="34"/>
                    <a:pt x="1" y="34"/>
                    <a:pt x="0" y="34"/>
                  </a:cubicBezTo>
                  <a:cubicBezTo>
                    <a:pt x="1" y="32"/>
                    <a:pt x="1" y="31"/>
                    <a:pt x="2" y="30"/>
                  </a:cubicBezTo>
                  <a:cubicBezTo>
                    <a:pt x="7" y="25"/>
                    <a:pt x="12" y="20"/>
                    <a:pt x="14" y="13"/>
                  </a:cubicBezTo>
                  <a:cubicBezTo>
                    <a:pt x="15" y="5"/>
                    <a:pt x="25" y="0"/>
                    <a:pt x="33" y="2"/>
                  </a:cubicBezTo>
                  <a:cubicBezTo>
                    <a:pt x="41" y="5"/>
                    <a:pt x="47" y="13"/>
                    <a:pt x="45" y="21"/>
                  </a:cubicBezTo>
                  <a:cubicBezTo>
                    <a:pt x="44" y="29"/>
                    <a:pt x="37" y="36"/>
                    <a:pt x="28" y="35"/>
                  </a:cubicBezTo>
                  <a:cubicBezTo>
                    <a:pt x="24" y="35"/>
                    <a:pt x="20" y="35"/>
                    <a:pt x="17" y="39"/>
                  </a:cubicBezTo>
                  <a:cubicBezTo>
                    <a:pt x="17" y="40"/>
                    <a:pt x="15" y="40"/>
                    <a:pt x="14" y="41"/>
                  </a:cubicBezTo>
                  <a:cubicBezTo>
                    <a:pt x="14" y="40"/>
                    <a:pt x="14" y="40"/>
                    <a:pt x="13" y="3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2" name="Freeform 50">
              <a:extLst>
                <a:ext uri="{FF2B5EF4-FFF2-40B4-BE49-F238E27FC236}">
                  <a16:creationId xmlns:a16="http://schemas.microsoft.com/office/drawing/2014/main" id="{84B98A7A-747F-4736-B4C7-7373C40C36C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0713" y="4140200"/>
              <a:ext cx="109538" cy="153988"/>
            </a:xfrm>
            <a:custGeom>
              <a:avLst/>
              <a:gdLst>
                <a:gd name="T0" fmla="*/ 30 w 30"/>
                <a:gd name="T1" fmla="*/ 20 h 42"/>
                <a:gd name="T2" fmla="*/ 28 w 30"/>
                <a:gd name="T3" fmla="*/ 28 h 42"/>
                <a:gd name="T4" fmla="*/ 8 w 30"/>
                <a:gd name="T5" fmla="*/ 34 h 42"/>
                <a:gd name="T6" fmla="*/ 0 w 30"/>
                <a:gd name="T7" fmla="*/ 15 h 42"/>
                <a:gd name="T8" fmla="*/ 11 w 30"/>
                <a:gd name="T9" fmla="*/ 1 h 42"/>
                <a:gd name="T10" fmla="*/ 26 w 30"/>
                <a:gd name="T11" fmla="*/ 9 h 42"/>
                <a:gd name="T12" fmla="*/ 30 w 30"/>
                <a:gd name="T13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42">
                  <a:moveTo>
                    <a:pt x="30" y="20"/>
                  </a:moveTo>
                  <a:cubicBezTo>
                    <a:pt x="29" y="23"/>
                    <a:pt x="29" y="26"/>
                    <a:pt x="28" y="28"/>
                  </a:cubicBezTo>
                  <a:cubicBezTo>
                    <a:pt x="25" y="39"/>
                    <a:pt x="16" y="42"/>
                    <a:pt x="8" y="34"/>
                  </a:cubicBezTo>
                  <a:cubicBezTo>
                    <a:pt x="3" y="29"/>
                    <a:pt x="0" y="23"/>
                    <a:pt x="0" y="15"/>
                  </a:cubicBezTo>
                  <a:cubicBezTo>
                    <a:pt x="0" y="8"/>
                    <a:pt x="4" y="3"/>
                    <a:pt x="11" y="1"/>
                  </a:cubicBezTo>
                  <a:cubicBezTo>
                    <a:pt x="18" y="0"/>
                    <a:pt x="23" y="2"/>
                    <a:pt x="26" y="9"/>
                  </a:cubicBezTo>
                  <a:cubicBezTo>
                    <a:pt x="28" y="13"/>
                    <a:pt x="29" y="16"/>
                    <a:pt x="30" y="2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3" name="Freeform 51">
              <a:extLst>
                <a:ext uri="{FF2B5EF4-FFF2-40B4-BE49-F238E27FC236}">
                  <a16:creationId xmlns:a16="http://schemas.microsoft.com/office/drawing/2014/main" id="{D079F542-B46B-4029-850C-6656C0C82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2263" y="4148138"/>
              <a:ext cx="120650" cy="146050"/>
            </a:xfrm>
            <a:custGeom>
              <a:avLst/>
              <a:gdLst>
                <a:gd name="T0" fmla="*/ 32 w 33"/>
                <a:gd name="T1" fmla="*/ 22 h 40"/>
                <a:gd name="T2" fmla="*/ 31 w 33"/>
                <a:gd name="T3" fmla="*/ 28 h 40"/>
                <a:gd name="T4" fmla="*/ 14 w 33"/>
                <a:gd name="T5" fmla="*/ 35 h 40"/>
                <a:gd name="T6" fmla="*/ 2 w 33"/>
                <a:gd name="T7" fmla="*/ 11 h 40"/>
                <a:gd name="T8" fmla="*/ 13 w 33"/>
                <a:gd name="T9" fmla="*/ 1 h 40"/>
                <a:gd name="T10" fmla="*/ 26 w 33"/>
                <a:gd name="T11" fmla="*/ 6 h 40"/>
                <a:gd name="T12" fmla="*/ 33 w 33"/>
                <a:gd name="T13" fmla="*/ 21 h 40"/>
                <a:gd name="T14" fmla="*/ 32 w 33"/>
                <a:gd name="T1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" h="40">
                  <a:moveTo>
                    <a:pt x="32" y="22"/>
                  </a:moveTo>
                  <a:cubicBezTo>
                    <a:pt x="32" y="24"/>
                    <a:pt x="31" y="26"/>
                    <a:pt x="31" y="28"/>
                  </a:cubicBezTo>
                  <a:cubicBezTo>
                    <a:pt x="29" y="37"/>
                    <a:pt x="22" y="40"/>
                    <a:pt x="14" y="35"/>
                  </a:cubicBezTo>
                  <a:cubicBezTo>
                    <a:pt x="6" y="30"/>
                    <a:pt x="0" y="19"/>
                    <a:pt x="2" y="11"/>
                  </a:cubicBezTo>
                  <a:cubicBezTo>
                    <a:pt x="4" y="5"/>
                    <a:pt x="7" y="2"/>
                    <a:pt x="13" y="1"/>
                  </a:cubicBezTo>
                  <a:cubicBezTo>
                    <a:pt x="18" y="0"/>
                    <a:pt x="24" y="1"/>
                    <a:pt x="26" y="6"/>
                  </a:cubicBezTo>
                  <a:cubicBezTo>
                    <a:pt x="29" y="11"/>
                    <a:pt x="31" y="16"/>
                    <a:pt x="33" y="21"/>
                  </a:cubicBezTo>
                  <a:cubicBezTo>
                    <a:pt x="32" y="22"/>
                    <a:pt x="32" y="22"/>
                    <a:pt x="32" y="2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4" name="Freeform 52">
              <a:extLst>
                <a:ext uri="{FF2B5EF4-FFF2-40B4-BE49-F238E27FC236}">
                  <a16:creationId xmlns:a16="http://schemas.microsoft.com/office/drawing/2014/main" id="{063BE54E-E4C2-494E-9BF8-29B15D087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" y="4198938"/>
              <a:ext cx="101600" cy="138113"/>
            </a:xfrm>
            <a:custGeom>
              <a:avLst/>
              <a:gdLst>
                <a:gd name="T0" fmla="*/ 0 w 28"/>
                <a:gd name="T1" fmla="*/ 15 h 38"/>
                <a:gd name="T2" fmla="*/ 10 w 28"/>
                <a:gd name="T3" fmla="*/ 1 h 38"/>
                <a:gd name="T4" fmla="*/ 25 w 28"/>
                <a:gd name="T5" fmla="*/ 9 h 38"/>
                <a:gd name="T6" fmla="*/ 24 w 28"/>
                <a:gd name="T7" fmla="*/ 31 h 38"/>
                <a:gd name="T8" fmla="*/ 11 w 28"/>
                <a:gd name="T9" fmla="*/ 35 h 38"/>
                <a:gd name="T10" fmla="*/ 0 w 28"/>
                <a:gd name="T11" fmla="*/ 15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8">
                  <a:moveTo>
                    <a:pt x="0" y="15"/>
                  </a:moveTo>
                  <a:cubicBezTo>
                    <a:pt x="0" y="8"/>
                    <a:pt x="3" y="3"/>
                    <a:pt x="10" y="1"/>
                  </a:cubicBezTo>
                  <a:cubicBezTo>
                    <a:pt x="16" y="0"/>
                    <a:pt x="22" y="3"/>
                    <a:pt x="25" y="9"/>
                  </a:cubicBezTo>
                  <a:cubicBezTo>
                    <a:pt x="28" y="16"/>
                    <a:pt x="28" y="24"/>
                    <a:pt x="24" y="31"/>
                  </a:cubicBezTo>
                  <a:cubicBezTo>
                    <a:pt x="21" y="37"/>
                    <a:pt x="16" y="38"/>
                    <a:pt x="11" y="35"/>
                  </a:cubicBezTo>
                  <a:cubicBezTo>
                    <a:pt x="5" y="31"/>
                    <a:pt x="0" y="22"/>
                    <a:pt x="0" y="1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5" name="Freeform 53">
              <a:extLst>
                <a:ext uri="{FF2B5EF4-FFF2-40B4-BE49-F238E27FC236}">
                  <a16:creationId xmlns:a16="http://schemas.microsoft.com/office/drawing/2014/main" id="{D44DE5FE-0FC7-466E-999B-70683771E98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013" y="2122488"/>
              <a:ext cx="79375" cy="184150"/>
            </a:xfrm>
            <a:custGeom>
              <a:avLst/>
              <a:gdLst>
                <a:gd name="T0" fmla="*/ 0 w 22"/>
                <a:gd name="T1" fmla="*/ 50 h 51"/>
                <a:gd name="T2" fmla="*/ 0 w 22"/>
                <a:gd name="T3" fmla="*/ 9 h 51"/>
                <a:gd name="T4" fmla="*/ 10 w 22"/>
                <a:gd name="T5" fmla="*/ 0 h 51"/>
                <a:gd name="T6" fmla="*/ 22 w 22"/>
                <a:gd name="T7" fmla="*/ 33 h 51"/>
                <a:gd name="T8" fmla="*/ 19 w 22"/>
                <a:gd name="T9" fmla="*/ 40 h 51"/>
                <a:gd name="T10" fmla="*/ 1 w 22"/>
                <a:gd name="T11" fmla="*/ 51 h 51"/>
                <a:gd name="T12" fmla="*/ 0 w 22"/>
                <a:gd name="T13" fmla="*/ 5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51">
                  <a:moveTo>
                    <a:pt x="0" y="50"/>
                  </a:moveTo>
                  <a:cubicBezTo>
                    <a:pt x="7" y="27"/>
                    <a:pt x="7" y="27"/>
                    <a:pt x="0" y="9"/>
                  </a:cubicBezTo>
                  <a:cubicBezTo>
                    <a:pt x="3" y="6"/>
                    <a:pt x="7" y="3"/>
                    <a:pt x="10" y="0"/>
                  </a:cubicBezTo>
                  <a:cubicBezTo>
                    <a:pt x="18" y="10"/>
                    <a:pt x="22" y="21"/>
                    <a:pt x="22" y="33"/>
                  </a:cubicBezTo>
                  <a:cubicBezTo>
                    <a:pt x="22" y="36"/>
                    <a:pt x="20" y="39"/>
                    <a:pt x="19" y="40"/>
                  </a:cubicBezTo>
                  <a:cubicBezTo>
                    <a:pt x="13" y="44"/>
                    <a:pt x="7" y="48"/>
                    <a:pt x="1" y="51"/>
                  </a:cubicBezTo>
                  <a:cubicBezTo>
                    <a:pt x="1" y="51"/>
                    <a:pt x="1" y="50"/>
                    <a:pt x="0" y="5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6" name="Freeform 54">
              <a:extLst>
                <a:ext uri="{FF2B5EF4-FFF2-40B4-BE49-F238E27FC236}">
                  <a16:creationId xmlns:a16="http://schemas.microsoft.com/office/drawing/2014/main" id="{4B7CBE0E-0BA8-4B3D-AB76-AE18C768C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7050" y="2390775"/>
              <a:ext cx="180975" cy="98425"/>
            </a:xfrm>
            <a:custGeom>
              <a:avLst/>
              <a:gdLst>
                <a:gd name="T0" fmla="*/ 1 w 50"/>
                <a:gd name="T1" fmla="*/ 27 h 27"/>
                <a:gd name="T2" fmla="*/ 5 w 50"/>
                <a:gd name="T3" fmla="*/ 21 h 27"/>
                <a:gd name="T4" fmla="*/ 9 w 50"/>
                <a:gd name="T5" fmla="*/ 20 h 27"/>
                <a:gd name="T6" fmla="*/ 16 w 50"/>
                <a:gd name="T7" fmla="*/ 12 h 27"/>
                <a:gd name="T8" fmla="*/ 26 w 50"/>
                <a:gd name="T9" fmla="*/ 0 h 27"/>
                <a:gd name="T10" fmla="*/ 31 w 50"/>
                <a:gd name="T11" fmla="*/ 3 h 27"/>
                <a:gd name="T12" fmla="*/ 31 w 50"/>
                <a:gd name="T13" fmla="*/ 5 h 27"/>
                <a:gd name="T14" fmla="*/ 46 w 50"/>
                <a:gd name="T15" fmla="*/ 21 h 27"/>
                <a:gd name="T16" fmla="*/ 50 w 50"/>
                <a:gd name="T17" fmla="*/ 27 h 27"/>
                <a:gd name="T18" fmla="*/ 1 w 50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7">
                  <a:moveTo>
                    <a:pt x="1" y="27"/>
                  </a:moveTo>
                  <a:cubicBezTo>
                    <a:pt x="0" y="23"/>
                    <a:pt x="1" y="21"/>
                    <a:pt x="5" y="21"/>
                  </a:cubicBezTo>
                  <a:cubicBezTo>
                    <a:pt x="6" y="21"/>
                    <a:pt x="7" y="20"/>
                    <a:pt x="9" y="20"/>
                  </a:cubicBezTo>
                  <a:cubicBezTo>
                    <a:pt x="14" y="20"/>
                    <a:pt x="16" y="18"/>
                    <a:pt x="16" y="12"/>
                  </a:cubicBezTo>
                  <a:cubicBezTo>
                    <a:pt x="15" y="7"/>
                    <a:pt x="20" y="1"/>
                    <a:pt x="26" y="0"/>
                  </a:cubicBezTo>
                  <a:cubicBezTo>
                    <a:pt x="27" y="0"/>
                    <a:pt x="29" y="2"/>
                    <a:pt x="31" y="3"/>
                  </a:cubicBezTo>
                  <a:cubicBezTo>
                    <a:pt x="31" y="3"/>
                    <a:pt x="31" y="4"/>
                    <a:pt x="31" y="5"/>
                  </a:cubicBezTo>
                  <a:cubicBezTo>
                    <a:pt x="32" y="14"/>
                    <a:pt x="34" y="22"/>
                    <a:pt x="46" y="21"/>
                  </a:cubicBezTo>
                  <a:cubicBezTo>
                    <a:pt x="47" y="21"/>
                    <a:pt x="48" y="24"/>
                    <a:pt x="50" y="27"/>
                  </a:cubicBezTo>
                  <a:cubicBezTo>
                    <a:pt x="33" y="27"/>
                    <a:pt x="17" y="27"/>
                    <a:pt x="1" y="2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7" name="Freeform 55">
              <a:extLst>
                <a:ext uri="{FF2B5EF4-FFF2-40B4-BE49-F238E27FC236}">
                  <a16:creationId xmlns:a16="http://schemas.microsoft.com/office/drawing/2014/main" id="{F1AF9D5C-9CFC-41B8-8B22-1B71EC3102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800" y="2009775"/>
              <a:ext cx="152400" cy="155575"/>
            </a:xfrm>
            <a:custGeom>
              <a:avLst/>
              <a:gdLst>
                <a:gd name="T0" fmla="*/ 0 w 42"/>
                <a:gd name="T1" fmla="*/ 0 h 43"/>
                <a:gd name="T2" fmla="*/ 42 w 42"/>
                <a:gd name="T3" fmla="*/ 30 h 43"/>
                <a:gd name="T4" fmla="*/ 32 w 42"/>
                <a:gd name="T5" fmla="*/ 43 h 43"/>
                <a:gd name="T6" fmla="*/ 0 w 42"/>
                <a:gd name="T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43">
                  <a:moveTo>
                    <a:pt x="0" y="0"/>
                  </a:moveTo>
                  <a:cubicBezTo>
                    <a:pt x="17" y="7"/>
                    <a:pt x="30" y="16"/>
                    <a:pt x="42" y="30"/>
                  </a:cubicBezTo>
                  <a:cubicBezTo>
                    <a:pt x="39" y="34"/>
                    <a:pt x="36" y="38"/>
                    <a:pt x="32" y="43"/>
                  </a:cubicBezTo>
                  <a:cubicBezTo>
                    <a:pt x="18" y="31"/>
                    <a:pt x="8" y="17"/>
                    <a:pt x="0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8" name="Freeform 56">
              <a:extLst>
                <a:ext uri="{FF2B5EF4-FFF2-40B4-BE49-F238E27FC236}">
                  <a16:creationId xmlns:a16="http://schemas.microsoft.com/office/drawing/2014/main" id="{87CA5E48-8E69-4306-8733-5BECE816A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263" y="935038"/>
              <a:ext cx="147638" cy="153988"/>
            </a:xfrm>
            <a:custGeom>
              <a:avLst/>
              <a:gdLst>
                <a:gd name="T0" fmla="*/ 41 w 41"/>
                <a:gd name="T1" fmla="*/ 29 h 42"/>
                <a:gd name="T2" fmla="*/ 32 w 41"/>
                <a:gd name="T3" fmla="*/ 42 h 42"/>
                <a:gd name="T4" fmla="*/ 0 w 41"/>
                <a:gd name="T5" fmla="*/ 0 h 42"/>
                <a:gd name="T6" fmla="*/ 41 w 41"/>
                <a:gd name="T7" fmla="*/ 2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" h="42">
                  <a:moveTo>
                    <a:pt x="41" y="29"/>
                  </a:moveTo>
                  <a:cubicBezTo>
                    <a:pt x="38" y="33"/>
                    <a:pt x="35" y="38"/>
                    <a:pt x="32" y="42"/>
                  </a:cubicBezTo>
                  <a:cubicBezTo>
                    <a:pt x="18" y="30"/>
                    <a:pt x="8" y="17"/>
                    <a:pt x="0" y="0"/>
                  </a:cubicBezTo>
                  <a:cubicBezTo>
                    <a:pt x="17" y="7"/>
                    <a:pt x="30" y="16"/>
                    <a:pt x="41" y="2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99" name="Freeform 57">
              <a:extLst>
                <a:ext uri="{FF2B5EF4-FFF2-40B4-BE49-F238E27FC236}">
                  <a16:creationId xmlns:a16="http://schemas.microsoft.com/office/drawing/2014/main" id="{79176826-6582-49DB-9061-1F97CAFA8C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3900" y="1968500"/>
              <a:ext cx="192088" cy="123825"/>
            </a:xfrm>
            <a:custGeom>
              <a:avLst/>
              <a:gdLst>
                <a:gd name="T0" fmla="*/ 0 w 53"/>
                <a:gd name="T1" fmla="*/ 9 h 34"/>
                <a:gd name="T2" fmla="*/ 33 w 53"/>
                <a:gd name="T3" fmla="*/ 2 h 34"/>
                <a:gd name="T4" fmla="*/ 37 w 53"/>
                <a:gd name="T5" fmla="*/ 4 h 34"/>
                <a:gd name="T6" fmla="*/ 52 w 53"/>
                <a:gd name="T7" fmla="*/ 28 h 34"/>
                <a:gd name="T8" fmla="*/ 53 w 53"/>
                <a:gd name="T9" fmla="*/ 28 h 34"/>
                <a:gd name="T10" fmla="*/ 48 w 53"/>
                <a:gd name="T11" fmla="*/ 34 h 34"/>
                <a:gd name="T12" fmla="*/ 0 w 53"/>
                <a:gd name="T13" fmla="*/ 9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34">
                  <a:moveTo>
                    <a:pt x="0" y="9"/>
                  </a:moveTo>
                  <a:cubicBezTo>
                    <a:pt x="10" y="2"/>
                    <a:pt x="22" y="0"/>
                    <a:pt x="33" y="2"/>
                  </a:cubicBezTo>
                  <a:cubicBezTo>
                    <a:pt x="35" y="2"/>
                    <a:pt x="36" y="3"/>
                    <a:pt x="37" y="4"/>
                  </a:cubicBezTo>
                  <a:cubicBezTo>
                    <a:pt x="42" y="12"/>
                    <a:pt x="47" y="20"/>
                    <a:pt x="52" y="28"/>
                  </a:cubicBezTo>
                  <a:cubicBezTo>
                    <a:pt x="52" y="28"/>
                    <a:pt x="53" y="28"/>
                    <a:pt x="53" y="28"/>
                  </a:cubicBezTo>
                  <a:cubicBezTo>
                    <a:pt x="52" y="30"/>
                    <a:pt x="50" y="32"/>
                    <a:pt x="48" y="34"/>
                  </a:cubicBezTo>
                  <a:cubicBezTo>
                    <a:pt x="35" y="19"/>
                    <a:pt x="20" y="11"/>
                    <a:pt x="0" y="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0" name="Freeform 58">
              <a:extLst>
                <a:ext uri="{FF2B5EF4-FFF2-40B4-BE49-F238E27FC236}">
                  <a16:creationId xmlns:a16="http://schemas.microsoft.com/office/drawing/2014/main" id="{D1461BC3-9ABC-4571-BA52-FDFAB1932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300" y="2074863"/>
              <a:ext cx="133350" cy="228600"/>
            </a:xfrm>
            <a:custGeom>
              <a:avLst/>
              <a:gdLst>
                <a:gd name="T0" fmla="*/ 0 w 37"/>
                <a:gd name="T1" fmla="*/ 60 h 63"/>
                <a:gd name="T2" fmla="*/ 9 w 37"/>
                <a:gd name="T3" fmla="*/ 33 h 63"/>
                <a:gd name="T4" fmla="*/ 27 w 37"/>
                <a:gd name="T5" fmla="*/ 4 h 63"/>
                <a:gd name="T6" fmla="*/ 35 w 37"/>
                <a:gd name="T7" fmla="*/ 2 h 63"/>
                <a:gd name="T8" fmla="*/ 34 w 37"/>
                <a:gd name="T9" fmla="*/ 9 h 63"/>
                <a:gd name="T10" fmla="*/ 12 w 37"/>
                <a:gd name="T11" fmla="*/ 51 h 63"/>
                <a:gd name="T12" fmla="*/ 9 w 37"/>
                <a:gd name="T13" fmla="*/ 60 h 63"/>
                <a:gd name="T14" fmla="*/ 5 w 37"/>
                <a:gd name="T15" fmla="*/ 63 h 63"/>
                <a:gd name="T16" fmla="*/ 0 w 37"/>
                <a:gd name="T17" fmla="*/ 6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63">
                  <a:moveTo>
                    <a:pt x="0" y="60"/>
                  </a:moveTo>
                  <a:cubicBezTo>
                    <a:pt x="3" y="50"/>
                    <a:pt x="6" y="41"/>
                    <a:pt x="9" y="33"/>
                  </a:cubicBezTo>
                  <a:cubicBezTo>
                    <a:pt x="12" y="22"/>
                    <a:pt x="19" y="12"/>
                    <a:pt x="27" y="4"/>
                  </a:cubicBezTo>
                  <a:cubicBezTo>
                    <a:pt x="30" y="1"/>
                    <a:pt x="32" y="0"/>
                    <a:pt x="35" y="2"/>
                  </a:cubicBezTo>
                  <a:cubicBezTo>
                    <a:pt x="37" y="5"/>
                    <a:pt x="36" y="7"/>
                    <a:pt x="34" y="9"/>
                  </a:cubicBezTo>
                  <a:cubicBezTo>
                    <a:pt x="22" y="21"/>
                    <a:pt x="15" y="35"/>
                    <a:pt x="12" y="51"/>
                  </a:cubicBezTo>
                  <a:cubicBezTo>
                    <a:pt x="11" y="54"/>
                    <a:pt x="11" y="57"/>
                    <a:pt x="9" y="60"/>
                  </a:cubicBezTo>
                  <a:cubicBezTo>
                    <a:pt x="9" y="62"/>
                    <a:pt x="6" y="63"/>
                    <a:pt x="5" y="63"/>
                  </a:cubicBezTo>
                  <a:cubicBezTo>
                    <a:pt x="4" y="63"/>
                    <a:pt x="2" y="61"/>
                    <a:pt x="0" y="6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1" name="Freeform 59">
              <a:extLst>
                <a:ext uri="{FF2B5EF4-FFF2-40B4-BE49-F238E27FC236}">
                  <a16:creationId xmlns:a16="http://schemas.microsoft.com/office/drawing/2014/main" id="{D6FE5E5B-46CC-4BB4-9DA3-1203C6969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2700" y="4286250"/>
              <a:ext cx="93663" cy="115888"/>
            </a:xfrm>
            <a:custGeom>
              <a:avLst/>
              <a:gdLst>
                <a:gd name="T0" fmla="*/ 26 w 26"/>
                <a:gd name="T1" fmla="*/ 19 h 32"/>
                <a:gd name="T2" fmla="*/ 12 w 26"/>
                <a:gd name="T3" fmla="*/ 28 h 32"/>
                <a:gd name="T4" fmla="*/ 1 w 26"/>
                <a:gd name="T5" fmla="*/ 15 h 32"/>
                <a:gd name="T6" fmla="*/ 7 w 26"/>
                <a:gd name="T7" fmla="*/ 3 h 32"/>
                <a:gd name="T8" fmla="*/ 19 w 26"/>
                <a:gd name="T9" fmla="*/ 4 h 32"/>
                <a:gd name="T10" fmla="*/ 26 w 26"/>
                <a:gd name="T11" fmla="*/ 1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2">
                  <a:moveTo>
                    <a:pt x="26" y="19"/>
                  </a:moveTo>
                  <a:cubicBezTo>
                    <a:pt x="26" y="29"/>
                    <a:pt x="20" y="32"/>
                    <a:pt x="12" y="28"/>
                  </a:cubicBezTo>
                  <a:cubicBezTo>
                    <a:pt x="7" y="25"/>
                    <a:pt x="3" y="21"/>
                    <a:pt x="1" y="15"/>
                  </a:cubicBezTo>
                  <a:cubicBezTo>
                    <a:pt x="0" y="10"/>
                    <a:pt x="2" y="6"/>
                    <a:pt x="7" y="3"/>
                  </a:cubicBezTo>
                  <a:cubicBezTo>
                    <a:pt x="11" y="0"/>
                    <a:pt x="15" y="1"/>
                    <a:pt x="19" y="4"/>
                  </a:cubicBezTo>
                  <a:cubicBezTo>
                    <a:pt x="23" y="7"/>
                    <a:pt x="26" y="13"/>
                    <a:pt x="26" y="1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2" name="Freeform 60">
              <a:extLst>
                <a:ext uri="{FF2B5EF4-FFF2-40B4-BE49-F238E27FC236}">
                  <a16:creationId xmlns:a16="http://schemas.microsoft.com/office/drawing/2014/main" id="{D6E43FA2-BD00-4B50-82AC-7CEC68D55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2875" y="3297238"/>
              <a:ext cx="87313" cy="109538"/>
            </a:xfrm>
            <a:custGeom>
              <a:avLst/>
              <a:gdLst>
                <a:gd name="T0" fmla="*/ 24 w 24"/>
                <a:gd name="T1" fmla="*/ 16 h 30"/>
                <a:gd name="T2" fmla="*/ 16 w 24"/>
                <a:gd name="T3" fmla="*/ 30 h 30"/>
                <a:gd name="T4" fmla="*/ 3 w 24"/>
                <a:gd name="T5" fmla="*/ 21 h 30"/>
                <a:gd name="T6" fmla="*/ 1 w 24"/>
                <a:gd name="T7" fmla="*/ 11 h 30"/>
                <a:gd name="T8" fmla="*/ 9 w 24"/>
                <a:gd name="T9" fmla="*/ 1 h 30"/>
                <a:gd name="T10" fmla="*/ 21 w 24"/>
                <a:gd name="T11" fmla="*/ 7 h 30"/>
                <a:gd name="T12" fmla="*/ 24 w 24"/>
                <a:gd name="T13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30">
                  <a:moveTo>
                    <a:pt x="24" y="16"/>
                  </a:moveTo>
                  <a:cubicBezTo>
                    <a:pt x="23" y="23"/>
                    <a:pt x="20" y="28"/>
                    <a:pt x="16" y="30"/>
                  </a:cubicBezTo>
                  <a:cubicBezTo>
                    <a:pt x="12" y="30"/>
                    <a:pt x="6" y="27"/>
                    <a:pt x="3" y="21"/>
                  </a:cubicBezTo>
                  <a:cubicBezTo>
                    <a:pt x="2" y="18"/>
                    <a:pt x="1" y="15"/>
                    <a:pt x="1" y="11"/>
                  </a:cubicBezTo>
                  <a:cubicBezTo>
                    <a:pt x="0" y="6"/>
                    <a:pt x="4" y="2"/>
                    <a:pt x="9" y="1"/>
                  </a:cubicBezTo>
                  <a:cubicBezTo>
                    <a:pt x="14" y="0"/>
                    <a:pt x="19" y="2"/>
                    <a:pt x="21" y="7"/>
                  </a:cubicBezTo>
                  <a:cubicBezTo>
                    <a:pt x="22" y="9"/>
                    <a:pt x="23" y="13"/>
                    <a:pt x="24" y="16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3" name="Freeform 61">
              <a:extLst>
                <a:ext uri="{FF2B5EF4-FFF2-40B4-BE49-F238E27FC236}">
                  <a16:creationId xmlns:a16="http://schemas.microsoft.com/office/drawing/2014/main" id="{0C0F104E-63AD-40AC-886A-1C9A38490F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425" y="920750"/>
              <a:ext cx="120650" cy="128588"/>
            </a:xfrm>
            <a:custGeom>
              <a:avLst/>
              <a:gdLst>
                <a:gd name="T0" fmla="*/ 0 w 33"/>
                <a:gd name="T1" fmla="*/ 0 h 35"/>
                <a:gd name="T2" fmla="*/ 33 w 33"/>
                <a:gd name="T3" fmla="*/ 22 h 35"/>
                <a:gd name="T4" fmla="*/ 33 w 33"/>
                <a:gd name="T5" fmla="*/ 27 h 35"/>
                <a:gd name="T6" fmla="*/ 27 w 33"/>
                <a:gd name="T7" fmla="*/ 35 h 35"/>
                <a:gd name="T8" fmla="*/ 0 w 33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35">
                  <a:moveTo>
                    <a:pt x="0" y="0"/>
                  </a:moveTo>
                  <a:cubicBezTo>
                    <a:pt x="13" y="5"/>
                    <a:pt x="24" y="13"/>
                    <a:pt x="33" y="22"/>
                  </a:cubicBezTo>
                  <a:cubicBezTo>
                    <a:pt x="33" y="23"/>
                    <a:pt x="33" y="25"/>
                    <a:pt x="33" y="27"/>
                  </a:cubicBezTo>
                  <a:cubicBezTo>
                    <a:pt x="31" y="29"/>
                    <a:pt x="29" y="32"/>
                    <a:pt x="27" y="35"/>
                  </a:cubicBezTo>
                  <a:cubicBezTo>
                    <a:pt x="15" y="26"/>
                    <a:pt x="7" y="14"/>
                    <a:pt x="0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4" name="Freeform 62">
              <a:extLst>
                <a:ext uri="{FF2B5EF4-FFF2-40B4-BE49-F238E27FC236}">
                  <a16:creationId xmlns:a16="http://schemas.microsoft.com/office/drawing/2014/main" id="{1F0B249B-EAC1-4649-B187-9005FC2CD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813" y="2081213"/>
              <a:ext cx="76200" cy="153988"/>
            </a:xfrm>
            <a:custGeom>
              <a:avLst/>
              <a:gdLst>
                <a:gd name="T0" fmla="*/ 13 w 21"/>
                <a:gd name="T1" fmla="*/ 42 h 42"/>
                <a:gd name="T2" fmla="*/ 1 w 21"/>
                <a:gd name="T3" fmla="*/ 9 h 42"/>
                <a:gd name="T4" fmla="*/ 1 w 21"/>
                <a:gd name="T5" fmla="*/ 5 h 42"/>
                <a:gd name="T6" fmla="*/ 5 w 21"/>
                <a:gd name="T7" fmla="*/ 0 h 42"/>
                <a:gd name="T8" fmla="*/ 17 w 21"/>
                <a:gd name="T9" fmla="*/ 6 h 42"/>
                <a:gd name="T10" fmla="*/ 19 w 21"/>
                <a:gd name="T11" fmla="*/ 10 h 42"/>
                <a:gd name="T12" fmla="*/ 13 w 21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2">
                  <a:moveTo>
                    <a:pt x="13" y="42"/>
                  </a:moveTo>
                  <a:cubicBezTo>
                    <a:pt x="11" y="29"/>
                    <a:pt x="8" y="18"/>
                    <a:pt x="1" y="9"/>
                  </a:cubicBezTo>
                  <a:cubicBezTo>
                    <a:pt x="0" y="8"/>
                    <a:pt x="0" y="6"/>
                    <a:pt x="1" y="5"/>
                  </a:cubicBezTo>
                  <a:cubicBezTo>
                    <a:pt x="2" y="3"/>
                    <a:pt x="3" y="2"/>
                    <a:pt x="5" y="0"/>
                  </a:cubicBezTo>
                  <a:cubicBezTo>
                    <a:pt x="9" y="2"/>
                    <a:pt x="13" y="4"/>
                    <a:pt x="17" y="6"/>
                  </a:cubicBezTo>
                  <a:cubicBezTo>
                    <a:pt x="18" y="7"/>
                    <a:pt x="19" y="9"/>
                    <a:pt x="19" y="10"/>
                  </a:cubicBezTo>
                  <a:cubicBezTo>
                    <a:pt x="21" y="21"/>
                    <a:pt x="19" y="31"/>
                    <a:pt x="13" y="4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5" name="Freeform 63">
              <a:extLst>
                <a:ext uri="{FF2B5EF4-FFF2-40B4-BE49-F238E27FC236}">
                  <a16:creationId xmlns:a16="http://schemas.microsoft.com/office/drawing/2014/main" id="{6CCB3BEA-5596-49D7-BCE2-C49BABD84B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2788" y="1162050"/>
              <a:ext cx="104775" cy="68263"/>
            </a:xfrm>
            <a:custGeom>
              <a:avLst/>
              <a:gdLst>
                <a:gd name="T0" fmla="*/ 0 w 29"/>
                <a:gd name="T1" fmla="*/ 19 h 19"/>
                <a:gd name="T2" fmla="*/ 17 w 29"/>
                <a:gd name="T3" fmla="*/ 0 h 19"/>
                <a:gd name="T4" fmla="*/ 29 w 29"/>
                <a:gd name="T5" fmla="*/ 19 h 19"/>
                <a:gd name="T6" fmla="*/ 0 w 29"/>
                <a:gd name="T7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9">
                  <a:moveTo>
                    <a:pt x="0" y="19"/>
                  </a:moveTo>
                  <a:cubicBezTo>
                    <a:pt x="6" y="13"/>
                    <a:pt x="11" y="7"/>
                    <a:pt x="17" y="0"/>
                  </a:cubicBezTo>
                  <a:cubicBezTo>
                    <a:pt x="21" y="6"/>
                    <a:pt x="25" y="12"/>
                    <a:pt x="29" y="19"/>
                  </a:cubicBezTo>
                  <a:cubicBezTo>
                    <a:pt x="19" y="19"/>
                    <a:pt x="9" y="19"/>
                    <a:pt x="0" y="1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6" name="Freeform 64">
              <a:extLst>
                <a:ext uri="{FF2B5EF4-FFF2-40B4-BE49-F238E27FC236}">
                  <a16:creationId xmlns:a16="http://schemas.microsoft.com/office/drawing/2014/main" id="{1E33C74D-3DAA-492E-A1C5-64662ED5E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2050" y="1157288"/>
              <a:ext cx="112713" cy="109538"/>
            </a:xfrm>
            <a:custGeom>
              <a:avLst/>
              <a:gdLst>
                <a:gd name="T0" fmla="*/ 31 w 31"/>
                <a:gd name="T1" fmla="*/ 2 h 30"/>
                <a:gd name="T2" fmla="*/ 10 w 31"/>
                <a:gd name="T3" fmla="*/ 30 h 30"/>
                <a:gd name="T4" fmla="*/ 8 w 31"/>
                <a:gd name="T5" fmla="*/ 29 h 30"/>
                <a:gd name="T6" fmla="*/ 10 w 31"/>
                <a:gd name="T7" fmla="*/ 13 h 30"/>
                <a:gd name="T8" fmla="*/ 29 w 31"/>
                <a:gd name="T9" fmla="*/ 0 h 30"/>
                <a:gd name="T10" fmla="*/ 31 w 31"/>
                <a:gd name="T11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30">
                  <a:moveTo>
                    <a:pt x="31" y="2"/>
                  </a:moveTo>
                  <a:cubicBezTo>
                    <a:pt x="24" y="12"/>
                    <a:pt x="17" y="21"/>
                    <a:pt x="10" y="30"/>
                  </a:cubicBezTo>
                  <a:cubicBezTo>
                    <a:pt x="9" y="30"/>
                    <a:pt x="8" y="29"/>
                    <a:pt x="8" y="29"/>
                  </a:cubicBezTo>
                  <a:cubicBezTo>
                    <a:pt x="1" y="19"/>
                    <a:pt x="0" y="22"/>
                    <a:pt x="10" y="13"/>
                  </a:cubicBezTo>
                  <a:cubicBezTo>
                    <a:pt x="16" y="8"/>
                    <a:pt x="23" y="4"/>
                    <a:pt x="29" y="0"/>
                  </a:cubicBezTo>
                  <a:cubicBezTo>
                    <a:pt x="30" y="1"/>
                    <a:pt x="31" y="1"/>
                    <a:pt x="31" y="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7" name="Freeform 65">
              <a:extLst>
                <a:ext uri="{FF2B5EF4-FFF2-40B4-BE49-F238E27FC236}">
                  <a16:creationId xmlns:a16="http://schemas.microsoft.com/office/drawing/2014/main" id="{1CC7AD1B-1D03-4D25-95F9-95F2167AF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4675" y="2055813"/>
              <a:ext cx="65088" cy="87313"/>
            </a:xfrm>
            <a:custGeom>
              <a:avLst/>
              <a:gdLst>
                <a:gd name="T0" fmla="*/ 18 w 18"/>
                <a:gd name="T1" fmla="*/ 12 h 24"/>
                <a:gd name="T2" fmla="*/ 16 w 18"/>
                <a:gd name="T3" fmla="*/ 18 h 24"/>
                <a:gd name="T4" fmla="*/ 7 w 18"/>
                <a:gd name="T5" fmla="*/ 21 h 24"/>
                <a:gd name="T6" fmla="*/ 1 w 18"/>
                <a:gd name="T7" fmla="*/ 10 h 24"/>
                <a:gd name="T8" fmla="*/ 7 w 18"/>
                <a:gd name="T9" fmla="*/ 1 h 24"/>
                <a:gd name="T10" fmla="*/ 16 w 18"/>
                <a:gd name="T11" fmla="*/ 7 h 24"/>
                <a:gd name="T12" fmla="*/ 18 w 18"/>
                <a:gd name="T13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24">
                  <a:moveTo>
                    <a:pt x="18" y="12"/>
                  </a:moveTo>
                  <a:cubicBezTo>
                    <a:pt x="17" y="14"/>
                    <a:pt x="17" y="16"/>
                    <a:pt x="16" y="18"/>
                  </a:cubicBezTo>
                  <a:cubicBezTo>
                    <a:pt x="15" y="22"/>
                    <a:pt x="10" y="24"/>
                    <a:pt x="7" y="21"/>
                  </a:cubicBezTo>
                  <a:cubicBezTo>
                    <a:pt x="5" y="18"/>
                    <a:pt x="2" y="14"/>
                    <a:pt x="1" y="10"/>
                  </a:cubicBezTo>
                  <a:cubicBezTo>
                    <a:pt x="0" y="6"/>
                    <a:pt x="3" y="2"/>
                    <a:pt x="7" y="1"/>
                  </a:cubicBezTo>
                  <a:cubicBezTo>
                    <a:pt x="12" y="0"/>
                    <a:pt x="15" y="3"/>
                    <a:pt x="16" y="7"/>
                  </a:cubicBezTo>
                  <a:cubicBezTo>
                    <a:pt x="17" y="9"/>
                    <a:pt x="17" y="10"/>
                    <a:pt x="18" y="1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8" name="Freeform 66">
              <a:extLst>
                <a:ext uri="{FF2B5EF4-FFF2-40B4-BE49-F238E27FC236}">
                  <a16:creationId xmlns:a16="http://schemas.microsoft.com/office/drawing/2014/main" id="{EA3784DF-7F4B-4D33-A019-40BC99F2A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0925" y="4803775"/>
              <a:ext cx="149225" cy="34925"/>
            </a:xfrm>
            <a:custGeom>
              <a:avLst/>
              <a:gdLst>
                <a:gd name="T0" fmla="*/ 41 w 41"/>
                <a:gd name="T1" fmla="*/ 5 h 10"/>
                <a:gd name="T2" fmla="*/ 0 w 41"/>
                <a:gd name="T3" fmla="*/ 5 h 10"/>
                <a:gd name="T4" fmla="*/ 41 w 41"/>
                <a:gd name="T5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10">
                  <a:moveTo>
                    <a:pt x="41" y="5"/>
                  </a:moveTo>
                  <a:cubicBezTo>
                    <a:pt x="33" y="10"/>
                    <a:pt x="8" y="10"/>
                    <a:pt x="0" y="5"/>
                  </a:cubicBezTo>
                  <a:cubicBezTo>
                    <a:pt x="7" y="0"/>
                    <a:pt x="35" y="0"/>
                    <a:pt x="41" y="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09" name="Freeform 67">
              <a:extLst>
                <a:ext uri="{FF2B5EF4-FFF2-40B4-BE49-F238E27FC236}">
                  <a16:creationId xmlns:a16="http://schemas.microsoft.com/office/drawing/2014/main" id="{E14E5D02-7979-4A84-95A9-6FA1BEF34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300" y="2339975"/>
              <a:ext cx="31750" cy="98425"/>
            </a:xfrm>
            <a:custGeom>
              <a:avLst/>
              <a:gdLst>
                <a:gd name="T0" fmla="*/ 8 w 9"/>
                <a:gd name="T1" fmla="*/ 14 h 27"/>
                <a:gd name="T2" fmla="*/ 8 w 9"/>
                <a:gd name="T3" fmla="*/ 23 h 27"/>
                <a:gd name="T4" fmla="*/ 4 w 9"/>
                <a:gd name="T5" fmla="*/ 27 h 27"/>
                <a:gd name="T6" fmla="*/ 0 w 9"/>
                <a:gd name="T7" fmla="*/ 23 h 27"/>
                <a:gd name="T8" fmla="*/ 0 w 9"/>
                <a:gd name="T9" fmla="*/ 4 h 27"/>
                <a:gd name="T10" fmla="*/ 4 w 9"/>
                <a:gd name="T11" fmla="*/ 0 h 27"/>
                <a:gd name="T12" fmla="*/ 8 w 9"/>
                <a:gd name="T13" fmla="*/ 4 h 27"/>
                <a:gd name="T14" fmla="*/ 8 w 9"/>
                <a:gd name="T15" fmla="*/ 1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27">
                  <a:moveTo>
                    <a:pt x="8" y="14"/>
                  </a:moveTo>
                  <a:cubicBezTo>
                    <a:pt x="8" y="17"/>
                    <a:pt x="9" y="20"/>
                    <a:pt x="8" y="23"/>
                  </a:cubicBezTo>
                  <a:cubicBezTo>
                    <a:pt x="8" y="24"/>
                    <a:pt x="6" y="26"/>
                    <a:pt x="4" y="27"/>
                  </a:cubicBezTo>
                  <a:cubicBezTo>
                    <a:pt x="3" y="26"/>
                    <a:pt x="0" y="24"/>
                    <a:pt x="0" y="23"/>
                  </a:cubicBezTo>
                  <a:cubicBezTo>
                    <a:pt x="0" y="17"/>
                    <a:pt x="0" y="10"/>
                    <a:pt x="0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1"/>
                    <a:pt x="8" y="3"/>
                    <a:pt x="8" y="4"/>
                  </a:cubicBezTo>
                  <a:cubicBezTo>
                    <a:pt x="9" y="7"/>
                    <a:pt x="8" y="11"/>
                    <a:pt x="8" y="1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0" name="Freeform 68">
              <a:extLst>
                <a:ext uri="{FF2B5EF4-FFF2-40B4-BE49-F238E27FC236}">
                  <a16:creationId xmlns:a16="http://schemas.microsoft.com/office/drawing/2014/main" id="{393CAF45-F917-42A8-8707-084A879C6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338" y="2314575"/>
              <a:ext cx="80963" cy="76200"/>
            </a:xfrm>
            <a:custGeom>
              <a:avLst/>
              <a:gdLst>
                <a:gd name="T0" fmla="*/ 22 w 22"/>
                <a:gd name="T1" fmla="*/ 11 h 21"/>
                <a:gd name="T2" fmla="*/ 19 w 22"/>
                <a:gd name="T3" fmla="*/ 13 h 21"/>
                <a:gd name="T4" fmla="*/ 13 w 22"/>
                <a:gd name="T5" fmla="*/ 18 h 21"/>
                <a:gd name="T6" fmla="*/ 11 w 22"/>
                <a:gd name="T7" fmla="*/ 21 h 21"/>
                <a:gd name="T8" fmla="*/ 9 w 22"/>
                <a:gd name="T9" fmla="*/ 18 h 21"/>
                <a:gd name="T10" fmla="*/ 3 w 22"/>
                <a:gd name="T11" fmla="*/ 13 h 21"/>
                <a:gd name="T12" fmla="*/ 0 w 22"/>
                <a:gd name="T13" fmla="*/ 10 h 21"/>
                <a:gd name="T14" fmla="*/ 3 w 22"/>
                <a:gd name="T15" fmla="*/ 8 h 21"/>
                <a:gd name="T16" fmla="*/ 9 w 22"/>
                <a:gd name="T17" fmla="*/ 2 h 21"/>
                <a:gd name="T18" fmla="*/ 11 w 22"/>
                <a:gd name="T19" fmla="*/ 0 h 21"/>
                <a:gd name="T20" fmla="*/ 13 w 22"/>
                <a:gd name="T21" fmla="*/ 2 h 21"/>
                <a:gd name="T22" fmla="*/ 20 w 22"/>
                <a:gd name="T23" fmla="*/ 9 h 21"/>
                <a:gd name="T24" fmla="*/ 22 w 22"/>
                <a:gd name="T25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21">
                  <a:moveTo>
                    <a:pt x="22" y="11"/>
                  </a:moveTo>
                  <a:cubicBezTo>
                    <a:pt x="21" y="12"/>
                    <a:pt x="20" y="12"/>
                    <a:pt x="19" y="13"/>
                  </a:cubicBezTo>
                  <a:cubicBezTo>
                    <a:pt x="17" y="15"/>
                    <a:pt x="15" y="17"/>
                    <a:pt x="13" y="18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10" y="20"/>
                    <a:pt x="9" y="19"/>
                    <a:pt x="9" y="18"/>
                  </a:cubicBezTo>
                  <a:cubicBezTo>
                    <a:pt x="8" y="15"/>
                    <a:pt x="6" y="14"/>
                    <a:pt x="3" y="13"/>
                  </a:cubicBezTo>
                  <a:cubicBezTo>
                    <a:pt x="2" y="12"/>
                    <a:pt x="1" y="11"/>
                    <a:pt x="0" y="10"/>
                  </a:cubicBezTo>
                  <a:cubicBezTo>
                    <a:pt x="1" y="10"/>
                    <a:pt x="2" y="8"/>
                    <a:pt x="3" y="8"/>
                  </a:cubicBezTo>
                  <a:cubicBezTo>
                    <a:pt x="6" y="7"/>
                    <a:pt x="8" y="6"/>
                    <a:pt x="9" y="2"/>
                  </a:cubicBezTo>
                  <a:cubicBezTo>
                    <a:pt x="9" y="1"/>
                    <a:pt x="10" y="0"/>
                    <a:pt x="11" y="0"/>
                  </a:cubicBezTo>
                  <a:cubicBezTo>
                    <a:pt x="11" y="0"/>
                    <a:pt x="13" y="1"/>
                    <a:pt x="13" y="2"/>
                  </a:cubicBezTo>
                  <a:cubicBezTo>
                    <a:pt x="14" y="6"/>
                    <a:pt x="16" y="8"/>
                    <a:pt x="20" y="9"/>
                  </a:cubicBezTo>
                  <a:cubicBezTo>
                    <a:pt x="21" y="9"/>
                    <a:pt x="21" y="10"/>
                    <a:pt x="22" y="1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1" name="Freeform 69">
              <a:extLst>
                <a:ext uri="{FF2B5EF4-FFF2-40B4-BE49-F238E27FC236}">
                  <a16:creationId xmlns:a16="http://schemas.microsoft.com/office/drawing/2014/main" id="{AE1A9224-7108-457B-BA25-A9ACA78F0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638" y="1968500"/>
              <a:ext cx="79375" cy="76200"/>
            </a:xfrm>
            <a:custGeom>
              <a:avLst/>
              <a:gdLst>
                <a:gd name="T0" fmla="*/ 22 w 22"/>
                <a:gd name="T1" fmla="*/ 11 h 21"/>
                <a:gd name="T2" fmla="*/ 21 w 22"/>
                <a:gd name="T3" fmla="*/ 12 h 21"/>
                <a:gd name="T4" fmla="*/ 11 w 22"/>
                <a:gd name="T5" fmla="*/ 21 h 21"/>
                <a:gd name="T6" fmla="*/ 9 w 22"/>
                <a:gd name="T7" fmla="*/ 19 h 21"/>
                <a:gd name="T8" fmla="*/ 3 w 22"/>
                <a:gd name="T9" fmla="*/ 13 h 21"/>
                <a:gd name="T10" fmla="*/ 0 w 22"/>
                <a:gd name="T11" fmla="*/ 10 h 21"/>
                <a:gd name="T12" fmla="*/ 3 w 22"/>
                <a:gd name="T13" fmla="*/ 8 h 21"/>
                <a:gd name="T14" fmla="*/ 9 w 22"/>
                <a:gd name="T15" fmla="*/ 3 h 21"/>
                <a:gd name="T16" fmla="*/ 11 w 22"/>
                <a:gd name="T17" fmla="*/ 0 h 21"/>
                <a:gd name="T18" fmla="*/ 13 w 22"/>
                <a:gd name="T19" fmla="*/ 2 h 21"/>
                <a:gd name="T20" fmla="*/ 20 w 22"/>
                <a:gd name="T21" fmla="*/ 9 h 21"/>
                <a:gd name="T22" fmla="*/ 22 w 22"/>
                <a:gd name="T23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21">
                  <a:moveTo>
                    <a:pt x="22" y="11"/>
                  </a:moveTo>
                  <a:cubicBezTo>
                    <a:pt x="21" y="11"/>
                    <a:pt x="21" y="12"/>
                    <a:pt x="21" y="12"/>
                  </a:cubicBezTo>
                  <a:cubicBezTo>
                    <a:pt x="14" y="12"/>
                    <a:pt x="14" y="18"/>
                    <a:pt x="11" y="21"/>
                  </a:cubicBezTo>
                  <a:cubicBezTo>
                    <a:pt x="11" y="21"/>
                    <a:pt x="9" y="20"/>
                    <a:pt x="9" y="19"/>
                  </a:cubicBezTo>
                  <a:cubicBezTo>
                    <a:pt x="8" y="15"/>
                    <a:pt x="6" y="13"/>
                    <a:pt x="3" y="13"/>
                  </a:cubicBezTo>
                  <a:cubicBezTo>
                    <a:pt x="2" y="13"/>
                    <a:pt x="1" y="11"/>
                    <a:pt x="0" y="10"/>
                  </a:cubicBezTo>
                  <a:cubicBezTo>
                    <a:pt x="1" y="10"/>
                    <a:pt x="2" y="9"/>
                    <a:pt x="3" y="8"/>
                  </a:cubicBezTo>
                  <a:cubicBezTo>
                    <a:pt x="5" y="6"/>
                    <a:pt x="7" y="4"/>
                    <a:pt x="9" y="3"/>
                  </a:cubicBezTo>
                  <a:cubicBezTo>
                    <a:pt x="9" y="2"/>
                    <a:pt x="10" y="1"/>
                    <a:pt x="11" y="0"/>
                  </a:cubicBezTo>
                  <a:cubicBezTo>
                    <a:pt x="11" y="0"/>
                    <a:pt x="13" y="1"/>
                    <a:pt x="13" y="2"/>
                  </a:cubicBezTo>
                  <a:cubicBezTo>
                    <a:pt x="13" y="6"/>
                    <a:pt x="16" y="8"/>
                    <a:pt x="20" y="9"/>
                  </a:cubicBezTo>
                  <a:cubicBezTo>
                    <a:pt x="20" y="9"/>
                    <a:pt x="21" y="10"/>
                    <a:pt x="22" y="1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2" name="Freeform 70">
              <a:extLst>
                <a:ext uri="{FF2B5EF4-FFF2-40B4-BE49-F238E27FC236}">
                  <a16:creationId xmlns:a16="http://schemas.microsoft.com/office/drawing/2014/main" id="{14430D1C-67F4-4124-9103-6D7334944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5500" y="2078038"/>
              <a:ext cx="68263" cy="73025"/>
            </a:xfrm>
            <a:custGeom>
              <a:avLst/>
              <a:gdLst>
                <a:gd name="T0" fmla="*/ 19 w 19"/>
                <a:gd name="T1" fmla="*/ 10 h 20"/>
                <a:gd name="T2" fmla="*/ 12 w 19"/>
                <a:gd name="T3" fmla="*/ 19 h 20"/>
                <a:gd name="T4" fmla="*/ 8 w 19"/>
                <a:gd name="T5" fmla="*/ 19 h 20"/>
                <a:gd name="T6" fmla="*/ 2 w 19"/>
                <a:gd name="T7" fmla="*/ 12 h 20"/>
                <a:gd name="T8" fmla="*/ 0 w 19"/>
                <a:gd name="T9" fmla="*/ 10 h 20"/>
                <a:gd name="T10" fmla="*/ 2 w 19"/>
                <a:gd name="T11" fmla="*/ 8 h 20"/>
                <a:gd name="T12" fmla="*/ 8 w 19"/>
                <a:gd name="T13" fmla="*/ 1 h 20"/>
                <a:gd name="T14" fmla="*/ 12 w 19"/>
                <a:gd name="T15" fmla="*/ 1 h 20"/>
                <a:gd name="T16" fmla="*/ 19 w 19"/>
                <a:gd name="T17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0">
                  <a:moveTo>
                    <a:pt x="19" y="10"/>
                  </a:moveTo>
                  <a:cubicBezTo>
                    <a:pt x="17" y="13"/>
                    <a:pt x="15" y="16"/>
                    <a:pt x="12" y="19"/>
                  </a:cubicBezTo>
                  <a:cubicBezTo>
                    <a:pt x="11" y="20"/>
                    <a:pt x="8" y="19"/>
                    <a:pt x="8" y="19"/>
                  </a:cubicBezTo>
                  <a:cubicBezTo>
                    <a:pt x="7" y="15"/>
                    <a:pt x="6" y="13"/>
                    <a:pt x="2" y="12"/>
                  </a:cubicBezTo>
                  <a:cubicBezTo>
                    <a:pt x="1" y="12"/>
                    <a:pt x="0" y="11"/>
                    <a:pt x="0" y="10"/>
                  </a:cubicBezTo>
                  <a:cubicBezTo>
                    <a:pt x="0" y="9"/>
                    <a:pt x="1" y="8"/>
                    <a:pt x="2" y="8"/>
                  </a:cubicBezTo>
                  <a:cubicBezTo>
                    <a:pt x="6" y="7"/>
                    <a:pt x="7" y="5"/>
                    <a:pt x="8" y="1"/>
                  </a:cubicBezTo>
                  <a:cubicBezTo>
                    <a:pt x="8" y="1"/>
                    <a:pt x="11" y="0"/>
                    <a:pt x="12" y="1"/>
                  </a:cubicBezTo>
                  <a:cubicBezTo>
                    <a:pt x="15" y="4"/>
                    <a:pt x="17" y="7"/>
                    <a:pt x="19" y="1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3" name="Freeform 71">
              <a:extLst>
                <a:ext uri="{FF2B5EF4-FFF2-40B4-BE49-F238E27FC236}">
                  <a16:creationId xmlns:a16="http://schemas.microsoft.com/office/drawing/2014/main" id="{0BAFA250-C4EB-422A-8311-7CD44CCCC4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175" y="2278063"/>
              <a:ext cx="77788" cy="73025"/>
            </a:xfrm>
            <a:custGeom>
              <a:avLst/>
              <a:gdLst>
                <a:gd name="T0" fmla="*/ 0 w 21"/>
                <a:gd name="T1" fmla="*/ 10 h 20"/>
                <a:gd name="T2" fmla="*/ 10 w 21"/>
                <a:gd name="T3" fmla="*/ 0 h 20"/>
                <a:gd name="T4" fmla="*/ 13 w 21"/>
                <a:gd name="T5" fmla="*/ 1 h 20"/>
                <a:gd name="T6" fmla="*/ 20 w 21"/>
                <a:gd name="T7" fmla="*/ 8 h 20"/>
                <a:gd name="T8" fmla="*/ 21 w 21"/>
                <a:gd name="T9" fmla="*/ 12 h 20"/>
                <a:gd name="T10" fmla="*/ 13 w 21"/>
                <a:gd name="T11" fmla="*/ 19 h 20"/>
                <a:gd name="T12" fmla="*/ 10 w 21"/>
                <a:gd name="T13" fmla="*/ 20 h 20"/>
                <a:gd name="T14" fmla="*/ 0 w 21"/>
                <a:gd name="T15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20">
                  <a:moveTo>
                    <a:pt x="0" y="10"/>
                  </a:moveTo>
                  <a:cubicBezTo>
                    <a:pt x="5" y="7"/>
                    <a:pt x="9" y="6"/>
                    <a:pt x="10" y="0"/>
                  </a:cubicBezTo>
                  <a:cubicBezTo>
                    <a:pt x="11" y="1"/>
                    <a:pt x="13" y="0"/>
                    <a:pt x="13" y="1"/>
                  </a:cubicBezTo>
                  <a:cubicBezTo>
                    <a:pt x="14" y="5"/>
                    <a:pt x="16" y="7"/>
                    <a:pt x="20" y="8"/>
                  </a:cubicBezTo>
                  <a:cubicBezTo>
                    <a:pt x="21" y="8"/>
                    <a:pt x="21" y="12"/>
                    <a:pt x="21" y="12"/>
                  </a:cubicBezTo>
                  <a:cubicBezTo>
                    <a:pt x="17" y="13"/>
                    <a:pt x="14" y="15"/>
                    <a:pt x="13" y="19"/>
                  </a:cubicBezTo>
                  <a:cubicBezTo>
                    <a:pt x="13" y="20"/>
                    <a:pt x="11" y="20"/>
                    <a:pt x="10" y="20"/>
                  </a:cubicBezTo>
                  <a:cubicBezTo>
                    <a:pt x="9" y="15"/>
                    <a:pt x="5" y="12"/>
                    <a:pt x="0" y="1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4" name="Freeform 72">
              <a:extLst>
                <a:ext uri="{FF2B5EF4-FFF2-40B4-BE49-F238E27FC236}">
                  <a16:creationId xmlns:a16="http://schemas.microsoft.com/office/drawing/2014/main" id="{7757ECEF-169B-4C23-90E2-10B6F1B12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1650" y="2376488"/>
              <a:ext cx="93663" cy="53975"/>
            </a:xfrm>
            <a:custGeom>
              <a:avLst/>
              <a:gdLst>
                <a:gd name="T0" fmla="*/ 26 w 26"/>
                <a:gd name="T1" fmla="*/ 3 h 15"/>
                <a:gd name="T2" fmla="*/ 9 w 26"/>
                <a:gd name="T3" fmla="*/ 14 h 15"/>
                <a:gd name="T4" fmla="*/ 2 w 26"/>
                <a:gd name="T5" fmla="*/ 13 h 15"/>
                <a:gd name="T6" fmla="*/ 4 w 26"/>
                <a:gd name="T7" fmla="*/ 6 h 15"/>
                <a:gd name="T8" fmla="*/ 26 w 26"/>
                <a:gd name="T9" fmla="*/ 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5">
                  <a:moveTo>
                    <a:pt x="26" y="3"/>
                  </a:moveTo>
                  <a:cubicBezTo>
                    <a:pt x="20" y="7"/>
                    <a:pt x="15" y="11"/>
                    <a:pt x="9" y="14"/>
                  </a:cubicBezTo>
                  <a:cubicBezTo>
                    <a:pt x="7" y="15"/>
                    <a:pt x="4" y="14"/>
                    <a:pt x="2" y="13"/>
                  </a:cubicBezTo>
                  <a:cubicBezTo>
                    <a:pt x="0" y="11"/>
                    <a:pt x="2" y="8"/>
                    <a:pt x="4" y="6"/>
                  </a:cubicBezTo>
                  <a:cubicBezTo>
                    <a:pt x="10" y="0"/>
                    <a:pt x="18" y="0"/>
                    <a:pt x="26" y="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5" name="Freeform 73">
              <a:extLst>
                <a:ext uri="{FF2B5EF4-FFF2-40B4-BE49-F238E27FC236}">
                  <a16:creationId xmlns:a16="http://schemas.microsoft.com/office/drawing/2014/main" id="{35DCD13E-D6B2-4AC3-8D2A-84CB6E75F3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0088" y="2143125"/>
              <a:ext cx="76200" cy="87313"/>
            </a:xfrm>
            <a:custGeom>
              <a:avLst/>
              <a:gdLst>
                <a:gd name="T0" fmla="*/ 0 w 21"/>
                <a:gd name="T1" fmla="*/ 12 h 24"/>
                <a:gd name="T2" fmla="*/ 9 w 21"/>
                <a:gd name="T3" fmla="*/ 0 h 24"/>
                <a:gd name="T4" fmla="*/ 21 w 21"/>
                <a:gd name="T5" fmla="*/ 22 h 24"/>
                <a:gd name="T6" fmla="*/ 20 w 21"/>
                <a:gd name="T7" fmla="*/ 24 h 24"/>
                <a:gd name="T8" fmla="*/ 0 w 21"/>
                <a:gd name="T9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24">
                  <a:moveTo>
                    <a:pt x="0" y="12"/>
                  </a:moveTo>
                  <a:cubicBezTo>
                    <a:pt x="3" y="8"/>
                    <a:pt x="6" y="4"/>
                    <a:pt x="9" y="0"/>
                  </a:cubicBezTo>
                  <a:cubicBezTo>
                    <a:pt x="13" y="8"/>
                    <a:pt x="17" y="15"/>
                    <a:pt x="21" y="22"/>
                  </a:cubicBezTo>
                  <a:cubicBezTo>
                    <a:pt x="20" y="23"/>
                    <a:pt x="20" y="23"/>
                    <a:pt x="20" y="24"/>
                  </a:cubicBezTo>
                  <a:cubicBezTo>
                    <a:pt x="13" y="20"/>
                    <a:pt x="7" y="16"/>
                    <a:pt x="0" y="1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6" name="Freeform 74">
              <a:extLst>
                <a:ext uri="{FF2B5EF4-FFF2-40B4-BE49-F238E27FC236}">
                  <a16:creationId xmlns:a16="http://schemas.microsoft.com/office/drawing/2014/main" id="{1E29AC43-010B-40DF-9201-B7623BFB9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8550" y="1066800"/>
              <a:ext cx="73025" cy="84138"/>
            </a:xfrm>
            <a:custGeom>
              <a:avLst/>
              <a:gdLst>
                <a:gd name="T0" fmla="*/ 18 w 20"/>
                <a:gd name="T1" fmla="*/ 23 h 23"/>
                <a:gd name="T2" fmla="*/ 0 w 20"/>
                <a:gd name="T3" fmla="*/ 12 h 23"/>
                <a:gd name="T4" fmla="*/ 8 w 20"/>
                <a:gd name="T5" fmla="*/ 0 h 23"/>
                <a:gd name="T6" fmla="*/ 20 w 20"/>
                <a:gd name="T7" fmla="*/ 22 h 23"/>
                <a:gd name="T8" fmla="*/ 18 w 20"/>
                <a:gd name="T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3">
                  <a:moveTo>
                    <a:pt x="18" y="23"/>
                  </a:moveTo>
                  <a:cubicBezTo>
                    <a:pt x="12" y="20"/>
                    <a:pt x="6" y="16"/>
                    <a:pt x="0" y="12"/>
                  </a:cubicBezTo>
                  <a:cubicBezTo>
                    <a:pt x="3" y="8"/>
                    <a:pt x="5" y="5"/>
                    <a:pt x="8" y="0"/>
                  </a:cubicBezTo>
                  <a:cubicBezTo>
                    <a:pt x="12" y="8"/>
                    <a:pt x="16" y="15"/>
                    <a:pt x="20" y="22"/>
                  </a:cubicBezTo>
                  <a:cubicBezTo>
                    <a:pt x="19" y="22"/>
                    <a:pt x="19" y="23"/>
                    <a:pt x="18" y="2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7" name="Freeform 75">
              <a:extLst>
                <a:ext uri="{FF2B5EF4-FFF2-40B4-BE49-F238E27FC236}">
                  <a16:creationId xmlns:a16="http://schemas.microsoft.com/office/drawing/2014/main" id="{8CCBE13C-C76C-46CE-B993-C704B2CE5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075" y="1030288"/>
              <a:ext cx="58738" cy="73025"/>
            </a:xfrm>
            <a:custGeom>
              <a:avLst/>
              <a:gdLst>
                <a:gd name="T0" fmla="*/ 15 w 16"/>
                <a:gd name="T1" fmla="*/ 20 h 20"/>
                <a:gd name="T2" fmla="*/ 0 w 16"/>
                <a:gd name="T3" fmla="*/ 10 h 20"/>
                <a:gd name="T4" fmla="*/ 3 w 16"/>
                <a:gd name="T5" fmla="*/ 6 h 20"/>
                <a:gd name="T6" fmla="*/ 6 w 16"/>
                <a:gd name="T7" fmla="*/ 0 h 20"/>
                <a:gd name="T8" fmla="*/ 16 w 16"/>
                <a:gd name="T9" fmla="*/ 19 h 20"/>
                <a:gd name="T10" fmla="*/ 15 w 16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0">
                  <a:moveTo>
                    <a:pt x="15" y="20"/>
                  </a:moveTo>
                  <a:cubicBezTo>
                    <a:pt x="10" y="17"/>
                    <a:pt x="5" y="14"/>
                    <a:pt x="0" y="10"/>
                  </a:cubicBezTo>
                  <a:cubicBezTo>
                    <a:pt x="1" y="8"/>
                    <a:pt x="2" y="7"/>
                    <a:pt x="3" y="6"/>
                  </a:cubicBezTo>
                  <a:cubicBezTo>
                    <a:pt x="4" y="4"/>
                    <a:pt x="5" y="3"/>
                    <a:pt x="6" y="0"/>
                  </a:cubicBezTo>
                  <a:cubicBezTo>
                    <a:pt x="10" y="7"/>
                    <a:pt x="13" y="13"/>
                    <a:pt x="16" y="19"/>
                  </a:cubicBezTo>
                  <a:cubicBezTo>
                    <a:pt x="16" y="19"/>
                    <a:pt x="15" y="19"/>
                    <a:pt x="15" y="2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8" name="Freeform 76">
              <a:extLst>
                <a:ext uri="{FF2B5EF4-FFF2-40B4-BE49-F238E27FC236}">
                  <a16:creationId xmlns:a16="http://schemas.microsoft.com/office/drawing/2014/main" id="{1DF79E4E-93BD-48E8-B0FD-B74A11F73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4663" y="3770313"/>
              <a:ext cx="47625" cy="42863"/>
            </a:xfrm>
            <a:custGeom>
              <a:avLst/>
              <a:gdLst>
                <a:gd name="T0" fmla="*/ 0 w 13"/>
                <a:gd name="T1" fmla="*/ 12 h 12"/>
                <a:gd name="T2" fmla="*/ 7 w 13"/>
                <a:gd name="T3" fmla="*/ 0 h 12"/>
                <a:gd name="T4" fmla="*/ 13 w 13"/>
                <a:gd name="T5" fmla="*/ 12 h 12"/>
                <a:gd name="T6" fmla="*/ 0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0" y="12"/>
                  </a:moveTo>
                  <a:cubicBezTo>
                    <a:pt x="0" y="4"/>
                    <a:pt x="3" y="0"/>
                    <a:pt x="7" y="0"/>
                  </a:cubicBezTo>
                  <a:cubicBezTo>
                    <a:pt x="11" y="0"/>
                    <a:pt x="13" y="5"/>
                    <a:pt x="13" y="12"/>
                  </a:cubicBezTo>
                  <a:cubicBezTo>
                    <a:pt x="9" y="12"/>
                    <a:pt x="5" y="12"/>
                    <a:pt x="0" y="1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19" name="Freeform 77">
              <a:extLst>
                <a:ext uri="{FF2B5EF4-FFF2-40B4-BE49-F238E27FC236}">
                  <a16:creationId xmlns:a16="http://schemas.microsoft.com/office/drawing/2014/main" id="{A1F1E5DC-C2DE-43C2-862C-A93FCD5C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475" y="1990725"/>
              <a:ext cx="61913" cy="61913"/>
            </a:xfrm>
            <a:custGeom>
              <a:avLst/>
              <a:gdLst>
                <a:gd name="T0" fmla="*/ 13 w 17"/>
                <a:gd name="T1" fmla="*/ 17 h 17"/>
                <a:gd name="T2" fmla="*/ 0 w 17"/>
                <a:gd name="T3" fmla="*/ 1 h 17"/>
                <a:gd name="T4" fmla="*/ 1 w 17"/>
                <a:gd name="T5" fmla="*/ 0 h 17"/>
                <a:gd name="T6" fmla="*/ 17 w 17"/>
                <a:gd name="T7" fmla="*/ 10 h 17"/>
                <a:gd name="T8" fmla="*/ 15 w 17"/>
                <a:gd name="T9" fmla="*/ 17 h 17"/>
                <a:gd name="T10" fmla="*/ 13 w 17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7">
                  <a:moveTo>
                    <a:pt x="13" y="17"/>
                  </a:moveTo>
                  <a:cubicBezTo>
                    <a:pt x="9" y="12"/>
                    <a:pt x="4" y="7"/>
                    <a:pt x="0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7" y="2"/>
                    <a:pt x="13" y="6"/>
                    <a:pt x="17" y="10"/>
                  </a:cubicBezTo>
                  <a:cubicBezTo>
                    <a:pt x="17" y="12"/>
                    <a:pt x="16" y="15"/>
                    <a:pt x="15" y="17"/>
                  </a:cubicBezTo>
                  <a:cubicBezTo>
                    <a:pt x="14" y="17"/>
                    <a:pt x="13" y="17"/>
                    <a:pt x="13" y="1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0" name="Freeform 78">
              <a:extLst>
                <a:ext uri="{FF2B5EF4-FFF2-40B4-BE49-F238E27FC236}">
                  <a16:creationId xmlns:a16="http://schemas.microsoft.com/office/drawing/2014/main" id="{0D09C105-1842-46A9-820E-2A45DD30F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0788" y="2314575"/>
              <a:ext cx="33338" cy="50800"/>
            </a:xfrm>
            <a:custGeom>
              <a:avLst/>
              <a:gdLst>
                <a:gd name="T0" fmla="*/ 8 w 9"/>
                <a:gd name="T1" fmla="*/ 7 h 14"/>
                <a:gd name="T2" fmla="*/ 8 w 9"/>
                <a:gd name="T3" fmla="*/ 11 h 14"/>
                <a:gd name="T4" fmla="*/ 4 w 9"/>
                <a:gd name="T5" fmla="*/ 14 h 14"/>
                <a:gd name="T6" fmla="*/ 1 w 9"/>
                <a:gd name="T7" fmla="*/ 11 h 14"/>
                <a:gd name="T8" fmla="*/ 0 w 9"/>
                <a:gd name="T9" fmla="*/ 3 h 14"/>
                <a:gd name="T10" fmla="*/ 5 w 9"/>
                <a:gd name="T11" fmla="*/ 0 h 14"/>
                <a:gd name="T12" fmla="*/ 8 w 9"/>
                <a:gd name="T13" fmla="*/ 4 h 14"/>
                <a:gd name="T14" fmla="*/ 8 w 9"/>
                <a:gd name="T15" fmla="*/ 7 h 14"/>
                <a:gd name="T16" fmla="*/ 8 w 9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4">
                  <a:moveTo>
                    <a:pt x="8" y="7"/>
                  </a:moveTo>
                  <a:cubicBezTo>
                    <a:pt x="8" y="9"/>
                    <a:pt x="9" y="10"/>
                    <a:pt x="8" y="11"/>
                  </a:cubicBezTo>
                  <a:cubicBezTo>
                    <a:pt x="7" y="12"/>
                    <a:pt x="6" y="14"/>
                    <a:pt x="4" y="14"/>
                  </a:cubicBezTo>
                  <a:cubicBezTo>
                    <a:pt x="3" y="14"/>
                    <a:pt x="1" y="13"/>
                    <a:pt x="1" y="11"/>
                  </a:cubicBezTo>
                  <a:cubicBezTo>
                    <a:pt x="0" y="9"/>
                    <a:pt x="0" y="6"/>
                    <a:pt x="0" y="3"/>
                  </a:cubicBezTo>
                  <a:cubicBezTo>
                    <a:pt x="1" y="2"/>
                    <a:pt x="3" y="0"/>
                    <a:pt x="5" y="0"/>
                  </a:cubicBezTo>
                  <a:cubicBezTo>
                    <a:pt x="6" y="0"/>
                    <a:pt x="7" y="2"/>
                    <a:pt x="8" y="4"/>
                  </a:cubicBezTo>
                  <a:cubicBezTo>
                    <a:pt x="9" y="5"/>
                    <a:pt x="8" y="6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1" name="Freeform 79">
              <a:extLst>
                <a:ext uri="{FF2B5EF4-FFF2-40B4-BE49-F238E27FC236}">
                  <a16:creationId xmlns:a16="http://schemas.microsoft.com/office/drawing/2014/main" id="{2818205D-5FA6-4063-B3D7-12DF91B31D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388" y="3773488"/>
              <a:ext cx="42863" cy="39688"/>
            </a:xfrm>
            <a:custGeom>
              <a:avLst/>
              <a:gdLst>
                <a:gd name="T0" fmla="*/ 12 w 12"/>
                <a:gd name="T1" fmla="*/ 11 h 11"/>
                <a:gd name="T2" fmla="*/ 1 w 12"/>
                <a:gd name="T3" fmla="*/ 11 h 11"/>
                <a:gd name="T4" fmla="*/ 6 w 12"/>
                <a:gd name="T5" fmla="*/ 0 h 11"/>
                <a:gd name="T6" fmla="*/ 12 w 12"/>
                <a:gd name="T7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1">
                  <a:moveTo>
                    <a:pt x="12" y="11"/>
                  </a:moveTo>
                  <a:cubicBezTo>
                    <a:pt x="8" y="11"/>
                    <a:pt x="5" y="11"/>
                    <a:pt x="1" y="11"/>
                  </a:cubicBezTo>
                  <a:cubicBezTo>
                    <a:pt x="0" y="4"/>
                    <a:pt x="2" y="0"/>
                    <a:pt x="6" y="0"/>
                  </a:cubicBezTo>
                  <a:cubicBezTo>
                    <a:pt x="10" y="0"/>
                    <a:pt x="12" y="4"/>
                    <a:pt x="12" y="1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2" name="Freeform 80">
              <a:extLst>
                <a:ext uri="{FF2B5EF4-FFF2-40B4-BE49-F238E27FC236}">
                  <a16:creationId xmlns:a16="http://schemas.microsoft.com/office/drawing/2014/main" id="{AD159BF5-E02A-4DEF-8DFA-B34029284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9938" y="2157413"/>
              <a:ext cx="55563" cy="47625"/>
            </a:xfrm>
            <a:custGeom>
              <a:avLst/>
              <a:gdLst>
                <a:gd name="T0" fmla="*/ 7 w 15"/>
                <a:gd name="T1" fmla="*/ 13 h 13"/>
                <a:gd name="T2" fmla="*/ 0 w 15"/>
                <a:gd name="T3" fmla="*/ 6 h 13"/>
                <a:gd name="T4" fmla="*/ 2 w 15"/>
                <a:gd name="T5" fmla="*/ 7 h 13"/>
                <a:gd name="T6" fmla="*/ 9 w 15"/>
                <a:gd name="T7" fmla="*/ 1 h 13"/>
                <a:gd name="T8" fmla="*/ 6 w 15"/>
                <a:gd name="T9" fmla="*/ 0 h 13"/>
                <a:gd name="T10" fmla="*/ 11 w 15"/>
                <a:gd name="T11" fmla="*/ 9 h 13"/>
                <a:gd name="T12" fmla="*/ 15 w 15"/>
                <a:gd name="T13" fmla="*/ 5 h 13"/>
                <a:gd name="T14" fmla="*/ 7 w 1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3">
                  <a:moveTo>
                    <a:pt x="7" y="13"/>
                  </a:moveTo>
                  <a:cubicBezTo>
                    <a:pt x="5" y="11"/>
                    <a:pt x="3" y="8"/>
                    <a:pt x="0" y="6"/>
                  </a:cubicBezTo>
                  <a:cubicBezTo>
                    <a:pt x="1" y="6"/>
                    <a:pt x="1" y="7"/>
                    <a:pt x="2" y="7"/>
                  </a:cubicBezTo>
                  <a:cubicBezTo>
                    <a:pt x="4" y="5"/>
                    <a:pt x="7" y="3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7" y="3"/>
                    <a:pt x="9" y="6"/>
                    <a:pt x="11" y="9"/>
                  </a:cubicBezTo>
                  <a:cubicBezTo>
                    <a:pt x="12" y="8"/>
                    <a:pt x="13" y="7"/>
                    <a:pt x="15" y="5"/>
                  </a:cubicBezTo>
                  <a:cubicBezTo>
                    <a:pt x="12" y="8"/>
                    <a:pt x="10" y="11"/>
                    <a:pt x="7" y="13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3" name="Freeform 81">
              <a:extLst>
                <a:ext uri="{FF2B5EF4-FFF2-40B4-BE49-F238E27FC236}">
                  <a16:creationId xmlns:a16="http://schemas.microsoft.com/office/drawing/2014/main" id="{E86CF89F-1E4C-43C9-9B1D-E7542A192D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1313" y="2227263"/>
              <a:ext cx="39688" cy="44450"/>
            </a:xfrm>
            <a:custGeom>
              <a:avLst/>
              <a:gdLst>
                <a:gd name="T0" fmla="*/ 11 w 11"/>
                <a:gd name="T1" fmla="*/ 4 h 12"/>
                <a:gd name="T2" fmla="*/ 3 w 11"/>
                <a:gd name="T3" fmla="*/ 11 h 12"/>
                <a:gd name="T4" fmla="*/ 7 w 11"/>
                <a:gd name="T5" fmla="*/ 12 h 12"/>
                <a:gd name="T6" fmla="*/ 2 w 11"/>
                <a:gd name="T7" fmla="*/ 3 h 12"/>
                <a:gd name="T8" fmla="*/ 0 w 11"/>
                <a:gd name="T9" fmla="*/ 8 h 12"/>
                <a:gd name="T10" fmla="*/ 8 w 11"/>
                <a:gd name="T11" fmla="*/ 2 h 12"/>
                <a:gd name="T12" fmla="*/ 4 w 11"/>
                <a:gd name="T13" fmla="*/ 0 h 12"/>
                <a:gd name="T14" fmla="*/ 11 w 11"/>
                <a:gd name="T15" fmla="*/ 8 h 12"/>
                <a:gd name="T16" fmla="*/ 11 w 11"/>
                <a:gd name="T1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2">
                  <a:moveTo>
                    <a:pt x="11" y="4"/>
                  </a:moveTo>
                  <a:cubicBezTo>
                    <a:pt x="9" y="7"/>
                    <a:pt x="6" y="9"/>
                    <a:pt x="3" y="11"/>
                  </a:cubicBezTo>
                  <a:cubicBezTo>
                    <a:pt x="5" y="11"/>
                    <a:pt x="6" y="12"/>
                    <a:pt x="7" y="12"/>
                  </a:cubicBezTo>
                  <a:cubicBezTo>
                    <a:pt x="5" y="9"/>
                    <a:pt x="3" y="6"/>
                    <a:pt x="2" y="3"/>
                  </a:cubicBezTo>
                  <a:cubicBezTo>
                    <a:pt x="1" y="4"/>
                    <a:pt x="0" y="6"/>
                    <a:pt x="0" y="8"/>
                  </a:cubicBezTo>
                  <a:cubicBezTo>
                    <a:pt x="2" y="6"/>
                    <a:pt x="5" y="4"/>
                    <a:pt x="8" y="2"/>
                  </a:cubicBezTo>
                  <a:cubicBezTo>
                    <a:pt x="7" y="1"/>
                    <a:pt x="5" y="1"/>
                    <a:pt x="4" y="0"/>
                  </a:cubicBezTo>
                  <a:cubicBezTo>
                    <a:pt x="6" y="3"/>
                    <a:pt x="8" y="6"/>
                    <a:pt x="11" y="8"/>
                  </a:cubicBezTo>
                  <a:cubicBezTo>
                    <a:pt x="11" y="7"/>
                    <a:pt x="11" y="6"/>
                    <a:pt x="11" y="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4" name="Freeform 82">
              <a:extLst>
                <a:ext uri="{FF2B5EF4-FFF2-40B4-BE49-F238E27FC236}">
                  <a16:creationId xmlns:a16="http://schemas.microsoft.com/office/drawing/2014/main" id="{42D072C8-7E8E-4040-9CB5-433B37B11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00" y="2266950"/>
              <a:ext cx="42863" cy="44450"/>
            </a:xfrm>
            <a:custGeom>
              <a:avLst/>
              <a:gdLst>
                <a:gd name="T0" fmla="*/ 12 w 12"/>
                <a:gd name="T1" fmla="*/ 4 h 12"/>
                <a:gd name="T2" fmla="*/ 4 w 12"/>
                <a:gd name="T3" fmla="*/ 11 h 12"/>
                <a:gd name="T4" fmla="*/ 8 w 12"/>
                <a:gd name="T5" fmla="*/ 12 h 12"/>
                <a:gd name="T6" fmla="*/ 1 w 12"/>
                <a:gd name="T7" fmla="*/ 4 h 12"/>
                <a:gd name="T8" fmla="*/ 0 w 12"/>
                <a:gd name="T9" fmla="*/ 7 h 12"/>
                <a:gd name="T10" fmla="*/ 9 w 12"/>
                <a:gd name="T11" fmla="*/ 1 h 12"/>
                <a:gd name="T12" fmla="*/ 4 w 12"/>
                <a:gd name="T13" fmla="*/ 0 h 12"/>
                <a:gd name="T14" fmla="*/ 11 w 12"/>
                <a:gd name="T15" fmla="*/ 8 h 12"/>
                <a:gd name="T16" fmla="*/ 12 w 12"/>
                <a:gd name="T1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2">
                  <a:moveTo>
                    <a:pt x="12" y="4"/>
                  </a:moveTo>
                  <a:cubicBezTo>
                    <a:pt x="9" y="6"/>
                    <a:pt x="7" y="8"/>
                    <a:pt x="4" y="11"/>
                  </a:cubicBezTo>
                  <a:cubicBezTo>
                    <a:pt x="5" y="11"/>
                    <a:pt x="6" y="11"/>
                    <a:pt x="8" y="12"/>
                  </a:cubicBezTo>
                  <a:cubicBezTo>
                    <a:pt x="5" y="9"/>
                    <a:pt x="3" y="6"/>
                    <a:pt x="1" y="4"/>
                  </a:cubicBezTo>
                  <a:cubicBezTo>
                    <a:pt x="1" y="5"/>
                    <a:pt x="0" y="6"/>
                    <a:pt x="0" y="7"/>
                  </a:cubicBezTo>
                  <a:cubicBezTo>
                    <a:pt x="3" y="5"/>
                    <a:pt x="6" y="3"/>
                    <a:pt x="9" y="1"/>
                  </a:cubicBezTo>
                  <a:cubicBezTo>
                    <a:pt x="7" y="1"/>
                    <a:pt x="5" y="0"/>
                    <a:pt x="4" y="0"/>
                  </a:cubicBezTo>
                  <a:cubicBezTo>
                    <a:pt x="6" y="3"/>
                    <a:pt x="9" y="5"/>
                    <a:pt x="11" y="8"/>
                  </a:cubicBezTo>
                  <a:cubicBezTo>
                    <a:pt x="11" y="7"/>
                    <a:pt x="11" y="5"/>
                    <a:pt x="12" y="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5" name="Freeform 83">
              <a:extLst>
                <a:ext uri="{FF2B5EF4-FFF2-40B4-BE49-F238E27FC236}">
                  <a16:creationId xmlns:a16="http://schemas.microsoft.com/office/drawing/2014/main" id="{4FC85A3A-2DE0-49A0-B9C6-F673C0EB1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2838" y="2052638"/>
              <a:ext cx="50800" cy="47625"/>
            </a:xfrm>
            <a:custGeom>
              <a:avLst/>
              <a:gdLst>
                <a:gd name="T0" fmla="*/ 6 w 14"/>
                <a:gd name="T1" fmla="*/ 0 h 13"/>
                <a:gd name="T2" fmla="*/ 12 w 14"/>
                <a:gd name="T3" fmla="*/ 8 h 13"/>
                <a:gd name="T4" fmla="*/ 14 w 14"/>
                <a:gd name="T5" fmla="*/ 5 h 13"/>
                <a:gd name="T6" fmla="*/ 8 w 14"/>
                <a:gd name="T7" fmla="*/ 13 h 13"/>
                <a:gd name="T8" fmla="*/ 9 w 14"/>
                <a:gd name="T9" fmla="*/ 11 h 13"/>
                <a:gd name="T10" fmla="*/ 4 w 14"/>
                <a:gd name="T11" fmla="*/ 2 h 13"/>
                <a:gd name="T12" fmla="*/ 0 w 14"/>
                <a:gd name="T13" fmla="*/ 6 h 13"/>
                <a:gd name="T14" fmla="*/ 6 w 14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3">
                  <a:moveTo>
                    <a:pt x="6" y="0"/>
                  </a:moveTo>
                  <a:cubicBezTo>
                    <a:pt x="8" y="3"/>
                    <a:pt x="10" y="5"/>
                    <a:pt x="12" y="8"/>
                  </a:cubicBezTo>
                  <a:cubicBezTo>
                    <a:pt x="13" y="7"/>
                    <a:pt x="14" y="6"/>
                    <a:pt x="14" y="5"/>
                  </a:cubicBezTo>
                  <a:cubicBezTo>
                    <a:pt x="12" y="8"/>
                    <a:pt x="10" y="10"/>
                    <a:pt x="8" y="13"/>
                  </a:cubicBezTo>
                  <a:cubicBezTo>
                    <a:pt x="8" y="12"/>
                    <a:pt x="9" y="12"/>
                    <a:pt x="9" y="11"/>
                  </a:cubicBezTo>
                  <a:cubicBezTo>
                    <a:pt x="8" y="8"/>
                    <a:pt x="6" y="5"/>
                    <a:pt x="4" y="2"/>
                  </a:cubicBezTo>
                  <a:cubicBezTo>
                    <a:pt x="3" y="3"/>
                    <a:pt x="1" y="4"/>
                    <a:pt x="0" y="6"/>
                  </a:cubicBezTo>
                  <a:cubicBezTo>
                    <a:pt x="3" y="3"/>
                    <a:pt x="5" y="1"/>
                    <a:pt x="6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6" name="Freeform 84">
              <a:extLst>
                <a:ext uri="{FF2B5EF4-FFF2-40B4-BE49-F238E27FC236}">
                  <a16:creationId xmlns:a16="http://schemas.microsoft.com/office/drawing/2014/main" id="{7CCE4963-1F54-4D68-8670-C453E64DE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0300" y="2478088"/>
              <a:ext cx="36513" cy="47625"/>
            </a:xfrm>
            <a:custGeom>
              <a:avLst/>
              <a:gdLst>
                <a:gd name="T0" fmla="*/ 10 w 10"/>
                <a:gd name="T1" fmla="*/ 7 h 13"/>
                <a:gd name="T2" fmla="*/ 4 w 10"/>
                <a:gd name="T3" fmla="*/ 13 h 13"/>
                <a:gd name="T4" fmla="*/ 0 w 10"/>
                <a:gd name="T5" fmla="*/ 6 h 13"/>
                <a:gd name="T6" fmla="*/ 4 w 10"/>
                <a:gd name="T7" fmla="*/ 1 h 13"/>
                <a:gd name="T8" fmla="*/ 10 w 10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3">
                  <a:moveTo>
                    <a:pt x="10" y="7"/>
                  </a:moveTo>
                  <a:cubicBezTo>
                    <a:pt x="8" y="9"/>
                    <a:pt x="6" y="12"/>
                    <a:pt x="4" y="13"/>
                  </a:cubicBezTo>
                  <a:cubicBezTo>
                    <a:pt x="0" y="13"/>
                    <a:pt x="0" y="9"/>
                    <a:pt x="0" y="6"/>
                  </a:cubicBezTo>
                  <a:cubicBezTo>
                    <a:pt x="0" y="3"/>
                    <a:pt x="1" y="0"/>
                    <a:pt x="4" y="1"/>
                  </a:cubicBezTo>
                  <a:cubicBezTo>
                    <a:pt x="6" y="1"/>
                    <a:pt x="8" y="4"/>
                    <a:pt x="10" y="7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7" name="Freeform 85">
              <a:extLst>
                <a:ext uri="{FF2B5EF4-FFF2-40B4-BE49-F238E27FC236}">
                  <a16:creationId xmlns:a16="http://schemas.microsoft.com/office/drawing/2014/main" id="{0F0B5343-EFB5-4E3B-B666-DF914CDCC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5538" y="1252538"/>
              <a:ext cx="50800" cy="58738"/>
            </a:xfrm>
            <a:custGeom>
              <a:avLst/>
              <a:gdLst>
                <a:gd name="T0" fmla="*/ 14 w 14"/>
                <a:gd name="T1" fmla="*/ 8 h 16"/>
                <a:gd name="T2" fmla="*/ 1 w 14"/>
                <a:gd name="T3" fmla="*/ 16 h 16"/>
                <a:gd name="T4" fmla="*/ 0 w 14"/>
                <a:gd name="T5" fmla="*/ 15 h 16"/>
                <a:gd name="T6" fmla="*/ 8 w 14"/>
                <a:gd name="T7" fmla="*/ 0 h 16"/>
                <a:gd name="T8" fmla="*/ 14 w 14"/>
                <a:gd name="T9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6">
                  <a:moveTo>
                    <a:pt x="14" y="8"/>
                  </a:moveTo>
                  <a:cubicBezTo>
                    <a:pt x="9" y="11"/>
                    <a:pt x="5" y="14"/>
                    <a:pt x="1" y="16"/>
                  </a:cubicBezTo>
                  <a:cubicBezTo>
                    <a:pt x="0" y="16"/>
                    <a:pt x="0" y="16"/>
                    <a:pt x="0" y="15"/>
                  </a:cubicBezTo>
                  <a:cubicBezTo>
                    <a:pt x="2" y="11"/>
                    <a:pt x="5" y="6"/>
                    <a:pt x="8" y="0"/>
                  </a:cubicBezTo>
                  <a:cubicBezTo>
                    <a:pt x="10" y="3"/>
                    <a:pt x="11" y="6"/>
                    <a:pt x="14" y="8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8" name="Freeform 86">
              <a:extLst>
                <a:ext uri="{FF2B5EF4-FFF2-40B4-BE49-F238E27FC236}">
                  <a16:creationId xmlns:a16="http://schemas.microsoft.com/office/drawing/2014/main" id="{740C0BA8-8AEF-4E0B-AD79-110B83A7C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0788" y="2416175"/>
              <a:ext cx="39688" cy="44450"/>
            </a:xfrm>
            <a:custGeom>
              <a:avLst/>
              <a:gdLst>
                <a:gd name="T0" fmla="*/ 11 w 11"/>
                <a:gd name="T1" fmla="*/ 5 h 12"/>
                <a:gd name="T2" fmla="*/ 4 w 11"/>
                <a:gd name="T3" fmla="*/ 11 h 12"/>
                <a:gd name="T4" fmla="*/ 0 w 11"/>
                <a:gd name="T5" fmla="*/ 5 h 12"/>
                <a:gd name="T6" fmla="*/ 4 w 11"/>
                <a:gd name="T7" fmla="*/ 0 h 12"/>
                <a:gd name="T8" fmla="*/ 11 w 1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5"/>
                  </a:moveTo>
                  <a:cubicBezTo>
                    <a:pt x="8" y="8"/>
                    <a:pt x="6" y="11"/>
                    <a:pt x="4" y="11"/>
                  </a:cubicBezTo>
                  <a:cubicBezTo>
                    <a:pt x="0" y="12"/>
                    <a:pt x="0" y="8"/>
                    <a:pt x="0" y="5"/>
                  </a:cubicBezTo>
                  <a:cubicBezTo>
                    <a:pt x="1" y="3"/>
                    <a:pt x="3" y="2"/>
                    <a:pt x="4" y="0"/>
                  </a:cubicBezTo>
                  <a:cubicBezTo>
                    <a:pt x="6" y="1"/>
                    <a:pt x="8" y="3"/>
                    <a:pt x="11" y="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9" name="Freeform 87">
              <a:extLst>
                <a:ext uri="{FF2B5EF4-FFF2-40B4-BE49-F238E27FC236}">
                  <a16:creationId xmlns:a16="http://schemas.microsoft.com/office/drawing/2014/main" id="{F69E6103-9A6A-4337-B035-2B8F1AACC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6863" y="4849813"/>
              <a:ext cx="36513" cy="44450"/>
            </a:xfrm>
            <a:custGeom>
              <a:avLst/>
              <a:gdLst>
                <a:gd name="T0" fmla="*/ 6 w 10"/>
                <a:gd name="T1" fmla="*/ 0 h 12"/>
                <a:gd name="T2" fmla="*/ 10 w 10"/>
                <a:gd name="T3" fmla="*/ 6 h 12"/>
                <a:gd name="T4" fmla="*/ 4 w 10"/>
                <a:gd name="T5" fmla="*/ 12 h 12"/>
                <a:gd name="T6" fmla="*/ 0 w 10"/>
                <a:gd name="T7" fmla="*/ 7 h 12"/>
                <a:gd name="T8" fmla="*/ 6 w 1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6" y="0"/>
                  </a:moveTo>
                  <a:cubicBezTo>
                    <a:pt x="8" y="3"/>
                    <a:pt x="10" y="6"/>
                    <a:pt x="10" y="6"/>
                  </a:cubicBezTo>
                  <a:cubicBezTo>
                    <a:pt x="9" y="9"/>
                    <a:pt x="6" y="11"/>
                    <a:pt x="4" y="12"/>
                  </a:cubicBezTo>
                  <a:cubicBezTo>
                    <a:pt x="3" y="12"/>
                    <a:pt x="0" y="8"/>
                    <a:pt x="0" y="7"/>
                  </a:cubicBezTo>
                  <a:cubicBezTo>
                    <a:pt x="1" y="5"/>
                    <a:pt x="3" y="3"/>
                    <a:pt x="6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0" name="Freeform 88">
              <a:extLst>
                <a:ext uri="{FF2B5EF4-FFF2-40B4-BE49-F238E27FC236}">
                  <a16:creationId xmlns:a16="http://schemas.microsoft.com/office/drawing/2014/main" id="{10D7698F-54E9-4638-8A5B-E9C5BA25B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5600" y="4384675"/>
              <a:ext cx="39688" cy="33338"/>
            </a:xfrm>
            <a:custGeom>
              <a:avLst/>
              <a:gdLst>
                <a:gd name="T0" fmla="*/ 11 w 11"/>
                <a:gd name="T1" fmla="*/ 4 h 9"/>
                <a:gd name="T2" fmla="*/ 4 w 11"/>
                <a:gd name="T3" fmla="*/ 9 h 9"/>
                <a:gd name="T4" fmla="*/ 0 w 11"/>
                <a:gd name="T5" fmla="*/ 5 h 9"/>
                <a:gd name="T6" fmla="*/ 5 w 11"/>
                <a:gd name="T7" fmla="*/ 0 h 9"/>
                <a:gd name="T8" fmla="*/ 11 w 11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11" y="4"/>
                  </a:moveTo>
                  <a:cubicBezTo>
                    <a:pt x="8" y="6"/>
                    <a:pt x="6" y="9"/>
                    <a:pt x="4" y="9"/>
                  </a:cubicBezTo>
                  <a:cubicBezTo>
                    <a:pt x="3" y="9"/>
                    <a:pt x="1" y="6"/>
                    <a:pt x="0" y="5"/>
                  </a:cubicBezTo>
                  <a:cubicBezTo>
                    <a:pt x="1" y="3"/>
                    <a:pt x="3" y="1"/>
                    <a:pt x="5" y="0"/>
                  </a:cubicBezTo>
                  <a:cubicBezTo>
                    <a:pt x="6" y="0"/>
                    <a:pt x="8" y="2"/>
                    <a:pt x="11" y="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1" name="Freeform 89">
              <a:extLst>
                <a:ext uri="{FF2B5EF4-FFF2-40B4-BE49-F238E27FC236}">
                  <a16:creationId xmlns:a16="http://schemas.microsoft.com/office/drawing/2014/main" id="{3E5016A8-8FD0-455C-B3AF-9B3F9025C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6150" y="2044700"/>
              <a:ext cx="28575" cy="36513"/>
            </a:xfrm>
            <a:custGeom>
              <a:avLst/>
              <a:gdLst>
                <a:gd name="T0" fmla="*/ 7 w 8"/>
                <a:gd name="T1" fmla="*/ 10 h 10"/>
                <a:gd name="T2" fmla="*/ 0 w 8"/>
                <a:gd name="T3" fmla="*/ 6 h 10"/>
                <a:gd name="T4" fmla="*/ 3 w 8"/>
                <a:gd name="T5" fmla="*/ 0 h 10"/>
                <a:gd name="T6" fmla="*/ 8 w 8"/>
                <a:gd name="T7" fmla="*/ 9 h 10"/>
                <a:gd name="T8" fmla="*/ 7 w 8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7" y="10"/>
                  </a:moveTo>
                  <a:cubicBezTo>
                    <a:pt x="5" y="9"/>
                    <a:pt x="3" y="7"/>
                    <a:pt x="0" y="6"/>
                  </a:cubicBezTo>
                  <a:cubicBezTo>
                    <a:pt x="1" y="4"/>
                    <a:pt x="2" y="3"/>
                    <a:pt x="3" y="0"/>
                  </a:cubicBezTo>
                  <a:cubicBezTo>
                    <a:pt x="5" y="4"/>
                    <a:pt x="6" y="7"/>
                    <a:pt x="8" y="9"/>
                  </a:cubicBezTo>
                  <a:cubicBezTo>
                    <a:pt x="8" y="10"/>
                    <a:pt x="7" y="10"/>
                    <a:pt x="7" y="1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2" name="Freeform 90">
              <a:extLst>
                <a:ext uri="{FF2B5EF4-FFF2-40B4-BE49-F238E27FC236}">
                  <a16:creationId xmlns:a16="http://schemas.microsoft.com/office/drawing/2014/main" id="{2EDE51F9-99B2-4D42-9B9B-CFC13BB7B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5" y="3179763"/>
              <a:ext cx="174625" cy="112713"/>
            </a:xfrm>
            <a:custGeom>
              <a:avLst/>
              <a:gdLst>
                <a:gd name="T0" fmla="*/ 35 w 48"/>
                <a:gd name="T1" fmla="*/ 30 h 31"/>
                <a:gd name="T2" fmla="*/ 44 w 48"/>
                <a:gd name="T3" fmla="*/ 26 h 31"/>
                <a:gd name="T4" fmla="*/ 44 w 48"/>
                <a:gd name="T5" fmla="*/ 4 h 31"/>
                <a:gd name="T6" fmla="*/ 4 w 48"/>
                <a:gd name="T7" fmla="*/ 4 h 31"/>
                <a:gd name="T8" fmla="*/ 4 w 48"/>
                <a:gd name="T9" fmla="*/ 25 h 31"/>
                <a:gd name="T10" fmla="*/ 13 w 48"/>
                <a:gd name="T11" fmla="*/ 30 h 31"/>
                <a:gd name="T12" fmla="*/ 12 w 48"/>
                <a:gd name="T13" fmla="*/ 30 h 31"/>
                <a:gd name="T14" fmla="*/ 0 w 48"/>
                <a:gd name="T15" fmla="*/ 20 h 31"/>
                <a:gd name="T16" fmla="*/ 0 w 48"/>
                <a:gd name="T17" fmla="*/ 3 h 31"/>
                <a:gd name="T18" fmla="*/ 4 w 48"/>
                <a:gd name="T19" fmla="*/ 0 h 31"/>
                <a:gd name="T20" fmla="*/ 45 w 48"/>
                <a:gd name="T21" fmla="*/ 0 h 31"/>
                <a:gd name="T22" fmla="*/ 48 w 48"/>
                <a:gd name="T23" fmla="*/ 4 h 31"/>
                <a:gd name="T24" fmla="*/ 48 w 48"/>
                <a:gd name="T25" fmla="*/ 27 h 31"/>
                <a:gd name="T26" fmla="*/ 44 w 48"/>
                <a:gd name="T27" fmla="*/ 30 h 31"/>
                <a:gd name="T28" fmla="*/ 35 w 48"/>
                <a:gd name="T2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8" h="31">
                  <a:moveTo>
                    <a:pt x="35" y="30"/>
                  </a:moveTo>
                  <a:cubicBezTo>
                    <a:pt x="36" y="24"/>
                    <a:pt x="41" y="28"/>
                    <a:pt x="44" y="26"/>
                  </a:cubicBezTo>
                  <a:cubicBezTo>
                    <a:pt x="44" y="19"/>
                    <a:pt x="44" y="12"/>
                    <a:pt x="44" y="4"/>
                  </a:cubicBezTo>
                  <a:cubicBezTo>
                    <a:pt x="31" y="4"/>
                    <a:pt x="18" y="4"/>
                    <a:pt x="4" y="4"/>
                  </a:cubicBezTo>
                  <a:cubicBezTo>
                    <a:pt x="4" y="11"/>
                    <a:pt x="4" y="19"/>
                    <a:pt x="4" y="25"/>
                  </a:cubicBezTo>
                  <a:cubicBezTo>
                    <a:pt x="7" y="28"/>
                    <a:pt x="12" y="24"/>
                    <a:pt x="13" y="30"/>
                  </a:cubicBezTo>
                  <a:cubicBezTo>
                    <a:pt x="12" y="30"/>
                    <a:pt x="12" y="30"/>
                    <a:pt x="12" y="30"/>
                  </a:cubicBezTo>
                  <a:cubicBezTo>
                    <a:pt x="0" y="31"/>
                    <a:pt x="0" y="31"/>
                    <a:pt x="0" y="20"/>
                  </a:cubicBezTo>
                  <a:cubicBezTo>
                    <a:pt x="0" y="14"/>
                    <a:pt x="0" y="9"/>
                    <a:pt x="0" y="3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17" y="0"/>
                    <a:pt x="31" y="0"/>
                    <a:pt x="45" y="0"/>
                  </a:cubicBezTo>
                  <a:cubicBezTo>
                    <a:pt x="47" y="0"/>
                    <a:pt x="48" y="1"/>
                    <a:pt x="48" y="4"/>
                  </a:cubicBezTo>
                  <a:cubicBezTo>
                    <a:pt x="48" y="11"/>
                    <a:pt x="48" y="19"/>
                    <a:pt x="48" y="27"/>
                  </a:cubicBezTo>
                  <a:cubicBezTo>
                    <a:pt x="48" y="30"/>
                    <a:pt x="47" y="30"/>
                    <a:pt x="44" y="30"/>
                  </a:cubicBezTo>
                  <a:cubicBezTo>
                    <a:pt x="41" y="30"/>
                    <a:pt x="38" y="30"/>
                    <a:pt x="35" y="3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3" name="Freeform 91">
              <a:extLst>
                <a:ext uri="{FF2B5EF4-FFF2-40B4-BE49-F238E27FC236}">
                  <a16:creationId xmlns:a16="http://schemas.microsoft.com/office/drawing/2014/main" id="{E15B9EC1-D9F1-48AF-A507-4FCC25D8B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925" y="3260725"/>
              <a:ext cx="68263" cy="53975"/>
            </a:xfrm>
            <a:custGeom>
              <a:avLst/>
              <a:gdLst>
                <a:gd name="T0" fmla="*/ 16 w 19"/>
                <a:gd name="T1" fmla="*/ 15 h 15"/>
                <a:gd name="T2" fmla="*/ 4 w 19"/>
                <a:gd name="T3" fmla="*/ 15 h 15"/>
                <a:gd name="T4" fmla="*/ 0 w 19"/>
                <a:gd name="T5" fmla="*/ 0 h 15"/>
                <a:gd name="T6" fmla="*/ 19 w 19"/>
                <a:gd name="T7" fmla="*/ 0 h 15"/>
                <a:gd name="T8" fmla="*/ 16 w 19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15">
                  <a:moveTo>
                    <a:pt x="16" y="15"/>
                  </a:moveTo>
                  <a:cubicBezTo>
                    <a:pt x="12" y="15"/>
                    <a:pt x="8" y="15"/>
                    <a:pt x="4" y="15"/>
                  </a:cubicBezTo>
                  <a:cubicBezTo>
                    <a:pt x="3" y="10"/>
                    <a:pt x="2" y="5"/>
                    <a:pt x="0" y="0"/>
                  </a:cubicBezTo>
                  <a:cubicBezTo>
                    <a:pt x="7" y="0"/>
                    <a:pt x="13" y="0"/>
                    <a:pt x="19" y="0"/>
                  </a:cubicBezTo>
                  <a:cubicBezTo>
                    <a:pt x="18" y="5"/>
                    <a:pt x="17" y="10"/>
                    <a:pt x="16" y="15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039" name="Freeform 95">
            <a:extLst>
              <a:ext uri="{FF2B5EF4-FFF2-40B4-BE49-F238E27FC236}">
                <a16:creationId xmlns:a16="http://schemas.microsoft.com/office/drawing/2014/main" id="{6D51DCCD-9BBE-4E05-9A95-769F47870777}"/>
              </a:ext>
            </a:extLst>
          </p:cNvPr>
          <p:cNvSpPr>
            <a:spLocks noEditPoints="1"/>
          </p:cNvSpPr>
          <p:nvPr/>
        </p:nvSpPr>
        <p:spPr bwMode="auto">
          <a:xfrm>
            <a:off x="6142038" y="803275"/>
            <a:ext cx="1082675" cy="1101725"/>
          </a:xfrm>
          <a:custGeom>
            <a:avLst/>
            <a:gdLst>
              <a:gd name="T0" fmla="*/ 0 w 406"/>
              <a:gd name="T1" fmla="*/ 0 h 413"/>
              <a:gd name="T2" fmla="*/ 406 w 406"/>
              <a:gd name="T3" fmla="*/ 280 h 413"/>
              <a:gd name="T4" fmla="*/ 273 w 406"/>
              <a:gd name="T5" fmla="*/ 318 h 413"/>
              <a:gd name="T6" fmla="*/ 207 w 406"/>
              <a:gd name="T7" fmla="*/ 410 h 413"/>
              <a:gd name="T8" fmla="*/ 147 w 406"/>
              <a:gd name="T9" fmla="*/ 413 h 413"/>
              <a:gd name="T10" fmla="*/ 60 w 406"/>
              <a:gd name="T11" fmla="*/ 280 h 413"/>
              <a:gd name="T12" fmla="*/ 223 w 406"/>
              <a:gd name="T13" fmla="*/ 333 h 413"/>
              <a:gd name="T14" fmla="*/ 201 w 406"/>
              <a:gd name="T15" fmla="*/ 343 h 413"/>
              <a:gd name="T16" fmla="*/ 211 w 406"/>
              <a:gd name="T17" fmla="*/ 348 h 413"/>
              <a:gd name="T18" fmla="*/ 223 w 406"/>
              <a:gd name="T19" fmla="*/ 333 h 413"/>
              <a:gd name="T20" fmla="*/ 20 w 406"/>
              <a:gd name="T21" fmla="*/ 19 h 413"/>
              <a:gd name="T22" fmla="*/ 105 w 406"/>
              <a:gd name="T23" fmla="*/ 259 h 413"/>
              <a:gd name="T24" fmla="*/ 33 w 406"/>
              <a:gd name="T25" fmla="*/ 33 h 413"/>
              <a:gd name="T26" fmla="*/ 372 w 406"/>
              <a:gd name="T27" fmla="*/ 246 h 413"/>
              <a:gd name="T28" fmla="*/ 300 w 406"/>
              <a:gd name="T29" fmla="*/ 259 h 413"/>
              <a:gd name="T30" fmla="*/ 387 w 406"/>
              <a:gd name="T31" fmla="*/ 19 h 413"/>
              <a:gd name="T32" fmla="*/ 93 w 406"/>
              <a:gd name="T33" fmla="*/ 216 h 413"/>
              <a:gd name="T34" fmla="*/ 93 w 406"/>
              <a:gd name="T35" fmla="*/ 232 h 413"/>
              <a:gd name="T36" fmla="*/ 324 w 406"/>
              <a:gd name="T37" fmla="*/ 225 h 413"/>
              <a:gd name="T38" fmla="*/ 283 w 406"/>
              <a:gd name="T39" fmla="*/ 216 h 413"/>
              <a:gd name="T40" fmla="*/ 122 w 406"/>
              <a:gd name="T41" fmla="*/ 109 h 413"/>
              <a:gd name="T42" fmla="*/ 198 w 406"/>
              <a:gd name="T43" fmla="*/ 306 h 413"/>
              <a:gd name="T44" fmla="*/ 156 w 406"/>
              <a:gd name="T45" fmla="*/ 303 h 413"/>
              <a:gd name="T46" fmla="*/ 174 w 406"/>
              <a:gd name="T47" fmla="*/ 248 h 413"/>
              <a:gd name="T48" fmla="*/ 224 w 406"/>
              <a:gd name="T49" fmla="*/ 260 h 413"/>
              <a:gd name="T50" fmla="*/ 185 w 406"/>
              <a:gd name="T51" fmla="*/ 246 h 413"/>
              <a:gd name="T52" fmla="*/ 209 w 406"/>
              <a:gd name="T53" fmla="*/ 306 h 413"/>
              <a:gd name="T54" fmla="*/ 231 w 406"/>
              <a:gd name="T55" fmla="*/ 282 h 413"/>
              <a:gd name="T56" fmla="*/ 194 w 406"/>
              <a:gd name="T57" fmla="*/ 347 h 413"/>
              <a:gd name="T58" fmla="*/ 194 w 406"/>
              <a:gd name="T59" fmla="*/ 347 h 413"/>
              <a:gd name="T60" fmla="*/ 288 w 406"/>
              <a:gd name="T61" fmla="*/ 248 h 413"/>
              <a:gd name="T62" fmla="*/ 112 w 406"/>
              <a:gd name="T63" fmla="*/ 248 h 413"/>
              <a:gd name="T64" fmla="*/ 112 w 406"/>
              <a:gd name="T65" fmla="*/ 248 h 413"/>
              <a:gd name="T66" fmla="*/ 224 w 406"/>
              <a:gd name="T67" fmla="*/ 367 h 413"/>
              <a:gd name="T68" fmla="*/ 158 w 406"/>
              <a:gd name="T69" fmla="*/ 372 h 413"/>
              <a:gd name="T70" fmla="*/ 192 w 406"/>
              <a:gd name="T71" fmla="*/ 388 h 413"/>
              <a:gd name="T72" fmla="*/ 158 w 406"/>
              <a:gd name="T73" fmla="*/ 372 h 413"/>
              <a:gd name="T74" fmla="*/ 184 w 406"/>
              <a:gd name="T75" fmla="*/ 286 h 413"/>
              <a:gd name="T76" fmla="*/ 224 w 406"/>
              <a:gd name="T77" fmla="*/ 281 h 413"/>
              <a:gd name="T78" fmla="*/ 186 w 406"/>
              <a:gd name="T79" fmla="*/ 391 h 413"/>
              <a:gd name="T80" fmla="*/ 220 w 406"/>
              <a:gd name="T81" fmla="*/ 400 h 413"/>
              <a:gd name="T82" fmla="*/ 186 w 406"/>
              <a:gd name="T83" fmla="*/ 391 h 413"/>
              <a:gd name="T84" fmla="*/ 246 w 406"/>
              <a:gd name="T85" fmla="*/ 372 h 413"/>
              <a:gd name="T86" fmla="*/ 248 w 406"/>
              <a:gd name="T87" fmla="*/ 379 h 413"/>
              <a:gd name="T88" fmla="*/ 260 w 406"/>
              <a:gd name="T89" fmla="*/ 310 h 413"/>
              <a:gd name="T90" fmla="*/ 236 w 406"/>
              <a:gd name="T91" fmla="*/ 327 h 413"/>
              <a:gd name="T92" fmla="*/ 151 w 406"/>
              <a:gd name="T93" fmla="*/ 309 h 413"/>
              <a:gd name="T94" fmla="*/ 149 w 406"/>
              <a:gd name="T95" fmla="*/ 339 h 413"/>
              <a:gd name="T96" fmla="*/ 151 w 406"/>
              <a:gd name="T97" fmla="*/ 309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06" h="413">
                <a:moveTo>
                  <a:pt x="0" y="280"/>
                </a:moveTo>
                <a:cubicBezTo>
                  <a:pt x="0" y="185"/>
                  <a:pt x="0" y="93"/>
                  <a:pt x="0" y="0"/>
                </a:cubicBezTo>
                <a:cubicBezTo>
                  <a:pt x="136" y="0"/>
                  <a:pt x="271" y="0"/>
                  <a:pt x="406" y="0"/>
                </a:cubicBezTo>
                <a:cubicBezTo>
                  <a:pt x="406" y="93"/>
                  <a:pt x="406" y="185"/>
                  <a:pt x="406" y="280"/>
                </a:cubicBezTo>
                <a:cubicBezTo>
                  <a:pt x="378" y="280"/>
                  <a:pt x="351" y="280"/>
                  <a:pt x="323" y="280"/>
                </a:cubicBezTo>
                <a:cubicBezTo>
                  <a:pt x="284" y="280"/>
                  <a:pt x="282" y="280"/>
                  <a:pt x="273" y="318"/>
                </a:cubicBezTo>
                <a:cubicBezTo>
                  <a:pt x="266" y="347"/>
                  <a:pt x="262" y="377"/>
                  <a:pt x="257" y="410"/>
                </a:cubicBezTo>
                <a:cubicBezTo>
                  <a:pt x="240" y="395"/>
                  <a:pt x="224" y="400"/>
                  <a:pt x="207" y="410"/>
                </a:cubicBezTo>
                <a:cubicBezTo>
                  <a:pt x="204" y="411"/>
                  <a:pt x="199" y="411"/>
                  <a:pt x="196" y="409"/>
                </a:cubicBezTo>
                <a:cubicBezTo>
                  <a:pt x="180" y="399"/>
                  <a:pt x="164" y="396"/>
                  <a:pt x="147" y="413"/>
                </a:cubicBezTo>
                <a:cubicBezTo>
                  <a:pt x="144" y="388"/>
                  <a:pt x="143" y="368"/>
                  <a:pt x="139" y="347"/>
                </a:cubicBezTo>
                <a:cubicBezTo>
                  <a:pt x="128" y="280"/>
                  <a:pt x="127" y="280"/>
                  <a:pt x="60" y="280"/>
                </a:cubicBezTo>
                <a:cubicBezTo>
                  <a:pt x="41" y="280"/>
                  <a:pt x="22" y="280"/>
                  <a:pt x="0" y="280"/>
                </a:cubicBezTo>
                <a:close/>
                <a:moveTo>
                  <a:pt x="223" y="333"/>
                </a:moveTo>
                <a:cubicBezTo>
                  <a:pt x="214" y="309"/>
                  <a:pt x="203" y="308"/>
                  <a:pt x="183" y="329"/>
                </a:cubicBezTo>
                <a:cubicBezTo>
                  <a:pt x="189" y="334"/>
                  <a:pt x="196" y="339"/>
                  <a:pt x="201" y="343"/>
                </a:cubicBezTo>
                <a:cubicBezTo>
                  <a:pt x="210" y="339"/>
                  <a:pt x="217" y="336"/>
                  <a:pt x="224" y="332"/>
                </a:cubicBezTo>
                <a:cubicBezTo>
                  <a:pt x="220" y="338"/>
                  <a:pt x="215" y="343"/>
                  <a:pt x="211" y="348"/>
                </a:cubicBezTo>
                <a:cubicBezTo>
                  <a:pt x="234" y="366"/>
                  <a:pt x="237" y="366"/>
                  <a:pt x="255" y="341"/>
                </a:cubicBezTo>
                <a:cubicBezTo>
                  <a:pt x="243" y="338"/>
                  <a:pt x="233" y="335"/>
                  <a:pt x="223" y="333"/>
                </a:cubicBezTo>
                <a:close/>
                <a:moveTo>
                  <a:pt x="387" y="19"/>
                </a:moveTo>
                <a:cubicBezTo>
                  <a:pt x="263" y="19"/>
                  <a:pt x="141" y="19"/>
                  <a:pt x="20" y="19"/>
                </a:cubicBezTo>
                <a:cubicBezTo>
                  <a:pt x="20" y="100"/>
                  <a:pt x="20" y="179"/>
                  <a:pt x="20" y="259"/>
                </a:cubicBezTo>
                <a:cubicBezTo>
                  <a:pt x="49" y="259"/>
                  <a:pt x="77" y="259"/>
                  <a:pt x="105" y="259"/>
                </a:cubicBezTo>
                <a:cubicBezTo>
                  <a:pt x="85" y="237"/>
                  <a:pt x="57" y="253"/>
                  <a:pt x="33" y="243"/>
                </a:cubicBezTo>
                <a:cubicBezTo>
                  <a:pt x="33" y="174"/>
                  <a:pt x="33" y="104"/>
                  <a:pt x="33" y="33"/>
                </a:cubicBezTo>
                <a:cubicBezTo>
                  <a:pt x="147" y="33"/>
                  <a:pt x="259" y="33"/>
                  <a:pt x="372" y="33"/>
                </a:cubicBezTo>
                <a:cubicBezTo>
                  <a:pt x="372" y="104"/>
                  <a:pt x="372" y="174"/>
                  <a:pt x="372" y="246"/>
                </a:cubicBezTo>
                <a:cubicBezTo>
                  <a:pt x="358" y="246"/>
                  <a:pt x="345" y="245"/>
                  <a:pt x="332" y="246"/>
                </a:cubicBezTo>
                <a:cubicBezTo>
                  <a:pt x="321" y="248"/>
                  <a:pt x="304" y="239"/>
                  <a:pt x="300" y="259"/>
                </a:cubicBezTo>
                <a:cubicBezTo>
                  <a:pt x="329" y="259"/>
                  <a:pt x="357" y="259"/>
                  <a:pt x="387" y="259"/>
                </a:cubicBezTo>
                <a:cubicBezTo>
                  <a:pt x="387" y="179"/>
                  <a:pt x="387" y="99"/>
                  <a:pt x="387" y="19"/>
                </a:cubicBezTo>
                <a:close/>
                <a:moveTo>
                  <a:pt x="122" y="216"/>
                </a:moveTo>
                <a:cubicBezTo>
                  <a:pt x="111" y="216"/>
                  <a:pt x="102" y="215"/>
                  <a:pt x="93" y="216"/>
                </a:cubicBezTo>
                <a:cubicBezTo>
                  <a:pt x="89" y="217"/>
                  <a:pt x="85" y="221"/>
                  <a:pt x="81" y="224"/>
                </a:cubicBezTo>
                <a:cubicBezTo>
                  <a:pt x="85" y="227"/>
                  <a:pt x="89" y="232"/>
                  <a:pt x="93" y="232"/>
                </a:cubicBezTo>
                <a:cubicBezTo>
                  <a:pt x="166" y="233"/>
                  <a:pt x="239" y="233"/>
                  <a:pt x="313" y="232"/>
                </a:cubicBezTo>
                <a:cubicBezTo>
                  <a:pt x="317" y="232"/>
                  <a:pt x="320" y="227"/>
                  <a:pt x="324" y="225"/>
                </a:cubicBezTo>
                <a:cubicBezTo>
                  <a:pt x="320" y="222"/>
                  <a:pt x="316" y="217"/>
                  <a:pt x="312" y="216"/>
                </a:cubicBezTo>
                <a:cubicBezTo>
                  <a:pt x="303" y="215"/>
                  <a:pt x="294" y="216"/>
                  <a:pt x="283" y="216"/>
                </a:cubicBezTo>
                <a:cubicBezTo>
                  <a:pt x="283" y="178"/>
                  <a:pt x="283" y="144"/>
                  <a:pt x="283" y="109"/>
                </a:cubicBezTo>
                <a:cubicBezTo>
                  <a:pt x="229" y="109"/>
                  <a:pt x="176" y="109"/>
                  <a:pt x="122" y="109"/>
                </a:cubicBezTo>
                <a:cubicBezTo>
                  <a:pt x="122" y="145"/>
                  <a:pt x="122" y="179"/>
                  <a:pt x="122" y="216"/>
                </a:cubicBezTo>
                <a:close/>
                <a:moveTo>
                  <a:pt x="198" y="306"/>
                </a:moveTo>
                <a:cubicBezTo>
                  <a:pt x="190" y="298"/>
                  <a:pt x="183" y="290"/>
                  <a:pt x="175" y="282"/>
                </a:cubicBezTo>
                <a:cubicBezTo>
                  <a:pt x="169" y="289"/>
                  <a:pt x="162" y="296"/>
                  <a:pt x="156" y="303"/>
                </a:cubicBezTo>
                <a:cubicBezTo>
                  <a:pt x="175" y="327"/>
                  <a:pt x="176" y="327"/>
                  <a:pt x="198" y="306"/>
                </a:cubicBezTo>
                <a:close/>
                <a:moveTo>
                  <a:pt x="174" y="248"/>
                </a:moveTo>
                <a:cubicBezTo>
                  <a:pt x="173" y="250"/>
                  <a:pt x="173" y="252"/>
                  <a:pt x="172" y="254"/>
                </a:cubicBezTo>
                <a:cubicBezTo>
                  <a:pt x="187" y="266"/>
                  <a:pt x="206" y="259"/>
                  <a:pt x="224" y="260"/>
                </a:cubicBezTo>
                <a:cubicBezTo>
                  <a:pt x="227" y="260"/>
                  <a:pt x="231" y="254"/>
                  <a:pt x="235" y="251"/>
                </a:cubicBezTo>
                <a:cubicBezTo>
                  <a:pt x="217" y="246"/>
                  <a:pt x="201" y="246"/>
                  <a:pt x="185" y="246"/>
                </a:cubicBezTo>
                <a:cubicBezTo>
                  <a:pt x="181" y="246"/>
                  <a:pt x="178" y="247"/>
                  <a:pt x="174" y="248"/>
                </a:cubicBezTo>
                <a:close/>
                <a:moveTo>
                  <a:pt x="209" y="306"/>
                </a:moveTo>
                <a:cubicBezTo>
                  <a:pt x="230" y="326"/>
                  <a:pt x="232" y="326"/>
                  <a:pt x="249" y="302"/>
                </a:cubicBezTo>
                <a:cubicBezTo>
                  <a:pt x="243" y="296"/>
                  <a:pt x="237" y="289"/>
                  <a:pt x="231" y="282"/>
                </a:cubicBezTo>
                <a:cubicBezTo>
                  <a:pt x="223" y="291"/>
                  <a:pt x="216" y="298"/>
                  <a:pt x="209" y="306"/>
                </a:cubicBezTo>
                <a:close/>
                <a:moveTo>
                  <a:pt x="194" y="347"/>
                </a:moveTo>
                <a:cubicBezTo>
                  <a:pt x="175" y="328"/>
                  <a:pt x="175" y="328"/>
                  <a:pt x="153" y="345"/>
                </a:cubicBezTo>
                <a:cubicBezTo>
                  <a:pt x="171" y="366"/>
                  <a:pt x="174" y="366"/>
                  <a:pt x="194" y="347"/>
                </a:cubicBezTo>
                <a:close/>
                <a:moveTo>
                  <a:pt x="240" y="258"/>
                </a:moveTo>
                <a:cubicBezTo>
                  <a:pt x="256" y="256"/>
                  <a:pt x="276" y="269"/>
                  <a:pt x="288" y="248"/>
                </a:cubicBezTo>
                <a:cubicBezTo>
                  <a:pt x="272" y="251"/>
                  <a:pt x="252" y="238"/>
                  <a:pt x="240" y="258"/>
                </a:cubicBezTo>
                <a:close/>
                <a:moveTo>
                  <a:pt x="112" y="248"/>
                </a:moveTo>
                <a:cubicBezTo>
                  <a:pt x="131" y="268"/>
                  <a:pt x="149" y="257"/>
                  <a:pt x="167" y="261"/>
                </a:cubicBezTo>
                <a:cubicBezTo>
                  <a:pt x="162" y="244"/>
                  <a:pt x="157" y="243"/>
                  <a:pt x="112" y="248"/>
                </a:cubicBezTo>
                <a:close/>
                <a:moveTo>
                  <a:pt x="181" y="367"/>
                </a:moveTo>
                <a:cubicBezTo>
                  <a:pt x="196" y="380"/>
                  <a:pt x="210" y="381"/>
                  <a:pt x="224" y="367"/>
                </a:cubicBezTo>
                <a:cubicBezTo>
                  <a:pt x="209" y="349"/>
                  <a:pt x="195" y="350"/>
                  <a:pt x="181" y="367"/>
                </a:cubicBezTo>
                <a:close/>
                <a:moveTo>
                  <a:pt x="158" y="372"/>
                </a:moveTo>
                <a:cubicBezTo>
                  <a:pt x="158" y="377"/>
                  <a:pt x="158" y="381"/>
                  <a:pt x="157" y="385"/>
                </a:cubicBezTo>
                <a:cubicBezTo>
                  <a:pt x="169" y="386"/>
                  <a:pt x="180" y="387"/>
                  <a:pt x="192" y="388"/>
                </a:cubicBezTo>
                <a:cubicBezTo>
                  <a:pt x="192" y="385"/>
                  <a:pt x="193" y="381"/>
                  <a:pt x="193" y="378"/>
                </a:cubicBezTo>
                <a:cubicBezTo>
                  <a:pt x="181" y="376"/>
                  <a:pt x="170" y="374"/>
                  <a:pt x="158" y="372"/>
                </a:cubicBezTo>
                <a:close/>
                <a:moveTo>
                  <a:pt x="187" y="281"/>
                </a:moveTo>
                <a:cubicBezTo>
                  <a:pt x="186" y="283"/>
                  <a:pt x="185" y="284"/>
                  <a:pt x="184" y="286"/>
                </a:cubicBezTo>
                <a:cubicBezTo>
                  <a:pt x="190" y="292"/>
                  <a:pt x="196" y="297"/>
                  <a:pt x="203" y="305"/>
                </a:cubicBezTo>
                <a:cubicBezTo>
                  <a:pt x="211" y="296"/>
                  <a:pt x="216" y="290"/>
                  <a:pt x="224" y="281"/>
                </a:cubicBezTo>
                <a:cubicBezTo>
                  <a:pt x="209" y="281"/>
                  <a:pt x="198" y="281"/>
                  <a:pt x="187" y="281"/>
                </a:cubicBezTo>
                <a:close/>
                <a:moveTo>
                  <a:pt x="186" y="391"/>
                </a:moveTo>
                <a:cubicBezTo>
                  <a:pt x="186" y="394"/>
                  <a:pt x="186" y="397"/>
                  <a:pt x="186" y="400"/>
                </a:cubicBezTo>
                <a:cubicBezTo>
                  <a:pt x="197" y="400"/>
                  <a:pt x="209" y="400"/>
                  <a:pt x="220" y="400"/>
                </a:cubicBezTo>
                <a:cubicBezTo>
                  <a:pt x="220" y="397"/>
                  <a:pt x="220" y="394"/>
                  <a:pt x="220" y="391"/>
                </a:cubicBezTo>
                <a:cubicBezTo>
                  <a:pt x="208" y="391"/>
                  <a:pt x="197" y="391"/>
                  <a:pt x="186" y="391"/>
                </a:cubicBezTo>
                <a:close/>
                <a:moveTo>
                  <a:pt x="248" y="379"/>
                </a:moveTo>
                <a:cubicBezTo>
                  <a:pt x="247" y="377"/>
                  <a:pt x="247" y="374"/>
                  <a:pt x="246" y="372"/>
                </a:cubicBezTo>
                <a:cubicBezTo>
                  <a:pt x="235" y="374"/>
                  <a:pt x="224" y="376"/>
                  <a:pt x="208" y="378"/>
                </a:cubicBezTo>
                <a:cubicBezTo>
                  <a:pt x="226" y="395"/>
                  <a:pt x="237" y="392"/>
                  <a:pt x="248" y="379"/>
                </a:cubicBezTo>
                <a:close/>
                <a:moveTo>
                  <a:pt x="257" y="338"/>
                </a:moveTo>
                <a:cubicBezTo>
                  <a:pt x="259" y="327"/>
                  <a:pt x="259" y="319"/>
                  <a:pt x="260" y="310"/>
                </a:cubicBezTo>
                <a:cubicBezTo>
                  <a:pt x="258" y="310"/>
                  <a:pt x="256" y="309"/>
                  <a:pt x="254" y="308"/>
                </a:cubicBezTo>
                <a:cubicBezTo>
                  <a:pt x="248" y="314"/>
                  <a:pt x="243" y="320"/>
                  <a:pt x="236" y="327"/>
                </a:cubicBezTo>
                <a:cubicBezTo>
                  <a:pt x="243" y="331"/>
                  <a:pt x="249" y="334"/>
                  <a:pt x="257" y="338"/>
                </a:cubicBezTo>
                <a:close/>
                <a:moveTo>
                  <a:pt x="151" y="309"/>
                </a:moveTo>
                <a:cubicBezTo>
                  <a:pt x="148" y="309"/>
                  <a:pt x="146" y="310"/>
                  <a:pt x="144" y="311"/>
                </a:cubicBezTo>
                <a:cubicBezTo>
                  <a:pt x="146" y="319"/>
                  <a:pt x="147" y="328"/>
                  <a:pt x="149" y="339"/>
                </a:cubicBezTo>
                <a:cubicBezTo>
                  <a:pt x="158" y="334"/>
                  <a:pt x="163" y="330"/>
                  <a:pt x="170" y="326"/>
                </a:cubicBezTo>
                <a:cubicBezTo>
                  <a:pt x="163" y="319"/>
                  <a:pt x="157" y="314"/>
                  <a:pt x="151" y="30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0" name="Freeform 96">
            <a:extLst>
              <a:ext uri="{FF2B5EF4-FFF2-40B4-BE49-F238E27FC236}">
                <a16:creationId xmlns:a16="http://schemas.microsoft.com/office/drawing/2014/main" id="{8E385C1C-EA85-4F7C-981B-64111F66FB9B}"/>
              </a:ext>
            </a:extLst>
          </p:cNvPr>
          <p:cNvSpPr>
            <a:spLocks noEditPoints="1"/>
          </p:cNvSpPr>
          <p:nvPr/>
        </p:nvSpPr>
        <p:spPr bwMode="auto">
          <a:xfrm>
            <a:off x="4619625" y="2413000"/>
            <a:ext cx="1082675" cy="889000"/>
          </a:xfrm>
          <a:custGeom>
            <a:avLst/>
            <a:gdLst>
              <a:gd name="T0" fmla="*/ 106 w 406"/>
              <a:gd name="T1" fmla="*/ 299 h 333"/>
              <a:gd name="T2" fmla="*/ 9 w 406"/>
              <a:gd name="T3" fmla="*/ 30 h 333"/>
              <a:gd name="T4" fmla="*/ 15 w 406"/>
              <a:gd name="T5" fmla="*/ 2 h 333"/>
              <a:gd name="T6" fmla="*/ 378 w 406"/>
              <a:gd name="T7" fmla="*/ 2 h 333"/>
              <a:gd name="T8" fmla="*/ 406 w 406"/>
              <a:gd name="T9" fmla="*/ 14 h 333"/>
              <a:gd name="T10" fmla="*/ 371 w 406"/>
              <a:gd name="T11" fmla="*/ 58 h 333"/>
              <a:gd name="T12" fmla="*/ 276 w 406"/>
              <a:gd name="T13" fmla="*/ 316 h 333"/>
              <a:gd name="T14" fmla="*/ 186 w 406"/>
              <a:gd name="T15" fmla="*/ 321 h 333"/>
              <a:gd name="T16" fmla="*/ 261 w 406"/>
              <a:gd name="T17" fmla="*/ 34 h 333"/>
              <a:gd name="T18" fmla="*/ 203 w 406"/>
              <a:gd name="T19" fmla="*/ 147 h 333"/>
              <a:gd name="T20" fmla="*/ 122 w 406"/>
              <a:gd name="T21" fmla="*/ 145 h 333"/>
              <a:gd name="T22" fmla="*/ 138 w 406"/>
              <a:gd name="T23" fmla="*/ 41 h 333"/>
              <a:gd name="T24" fmla="*/ 39 w 406"/>
              <a:gd name="T25" fmla="*/ 32 h 333"/>
              <a:gd name="T26" fmla="*/ 367 w 406"/>
              <a:gd name="T27" fmla="*/ 32 h 333"/>
              <a:gd name="T28" fmla="*/ 271 w 406"/>
              <a:gd name="T29" fmla="*/ 37 h 333"/>
              <a:gd name="T30" fmla="*/ 316 w 406"/>
              <a:gd name="T31" fmla="*/ 113 h 333"/>
              <a:gd name="T32" fmla="*/ 159 w 406"/>
              <a:gd name="T33" fmla="*/ 183 h 333"/>
              <a:gd name="T34" fmla="*/ 157 w 406"/>
              <a:gd name="T35" fmla="*/ 111 h 333"/>
              <a:gd name="T36" fmla="*/ 159 w 406"/>
              <a:gd name="T37" fmla="*/ 183 h 333"/>
              <a:gd name="T38" fmla="*/ 212 w 406"/>
              <a:gd name="T39" fmla="*/ 156 h 333"/>
              <a:gd name="T40" fmla="*/ 282 w 406"/>
              <a:gd name="T41" fmla="*/ 151 h 333"/>
              <a:gd name="T42" fmla="*/ 290 w 406"/>
              <a:gd name="T43" fmla="*/ 217 h 333"/>
              <a:gd name="T44" fmla="*/ 290 w 406"/>
              <a:gd name="T45" fmla="*/ 217 h 333"/>
              <a:gd name="T46" fmla="*/ 193 w 406"/>
              <a:gd name="T47" fmla="*/ 221 h 333"/>
              <a:gd name="T48" fmla="*/ 116 w 406"/>
              <a:gd name="T49" fmla="*/ 217 h 333"/>
              <a:gd name="T50" fmla="*/ 168 w 406"/>
              <a:gd name="T51" fmla="*/ 188 h 333"/>
              <a:gd name="T52" fmla="*/ 203 w 406"/>
              <a:gd name="T53" fmla="*/ 161 h 333"/>
              <a:gd name="T54" fmla="*/ 166 w 406"/>
              <a:gd name="T55" fmla="*/ 253 h 333"/>
              <a:gd name="T56" fmla="*/ 280 w 406"/>
              <a:gd name="T57" fmla="*/ 272 h 333"/>
              <a:gd name="T58" fmla="*/ 280 w 406"/>
              <a:gd name="T59" fmla="*/ 272 h 333"/>
              <a:gd name="T60" fmla="*/ 126 w 406"/>
              <a:gd name="T61" fmla="*/ 274 h 333"/>
              <a:gd name="T62" fmla="*/ 236 w 406"/>
              <a:gd name="T63" fmla="*/ 302 h 333"/>
              <a:gd name="T64" fmla="*/ 236 w 406"/>
              <a:gd name="T65" fmla="*/ 302 h 333"/>
              <a:gd name="T66" fmla="*/ 116 w 406"/>
              <a:gd name="T67" fmla="*/ 207 h 333"/>
              <a:gd name="T68" fmla="*/ 117 w 406"/>
              <a:gd name="T69" fmla="*/ 157 h 333"/>
              <a:gd name="T70" fmla="*/ 290 w 406"/>
              <a:gd name="T71" fmla="*/ 156 h 333"/>
              <a:gd name="T72" fmla="*/ 294 w 406"/>
              <a:gd name="T73" fmla="*/ 207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06" h="333">
                <a:moveTo>
                  <a:pt x="110" y="330"/>
                </a:moveTo>
                <a:cubicBezTo>
                  <a:pt x="108" y="316"/>
                  <a:pt x="107" y="307"/>
                  <a:pt x="106" y="299"/>
                </a:cubicBezTo>
                <a:cubicBezTo>
                  <a:pt x="103" y="210"/>
                  <a:pt x="81" y="126"/>
                  <a:pt x="31" y="52"/>
                </a:cubicBezTo>
                <a:cubicBezTo>
                  <a:pt x="26" y="43"/>
                  <a:pt x="16" y="38"/>
                  <a:pt x="9" y="30"/>
                </a:cubicBezTo>
                <a:cubicBezTo>
                  <a:pt x="5" y="26"/>
                  <a:pt x="0" y="19"/>
                  <a:pt x="1" y="14"/>
                </a:cubicBezTo>
                <a:cubicBezTo>
                  <a:pt x="2" y="9"/>
                  <a:pt x="9" y="5"/>
                  <a:pt x="15" y="2"/>
                </a:cubicBezTo>
                <a:cubicBezTo>
                  <a:pt x="18" y="0"/>
                  <a:pt x="24" y="2"/>
                  <a:pt x="28" y="2"/>
                </a:cubicBezTo>
                <a:cubicBezTo>
                  <a:pt x="145" y="2"/>
                  <a:pt x="262" y="2"/>
                  <a:pt x="378" y="2"/>
                </a:cubicBezTo>
                <a:cubicBezTo>
                  <a:pt x="384" y="2"/>
                  <a:pt x="390" y="1"/>
                  <a:pt x="394" y="3"/>
                </a:cubicBezTo>
                <a:cubicBezTo>
                  <a:pt x="399" y="5"/>
                  <a:pt x="405" y="10"/>
                  <a:pt x="406" y="14"/>
                </a:cubicBezTo>
                <a:cubicBezTo>
                  <a:pt x="406" y="19"/>
                  <a:pt x="403" y="25"/>
                  <a:pt x="399" y="29"/>
                </a:cubicBezTo>
                <a:cubicBezTo>
                  <a:pt x="390" y="39"/>
                  <a:pt x="378" y="47"/>
                  <a:pt x="371" y="58"/>
                </a:cubicBezTo>
                <a:cubicBezTo>
                  <a:pt x="321" y="132"/>
                  <a:pt x="303" y="215"/>
                  <a:pt x="299" y="302"/>
                </a:cubicBezTo>
                <a:cubicBezTo>
                  <a:pt x="298" y="326"/>
                  <a:pt x="298" y="327"/>
                  <a:pt x="276" y="316"/>
                </a:cubicBezTo>
                <a:cubicBezTo>
                  <a:pt x="260" y="308"/>
                  <a:pt x="245" y="305"/>
                  <a:pt x="229" y="316"/>
                </a:cubicBezTo>
                <a:cubicBezTo>
                  <a:pt x="216" y="325"/>
                  <a:pt x="202" y="333"/>
                  <a:pt x="186" y="321"/>
                </a:cubicBezTo>
                <a:cubicBezTo>
                  <a:pt x="161" y="302"/>
                  <a:pt x="138" y="307"/>
                  <a:pt x="110" y="330"/>
                </a:cubicBezTo>
                <a:close/>
                <a:moveTo>
                  <a:pt x="261" y="34"/>
                </a:moveTo>
                <a:cubicBezTo>
                  <a:pt x="223" y="34"/>
                  <a:pt x="185" y="34"/>
                  <a:pt x="147" y="34"/>
                </a:cubicBezTo>
                <a:cubicBezTo>
                  <a:pt x="153" y="80"/>
                  <a:pt x="164" y="120"/>
                  <a:pt x="203" y="147"/>
                </a:cubicBezTo>
                <a:cubicBezTo>
                  <a:pt x="244" y="120"/>
                  <a:pt x="256" y="79"/>
                  <a:pt x="261" y="34"/>
                </a:cubicBezTo>
                <a:close/>
                <a:moveTo>
                  <a:pt x="122" y="145"/>
                </a:moveTo>
                <a:cubicBezTo>
                  <a:pt x="132" y="128"/>
                  <a:pt x="147" y="112"/>
                  <a:pt x="150" y="95"/>
                </a:cubicBezTo>
                <a:cubicBezTo>
                  <a:pt x="152" y="78"/>
                  <a:pt x="143" y="59"/>
                  <a:pt x="138" y="41"/>
                </a:cubicBezTo>
                <a:cubicBezTo>
                  <a:pt x="137" y="37"/>
                  <a:pt x="132" y="33"/>
                  <a:pt x="129" y="33"/>
                </a:cubicBezTo>
                <a:cubicBezTo>
                  <a:pt x="100" y="32"/>
                  <a:pt x="72" y="32"/>
                  <a:pt x="39" y="32"/>
                </a:cubicBezTo>
                <a:cubicBezTo>
                  <a:pt x="66" y="72"/>
                  <a:pt x="80" y="115"/>
                  <a:pt x="122" y="145"/>
                </a:cubicBezTo>
                <a:close/>
                <a:moveTo>
                  <a:pt x="367" y="32"/>
                </a:moveTo>
                <a:cubicBezTo>
                  <a:pt x="336" y="32"/>
                  <a:pt x="310" y="32"/>
                  <a:pt x="283" y="32"/>
                </a:cubicBezTo>
                <a:cubicBezTo>
                  <a:pt x="279" y="32"/>
                  <a:pt x="273" y="34"/>
                  <a:pt x="271" y="37"/>
                </a:cubicBezTo>
                <a:cubicBezTo>
                  <a:pt x="248" y="72"/>
                  <a:pt x="255" y="114"/>
                  <a:pt x="290" y="142"/>
                </a:cubicBezTo>
                <a:cubicBezTo>
                  <a:pt x="299" y="133"/>
                  <a:pt x="309" y="124"/>
                  <a:pt x="316" y="113"/>
                </a:cubicBezTo>
                <a:cubicBezTo>
                  <a:pt x="333" y="88"/>
                  <a:pt x="349" y="62"/>
                  <a:pt x="367" y="32"/>
                </a:cubicBezTo>
                <a:close/>
                <a:moveTo>
                  <a:pt x="159" y="183"/>
                </a:moveTo>
                <a:cubicBezTo>
                  <a:pt x="172" y="173"/>
                  <a:pt x="184" y="165"/>
                  <a:pt x="197" y="156"/>
                </a:cubicBezTo>
                <a:cubicBezTo>
                  <a:pt x="183" y="140"/>
                  <a:pt x="170" y="126"/>
                  <a:pt x="157" y="111"/>
                </a:cubicBezTo>
                <a:cubicBezTo>
                  <a:pt x="146" y="125"/>
                  <a:pt x="136" y="138"/>
                  <a:pt x="125" y="152"/>
                </a:cubicBezTo>
                <a:cubicBezTo>
                  <a:pt x="136" y="162"/>
                  <a:pt x="146" y="172"/>
                  <a:pt x="159" y="183"/>
                </a:cubicBezTo>
                <a:close/>
                <a:moveTo>
                  <a:pt x="250" y="111"/>
                </a:moveTo>
                <a:cubicBezTo>
                  <a:pt x="237" y="127"/>
                  <a:pt x="225" y="141"/>
                  <a:pt x="212" y="156"/>
                </a:cubicBezTo>
                <a:cubicBezTo>
                  <a:pt x="224" y="165"/>
                  <a:pt x="236" y="173"/>
                  <a:pt x="248" y="182"/>
                </a:cubicBezTo>
                <a:cubicBezTo>
                  <a:pt x="260" y="171"/>
                  <a:pt x="271" y="161"/>
                  <a:pt x="282" y="151"/>
                </a:cubicBezTo>
                <a:cubicBezTo>
                  <a:pt x="271" y="137"/>
                  <a:pt x="261" y="125"/>
                  <a:pt x="250" y="111"/>
                </a:cubicBezTo>
                <a:close/>
                <a:moveTo>
                  <a:pt x="290" y="217"/>
                </a:moveTo>
                <a:cubicBezTo>
                  <a:pt x="250" y="189"/>
                  <a:pt x="241" y="190"/>
                  <a:pt x="214" y="223"/>
                </a:cubicBezTo>
                <a:cubicBezTo>
                  <a:pt x="254" y="251"/>
                  <a:pt x="251" y="256"/>
                  <a:pt x="290" y="217"/>
                </a:cubicBezTo>
                <a:close/>
                <a:moveTo>
                  <a:pt x="116" y="217"/>
                </a:moveTo>
                <a:cubicBezTo>
                  <a:pt x="151" y="253"/>
                  <a:pt x="153" y="254"/>
                  <a:pt x="193" y="221"/>
                </a:cubicBezTo>
                <a:cubicBezTo>
                  <a:pt x="181" y="212"/>
                  <a:pt x="169" y="202"/>
                  <a:pt x="157" y="194"/>
                </a:cubicBezTo>
                <a:cubicBezTo>
                  <a:pt x="143" y="202"/>
                  <a:pt x="130" y="209"/>
                  <a:pt x="116" y="217"/>
                </a:cubicBezTo>
                <a:close/>
                <a:moveTo>
                  <a:pt x="203" y="161"/>
                </a:moveTo>
                <a:cubicBezTo>
                  <a:pt x="191" y="170"/>
                  <a:pt x="179" y="179"/>
                  <a:pt x="168" y="188"/>
                </a:cubicBezTo>
                <a:cubicBezTo>
                  <a:pt x="205" y="223"/>
                  <a:pt x="202" y="223"/>
                  <a:pt x="239" y="187"/>
                </a:cubicBezTo>
                <a:cubicBezTo>
                  <a:pt x="228" y="178"/>
                  <a:pt x="216" y="170"/>
                  <a:pt x="203" y="161"/>
                </a:cubicBezTo>
                <a:close/>
                <a:moveTo>
                  <a:pt x="242" y="253"/>
                </a:moveTo>
                <a:cubicBezTo>
                  <a:pt x="203" y="225"/>
                  <a:pt x="198" y="225"/>
                  <a:pt x="166" y="253"/>
                </a:cubicBezTo>
                <a:cubicBezTo>
                  <a:pt x="207" y="280"/>
                  <a:pt x="200" y="279"/>
                  <a:pt x="242" y="253"/>
                </a:cubicBezTo>
                <a:close/>
                <a:moveTo>
                  <a:pt x="280" y="272"/>
                </a:moveTo>
                <a:cubicBezTo>
                  <a:pt x="256" y="248"/>
                  <a:pt x="237" y="268"/>
                  <a:pt x="217" y="279"/>
                </a:cubicBezTo>
                <a:cubicBezTo>
                  <a:pt x="245" y="300"/>
                  <a:pt x="257" y="299"/>
                  <a:pt x="280" y="272"/>
                </a:cubicBezTo>
                <a:close/>
                <a:moveTo>
                  <a:pt x="189" y="280"/>
                </a:moveTo>
                <a:cubicBezTo>
                  <a:pt x="153" y="255"/>
                  <a:pt x="147" y="255"/>
                  <a:pt x="126" y="274"/>
                </a:cubicBezTo>
                <a:cubicBezTo>
                  <a:pt x="154" y="299"/>
                  <a:pt x="158" y="299"/>
                  <a:pt x="189" y="280"/>
                </a:cubicBezTo>
                <a:close/>
                <a:moveTo>
                  <a:pt x="236" y="302"/>
                </a:moveTo>
                <a:cubicBezTo>
                  <a:pt x="204" y="282"/>
                  <a:pt x="193" y="283"/>
                  <a:pt x="172" y="303"/>
                </a:cubicBezTo>
                <a:cubicBezTo>
                  <a:pt x="193" y="322"/>
                  <a:pt x="214" y="322"/>
                  <a:pt x="236" y="302"/>
                </a:cubicBezTo>
                <a:close/>
                <a:moveTo>
                  <a:pt x="111" y="204"/>
                </a:moveTo>
                <a:cubicBezTo>
                  <a:pt x="113" y="205"/>
                  <a:pt x="114" y="206"/>
                  <a:pt x="116" y="207"/>
                </a:cubicBezTo>
                <a:cubicBezTo>
                  <a:pt x="127" y="200"/>
                  <a:pt x="138" y="194"/>
                  <a:pt x="150" y="187"/>
                </a:cubicBezTo>
                <a:cubicBezTo>
                  <a:pt x="138" y="176"/>
                  <a:pt x="128" y="167"/>
                  <a:pt x="117" y="157"/>
                </a:cubicBezTo>
                <a:cubicBezTo>
                  <a:pt x="91" y="172"/>
                  <a:pt x="114" y="189"/>
                  <a:pt x="111" y="204"/>
                </a:cubicBezTo>
                <a:close/>
                <a:moveTo>
                  <a:pt x="290" y="156"/>
                </a:moveTo>
                <a:cubicBezTo>
                  <a:pt x="278" y="167"/>
                  <a:pt x="268" y="176"/>
                  <a:pt x="257" y="187"/>
                </a:cubicBezTo>
                <a:cubicBezTo>
                  <a:pt x="269" y="194"/>
                  <a:pt x="280" y="200"/>
                  <a:pt x="294" y="207"/>
                </a:cubicBezTo>
                <a:cubicBezTo>
                  <a:pt x="292" y="189"/>
                  <a:pt x="312" y="173"/>
                  <a:pt x="290" y="15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1" name="Freeform 97">
            <a:extLst>
              <a:ext uri="{FF2B5EF4-FFF2-40B4-BE49-F238E27FC236}">
                <a16:creationId xmlns:a16="http://schemas.microsoft.com/office/drawing/2014/main" id="{AFF2FD49-E67A-420C-B90B-8F585BD42328}"/>
              </a:ext>
            </a:extLst>
          </p:cNvPr>
          <p:cNvSpPr>
            <a:spLocks noEditPoints="1"/>
          </p:cNvSpPr>
          <p:nvPr/>
        </p:nvSpPr>
        <p:spPr bwMode="auto">
          <a:xfrm>
            <a:off x="7802563" y="776288"/>
            <a:ext cx="803275" cy="1095375"/>
          </a:xfrm>
          <a:custGeom>
            <a:avLst/>
            <a:gdLst>
              <a:gd name="T0" fmla="*/ 1 w 301"/>
              <a:gd name="T1" fmla="*/ 410 h 410"/>
              <a:gd name="T2" fmla="*/ 0 w 301"/>
              <a:gd name="T3" fmla="*/ 394 h 410"/>
              <a:gd name="T4" fmla="*/ 0 w 301"/>
              <a:gd name="T5" fmla="*/ 162 h 410"/>
              <a:gd name="T6" fmla="*/ 12 w 301"/>
              <a:gd name="T7" fmla="*/ 140 h 410"/>
              <a:gd name="T8" fmla="*/ 36 w 301"/>
              <a:gd name="T9" fmla="*/ 96 h 410"/>
              <a:gd name="T10" fmla="*/ 36 w 301"/>
              <a:gd name="T11" fmla="*/ 24 h 410"/>
              <a:gd name="T12" fmla="*/ 121 w 301"/>
              <a:gd name="T13" fmla="*/ 12 h 410"/>
              <a:gd name="T14" fmla="*/ 185 w 301"/>
              <a:gd name="T15" fmla="*/ 10 h 410"/>
              <a:gd name="T16" fmla="*/ 260 w 301"/>
              <a:gd name="T17" fmla="*/ 23 h 410"/>
              <a:gd name="T18" fmla="*/ 265 w 301"/>
              <a:gd name="T19" fmla="*/ 36 h 410"/>
              <a:gd name="T20" fmla="*/ 264 w 301"/>
              <a:gd name="T21" fmla="*/ 84 h 410"/>
              <a:gd name="T22" fmla="*/ 294 w 301"/>
              <a:gd name="T23" fmla="*/ 143 h 410"/>
              <a:gd name="T24" fmla="*/ 300 w 301"/>
              <a:gd name="T25" fmla="*/ 156 h 410"/>
              <a:gd name="T26" fmla="*/ 300 w 301"/>
              <a:gd name="T27" fmla="*/ 406 h 410"/>
              <a:gd name="T28" fmla="*/ 298 w 301"/>
              <a:gd name="T29" fmla="*/ 410 h 410"/>
              <a:gd name="T30" fmla="*/ 1 w 301"/>
              <a:gd name="T31" fmla="*/ 410 h 410"/>
              <a:gd name="T32" fmla="*/ 242 w 301"/>
              <a:gd name="T33" fmla="*/ 405 h 410"/>
              <a:gd name="T34" fmla="*/ 244 w 301"/>
              <a:gd name="T35" fmla="*/ 397 h 410"/>
              <a:gd name="T36" fmla="*/ 270 w 301"/>
              <a:gd name="T37" fmla="*/ 156 h 410"/>
              <a:gd name="T38" fmla="*/ 269 w 301"/>
              <a:gd name="T39" fmla="*/ 147 h 410"/>
              <a:gd name="T40" fmla="*/ 249 w 301"/>
              <a:gd name="T41" fmla="*/ 46 h 410"/>
              <a:gd name="T42" fmla="*/ 235 w 301"/>
              <a:gd name="T43" fmla="*/ 21 h 410"/>
              <a:gd name="T44" fmla="*/ 209 w 301"/>
              <a:gd name="T45" fmla="*/ 33 h 410"/>
              <a:gd name="T46" fmla="*/ 189 w 301"/>
              <a:gd name="T47" fmla="*/ 63 h 410"/>
              <a:gd name="T48" fmla="*/ 145 w 301"/>
              <a:gd name="T49" fmla="*/ 84 h 410"/>
              <a:gd name="T50" fmla="*/ 120 w 301"/>
              <a:gd name="T51" fmla="*/ 72 h 410"/>
              <a:gd name="T52" fmla="*/ 90 w 301"/>
              <a:gd name="T53" fmla="*/ 30 h 410"/>
              <a:gd name="T54" fmla="*/ 68 w 301"/>
              <a:gd name="T55" fmla="*/ 20 h 410"/>
              <a:gd name="T56" fmla="*/ 52 w 301"/>
              <a:gd name="T57" fmla="*/ 42 h 410"/>
              <a:gd name="T58" fmla="*/ 53 w 301"/>
              <a:gd name="T59" fmla="*/ 56 h 410"/>
              <a:gd name="T60" fmla="*/ 33 w 301"/>
              <a:gd name="T61" fmla="*/ 145 h 410"/>
              <a:gd name="T62" fmla="*/ 32 w 301"/>
              <a:gd name="T63" fmla="*/ 158 h 410"/>
              <a:gd name="T64" fmla="*/ 56 w 301"/>
              <a:gd name="T65" fmla="*/ 390 h 410"/>
              <a:gd name="T66" fmla="*/ 58 w 301"/>
              <a:gd name="T67" fmla="*/ 405 h 410"/>
              <a:gd name="T68" fmla="*/ 242 w 301"/>
              <a:gd name="T69" fmla="*/ 405 h 410"/>
              <a:gd name="T70" fmla="*/ 115 w 301"/>
              <a:gd name="T71" fmla="*/ 36 h 410"/>
              <a:gd name="T72" fmla="*/ 150 w 301"/>
              <a:gd name="T73" fmla="*/ 76 h 410"/>
              <a:gd name="T74" fmla="*/ 185 w 301"/>
              <a:gd name="T75" fmla="*/ 36 h 410"/>
              <a:gd name="T76" fmla="*/ 115 w 301"/>
              <a:gd name="T77" fmla="*/ 36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01" h="410">
                <a:moveTo>
                  <a:pt x="1" y="410"/>
                </a:moveTo>
                <a:cubicBezTo>
                  <a:pt x="1" y="404"/>
                  <a:pt x="0" y="399"/>
                  <a:pt x="0" y="394"/>
                </a:cubicBezTo>
                <a:cubicBezTo>
                  <a:pt x="0" y="316"/>
                  <a:pt x="0" y="239"/>
                  <a:pt x="0" y="162"/>
                </a:cubicBezTo>
                <a:cubicBezTo>
                  <a:pt x="1" y="155"/>
                  <a:pt x="6" y="145"/>
                  <a:pt x="12" y="140"/>
                </a:cubicBezTo>
                <a:cubicBezTo>
                  <a:pt x="27" y="129"/>
                  <a:pt x="35" y="114"/>
                  <a:pt x="36" y="96"/>
                </a:cubicBezTo>
                <a:cubicBezTo>
                  <a:pt x="37" y="73"/>
                  <a:pt x="36" y="50"/>
                  <a:pt x="36" y="24"/>
                </a:cubicBezTo>
                <a:cubicBezTo>
                  <a:pt x="64" y="17"/>
                  <a:pt x="88" y="0"/>
                  <a:pt x="121" y="12"/>
                </a:cubicBezTo>
                <a:cubicBezTo>
                  <a:pt x="140" y="18"/>
                  <a:pt x="165" y="16"/>
                  <a:pt x="185" y="10"/>
                </a:cubicBezTo>
                <a:cubicBezTo>
                  <a:pt x="214" y="1"/>
                  <a:pt x="236" y="16"/>
                  <a:pt x="260" y="23"/>
                </a:cubicBezTo>
                <a:cubicBezTo>
                  <a:pt x="263" y="24"/>
                  <a:pt x="265" y="31"/>
                  <a:pt x="265" y="36"/>
                </a:cubicBezTo>
                <a:cubicBezTo>
                  <a:pt x="265" y="52"/>
                  <a:pt x="264" y="68"/>
                  <a:pt x="264" y="84"/>
                </a:cubicBezTo>
                <a:cubicBezTo>
                  <a:pt x="264" y="108"/>
                  <a:pt x="270" y="130"/>
                  <a:pt x="294" y="143"/>
                </a:cubicBezTo>
                <a:cubicBezTo>
                  <a:pt x="297" y="145"/>
                  <a:pt x="300" y="151"/>
                  <a:pt x="300" y="156"/>
                </a:cubicBezTo>
                <a:cubicBezTo>
                  <a:pt x="301" y="239"/>
                  <a:pt x="300" y="322"/>
                  <a:pt x="300" y="406"/>
                </a:cubicBezTo>
                <a:cubicBezTo>
                  <a:pt x="300" y="407"/>
                  <a:pt x="299" y="408"/>
                  <a:pt x="298" y="410"/>
                </a:cubicBezTo>
                <a:cubicBezTo>
                  <a:pt x="200" y="410"/>
                  <a:pt x="101" y="410"/>
                  <a:pt x="1" y="410"/>
                </a:cubicBezTo>
                <a:close/>
                <a:moveTo>
                  <a:pt x="242" y="405"/>
                </a:moveTo>
                <a:cubicBezTo>
                  <a:pt x="243" y="401"/>
                  <a:pt x="244" y="399"/>
                  <a:pt x="244" y="397"/>
                </a:cubicBezTo>
                <a:cubicBezTo>
                  <a:pt x="247" y="316"/>
                  <a:pt x="249" y="235"/>
                  <a:pt x="270" y="156"/>
                </a:cubicBezTo>
                <a:cubicBezTo>
                  <a:pt x="271" y="153"/>
                  <a:pt x="271" y="148"/>
                  <a:pt x="269" y="147"/>
                </a:cubicBezTo>
                <a:cubicBezTo>
                  <a:pt x="242" y="117"/>
                  <a:pt x="248" y="81"/>
                  <a:pt x="249" y="46"/>
                </a:cubicBezTo>
                <a:cubicBezTo>
                  <a:pt x="249" y="34"/>
                  <a:pt x="251" y="26"/>
                  <a:pt x="235" y="21"/>
                </a:cubicBezTo>
                <a:cubicBezTo>
                  <a:pt x="219" y="16"/>
                  <a:pt x="215" y="23"/>
                  <a:pt x="209" y="33"/>
                </a:cubicBezTo>
                <a:cubicBezTo>
                  <a:pt x="203" y="44"/>
                  <a:pt x="195" y="53"/>
                  <a:pt x="189" y="63"/>
                </a:cubicBezTo>
                <a:cubicBezTo>
                  <a:pt x="179" y="81"/>
                  <a:pt x="164" y="88"/>
                  <a:pt x="145" y="84"/>
                </a:cubicBezTo>
                <a:cubicBezTo>
                  <a:pt x="136" y="82"/>
                  <a:pt x="126" y="78"/>
                  <a:pt x="120" y="72"/>
                </a:cubicBezTo>
                <a:cubicBezTo>
                  <a:pt x="108" y="59"/>
                  <a:pt x="98" y="45"/>
                  <a:pt x="90" y="30"/>
                </a:cubicBezTo>
                <a:cubicBezTo>
                  <a:pt x="84" y="20"/>
                  <a:pt x="79" y="16"/>
                  <a:pt x="68" y="20"/>
                </a:cubicBezTo>
                <a:cubicBezTo>
                  <a:pt x="56" y="24"/>
                  <a:pt x="49" y="29"/>
                  <a:pt x="52" y="42"/>
                </a:cubicBezTo>
                <a:cubicBezTo>
                  <a:pt x="53" y="47"/>
                  <a:pt x="53" y="52"/>
                  <a:pt x="53" y="56"/>
                </a:cubicBezTo>
                <a:cubicBezTo>
                  <a:pt x="53" y="87"/>
                  <a:pt x="56" y="119"/>
                  <a:pt x="33" y="145"/>
                </a:cubicBezTo>
                <a:cubicBezTo>
                  <a:pt x="30" y="148"/>
                  <a:pt x="31" y="154"/>
                  <a:pt x="32" y="158"/>
                </a:cubicBezTo>
                <a:cubicBezTo>
                  <a:pt x="51" y="234"/>
                  <a:pt x="55" y="312"/>
                  <a:pt x="56" y="390"/>
                </a:cubicBezTo>
                <a:cubicBezTo>
                  <a:pt x="56" y="395"/>
                  <a:pt x="58" y="400"/>
                  <a:pt x="58" y="405"/>
                </a:cubicBezTo>
                <a:cubicBezTo>
                  <a:pt x="120" y="405"/>
                  <a:pt x="181" y="405"/>
                  <a:pt x="242" y="405"/>
                </a:cubicBezTo>
                <a:close/>
                <a:moveTo>
                  <a:pt x="115" y="36"/>
                </a:moveTo>
                <a:cubicBezTo>
                  <a:pt x="128" y="51"/>
                  <a:pt x="138" y="63"/>
                  <a:pt x="150" y="76"/>
                </a:cubicBezTo>
                <a:cubicBezTo>
                  <a:pt x="163" y="62"/>
                  <a:pt x="173" y="50"/>
                  <a:pt x="185" y="36"/>
                </a:cubicBezTo>
                <a:cubicBezTo>
                  <a:pt x="161" y="36"/>
                  <a:pt x="140" y="36"/>
                  <a:pt x="115" y="3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2" name="Freeform 98">
            <a:extLst>
              <a:ext uri="{FF2B5EF4-FFF2-40B4-BE49-F238E27FC236}">
                <a16:creationId xmlns:a16="http://schemas.microsoft.com/office/drawing/2014/main" id="{DCE9E587-7309-438B-8FC9-5BFB08B11FB5}"/>
              </a:ext>
            </a:extLst>
          </p:cNvPr>
          <p:cNvSpPr>
            <a:spLocks noEditPoints="1"/>
          </p:cNvSpPr>
          <p:nvPr/>
        </p:nvSpPr>
        <p:spPr bwMode="auto">
          <a:xfrm>
            <a:off x="4732338" y="782638"/>
            <a:ext cx="849313" cy="1090613"/>
          </a:xfrm>
          <a:custGeom>
            <a:avLst/>
            <a:gdLst>
              <a:gd name="T0" fmla="*/ 205 w 319"/>
              <a:gd name="T1" fmla="*/ 335 h 409"/>
              <a:gd name="T2" fmla="*/ 239 w 319"/>
              <a:gd name="T3" fmla="*/ 387 h 409"/>
              <a:gd name="T4" fmla="*/ 273 w 319"/>
              <a:gd name="T5" fmla="*/ 409 h 409"/>
              <a:gd name="T6" fmla="*/ 50 w 319"/>
              <a:gd name="T7" fmla="*/ 409 h 409"/>
              <a:gd name="T8" fmla="*/ 82 w 319"/>
              <a:gd name="T9" fmla="*/ 387 h 409"/>
              <a:gd name="T10" fmla="*/ 124 w 319"/>
              <a:gd name="T11" fmla="*/ 292 h 409"/>
              <a:gd name="T12" fmla="*/ 165 w 319"/>
              <a:gd name="T13" fmla="*/ 2 h 409"/>
              <a:gd name="T14" fmla="*/ 197 w 319"/>
              <a:gd name="T15" fmla="*/ 292 h 409"/>
              <a:gd name="T16" fmla="*/ 237 w 319"/>
              <a:gd name="T17" fmla="*/ 103 h 409"/>
              <a:gd name="T18" fmla="*/ 142 w 319"/>
              <a:gd name="T19" fmla="*/ 67 h 409"/>
              <a:gd name="T20" fmla="*/ 259 w 319"/>
              <a:gd name="T21" fmla="*/ 236 h 409"/>
              <a:gd name="T22" fmla="*/ 103 w 319"/>
              <a:gd name="T23" fmla="*/ 101 h 409"/>
              <a:gd name="T24" fmla="*/ 81 w 319"/>
              <a:gd name="T25" fmla="*/ 137 h 409"/>
              <a:gd name="T26" fmla="*/ 147 w 319"/>
              <a:gd name="T27" fmla="*/ 269 h 409"/>
              <a:gd name="T28" fmla="*/ 252 w 319"/>
              <a:gd name="T29" fmla="*/ 252 h 409"/>
              <a:gd name="T30" fmla="*/ 69 w 319"/>
              <a:gd name="T31" fmla="*/ 144 h 409"/>
              <a:gd name="T32" fmla="*/ 46 w 319"/>
              <a:gd name="T33" fmla="*/ 213 h 409"/>
              <a:gd name="T34" fmla="*/ 75 w 319"/>
              <a:gd name="T35" fmla="*/ 143 h 409"/>
              <a:gd name="T36" fmla="*/ 232 w 319"/>
              <a:gd name="T37" fmla="*/ 36 h 409"/>
              <a:gd name="T38" fmla="*/ 156 w 319"/>
              <a:gd name="T39" fmla="*/ 56 h 409"/>
              <a:gd name="T40" fmla="*/ 290 w 319"/>
              <a:gd name="T41" fmla="*/ 127 h 409"/>
              <a:gd name="T42" fmla="*/ 226 w 319"/>
              <a:gd name="T43" fmla="*/ 379 h 409"/>
              <a:gd name="T44" fmla="*/ 96 w 319"/>
              <a:gd name="T45" fmla="*/ 350 h 409"/>
              <a:gd name="T46" fmla="*/ 104 w 319"/>
              <a:gd name="T47" fmla="*/ 83 h 409"/>
              <a:gd name="T48" fmla="*/ 72 w 319"/>
              <a:gd name="T49" fmla="*/ 47 h 409"/>
              <a:gd name="T50" fmla="*/ 27 w 319"/>
              <a:gd name="T51" fmla="*/ 125 h 409"/>
              <a:gd name="T52" fmla="*/ 61 w 319"/>
              <a:gd name="T53" fmla="*/ 55 h 409"/>
              <a:gd name="T54" fmla="*/ 63 w 319"/>
              <a:gd name="T55" fmla="*/ 136 h 409"/>
              <a:gd name="T56" fmla="*/ 33 w 319"/>
              <a:gd name="T57" fmla="*/ 142 h 409"/>
              <a:gd name="T58" fmla="*/ 38 w 319"/>
              <a:gd name="T59" fmla="*/ 190 h 409"/>
              <a:gd name="T60" fmla="*/ 202 w 319"/>
              <a:gd name="T61" fmla="*/ 26 h 409"/>
              <a:gd name="T62" fmla="*/ 153 w 319"/>
              <a:gd name="T63" fmla="*/ 23 h 409"/>
              <a:gd name="T64" fmla="*/ 202 w 319"/>
              <a:gd name="T65" fmla="*/ 26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19" h="409">
                <a:moveTo>
                  <a:pt x="197" y="292"/>
                </a:moveTo>
                <a:cubicBezTo>
                  <a:pt x="200" y="307"/>
                  <a:pt x="202" y="320"/>
                  <a:pt x="205" y="335"/>
                </a:cubicBezTo>
                <a:cubicBezTo>
                  <a:pt x="216" y="336"/>
                  <a:pt x="226" y="336"/>
                  <a:pt x="239" y="337"/>
                </a:cubicBezTo>
                <a:cubicBezTo>
                  <a:pt x="239" y="355"/>
                  <a:pt x="239" y="372"/>
                  <a:pt x="239" y="387"/>
                </a:cubicBezTo>
                <a:cubicBezTo>
                  <a:pt x="253" y="393"/>
                  <a:pt x="264" y="398"/>
                  <a:pt x="275" y="403"/>
                </a:cubicBezTo>
                <a:cubicBezTo>
                  <a:pt x="274" y="405"/>
                  <a:pt x="273" y="407"/>
                  <a:pt x="273" y="409"/>
                </a:cubicBezTo>
                <a:cubicBezTo>
                  <a:pt x="267" y="409"/>
                  <a:pt x="261" y="409"/>
                  <a:pt x="255" y="409"/>
                </a:cubicBezTo>
                <a:cubicBezTo>
                  <a:pt x="187" y="409"/>
                  <a:pt x="119" y="409"/>
                  <a:pt x="50" y="409"/>
                </a:cubicBezTo>
                <a:cubicBezTo>
                  <a:pt x="50" y="407"/>
                  <a:pt x="49" y="405"/>
                  <a:pt x="48" y="403"/>
                </a:cubicBezTo>
                <a:cubicBezTo>
                  <a:pt x="58" y="398"/>
                  <a:pt x="69" y="393"/>
                  <a:pt x="82" y="387"/>
                </a:cubicBezTo>
                <a:cubicBezTo>
                  <a:pt x="82" y="373"/>
                  <a:pt x="82" y="356"/>
                  <a:pt x="82" y="339"/>
                </a:cubicBezTo>
                <a:cubicBezTo>
                  <a:pt x="123" y="332"/>
                  <a:pt x="124" y="331"/>
                  <a:pt x="124" y="292"/>
                </a:cubicBezTo>
                <a:cubicBezTo>
                  <a:pt x="34" y="248"/>
                  <a:pt x="0" y="188"/>
                  <a:pt x="19" y="113"/>
                </a:cubicBezTo>
                <a:cubicBezTo>
                  <a:pt x="36" y="46"/>
                  <a:pt x="97" y="0"/>
                  <a:pt x="165" y="2"/>
                </a:cubicBezTo>
                <a:cubicBezTo>
                  <a:pt x="236" y="4"/>
                  <a:pt x="293" y="54"/>
                  <a:pt x="306" y="125"/>
                </a:cubicBezTo>
                <a:cubicBezTo>
                  <a:pt x="319" y="196"/>
                  <a:pt x="279" y="258"/>
                  <a:pt x="197" y="292"/>
                </a:cubicBezTo>
                <a:close/>
                <a:moveTo>
                  <a:pt x="259" y="236"/>
                </a:moveTo>
                <a:cubicBezTo>
                  <a:pt x="309" y="179"/>
                  <a:pt x="307" y="132"/>
                  <a:pt x="237" y="103"/>
                </a:cubicBezTo>
                <a:cubicBezTo>
                  <a:pt x="224" y="97"/>
                  <a:pt x="211" y="94"/>
                  <a:pt x="198" y="89"/>
                </a:cubicBezTo>
                <a:cubicBezTo>
                  <a:pt x="180" y="82"/>
                  <a:pt x="162" y="75"/>
                  <a:pt x="142" y="67"/>
                </a:cubicBezTo>
                <a:cubicBezTo>
                  <a:pt x="134" y="74"/>
                  <a:pt x="123" y="82"/>
                  <a:pt x="115" y="90"/>
                </a:cubicBezTo>
                <a:cubicBezTo>
                  <a:pt x="163" y="139"/>
                  <a:pt x="211" y="188"/>
                  <a:pt x="259" y="236"/>
                </a:cubicBezTo>
                <a:close/>
                <a:moveTo>
                  <a:pt x="252" y="252"/>
                </a:moveTo>
                <a:cubicBezTo>
                  <a:pt x="200" y="200"/>
                  <a:pt x="152" y="151"/>
                  <a:pt x="103" y="101"/>
                </a:cubicBezTo>
                <a:cubicBezTo>
                  <a:pt x="97" y="108"/>
                  <a:pt x="89" y="117"/>
                  <a:pt x="83" y="126"/>
                </a:cubicBezTo>
                <a:cubicBezTo>
                  <a:pt x="81" y="129"/>
                  <a:pt x="80" y="134"/>
                  <a:pt x="81" y="137"/>
                </a:cubicBezTo>
                <a:cubicBezTo>
                  <a:pt x="92" y="166"/>
                  <a:pt x="102" y="195"/>
                  <a:pt x="115" y="224"/>
                </a:cubicBezTo>
                <a:cubicBezTo>
                  <a:pt x="123" y="240"/>
                  <a:pt x="135" y="255"/>
                  <a:pt x="147" y="269"/>
                </a:cubicBezTo>
                <a:cubicBezTo>
                  <a:pt x="157" y="281"/>
                  <a:pt x="171" y="284"/>
                  <a:pt x="185" y="279"/>
                </a:cubicBezTo>
                <a:cubicBezTo>
                  <a:pt x="208" y="271"/>
                  <a:pt x="230" y="261"/>
                  <a:pt x="252" y="252"/>
                </a:cubicBezTo>
                <a:close/>
                <a:moveTo>
                  <a:pt x="75" y="143"/>
                </a:moveTo>
                <a:cubicBezTo>
                  <a:pt x="73" y="143"/>
                  <a:pt x="71" y="144"/>
                  <a:pt x="69" y="144"/>
                </a:cubicBezTo>
                <a:cubicBezTo>
                  <a:pt x="62" y="160"/>
                  <a:pt x="55" y="176"/>
                  <a:pt x="48" y="192"/>
                </a:cubicBezTo>
                <a:cubicBezTo>
                  <a:pt x="46" y="199"/>
                  <a:pt x="44" y="207"/>
                  <a:pt x="46" y="213"/>
                </a:cubicBezTo>
                <a:cubicBezTo>
                  <a:pt x="55" y="243"/>
                  <a:pt x="107" y="278"/>
                  <a:pt x="143" y="277"/>
                </a:cubicBezTo>
                <a:cubicBezTo>
                  <a:pt x="99" y="243"/>
                  <a:pt x="100" y="186"/>
                  <a:pt x="75" y="143"/>
                </a:cubicBezTo>
                <a:close/>
                <a:moveTo>
                  <a:pt x="290" y="127"/>
                </a:moveTo>
                <a:cubicBezTo>
                  <a:pt x="285" y="87"/>
                  <a:pt x="265" y="58"/>
                  <a:pt x="232" y="36"/>
                </a:cubicBezTo>
                <a:cubicBezTo>
                  <a:pt x="228" y="33"/>
                  <a:pt x="220" y="31"/>
                  <a:pt x="216" y="33"/>
                </a:cubicBezTo>
                <a:cubicBezTo>
                  <a:pt x="195" y="40"/>
                  <a:pt x="176" y="48"/>
                  <a:pt x="156" y="56"/>
                </a:cubicBezTo>
                <a:cubicBezTo>
                  <a:pt x="156" y="58"/>
                  <a:pt x="156" y="61"/>
                  <a:pt x="156" y="63"/>
                </a:cubicBezTo>
                <a:cubicBezTo>
                  <a:pt x="199" y="87"/>
                  <a:pt x="255" y="86"/>
                  <a:pt x="290" y="127"/>
                </a:cubicBezTo>
                <a:close/>
                <a:moveTo>
                  <a:pt x="96" y="379"/>
                </a:moveTo>
                <a:cubicBezTo>
                  <a:pt x="140" y="379"/>
                  <a:pt x="183" y="379"/>
                  <a:pt x="226" y="379"/>
                </a:cubicBezTo>
                <a:cubicBezTo>
                  <a:pt x="226" y="369"/>
                  <a:pt x="226" y="359"/>
                  <a:pt x="226" y="350"/>
                </a:cubicBezTo>
                <a:cubicBezTo>
                  <a:pt x="182" y="350"/>
                  <a:pt x="139" y="350"/>
                  <a:pt x="96" y="350"/>
                </a:cubicBezTo>
                <a:cubicBezTo>
                  <a:pt x="96" y="361"/>
                  <a:pt x="96" y="370"/>
                  <a:pt x="96" y="379"/>
                </a:cubicBezTo>
                <a:close/>
                <a:moveTo>
                  <a:pt x="104" y="83"/>
                </a:moveTo>
                <a:cubicBezTo>
                  <a:pt x="136" y="72"/>
                  <a:pt x="140" y="47"/>
                  <a:pt x="139" y="14"/>
                </a:cubicBezTo>
                <a:cubicBezTo>
                  <a:pt x="115" y="26"/>
                  <a:pt x="93" y="37"/>
                  <a:pt x="72" y="47"/>
                </a:cubicBezTo>
                <a:cubicBezTo>
                  <a:pt x="85" y="62"/>
                  <a:pt x="95" y="73"/>
                  <a:pt x="104" y="83"/>
                </a:cubicBezTo>
                <a:close/>
                <a:moveTo>
                  <a:pt x="27" y="125"/>
                </a:moveTo>
                <a:cubicBezTo>
                  <a:pt x="62" y="128"/>
                  <a:pt x="86" y="121"/>
                  <a:pt x="94" y="96"/>
                </a:cubicBezTo>
                <a:cubicBezTo>
                  <a:pt x="84" y="82"/>
                  <a:pt x="74" y="71"/>
                  <a:pt x="61" y="55"/>
                </a:cubicBezTo>
                <a:cubicBezTo>
                  <a:pt x="49" y="81"/>
                  <a:pt x="38" y="102"/>
                  <a:pt x="27" y="125"/>
                </a:cubicBezTo>
                <a:close/>
                <a:moveTo>
                  <a:pt x="63" y="136"/>
                </a:moveTo>
                <a:cubicBezTo>
                  <a:pt x="62" y="134"/>
                  <a:pt x="61" y="132"/>
                  <a:pt x="60" y="130"/>
                </a:cubicBezTo>
                <a:cubicBezTo>
                  <a:pt x="51" y="134"/>
                  <a:pt x="34" y="136"/>
                  <a:pt x="33" y="142"/>
                </a:cubicBezTo>
                <a:cubicBezTo>
                  <a:pt x="29" y="157"/>
                  <a:pt x="32" y="174"/>
                  <a:pt x="33" y="190"/>
                </a:cubicBezTo>
                <a:cubicBezTo>
                  <a:pt x="35" y="190"/>
                  <a:pt x="36" y="190"/>
                  <a:pt x="38" y="190"/>
                </a:cubicBezTo>
                <a:cubicBezTo>
                  <a:pt x="47" y="172"/>
                  <a:pt x="55" y="154"/>
                  <a:pt x="63" y="136"/>
                </a:cubicBezTo>
                <a:close/>
                <a:moveTo>
                  <a:pt x="202" y="26"/>
                </a:moveTo>
                <a:cubicBezTo>
                  <a:pt x="202" y="23"/>
                  <a:pt x="202" y="21"/>
                  <a:pt x="202" y="18"/>
                </a:cubicBezTo>
                <a:cubicBezTo>
                  <a:pt x="185" y="19"/>
                  <a:pt x="168" y="17"/>
                  <a:pt x="153" y="23"/>
                </a:cubicBezTo>
                <a:cubicBezTo>
                  <a:pt x="145" y="25"/>
                  <a:pt x="140" y="40"/>
                  <a:pt x="149" y="50"/>
                </a:cubicBezTo>
                <a:cubicBezTo>
                  <a:pt x="168" y="42"/>
                  <a:pt x="185" y="34"/>
                  <a:pt x="202" y="2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3" name="Freeform 99">
            <a:extLst>
              <a:ext uri="{FF2B5EF4-FFF2-40B4-BE49-F238E27FC236}">
                <a16:creationId xmlns:a16="http://schemas.microsoft.com/office/drawing/2014/main" id="{29292B13-7206-4E58-9F1F-019E0F11E1CC}"/>
              </a:ext>
            </a:extLst>
          </p:cNvPr>
          <p:cNvSpPr>
            <a:spLocks noEditPoints="1"/>
          </p:cNvSpPr>
          <p:nvPr/>
        </p:nvSpPr>
        <p:spPr bwMode="auto">
          <a:xfrm>
            <a:off x="6126163" y="2292350"/>
            <a:ext cx="1114425" cy="1123950"/>
          </a:xfrm>
          <a:custGeom>
            <a:avLst/>
            <a:gdLst>
              <a:gd name="T0" fmla="*/ 6 w 418"/>
              <a:gd name="T1" fmla="*/ 216 h 421"/>
              <a:gd name="T2" fmla="*/ 196 w 418"/>
              <a:gd name="T3" fmla="*/ 7 h 421"/>
              <a:gd name="T4" fmla="*/ 412 w 418"/>
              <a:gd name="T5" fmla="*/ 197 h 421"/>
              <a:gd name="T6" fmla="*/ 222 w 418"/>
              <a:gd name="T7" fmla="*/ 414 h 421"/>
              <a:gd name="T8" fmla="*/ 6 w 418"/>
              <a:gd name="T9" fmla="*/ 216 h 421"/>
              <a:gd name="T10" fmla="*/ 306 w 418"/>
              <a:gd name="T11" fmla="*/ 173 h 421"/>
              <a:gd name="T12" fmla="*/ 277 w 418"/>
              <a:gd name="T13" fmla="*/ 125 h 421"/>
              <a:gd name="T14" fmla="*/ 253 w 418"/>
              <a:gd name="T15" fmla="*/ 119 h 421"/>
              <a:gd name="T16" fmla="*/ 64 w 418"/>
              <a:gd name="T17" fmla="*/ 309 h 421"/>
              <a:gd name="T18" fmla="*/ 68 w 418"/>
              <a:gd name="T19" fmla="*/ 333 h 421"/>
              <a:gd name="T20" fmla="*/ 168 w 418"/>
              <a:gd name="T21" fmla="*/ 394 h 421"/>
              <a:gd name="T22" fmla="*/ 199 w 418"/>
              <a:gd name="T23" fmla="*/ 383 h 421"/>
              <a:gd name="T24" fmla="*/ 237 w 418"/>
              <a:gd name="T25" fmla="*/ 283 h 421"/>
              <a:gd name="T26" fmla="*/ 306 w 418"/>
              <a:gd name="T27" fmla="*/ 173 h 421"/>
              <a:gd name="T28" fmla="*/ 264 w 418"/>
              <a:gd name="T29" fmla="*/ 104 h 421"/>
              <a:gd name="T30" fmla="*/ 226 w 418"/>
              <a:gd name="T31" fmla="*/ 71 h 421"/>
              <a:gd name="T32" fmla="*/ 212 w 418"/>
              <a:gd name="T33" fmla="*/ 67 h 421"/>
              <a:gd name="T34" fmla="*/ 103 w 418"/>
              <a:gd name="T35" fmla="*/ 75 h 421"/>
              <a:gd name="T36" fmla="*/ 66 w 418"/>
              <a:gd name="T37" fmla="*/ 89 h 421"/>
              <a:gd name="T38" fmla="*/ 32 w 418"/>
              <a:gd name="T39" fmla="*/ 270 h 421"/>
              <a:gd name="T40" fmla="*/ 51 w 418"/>
              <a:gd name="T41" fmla="*/ 318 h 421"/>
              <a:gd name="T42" fmla="*/ 264 w 418"/>
              <a:gd name="T43" fmla="*/ 104 h 421"/>
              <a:gd name="T44" fmla="*/ 202 w 418"/>
              <a:gd name="T45" fmla="*/ 398 h 421"/>
              <a:gd name="T46" fmla="*/ 327 w 418"/>
              <a:gd name="T47" fmla="*/ 357 h 421"/>
              <a:gd name="T48" fmla="*/ 347 w 418"/>
              <a:gd name="T49" fmla="*/ 295 h 421"/>
              <a:gd name="T50" fmla="*/ 345 w 418"/>
              <a:gd name="T51" fmla="*/ 283 h 421"/>
              <a:gd name="T52" fmla="*/ 305 w 418"/>
              <a:gd name="T53" fmla="*/ 179 h 421"/>
              <a:gd name="T54" fmla="*/ 269 w 418"/>
              <a:gd name="T55" fmla="*/ 217 h 421"/>
              <a:gd name="T56" fmla="*/ 241 w 418"/>
              <a:gd name="T57" fmla="*/ 298 h 421"/>
              <a:gd name="T58" fmla="*/ 205 w 418"/>
              <a:gd name="T59" fmla="*/ 389 h 421"/>
              <a:gd name="T60" fmla="*/ 202 w 418"/>
              <a:gd name="T61" fmla="*/ 398 h 421"/>
              <a:gd name="T62" fmla="*/ 396 w 418"/>
              <a:gd name="T63" fmla="*/ 208 h 421"/>
              <a:gd name="T64" fmla="*/ 280 w 418"/>
              <a:gd name="T65" fmla="*/ 113 h 421"/>
              <a:gd name="T66" fmla="*/ 314 w 418"/>
              <a:gd name="T67" fmla="*/ 166 h 421"/>
              <a:gd name="T68" fmla="*/ 346 w 418"/>
              <a:gd name="T69" fmla="*/ 171 h 421"/>
              <a:gd name="T70" fmla="*/ 358 w 418"/>
              <a:gd name="T71" fmla="*/ 177 h 421"/>
              <a:gd name="T72" fmla="*/ 396 w 418"/>
              <a:gd name="T73" fmla="*/ 208 h 421"/>
              <a:gd name="T74" fmla="*/ 356 w 418"/>
              <a:gd name="T75" fmla="*/ 94 h 421"/>
              <a:gd name="T76" fmla="*/ 245 w 418"/>
              <a:gd name="T77" fmla="*/ 27 h 421"/>
              <a:gd name="T78" fmla="*/ 229 w 418"/>
              <a:gd name="T79" fmla="*/ 60 h 421"/>
              <a:gd name="T80" fmla="*/ 265 w 418"/>
              <a:gd name="T81" fmla="*/ 95 h 421"/>
              <a:gd name="T82" fmla="*/ 280 w 418"/>
              <a:gd name="T83" fmla="*/ 101 h 421"/>
              <a:gd name="T84" fmla="*/ 356 w 418"/>
              <a:gd name="T85" fmla="*/ 94 h 421"/>
              <a:gd name="T86" fmla="*/ 364 w 418"/>
              <a:gd name="T87" fmla="*/ 322 h 421"/>
              <a:gd name="T88" fmla="*/ 388 w 418"/>
              <a:gd name="T89" fmla="*/ 266 h 421"/>
              <a:gd name="T90" fmla="*/ 349 w 418"/>
              <a:gd name="T91" fmla="*/ 182 h 421"/>
              <a:gd name="T92" fmla="*/ 322 w 418"/>
              <a:gd name="T93" fmla="*/ 177 h 421"/>
              <a:gd name="T94" fmla="*/ 364 w 418"/>
              <a:gd name="T95" fmla="*/ 322 h 421"/>
              <a:gd name="T96" fmla="*/ 207 w 418"/>
              <a:gd name="T97" fmla="*/ 59 h 421"/>
              <a:gd name="T98" fmla="*/ 97 w 418"/>
              <a:gd name="T99" fmla="*/ 64 h 421"/>
              <a:gd name="T100" fmla="*/ 207 w 418"/>
              <a:gd name="T101" fmla="*/ 59 h 421"/>
              <a:gd name="T102" fmla="*/ 173 w 418"/>
              <a:gd name="T103" fmla="*/ 25 h 421"/>
              <a:gd name="T104" fmla="*/ 173 w 418"/>
              <a:gd name="T105" fmla="*/ 30 h 421"/>
              <a:gd name="T106" fmla="*/ 203 w 418"/>
              <a:gd name="T107" fmla="*/ 44 h 421"/>
              <a:gd name="T108" fmla="*/ 231 w 418"/>
              <a:gd name="T109" fmla="*/ 25 h 421"/>
              <a:gd name="T110" fmla="*/ 173 w 418"/>
              <a:gd name="T111" fmla="*/ 25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18" h="421">
                <a:moveTo>
                  <a:pt x="6" y="216"/>
                </a:moveTo>
                <a:cubicBezTo>
                  <a:pt x="0" y="108"/>
                  <a:pt x="87" y="13"/>
                  <a:pt x="196" y="7"/>
                </a:cubicBezTo>
                <a:cubicBezTo>
                  <a:pt x="309" y="0"/>
                  <a:pt x="406" y="86"/>
                  <a:pt x="412" y="197"/>
                </a:cubicBezTo>
                <a:cubicBezTo>
                  <a:pt x="418" y="311"/>
                  <a:pt x="334" y="407"/>
                  <a:pt x="222" y="414"/>
                </a:cubicBezTo>
                <a:cubicBezTo>
                  <a:pt x="102" y="421"/>
                  <a:pt x="3" y="322"/>
                  <a:pt x="6" y="216"/>
                </a:cubicBezTo>
                <a:close/>
                <a:moveTo>
                  <a:pt x="306" y="173"/>
                </a:moveTo>
                <a:cubicBezTo>
                  <a:pt x="295" y="155"/>
                  <a:pt x="285" y="140"/>
                  <a:pt x="277" y="125"/>
                </a:cubicBezTo>
                <a:cubicBezTo>
                  <a:pt x="270" y="114"/>
                  <a:pt x="263" y="114"/>
                  <a:pt x="253" y="119"/>
                </a:cubicBezTo>
                <a:cubicBezTo>
                  <a:pt x="167" y="160"/>
                  <a:pt x="106" y="225"/>
                  <a:pt x="64" y="309"/>
                </a:cubicBezTo>
                <a:cubicBezTo>
                  <a:pt x="61" y="315"/>
                  <a:pt x="63" y="327"/>
                  <a:pt x="68" y="333"/>
                </a:cubicBezTo>
                <a:cubicBezTo>
                  <a:pt x="94" y="365"/>
                  <a:pt x="129" y="384"/>
                  <a:pt x="168" y="394"/>
                </a:cubicBezTo>
                <a:cubicBezTo>
                  <a:pt x="181" y="397"/>
                  <a:pt x="193" y="397"/>
                  <a:pt x="199" y="383"/>
                </a:cubicBezTo>
                <a:cubicBezTo>
                  <a:pt x="212" y="350"/>
                  <a:pt x="226" y="317"/>
                  <a:pt x="237" y="283"/>
                </a:cubicBezTo>
                <a:cubicBezTo>
                  <a:pt x="250" y="241"/>
                  <a:pt x="256" y="195"/>
                  <a:pt x="306" y="173"/>
                </a:cubicBezTo>
                <a:close/>
                <a:moveTo>
                  <a:pt x="264" y="104"/>
                </a:moveTo>
                <a:cubicBezTo>
                  <a:pt x="250" y="92"/>
                  <a:pt x="239" y="81"/>
                  <a:pt x="226" y="71"/>
                </a:cubicBezTo>
                <a:cubicBezTo>
                  <a:pt x="223" y="68"/>
                  <a:pt x="216" y="66"/>
                  <a:pt x="212" y="67"/>
                </a:cubicBezTo>
                <a:cubicBezTo>
                  <a:pt x="177" y="84"/>
                  <a:pt x="140" y="81"/>
                  <a:pt x="103" y="75"/>
                </a:cubicBezTo>
                <a:cubicBezTo>
                  <a:pt x="87" y="73"/>
                  <a:pt x="76" y="76"/>
                  <a:pt x="66" y="89"/>
                </a:cubicBezTo>
                <a:cubicBezTo>
                  <a:pt x="24" y="144"/>
                  <a:pt x="8" y="203"/>
                  <a:pt x="32" y="270"/>
                </a:cubicBezTo>
                <a:cubicBezTo>
                  <a:pt x="37" y="285"/>
                  <a:pt x="43" y="299"/>
                  <a:pt x="51" y="318"/>
                </a:cubicBezTo>
                <a:cubicBezTo>
                  <a:pt x="97" y="218"/>
                  <a:pt x="166" y="149"/>
                  <a:pt x="264" y="104"/>
                </a:cubicBezTo>
                <a:close/>
                <a:moveTo>
                  <a:pt x="202" y="398"/>
                </a:moveTo>
                <a:cubicBezTo>
                  <a:pt x="249" y="399"/>
                  <a:pt x="290" y="384"/>
                  <a:pt x="327" y="357"/>
                </a:cubicBezTo>
                <a:cubicBezTo>
                  <a:pt x="349" y="341"/>
                  <a:pt x="356" y="321"/>
                  <a:pt x="347" y="295"/>
                </a:cubicBezTo>
                <a:cubicBezTo>
                  <a:pt x="345" y="292"/>
                  <a:pt x="346" y="287"/>
                  <a:pt x="345" y="283"/>
                </a:cubicBezTo>
                <a:cubicBezTo>
                  <a:pt x="336" y="249"/>
                  <a:pt x="331" y="213"/>
                  <a:pt x="305" y="179"/>
                </a:cubicBezTo>
                <a:cubicBezTo>
                  <a:pt x="292" y="192"/>
                  <a:pt x="276" y="203"/>
                  <a:pt x="269" y="217"/>
                </a:cubicBezTo>
                <a:cubicBezTo>
                  <a:pt x="257" y="243"/>
                  <a:pt x="247" y="270"/>
                  <a:pt x="241" y="298"/>
                </a:cubicBezTo>
                <a:cubicBezTo>
                  <a:pt x="233" y="330"/>
                  <a:pt x="226" y="362"/>
                  <a:pt x="205" y="389"/>
                </a:cubicBezTo>
                <a:cubicBezTo>
                  <a:pt x="203" y="391"/>
                  <a:pt x="203" y="394"/>
                  <a:pt x="202" y="398"/>
                </a:cubicBezTo>
                <a:close/>
                <a:moveTo>
                  <a:pt x="396" y="208"/>
                </a:moveTo>
                <a:cubicBezTo>
                  <a:pt x="396" y="122"/>
                  <a:pt x="346" y="82"/>
                  <a:pt x="280" y="113"/>
                </a:cubicBezTo>
                <a:cubicBezTo>
                  <a:pt x="291" y="131"/>
                  <a:pt x="300" y="151"/>
                  <a:pt x="314" y="166"/>
                </a:cubicBezTo>
                <a:cubicBezTo>
                  <a:pt x="319" y="172"/>
                  <a:pt x="335" y="169"/>
                  <a:pt x="346" y="171"/>
                </a:cubicBezTo>
                <a:cubicBezTo>
                  <a:pt x="350" y="172"/>
                  <a:pt x="355" y="174"/>
                  <a:pt x="358" y="177"/>
                </a:cubicBezTo>
                <a:cubicBezTo>
                  <a:pt x="370" y="186"/>
                  <a:pt x="382" y="197"/>
                  <a:pt x="396" y="208"/>
                </a:cubicBezTo>
                <a:close/>
                <a:moveTo>
                  <a:pt x="356" y="94"/>
                </a:moveTo>
                <a:cubicBezTo>
                  <a:pt x="327" y="59"/>
                  <a:pt x="290" y="36"/>
                  <a:pt x="245" y="27"/>
                </a:cubicBezTo>
                <a:cubicBezTo>
                  <a:pt x="239" y="39"/>
                  <a:pt x="234" y="49"/>
                  <a:pt x="229" y="60"/>
                </a:cubicBezTo>
                <a:cubicBezTo>
                  <a:pt x="241" y="72"/>
                  <a:pt x="252" y="84"/>
                  <a:pt x="265" y="95"/>
                </a:cubicBezTo>
                <a:cubicBezTo>
                  <a:pt x="268" y="99"/>
                  <a:pt x="275" y="101"/>
                  <a:pt x="280" y="101"/>
                </a:cubicBezTo>
                <a:cubicBezTo>
                  <a:pt x="305" y="99"/>
                  <a:pt x="329" y="97"/>
                  <a:pt x="356" y="94"/>
                </a:cubicBezTo>
                <a:close/>
                <a:moveTo>
                  <a:pt x="364" y="322"/>
                </a:moveTo>
                <a:cubicBezTo>
                  <a:pt x="372" y="302"/>
                  <a:pt x="380" y="284"/>
                  <a:pt x="388" y="266"/>
                </a:cubicBezTo>
                <a:cubicBezTo>
                  <a:pt x="406" y="223"/>
                  <a:pt x="378" y="198"/>
                  <a:pt x="349" y="182"/>
                </a:cubicBezTo>
                <a:cubicBezTo>
                  <a:pt x="341" y="178"/>
                  <a:pt x="331" y="179"/>
                  <a:pt x="322" y="177"/>
                </a:cubicBezTo>
                <a:cubicBezTo>
                  <a:pt x="336" y="226"/>
                  <a:pt x="349" y="271"/>
                  <a:pt x="364" y="322"/>
                </a:cubicBezTo>
                <a:close/>
                <a:moveTo>
                  <a:pt x="207" y="59"/>
                </a:moveTo>
                <a:cubicBezTo>
                  <a:pt x="161" y="26"/>
                  <a:pt x="131" y="30"/>
                  <a:pt x="97" y="64"/>
                </a:cubicBezTo>
                <a:cubicBezTo>
                  <a:pt x="139" y="75"/>
                  <a:pt x="178" y="73"/>
                  <a:pt x="207" y="59"/>
                </a:cubicBezTo>
                <a:close/>
                <a:moveTo>
                  <a:pt x="173" y="25"/>
                </a:moveTo>
                <a:cubicBezTo>
                  <a:pt x="173" y="27"/>
                  <a:pt x="173" y="29"/>
                  <a:pt x="173" y="30"/>
                </a:cubicBezTo>
                <a:cubicBezTo>
                  <a:pt x="183" y="35"/>
                  <a:pt x="193" y="39"/>
                  <a:pt x="203" y="44"/>
                </a:cubicBezTo>
                <a:cubicBezTo>
                  <a:pt x="223" y="54"/>
                  <a:pt x="230" y="50"/>
                  <a:pt x="231" y="25"/>
                </a:cubicBezTo>
                <a:cubicBezTo>
                  <a:pt x="212" y="25"/>
                  <a:pt x="192" y="25"/>
                  <a:pt x="173" y="2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4" name="Freeform 100">
            <a:extLst>
              <a:ext uri="{FF2B5EF4-FFF2-40B4-BE49-F238E27FC236}">
                <a16:creationId xmlns:a16="http://schemas.microsoft.com/office/drawing/2014/main" id="{FDE9440D-92F4-43FE-83D7-3BCB51B336E6}"/>
              </a:ext>
            </a:extLst>
          </p:cNvPr>
          <p:cNvSpPr>
            <a:spLocks/>
          </p:cNvSpPr>
          <p:nvPr/>
        </p:nvSpPr>
        <p:spPr bwMode="auto">
          <a:xfrm>
            <a:off x="6507163" y="1131888"/>
            <a:ext cx="346075" cy="247650"/>
          </a:xfrm>
          <a:custGeom>
            <a:avLst/>
            <a:gdLst>
              <a:gd name="T0" fmla="*/ 130 w 130"/>
              <a:gd name="T1" fmla="*/ 0 h 93"/>
              <a:gd name="T2" fmla="*/ 130 w 130"/>
              <a:gd name="T3" fmla="*/ 93 h 93"/>
              <a:gd name="T4" fmla="*/ 39 w 130"/>
              <a:gd name="T5" fmla="*/ 93 h 93"/>
              <a:gd name="T6" fmla="*/ 0 w 130"/>
              <a:gd name="T7" fmla="*/ 54 h 93"/>
              <a:gd name="T8" fmla="*/ 0 w 130"/>
              <a:gd name="T9" fmla="*/ 2 h 93"/>
              <a:gd name="T10" fmla="*/ 12 w 130"/>
              <a:gd name="T11" fmla="*/ 0 h 93"/>
              <a:gd name="T12" fmla="*/ 130 w 130"/>
              <a:gd name="T13" fmla="*/ 0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0" h="93">
                <a:moveTo>
                  <a:pt x="130" y="0"/>
                </a:moveTo>
                <a:cubicBezTo>
                  <a:pt x="130" y="32"/>
                  <a:pt x="130" y="61"/>
                  <a:pt x="130" y="93"/>
                </a:cubicBezTo>
                <a:cubicBezTo>
                  <a:pt x="100" y="93"/>
                  <a:pt x="69" y="93"/>
                  <a:pt x="39" y="93"/>
                </a:cubicBezTo>
                <a:cubicBezTo>
                  <a:pt x="0" y="93"/>
                  <a:pt x="0" y="93"/>
                  <a:pt x="0" y="54"/>
                </a:cubicBezTo>
                <a:cubicBezTo>
                  <a:pt x="0" y="37"/>
                  <a:pt x="0" y="20"/>
                  <a:pt x="0" y="2"/>
                </a:cubicBezTo>
                <a:cubicBezTo>
                  <a:pt x="6" y="1"/>
                  <a:pt x="9" y="0"/>
                  <a:pt x="12" y="0"/>
                </a:cubicBezTo>
                <a:cubicBezTo>
                  <a:pt x="51" y="0"/>
                  <a:pt x="89" y="0"/>
                  <a:pt x="13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45" name="Freeform 101">
            <a:extLst>
              <a:ext uri="{FF2B5EF4-FFF2-40B4-BE49-F238E27FC236}">
                <a16:creationId xmlns:a16="http://schemas.microsoft.com/office/drawing/2014/main" id="{2AD51DF1-BF56-4182-AB47-7CEA0D862E65}"/>
              </a:ext>
            </a:extLst>
          </p:cNvPr>
          <p:cNvSpPr>
            <a:spLocks/>
          </p:cNvSpPr>
          <p:nvPr/>
        </p:nvSpPr>
        <p:spPr bwMode="auto">
          <a:xfrm>
            <a:off x="8320088" y="1019175"/>
            <a:ext cx="112713" cy="92075"/>
          </a:xfrm>
          <a:custGeom>
            <a:avLst/>
            <a:gdLst>
              <a:gd name="T0" fmla="*/ 42 w 42"/>
              <a:gd name="T1" fmla="*/ 16 h 34"/>
              <a:gd name="T2" fmla="*/ 17 w 42"/>
              <a:gd name="T3" fmla="*/ 33 h 34"/>
              <a:gd name="T4" fmla="*/ 1 w 42"/>
              <a:gd name="T5" fmla="*/ 16 h 34"/>
              <a:gd name="T6" fmla="*/ 16 w 42"/>
              <a:gd name="T7" fmla="*/ 0 h 34"/>
              <a:gd name="T8" fmla="*/ 42 w 42"/>
              <a:gd name="T9" fmla="*/ 16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2" h="34">
                <a:moveTo>
                  <a:pt x="42" y="16"/>
                </a:moveTo>
                <a:cubicBezTo>
                  <a:pt x="30" y="25"/>
                  <a:pt x="23" y="34"/>
                  <a:pt x="17" y="33"/>
                </a:cubicBezTo>
                <a:cubicBezTo>
                  <a:pt x="11" y="32"/>
                  <a:pt x="2" y="23"/>
                  <a:pt x="1" y="16"/>
                </a:cubicBezTo>
                <a:cubicBezTo>
                  <a:pt x="0" y="11"/>
                  <a:pt x="11" y="1"/>
                  <a:pt x="16" y="0"/>
                </a:cubicBezTo>
                <a:cubicBezTo>
                  <a:pt x="23" y="0"/>
                  <a:pt x="30" y="8"/>
                  <a:pt x="42" y="1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0" name="Freeform 105">
            <a:extLst>
              <a:ext uri="{FF2B5EF4-FFF2-40B4-BE49-F238E27FC236}">
                <a16:creationId xmlns:a16="http://schemas.microsoft.com/office/drawing/2014/main" id="{D5D8F724-D3D2-4843-83BB-27A412E1716D}"/>
              </a:ext>
            </a:extLst>
          </p:cNvPr>
          <p:cNvSpPr>
            <a:spLocks noEditPoints="1"/>
          </p:cNvSpPr>
          <p:nvPr/>
        </p:nvSpPr>
        <p:spPr bwMode="auto">
          <a:xfrm>
            <a:off x="7597776" y="2160588"/>
            <a:ext cx="1192212" cy="1284287"/>
          </a:xfrm>
          <a:custGeom>
            <a:avLst/>
            <a:gdLst>
              <a:gd name="T0" fmla="*/ 357 w 394"/>
              <a:gd name="T1" fmla="*/ 121 h 425"/>
              <a:gd name="T2" fmla="*/ 372 w 394"/>
              <a:gd name="T3" fmla="*/ 291 h 425"/>
              <a:gd name="T4" fmla="*/ 152 w 394"/>
              <a:gd name="T5" fmla="*/ 403 h 425"/>
              <a:gd name="T6" fmla="*/ 11 w 394"/>
              <a:gd name="T7" fmla="*/ 206 h 425"/>
              <a:gd name="T8" fmla="*/ 32 w 394"/>
              <a:gd name="T9" fmla="*/ 134 h 425"/>
              <a:gd name="T10" fmla="*/ 28 w 394"/>
              <a:gd name="T11" fmla="*/ 110 h 425"/>
              <a:gd name="T12" fmla="*/ 28 w 394"/>
              <a:gd name="T13" fmla="*/ 78 h 425"/>
              <a:gd name="T14" fmla="*/ 62 w 394"/>
              <a:gd name="T15" fmla="*/ 44 h 425"/>
              <a:gd name="T16" fmla="*/ 89 w 394"/>
              <a:gd name="T17" fmla="*/ 44 h 425"/>
              <a:gd name="T18" fmla="*/ 122 w 394"/>
              <a:gd name="T19" fmla="*/ 50 h 425"/>
              <a:gd name="T20" fmla="*/ 139 w 394"/>
              <a:gd name="T21" fmla="*/ 43 h 425"/>
              <a:gd name="T22" fmla="*/ 152 w 394"/>
              <a:gd name="T23" fmla="*/ 25 h 425"/>
              <a:gd name="T24" fmla="*/ 176 w 394"/>
              <a:gd name="T25" fmla="*/ 1 h 425"/>
              <a:gd name="T26" fmla="*/ 224 w 394"/>
              <a:gd name="T27" fmla="*/ 1 h 425"/>
              <a:gd name="T28" fmla="*/ 242 w 394"/>
              <a:gd name="T29" fmla="*/ 19 h 425"/>
              <a:gd name="T30" fmla="*/ 262 w 394"/>
              <a:gd name="T31" fmla="*/ 45 h 425"/>
              <a:gd name="T32" fmla="*/ 277 w 394"/>
              <a:gd name="T33" fmla="*/ 51 h 425"/>
              <a:gd name="T34" fmla="*/ 304 w 394"/>
              <a:gd name="T35" fmla="*/ 46 h 425"/>
              <a:gd name="T36" fmla="*/ 334 w 394"/>
              <a:gd name="T37" fmla="*/ 46 h 425"/>
              <a:gd name="T38" fmla="*/ 365 w 394"/>
              <a:gd name="T39" fmla="*/ 77 h 425"/>
              <a:gd name="T40" fmla="*/ 365 w 394"/>
              <a:gd name="T41" fmla="*/ 112 h 425"/>
              <a:gd name="T42" fmla="*/ 357 w 394"/>
              <a:gd name="T43" fmla="*/ 121 h 425"/>
              <a:gd name="T44" fmla="*/ 197 w 394"/>
              <a:gd name="T45" fmla="*/ 392 h 425"/>
              <a:gd name="T46" fmla="*/ 368 w 394"/>
              <a:gd name="T47" fmla="*/ 221 h 425"/>
              <a:gd name="T48" fmla="*/ 198 w 394"/>
              <a:gd name="T49" fmla="*/ 51 h 425"/>
              <a:gd name="T50" fmla="*/ 27 w 394"/>
              <a:gd name="T51" fmla="*/ 222 h 425"/>
              <a:gd name="T52" fmla="*/ 197 w 394"/>
              <a:gd name="T53" fmla="*/ 392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94" h="425">
                <a:moveTo>
                  <a:pt x="357" y="121"/>
                </a:moveTo>
                <a:cubicBezTo>
                  <a:pt x="388" y="176"/>
                  <a:pt x="394" y="232"/>
                  <a:pt x="372" y="291"/>
                </a:cubicBezTo>
                <a:cubicBezTo>
                  <a:pt x="340" y="377"/>
                  <a:pt x="245" y="425"/>
                  <a:pt x="152" y="403"/>
                </a:cubicBezTo>
                <a:cubicBezTo>
                  <a:pt x="64" y="383"/>
                  <a:pt x="0" y="295"/>
                  <a:pt x="11" y="206"/>
                </a:cubicBezTo>
                <a:cubicBezTo>
                  <a:pt x="14" y="182"/>
                  <a:pt x="23" y="157"/>
                  <a:pt x="32" y="134"/>
                </a:cubicBezTo>
                <a:cubicBezTo>
                  <a:pt x="36" y="123"/>
                  <a:pt x="37" y="117"/>
                  <a:pt x="28" y="110"/>
                </a:cubicBezTo>
                <a:cubicBezTo>
                  <a:pt x="13" y="99"/>
                  <a:pt x="15" y="89"/>
                  <a:pt x="28" y="78"/>
                </a:cubicBezTo>
                <a:cubicBezTo>
                  <a:pt x="40" y="67"/>
                  <a:pt x="51" y="56"/>
                  <a:pt x="62" y="44"/>
                </a:cubicBezTo>
                <a:cubicBezTo>
                  <a:pt x="71" y="34"/>
                  <a:pt x="80" y="33"/>
                  <a:pt x="89" y="44"/>
                </a:cubicBezTo>
                <a:cubicBezTo>
                  <a:pt x="98" y="57"/>
                  <a:pt x="109" y="58"/>
                  <a:pt x="122" y="50"/>
                </a:cubicBezTo>
                <a:cubicBezTo>
                  <a:pt x="127" y="46"/>
                  <a:pt x="133" y="44"/>
                  <a:pt x="139" y="43"/>
                </a:cubicBezTo>
                <a:cubicBezTo>
                  <a:pt x="149" y="41"/>
                  <a:pt x="154" y="35"/>
                  <a:pt x="152" y="25"/>
                </a:cubicBezTo>
                <a:cubicBezTo>
                  <a:pt x="149" y="6"/>
                  <a:pt x="159" y="0"/>
                  <a:pt x="176" y="1"/>
                </a:cubicBezTo>
                <a:cubicBezTo>
                  <a:pt x="192" y="2"/>
                  <a:pt x="208" y="2"/>
                  <a:pt x="224" y="1"/>
                </a:cubicBezTo>
                <a:cubicBezTo>
                  <a:pt x="237" y="1"/>
                  <a:pt x="244" y="6"/>
                  <a:pt x="242" y="19"/>
                </a:cubicBezTo>
                <a:cubicBezTo>
                  <a:pt x="240" y="35"/>
                  <a:pt x="247" y="42"/>
                  <a:pt x="262" y="45"/>
                </a:cubicBezTo>
                <a:cubicBezTo>
                  <a:pt x="267" y="46"/>
                  <a:pt x="272" y="48"/>
                  <a:pt x="277" y="51"/>
                </a:cubicBezTo>
                <a:cubicBezTo>
                  <a:pt x="288" y="59"/>
                  <a:pt x="296" y="56"/>
                  <a:pt x="304" y="46"/>
                </a:cubicBezTo>
                <a:cubicBezTo>
                  <a:pt x="313" y="33"/>
                  <a:pt x="323" y="33"/>
                  <a:pt x="334" y="46"/>
                </a:cubicBezTo>
                <a:cubicBezTo>
                  <a:pt x="344" y="57"/>
                  <a:pt x="354" y="67"/>
                  <a:pt x="365" y="77"/>
                </a:cubicBezTo>
                <a:cubicBezTo>
                  <a:pt x="381" y="89"/>
                  <a:pt x="380" y="100"/>
                  <a:pt x="365" y="112"/>
                </a:cubicBezTo>
                <a:cubicBezTo>
                  <a:pt x="362" y="115"/>
                  <a:pt x="360" y="118"/>
                  <a:pt x="357" y="121"/>
                </a:cubicBezTo>
                <a:close/>
                <a:moveTo>
                  <a:pt x="197" y="392"/>
                </a:moveTo>
                <a:cubicBezTo>
                  <a:pt x="292" y="392"/>
                  <a:pt x="368" y="316"/>
                  <a:pt x="368" y="221"/>
                </a:cubicBezTo>
                <a:cubicBezTo>
                  <a:pt x="368" y="127"/>
                  <a:pt x="292" y="51"/>
                  <a:pt x="198" y="51"/>
                </a:cubicBezTo>
                <a:cubicBezTo>
                  <a:pt x="103" y="50"/>
                  <a:pt x="26" y="127"/>
                  <a:pt x="27" y="222"/>
                </a:cubicBezTo>
                <a:cubicBezTo>
                  <a:pt x="27" y="316"/>
                  <a:pt x="103" y="392"/>
                  <a:pt x="197" y="39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1" name="Freeform 106">
            <a:extLst>
              <a:ext uri="{FF2B5EF4-FFF2-40B4-BE49-F238E27FC236}">
                <a16:creationId xmlns:a16="http://schemas.microsoft.com/office/drawing/2014/main" id="{D3BA9787-67B2-4F86-89CF-B285258CAD1E}"/>
              </a:ext>
            </a:extLst>
          </p:cNvPr>
          <p:cNvSpPr>
            <a:spLocks noEditPoints="1"/>
          </p:cNvSpPr>
          <p:nvPr/>
        </p:nvSpPr>
        <p:spPr bwMode="auto">
          <a:xfrm>
            <a:off x="7791450" y="2541588"/>
            <a:ext cx="808037" cy="574675"/>
          </a:xfrm>
          <a:custGeom>
            <a:avLst/>
            <a:gdLst>
              <a:gd name="T0" fmla="*/ 132 w 267"/>
              <a:gd name="T1" fmla="*/ 189 h 190"/>
              <a:gd name="T2" fmla="*/ 32 w 267"/>
              <a:gd name="T3" fmla="*/ 189 h 190"/>
              <a:gd name="T4" fmla="*/ 0 w 267"/>
              <a:gd name="T5" fmla="*/ 158 h 190"/>
              <a:gd name="T6" fmla="*/ 0 w 267"/>
              <a:gd name="T7" fmla="*/ 32 h 190"/>
              <a:gd name="T8" fmla="*/ 33 w 267"/>
              <a:gd name="T9" fmla="*/ 1 h 190"/>
              <a:gd name="T10" fmla="*/ 234 w 267"/>
              <a:gd name="T11" fmla="*/ 1 h 190"/>
              <a:gd name="T12" fmla="*/ 267 w 267"/>
              <a:gd name="T13" fmla="*/ 32 h 190"/>
              <a:gd name="T14" fmla="*/ 266 w 267"/>
              <a:gd name="T15" fmla="*/ 158 h 190"/>
              <a:gd name="T16" fmla="*/ 234 w 267"/>
              <a:gd name="T17" fmla="*/ 189 h 190"/>
              <a:gd name="T18" fmla="*/ 132 w 267"/>
              <a:gd name="T19" fmla="*/ 189 h 190"/>
              <a:gd name="T20" fmla="*/ 134 w 267"/>
              <a:gd name="T21" fmla="*/ 173 h 190"/>
              <a:gd name="T22" fmla="*/ 230 w 267"/>
              <a:gd name="T23" fmla="*/ 173 h 190"/>
              <a:gd name="T24" fmla="*/ 249 w 267"/>
              <a:gd name="T25" fmla="*/ 155 h 190"/>
              <a:gd name="T26" fmla="*/ 249 w 267"/>
              <a:gd name="T27" fmla="*/ 35 h 190"/>
              <a:gd name="T28" fmla="*/ 231 w 267"/>
              <a:gd name="T29" fmla="*/ 17 h 190"/>
              <a:gd name="T30" fmla="*/ 36 w 267"/>
              <a:gd name="T31" fmla="*/ 17 h 190"/>
              <a:gd name="T32" fmla="*/ 17 w 267"/>
              <a:gd name="T33" fmla="*/ 37 h 190"/>
              <a:gd name="T34" fmla="*/ 17 w 267"/>
              <a:gd name="T35" fmla="*/ 154 h 190"/>
              <a:gd name="T36" fmla="*/ 36 w 267"/>
              <a:gd name="T37" fmla="*/ 173 h 190"/>
              <a:gd name="T38" fmla="*/ 134 w 267"/>
              <a:gd name="T39" fmla="*/ 173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7" h="190">
                <a:moveTo>
                  <a:pt x="132" y="189"/>
                </a:moveTo>
                <a:cubicBezTo>
                  <a:pt x="99" y="189"/>
                  <a:pt x="66" y="190"/>
                  <a:pt x="32" y="189"/>
                </a:cubicBezTo>
                <a:cubicBezTo>
                  <a:pt x="10" y="189"/>
                  <a:pt x="0" y="180"/>
                  <a:pt x="0" y="158"/>
                </a:cubicBezTo>
                <a:cubicBezTo>
                  <a:pt x="0" y="116"/>
                  <a:pt x="0" y="74"/>
                  <a:pt x="0" y="32"/>
                </a:cubicBezTo>
                <a:cubicBezTo>
                  <a:pt x="0" y="10"/>
                  <a:pt x="10" y="1"/>
                  <a:pt x="33" y="1"/>
                </a:cubicBezTo>
                <a:cubicBezTo>
                  <a:pt x="100" y="0"/>
                  <a:pt x="167" y="0"/>
                  <a:pt x="234" y="1"/>
                </a:cubicBezTo>
                <a:cubicBezTo>
                  <a:pt x="257" y="1"/>
                  <a:pt x="266" y="10"/>
                  <a:pt x="267" y="32"/>
                </a:cubicBezTo>
                <a:cubicBezTo>
                  <a:pt x="267" y="74"/>
                  <a:pt x="267" y="116"/>
                  <a:pt x="266" y="158"/>
                </a:cubicBezTo>
                <a:cubicBezTo>
                  <a:pt x="266" y="181"/>
                  <a:pt x="257" y="189"/>
                  <a:pt x="234" y="189"/>
                </a:cubicBezTo>
                <a:cubicBezTo>
                  <a:pt x="200" y="190"/>
                  <a:pt x="166" y="189"/>
                  <a:pt x="132" y="189"/>
                </a:cubicBezTo>
                <a:close/>
                <a:moveTo>
                  <a:pt x="134" y="173"/>
                </a:moveTo>
                <a:cubicBezTo>
                  <a:pt x="166" y="173"/>
                  <a:pt x="198" y="172"/>
                  <a:pt x="230" y="173"/>
                </a:cubicBezTo>
                <a:cubicBezTo>
                  <a:pt x="243" y="173"/>
                  <a:pt x="249" y="169"/>
                  <a:pt x="249" y="155"/>
                </a:cubicBezTo>
                <a:cubicBezTo>
                  <a:pt x="249" y="115"/>
                  <a:pt x="249" y="75"/>
                  <a:pt x="249" y="35"/>
                </a:cubicBezTo>
                <a:cubicBezTo>
                  <a:pt x="249" y="22"/>
                  <a:pt x="244" y="17"/>
                  <a:pt x="231" y="17"/>
                </a:cubicBezTo>
                <a:cubicBezTo>
                  <a:pt x="166" y="18"/>
                  <a:pt x="101" y="18"/>
                  <a:pt x="36" y="17"/>
                </a:cubicBezTo>
                <a:cubicBezTo>
                  <a:pt x="22" y="17"/>
                  <a:pt x="17" y="23"/>
                  <a:pt x="17" y="37"/>
                </a:cubicBezTo>
                <a:cubicBezTo>
                  <a:pt x="17" y="76"/>
                  <a:pt x="17" y="115"/>
                  <a:pt x="17" y="154"/>
                </a:cubicBezTo>
                <a:cubicBezTo>
                  <a:pt x="17" y="168"/>
                  <a:pt x="23" y="173"/>
                  <a:pt x="36" y="173"/>
                </a:cubicBezTo>
                <a:cubicBezTo>
                  <a:pt x="69" y="172"/>
                  <a:pt x="101" y="173"/>
                  <a:pt x="134" y="17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6" name="Freeform 110">
            <a:extLst>
              <a:ext uri="{FF2B5EF4-FFF2-40B4-BE49-F238E27FC236}">
                <a16:creationId xmlns:a16="http://schemas.microsoft.com/office/drawing/2014/main" id="{89C49CBB-4B6D-4BAC-AA2D-F50951A40362}"/>
              </a:ext>
            </a:extLst>
          </p:cNvPr>
          <p:cNvSpPr>
            <a:spLocks noEditPoints="1"/>
          </p:cNvSpPr>
          <p:nvPr/>
        </p:nvSpPr>
        <p:spPr bwMode="auto">
          <a:xfrm>
            <a:off x="5557838" y="3824288"/>
            <a:ext cx="1358900" cy="985838"/>
          </a:xfrm>
          <a:custGeom>
            <a:avLst/>
            <a:gdLst>
              <a:gd name="T0" fmla="*/ 514 w 839"/>
              <a:gd name="T1" fmla="*/ 236 h 608"/>
              <a:gd name="T2" fmla="*/ 489 w 839"/>
              <a:gd name="T3" fmla="*/ 233 h 608"/>
              <a:gd name="T4" fmla="*/ 469 w 839"/>
              <a:gd name="T5" fmla="*/ 233 h 608"/>
              <a:gd name="T6" fmla="*/ 467 w 839"/>
              <a:gd name="T7" fmla="*/ 371 h 608"/>
              <a:gd name="T8" fmla="*/ 398 w 839"/>
              <a:gd name="T9" fmla="*/ 564 h 608"/>
              <a:gd name="T10" fmla="*/ 417 w 839"/>
              <a:gd name="T11" fmla="*/ 606 h 608"/>
              <a:gd name="T12" fmla="*/ 350 w 839"/>
              <a:gd name="T13" fmla="*/ 596 h 608"/>
              <a:gd name="T14" fmla="*/ 397 w 839"/>
              <a:gd name="T15" fmla="*/ 455 h 608"/>
              <a:gd name="T16" fmla="*/ 393 w 839"/>
              <a:gd name="T17" fmla="*/ 396 h 608"/>
              <a:gd name="T18" fmla="*/ 367 w 839"/>
              <a:gd name="T19" fmla="*/ 359 h 608"/>
              <a:gd name="T20" fmla="*/ 350 w 839"/>
              <a:gd name="T21" fmla="*/ 354 h 608"/>
              <a:gd name="T22" fmla="*/ 295 w 839"/>
              <a:gd name="T23" fmla="*/ 429 h 608"/>
              <a:gd name="T24" fmla="*/ 233 w 839"/>
              <a:gd name="T25" fmla="*/ 410 h 608"/>
              <a:gd name="T26" fmla="*/ 119 w 839"/>
              <a:gd name="T27" fmla="*/ 504 h 608"/>
              <a:gd name="T28" fmla="*/ 11 w 839"/>
              <a:gd name="T29" fmla="*/ 578 h 608"/>
              <a:gd name="T30" fmla="*/ 133 w 839"/>
              <a:gd name="T31" fmla="*/ 433 h 608"/>
              <a:gd name="T32" fmla="*/ 204 w 839"/>
              <a:gd name="T33" fmla="*/ 354 h 608"/>
              <a:gd name="T34" fmla="*/ 284 w 839"/>
              <a:gd name="T35" fmla="*/ 251 h 608"/>
              <a:gd name="T36" fmla="*/ 306 w 839"/>
              <a:gd name="T37" fmla="*/ 148 h 608"/>
              <a:gd name="T38" fmla="*/ 313 w 839"/>
              <a:gd name="T39" fmla="*/ 130 h 608"/>
              <a:gd name="T40" fmla="*/ 194 w 839"/>
              <a:gd name="T41" fmla="*/ 141 h 608"/>
              <a:gd name="T42" fmla="*/ 125 w 839"/>
              <a:gd name="T43" fmla="*/ 185 h 608"/>
              <a:gd name="T44" fmla="*/ 99 w 839"/>
              <a:gd name="T45" fmla="*/ 82 h 608"/>
              <a:gd name="T46" fmla="*/ 227 w 839"/>
              <a:gd name="T47" fmla="*/ 102 h 608"/>
              <a:gd name="T48" fmla="*/ 332 w 839"/>
              <a:gd name="T49" fmla="*/ 79 h 608"/>
              <a:gd name="T50" fmla="*/ 356 w 839"/>
              <a:gd name="T51" fmla="*/ 39 h 608"/>
              <a:gd name="T52" fmla="*/ 414 w 839"/>
              <a:gd name="T53" fmla="*/ 21 h 608"/>
              <a:gd name="T54" fmla="*/ 495 w 839"/>
              <a:gd name="T55" fmla="*/ 100 h 608"/>
              <a:gd name="T56" fmla="*/ 515 w 839"/>
              <a:gd name="T57" fmla="*/ 98 h 608"/>
              <a:gd name="T58" fmla="*/ 642 w 839"/>
              <a:gd name="T59" fmla="*/ 5 h 608"/>
              <a:gd name="T60" fmla="*/ 774 w 839"/>
              <a:gd name="T61" fmla="*/ 17 h 608"/>
              <a:gd name="T62" fmla="*/ 825 w 839"/>
              <a:gd name="T63" fmla="*/ 140 h 608"/>
              <a:gd name="T64" fmla="*/ 812 w 839"/>
              <a:gd name="T65" fmla="*/ 265 h 608"/>
              <a:gd name="T66" fmla="*/ 829 w 839"/>
              <a:gd name="T67" fmla="*/ 355 h 608"/>
              <a:gd name="T68" fmla="*/ 838 w 839"/>
              <a:gd name="T69" fmla="*/ 526 h 608"/>
              <a:gd name="T70" fmla="*/ 775 w 839"/>
              <a:gd name="T71" fmla="*/ 599 h 608"/>
              <a:gd name="T72" fmla="*/ 579 w 839"/>
              <a:gd name="T73" fmla="*/ 602 h 608"/>
              <a:gd name="T74" fmla="*/ 549 w 839"/>
              <a:gd name="T75" fmla="*/ 585 h 608"/>
              <a:gd name="T76" fmla="*/ 504 w 839"/>
              <a:gd name="T77" fmla="*/ 377 h 608"/>
              <a:gd name="T78" fmla="*/ 567 w 839"/>
              <a:gd name="T79" fmla="*/ 305 h 608"/>
              <a:gd name="T80" fmla="*/ 651 w 839"/>
              <a:gd name="T81" fmla="*/ 137 h 608"/>
              <a:gd name="T82" fmla="*/ 693 w 839"/>
              <a:gd name="T83" fmla="*/ 236 h 608"/>
              <a:gd name="T84" fmla="*/ 693 w 839"/>
              <a:gd name="T85" fmla="*/ 470 h 608"/>
              <a:gd name="T86" fmla="*/ 651 w 839"/>
              <a:gd name="T87" fmla="*/ 371 h 608"/>
              <a:gd name="T88" fmla="*/ 693 w 839"/>
              <a:gd name="T89" fmla="*/ 470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839" h="608">
                <a:moveTo>
                  <a:pt x="567" y="305"/>
                </a:moveTo>
                <a:cubicBezTo>
                  <a:pt x="549" y="278"/>
                  <a:pt x="520" y="267"/>
                  <a:pt x="514" y="236"/>
                </a:cubicBezTo>
                <a:cubicBezTo>
                  <a:pt x="506" y="245"/>
                  <a:pt x="499" y="259"/>
                  <a:pt x="483" y="244"/>
                </a:cubicBezTo>
                <a:cubicBezTo>
                  <a:pt x="485" y="241"/>
                  <a:pt x="487" y="237"/>
                  <a:pt x="489" y="233"/>
                </a:cubicBezTo>
                <a:cubicBezTo>
                  <a:pt x="485" y="231"/>
                  <a:pt x="482" y="228"/>
                  <a:pt x="478" y="228"/>
                </a:cubicBezTo>
                <a:cubicBezTo>
                  <a:pt x="475" y="228"/>
                  <a:pt x="469" y="231"/>
                  <a:pt x="469" y="233"/>
                </a:cubicBezTo>
                <a:cubicBezTo>
                  <a:pt x="466" y="252"/>
                  <a:pt x="463" y="271"/>
                  <a:pt x="464" y="290"/>
                </a:cubicBezTo>
                <a:cubicBezTo>
                  <a:pt x="464" y="317"/>
                  <a:pt x="472" y="345"/>
                  <a:pt x="467" y="371"/>
                </a:cubicBezTo>
                <a:cubicBezTo>
                  <a:pt x="459" y="417"/>
                  <a:pt x="444" y="462"/>
                  <a:pt x="420" y="503"/>
                </a:cubicBezTo>
                <a:cubicBezTo>
                  <a:pt x="409" y="521"/>
                  <a:pt x="404" y="543"/>
                  <a:pt x="398" y="564"/>
                </a:cubicBezTo>
                <a:cubicBezTo>
                  <a:pt x="395" y="572"/>
                  <a:pt x="397" y="579"/>
                  <a:pt x="406" y="585"/>
                </a:cubicBezTo>
                <a:cubicBezTo>
                  <a:pt x="411" y="588"/>
                  <a:pt x="412" y="596"/>
                  <a:pt x="417" y="606"/>
                </a:cubicBezTo>
                <a:cubicBezTo>
                  <a:pt x="395" y="605"/>
                  <a:pt x="377" y="604"/>
                  <a:pt x="359" y="602"/>
                </a:cubicBezTo>
                <a:cubicBezTo>
                  <a:pt x="356" y="602"/>
                  <a:pt x="349" y="597"/>
                  <a:pt x="350" y="596"/>
                </a:cubicBezTo>
                <a:cubicBezTo>
                  <a:pt x="353" y="580"/>
                  <a:pt x="355" y="563"/>
                  <a:pt x="362" y="550"/>
                </a:cubicBezTo>
                <a:cubicBezTo>
                  <a:pt x="379" y="520"/>
                  <a:pt x="390" y="488"/>
                  <a:pt x="397" y="455"/>
                </a:cubicBezTo>
                <a:cubicBezTo>
                  <a:pt x="400" y="442"/>
                  <a:pt x="402" y="430"/>
                  <a:pt x="407" y="418"/>
                </a:cubicBezTo>
                <a:cubicBezTo>
                  <a:pt x="415" y="399"/>
                  <a:pt x="414" y="396"/>
                  <a:pt x="393" y="396"/>
                </a:cubicBezTo>
                <a:cubicBezTo>
                  <a:pt x="381" y="396"/>
                  <a:pt x="370" y="396"/>
                  <a:pt x="354" y="396"/>
                </a:cubicBezTo>
                <a:cubicBezTo>
                  <a:pt x="363" y="381"/>
                  <a:pt x="376" y="373"/>
                  <a:pt x="367" y="359"/>
                </a:cubicBezTo>
                <a:cubicBezTo>
                  <a:pt x="365" y="355"/>
                  <a:pt x="364" y="349"/>
                  <a:pt x="361" y="349"/>
                </a:cubicBezTo>
                <a:cubicBezTo>
                  <a:pt x="358" y="348"/>
                  <a:pt x="353" y="351"/>
                  <a:pt x="350" y="354"/>
                </a:cubicBezTo>
                <a:cubicBezTo>
                  <a:pt x="333" y="377"/>
                  <a:pt x="317" y="400"/>
                  <a:pt x="300" y="423"/>
                </a:cubicBezTo>
                <a:cubicBezTo>
                  <a:pt x="299" y="424"/>
                  <a:pt x="298" y="426"/>
                  <a:pt x="295" y="429"/>
                </a:cubicBezTo>
                <a:cubicBezTo>
                  <a:pt x="285" y="423"/>
                  <a:pt x="275" y="417"/>
                  <a:pt x="267" y="409"/>
                </a:cubicBezTo>
                <a:cubicBezTo>
                  <a:pt x="254" y="397"/>
                  <a:pt x="246" y="400"/>
                  <a:pt x="233" y="410"/>
                </a:cubicBezTo>
                <a:cubicBezTo>
                  <a:pt x="214" y="427"/>
                  <a:pt x="191" y="440"/>
                  <a:pt x="173" y="460"/>
                </a:cubicBezTo>
                <a:cubicBezTo>
                  <a:pt x="158" y="477"/>
                  <a:pt x="137" y="490"/>
                  <a:pt x="119" y="504"/>
                </a:cubicBezTo>
                <a:cubicBezTo>
                  <a:pt x="91" y="524"/>
                  <a:pt x="78" y="550"/>
                  <a:pt x="78" y="588"/>
                </a:cubicBezTo>
                <a:cubicBezTo>
                  <a:pt x="54" y="585"/>
                  <a:pt x="32" y="582"/>
                  <a:pt x="11" y="578"/>
                </a:cubicBezTo>
                <a:cubicBezTo>
                  <a:pt x="1" y="575"/>
                  <a:pt x="0" y="565"/>
                  <a:pt x="9" y="560"/>
                </a:cubicBezTo>
                <a:cubicBezTo>
                  <a:pt x="64" y="531"/>
                  <a:pt x="97" y="480"/>
                  <a:pt x="133" y="433"/>
                </a:cubicBezTo>
                <a:cubicBezTo>
                  <a:pt x="146" y="417"/>
                  <a:pt x="164" y="406"/>
                  <a:pt x="178" y="391"/>
                </a:cubicBezTo>
                <a:cubicBezTo>
                  <a:pt x="188" y="380"/>
                  <a:pt x="196" y="366"/>
                  <a:pt x="204" y="354"/>
                </a:cubicBezTo>
                <a:cubicBezTo>
                  <a:pt x="207" y="350"/>
                  <a:pt x="208" y="346"/>
                  <a:pt x="211" y="343"/>
                </a:cubicBezTo>
                <a:cubicBezTo>
                  <a:pt x="237" y="310"/>
                  <a:pt x="263" y="277"/>
                  <a:pt x="284" y="251"/>
                </a:cubicBezTo>
                <a:cubicBezTo>
                  <a:pt x="283" y="227"/>
                  <a:pt x="285" y="209"/>
                  <a:pt x="282" y="193"/>
                </a:cubicBezTo>
                <a:cubicBezTo>
                  <a:pt x="277" y="169"/>
                  <a:pt x="290" y="159"/>
                  <a:pt x="306" y="148"/>
                </a:cubicBezTo>
                <a:cubicBezTo>
                  <a:pt x="308" y="146"/>
                  <a:pt x="311" y="144"/>
                  <a:pt x="312" y="142"/>
                </a:cubicBezTo>
                <a:cubicBezTo>
                  <a:pt x="313" y="138"/>
                  <a:pt x="313" y="134"/>
                  <a:pt x="313" y="130"/>
                </a:cubicBezTo>
                <a:cubicBezTo>
                  <a:pt x="310" y="130"/>
                  <a:pt x="305" y="128"/>
                  <a:pt x="302" y="130"/>
                </a:cubicBezTo>
                <a:cubicBezTo>
                  <a:pt x="267" y="145"/>
                  <a:pt x="231" y="149"/>
                  <a:pt x="194" y="141"/>
                </a:cubicBezTo>
                <a:cubicBezTo>
                  <a:pt x="183" y="139"/>
                  <a:pt x="174" y="134"/>
                  <a:pt x="162" y="131"/>
                </a:cubicBezTo>
                <a:cubicBezTo>
                  <a:pt x="164" y="159"/>
                  <a:pt x="153" y="178"/>
                  <a:pt x="125" y="185"/>
                </a:cubicBezTo>
                <a:cubicBezTo>
                  <a:pt x="108" y="189"/>
                  <a:pt x="93" y="185"/>
                  <a:pt x="83" y="171"/>
                </a:cubicBezTo>
                <a:cubicBezTo>
                  <a:pt x="58" y="139"/>
                  <a:pt x="61" y="95"/>
                  <a:pt x="99" y="82"/>
                </a:cubicBezTo>
                <a:cubicBezTo>
                  <a:pt x="112" y="78"/>
                  <a:pt x="129" y="83"/>
                  <a:pt x="143" y="85"/>
                </a:cubicBezTo>
                <a:cubicBezTo>
                  <a:pt x="171" y="90"/>
                  <a:pt x="199" y="99"/>
                  <a:pt x="227" y="102"/>
                </a:cubicBezTo>
                <a:cubicBezTo>
                  <a:pt x="248" y="104"/>
                  <a:pt x="270" y="103"/>
                  <a:pt x="291" y="89"/>
                </a:cubicBezTo>
                <a:cubicBezTo>
                  <a:pt x="301" y="81"/>
                  <a:pt x="318" y="81"/>
                  <a:pt x="332" y="79"/>
                </a:cubicBezTo>
                <a:cubicBezTo>
                  <a:pt x="340" y="78"/>
                  <a:pt x="348" y="79"/>
                  <a:pt x="356" y="79"/>
                </a:cubicBezTo>
                <a:cubicBezTo>
                  <a:pt x="356" y="64"/>
                  <a:pt x="356" y="51"/>
                  <a:pt x="356" y="39"/>
                </a:cubicBezTo>
                <a:cubicBezTo>
                  <a:pt x="355" y="24"/>
                  <a:pt x="361" y="13"/>
                  <a:pt x="376" y="8"/>
                </a:cubicBezTo>
                <a:cubicBezTo>
                  <a:pt x="392" y="3"/>
                  <a:pt x="407" y="6"/>
                  <a:pt x="414" y="21"/>
                </a:cubicBezTo>
                <a:cubicBezTo>
                  <a:pt x="422" y="37"/>
                  <a:pt x="426" y="56"/>
                  <a:pt x="431" y="74"/>
                </a:cubicBezTo>
                <a:cubicBezTo>
                  <a:pt x="453" y="78"/>
                  <a:pt x="482" y="79"/>
                  <a:pt x="495" y="100"/>
                </a:cubicBezTo>
                <a:cubicBezTo>
                  <a:pt x="508" y="120"/>
                  <a:pt x="508" y="147"/>
                  <a:pt x="516" y="171"/>
                </a:cubicBezTo>
                <a:cubicBezTo>
                  <a:pt x="516" y="147"/>
                  <a:pt x="517" y="122"/>
                  <a:pt x="515" y="98"/>
                </a:cubicBezTo>
                <a:cubicBezTo>
                  <a:pt x="514" y="77"/>
                  <a:pt x="523" y="64"/>
                  <a:pt x="535" y="48"/>
                </a:cubicBezTo>
                <a:cubicBezTo>
                  <a:pt x="563" y="12"/>
                  <a:pt x="597" y="0"/>
                  <a:pt x="642" y="5"/>
                </a:cubicBezTo>
                <a:cubicBezTo>
                  <a:pt x="677" y="8"/>
                  <a:pt x="712" y="5"/>
                  <a:pt x="748" y="6"/>
                </a:cubicBezTo>
                <a:cubicBezTo>
                  <a:pt x="756" y="6"/>
                  <a:pt x="767" y="11"/>
                  <a:pt x="774" y="17"/>
                </a:cubicBezTo>
                <a:cubicBezTo>
                  <a:pt x="791" y="33"/>
                  <a:pt x="814" y="48"/>
                  <a:pt x="823" y="69"/>
                </a:cubicBezTo>
                <a:cubicBezTo>
                  <a:pt x="831" y="89"/>
                  <a:pt x="825" y="116"/>
                  <a:pt x="825" y="140"/>
                </a:cubicBezTo>
                <a:cubicBezTo>
                  <a:pt x="825" y="171"/>
                  <a:pt x="825" y="202"/>
                  <a:pt x="826" y="233"/>
                </a:cubicBezTo>
                <a:cubicBezTo>
                  <a:pt x="826" y="246"/>
                  <a:pt x="822" y="256"/>
                  <a:pt x="812" y="265"/>
                </a:cubicBezTo>
                <a:cubicBezTo>
                  <a:pt x="800" y="275"/>
                  <a:pt x="788" y="287"/>
                  <a:pt x="775" y="300"/>
                </a:cubicBezTo>
                <a:cubicBezTo>
                  <a:pt x="794" y="319"/>
                  <a:pt x="812" y="336"/>
                  <a:pt x="829" y="355"/>
                </a:cubicBezTo>
                <a:cubicBezTo>
                  <a:pt x="834" y="361"/>
                  <a:pt x="838" y="370"/>
                  <a:pt x="838" y="378"/>
                </a:cubicBezTo>
                <a:cubicBezTo>
                  <a:pt x="839" y="427"/>
                  <a:pt x="839" y="477"/>
                  <a:pt x="838" y="526"/>
                </a:cubicBezTo>
                <a:cubicBezTo>
                  <a:pt x="838" y="533"/>
                  <a:pt x="834" y="542"/>
                  <a:pt x="829" y="548"/>
                </a:cubicBezTo>
                <a:cubicBezTo>
                  <a:pt x="812" y="566"/>
                  <a:pt x="796" y="590"/>
                  <a:pt x="775" y="599"/>
                </a:cubicBezTo>
                <a:cubicBezTo>
                  <a:pt x="753" y="608"/>
                  <a:pt x="725" y="602"/>
                  <a:pt x="700" y="602"/>
                </a:cubicBezTo>
                <a:cubicBezTo>
                  <a:pt x="660" y="602"/>
                  <a:pt x="619" y="603"/>
                  <a:pt x="579" y="602"/>
                </a:cubicBezTo>
                <a:cubicBezTo>
                  <a:pt x="571" y="602"/>
                  <a:pt x="564" y="597"/>
                  <a:pt x="557" y="593"/>
                </a:cubicBezTo>
                <a:cubicBezTo>
                  <a:pt x="554" y="591"/>
                  <a:pt x="552" y="587"/>
                  <a:pt x="549" y="585"/>
                </a:cubicBezTo>
                <a:cubicBezTo>
                  <a:pt x="509" y="557"/>
                  <a:pt x="498" y="519"/>
                  <a:pt x="503" y="473"/>
                </a:cubicBezTo>
                <a:cubicBezTo>
                  <a:pt x="507" y="441"/>
                  <a:pt x="503" y="409"/>
                  <a:pt x="504" y="377"/>
                </a:cubicBezTo>
                <a:cubicBezTo>
                  <a:pt x="504" y="370"/>
                  <a:pt x="508" y="361"/>
                  <a:pt x="513" y="356"/>
                </a:cubicBezTo>
                <a:cubicBezTo>
                  <a:pt x="530" y="339"/>
                  <a:pt x="549" y="322"/>
                  <a:pt x="567" y="305"/>
                </a:cubicBezTo>
                <a:close/>
                <a:moveTo>
                  <a:pt x="693" y="137"/>
                </a:moveTo>
                <a:cubicBezTo>
                  <a:pt x="679" y="137"/>
                  <a:pt x="665" y="137"/>
                  <a:pt x="651" y="137"/>
                </a:cubicBezTo>
                <a:cubicBezTo>
                  <a:pt x="651" y="171"/>
                  <a:pt x="651" y="203"/>
                  <a:pt x="651" y="236"/>
                </a:cubicBezTo>
                <a:cubicBezTo>
                  <a:pt x="666" y="236"/>
                  <a:pt x="679" y="236"/>
                  <a:pt x="693" y="236"/>
                </a:cubicBezTo>
                <a:cubicBezTo>
                  <a:pt x="693" y="202"/>
                  <a:pt x="693" y="170"/>
                  <a:pt x="693" y="137"/>
                </a:cubicBezTo>
                <a:close/>
                <a:moveTo>
                  <a:pt x="693" y="470"/>
                </a:moveTo>
                <a:cubicBezTo>
                  <a:pt x="693" y="436"/>
                  <a:pt x="693" y="403"/>
                  <a:pt x="693" y="371"/>
                </a:cubicBezTo>
                <a:cubicBezTo>
                  <a:pt x="678" y="371"/>
                  <a:pt x="665" y="371"/>
                  <a:pt x="651" y="371"/>
                </a:cubicBezTo>
                <a:cubicBezTo>
                  <a:pt x="651" y="404"/>
                  <a:pt x="651" y="437"/>
                  <a:pt x="651" y="470"/>
                </a:cubicBezTo>
                <a:cubicBezTo>
                  <a:pt x="665" y="470"/>
                  <a:pt x="679" y="470"/>
                  <a:pt x="693" y="47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7" name="Freeform 111">
            <a:extLst>
              <a:ext uri="{FF2B5EF4-FFF2-40B4-BE49-F238E27FC236}">
                <a16:creationId xmlns:a16="http://schemas.microsoft.com/office/drawing/2014/main" id="{EF44D46B-A8BA-4473-BE19-F09DA393C6B2}"/>
              </a:ext>
            </a:extLst>
          </p:cNvPr>
          <p:cNvSpPr>
            <a:spLocks noEditPoints="1"/>
          </p:cNvSpPr>
          <p:nvPr/>
        </p:nvSpPr>
        <p:spPr bwMode="auto">
          <a:xfrm>
            <a:off x="4673600" y="3481387"/>
            <a:ext cx="674688" cy="1450976"/>
          </a:xfrm>
          <a:custGeom>
            <a:avLst/>
            <a:gdLst>
              <a:gd name="T0" fmla="*/ 391 w 416"/>
              <a:gd name="T1" fmla="*/ 857 h 894"/>
              <a:gd name="T2" fmla="*/ 411 w 416"/>
              <a:gd name="T3" fmla="*/ 883 h 894"/>
              <a:gd name="T4" fmla="*/ 352 w 416"/>
              <a:gd name="T5" fmla="*/ 880 h 894"/>
              <a:gd name="T6" fmla="*/ 289 w 416"/>
              <a:gd name="T7" fmla="*/ 814 h 894"/>
              <a:gd name="T8" fmla="*/ 318 w 416"/>
              <a:gd name="T9" fmla="*/ 698 h 894"/>
              <a:gd name="T10" fmla="*/ 125 w 416"/>
              <a:gd name="T11" fmla="*/ 681 h 894"/>
              <a:gd name="T12" fmla="*/ 143 w 416"/>
              <a:gd name="T13" fmla="*/ 778 h 894"/>
              <a:gd name="T14" fmla="*/ 154 w 416"/>
              <a:gd name="T15" fmla="*/ 852 h 894"/>
              <a:gd name="T16" fmla="*/ 103 w 416"/>
              <a:gd name="T17" fmla="*/ 851 h 894"/>
              <a:gd name="T18" fmla="*/ 67 w 416"/>
              <a:gd name="T19" fmla="*/ 663 h 894"/>
              <a:gd name="T20" fmla="*/ 39 w 416"/>
              <a:gd name="T21" fmla="*/ 619 h 894"/>
              <a:gd name="T22" fmla="*/ 34 w 416"/>
              <a:gd name="T23" fmla="*/ 485 h 894"/>
              <a:gd name="T24" fmla="*/ 6 w 416"/>
              <a:gd name="T25" fmla="*/ 365 h 894"/>
              <a:gd name="T26" fmla="*/ 53 w 416"/>
              <a:gd name="T27" fmla="*/ 247 h 894"/>
              <a:gd name="T28" fmla="*/ 101 w 416"/>
              <a:gd name="T29" fmla="*/ 99 h 894"/>
              <a:gd name="T30" fmla="*/ 266 w 416"/>
              <a:gd name="T31" fmla="*/ 5 h 894"/>
              <a:gd name="T32" fmla="*/ 226 w 416"/>
              <a:gd name="T33" fmla="*/ 115 h 894"/>
              <a:gd name="T34" fmla="*/ 202 w 416"/>
              <a:gd name="T35" fmla="*/ 166 h 894"/>
              <a:gd name="T36" fmla="*/ 218 w 416"/>
              <a:gd name="T37" fmla="*/ 295 h 894"/>
              <a:gd name="T38" fmla="*/ 161 w 416"/>
              <a:gd name="T39" fmla="*/ 419 h 894"/>
              <a:gd name="T40" fmla="*/ 197 w 416"/>
              <a:gd name="T41" fmla="*/ 557 h 894"/>
              <a:gd name="T42" fmla="*/ 274 w 416"/>
              <a:gd name="T43" fmla="*/ 555 h 894"/>
              <a:gd name="T44" fmla="*/ 354 w 416"/>
              <a:gd name="T45" fmla="*/ 563 h 894"/>
              <a:gd name="T46" fmla="*/ 367 w 416"/>
              <a:gd name="T47" fmla="*/ 728 h 894"/>
              <a:gd name="T48" fmla="*/ 358 w 416"/>
              <a:gd name="T49" fmla="*/ 792 h 894"/>
              <a:gd name="T50" fmla="*/ 87 w 416"/>
              <a:gd name="T51" fmla="*/ 263 h 894"/>
              <a:gd name="T52" fmla="*/ 115 w 416"/>
              <a:gd name="T53" fmla="*/ 338 h 894"/>
              <a:gd name="T54" fmla="*/ 180 w 416"/>
              <a:gd name="T55" fmla="*/ 278 h 894"/>
              <a:gd name="T56" fmla="*/ 171 w 416"/>
              <a:gd name="T57" fmla="*/ 156 h 894"/>
              <a:gd name="T58" fmla="*/ 207 w 416"/>
              <a:gd name="T59" fmla="*/ 111 h 894"/>
              <a:gd name="T60" fmla="*/ 256 w 416"/>
              <a:gd name="T61" fmla="*/ 12 h 894"/>
              <a:gd name="T62" fmla="*/ 121 w 416"/>
              <a:gd name="T63" fmla="*/ 75 h 894"/>
              <a:gd name="T64" fmla="*/ 145 w 416"/>
              <a:gd name="T65" fmla="*/ 97 h 894"/>
              <a:gd name="T66" fmla="*/ 207 w 416"/>
              <a:gd name="T67" fmla="*/ 111 h 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16" h="894">
                <a:moveTo>
                  <a:pt x="358" y="792"/>
                </a:moveTo>
                <a:cubicBezTo>
                  <a:pt x="355" y="825"/>
                  <a:pt x="361" y="838"/>
                  <a:pt x="391" y="857"/>
                </a:cubicBezTo>
                <a:cubicBezTo>
                  <a:pt x="394" y="859"/>
                  <a:pt x="398" y="861"/>
                  <a:pt x="401" y="863"/>
                </a:cubicBezTo>
                <a:cubicBezTo>
                  <a:pt x="410" y="867"/>
                  <a:pt x="416" y="874"/>
                  <a:pt x="411" y="883"/>
                </a:cubicBezTo>
                <a:cubicBezTo>
                  <a:pt x="407" y="888"/>
                  <a:pt x="397" y="894"/>
                  <a:pt x="391" y="893"/>
                </a:cubicBezTo>
                <a:cubicBezTo>
                  <a:pt x="378" y="891"/>
                  <a:pt x="364" y="886"/>
                  <a:pt x="352" y="880"/>
                </a:cubicBezTo>
                <a:cubicBezTo>
                  <a:pt x="332" y="871"/>
                  <a:pt x="313" y="861"/>
                  <a:pt x="295" y="850"/>
                </a:cubicBezTo>
                <a:cubicBezTo>
                  <a:pt x="275" y="837"/>
                  <a:pt x="273" y="831"/>
                  <a:pt x="289" y="814"/>
                </a:cubicBezTo>
                <a:cubicBezTo>
                  <a:pt x="310" y="791"/>
                  <a:pt x="316" y="763"/>
                  <a:pt x="320" y="734"/>
                </a:cubicBezTo>
                <a:cubicBezTo>
                  <a:pt x="322" y="722"/>
                  <a:pt x="321" y="710"/>
                  <a:pt x="318" y="698"/>
                </a:cubicBezTo>
                <a:cubicBezTo>
                  <a:pt x="314" y="675"/>
                  <a:pt x="315" y="655"/>
                  <a:pt x="327" y="637"/>
                </a:cubicBezTo>
                <a:cubicBezTo>
                  <a:pt x="261" y="651"/>
                  <a:pt x="194" y="666"/>
                  <a:pt x="125" y="681"/>
                </a:cubicBezTo>
                <a:cubicBezTo>
                  <a:pt x="126" y="707"/>
                  <a:pt x="118" y="739"/>
                  <a:pt x="140" y="767"/>
                </a:cubicBezTo>
                <a:cubicBezTo>
                  <a:pt x="142" y="770"/>
                  <a:pt x="142" y="774"/>
                  <a:pt x="143" y="778"/>
                </a:cubicBezTo>
                <a:cubicBezTo>
                  <a:pt x="147" y="797"/>
                  <a:pt x="152" y="817"/>
                  <a:pt x="156" y="836"/>
                </a:cubicBezTo>
                <a:cubicBezTo>
                  <a:pt x="157" y="842"/>
                  <a:pt x="156" y="851"/>
                  <a:pt x="154" y="852"/>
                </a:cubicBezTo>
                <a:cubicBezTo>
                  <a:pt x="139" y="857"/>
                  <a:pt x="124" y="860"/>
                  <a:pt x="108" y="862"/>
                </a:cubicBezTo>
                <a:cubicBezTo>
                  <a:pt x="107" y="863"/>
                  <a:pt x="103" y="855"/>
                  <a:pt x="103" y="851"/>
                </a:cubicBezTo>
                <a:cubicBezTo>
                  <a:pt x="99" y="816"/>
                  <a:pt x="99" y="780"/>
                  <a:pt x="92" y="746"/>
                </a:cubicBezTo>
                <a:cubicBezTo>
                  <a:pt x="87" y="718"/>
                  <a:pt x="76" y="690"/>
                  <a:pt x="67" y="663"/>
                </a:cubicBezTo>
                <a:cubicBezTo>
                  <a:pt x="65" y="659"/>
                  <a:pt x="59" y="656"/>
                  <a:pt x="57" y="652"/>
                </a:cubicBezTo>
                <a:cubicBezTo>
                  <a:pt x="50" y="641"/>
                  <a:pt x="40" y="630"/>
                  <a:pt x="39" y="619"/>
                </a:cubicBezTo>
                <a:cubicBezTo>
                  <a:pt x="36" y="578"/>
                  <a:pt x="37" y="537"/>
                  <a:pt x="36" y="497"/>
                </a:cubicBezTo>
                <a:cubicBezTo>
                  <a:pt x="36" y="493"/>
                  <a:pt x="36" y="489"/>
                  <a:pt x="34" y="485"/>
                </a:cubicBezTo>
                <a:cubicBezTo>
                  <a:pt x="24" y="458"/>
                  <a:pt x="12" y="431"/>
                  <a:pt x="3" y="402"/>
                </a:cubicBezTo>
                <a:cubicBezTo>
                  <a:pt x="0" y="391"/>
                  <a:pt x="2" y="376"/>
                  <a:pt x="6" y="365"/>
                </a:cubicBezTo>
                <a:cubicBezTo>
                  <a:pt x="19" y="332"/>
                  <a:pt x="35" y="300"/>
                  <a:pt x="50" y="267"/>
                </a:cubicBezTo>
                <a:cubicBezTo>
                  <a:pt x="52" y="261"/>
                  <a:pt x="51" y="253"/>
                  <a:pt x="53" y="247"/>
                </a:cubicBezTo>
                <a:cubicBezTo>
                  <a:pt x="61" y="224"/>
                  <a:pt x="69" y="202"/>
                  <a:pt x="76" y="179"/>
                </a:cubicBezTo>
                <a:cubicBezTo>
                  <a:pt x="85" y="152"/>
                  <a:pt x="95" y="126"/>
                  <a:pt x="101" y="99"/>
                </a:cubicBezTo>
                <a:cubicBezTo>
                  <a:pt x="112" y="45"/>
                  <a:pt x="156" y="6"/>
                  <a:pt x="216" y="2"/>
                </a:cubicBezTo>
                <a:cubicBezTo>
                  <a:pt x="233" y="0"/>
                  <a:pt x="250" y="1"/>
                  <a:pt x="266" y="5"/>
                </a:cubicBezTo>
                <a:cubicBezTo>
                  <a:pt x="306" y="15"/>
                  <a:pt x="316" y="50"/>
                  <a:pt x="286" y="78"/>
                </a:cubicBezTo>
                <a:cubicBezTo>
                  <a:pt x="269" y="94"/>
                  <a:pt x="246" y="103"/>
                  <a:pt x="226" y="115"/>
                </a:cubicBezTo>
                <a:cubicBezTo>
                  <a:pt x="219" y="119"/>
                  <a:pt x="205" y="120"/>
                  <a:pt x="204" y="125"/>
                </a:cubicBezTo>
                <a:cubicBezTo>
                  <a:pt x="200" y="138"/>
                  <a:pt x="199" y="153"/>
                  <a:pt x="202" y="166"/>
                </a:cubicBezTo>
                <a:cubicBezTo>
                  <a:pt x="207" y="189"/>
                  <a:pt x="216" y="212"/>
                  <a:pt x="222" y="235"/>
                </a:cubicBezTo>
                <a:cubicBezTo>
                  <a:pt x="227" y="255"/>
                  <a:pt x="229" y="275"/>
                  <a:pt x="218" y="295"/>
                </a:cubicBezTo>
                <a:cubicBezTo>
                  <a:pt x="202" y="324"/>
                  <a:pt x="191" y="354"/>
                  <a:pt x="164" y="375"/>
                </a:cubicBezTo>
                <a:cubicBezTo>
                  <a:pt x="153" y="384"/>
                  <a:pt x="152" y="402"/>
                  <a:pt x="161" y="419"/>
                </a:cubicBezTo>
                <a:cubicBezTo>
                  <a:pt x="180" y="455"/>
                  <a:pt x="183" y="495"/>
                  <a:pt x="186" y="536"/>
                </a:cubicBezTo>
                <a:cubicBezTo>
                  <a:pt x="186" y="543"/>
                  <a:pt x="191" y="556"/>
                  <a:pt x="197" y="557"/>
                </a:cubicBezTo>
                <a:cubicBezTo>
                  <a:pt x="209" y="561"/>
                  <a:pt x="226" y="563"/>
                  <a:pt x="236" y="557"/>
                </a:cubicBezTo>
                <a:cubicBezTo>
                  <a:pt x="250" y="548"/>
                  <a:pt x="259" y="544"/>
                  <a:pt x="274" y="555"/>
                </a:cubicBezTo>
                <a:cubicBezTo>
                  <a:pt x="281" y="561"/>
                  <a:pt x="293" y="563"/>
                  <a:pt x="303" y="563"/>
                </a:cubicBezTo>
                <a:cubicBezTo>
                  <a:pt x="320" y="564"/>
                  <a:pt x="337" y="563"/>
                  <a:pt x="354" y="563"/>
                </a:cubicBezTo>
                <a:cubicBezTo>
                  <a:pt x="381" y="564"/>
                  <a:pt x="398" y="580"/>
                  <a:pt x="394" y="607"/>
                </a:cubicBezTo>
                <a:cubicBezTo>
                  <a:pt x="387" y="648"/>
                  <a:pt x="376" y="687"/>
                  <a:pt x="367" y="728"/>
                </a:cubicBezTo>
                <a:cubicBezTo>
                  <a:pt x="363" y="743"/>
                  <a:pt x="358" y="759"/>
                  <a:pt x="355" y="775"/>
                </a:cubicBezTo>
                <a:cubicBezTo>
                  <a:pt x="354" y="780"/>
                  <a:pt x="357" y="787"/>
                  <a:pt x="358" y="792"/>
                </a:cubicBezTo>
                <a:close/>
                <a:moveTo>
                  <a:pt x="137" y="115"/>
                </a:moveTo>
                <a:cubicBezTo>
                  <a:pt x="92" y="156"/>
                  <a:pt x="113" y="216"/>
                  <a:pt x="87" y="263"/>
                </a:cubicBezTo>
                <a:cubicBezTo>
                  <a:pt x="107" y="267"/>
                  <a:pt x="115" y="277"/>
                  <a:pt x="113" y="295"/>
                </a:cubicBezTo>
                <a:cubicBezTo>
                  <a:pt x="112" y="309"/>
                  <a:pt x="114" y="324"/>
                  <a:pt x="115" y="338"/>
                </a:cubicBezTo>
                <a:cubicBezTo>
                  <a:pt x="117" y="340"/>
                  <a:pt x="120" y="341"/>
                  <a:pt x="123" y="343"/>
                </a:cubicBezTo>
                <a:cubicBezTo>
                  <a:pt x="142" y="321"/>
                  <a:pt x="161" y="300"/>
                  <a:pt x="180" y="278"/>
                </a:cubicBezTo>
                <a:cubicBezTo>
                  <a:pt x="182" y="275"/>
                  <a:pt x="183" y="269"/>
                  <a:pt x="183" y="265"/>
                </a:cubicBezTo>
                <a:cubicBezTo>
                  <a:pt x="179" y="229"/>
                  <a:pt x="175" y="192"/>
                  <a:pt x="171" y="156"/>
                </a:cubicBezTo>
                <a:cubicBezTo>
                  <a:pt x="168" y="134"/>
                  <a:pt x="162" y="116"/>
                  <a:pt x="137" y="115"/>
                </a:cubicBezTo>
                <a:close/>
                <a:moveTo>
                  <a:pt x="207" y="111"/>
                </a:moveTo>
                <a:cubicBezTo>
                  <a:pt x="234" y="106"/>
                  <a:pt x="256" y="96"/>
                  <a:pt x="275" y="77"/>
                </a:cubicBezTo>
                <a:cubicBezTo>
                  <a:pt x="300" y="50"/>
                  <a:pt x="292" y="20"/>
                  <a:pt x="256" y="12"/>
                </a:cubicBezTo>
                <a:cubicBezTo>
                  <a:pt x="211" y="2"/>
                  <a:pt x="172" y="14"/>
                  <a:pt x="139" y="45"/>
                </a:cubicBezTo>
                <a:cubicBezTo>
                  <a:pt x="131" y="53"/>
                  <a:pt x="127" y="65"/>
                  <a:pt x="121" y="75"/>
                </a:cubicBezTo>
                <a:cubicBezTo>
                  <a:pt x="124" y="73"/>
                  <a:pt x="128" y="72"/>
                  <a:pt x="131" y="70"/>
                </a:cubicBezTo>
                <a:cubicBezTo>
                  <a:pt x="136" y="79"/>
                  <a:pt x="142" y="87"/>
                  <a:pt x="145" y="97"/>
                </a:cubicBezTo>
                <a:cubicBezTo>
                  <a:pt x="150" y="111"/>
                  <a:pt x="150" y="111"/>
                  <a:pt x="162" y="102"/>
                </a:cubicBezTo>
                <a:cubicBezTo>
                  <a:pt x="183" y="87"/>
                  <a:pt x="200" y="89"/>
                  <a:pt x="207" y="11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8" name="Freeform 112">
            <a:extLst>
              <a:ext uri="{FF2B5EF4-FFF2-40B4-BE49-F238E27FC236}">
                <a16:creationId xmlns:a16="http://schemas.microsoft.com/office/drawing/2014/main" id="{F80E8C89-23DB-492E-9A2A-D67CFB77A3E3}"/>
              </a:ext>
            </a:extLst>
          </p:cNvPr>
          <p:cNvSpPr>
            <a:spLocks/>
          </p:cNvSpPr>
          <p:nvPr/>
        </p:nvSpPr>
        <p:spPr bwMode="auto">
          <a:xfrm>
            <a:off x="6929438" y="3832225"/>
            <a:ext cx="368300" cy="966788"/>
          </a:xfrm>
          <a:custGeom>
            <a:avLst/>
            <a:gdLst>
              <a:gd name="T0" fmla="*/ 26 w 227"/>
              <a:gd name="T1" fmla="*/ 596 h 596"/>
              <a:gd name="T2" fmla="*/ 26 w 227"/>
              <a:gd name="T3" fmla="*/ 466 h 596"/>
              <a:gd name="T4" fmla="*/ 56 w 227"/>
              <a:gd name="T5" fmla="*/ 464 h 596"/>
              <a:gd name="T6" fmla="*/ 56 w 227"/>
              <a:gd name="T7" fmla="*/ 177 h 596"/>
              <a:gd name="T8" fmla="*/ 1 w 227"/>
              <a:gd name="T9" fmla="*/ 207 h 596"/>
              <a:gd name="T10" fmla="*/ 1 w 227"/>
              <a:gd name="T11" fmla="*/ 82 h 596"/>
              <a:gd name="T12" fmla="*/ 9 w 227"/>
              <a:gd name="T13" fmla="*/ 71 h 596"/>
              <a:gd name="T14" fmla="*/ 119 w 227"/>
              <a:gd name="T15" fmla="*/ 5 h 596"/>
              <a:gd name="T16" fmla="*/ 135 w 227"/>
              <a:gd name="T17" fmla="*/ 1 h 596"/>
              <a:gd name="T18" fmla="*/ 195 w 227"/>
              <a:gd name="T19" fmla="*/ 0 h 596"/>
              <a:gd name="T20" fmla="*/ 195 w 227"/>
              <a:gd name="T21" fmla="*/ 465 h 596"/>
              <a:gd name="T22" fmla="*/ 227 w 227"/>
              <a:gd name="T23" fmla="*/ 466 h 596"/>
              <a:gd name="T24" fmla="*/ 227 w 227"/>
              <a:gd name="T25" fmla="*/ 596 h 596"/>
              <a:gd name="T26" fmla="*/ 26 w 227"/>
              <a:gd name="T27" fmla="*/ 596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27" h="596">
                <a:moveTo>
                  <a:pt x="26" y="596"/>
                </a:moveTo>
                <a:cubicBezTo>
                  <a:pt x="26" y="552"/>
                  <a:pt x="26" y="510"/>
                  <a:pt x="26" y="466"/>
                </a:cubicBezTo>
                <a:cubicBezTo>
                  <a:pt x="36" y="466"/>
                  <a:pt x="46" y="465"/>
                  <a:pt x="56" y="464"/>
                </a:cubicBezTo>
                <a:cubicBezTo>
                  <a:pt x="56" y="369"/>
                  <a:pt x="56" y="274"/>
                  <a:pt x="56" y="177"/>
                </a:cubicBezTo>
                <a:cubicBezTo>
                  <a:pt x="38" y="187"/>
                  <a:pt x="20" y="197"/>
                  <a:pt x="1" y="207"/>
                </a:cubicBezTo>
                <a:cubicBezTo>
                  <a:pt x="1" y="163"/>
                  <a:pt x="0" y="123"/>
                  <a:pt x="1" y="82"/>
                </a:cubicBezTo>
                <a:cubicBezTo>
                  <a:pt x="1" y="78"/>
                  <a:pt x="6" y="73"/>
                  <a:pt x="9" y="71"/>
                </a:cubicBezTo>
                <a:cubicBezTo>
                  <a:pt x="46" y="49"/>
                  <a:pt x="82" y="27"/>
                  <a:pt x="119" y="5"/>
                </a:cubicBezTo>
                <a:cubicBezTo>
                  <a:pt x="124" y="3"/>
                  <a:pt x="129" y="1"/>
                  <a:pt x="135" y="1"/>
                </a:cubicBezTo>
                <a:cubicBezTo>
                  <a:pt x="154" y="0"/>
                  <a:pt x="174" y="0"/>
                  <a:pt x="195" y="0"/>
                </a:cubicBezTo>
                <a:cubicBezTo>
                  <a:pt x="195" y="156"/>
                  <a:pt x="195" y="310"/>
                  <a:pt x="195" y="465"/>
                </a:cubicBezTo>
                <a:cubicBezTo>
                  <a:pt x="207" y="465"/>
                  <a:pt x="216" y="466"/>
                  <a:pt x="227" y="466"/>
                </a:cubicBezTo>
                <a:cubicBezTo>
                  <a:pt x="227" y="509"/>
                  <a:pt x="227" y="552"/>
                  <a:pt x="227" y="596"/>
                </a:cubicBezTo>
                <a:cubicBezTo>
                  <a:pt x="160" y="596"/>
                  <a:pt x="94" y="596"/>
                  <a:pt x="26" y="59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3" name="Freeform 116">
            <a:extLst>
              <a:ext uri="{FF2B5EF4-FFF2-40B4-BE49-F238E27FC236}">
                <a16:creationId xmlns:a16="http://schemas.microsoft.com/office/drawing/2014/main" id="{221297D5-1FFC-4234-873A-38EF41BD7384}"/>
              </a:ext>
            </a:extLst>
          </p:cNvPr>
          <p:cNvSpPr>
            <a:spLocks/>
          </p:cNvSpPr>
          <p:nvPr/>
        </p:nvSpPr>
        <p:spPr bwMode="auto">
          <a:xfrm>
            <a:off x="8172451" y="3587751"/>
            <a:ext cx="322263" cy="639763"/>
          </a:xfrm>
          <a:custGeom>
            <a:avLst/>
            <a:gdLst>
              <a:gd name="T0" fmla="*/ 214 w 309"/>
              <a:gd name="T1" fmla="*/ 613 h 613"/>
              <a:gd name="T2" fmla="*/ 128 w 309"/>
              <a:gd name="T3" fmla="*/ 563 h 613"/>
              <a:gd name="T4" fmla="*/ 46 w 309"/>
              <a:gd name="T5" fmla="*/ 433 h 613"/>
              <a:gd name="T6" fmla="*/ 10 w 309"/>
              <a:gd name="T7" fmla="*/ 279 h 613"/>
              <a:gd name="T8" fmla="*/ 5 w 309"/>
              <a:gd name="T9" fmla="*/ 66 h 613"/>
              <a:gd name="T10" fmla="*/ 8 w 309"/>
              <a:gd name="T11" fmla="*/ 34 h 613"/>
              <a:gd name="T12" fmla="*/ 13 w 309"/>
              <a:gd name="T13" fmla="*/ 27 h 613"/>
              <a:gd name="T14" fmla="*/ 107 w 309"/>
              <a:gd name="T15" fmla="*/ 5 h 613"/>
              <a:gd name="T16" fmla="*/ 233 w 309"/>
              <a:gd name="T17" fmla="*/ 7 h 613"/>
              <a:gd name="T18" fmla="*/ 294 w 309"/>
              <a:gd name="T19" fmla="*/ 19 h 613"/>
              <a:gd name="T20" fmla="*/ 288 w 309"/>
              <a:gd name="T21" fmla="*/ 29 h 613"/>
              <a:gd name="T22" fmla="*/ 301 w 309"/>
              <a:gd name="T23" fmla="*/ 63 h 613"/>
              <a:gd name="T24" fmla="*/ 306 w 309"/>
              <a:gd name="T25" fmla="*/ 230 h 613"/>
              <a:gd name="T26" fmla="*/ 275 w 309"/>
              <a:gd name="T27" fmla="*/ 438 h 613"/>
              <a:gd name="T28" fmla="*/ 217 w 309"/>
              <a:gd name="T29" fmla="*/ 607 h 613"/>
              <a:gd name="T30" fmla="*/ 214 w 309"/>
              <a:gd name="T31" fmla="*/ 613 h 6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09" h="613">
                <a:moveTo>
                  <a:pt x="214" y="613"/>
                </a:moveTo>
                <a:cubicBezTo>
                  <a:pt x="181" y="603"/>
                  <a:pt x="153" y="586"/>
                  <a:pt x="128" y="563"/>
                </a:cubicBezTo>
                <a:cubicBezTo>
                  <a:pt x="89" y="527"/>
                  <a:pt x="64" y="482"/>
                  <a:pt x="46" y="433"/>
                </a:cubicBezTo>
                <a:cubicBezTo>
                  <a:pt x="28" y="383"/>
                  <a:pt x="17" y="332"/>
                  <a:pt x="10" y="279"/>
                </a:cubicBezTo>
                <a:cubicBezTo>
                  <a:pt x="1" y="208"/>
                  <a:pt x="0" y="137"/>
                  <a:pt x="5" y="66"/>
                </a:cubicBezTo>
                <a:cubicBezTo>
                  <a:pt x="5" y="55"/>
                  <a:pt x="7" y="45"/>
                  <a:pt x="8" y="34"/>
                </a:cubicBezTo>
                <a:cubicBezTo>
                  <a:pt x="8" y="30"/>
                  <a:pt x="9" y="28"/>
                  <a:pt x="13" y="27"/>
                </a:cubicBezTo>
                <a:cubicBezTo>
                  <a:pt x="44" y="17"/>
                  <a:pt x="75" y="9"/>
                  <a:pt x="107" y="5"/>
                </a:cubicBezTo>
                <a:cubicBezTo>
                  <a:pt x="149" y="0"/>
                  <a:pt x="191" y="0"/>
                  <a:pt x="233" y="7"/>
                </a:cubicBezTo>
                <a:cubicBezTo>
                  <a:pt x="253" y="10"/>
                  <a:pt x="273" y="15"/>
                  <a:pt x="294" y="19"/>
                </a:cubicBezTo>
                <a:cubicBezTo>
                  <a:pt x="291" y="23"/>
                  <a:pt x="290" y="26"/>
                  <a:pt x="288" y="29"/>
                </a:cubicBezTo>
                <a:cubicBezTo>
                  <a:pt x="302" y="36"/>
                  <a:pt x="300" y="51"/>
                  <a:pt x="301" y="63"/>
                </a:cubicBezTo>
                <a:cubicBezTo>
                  <a:pt x="308" y="118"/>
                  <a:pt x="309" y="174"/>
                  <a:pt x="306" y="230"/>
                </a:cubicBezTo>
                <a:cubicBezTo>
                  <a:pt x="303" y="301"/>
                  <a:pt x="292" y="370"/>
                  <a:pt x="275" y="438"/>
                </a:cubicBezTo>
                <a:cubicBezTo>
                  <a:pt x="261" y="496"/>
                  <a:pt x="241" y="552"/>
                  <a:pt x="217" y="607"/>
                </a:cubicBezTo>
                <a:cubicBezTo>
                  <a:pt x="216" y="609"/>
                  <a:pt x="215" y="611"/>
                  <a:pt x="214" y="6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4" name="Freeform 117">
            <a:extLst>
              <a:ext uri="{FF2B5EF4-FFF2-40B4-BE49-F238E27FC236}">
                <a16:creationId xmlns:a16="http://schemas.microsoft.com/office/drawing/2014/main" id="{79850ECF-AD01-4FC6-98EF-A4E1CDCD6183}"/>
              </a:ext>
            </a:extLst>
          </p:cNvPr>
          <p:cNvSpPr>
            <a:spLocks/>
          </p:cNvSpPr>
          <p:nvPr/>
        </p:nvSpPr>
        <p:spPr bwMode="auto">
          <a:xfrm>
            <a:off x="7753351" y="4425951"/>
            <a:ext cx="1031875" cy="439738"/>
          </a:xfrm>
          <a:custGeom>
            <a:avLst/>
            <a:gdLst>
              <a:gd name="T0" fmla="*/ 0 w 990"/>
              <a:gd name="T1" fmla="*/ 422 h 422"/>
              <a:gd name="T2" fmla="*/ 18 w 990"/>
              <a:gd name="T3" fmla="*/ 396 h 422"/>
              <a:gd name="T4" fmla="*/ 149 w 990"/>
              <a:gd name="T5" fmla="*/ 203 h 422"/>
              <a:gd name="T6" fmla="*/ 245 w 990"/>
              <a:gd name="T7" fmla="*/ 130 h 422"/>
              <a:gd name="T8" fmla="*/ 303 w 990"/>
              <a:gd name="T9" fmla="*/ 116 h 422"/>
              <a:gd name="T10" fmla="*/ 319 w 990"/>
              <a:gd name="T11" fmla="*/ 119 h 422"/>
              <a:gd name="T12" fmla="*/ 497 w 990"/>
              <a:gd name="T13" fmla="*/ 178 h 422"/>
              <a:gd name="T14" fmla="*/ 582 w 990"/>
              <a:gd name="T15" fmla="*/ 183 h 422"/>
              <a:gd name="T16" fmla="*/ 604 w 990"/>
              <a:gd name="T17" fmla="*/ 188 h 422"/>
              <a:gd name="T18" fmla="*/ 633 w 990"/>
              <a:gd name="T19" fmla="*/ 196 h 422"/>
              <a:gd name="T20" fmla="*/ 652 w 990"/>
              <a:gd name="T21" fmla="*/ 226 h 422"/>
              <a:gd name="T22" fmla="*/ 622 w 990"/>
              <a:gd name="T23" fmla="*/ 245 h 422"/>
              <a:gd name="T24" fmla="*/ 423 w 990"/>
              <a:gd name="T25" fmla="*/ 212 h 422"/>
              <a:gd name="T26" fmla="*/ 393 w 990"/>
              <a:gd name="T27" fmla="*/ 207 h 422"/>
              <a:gd name="T28" fmla="*/ 388 w 990"/>
              <a:gd name="T29" fmla="*/ 207 h 422"/>
              <a:gd name="T30" fmla="*/ 318 w 990"/>
              <a:gd name="T31" fmla="*/ 246 h 422"/>
              <a:gd name="T32" fmla="*/ 338 w 990"/>
              <a:gd name="T33" fmla="*/ 281 h 422"/>
              <a:gd name="T34" fmla="*/ 359 w 990"/>
              <a:gd name="T35" fmla="*/ 269 h 422"/>
              <a:gd name="T36" fmla="*/ 383 w 990"/>
              <a:gd name="T37" fmla="*/ 255 h 422"/>
              <a:gd name="T38" fmla="*/ 411 w 990"/>
              <a:gd name="T39" fmla="*/ 250 h 422"/>
              <a:gd name="T40" fmla="*/ 578 w 990"/>
              <a:gd name="T41" fmla="*/ 278 h 422"/>
              <a:gd name="T42" fmla="*/ 620 w 990"/>
              <a:gd name="T43" fmla="*/ 285 h 422"/>
              <a:gd name="T44" fmla="*/ 685 w 990"/>
              <a:gd name="T45" fmla="*/ 251 h 422"/>
              <a:gd name="T46" fmla="*/ 677 w 990"/>
              <a:gd name="T47" fmla="*/ 178 h 422"/>
              <a:gd name="T48" fmla="*/ 672 w 990"/>
              <a:gd name="T49" fmla="*/ 173 h 422"/>
              <a:gd name="T50" fmla="*/ 711 w 990"/>
              <a:gd name="T51" fmla="*/ 162 h 422"/>
              <a:gd name="T52" fmla="*/ 932 w 990"/>
              <a:gd name="T53" fmla="*/ 30 h 422"/>
              <a:gd name="T54" fmla="*/ 951 w 990"/>
              <a:gd name="T55" fmla="*/ 10 h 422"/>
              <a:gd name="T56" fmla="*/ 965 w 990"/>
              <a:gd name="T57" fmla="*/ 1 h 422"/>
              <a:gd name="T58" fmla="*/ 971 w 990"/>
              <a:gd name="T59" fmla="*/ 2 h 422"/>
              <a:gd name="T60" fmla="*/ 990 w 990"/>
              <a:gd name="T61" fmla="*/ 27 h 422"/>
              <a:gd name="T62" fmla="*/ 987 w 990"/>
              <a:gd name="T63" fmla="*/ 35 h 422"/>
              <a:gd name="T64" fmla="*/ 821 w 990"/>
              <a:gd name="T65" fmla="*/ 197 h 422"/>
              <a:gd name="T66" fmla="*/ 690 w 990"/>
              <a:gd name="T67" fmla="*/ 324 h 422"/>
              <a:gd name="T68" fmla="*/ 648 w 990"/>
              <a:gd name="T69" fmla="*/ 342 h 422"/>
              <a:gd name="T70" fmla="*/ 530 w 990"/>
              <a:gd name="T71" fmla="*/ 356 h 422"/>
              <a:gd name="T72" fmla="*/ 477 w 990"/>
              <a:gd name="T73" fmla="*/ 354 h 422"/>
              <a:gd name="T74" fmla="*/ 381 w 990"/>
              <a:gd name="T75" fmla="*/ 346 h 422"/>
              <a:gd name="T76" fmla="*/ 319 w 990"/>
              <a:gd name="T77" fmla="*/ 341 h 422"/>
              <a:gd name="T78" fmla="*/ 234 w 990"/>
              <a:gd name="T79" fmla="*/ 387 h 422"/>
              <a:gd name="T80" fmla="*/ 220 w 990"/>
              <a:gd name="T81" fmla="*/ 418 h 422"/>
              <a:gd name="T82" fmla="*/ 214 w 990"/>
              <a:gd name="T83" fmla="*/ 422 h 422"/>
              <a:gd name="T84" fmla="*/ 2 w 990"/>
              <a:gd name="T85" fmla="*/ 422 h 422"/>
              <a:gd name="T86" fmla="*/ 0 w 990"/>
              <a:gd name="T87" fmla="*/ 422 h 4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90" h="422">
                <a:moveTo>
                  <a:pt x="0" y="422"/>
                </a:moveTo>
                <a:cubicBezTo>
                  <a:pt x="6" y="413"/>
                  <a:pt x="12" y="404"/>
                  <a:pt x="18" y="396"/>
                </a:cubicBezTo>
                <a:cubicBezTo>
                  <a:pt x="62" y="331"/>
                  <a:pt x="106" y="267"/>
                  <a:pt x="149" y="203"/>
                </a:cubicBezTo>
                <a:cubicBezTo>
                  <a:pt x="173" y="168"/>
                  <a:pt x="206" y="145"/>
                  <a:pt x="245" y="130"/>
                </a:cubicBezTo>
                <a:cubicBezTo>
                  <a:pt x="264" y="123"/>
                  <a:pt x="283" y="118"/>
                  <a:pt x="303" y="116"/>
                </a:cubicBezTo>
                <a:cubicBezTo>
                  <a:pt x="309" y="116"/>
                  <a:pt x="314" y="116"/>
                  <a:pt x="319" y="119"/>
                </a:cubicBezTo>
                <a:cubicBezTo>
                  <a:pt x="375" y="150"/>
                  <a:pt x="434" y="170"/>
                  <a:pt x="497" y="178"/>
                </a:cubicBezTo>
                <a:cubicBezTo>
                  <a:pt x="525" y="182"/>
                  <a:pt x="553" y="182"/>
                  <a:pt x="582" y="183"/>
                </a:cubicBezTo>
                <a:cubicBezTo>
                  <a:pt x="589" y="184"/>
                  <a:pt x="597" y="186"/>
                  <a:pt x="604" y="188"/>
                </a:cubicBezTo>
                <a:cubicBezTo>
                  <a:pt x="614" y="190"/>
                  <a:pt x="623" y="193"/>
                  <a:pt x="633" y="196"/>
                </a:cubicBezTo>
                <a:cubicBezTo>
                  <a:pt x="647" y="199"/>
                  <a:pt x="655" y="212"/>
                  <a:pt x="652" y="226"/>
                </a:cubicBezTo>
                <a:cubicBezTo>
                  <a:pt x="649" y="239"/>
                  <a:pt x="636" y="247"/>
                  <a:pt x="622" y="245"/>
                </a:cubicBezTo>
                <a:cubicBezTo>
                  <a:pt x="556" y="234"/>
                  <a:pt x="489" y="223"/>
                  <a:pt x="423" y="212"/>
                </a:cubicBezTo>
                <a:cubicBezTo>
                  <a:pt x="413" y="210"/>
                  <a:pt x="403" y="209"/>
                  <a:pt x="393" y="207"/>
                </a:cubicBezTo>
                <a:cubicBezTo>
                  <a:pt x="391" y="207"/>
                  <a:pt x="389" y="206"/>
                  <a:pt x="388" y="207"/>
                </a:cubicBezTo>
                <a:cubicBezTo>
                  <a:pt x="365" y="220"/>
                  <a:pt x="342" y="233"/>
                  <a:pt x="318" y="246"/>
                </a:cubicBezTo>
                <a:cubicBezTo>
                  <a:pt x="325" y="257"/>
                  <a:pt x="331" y="269"/>
                  <a:pt x="338" y="281"/>
                </a:cubicBezTo>
                <a:cubicBezTo>
                  <a:pt x="345" y="277"/>
                  <a:pt x="352" y="273"/>
                  <a:pt x="359" y="269"/>
                </a:cubicBezTo>
                <a:cubicBezTo>
                  <a:pt x="367" y="264"/>
                  <a:pt x="376" y="260"/>
                  <a:pt x="383" y="255"/>
                </a:cubicBezTo>
                <a:cubicBezTo>
                  <a:pt x="392" y="249"/>
                  <a:pt x="401" y="248"/>
                  <a:pt x="411" y="250"/>
                </a:cubicBezTo>
                <a:cubicBezTo>
                  <a:pt x="466" y="260"/>
                  <a:pt x="522" y="269"/>
                  <a:pt x="578" y="278"/>
                </a:cubicBezTo>
                <a:cubicBezTo>
                  <a:pt x="592" y="280"/>
                  <a:pt x="606" y="283"/>
                  <a:pt x="620" y="285"/>
                </a:cubicBezTo>
                <a:cubicBezTo>
                  <a:pt x="646" y="288"/>
                  <a:pt x="672" y="275"/>
                  <a:pt x="685" y="251"/>
                </a:cubicBezTo>
                <a:cubicBezTo>
                  <a:pt x="698" y="228"/>
                  <a:pt x="695" y="199"/>
                  <a:pt x="677" y="178"/>
                </a:cubicBezTo>
                <a:cubicBezTo>
                  <a:pt x="676" y="176"/>
                  <a:pt x="674" y="175"/>
                  <a:pt x="672" y="173"/>
                </a:cubicBezTo>
                <a:cubicBezTo>
                  <a:pt x="686" y="169"/>
                  <a:pt x="699" y="166"/>
                  <a:pt x="711" y="162"/>
                </a:cubicBezTo>
                <a:cubicBezTo>
                  <a:pt x="796" y="137"/>
                  <a:pt x="870" y="93"/>
                  <a:pt x="932" y="30"/>
                </a:cubicBezTo>
                <a:cubicBezTo>
                  <a:pt x="939" y="23"/>
                  <a:pt x="944" y="16"/>
                  <a:pt x="951" y="10"/>
                </a:cubicBezTo>
                <a:cubicBezTo>
                  <a:pt x="955" y="6"/>
                  <a:pt x="960" y="3"/>
                  <a:pt x="965" y="1"/>
                </a:cubicBezTo>
                <a:cubicBezTo>
                  <a:pt x="966" y="0"/>
                  <a:pt x="969" y="1"/>
                  <a:pt x="971" y="2"/>
                </a:cubicBezTo>
                <a:cubicBezTo>
                  <a:pt x="981" y="7"/>
                  <a:pt x="987" y="15"/>
                  <a:pt x="990" y="27"/>
                </a:cubicBezTo>
                <a:cubicBezTo>
                  <a:pt x="990" y="29"/>
                  <a:pt x="989" y="33"/>
                  <a:pt x="987" y="35"/>
                </a:cubicBezTo>
                <a:cubicBezTo>
                  <a:pt x="932" y="89"/>
                  <a:pt x="876" y="143"/>
                  <a:pt x="821" y="197"/>
                </a:cubicBezTo>
                <a:cubicBezTo>
                  <a:pt x="777" y="239"/>
                  <a:pt x="733" y="281"/>
                  <a:pt x="690" y="324"/>
                </a:cubicBezTo>
                <a:cubicBezTo>
                  <a:pt x="678" y="336"/>
                  <a:pt x="664" y="340"/>
                  <a:pt x="648" y="342"/>
                </a:cubicBezTo>
                <a:cubicBezTo>
                  <a:pt x="608" y="346"/>
                  <a:pt x="569" y="350"/>
                  <a:pt x="530" y="356"/>
                </a:cubicBezTo>
                <a:cubicBezTo>
                  <a:pt x="512" y="358"/>
                  <a:pt x="494" y="356"/>
                  <a:pt x="477" y="354"/>
                </a:cubicBezTo>
                <a:cubicBezTo>
                  <a:pt x="445" y="352"/>
                  <a:pt x="413" y="349"/>
                  <a:pt x="381" y="346"/>
                </a:cubicBezTo>
                <a:cubicBezTo>
                  <a:pt x="360" y="345"/>
                  <a:pt x="339" y="343"/>
                  <a:pt x="319" y="341"/>
                </a:cubicBezTo>
                <a:cubicBezTo>
                  <a:pt x="284" y="338"/>
                  <a:pt x="250" y="356"/>
                  <a:pt x="234" y="387"/>
                </a:cubicBezTo>
                <a:cubicBezTo>
                  <a:pt x="229" y="397"/>
                  <a:pt x="225" y="408"/>
                  <a:pt x="220" y="418"/>
                </a:cubicBezTo>
                <a:cubicBezTo>
                  <a:pt x="219" y="420"/>
                  <a:pt x="216" y="422"/>
                  <a:pt x="214" y="422"/>
                </a:cubicBezTo>
                <a:cubicBezTo>
                  <a:pt x="143" y="422"/>
                  <a:pt x="73" y="422"/>
                  <a:pt x="2" y="422"/>
                </a:cubicBezTo>
                <a:cubicBezTo>
                  <a:pt x="1" y="422"/>
                  <a:pt x="1" y="422"/>
                  <a:pt x="0" y="42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5" name="Freeform 118">
            <a:extLst>
              <a:ext uri="{FF2B5EF4-FFF2-40B4-BE49-F238E27FC236}">
                <a16:creationId xmlns:a16="http://schemas.microsoft.com/office/drawing/2014/main" id="{A5EF11B4-7FD7-4ABD-B9D1-3F8CC24F1A8D}"/>
              </a:ext>
            </a:extLst>
          </p:cNvPr>
          <p:cNvSpPr>
            <a:spLocks/>
          </p:cNvSpPr>
          <p:nvPr/>
        </p:nvSpPr>
        <p:spPr bwMode="auto">
          <a:xfrm>
            <a:off x="8437563" y="3624263"/>
            <a:ext cx="363538" cy="617538"/>
          </a:xfrm>
          <a:custGeom>
            <a:avLst/>
            <a:gdLst>
              <a:gd name="T0" fmla="*/ 83 w 348"/>
              <a:gd name="T1" fmla="*/ 0 h 591"/>
              <a:gd name="T2" fmla="*/ 169 w 348"/>
              <a:gd name="T3" fmla="*/ 44 h 591"/>
              <a:gd name="T4" fmla="*/ 346 w 348"/>
              <a:gd name="T5" fmla="*/ 259 h 591"/>
              <a:gd name="T6" fmla="*/ 347 w 348"/>
              <a:gd name="T7" fmla="*/ 273 h 591"/>
              <a:gd name="T8" fmla="*/ 265 w 348"/>
              <a:gd name="T9" fmla="*/ 447 h 591"/>
              <a:gd name="T10" fmla="*/ 173 w 348"/>
              <a:gd name="T11" fmla="*/ 545 h 591"/>
              <a:gd name="T12" fmla="*/ 57 w 348"/>
              <a:gd name="T13" fmla="*/ 589 h 591"/>
              <a:gd name="T14" fmla="*/ 0 w 348"/>
              <a:gd name="T15" fmla="*/ 587 h 591"/>
              <a:gd name="T16" fmla="*/ 83 w 348"/>
              <a:gd name="T17" fmla="*/ 0 h 5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8" h="591">
                <a:moveTo>
                  <a:pt x="83" y="0"/>
                </a:moveTo>
                <a:cubicBezTo>
                  <a:pt x="114" y="12"/>
                  <a:pt x="142" y="27"/>
                  <a:pt x="169" y="44"/>
                </a:cubicBezTo>
                <a:cubicBezTo>
                  <a:pt x="250" y="98"/>
                  <a:pt x="309" y="170"/>
                  <a:pt x="346" y="259"/>
                </a:cubicBezTo>
                <a:cubicBezTo>
                  <a:pt x="348" y="264"/>
                  <a:pt x="348" y="268"/>
                  <a:pt x="347" y="273"/>
                </a:cubicBezTo>
                <a:cubicBezTo>
                  <a:pt x="328" y="335"/>
                  <a:pt x="302" y="393"/>
                  <a:pt x="265" y="447"/>
                </a:cubicBezTo>
                <a:cubicBezTo>
                  <a:pt x="240" y="485"/>
                  <a:pt x="210" y="518"/>
                  <a:pt x="173" y="545"/>
                </a:cubicBezTo>
                <a:cubicBezTo>
                  <a:pt x="138" y="569"/>
                  <a:pt x="100" y="585"/>
                  <a:pt x="57" y="589"/>
                </a:cubicBezTo>
                <a:cubicBezTo>
                  <a:pt x="38" y="591"/>
                  <a:pt x="19" y="590"/>
                  <a:pt x="0" y="587"/>
                </a:cubicBezTo>
                <a:cubicBezTo>
                  <a:pt x="82" y="399"/>
                  <a:pt x="110" y="204"/>
                  <a:pt x="8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6" name="Freeform 119">
            <a:extLst>
              <a:ext uri="{FF2B5EF4-FFF2-40B4-BE49-F238E27FC236}">
                <a16:creationId xmlns:a16="http://schemas.microsoft.com/office/drawing/2014/main" id="{7B14F494-381C-43D8-9769-15F50EFE8F95}"/>
              </a:ext>
            </a:extLst>
          </p:cNvPr>
          <p:cNvSpPr>
            <a:spLocks/>
          </p:cNvSpPr>
          <p:nvPr/>
        </p:nvSpPr>
        <p:spPr bwMode="auto">
          <a:xfrm>
            <a:off x="7894638" y="3636963"/>
            <a:ext cx="482600" cy="673100"/>
          </a:xfrm>
          <a:custGeom>
            <a:avLst/>
            <a:gdLst>
              <a:gd name="T0" fmla="*/ 232 w 463"/>
              <a:gd name="T1" fmla="*/ 0 h 646"/>
              <a:gd name="T2" fmla="*/ 230 w 463"/>
              <a:gd name="T3" fmla="*/ 32 h 646"/>
              <a:gd name="T4" fmla="*/ 230 w 463"/>
              <a:gd name="T5" fmla="*/ 176 h 646"/>
              <a:gd name="T6" fmla="*/ 275 w 463"/>
              <a:gd name="T7" fmla="*/ 404 h 646"/>
              <a:gd name="T8" fmla="*/ 355 w 463"/>
              <a:gd name="T9" fmla="*/ 536 h 646"/>
              <a:gd name="T10" fmla="*/ 458 w 463"/>
              <a:gd name="T11" fmla="*/ 602 h 646"/>
              <a:gd name="T12" fmla="*/ 463 w 463"/>
              <a:gd name="T13" fmla="*/ 604 h 646"/>
              <a:gd name="T14" fmla="*/ 442 w 463"/>
              <a:gd name="T15" fmla="*/ 643 h 646"/>
              <a:gd name="T16" fmla="*/ 436 w 463"/>
              <a:gd name="T17" fmla="*/ 645 h 646"/>
              <a:gd name="T18" fmla="*/ 338 w 463"/>
              <a:gd name="T19" fmla="*/ 612 h 646"/>
              <a:gd name="T20" fmla="*/ 179 w 463"/>
              <a:gd name="T21" fmla="*/ 516 h 646"/>
              <a:gd name="T22" fmla="*/ 11 w 463"/>
              <a:gd name="T23" fmla="*/ 267 h 646"/>
              <a:gd name="T24" fmla="*/ 4 w 463"/>
              <a:gd name="T25" fmla="*/ 240 h 646"/>
              <a:gd name="T26" fmla="*/ 0 w 463"/>
              <a:gd name="T27" fmla="*/ 234 h 646"/>
              <a:gd name="T28" fmla="*/ 232 w 463"/>
              <a:gd name="T29" fmla="*/ 0 h 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63" h="646">
                <a:moveTo>
                  <a:pt x="232" y="0"/>
                </a:moveTo>
                <a:cubicBezTo>
                  <a:pt x="231" y="11"/>
                  <a:pt x="231" y="21"/>
                  <a:pt x="230" y="32"/>
                </a:cubicBezTo>
                <a:cubicBezTo>
                  <a:pt x="227" y="80"/>
                  <a:pt x="227" y="128"/>
                  <a:pt x="230" y="176"/>
                </a:cubicBezTo>
                <a:cubicBezTo>
                  <a:pt x="235" y="254"/>
                  <a:pt x="247" y="331"/>
                  <a:pt x="275" y="404"/>
                </a:cubicBezTo>
                <a:cubicBezTo>
                  <a:pt x="294" y="453"/>
                  <a:pt x="319" y="498"/>
                  <a:pt x="355" y="536"/>
                </a:cubicBezTo>
                <a:cubicBezTo>
                  <a:pt x="384" y="566"/>
                  <a:pt x="418" y="588"/>
                  <a:pt x="458" y="602"/>
                </a:cubicBezTo>
                <a:cubicBezTo>
                  <a:pt x="459" y="602"/>
                  <a:pt x="461" y="603"/>
                  <a:pt x="463" y="604"/>
                </a:cubicBezTo>
                <a:cubicBezTo>
                  <a:pt x="456" y="617"/>
                  <a:pt x="449" y="630"/>
                  <a:pt x="442" y="643"/>
                </a:cubicBezTo>
                <a:cubicBezTo>
                  <a:pt x="441" y="646"/>
                  <a:pt x="439" y="646"/>
                  <a:pt x="436" y="645"/>
                </a:cubicBezTo>
                <a:cubicBezTo>
                  <a:pt x="403" y="637"/>
                  <a:pt x="370" y="626"/>
                  <a:pt x="338" y="612"/>
                </a:cubicBezTo>
                <a:cubicBezTo>
                  <a:pt x="280" y="588"/>
                  <a:pt x="227" y="556"/>
                  <a:pt x="179" y="516"/>
                </a:cubicBezTo>
                <a:cubicBezTo>
                  <a:pt x="101" y="448"/>
                  <a:pt x="43" y="366"/>
                  <a:pt x="11" y="267"/>
                </a:cubicBezTo>
                <a:cubicBezTo>
                  <a:pt x="9" y="258"/>
                  <a:pt x="7" y="249"/>
                  <a:pt x="4" y="240"/>
                </a:cubicBezTo>
                <a:cubicBezTo>
                  <a:pt x="4" y="238"/>
                  <a:pt x="2" y="237"/>
                  <a:pt x="0" y="234"/>
                </a:cubicBezTo>
                <a:cubicBezTo>
                  <a:pt x="48" y="129"/>
                  <a:pt x="125" y="50"/>
                  <a:pt x="23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7" name="Freeform 120">
            <a:extLst>
              <a:ext uri="{FF2B5EF4-FFF2-40B4-BE49-F238E27FC236}">
                <a16:creationId xmlns:a16="http://schemas.microsoft.com/office/drawing/2014/main" id="{11F7EE1A-3B89-4EDE-8CE1-E585E873A824}"/>
              </a:ext>
            </a:extLst>
          </p:cNvPr>
          <p:cNvSpPr>
            <a:spLocks/>
          </p:cNvSpPr>
          <p:nvPr/>
        </p:nvSpPr>
        <p:spPr bwMode="auto">
          <a:xfrm>
            <a:off x="7848601" y="3943351"/>
            <a:ext cx="482600" cy="452438"/>
          </a:xfrm>
          <a:custGeom>
            <a:avLst/>
            <a:gdLst>
              <a:gd name="T0" fmla="*/ 463 w 463"/>
              <a:gd name="T1" fmla="*/ 388 h 433"/>
              <a:gd name="T2" fmla="*/ 442 w 463"/>
              <a:gd name="T3" fmla="*/ 421 h 433"/>
              <a:gd name="T4" fmla="*/ 419 w 463"/>
              <a:gd name="T5" fmla="*/ 429 h 433"/>
              <a:gd name="T6" fmla="*/ 305 w 463"/>
              <a:gd name="T7" fmla="*/ 406 h 433"/>
              <a:gd name="T8" fmla="*/ 84 w 463"/>
              <a:gd name="T9" fmla="*/ 392 h 433"/>
              <a:gd name="T10" fmla="*/ 78 w 463"/>
              <a:gd name="T11" fmla="*/ 388 h 433"/>
              <a:gd name="T12" fmla="*/ 10 w 463"/>
              <a:gd name="T13" fmla="*/ 217 h 433"/>
              <a:gd name="T14" fmla="*/ 6 w 463"/>
              <a:gd name="T15" fmla="*/ 77 h 433"/>
              <a:gd name="T16" fmla="*/ 20 w 463"/>
              <a:gd name="T17" fmla="*/ 4 h 433"/>
              <a:gd name="T18" fmla="*/ 22 w 463"/>
              <a:gd name="T19" fmla="*/ 0 h 433"/>
              <a:gd name="T20" fmla="*/ 463 w 463"/>
              <a:gd name="T21" fmla="*/ 388 h 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433">
                <a:moveTo>
                  <a:pt x="463" y="388"/>
                </a:moveTo>
                <a:cubicBezTo>
                  <a:pt x="456" y="399"/>
                  <a:pt x="449" y="410"/>
                  <a:pt x="442" y="421"/>
                </a:cubicBezTo>
                <a:cubicBezTo>
                  <a:pt x="433" y="433"/>
                  <a:pt x="433" y="433"/>
                  <a:pt x="419" y="429"/>
                </a:cubicBezTo>
                <a:cubicBezTo>
                  <a:pt x="382" y="417"/>
                  <a:pt x="343" y="411"/>
                  <a:pt x="305" y="406"/>
                </a:cubicBezTo>
                <a:cubicBezTo>
                  <a:pt x="232" y="396"/>
                  <a:pt x="158" y="392"/>
                  <a:pt x="84" y="392"/>
                </a:cubicBezTo>
                <a:cubicBezTo>
                  <a:pt x="82" y="392"/>
                  <a:pt x="79" y="390"/>
                  <a:pt x="78" y="388"/>
                </a:cubicBezTo>
                <a:cubicBezTo>
                  <a:pt x="44" y="335"/>
                  <a:pt x="21" y="278"/>
                  <a:pt x="10" y="217"/>
                </a:cubicBezTo>
                <a:cubicBezTo>
                  <a:pt x="2" y="171"/>
                  <a:pt x="0" y="124"/>
                  <a:pt x="6" y="77"/>
                </a:cubicBezTo>
                <a:cubicBezTo>
                  <a:pt x="9" y="53"/>
                  <a:pt x="15" y="29"/>
                  <a:pt x="20" y="4"/>
                </a:cubicBezTo>
                <a:cubicBezTo>
                  <a:pt x="21" y="3"/>
                  <a:pt x="21" y="1"/>
                  <a:pt x="22" y="0"/>
                </a:cubicBezTo>
                <a:cubicBezTo>
                  <a:pt x="104" y="203"/>
                  <a:pt x="254" y="328"/>
                  <a:pt x="463" y="38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8" name="Freeform 121">
            <a:extLst>
              <a:ext uri="{FF2B5EF4-FFF2-40B4-BE49-F238E27FC236}">
                <a16:creationId xmlns:a16="http://schemas.microsoft.com/office/drawing/2014/main" id="{14879084-9943-4873-9D6F-0AA6FB4E9199}"/>
              </a:ext>
            </a:extLst>
          </p:cNvPr>
          <p:cNvSpPr>
            <a:spLocks/>
          </p:cNvSpPr>
          <p:nvPr/>
        </p:nvSpPr>
        <p:spPr bwMode="auto">
          <a:xfrm>
            <a:off x="8397876" y="3971926"/>
            <a:ext cx="441325" cy="373063"/>
          </a:xfrm>
          <a:custGeom>
            <a:avLst/>
            <a:gdLst>
              <a:gd name="T0" fmla="*/ 0 w 424"/>
              <a:gd name="T1" fmla="*/ 333 h 358"/>
              <a:gd name="T2" fmla="*/ 20 w 424"/>
              <a:gd name="T3" fmla="*/ 294 h 358"/>
              <a:gd name="T4" fmla="*/ 86 w 424"/>
              <a:gd name="T5" fmla="*/ 297 h 358"/>
              <a:gd name="T6" fmla="*/ 236 w 424"/>
              <a:gd name="T7" fmla="*/ 244 h 358"/>
              <a:gd name="T8" fmla="*/ 343 w 424"/>
              <a:gd name="T9" fmla="*/ 128 h 358"/>
              <a:gd name="T10" fmla="*/ 406 w 424"/>
              <a:gd name="T11" fmla="*/ 3 h 358"/>
              <a:gd name="T12" fmla="*/ 409 w 424"/>
              <a:gd name="T13" fmla="*/ 0 h 358"/>
              <a:gd name="T14" fmla="*/ 415 w 424"/>
              <a:gd name="T15" fmla="*/ 36 h 358"/>
              <a:gd name="T16" fmla="*/ 408 w 424"/>
              <a:gd name="T17" fmla="*/ 214 h 358"/>
              <a:gd name="T18" fmla="*/ 382 w 424"/>
              <a:gd name="T19" fmla="*/ 292 h 358"/>
              <a:gd name="T20" fmla="*/ 367 w 424"/>
              <a:gd name="T21" fmla="*/ 310 h 358"/>
              <a:gd name="T22" fmla="*/ 285 w 424"/>
              <a:gd name="T23" fmla="*/ 346 h 358"/>
              <a:gd name="T24" fmla="*/ 146 w 424"/>
              <a:gd name="T25" fmla="*/ 355 h 358"/>
              <a:gd name="T26" fmla="*/ 1 w 424"/>
              <a:gd name="T27" fmla="*/ 334 h 358"/>
              <a:gd name="T28" fmla="*/ 0 w 424"/>
              <a:gd name="T29" fmla="*/ 333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4" h="358">
                <a:moveTo>
                  <a:pt x="0" y="333"/>
                </a:moveTo>
                <a:cubicBezTo>
                  <a:pt x="7" y="319"/>
                  <a:pt x="14" y="306"/>
                  <a:pt x="20" y="294"/>
                </a:cubicBezTo>
                <a:cubicBezTo>
                  <a:pt x="43" y="295"/>
                  <a:pt x="65" y="297"/>
                  <a:pt x="86" y="297"/>
                </a:cubicBezTo>
                <a:cubicBezTo>
                  <a:pt x="142" y="295"/>
                  <a:pt x="191" y="276"/>
                  <a:pt x="236" y="244"/>
                </a:cubicBezTo>
                <a:cubicBezTo>
                  <a:pt x="280" y="212"/>
                  <a:pt x="314" y="172"/>
                  <a:pt x="343" y="128"/>
                </a:cubicBezTo>
                <a:cubicBezTo>
                  <a:pt x="368" y="89"/>
                  <a:pt x="389" y="47"/>
                  <a:pt x="406" y="3"/>
                </a:cubicBezTo>
                <a:cubicBezTo>
                  <a:pt x="407" y="2"/>
                  <a:pt x="407" y="1"/>
                  <a:pt x="409" y="0"/>
                </a:cubicBezTo>
                <a:cubicBezTo>
                  <a:pt x="411" y="12"/>
                  <a:pt x="414" y="24"/>
                  <a:pt x="415" y="36"/>
                </a:cubicBezTo>
                <a:cubicBezTo>
                  <a:pt x="424" y="96"/>
                  <a:pt x="423" y="155"/>
                  <a:pt x="408" y="214"/>
                </a:cubicBezTo>
                <a:cubicBezTo>
                  <a:pt x="402" y="240"/>
                  <a:pt x="392" y="266"/>
                  <a:pt x="382" y="292"/>
                </a:cubicBezTo>
                <a:cubicBezTo>
                  <a:pt x="380" y="299"/>
                  <a:pt x="373" y="305"/>
                  <a:pt x="367" y="310"/>
                </a:cubicBezTo>
                <a:cubicBezTo>
                  <a:pt x="343" y="330"/>
                  <a:pt x="315" y="340"/>
                  <a:pt x="285" y="346"/>
                </a:cubicBezTo>
                <a:cubicBezTo>
                  <a:pt x="239" y="357"/>
                  <a:pt x="193" y="358"/>
                  <a:pt x="146" y="355"/>
                </a:cubicBezTo>
                <a:cubicBezTo>
                  <a:pt x="97" y="352"/>
                  <a:pt x="49" y="344"/>
                  <a:pt x="1" y="334"/>
                </a:cubicBezTo>
                <a:cubicBezTo>
                  <a:pt x="1" y="334"/>
                  <a:pt x="1" y="334"/>
                  <a:pt x="0" y="3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69" name="Freeform 122">
            <a:extLst>
              <a:ext uri="{FF2B5EF4-FFF2-40B4-BE49-F238E27FC236}">
                <a16:creationId xmlns:a16="http://schemas.microsoft.com/office/drawing/2014/main" id="{9D9703B0-21B3-41D7-A7C2-51AA9DBE9FD5}"/>
              </a:ext>
            </a:extLst>
          </p:cNvPr>
          <p:cNvSpPr>
            <a:spLocks/>
          </p:cNvSpPr>
          <p:nvPr/>
        </p:nvSpPr>
        <p:spPr bwMode="auto">
          <a:xfrm>
            <a:off x="8340726" y="4357688"/>
            <a:ext cx="411163" cy="180975"/>
          </a:xfrm>
          <a:custGeom>
            <a:avLst/>
            <a:gdLst>
              <a:gd name="T0" fmla="*/ 394 w 394"/>
              <a:gd name="T1" fmla="*/ 3 h 173"/>
              <a:gd name="T2" fmla="*/ 367 w 394"/>
              <a:gd name="T3" fmla="*/ 38 h 173"/>
              <a:gd name="T4" fmla="*/ 188 w 394"/>
              <a:gd name="T5" fmla="*/ 171 h 173"/>
              <a:gd name="T6" fmla="*/ 178 w 394"/>
              <a:gd name="T7" fmla="*/ 170 h 173"/>
              <a:gd name="T8" fmla="*/ 4 w 394"/>
              <a:gd name="T9" fmla="*/ 54 h 173"/>
              <a:gd name="T10" fmla="*/ 0 w 394"/>
              <a:gd name="T11" fmla="*/ 52 h 173"/>
              <a:gd name="T12" fmla="*/ 4 w 394"/>
              <a:gd name="T13" fmla="*/ 47 h 173"/>
              <a:gd name="T14" fmla="*/ 31 w 394"/>
              <a:gd name="T15" fmla="*/ 4 h 173"/>
              <a:gd name="T16" fmla="*/ 37 w 394"/>
              <a:gd name="T17" fmla="*/ 1 h 173"/>
              <a:gd name="T18" fmla="*/ 148 w 394"/>
              <a:gd name="T19" fmla="*/ 20 h 173"/>
              <a:gd name="T20" fmla="*/ 322 w 394"/>
              <a:gd name="T21" fmla="*/ 20 h 173"/>
              <a:gd name="T22" fmla="*/ 389 w 394"/>
              <a:gd name="T23" fmla="*/ 3 h 173"/>
              <a:gd name="T24" fmla="*/ 393 w 394"/>
              <a:gd name="T25" fmla="*/ 2 h 173"/>
              <a:gd name="T26" fmla="*/ 394 w 394"/>
              <a:gd name="T27" fmla="*/ 3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94" h="173">
                <a:moveTo>
                  <a:pt x="394" y="3"/>
                </a:moveTo>
                <a:cubicBezTo>
                  <a:pt x="385" y="15"/>
                  <a:pt x="376" y="27"/>
                  <a:pt x="367" y="38"/>
                </a:cubicBezTo>
                <a:cubicBezTo>
                  <a:pt x="318" y="97"/>
                  <a:pt x="258" y="141"/>
                  <a:pt x="188" y="171"/>
                </a:cubicBezTo>
                <a:cubicBezTo>
                  <a:pt x="184" y="172"/>
                  <a:pt x="181" y="173"/>
                  <a:pt x="178" y="170"/>
                </a:cubicBezTo>
                <a:cubicBezTo>
                  <a:pt x="124" y="125"/>
                  <a:pt x="66" y="85"/>
                  <a:pt x="4" y="54"/>
                </a:cubicBezTo>
                <a:cubicBezTo>
                  <a:pt x="3" y="53"/>
                  <a:pt x="2" y="53"/>
                  <a:pt x="0" y="52"/>
                </a:cubicBezTo>
                <a:cubicBezTo>
                  <a:pt x="2" y="50"/>
                  <a:pt x="3" y="48"/>
                  <a:pt x="4" y="47"/>
                </a:cubicBezTo>
                <a:cubicBezTo>
                  <a:pt x="13" y="32"/>
                  <a:pt x="22" y="18"/>
                  <a:pt x="31" y="4"/>
                </a:cubicBezTo>
                <a:cubicBezTo>
                  <a:pt x="33" y="2"/>
                  <a:pt x="34" y="0"/>
                  <a:pt x="37" y="1"/>
                </a:cubicBezTo>
                <a:cubicBezTo>
                  <a:pt x="74" y="7"/>
                  <a:pt x="111" y="15"/>
                  <a:pt x="148" y="20"/>
                </a:cubicBezTo>
                <a:cubicBezTo>
                  <a:pt x="206" y="27"/>
                  <a:pt x="264" y="30"/>
                  <a:pt x="322" y="20"/>
                </a:cubicBezTo>
                <a:cubicBezTo>
                  <a:pt x="345" y="16"/>
                  <a:pt x="367" y="9"/>
                  <a:pt x="389" y="3"/>
                </a:cubicBezTo>
                <a:cubicBezTo>
                  <a:pt x="390" y="3"/>
                  <a:pt x="392" y="2"/>
                  <a:pt x="393" y="2"/>
                </a:cubicBezTo>
                <a:cubicBezTo>
                  <a:pt x="393" y="2"/>
                  <a:pt x="394" y="2"/>
                  <a:pt x="394" y="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0" name="Freeform 123">
            <a:extLst>
              <a:ext uri="{FF2B5EF4-FFF2-40B4-BE49-F238E27FC236}">
                <a16:creationId xmlns:a16="http://schemas.microsoft.com/office/drawing/2014/main" id="{83EA183E-01C7-4EB8-A9DE-99D00275E510}"/>
              </a:ext>
            </a:extLst>
          </p:cNvPr>
          <p:cNvSpPr>
            <a:spLocks/>
          </p:cNvSpPr>
          <p:nvPr/>
        </p:nvSpPr>
        <p:spPr bwMode="auto">
          <a:xfrm>
            <a:off x="7962901" y="4394201"/>
            <a:ext cx="312738" cy="150813"/>
          </a:xfrm>
          <a:custGeom>
            <a:avLst/>
            <a:gdLst>
              <a:gd name="T0" fmla="*/ 300 w 300"/>
              <a:gd name="T1" fmla="*/ 37 h 144"/>
              <a:gd name="T2" fmla="*/ 240 w 300"/>
              <a:gd name="T3" fmla="*/ 108 h 144"/>
              <a:gd name="T4" fmla="*/ 208 w 300"/>
              <a:gd name="T5" fmla="*/ 142 h 144"/>
              <a:gd name="T6" fmla="*/ 201 w 300"/>
              <a:gd name="T7" fmla="*/ 144 h 144"/>
              <a:gd name="T8" fmla="*/ 76 w 300"/>
              <a:gd name="T9" fmla="*/ 74 h 144"/>
              <a:gd name="T10" fmla="*/ 5 w 300"/>
              <a:gd name="T11" fmla="*/ 6 h 144"/>
              <a:gd name="T12" fmla="*/ 0 w 300"/>
              <a:gd name="T13" fmla="*/ 0 h 144"/>
              <a:gd name="T14" fmla="*/ 299 w 300"/>
              <a:gd name="T15" fmla="*/ 35 h 144"/>
              <a:gd name="T16" fmla="*/ 300 w 300"/>
              <a:gd name="T17" fmla="*/ 37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00" h="144">
                <a:moveTo>
                  <a:pt x="300" y="37"/>
                </a:moveTo>
                <a:cubicBezTo>
                  <a:pt x="280" y="60"/>
                  <a:pt x="260" y="84"/>
                  <a:pt x="240" y="108"/>
                </a:cubicBezTo>
                <a:cubicBezTo>
                  <a:pt x="230" y="120"/>
                  <a:pt x="219" y="131"/>
                  <a:pt x="208" y="142"/>
                </a:cubicBezTo>
                <a:cubicBezTo>
                  <a:pt x="206" y="143"/>
                  <a:pt x="203" y="144"/>
                  <a:pt x="201" y="144"/>
                </a:cubicBezTo>
                <a:cubicBezTo>
                  <a:pt x="156" y="127"/>
                  <a:pt x="114" y="104"/>
                  <a:pt x="76" y="74"/>
                </a:cubicBezTo>
                <a:cubicBezTo>
                  <a:pt x="50" y="54"/>
                  <a:pt x="26" y="31"/>
                  <a:pt x="5" y="6"/>
                </a:cubicBezTo>
                <a:cubicBezTo>
                  <a:pt x="4" y="4"/>
                  <a:pt x="2" y="3"/>
                  <a:pt x="0" y="0"/>
                </a:cubicBezTo>
                <a:cubicBezTo>
                  <a:pt x="102" y="3"/>
                  <a:pt x="201" y="8"/>
                  <a:pt x="299" y="35"/>
                </a:cubicBezTo>
                <a:cubicBezTo>
                  <a:pt x="299" y="35"/>
                  <a:pt x="300" y="36"/>
                  <a:pt x="300" y="3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71" name="Freeform 124">
            <a:extLst>
              <a:ext uri="{FF2B5EF4-FFF2-40B4-BE49-F238E27FC236}">
                <a16:creationId xmlns:a16="http://schemas.microsoft.com/office/drawing/2014/main" id="{C0FF686F-0429-4126-BF45-5CD970E82ACF}"/>
              </a:ext>
            </a:extLst>
          </p:cNvPr>
          <p:cNvSpPr>
            <a:spLocks/>
          </p:cNvSpPr>
          <p:nvPr/>
        </p:nvSpPr>
        <p:spPr bwMode="auto">
          <a:xfrm>
            <a:off x="8221663" y="4448176"/>
            <a:ext cx="261938" cy="133350"/>
          </a:xfrm>
          <a:custGeom>
            <a:avLst/>
            <a:gdLst>
              <a:gd name="T0" fmla="*/ 251 w 251"/>
              <a:gd name="T1" fmla="*/ 103 h 129"/>
              <a:gd name="T2" fmla="*/ 0 w 251"/>
              <a:gd name="T3" fmla="*/ 108 h 129"/>
              <a:gd name="T4" fmla="*/ 91 w 251"/>
              <a:gd name="T5" fmla="*/ 0 h 129"/>
              <a:gd name="T6" fmla="*/ 251 w 251"/>
              <a:gd name="T7" fmla="*/ 103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51" h="129">
                <a:moveTo>
                  <a:pt x="251" y="103"/>
                </a:moveTo>
                <a:cubicBezTo>
                  <a:pt x="167" y="127"/>
                  <a:pt x="83" y="129"/>
                  <a:pt x="0" y="108"/>
                </a:cubicBezTo>
                <a:cubicBezTo>
                  <a:pt x="30" y="72"/>
                  <a:pt x="60" y="36"/>
                  <a:pt x="91" y="0"/>
                </a:cubicBezTo>
                <a:cubicBezTo>
                  <a:pt x="147" y="27"/>
                  <a:pt x="199" y="63"/>
                  <a:pt x="251" y="10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81316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27957" y="246213"/>
            <a:ext cx="281759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rgbClr val="092242"/>
                </a:solidFill>
              </a:rPr>
              <a:t>RESOURCES</a:t>
            </a:r>
            <a:endParaRPr dirty="0">
              <a:solidFill>
                <a:srgbClr val="092242"/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5C379F75-1925-4DD3-859B-C6F0E0D000BB}"/>
              </a:ext>
            </a:extLst>
          </p:cNvPr>
          <p:cNvSpPr>
            <a:spLocks noEditPoints="1"/>
          </p:cNvSpPr>
          <p:nvPr/>
        </p:nvSpPr>
        <p:spPr bwMode="auto">
          <a:xfrm>
            <a:off x="557213" y="4171950"/>
            <a:ext cx="434975" cy="690563"/>
          </a:xfrm>
          <a:custGeom>
            <a:avLst/>
            <a:gdLst>
              <a:gd name="T0" fmla="*/ 144 w 144"/>
              <a:gd name="T1" fmla="*/ 8 h 229"/>
              <a:gd name="T2" fmla="*/ 132 w 144"/>
              <a:gd name="T3" fmla="*/ 22 h 229"/>
              <a:gd name="T4" fmla="*/ 140 w 144"/>
              <a:gd name="T5" fmla="*/ 97 h 229"/>
              <a:gd name="T6" fmla="*/ 144 w 144"/>
              <a:gd name="T7" fmla="*/ 106 h 229"/>
              <a:gd name="T8" fmla="*/ 144 w 144"/>
              <a:gd name="T9" fmla="*/ 219 h 229"/>
              <a:gd name="T10" fmla="*/ 135 w 144"/>
              <a:gd name="T11" fmla="*/ 229 h 229"/>
              <a:gd name="T12" fmla="*/ 27 w 144"/>
              <a:gd name="T13" fmla="*/ 229 h 229"/>
              <a:gd name="T14" fmla="*/ 9 w 144"/>
              <a:gd name="T15" fmla="*/ 229 h 229"/>
              <a:gd name="T16" fmla="*/ 1 w 144"/>
              <a:gd name="T17" fmla="*/ 221 h 229"/>
              <a:gd name="T18" fmla="*/ 1 w 144"/>
              <a:gd name="T19" fmla="*/ 133 h 229"/>
              <a:gd name="T20" fmla="*/ 1 w 144"/>
              <a:gd name="T21" fmla="*/ 123 h 229"/>
              <a:gd name="T22" fmla="*/ 11 w 144"/>
              <a:gd name="T23" fmla="*/ 89 h 229"/>
              <a:gd name="T24" fmla="*/ 6 w 144"/>
              <a:gd name="T25" fmla="*/ 13 h 229"/>
              <a:gd name="T26" fmla="*/ 1 w 144"/>
              <a:gd name="T27" fmla="*/ 8 h 229"/>
              <a:gd name="T28" fmla="*/ 27 w 144"/>
              <a:gd name="T29" fmla="*/ 1 h 229"/>
              <a:gd name="T30" fmla="*/ 35 w 144"/>
              <a:gd name="T31" fmla="*/ 3 h 229"/>
              <a:gd name="T32" fmla="*/ 65 w 144"/>
              <a:gd name="T33" fmla="*/ 38 h 229"/>
              <a:gd name="T34" fmla="*/ 80 w 144"/>
              <a:gd name="T35" fmla="*/ 38 h 229"/>
              <a:gd name="T36" fmla="*/ 111 w 144"/>
              <a:gd name="T37" fmla="*/ 3 h 229"/>
              <a:gd name="T38" fmla="*/ 118 w 144"/>
              <a:gd name="T39" fmla="*/ 1 h 229"/>
              <a:gd name="T40" fmla="*/ 144 w 144"/>
              <a:gd name="T41" fmla="*/ 8 h 229"/>
              <a:gd name="T42" fmla="*/ 21 w 144"/>
              <a:gd name="T43" fmla="*/ 174 h 229"/>
              <a:gd name="T44" fmla="*/ 46 w 144"/>
              <a:gd name="T45" fmla="*/ 174 h 229"/>
              <a:gd name="T46" fmla="*/ 70 w 144"/>
              <a:gd name="T47" fmla="*/ 174 h 229"/>
              <a:gd name="T48" fmla="*/ 70 w 144"/>
              <a:gd name="T49" fmla="*/ 161 h 229"/>
              <a:gd name="T50" fmla="*/ 47 w 144"/>
              <a:gd name="T51" fmla="*/ 161 h 229"/>
              <a:gd name="T52" fmla="*/ 52 w 144"/>
              <a:gd name="T53" fmla="*/ 156 h 229"/>
              <a:gd name="T54" fmla="*/ 67 w 144"/>
              <a:gd name="T55" fmla="*/ 141 h 229"/>
              <a:gd name="T56" fmla="*/ 58 w 144"/>
              <a:gd name="T57" fmla="*/ 118 h 229"/>
              <a:gd name="T58" fmla="*/ 38 w 144"/>
              <a:gd name="T59" fmla="*/ 117 h 229"/>
              <a:gd name="T60" fmla="*/ 24 w 144"/>
              <a:gd name="T61" fmla="*/ 135 h 229"/>
              <a:gd name="T62" fmla="*/ 39 w 144"/>
              <a:gd name="T63" fmla="*/ 136 h 229"/>
              <a:gd name="T64" fmla="*/ 40 w 144"/>
              <a:gd name="T65" fmla="*/ 133 h 229"/>
              <a:gd name="T66" fmla="*/ 47 w 144"/>
              <a:gd name="T67" fmla="*/ 128 h 229"/>
              <a:gd name="T68" fmla="*/ 52 w 144"/>
              <a:gd name="T69" fmla="*/ 130 h 229"/>
              <a:gd name="T70" fmla="*/ 50 w 144"/>
              <a:gd name="T71" fmla="*/ 139 h 229"/>
              <a:gd name="T72" fmla="*/ 41 w 144"/>
              <a:gd name="T73" fmla="*/ 147 h 229"/>
              <a:gd name="T74" fmla="*/ 21 w 144"/>
              <a:gd name="T75" fmla="*/ 174 h 229"/>
              <a:gd name="T76" fmla="*/ 95 w 144"/>
              <a:gd name="T77" fmla="*/ 149 h 229"/>
              <a:gd name="T78" fmla="*/ 97 w 144"/>
              <a:gd name="T79" fmla="*/ 149 h 229"/>
              <a:gd name="T80" fmla="*/ 107 w 144"/>
              <a:gd name="T81" fmla="*/ 155 h 229"/>
              <a:gd name="T82" fmla="*/ 102 w 144"/>
              <a:gd name="T83" fmla="*/ 165 h 229"/>
              <a:gd name="T84" fmla="*/ 93 w 144"/>
              <a:gd name="T85" fmla="*/ 159 h 229"/>
              <a:gd name="T86" fmla="*/ 90 w 144"/>
              <a:gd name="T87" fmla="*/ 157 h 229"/>
              <a:gd name="T88" fmla="*/ 76 w 144"/>
              <a:gd name="T89" fmla="*/ 159 h 229"/>
              <a:gd name="T90" fmla="*/ 78 w 144"/>
              <a:gd name="T91" fmla="*/ 164 h 229"/>
              <a:gd name="T92" fmla="*/ 109 w 144"/>
              <a:gd name="T93" fmla="*/ 174 h 229"/>
              <a:gd name="T94" fmla="*/ 123 w 144"/>
              <a:gd name="T95" fmla="*/ 159 h 229"/>
              <a:gd name="T96" fmla="*/ 113 w 144"/>
              <a:gd name="T97" fmla="*/ 143 h 229"/>
              <a:gd name="T98" fmla="*/ 120 w 144"/>
              <a:gd name="T99" fmla="*/ 126 h 229"/>
              <a:gd name="T100" fmla="*/ 105 w 144"/>
              <a:gd name="T101" fmla="*/ 116 h 229"/>
              <a:gd name="T102" fmla="*/ 90 w 144"/>
              <a:gd name="T103" fmla="*/ 117 h 229"/>
              <a:gd name="T104" fmla="*/ 77 w 144"/>
              <a:gd name="T105" fmla="*/ 131 h 229"/>
              <a:gd name="T106" fmla="*/ 82 w 144"/>
              <a:gd name="T107" fmla="*/ 132 h 229"/>
              <a:gd name="T108" fmla="*/ 95 w 144"/>
              <a:gd name="T109" fmla="*/ 128 h 229"/>
              <a:gd name="T110" fmla="*/ 102 w 144"/>
              <a:gd name="T111" fmla="*/ 128 h 229"/>
              <a:gd name="T112" fmla="*/ 103 w 144"/>
              <a:gd name="T113" fmla="*/ 135 h 229"/>
              <a:gd name="T114" fmla="*/ 95 w 144"/>
              <a:gd name="T115" fmla="*/ 140 h 229"/>
              <a:gd name="T116" fmla="*/ 95 w 144"/>
              <a:gd name="T117" fmla="*/ 149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44" h="229">
                <a:moveTo>
                  <a:pt x="144" y="8"/>
                </a:moveTo>
                <a:cubicBezTo>
                  <a:pt x="140" y="13"/>
                  <a:pt x="135" y="17"/>
                  <a:pt x="132" y="22"/>
                </a:cubicBezTo>
                <a:cubicBezTo>
                  <a:pt x="116" y="45"/>
                  <a:pt x="119" y="77"/>
                  <a:pt x="140" y="97"/>
                </a:cubicBezTo>
                <a:cubicBezTo>
                  <a:pt x="142" y="99"/>
                  <a:pt x="144" y="103"/>
                  <a:pt x="144" y="106"/>
                </a:cubicBezTo>
                <a:cubicBezTo>
                  <a:pt x="144" y="144"/>
                  <a:pt x="144" y="182"/>
                  <a:pt x="144" y="219"/>
                </a:cubicBezTo>
                <a:cubicBezTo>
                  <a:pt x="144" y="228"/>
                  <a:pt x="144" y="229"/>
                  <a:pt x="135" y="229"/>
                </a:cubicBezTo>
                <a:cubicBezTo>
                  <a:pt x="99" y="229"/>
                  <a:pt x="63" y="229"/>
                  <a:pt x="27" y="229"/>
                </a:cubicBezTo>
                <a:cubicBezTo>
                  <a:pt x="21" y="229"/>
                  <a:pt x="15" y="228"/>
                  <a:pt x="9" y="229"/>
                </a:cubicBezTo>
                <a:cubicBezTo>
                  <a:pt x="3" y="229"/>
                  <a:pt x="1" y="226"/>
                  <a:pt x="1" y="221"/>
                </a:cubicBezTo>
                <a:cubicBezTo>
                  <a:pt x="1" y="191"/>
                  <a:pt x="1" y="162"/>
                  <a:pt x="1" y="133"/>
                </a:cubicBezTo>
                <a:cubicBezTo>
                  <a:pt x="1" y="130"/>
                  <a:pt x="1" y="126"/>
                  <a:pt x="1" y="123"/>
                </a:cubicBezTo>
                <a:cubicBezTo>
                  <a:pt x="0" y="110"/>
                  <a:pt x="2" y="100"/>
                  <a:pt x="11" y="89"/>
                </a:cubicBezTo>
                <a:cubicBezTo>
                  <a:pt x="30" y="66"/>
                  <a:pt x="27" y="35"/>
                  <a:pt x="6" y="13"/>
                </a:cubicBezTo>
                <a:cubicBezTo>
                  <a:pt x="4" y="11"/>
                  <a:pt x="3" y="10"/>
                  <a:pt x="1" y="8"/>
                </a:cubicBezTo>
                <a:cubicBezTo>
                  <a:pt x="10" y="5"/>
                  <a:pt x="19" y="3"/>
                  <a:pt x="27" y="1"/>
                </a:cubicBezTo>
                <a:cubicBezTo>
                  <a:pt x="30" y="0"/>
                  <a:pt x="33" y="1"/>
                  <a:pt x="35" y="3"/>
                </a:cubicBezTo>
                <a:cubicBezTo>
                  <a:pt x="45" y="15"/>
                  <a:pt x="55" y="26"/>
                  <a:pt x="65" y="38"/>
                </a:cubicBezTo>
                <a:cubicBezTo>
                  <a:pt x="72" y="46"/>
                  <a:pt x="73" y="46"/>
                  <a:pt x="80" y="38"/>
                </a:cubicBezTo>
                <a:cubicBezTo>
                  <a:pt x="90" y="26"/>
                  <a:pt x="100" y="15"/>
                  <a:pt x="111" y="3"/>
                </a:cubicBezTo>
                <a:cubicBezTo>
                  <a:pt x="112" y="1"/>
                  <a:pt x="116" y="0"/>
                  <a:pt x="118" y="1"/>
                </a:cubicBezTo>
                <a:cubicBezTo>
                  <a:pt x="127" y="3"/>
                  <a:pt x="135" y="5"/>
                  <a:pt x="144" y="8"/>
                </a:cubicBezTo>
                <a:close/>
                <a:moveTo>
                  <a:pt x="21" y="174"/>
                </a:moveTo>
                <a:cubicBezTo>
                  <a:pt x="30" y="174"/>
                  <a:pt x="38" y="174"/>
                  <a:pt x="46" y="174"/>
                </a:cubicBezTo>
                <a:cubicBezTo>
                  <a:pt x="54" y="174"/>
                  <a:pt x="62" y="174"/>
                  <a:pt x="70" y="174"/>
                </a:cubicBezTo>
                <a:cubicBezTo>
                  <a:pt x="70" y="170"/>
                  <a:pt x="70" y="166"/>
                  <a:pt x="70" y="161"/>
                </a:cubicBezTo>
                <a:cubicBezTo>
                  <a:pt x="62" y="161"/>
                  <a:pt x="54" y="161"/>
                  <a:pt x="47" y="161"/>
                </a:cubicBezTo>
                <a:cubicBezTo>
                  <a:pt x="48" y="159"/>
                  <a:pt x="50" y="157"/>
                  <a:pt x="52" y="156"/>
                </a:cubicBezTo>
                <a:cubicBezTo>
                  <a:pt x="57" y="151"/>
                  <a:pt x="63" y="147"/>
                  <a:pt x="67" y="141"/>
                </a:cubicBezTo>
                <a:cubicBezTo>
                  <a:pt x="73" y="132"/>
                  <a:pt x="68" y="120"/>
                  <a:pt x="58" y="118"/>
                </a:cubicBezTo>
                <a:cubicBezTo>
                  <a:pt x="52" y="116"/>
                  <a:pt x="44" y="116"/>
                  <a:pt x="38" y="117"/>
                </a:cubicBezTo>
                <a:cubicBezTo>
                  <a:pt x="29" y="118"/>
                  <a:pt x="23" y="125"/>
                  <a:pt x="24" y="135"/>
                </a:cubicBezTo>
                <a:cubicBezTo>
                  <a:pt x="29" y="135"/>
                  <a:pt x="34" y="135"/>
                  <a:pt x="39" y="136"/>
                </a:cubicBezTo>
                <a:cubicBezTo>
                  <a:pt x="39" y="134"/>
                  <a:pt x="39" y="133"/>
                  <a:pt x="40" y="133"/>
                </a:cubicBezTo>
                <a:cubicBezTo>
                  <a:pt x="42" y="131"/>
                  <a:pt x="44" y="128"/>
                  <a:pt x="47" y="128"/>
                </a:cubicBezTo>
                <a:cubicBezTo>
                  <a:pt x="48" y="127"/>
                  <a:pt x="52" y="129"/>
                  <a:pt x="52" y="130"/>
                </a:cubicBezTo>
                <a:cubicBezTo>
                  <a:pt x="52" y="133"/>
                  <a:pt x="52" y="137"/>
                  <a:pt x="50" y="139"/>
                </a:cubicBezTo>
                <a:cubicBezTo>
                  <a:pt x="48" y="143"/>
                  <a:pt x="44" y="145"/>
                  <a:pt x="41" y="147"/>
                </a:cubicBezTo>
                <a:cubicBezTo>
                  <a:pt x="32" y="154"/>
                  <a:pt x="24" y="162"/>
                  <a:pt x="21" y="174"/>
                </a:cubicBezTo>
                <a:close/>
                <a:moveTo>
                  <a:pt x="95" y="149"/>
                </a:moveTo>
                <a:cubicBezTo>
                  <a:pt x="96" y="149"/>
                  <a:pt x="96" y="149"/>
                  <a:pt x="97" y="149"/>
                </a:cubicBezTo>
                <a:cubicBezTo>
                  <a:pt x="102" y="148"/>
                  <a:pt x="106" y="150"/>
                  <a:pt x="107" y="155"/>
                </a:cubicBezTo>
                <a:cubicBezTo>
                  <a:pt x="108" y="159"/>
                  <a:pt x="107" y="163"/>
                  <a:pt x="102" y="165"/>
                </a:cubicBezTo>
                <a:cubicBezTo>
                  <a:pt x="98" y="166"/>
                  <a:pt x="94" y="165"/>
                  <a:pt x="93" y="159"/>
                </a:cubicBezTo>
                <a:cubicBezTo>
                  <a:pt x="93" y="158"/>
                  <a:pt x="91" y="157"/>
                  <a:pt x="90" y="157"/>
                </a:cubicBezTo>
                <a:cubicBezTo>
                  <a:pt x="85" y="158"/>
                  <a:pt x="81" y="159"/>
                  <a:pt x="76" y="159"/>
                </a:cubicBezTo>
                <a:cubicBezTo>
                  <a:pt x="77" y="162"/>
                  <a:pt x="77" y="163"/>
                  <a:pt x="78" y="164"/>
                </a:cubicBezTo>
                <a:cubicBezTo>
                  <a:pt x="83" y="174"/>
                  <a:pt x="96" y="178"/>
                  <a:pt x="109" y="174"/>
                </a:cubicBezTo>
                <a:cubicBezTo>
                  <a:pt x="117" y="172"/>
                  <a:pt x="122" y="166"/>
                  <a:pt x="123" y="159"/>
                </a:cubicBezTo>
                <a:cubicBezTo>
                  <a:pt x="124" y="151"/>
                  <a:pt x="121" y="146"/>
                  <a:pt x="113" y="143"/>
                </a:cubicBezTo>
                <a:cubicBezTo>
                  <a:pt x="120" y="138"/>
                  <a:pt x="122" y="133"/>
                  <a:pt x="120" y="126"/>
                </a:cubicBezTo>
                <a:cubicBezTo>
                  <a:pt x="118" y="119"/>
                  <a:pt x="112" y="117"/>
                  <a:pt x="105" y="116"/>
                </a:cubicBezTo>
                <a:cubicBezTo>
                  <a:pt x="100" y="116"/>
                  <a:pt x="95" y="116"/>
                  <a:pt x="90" y="117"/>
                </a:cubicBezTo>
                <a:cubicBezTo>
                  <a:pt x="83" y="118"/>
                  <a:pt x="78" y="124"/>
                  <a:pt x="77" y="131"/>
                </a:cubicBezTo>
                <a:cubicBezTo>
                  <a:pt x="79" y="131"/>
                  <a:pt x="80" y="132"/>
                  <a:pt x="82" y="132"/>
                </a:cubicBezTo>
                <a:cubicBezTo>
                  <a:pt x="87" y="132"/>
                  <a:pt x="92" y="136"/>
                  <a:pt x="95" y="128"/>
                </a:cubicBezTo>
                <a:cubicBezTo>
                  <a:pt x="95" y="127"/>
                  <a:pt x="100" y="127"/>
                  <a:pt x="102" y="128"/>
                </a:cubicBezTo>
                <a:cubicBezTo>
                  <a:pt x="104" y="128"/>
                  <a:pt x="104" y="133"/>
                  <a:pt x="103" y="135"/>
                </a:cubicBezTo>
                <a:cubicBezTo>
                  <a:pt x="102" y="137"/>
                  <a:pt x="98" y="138"/>
                  <a:pt x="95" y="140"/>
                </a:cubicBezTo>
                <a:cubicBezTo>
                  <a:pt x="95" y="142"/>
                  <a:pt x="95" y="146"/>
                  <a:pt x="95" y="14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E42DCA7-9F78-4DF3-BB98-1DFBE1EB78AA}"/>
              </a:ext>
            </a:extLst>
          </p:cNvPr>
          <p:cNvSpPr>
            <a:spLocks noEditPoints="1"/>
          </p:cNvSpPr>
          <p:nvPr/>
        </p:nvSpPr>
        <p:spPr bwMode="auto">
          <a:xfrm>
            <a:off x="2757488" y="4017963"/>
            <a:ext cx="631825" cy="844550"/>
          </a:xfrm>
          <a:custGeom>
            <a:avLst/>
            <a:gdLst>
              <a:gd name="T0" fmla="*/ 1 w 209"/>
              <a:gd name="T1" fmla="*/ 119 h 280"/>
              <a:gd name="T2" fmla="*/ 36 w 209"/>
              <a:gd name="T3" fmla="*/ 140 h 280"/>
              <a:gd name="T4" fmla="*/ 35 w 209"/>
              <a:gd name="T5" fmla="*/ 142 h 280"/>
              <a:gd name="T6" fmla="*/ 36 w 209"/>
              <a:gd name="T7" fmla="*/ 141 h 280"/>
              <a:gd name="T8" fmla="*/ 44 w 209"/>
              <a:gd name="T9" fmla="*/ 103 h 280"/>
              <a:gd name="T10" fmla="*/ 44 w 209"/>
              <a:gd name="T11" fmla="*/ 79 h 280"/>
              <a:gd name="T12" fmla="*/ 34 w 209"/>
              <a:gd name="T13" fmla="*/ 45 h 280"/>
              <a:gd name="T14" fmla="*/ 68 w 209"/>
              <a:gd name="T15" fmla="*/ 83 h 280"/>
              <a:gd name="T16" fmla="*/ 74 w 209"/>
              <a:gd name="T17" fmla="*/ 67 h 280"/>
              <a:gd name="T18" fmla="*/ 88 w 209"/>
              <a:gd name="T19" fmla="*/ 49 h 280"/>
              <a:gd name="T20" fmla="*/ 94 w 209"/>
              <a:gd name="T21" fmla="*/ 37 h 280"/>
              <a:gd name="T22" fmla="*/ 88 w 209"/>
              <a:gd name="T23" fmla="*/ 7 h 280"/>
              <a:gd name="T24" fmla="*/ 85 w 209"/>
              <a:gd name="T25" fmla="*/ 1 h 280"/>
              <a:gd name="T26" fmla="*/ 87 w 209"/>
              <a:gd name="T27" fmla="*/ 0 h 280"/>
              <a:gd name="T28" fmla="*/ 96 w 209"/>
              <a:gd name="T29" fmla="*/ 10 h 280"/>
              <a:gd name="T30" fmla="*/ 120 w 209"/>
              <a:gd name="T31" fmla="*/ 43 h 280"/>
              <a:gd name="T32" fmla="*/ 130 w 209"/>
              <a:gd name="T33" fmla="*/ 76 h 280"/>
              <a:gd name="T34" fmla="*/ 137 w 209"/>
              <a:gd name="T35" fmla="*/ 98 h 280"/>
              <a:gd name="T36" fmla="*/ 143 w 209"/>
              <a:gd name="T37" fmla="*/ 84 h 280"/>
              <a:gd name="T38" fmla="*/ 168 w 209"/>
              <a:gd name="T39" fmla="*/ 53 h 280"/>
              <a:gd name="T40" fmla="*/ 180 w 209"/>
              <a:gd name="T41" fmla="*/ 49 h 280"/>
              <a:gd name="T42" fmla="*/ 171 w 209"/>
              <a:gd name="T43" fmla="*/ 66 h 280"/>
              <a:gd name="T44" fmla="*/ 169 w 209"/>
              <a:gd name="T45" fmla="*/ 106 h 280"/>
              <a:gd name="T46" fmla="*/ 171 w 209"/>
              <a:gd name="T47" fmla="*/ 157 h 280"/>
              <a:gd name="T48" fmla="*/ 209 w 209"/>
              <a:gd name="T49" fmla="*/ 135 h 280"/>
              <a:gd name="T50" fmla="*/ 206 w 209"/>
              <a:gd name="T51" fmla="*/ 139 h 280"/>
              <a:gd name="T52" fmla="*/ 187 w 209"/>
              <a:gd name="T53" fmla="*/ 187 h 280"/>
              <a:gd name="T54" fmla="*/ 155 w 209"/>
              <a:gd name="T55" fmla="*/ 258 h 280"/>
              <a:gd name="T56" fmla="*/ 96 w 209"/>
              <a:gd name="T57" fmla="*/ 280 h 280"/>
              <a:gd name="T58" fmla="*/ 57 w 209"/>
              <a:gd name="T59" fmla="*/ 275 h 280"/>
              <a:gd name="T60" fmla="*/ 9 w 209"/>
              <a:gd name="T61" fmla="*/ 216 h 280"/>
              <a:gd name="T62" fmla="*/ 15 w 209"/>
              <a:gd name="T63" fmla="*/ 185 h 280"/>
              <a:gd name="T64" fmla="*/ 10 w 209"/>
              <a:gd name="T65" fmla="*/ 133 h 280"/>
              <a:gd name="T66" fmla="*/ 0 w 209"/>
              <a:gd name="T67" fmla="*/ 121 h 280"/>
              <a:gd name="T68" fmla="*/ 1 w 209"/>
              <a:gd name="T69" fmla="*/ 119 h 280"/>
              <a:gd name="T70" fmla="*/ 43 w 209"/>
              <a:gd name="T71" fmla="*/ 201 h 280"/>
              <a:gd name="T72" fmla="*/ 96 w 209"/>
              <a:gd name="T73" fmla="*/ 257 h 280"/>
              <a:gd name="T74" fmla="*/ 153 w 209"/>
              <a:gd name="T75" fmla="*/ 203 h 280"/>
              <a:gd name="T76" fmla="*/ 100 w 209"/>
              <a:gd name="T77" fmla="*/ 147 h 280"/>
              <a:gd name="T78" fmla="*/ 43 w 209"/>
              <a:gd name="T79" fmla="*/ 201 h 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09" h="280">
                <a:moveTo>
                  <a:pt x="1" y="119"/>
                </a:moveTo>
                <a:cubicBezTo>
                  <a:pt x="13" y="126"/>
                  <a:pt x="24" y="133"/>
                  <a:pt x="36" y="140"/>
                </a:cubicBezTo>
                <a:cubicBezTo>
                  <a:pt x="36" y="141"/>
                  <a:pt x="36" y="141"/>
                  <a:pt x="35" y="142"/>
                </a:cubicBezTo>
                <a:cubicBezTo>
                  <a:pt x="36" y="142"/>
                  <a:pt x="36" y="141"/>
                  <a:pt x="36" y="141"/>
                </a:cubicBezTo>
                <a:cubicBezTo>
                  <a:pt x="36" y="128"/>
                  <a:pt x="39" y="115"/>
                  <a:pt x="44" y="103"/>
                </a:cubicBezTo>
                <a:cubicBezTo>
                  <a:pt x="46" y="96"/>
                  <a:pt x="45" y="87"/>
                  <a:pt x="44" y="79"/>
                </a:cubicBezTo>
                <a:cubicBezTo>
                  <a:pt x="41" y="68"/>
                  <a:pt x="38" y="57"/>
                  <a:pt x="34" y="45"/>
                </a:cubicBezTo>
                <a:cubicBezTo>
                  <a:pt x="49" y="55"/>
                  <a:pt x="62" y="66"/>
                  <a:pt x="68" y="83"/>
                </a:cubicBezTo>
                <a:cubicBezTo>
                  <a:pt x="70" y="77"/>
                  <a:pt x="72" y="72"/>
                  <a:pt x="74" y="67"/>
                </a:cubicBezTo>
                <a:cubicBezTo>
                  <a:pt x="77" y="60"/>
                  <a:pt x="81" y="54"/>
                  <a:pt x="88" y="49"/>
                </a:cubicBezTo>
                <a:cubicBezTo>
                  <a:pt x="91" y="46"/>
                  <a:pt x="93" y="41"/>
                  <a:pt x="94" y="37"/>
                </a:cubicBezTo>
                <a:cubicBezTo>
                  <a:pt x="96" y="26"/>
                  <a:pt x="92" y="16"/>
                  <a:pt x="88" y="7"/>
                </a:cubicBezTo>
                <a:cubicBezTo>
                  <a:pt x="87" y="5"/>
                  <a:pt x="86" y="3"/>
                  <a:pt x="85" y="1"/>
                </a:cubicBezTo>
                <a:cubicBezTo>
                  <a:pt x="86" y="0"/>
                  <a:pt x="86" y="0"/>
                  <a:pt x="87" y="0"/>
                </a:cubicBezTo>
                <a:cubicBezTo>
                  <a:pt x="90" y="3"/>
                  <a:pt x="93" y="6"/>
                  <a:pt x="96" y="10"/>
                </a:cubicBezTo>
                <a:cubicBezTo>
                  <a:pt x="104" y="21"/>
                  <a:pt x="112" y="32"/>
                  <a:pt x="120" y="43"/>
                </a:cubicBezTo>
                <a:cubicBezTo>
                  <a:pt x="126" y="53"/>
                  <a:pt x="130" y="64"/>
                  <a:pt x="130" y="76"/>
                </a:cubicBezTo>
                <a:cubicBezTo>
                  <a:pt x="130" y="84"/>
                  <a:pt x="130" y="91"/>
                  <a:pt x="137" y="98"/>
                </a:cubicBezTo>
                <a:cubicBezTo>
                  <a:pt x="139" y="93"/>
                  <a:pt x="141" y="89"/>
                  <a:pt x="143" y="84"/>
                </a:cubicBezTo>
                <a:cubicBezTo>
                  <a:pt x="150" y="72"/>
                  <a:pt x="156" y="61"/>
                  <a:pt x="168" y="53"/>
                </a:cubicBezTo>
                <a:cubicBezTo>
                  <a:pt x="171" y="51"/>
                  <a:pt x="175" y="51"/>
                  <a:pt x="180" y="49"/>
                </a:cubicBezTo>
                <a:cubicBezTo>
                  <a:pt x="176" y="56"/>
                  <a:pt x="174" y="61"/>
                  <a:pt x="171" y="66"/>
                </a:cubicBezTo>
                <a:cubicBezTo>
                  <a:pt x="165" y="79"/>
                  <a:pt x="162" y="92"/>
                  <a:pt x="169" y="106"/>
                </a:cubicBezTo>
                <a:cubicBezTo>
                  <a:pt x="176" y="122"/>
                  <a:pt x="179" y="139"/>
                  <a:pt x="171" y="157"/>
                </a:cubicBezTo>
                <a:cubicBezTo>
                  <a:pt x="183" y="149"/>
                  <a:pt x="193" y="138"/>
                  <a:pt x="209" y="135"/>
                </a:cubicBezTo>
                <a:cubicBezTo>
                  <a:pt x="208" y="137"/>
                  <a:pt x="207" y="138"/>
                  <a:pt x="206" y="139"/>
                </a:cubicBezTo>
                <a:cubicBezTo>
                  <a:pt x="195" y="153"/>
                  <a:pt x="189" y="169"/>
                  <a:pt x="187" y="187"/>
                </a:cubicBezTo>
                <a:cubicBezTo>
                  <a:pt x="185" y="214"/>
                  <a:pt x="175" y="239"/>
                  <a:pt x="155" y="258"/>
                </a:cubicBezTo>
                <a:cubicBezTo>
                  <a:pt x="138" y="273"/>
                  <a:pt x="118" y="280"/>
                  <a:pt x="96" y="280"/>
                </a:cubicBezTo>
                <a:cubicBezTo>
                  <a:pt x="83" y="279"/>
                  <a:pt x="69" y="279"/>
                  <a:pt x="57" y="275"/>
                </a:cubicBezTo>
                <a:cubicBezTo>
                  <a:pt x="29" y="265"/>
                  <a:pt x="13" y="246"/>
                  <a:pt x="9" y="216"/>
                </a:cubicBezTo>
                <a:cubicBezTo>
                  <a:pt x="7" y="205"/>
                  <a:pt x="9" y="194"/>
                  <a:pt x="15" y="185"/>
                </a:cubicBezTo>
                <a:cubicBezTo>
                  <a:pt x="27" y="166"/>
                  <a:pt x="21" y="149"/>
                  <a:pt x="10" y="133"/>
                </a:cubicBezTo>
                <a:cubicBezTo>
                  <a:pt x="7" y="129"/>
                  <a:pt x="3" y="125"/>
                  <a:pt x="0" y="121"/>
                </a:cubicBezTo>
                <a:cubicBezTo>
                  <a:pt x="0" y="121"/>
                  <a:pt x="1" y="120"/>
                  <a:pt x="1" y="119"/>
                </a:cubicBezTo>
                <a:close/>
                <a:moveTo>
                  <a:pt x="43" y="201"/>
                </a:moveTo>
                <a:cubicBezTo>
                  <a:pt x="42" y="231"/>
                  <a:pt x="66" y="256"/>
                  <a:pt x="96" y="257"/>
                </a:cubicBezTo>
                <a:cubicBezTo>
                  <a:pt x="128" y="259"/>
                  <a:pt x="152" y="234"/>
                  <a:pt x="153" y="203"/>
                </a:cubicBezTo>
                <a:cubicBezTo>
                  <a:pt x="154" y="174"/>
                  <a:pt x="131" y="148"/>
                  <a:pt x="100" y="147"/>
                </a:cubicBezTo>
                <a:cubicBezTo>
                  <a:pt x="69" y="146"/>
                  <a:pt x="43" y="171"/>
                  <a:pt x="43" y="20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3E6313-DFA3-4164-88A3-A3542F2E7B9B}"/>
              </a:ext>
            </a:extLst>
          </p:cNvPr>
          <p:cNvSpPr>
            <a:spLocks noEditPoints="1"/>
          </p:cNvSpPr>
          <p:nvPr/>
        </p:nvSpPr>
        <p:spPr bwMode="auto">
          <a:xfrm>
            <a:off x="1574800" y="930275"/>
            <a:ext cx="615950" cy="688975"/>
          </a:xfrm>
          <a:custGeom>
            <a:avLst/>
            <a:gdLst>
              <a:gd name="T0" fmla="*/ 146 w 204"/>
              <a:gd name="T1" fmla="*/ 123 h 228"/>
              <a:gd name="T2" fmla="*/ 201 w 204"/>
              <a:gd name="T3" fmla="*/ 158 h 228"/>
              <a:gd name="T4" fmla="*/ 182 w 204"/>
              <a:gd name="T5" fmla="*/ 215 h 228"/>
              <a:gd name="T6" fmla="*/ 52 w 204"/>
              <a:gd name="T7" fmla="*/ 224 h 228"/>
              <a:gd name="T8" fmla="*/ 2 w 204"/>
              <a:gd name="T9" fmla="*/ 191 h 228"/>
              <a:gd name="T10" fmla="*/ 41 w 204"/>
              <a:gd name="T11" fmla="*/ 123 h 228"/>
              <a:gd name="T12" fmla="*/ 72 w 204"/>
              <a:gd name="T13" fmla="*/ 117 h 228"/>
              <a:gd name="T14" fmla="*/ 52 w 204"/>
              <a:gd name="T15" fmla="*/ 86 h 228"/>
              <a:gd name="T16" fmla="*/ 54 w 204"/>
              <a:gd name="T17" fmla="*/ 48 h 228"/>
              <a:gd name="T18" fmla="*/ 150 w 204"/>
              <a:gd name="T19" fmla="*/ 47 h 228"/>
              <a:gd name="T20" fmla="*/ 152 w 204"/>
              <a:gd name="T21" fmla="*/ 86 h 228"/>
              <a:gd name="T22" fmla="*/ 132 w 204"/>
              <a:gd name="T23" fmla="*/ 116 h 228"/>
              <a:gd name="T24" fmla="*/ 62 w 204"/>
              <a:gd name="T25" fmla="*/ 72 h 228"/>
              <a:gd name="T26" fmla="*/ 95 w 204"/>
              <a:gd name="T27" fmla="*/ 115 h 228"/>
              <a:gd name="T28" fmla="*/ 141 w 204"/>
              <a:gd name="T29" fmla="*/ 61 h 228"/>
              <a:gd name="T30" fmla="*/ 92 w 204"/>
              <a:gd name="T31" fmla="*/ 51 h 228"/>
              <a:gd name="T32" fmla="*/ 60 w 204"/>
              <a:gd name="T33" fmla="*/ 71 h 228"/>
              <a:gd name="T34" fmla="*/ 184 w 204"/>
              <a:gd name="T35" fmla="*/ 205 h 228"/>
              <a:gd name="T36" fmla="*/ 193 w 204"/>
              <a:gd name="T37" fmla="*/ 160 h 228"/>
              <a:gd name="T38" fmla="*/ 157 w 204"/>
              <a:gd name="T39" fmla="*/ 135 h 228"/>
              <a:gd name="T40" fmla="*/ 166 w 204"/>
              <a:gd name="T41" fmla="*/ 172 h 228"/>
              <a:gd name="T42" fmla="*/ 47 w 204"/>
              <a:gd name="T43" fmla="*/ 131 h 228"/>
              <a:gd name="T44" fmla="*/ 10 w 204"/>
              <a:gd name="T45" fmla="*/ 192 h 228"/>
              <a:gd name="T46" fmla="*/ 37 w 204"/>
              <a:gd name="T47" fmla="*/ 212 h 228"/>
              <a:gd name="T48" fmla="*/ 41 w 204"/>
              <a:gd name="T49" fmla="*/ 163 h 228"/>
              <a:gd name="T50" fmla="*/ 79 w 204"/>
              <a:gd name="T51" fmla="*/ 118 h 228"/>
              <a:gd name="T52" fmla="*/ 103 w 204"/>
              <a:gd name="T53" fmla="*/ 162 h 228"/>
              <a:gd name="T54" fmla="*/ 124 w 204"/>
              <a:gd name="T55" fmla="*/ 119 h 228"/>
              <a:gd name="T56" fmla="*/ 103 w 204"/>
              <a:gd name="T57" fmla="*/ 201 h 228"/>
              <a:gd name="T58" fmla="*/ 123 w 204"/>
              <a:gd name="T59" fmla="*/ 221 h 228"/>
              <a:gd name="T60" fmla="*/ 134 w 204"/>
              <a:gd name="T61" fmla="*/ 193 h 228"/>
              <a:gd name="T62" fmla="*/ 103 w 204"/>
              <a:gd name="T63" fmla="*/ 201 h 228"/>
              <a:gd name="T64" fmla="*/ 80 w 204"/>
              <a:gd name="T65" fmla="*/ 218 h 228"/>
              <a:gd name="T66" fmla="*/ 91 w 204"/>
              <a:gd name="T67" fmla="*/ 218 h 228"/>
              <a:gd name="T68" fmla="*/ 79 w 204"/>
              <a:gd name="T69" fmla="*/ 185 h 228"/>
              <a:gd name="T70" fmla="*/ 69 w 204"/>
              <a:gd name="T71" fmla="*/ 200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4" h="228">
                <a:moveTo>
                  <a:pt x="132" y="116"/>
                </a:moveTo>
                <a:cubicBezTo>
                  <a:pt x="135" y="121"/>
                  <a:pt x="140" y="122"/>
                  <a:pt x="146" y="123"/>
                </a:cubicBezTo>
                <a:cubicBezTo>
                  <a:pt x="153" y="123"/>
                  <a:pt x="161" y="122"/>
                  <a:pt x="168" y="123"/>
                </a:cubicBezTo>
                <a:cubicBezTo>
                  <a:pt x="188" y="126"/>
                  <a:pt x="198" y="139"/>
                  <a:pt x="201" y="158"/>
                </a:cubicBezTo>
                <a:cubicBezTo>
                  <a:pt x="203" y="167"/>
                  <a:pt x="203" y="176"/>
                  <a:pt x="203" y="186"/>
                </a:cubicBezTo>
                <a:cubicBezTo>
                  <a:pt x="204" y="201"/>
                  <a:pt x="194" y="210"/>
                  <a:pt x="182" y="215"/>
                </a:cubicBezTo>
                <a:cubicBezTo>
                  <a:pt x="163" y="224"/>
                  <a:pt x="143" y="226"/>
                  <a:pt x="123" y="227"/>
                </a:cubicBezTo>
                <a:cubicBezTo>
                  <a:pt x="99" y="228"/>
                  <a:pt x="76" y="228"/>
                  <a:pt x="52" y="224"/>
                </a:cubicBezTo>
                <a:cubicBezTo>
                  <a:pt x="39" y="221"/>
                  <a:pt x="26" y="218"/>
                  <a:pt x="14" y="211"/>
                </a:cubicBezTo>
                <a:cubicBezTo>
                  <a:pt x="7" y="206"/>
                  <a:pt x="2" y="200"/>
                  <a:pt x="2" y="191"/>
                </a:cubicBezTo>
                <a:cubicBezTo>
                  <a:pt x="0" y="176"/>
                  <a:pt x="1" y="160"/>
                  <a:pt x="7" y="146"/>
                </a:cubicBezTo>
                <a:cubicBezTo>
                  <a:pt x="13" y="131"/>
                  <a:pt x="25" y="124"/>
                  <a:pt x="41" y="123"/>
                </a:cubicBezTo>
                <a:cubicBezTo>
                  <a:pt x="46" y="122"/>
                  <a:pt x="52" y="123"/>
                  <a:pt x="58" y="123"/>
                </a:cubicBezTo>
                <a:cubicBezTo>
                  <a:pt x="64" y="123"/>
                  <a:pt x="69" y="121"/>
                  <a:pt x="72" y="117"/>
                </a:cubicBezTo>
                <a:cubicBezTo>
                  <a:pt x="66" y="107"/>
                  <a:pt x="61" y="98"/>
                  <a:pt x="56" y="89"/>
                </a:cubicBezTo>
                <a:cubicBezTo>
                  <a:pt x="55" y="88"/>
                  <a:pt x="54" y="87"/>
                  <a:pt x="52" y="86"/>
                </a:cubicBezTo>
                <a:cubicBezTo>
                  <a:pt x="40" y="82"/>
                  <a:pt x="40" y="60"/>
                  <a:pt x="51" y="54"/>
                </a:cubicBezTo>
                <a:cubicBezTo>
                  <a:pt x="52" y="53"/>
                  <a:pt x="54" y="50"/>
                  <a:pt x="54" y="48"/>
                </a:cubicBezTo>
                <a:cubicBezTo>
                  <a:pt x="56" y="18"/>
                  <a:pt x="79" y="0"/>
                  <a:pt x="107" y="2"/>
                </a:cubicBezTo>
                <a:cubicBezTo>
                  <a:pt x="129" y="3"/>
                  <a:pt x="149" y="22"/>
                  <a:pt x="150" y="47"/>
                </a:cubicBezTo>
                <a:cubicBezTo>
                  <a:pt x="150" y="50"/>
                  <a:pt x="150" y="52"/>
                  <a:pt x="154" y="54"/>
                </a:cubicBezTo>
                <a:cubicBezTo>
                  <a:pt x="165" y="61"/>
                  <a:pt x="164" y="80"/>
                  <a:pt x="152" y="86"/>
                </a:cubicBezTo>
                <a:cubicBezTo>
                  <a:pt x="151" y="87"/>
                  <a:pt x="149" y="88"/>
                  <a:pt x="149" y="89"/>
                </a:cubicBezTo>
                <a:cubicBezTo>
                  <a:pt x="143" y="98"/>
                  <a:pt x="138" y="107"/>
                  <a:pt x="132" y="116"/>
                </a:cubicBezTo>
                <a:close/>
                <a:moveTo>
                  <a:pt x="60" y="71"/>
                </a:moveTo>
                <a:cubicBezTo>
                  <a:pt x="61" y="72"/>
                  <a:pt x="62" y="72"/>
                  <a:pt x="62" y="72"/>
                </a:cubicBezTo>
                <a:cubicBezTo>
                  <a:pt x="62" y="73"/>
                  <a:pt x="62" y="74"/>
                  <a:pt x="62" y="76"/>
                </a:cubicBezTo>
                <a:cubicBezTo>
                  <a:pt x="63" y="97"/>
                  <a:pt x="77" y="112"/>
                  <a:pt x="95" y="115"/>
                </a:cubicBezTo>
                <a:cubicBezTo>
                  <a:pt x="111" y="118"/>
                  <a:pt x="131" y="111"/>
                  <a:pt x="139" y="91"/>
                </a:cubicBezTo>
                <a:cubicBezTo>
                  <a:pt x="142" y="82"/>
                  <a:pt x="143" y="71"/>
                  <a:pt x="141" y="61"/>
                </a:cubicBezTo>
                <a:cubicBezTo>
                  <a:pt x="138" y="46"/>
                  <a:pt x="124" y="42"/>
                  <a:pt x="112" y="51"/>
                </a:cubicBezTo>
                <a:cubicBezTo>
                  <a:pt x="104" y="58"/>
                  <a:pt x="100" y="58"/>
                  <a:pt x="92" y="51"/>
                </a:cubicBezTo>
                <a:cubicBezTo>
                  <a:pt x="83" y="43"/>
                  <a:pt x="73" y="44"/>
                  <a:pt x="67" y="54"/>
                </a:cubicBezTo>
                <a:cubicBezTo>
                  <a:pt x="64" y="60"/>
                  <a:pt x="63" y="66"/>
                  <a:pt x="60" y="71"/>
                </a:cubicBezTo>
                <a:close/>
                <a:moveTo>
                  <a:pt x="167" y="213"/>
                </a:moveTo>
                <a:cubicBezTo>
                  <a:pt x="173" y="210"/>
                  <a:pt x="179" y="208"/>
                  <a:pt x="184" y="205"/>
                </a:cubicBezTo>
                <a:cubicBezTo>
                  <a:pt x="191" y="201"/>
                  <a:pt x="195" y="194"/>
                  <a:pt x="195" y="185"/>
                </a:cubicBezTo>
                <a:cubicBezTo>
                  <a:pt x="194" y="177"/>
                  <a:pt x="195" y="168"/>
                  <a:pt x="193" y="160"/>
                </a:cubicBezTo>
                <a:cubicBezTo>
                  <a:pt x="190" y="141"/>
                  <a:pt x="179" y="131"/>
                  <a:pt x="162" y="131"/>
                </a:cubicBezTo>
                <a:cubicBezTo>
                  <a:pt x="160" y="131"/>
                  <a:pt x="157" y="133"/>
                  <a:pt x="157" y="135"/>
                </a:cubicBezTo>
                <a:cubicBezTo>
                  <a:pt x="156" y="145"/>
                  <a:pt x="157" y="154"/>
                  <a:pt x="163" y="163"/>
                </a:cubicBezTo>
                <a:cubicBezTo>
                  <a:pt x="165" y="165"/>
                  <a:pt x="166" y="169"/>
                  <a:pt x="166" y="172"/>
                </a:cubicBezTo>
                <a:cubicBezTo>
                  <a:pt x="167" y="185"/>
                  <a:pt x="167" y="198"/>
                  <a:pt x="167" y="213"/>
                </a:cubicBezTo>
                <a:close/>
                <a:moveTo>
                  <a:pt x="47" y="131"/>
                </a:moveTo>
                <a:cubicBezTo>
                  <a:pt x="28" y="130"/>
                  <a:pt x="16" y="138"/>
                  <a:pt x="13" y="155"/>
                </a:cubicBezTo>
                <a:cubicBezTo>
                  <a:pt x="10" y="167"/>
                  <a:pt x="10" y="180"/>
                  <a:pt x="10" y="192"/>
                </a:cubicBezTo>
                <a:cubicBezTo>
                  <a:pt x="10" y="194"/>
                  <a:pt x="11" y="196"/>
                  <a:pt x="12" y="198"/>
                </a:cubicBezTo>
                <a:cubicBezTo>
                  <a:pt x="19" y="205"/>
                  <a:pt x="27" y="209"/>
                  <a:pt x="37" y="212"/>
                </a:cubicBezTo>
                <a:cubicBezTo>
                  <a:pt x="37" y="198"/>
                  <a:pt x="37" y="186"/>
                  <a:pt x="37" y="173"/>
                </a:cubicBezTo>
                <a:cubicBezTo>
                  <a:pt x="37" y="170"/>
                  <a:pt x="39" y="166"/>
                  <a:pt x="41" y="163"/>
                </a:cubicBezTo>
                <a:cubicBezTo>
                  <a:pt x="47" y="153"/>
                  <a:pt x="49" y="143"/>
                  <a:pt x="47" y="131"/>
                </a:cubicBezTo>
                <a:close/>
                <a:moveTo>
                  <a:pt x="79" y="118"/>
                </a:moveTo>
                <a:cubicBezTo>
                  <a:pt x="79" y="122"/>
                  <a:pt x="77" y="125"/>
                  <a:pt x="78" y="127"/>
                </a:cubicBezTo>
                <a:cubicBezTo>
                  <a:pt x="84" y="140"/>
                  <a:pt x="92" y="151"/>
                  <a:pt x="103" y="162"/>
                </a:cubicBezTo>
                <a:cubicBezTo>
                  <a:pt x="111" y="151"/>
                  <a:pt x="118" y="140"/>
                  <a:pt x="126" y="129"/>
                </a:cubicBezTo>
                <a:cubicBezTo>
                  <a:pt x="128" y="126"/>
                  <a:pt x="128" y="122"/>
                  <a:pt x="124" y="119"/>
                </a:cubicBezTo>
                <a:cubicBezTo>
                  <a:pt x="110" y="126"/>
                  <a:pt x="95" y="126"/>
                  <a:pt x="79" y="118"/>
                </a:cubicBezTo>
                <a:close/>
                <a:moveTo>
                  <a:pt x="103" y="201"/>
                </a:moveTo>
                <a:cubicBezTo>
                  <a:pt x="103" y="205"/>
                  <a:pt x="104" y="209"/>
                  <a:pt x="105" y="213"/>
                </a:cubicBezTo>
                <a:cubicBezTo>
                  <a:pt x="107" y="220"/>
                  <a:pt x="114" y="223"/>
                  <a:pt x="123" y="221"/>
                </a:cubicBezTo>
                <a:cubicBezTo>
                  <a:pt x="129" y="221"/>
                  <a:pt x="134" y="216"/>
                  <a:pt x="135" y="209"/>
                </a:cubicBezTo>
                <a:cubicBezTo>
                  <a:pt x="135" y="204"/>
                  <a:pt x="135" y="198"/>
                  <a:pt x="134" y="193"/>
                </a:cubicBezTo>
                <a:cubicBezTo>
                  <a:pt x="134" y="186"/>
                  <a:pt x="129" y="182"/>
                  <a:pt x="122" y="181"/>
                </a:cubicBezTo>
                <a:cubicBezTo>
                  <a:pt x="110" y="179"/>
                  <a:pt x="103" y="186"/>
                  <a:pt x="103" y="201"/>
                </a:cubicBezTo>
                <a:close/>
                <a:moveTo>
                  <a:pt x="80" y="196"/>
                </a:moveTo>
                <a:cubicBezTo>
                  <a:pt x="80" y="204"/>
                  <a:pt x="80" y="211"/>
                  <a:pt x="80" y="218"/>
                </a:cubicBezTo>
                <a:cubicBezTo>
                  <a:pt x="80" y="222"/>
                  <a:pt x="83" y="222"/>
                  <a:pt x="86" y="221"/>
                </a:cubicBezTo>
                <a:cubicBezTo>
                  <a:pt x="88" y="221"/>
                  <a:pt x="91" y="219"/>
                  <a:pt x="91" y="218"/>
                </a:cubicBezTo>
                <a:cubicBezTo>
                  <a:pt x="92" y="206"/>
                  <a:pt x="92" y="194"/>
                  <a:pt x="92" y="181"/>
                </a:cubicBezTo>
                <a:cubicBezTo>
                  <a:pt x="86" y="180"/>
                  <a:pt x="82" y="180"/>
                  <a:pt x="79" y="185"/>
                </a:cubicBezTo>
                <a:cubicBezTo>
                  <a:pt x="78" y="187"/>
                  <a:pt x="76" y="189"/>
                  <a:pt x="75" y="189"/>
                </a:cubicBezTo>
                <a:cubicBezTo>
                  <a:pt x="68" y="190"/>
                  <a:pt x="68" y="195"/>
                  <a:pt x="69" y="200"/>
                </a:cubicBezTo>
                <a:cubicBezTo>
                  <a:pt x="73" y="199"/>
                  <a:pt x="76" y="198"/>
                  <a:pt x="80" y="19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A1EB926-D717-4A30-BD53-4BB1CAC7B628}"/>
              </a:ext>
            </a:extLst>
          </p:cNvPr>
          <p:cNvSpPr>
            <a:spLocks noEditPoints="1"/>
          </p:cNvSpPr>
          <p:nvPr/>
        </p:nvSpPr>
        <p:spPr bwMode="auto">
          <a:xfrm>
            <a:off x="3854450" y="3214688"/>
            <a:ext cx="717550" cy="465138"/>
          </a:xfrm>
          <a:custGeom>
            <a:avLst/>
            <a:gdLst>
              <a:gd name="T0" fmla="*/ 238 w 238"/>
              <a:gd name="T1" fmla="*/ 59 h 154"/>
              <a:gd name="T2" fmla="*/ 237 w 238"/>
              <a:gd name="T3" fmla="*/ 150 h 154"/>
              <a:gd name="T4" fmla="*/ 201 w 238"/>
              <a:gd name="T5" fmla="*/ 154 h 154"/>
              <a:gd name="T6" fmla="*/ 0 w 238"/>
              <a:gd name="T7" fmla="*/ 154 h 154"/>
              <a:gd name="T8" fmla="*/ 238 w 238"/>
              <a:gd name="T9" fmla="*/ 0 h 154"/>
              <a:gd name="T10" fmla="*/ 124 w 238"/>
              <a:gd name="T11" fmla="*/ 10 h 154"/>
              <a:gd name="T12" fmla="*/ 128 w 238"/>
              <a:gd name="T13" fmla="*/ 46 h 154"/>
              <a:gd name="T14" fmla="*/ 128 w 238"/>
              <a:gd name="T15" fmla="*/ 109 h 154"/>
              <a:gd name="T16" fmla="*/ 124 w 238"/>
              <a:gd name="T17" fmla="*/ 144 h 154"/>
              <a:gd name="T18" fmla="*/ 201 w 238"/>
              <a:gd name="T19" fmla="*/ 10 h 154"/>
              <a:gd name="T20" fmla="*/ 67 w 238"/>
              <a:gd name="T21" fmla="*/ 77 h 154"/>
              <a:gd name="T22" fmla="*/ 114 w 238"/>
              <a:gd name="T23" fmla="*/ 144 h 154"/>
              <a:gd name="T24" fmla="*/ 109 w 238"/>
              <a:gd name="T25" fmla="*/ 108 h 154"/>
              <a:gd name="T26" fmla="*/ 111 w 238"/>
              <a:gd name="T27" fmla="*/ 46 h 154"/>
              <a:gd name="T28" fmla="*/ 114 w 238"/>
              <a:gd name="T29" fmla="*/ 10 h 154"/>
              <a:gd name="T30" fmla="*/ 183 w 238"/>
              <a:gd name="T31" fmla="*/ 94 h 154"/>
              <a:gd name="T32" fmla="*/ 228 w 238"/>
              <a:gd name="T33" fmla="*/ 142 h 154"/>
              <a:gd name="T34" fmla="*/ 213 w 238"/>
              <a:gd name="T35" fmla="*/ 105 h 154"/>
              <a:gd name="T36" fmla="*/ 228 w 238"/>
              <a:gd name="T37" fmla="*/ 11 h 154"/>
              <a:gd name="T38" fmla="*/ 216 w 238"/>
              <a:gd name="T39" fmla="*/ 49 h 154"/>
              <a:gd name="T40" fmla="*/ 228 w 238"/>
              <a:gd name="T41" fmla="*/ 46 h 154"/>
              <a:gd name="T42" fmla="*/ 54 w 238"/>
              <a:gd name="T43" fmla="*/ 94 h 154"/>
              <a:gd name="T44" fmla="*/ 10 w 238"/>
              <a:gd name="T45" fmla="*/ 144 h 154"/>
              <a:gd name="T46" fmla="*/ 10 w 238"/>
              <a:gd name="T47" fmla="*/ 49 h 154"/>
              <a:gd name="T48" fmla="*/ 10 w 238"/>
              <a:gd name="T49" fmla="*/ 10 h 154"/>
              <a:gd name="T50" fmla="*/ 124 w 238"/>
              <a:gd name="T51" fmla="*/ 56 h 154"/>
              <a:gd name="T52" fmla="*/ 141 w 238"/>
              <a:gd name="T53" fmla="*/ 75 h 154"/>
              <a:gd name="T54" fmla="*/ 228 w 238"/>
              <a:gd name="T55" fmla="*/ 95 h 154"/>
              <a:gd name="T56" fmla="*/ 215 w 238"/>
              <a:gd name="T57" fmla="*/ 59 h 154"/>
              <a:gd name="T58" fmla="*/ 212 w 238"/>
              <a:gd name="T59" fmla="*/ 95 h 154"/>
              <a:gd name="T60" fmla="*/ 114 w 238"/>
              <a:gd name="T61" fmla="*/ 55 h 154"/>
              <a:gd name="T62" fmla="*/ 114 w 238"/>
              <a:gd name="T63" fmla="*/ 98 h 154"/>
              <a:gd name="T64" fmla="*/ 10 w 238"/>
              <a:gd name="T65" fmla="*/ 95 h 154"/>
              <a:gd name="T66" fmla="*/ 25 w 238"/>
              <a:gd name="T67" fmla="*/ 60 h 154"/>
              <a:gd name="T68" fmla="*/ 10 w 238"/>
              <a:gd name="T69" fmla="*/ 95 h 154"/>
              <a:gd name="T70" fmla="*/ 50 w 238"/>
              <a:gd name="T71" fmla="*/ 76 h 154"/>
              <a:gd name="T72" fmla="*/ 35 w 238"/>
              <a:gd name="T73" fmla="*/ 95 h 154"/>
              <a:gd name="T74" fmla="*/ 188 w 238"/>
              <a:gd name="T75" fmla="*/ 79 h 154"/>
              <a:gd name="T76" fmla="*/ 203 w 238"/>
              <a:gd name="T77" fmla="*/ 60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8" h="154">
                <a:moveTo>
                  <a:pt x="238" y="0"/>
                </a:moveTo>
                <a:cubicBezTo>
                  <a:pt x="238" y="20"/>
                  <a:pt x="238" y="39"/>
                  <a:pt x="238" y="59"/>
                </a:cubicBezTo>
                <a:cubicBezTo>
                  <a:pt x="238" y="83"/>
                  <a:pt x="238" y="108"/>
                  <a:pt x="238" y="132"/>
                </a:cubicBezTo>
                <a:cubicBezTo>
                  <a:pt x="238" y="138"/>
                  <a:pt x="238" y="144"/>
                  <a:pt x="237" y="150"/>
                </a:cubicBezTo>
                <a:cubicBezTo>
                  <a:pt x="237" y="152"/>
                  <a:pt x="234" y="154"/>
                  <a:pt x="233" y="154"/>
                </a:cubicBezTo>
                <a:cubicBezTo>
                  <a:pt x="222" y="154"/>
                  <a:pt x="212" y="154"/>
                  <a:pt x="201" y="154"/>
                </a:cubicBezTo>
                <a:cubicBezTo>
                  <a:pt x="147" y="154"/>
                  <a:pt x="92" y="154"/>
                  <a:pt x="37" y="154"/>
                </a:cubicBezTo>
                <a:cubicBezTo>
                  <a:pt x="25" y="154"/>
                  <a:pt x="13" y="154"/>
                  <a:pt x="0" y="154"/>
                </a:cubicBezTo>
                <a:cubicBezTo>
                  <a:pt x="0" y="103"/>
                  <a:pt x="0" y="52"/>
                  <a:pt x="0" y="0"/>
                </a:cubicBezTo>
                <a:cubicBezTo>
                  <a:pt x="79" y="0"/>
                  <a:pt x="158" y="0"/>
                  <a:pt x="238" y="0"/>
                </a:cubicBezTo>
                <a:close/>
                <a:moveTo>
                  <a:pt x="201" y="10"/>
                </a:moveTo>
                <a:cubicBezTo>
                  <a:pt x="175" y="10"/>
                  <a:pt x="149" y="10"/>
                  <a:pt x="124" y="10"/>
                </a:cubicBezTo>
                <a:cubicBezTo>
                  <a:pt x="124" y="21"/>
                  <a:pt x="123" y="31"/>
                  <a:pt x="124" y="41"/>
                </a:cubicBezTo>
                <a:cubicBezTo>
                  <a:pt x="124" y="43"/>
                  <a:pt x="126" y="45"/>
                  <a:pt x="128" y="46"/>
                </a:cubicBezTo>
                <a:cubicBezTo>
                  <a:pt x="136" y="48"/>
                  <a:pt x="143" y="53"/>
                  <a:pt x="147" y="61"/>
                </a:cubicBezTo>
                <a:cubicBezTo>
                  <a:pt x="157" y="81"/>
                  <a:pt x="149" y="101"/>
                  <a:pt x="128" y="109"/>
                </a:cubicBezTo>
                <a:cubicBezTo>
                  <a:pt x="126" y="109"/>
                  <a:pt x="124" y="110"/>
                  <a:pt x="124" y="112"/>
                </a:cubicBezTo>
                <a:cubicBezTo>
                  <a:pt x="124" y="122"/>
                  <a:pt x="124" y="133"/>
                  <a:pt x="124" y="144"/>
                </a:cubicBezTo>
                <a:cubicBezTo>
                  <a:pt x="150" y="144"/>
                  <a:pt x="175" y="144"/>
                  <a:pt x="201" y="144"/>
                </a:cubicBezTo>
                <a:cubicBezTo>
                  <a:pt x="160" y="110"/>
                  <a:pt x="162" y="42"/>
                  <a:pt x="201" y="10"/>
                </a:cubicBezTo>
                <a:close/>
                <a:moveTo>
                  <a:pt x="36" y="10"/>
                </a:moveTo>
                <a:cubicBezTo>
                  <a:pt x="58" y="28"/>
                  <a:pt x="67" y="51"/>
                  <a:pt x="67" y="77"/>
                </a:cubicBezTo>
                <a:cubicBezTo>
                  <a:pt x="67" y="104"/>
                  <a:pt x="57" y="126"/>
                  <a:pt x="37" y="144"/>
                </a:cubicBezTo>
                <a:cubicBezTo>
                  <a:pt x="63" y="144"/>
                  <a:pt x="88" y="144"/>
                  <a:pt x="114" y="144"/>
                </a:cubicBezTo>
                <a:cubicBezTo>
                  <a:pt x="114" y="134"/>
                  <a:pt x="114" y="124"/>
                  <a:pt x="114" y="115"/>
                </a:cubicBezTo>
                <a:cubicBezTo>
                  <a:pt x="114" y="111"/>
                  <a:pt x="113" y="109"/>
                  <a:pt x="109" y="108"/>
                </a:cubicBezTo>
                <a:cubicBezTo>
                  <a:pt x="95" y="103"/>
                  <a:pt x="86" y="91"/>
                  <a:pt x="86" y="76"/>
                </a:cubicBezTo>
                <a:cubicBezTo>
                  <a:pt x="86" y="65"/>
                  <a:pt x="95" y="49"/>
                  <a:pt x="111" y="46"/>
                </a:cubicBezTo>
                <a:cubicBezTo>
                  <a:pt x="112" y="45"/>
                  <a:pt x="114" y="44"/>
                  <a:pt x="114" y="43"/>
                </a:cubicBezTo>
                <a:cubicBezTo>
                  <a:pt x="114" y="32"/>
                  <a:pt x="114" y="21"/>
                  <a:pt x="114" y="10"/>
                </a:cubicBezTo>
                <a:cubicBezTo>
                  <a:pt x="88" y="10"/>
                  <a:pt x="63" y="10"/>
                  <a:pt x="36" y="10"/>
                </a:cubicBezTo>
                <a:close/>
                <a:moveTo>
                  <a:pt x="183" y="94"/>
                </a:moveTo>
                <a:cubicBezTo>
                  <a:pt x="188" y="124"/>
                  <a:pt x="212" y="145"/>
                  <a:pt x="228" y="143"/>
                </a:cubicBezTo>
                <a:cubicBezTo>
                  <a:pt x="228" y="143"/>
                  <a:pt x="228" y="142"/>
                  <a:pt x="228" y="142"/>
                </a:cubicBezTo>
                <a:cubicBezTo>
                  <a:pt x="228" y="135"/>
                  <a:pt x="229" y="128"/>
                  <a:pt x="229" y="120"/>
                </a:cubicBezTo>
                <a:cubicBezTo>
                  <a:pt x="229" y="105"/>
                  <a:pt x="229" y="104"/>
                  <a:pt x="213" y="105"/>
                </a:cubicBezTo>
                <a:cubicBezTo>
                  <a:pt x="202" y="105"/>
                  <a:pt x="191" y="104"/>
                  <a:pt x="183" y="94"/>
                </a:cubicBezTo>
                <a:close/>
                <a:moveTo>
                  <a:pt x="228" y="11"/>
                </a:moveTo>
                <a:cubicBezTo>
                  <a:pt x="207" y="11"/>
                  <a:pt x="185" y="37"/>
                  <a:pt x="183" y="61"/>
                </a:cubicBezTo>
                <a:cubicBezTo>
                  <a:pt x="192" y="49"/>
                  <a:pt x="204" y="48"/>
                  <a:pt x="216" y="49"/>
                </a:cubicBezTo>
                <a:cubicBezTo>
                  <a:pt x="219" y="49"/>
                  <a:pt x="222" y="49"/>
                  <a:pt x="225" y="49"/>
                </a:cubicBezTo>
                <a:cubicBezTo>
                  <a:pt x="226" y="48"/>
                  <a:pt x="228" y="47"/>
                  <a:pt x="228" y="46"/>
                </a:cubicBezTo>
                <a:cubicBezTo>
                  <a:pt x="228" y="34"/>
                  <a:pt x="228" y="22"/>
                  <a:pt x="228" y="11"/>
                </a:cubicBezTo>
                <a:close/>
                <a:moveTo>
                  <a:pt x="54" y="94"/>
                </a:moveTo>
                <a:cubicBezTo>
                  <a:pt x="43" y="110"/>
                  <a:pt x="25" y="103"/>
                  <a:pt x="10" y="105"/>
                </a:cubicBezTo>
                <a:cubicBezTo>
                  <a:pt x="10" y="119"/>
                  <a:pt x="10" y="131"/>
                  <a:pt x="10" y="144"/>
                </a:cubicBezTo>
                <a:cubicBezTo>
                  <a:pt x="31" y="142"/>
                  <a:pt x="50" y="120"/>
                  <a:pt x="54" y="94"/>
                </a:cubicBezTo>
                <a:close/>
                <a:moveTo>
                  <a:pt x="10" y="49"/>
                </a:moveTo>
                <a:cubicBezTo>
                  <a:pt x="26" y="50"/>
                  <a:pt x="44" y="45"/>
                  <a:pt x="55" y="62"/>
                </a:cubicBezTo>
                <a:cubicBezTo>
                  <a:pt x="50" y="32"/>
                  <a:pt x="29" y="11"/>
                  <a:pt x="10" y="10"/>
                </a:cubicBezTo>
                <a:cubicBezTo>
                  <a:pt x="10" y="23"/>
                  <a:pt x="10" y="35"/>
                  <a:pt x="10" y="49"/>
                </a:cubicBezTo>
                <a:close/>
                <a:moveTo>
                  <a:pt x="124" y="56"/>
                </a:moveTo>
                <a:cubicBezTo>
                  <a:pt x="124" y="70"/>
                  <a:pt x="124" y="84"/>
                  <a:pt x="124" y="98"/>
                </a:cubicBezTo>
                <a:cubicBezTo>
                  <a:pt x="136" y="95"/>
                  <a:pt x="142" y="87"/>
                  <a:pt x="141" y="75"/>
                </a:cubicBezTo>
                <a:cubicBezTo>
                  <a:pt x="141" y="65"/>
                  <a:pt x="134" y="57"/>
                  <a:pt x="124" y="56"/>
                </a:cubicBezTo>
                <a:close/>
                <a:moveTo>
                  <a:pt x="228" y="95"/>
                </a:moveTo>
                <a:cubicBezTo>
                  <a:pt x="228" y="83"/>
                  <a:pt x="228" y="71"/>
                  <a:pt x="228" y="59"/>
                </a:cubicBezTo>
                <a:cubicBezTo>
                  <a:pt x="224" y="59"/>
                  <a:pt x="219" y="58"/>
                  <a:pt x="215" y="59"/>
                </a:cubicBezTo>
                <a:cubicBezTo>
                  <a:pt x="214" y="59"/>
                  <a:pt x="212" y="61"/>
                  <a:pt x="212" y="62"/>
                </a:cubicBezTo>
                <a:cubicBezTo>
                  <a:pt x="212" y="73"/>
                  <a:pt x="212" y="84"/>
                  <a:pt x="212" y="95"/>
                </a:cubicBezTo>
                <a:cubicBezTo>
                  <a:pt x="218" y="95"/>
                  <a:pt x="223" y="95"/>
                  <a:pt x="228" y="95"/>
                </a:cubicBezTo>
                <a:close/>
                <a:moveTo>
                  <a:pt x="114" y="55"/>
                </a:moveTo>
                <a:cubicBezTo>
                  <a:pt x="102" y="59"/>
                  <a:pt x="96" y="67"/>
                  <a:pt x="96" y="78"/>
                </a:cubicBezTo>
                <a:cubicBezTo>
                  <a:pt x="97" y="88"/>
                  <a:pt x="103" y="96"/>
                  <a:pt x="114" y="98"/>
                </a:cubicBezTo>
                <a:cubicBezTo>
                  <a:pt x="114" y="84"/>
                  <a:pt x="114" y="70"/>
                  <a:pt x="114" y="55"/>
                </a:cubicBezTo>
                <a:close/>
                <a:moveTo>
                  <a:pt x="10" y="95"/>
                </a:moveTo>
                <a:cubicBezTo>
                  <a:pt x="15" y="95"/>
                  <a:pt x="20" y="95"/>
                  <a:pt x="25" y="95"/>
                </a:cubicBezTo>
                <a:cubicBezTo>
                  <a:pt x="25" y="83"/>
                  <a:pt x="25" y="71"/>
                  <a:pt x="25" y="60"/>
                </a:cubicBezTo>
                <a:cubicBezTo>
                  <a:pt x="20" y="60"/>
                  <a:pt x="15" y="60"/>
                  <a:pt x="10" y="60"/>
                </a:cubicBezTo>
                <a:cubicBezTo>
                  <a:pt x="10" y="72"/>
                  <a:pt x="10" y="83"/>
                  <a:pt x="10" y="95"/>
                </a:cubicBezTo>
                <a:close/>
                <a:moveTo>
                  <a:pt x="35" y="95"/>
                </a:moveTo>
                <a:cubicBezTo>
                  <a:pt x="45" y="92"/>
                  <a:pt x="51" y="84"/>
                  <a:pt x="50" y="76"/>
                </a:cubicBezTo>
                <a:cubicBezTo>
                  <a:pt x="49" y="68"/>
                  <a:pt x="43" y="61"/>
                  <a:pt x="35" y="60"/>
                </a:cubicBezTo>
                <a:cubicBezTo>
                  <a:pt x="35" y="71"/>
                  <a:pt x="35" y="83"/>
                  <a:pt x="35" y="95"/>
                </a:cubicBezTo>
                <a:close/>
                <a:moveTo>
                  <a:pt x="203" y="60"/>
                </a:moveTo>
                <a:cubicBezTo>
                  <a:pt x="193" y="62"/>
                  <a:pt x="187" y="69"/>
                  <a:pt x="188" y="79"/>
                </a:cubicBezTo>
                <a:cubicBezTo>
                  <a:pt x="189" y="87"/>
                  <a:pt x="195" y="94"/>
                  <a:pt x="203" y="94"/>
                </a:cubicBezTo>
                <a:cubicBezTo>
                  <a:pt x="203" y="83"/>
                  <a:pt x="203" y="71"/>
                  <a:pt x="203" y="6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6A03A97A-EDAF-4C95-8745-392C94FFD0DE}"/>
              </a:ext>
            </a:extLst>
          </p:cNvPr>
          <p:cNvSpPr>
            <a:spLocks noEditPoints="1"/>
          </p:cNvSpPr>
          <p:nvPr/>
        </p:nvSpPr>
        <p:spPr bwMode="auto">
          <a:xfrm>
            <a:off x="2794000" y="1133475"/>
            <a:ext cx="552450" cy="485775"/>
          </a:xfrm>
          <a:custGeom>
            <a:avLst/>
            <a:gdLst>
              <a:gd name="T0" fmla="*/ 170 w 183"/>
              <a:gd name="T1" fmla="*/ 1 h 161"/>
              <a:gd name="T2" fmla="*/ 180 w 183"/>
              <a:gd name="T3" fmla="*/ 20 h 161"/>
              <a:gd name="T4" fmla="*/ 169 w 183"/>
              <a:gd name="T5" fmla="*/ 29 h 161"/>
              <a:gd name="T6" fmla="*/ 145 w 183"/>
              <a:gd name="T7" fmla="*/ 153 h 161"/>
              <a:gd name="T8" fmla="*/ 133 w 183"/>
              <a:gd name="T9" fmla="*/ 141 h 161"/>
              <a:gd name="T10" fmla="*/ 118 w 183"/>
              <a:gd name="T11" fmla="*/ 155 h 161"/>
              <a:gd name="T12" fmla="*/ 108 w 183"/>
              <a:gd name="T13" fmla="*/ 157 h 161"/>
              <a:gd name="T14" fmla="*/ 87 w 183"/>
              <a:gd name="T15" fmla="*/ 143 h 161"/>
              <a:gd name="T16" fmla="*/ 70 w 183"/>
              <a:gd name="T17" fmla="*/ 160 h 161"/>
              <a:gd name="T18" fmla="*/ 61 w 183"/>
              <a:gd name="T19" fmla="*/ 143 h 161"/>
              <a:gd name="T20" fmla="*/ 45 w 183"/>
              <a:gd name="T21" fmla="*/ 149 h 161"/>
              <a:gd name="T22" fmla="*/ 35 w 183"/>
              <a:gd name="T23" fmla="*/ 147 h 161"/>
              <a:gd name="T24" fmla="*/ 16 w 183"/>
              <a:gd name="T25" fmla="*/ 34 h 161"/>
              <a:gd name="T26" fmla="*/ 1 w 183"/>
              <a:gd name="T27" fmla="*/ 12 h 161"/>
              <a:gd name="T28" fmla="*/ 29 w 183"/>
              <a:gd name="T29" fmla="*/ 1 h 161"/>
              <a:gd name="T30" fmla="*/ 92 w 183"/>
              <a:gd name="T31" fmla="*/ 1 h 161"/>
              <a:gd name="T32" fmla="*/ 123 w 183"/>
              <a:gd name="T33" fmla="*/ 77 h 161"/>
              <a:gd name="T34" fmla="*/ 98 w 183"/>
              <a:gd name="T35" fmla="*/ 93 h 161"/>
              <a:gd name="T36" fmla="*/ 141 w 183"/>
              <a:gd name="T37" fmla="*/ 93 h 161"/>
              <a:gd name="T38" fmla="*/ 43 w 183"/>
              <a:gd name="T39" fmla="*/ 92 h 161"/>
              <a:gd name="T40" fmla="*/ 86 w 183"/>
              <a:gd name="T41" fmla="*/ 93 h 161"/>
              <a:gd name="T42" fmla="*/ 92 w 183"/>
              <a:gd name="T43" fmla="*/ 51 h 161"/>
              <a:gd name="T44" fmla="*/ 92 w 183"/>
              <a:gd name="T45" fmla="*/ 87 h 161"/>
              <a:gd name="T46" fmla="*/ 92 w 183"/>
              <a:gd name="T47" fmla="*/ 51 h 161"/>
              <a:gd name="T48" fmla="*/ 141 w 183"/>
              <a:gd name="T49" fmla="*/ 46 h 161"/>
              <a:gd name="T50" fmla="*/ 118 w 183"/>
              <a:gd name="T51" fmla="*/ 29 h 161"/>
              <a:gd name="T52" fmla="*/ 120 w 183"/>
              <a:gd name="T53" fmla="*/ 64 h 161"/>
              <a:gd name="T54" fmla="*/ 86 w 183"/>
              <a:gd name="T55" fmla="*/ 46 h 161"/>
              <a:gd name="T56" fmla="*/ 43 w 183"/>
              <a:gd name="T57" fmla="*/ 46 h 161"/>
              <a:gd name="T58" fmla="*/ 113 w 183"/>
              <a:gd name="T59" fmla="*/ 116 h 161"/>
              <a:gd name="T60" fmla="*/ 90 w 183"/>
              <a:gd name="T61" fmla="*/ 100 h 161"/>
              <a:gd name="T62" fmla="*/ 87 w 183"/>
              <a:gd name="T63" fmla="*/ 129 h 161"/>
              <a:gd name="T64" fmla="*/ 113 w 183"/>
              <a:gd name="T65" fmla="*/ 116 h 161"/>
              <a:gd name="T66" fmla="*/ 58 w 183"/>
              <a:gd name="T67" fmla="*/ 69 h 161"/>
              <a:gd name="T68" fmla="*/ 35 w 183"/>
              <a:gd name="T69" fmla="*/ 53 h 161"/>
              <a:gd name="T70" fmla="*/ 36 w 183"/>
              <a:gd name="T71" fmla="*/ 87 h 161"/>
              <a:gd name="T72" fmla="*/ 126 w 183"/>
              <a:gd name="T73" fmla="*/ 69 h 161"/>
              <a:gd name="T74" fmla="*/ 152 w 183"/>
              <a:gd name="T75" fmla="*/ 61 h 161"/>
              <a:gd name="T76" fmla="*/ 110 w 183"/>
              <a:gd name="T77" fmla="*/ 25 h 161"/>
              <a:gd name="T78" fmla="*/ 92 w 183"/>
              <a:gd name="T79" fmla="*/ 40 h 161"/>
              <a:gd name="T80" fmla="*/ 54 w 183"/>
              <a:gd name="T81" fmla="*/ 25 h 161"/>
              <a:gd name="T82" fmla="*/ 36 w 183"/>
              <a:gd name="T83" fmla="*/ 41 h 161"/>
              <a:gd name="T84" fmla="*/ 148 w 183"/>
              <a:gd name="T85" fmla="*/ 41 h 161"/>
              <a:gd name="T86" fmla="*/ 129 w 183"/>
              <a:gd name="T87" fmla="*/ 25 h 161"/>
              <a:gd name="T88" fmla="*/ 58 w 183"/>
              <a:gd name="T89" fmla="*/ 116 h 161"/>
              <a:gd name="T90" fmla="*/ 43 w 183"/>
              <a:gd name="T91" fmla="*/ 128 h 161"/>
              <a:gd name="T92" fmla="*/ 126 w 183"/>
              <a:gd name="T93" fmla="*/ 116 h 161"/>
              <a:gd name="T94" fmla="*/ 145 w 183"/>
              <a:gd name="T95" fmla="*/ 100 h 161"/>
              <a:gd name="T96" fmla="*/ 104 w 183"/>
              <a:gd name="T97" fmla="*/ 135 h 161"/>
              <a:gd name="T98" fmla="*/ 118 w 183"/>
              <a:gd name="T99" fmla="*/ 134 h 161"/>
              <a:gd name="T100" fmla="*/ 118 w 183"/>
              <a:gd name="T101" fmla="*/ 123 h 161"/>
              <a:gd name="T102" fmla="*/ 80 w 183"/>
              <a:gd name="T103" fmla="*/ 135 h 161"/>
              <a:gd name="T104" fmla="*/ 71 w 183"/>
              <a:gd name="T105" fmla="*/ 126 h 161"/>
              <a:gd name="T106" fmla="*/ 74 w 183"/>
              <a:gd name="T107" fmla="*/ 142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83" h="161">
                <a:moveTo>
                  <a:pt x="92" y="1"/>
                </a:moveTo>
                <a:cubicBezTo>
                  <a:pt x="118" y="1"/>
                  <a:pt x="144" y="1"/>
                  <a:pt x="170" y="1"/>
                </a:cubicBezTo>
                <a:cubicBezTo>
                  <a:pt x="175" y="1"/>
                  <a:pt x="181" y="2"/>
                  <a:pt x="182" y="8"/>
                </a:cubicBezTo>
                <a:cubicBezTo>
                  <a:pt x="183" y="12"/>
                  <a:pt x="182" y="17"/>
                  <a:pt x="180" y="20"/>
                </a:cubicBezTo>
                <a:cubicBezTo>
                  <a:pt x="179" y="22"/>
                  <a:pt x="175" y="23"/>
                  <a:pt x="173" y="24"/>
                </a:cubicBezTo>
                <a:cubicBezTo>
                  <a:pt x="171" y="26"/>
                  <a:pt x="169" y="27"/>
                  <a:pt x="169" y="29"/>
                </a:cubicBezTo>
                <a:cubicBezTo>
                  <a:pt x="162" y="68"/>
                  <a:pt x="156" y="108"/>
                  <a:pt x="149" y="147"/>
                </a:cubicBezTo>
                <a:cubicBezTo>
                  <a:pt x="148" y="149"/>
                  <a:pt x="146" y="151"/>
                  <a:pt x="145" y="153"/>
                </a:cubicBezTo>
                <a:cubicBezTo>
                  <a:pt x="143" y="152"/>
                  <a:pt x="141" y="151"/>
                  <a:pt x="139" y="149"/>
                </a:cubicBezTo>
                <a:cubicBezTo>
                  <a:pt x="137" y="146"/>
                  <a:pt x="136" y="143"/>
                  <a:pt x="133" y="141"/>
                </a:cubicBezTo>
                <a:cubicBezTo>
                  <a:pt x="129" y="137"/>
                  <a:pt x="125" y="138"/>
                  <a:pt x="123" y="143"/>
                </a:cubicBezTo>
                <a:cubicBezTo>
                  <a:pt x="121" y="147"/>
                  <a:pt x="120" y="151"/>
                  <a:pt x="118" y="155"/>
                </a:cubicBezTo>
                <a:cubicBezTo>
                  <a:pt x="117" y="157"/>
                  <a:pt x="116" y="160"/>
                  <a:pt x="114" y="160"/>
                </a:cubicBezTo>
                <a:cubicBezTo>
                  <a:pt x="112" y="160"/>
                  <a:pt x="110" y="158"/>
                  <a:pt x="108" y="157"/>
                </a:cubicBezTo>
                <a:cubicBezTo>
                  <a:pt x="105" y="152"/>
                  <a:pt x="101" y="148"/>
                  <a:pt x="98" y="143"/>
                </a:cubicBezTo>
                <a:cubicBezTo>
                  <a:pt x="94" y="139"/>
                  <a:pt x="90" y="139"/>
                  <a:pt x="87" y="143"/>
                </a:cubicBezTo>
                <a:cubicBezTo>
                  <a:pt x="83" y="147"/>
                  <a:pt x="80" y="152"/>
                  <a:pt x="76" y="156"/>
                </a:cubicBezTo>
                <a:cubicBezTo>
                  <a:pt x="74" y="158"/>
                  <a:pt x="71" y="161"/>
                  <a:pt x="70" y="160"/>
                </a:cubicBezTo>
                <a:cubicBezTo>
                  <a:pt x="68" y="159"/>
                  <a:pt x="66" y="156"/>
                  <a:pt x="65" y="154"/>
                </a:cubicBezTo>
                <a:cubicBezTo>
                  <a:pt x="64" y="151"/>
                  <a:pt x="63" y="147"/>
                  <a:pt x="61" y="143"/>
                </a:cubicBezTo>
                <a:cubicBezTo>
                  <a:pt x="59" y="138"/>
                  <a:pt x="54" y="137"/>
                  <a:pt x="50" y="142"/>
                </a:cubicBezTo>
                <a:cubicBezTo>
                  <a:pt x="48" y="144"/>
                  <a:pt x="47" y="147"/>
                  <a:pt x="45" y="149"/>
                </a:cubicBezTo>
                <a:cubicBezTo>
                  <a:pt x="43" y="151"/>
                  <a:pt x="41" y="153"/>
                  <a:pt x="39" y="153"/>
                </a:cubicBezTo>
                <a:cubicBezTo>
                  <a:pt x="37" y="152"/>
                  <a:pt x="35" y="149"/>
                  <a:pt x="35" y="147"/>
                </a:cubicBezTo>
                <a:cubicBezTo>
                  <a:pt x="34" y="139"/>
                  <a:pt x="34" y="130"/>
                  <a:pt x="32" y="121"/>
                </a:cubicBezTo>
                <a:cubicBezTo>
                  <a:pt x="27" y="92"/>
                  <a:pt x="21" y="63"/>
                  <a:pt x="16" y="34"/>
                </a:cubicBezTo>
                <a:cubicBezTo>
                  <a:pt x="15" y="28"/>
                  <a:pt x="15" y="24"/>
                  <a:pt x="8" y="23"/>
                </a:cubicBezTo>
                <a:cubicBezTo>
                  <a:pt x="2" y="23"/>
                  <a:pt x="0" y="17"/>
                  <a:pt x="1" y="12"/>
                </a:cubicBezTo>
                <a:cubicBezTo>
                  <a:pt x="1" y="6"/>
                  <a:pt x="4" y="2"/>
                  <a:pt x="10" y="1"/>
                </a:cubicBezTo>
                <a:cubicBezTo>
                  <a:pt x="16" y="0"/>
                  <a:pt x="23" y="1"/>
                  <a:pt x="29" y="1"/>
                </a:cubicBezTo>
                <a:cubicBezTo>
                  <a:pt x="50" y="1"/>
                  <a:pt x="71" y="1"/>
                  <a:pt x="92" y="1"/>
                </a:cubicBezTo>
                <a:cubicBezTo>
                  <a:pt x="92" y="1"/>
                  <a:pt x="92" y="1"/>
                  <a:pt x="92" y="1"/>
                </a:cubicBezTo>
                <a:close/>
                <a:moveTo>
                  <a:pt x="141" y="93"/>
                </a:moveTo>
                <a:cubicBezTo>
                  <a:pt x="135" y="87"/>
                  <a:pt x="129" y="82"/>
                  <a:pt x="123" y="77"/>
                </a:cubicBezTo>
                <a:cubicBezTo>
                  <a:pt x="121" y="76"/>
                  <a:pt x="118" y="76"/>
                  <a:pt x="117" y="77"/>
                </a:cubicBezTo>
                <a:cubicBezTo>
                  <a:pt x="111" y="82"/>
                  <a:pt x="105" y="87"/>
                  <a:pt x="98" y="93"/>
                </a:cubicBezTo>
                <a:cubicBezTo>
                  <a:pt x="106" y="99"/>
                  <a:pt x="113" y="104"/>
                  <a:pt x="120" y="110"/>
                </a:cubicBezTo>
                <a:cubicBezTo>
                  <a:pt x="127" y="104"/>
                  <a:pt x="134" y="99"/>
                  <a:pt x="141" y="93"/>
                </a:cubicBezTo>
                <a:close/>
                <a:moveTo>
                  <a:pt x="64" y="75"/>
                </a:moveTo>
                <a:cubicBezTo>
                  <a:pt x="57" y="80"/>
                  <a:pt x="50" y="86"/>
                  <a:pt x="43" y="92"/>
                </a:cubicBezTo>
                <a:cubicBezTo>
                  <a:pt x="50" y="99"/>
                  <a:pt x="57" y="104"/>
                  <a:pt x="64" y="110"/>
                </a:cubicBezTo>
                <a:cubicBezTo>
                  <a:pt x="71" y="104"/>
                  <a:pt x="78" y="99"/>
                  <a:pt x="86" y="93"/>
                </a:cubicBezTo>
                <a:cubicBezTo>
                  <a:pt x="78" y="86"/>
                  <a:pt x="71" y="80"/>
                  <a:pt x="64" y="75"/>
                </a:cubicBezTo>
                <a:close/>
                <a:moveTo>
                  <a:pt x="92" y="51"/>
                </a:moveTo>
                <a:cubicBezTo>
                  <a:pt x="85" y="57"/>
                  <a:pt x="78" y="63"/>
                  <a:pt x="71" y="69"/>
                </a:cubicBezTo>
                <a:cubicBezTo>
                  <a:pt x="78" y="75"/>
                  <a:pt x="85" y="81"/>
                  <a:pt x="92" y="87"/>
                </a:cubicBezTo>
                <a:cubicBezTo>
                  <a:pt x="99" y="81"/>
                  <a:pt x="106" y="75"/>
                  <a:pt x="113" y="69"/>
                </a:cubicBezTo>
                <a:cubicBezTo>
                  <a:pt x="106" y="63"/>
                  <a:pt x="99" y="57"/>
                  <a:pt x="92" y="51"/>
                </a:cubicBezTo>
                <a:close/>
                <a:moveTo>
                  <a:pt x="120" y="64"/>
                </a:moveTo>
                <a:cubicBezTo>
                  <a:pt x="127" y="58"/>
                  <a:pt x="134" y="52"/>
                  <a:pt x="141" y="46"/>
                </a:cubicBezTo>
                <a:cubicBezTo>
                  <a:pt x="134" y="40"/>
                  <a:pt x="128" y="35"/>
                  <a:pt x="122" y="30"/>
                </a:cubicBezTo>
                <a:cubicBezTo>
                  <a:pt x="121" y="29"/>
                  <a:pt x="119" y="29"/>
                  <a:pt x="118" y="29"/>
                </a:cubicBezTo>
                <a:cubicBezTo>
                  <a:pt x="111" y="35"/>
                  <a:pt x="105" y="40"/>
                  <a:pt x="98" y="46"/>
                </a:cubicBezTo>
                <a:cubicBezTo>
                  <a:pt x="106" y="52"/>
                  <a:pt x="112" y="58"/>
                  <a:pt x="120" y="64"/>
                </a:cubicBezTo>
                <a:close/>
                <a:moveTo>
                  <a:pt x="64" y="64"/>
                </a:moveTo>
                <a:cubicBezTo>
                  <a:pt x="71" y="58"/>
                  <a:pt x="78" y="52"/>
                  <a:pt x="86" y="46"/>
                </a:cubicBezTo>
                <a:cubicBezTo>
                  <a:pt x="78" y="39"/>
                  <a:pt x="71" y="34"/>
                  <a:pt x="64" y="28"/>
                </a:cubicBezTo>
                <a:cubicBezTo>
                  <a:pt x="57" y="34"/>
                  <a:pt x="50" y="40"/>
                  <a:pt x="43" y="46"/>
                </a:cubicBezTo>
                <a:cubicBezTo>
                  <a:pt x="50" y="52"/>
                  <a:pt x="57" y="58"/>
                  <a:pt x="64" y="64"/>
                </a:cubicBezTo>
                <a:close/>
                <a:moveTo>
                  <a:pt x="113" y="116"/>
                </a:moveTo>
                <a:cubicBezTo>
                  <a:pt x="107" y="110"/>
                  <a:pt x="101" y="105"/>
                  <a:pt x="95" y="101"/>
                </a:cubicBezTo>
                <a:cubicBezTo>
                  <a:pt x="94" y="100"/>
                  <a:pt x="91" y="99"/>
                  <a:pt x="90" y="100"/>
                </a:cubicBezTo>
                <a:cubicBezTo>
                  <a:pt x="83" y="105"/>
                  <a:pt x="77" y="110"/>
                  <a:pt x="71" y="116"/>
                </a:cubicBezTo>
                <a:cubicBezTo>
                  <a:pt x="76" y="121"/>
                  <a:pt x="81" y="126"/>
                  <a:pt x="87" y="129"/>
                </a:cubicBezTo>
                <a:cubicBezTo>
                  <a:pt x="89" y="131"/>
                  <a:pt x="94" y="131"/>
                  <a:pt x="97" y="130"/>
                </a:cubicBezTo>
                <a:cubicBezTo>
                  <a:pt x="103" y="126"/>
                  <a:pt x="108" y="121"/>
                  <a:pt x="113" y="116"/>
                </a:cubicBezTo>
                <a:close/>
                <a:moveTo>
                  <a:pt x="36" y="87"/>
                </a:moveTo>
                <a:cubicBezTo>
                  <a:pt x="44" y="81"/>
                  <a:pt x="51" y="75"/>
                  <a:pt x="58" y="69"/>
                </a:cubicBezTo>
                <a:cubicBezTo>
                  <a:pt x="52" y="64"/>
                  <a:pt x="46" y="59"/>
                  <a:pt x="40" y="54"/>
                </a:cubicBezTo>
                <a:cubicBezTo>
                  <a:pt x="39" y="53"/>
                  <a:pt x="36" y="52"/>
                  <a:pt x="35" y="53"/>
                </a:cubicBezTo>
                <a:cubicBezTo>
                  <a:pt x="33" y="54"/>
                  <a:pt x="31" y="57"/>
                  <a:pt x="32" y="59"/>
                </a:cubicBezTo>
                <a:cubicBezTo>
                  <a:pt x="33" y="68"/>
                  <a:pt x="35" y="77"/>
                  <a:pt x="36" y="87"/>
                </a:cubicBezTo>
                <a:close/>
                <a:moveTo>
                  <a:pt x="147" y="52"/>
                </a:moveTo>
                <a:cubicBezTo>
                  <a:pt x="140" y="57"/>
                  <a:pt x="134" y="63"/>
                  <a:pt x="126" y="69"/>
                </a:cubicBezTo>
                <a:cubicBezTo>
                  <a:pt x="133" y="75"/>
                  <a:pt x="140" y="81"/>
                  <a:pt x="147" y="87"/>
                </a:cubicBezTo>
                <a:cubicBezTo>
                  <a:pt x="149" y="78"/>
                  <a:pt x="151" y="69"/>
                  <a:pt x="152" y="61"/>
                </a:cubicBezTo>
                <a:cubicBezTo>
                  <a:pt x="154" y="56"/>
                  <a:pt x="152" y="54"/>
                  <a:pt x="147" y="52"/>
                </a:cubicBezTo>
                <a:close/>
                <a:moveTo>
                  <a:pt x="110" y="25"/>
                </a:moveTo>
                <a:cubicBezTo>
                  <a:pt x="97" y="25"/>
                  <a:pt x="86" y="25"/>
                  <a:pt x="74" y="25"/>
                </a:cubicBezTo>
                <a:cubicBezTo>
                  <a:pt x="80" y="31"/>
                  <a:pt x="86" y="35"/>
                  <a:pt x="92" y="40"/>
                </a:cubicBezTo>
                <a:cubicBezTo>
                  <a:pt x="98" y="35"/>
                  <a:pt x="104" y="31"/>
                  <a:pt x="110" y="25"/>
                </a:cubicBezTo>
                <a:close/>
                <a:moveTo>
                  <a:pt x="54" y="25"/>
                </a:moveTo>
                <a:cubicBezTo>
                  <a:pt x="44" y="25"/>
                  <a:pt x="34" y="25"/>
                  <a:pt x="25" y="25"/>
                </a:cubicBezTo>
                <a:cubicBezTo>
                  <a:pt x="25" y="34"/>
                  <a:pt x="32" y="36"/>
                  <a:pt x="36" y="41"/>
                </a:cubicBezTo>
                <a:cubicBezTo>
                  <a:pt x="42" y="35"/>
                  <a:pt x="48" y="31"/>
                  <a:pt x="54" y="25"/>
                </a:cubicBezTo>
                <a:close/>
                <a:moveTo>
                  <a:pt x="148" y="41"/>
                </a:moveTo>
                <a:cubicBezTo>
                  <a:pt x="152" y="35"/>
                  <a:pt x="160" y="34"/>
                  <a:pt x="158" y="25"/>
                </a:cubicBezTo>
                <a:cubicBezTo>
                  <a:pt x="149" y="25"/>
                  <a:pt x="140" y="25"/>
                  <a:pt x="129" y="25"/>
                </a:cubicBezTo>
                <a:cubicBezTo>
                  <a:pt x="136" y="31"/>
                  <a:pt x="141" y="35"/>
                  <a:pt x="148" y="41"/>
                </a:cubicBezTo>
                <a:close/>
                <a:moveTo>
                  <a:pt x="58" y="116"/>
                </a:moveTo>
                <a:cubicBezTo>
                  <a:pt x="51" y="110"/>
                  <a:pt x="45" y="105"/>
                  <a:pt x="39" y="100"/>
                </a:cubicBezTo>
                <a:cubicBezTo>
                  <a:pt x="40" y="110"/>
                  <a:pt x="41" y="119"/>
                  <a:pt x="43" y="128"/>
                </a:cubicBezTo>
                <a:cubicBezTo>
                  <a:pt x="48" y="124"/>
                  <a:pt x="53" y="120"/>
                  <a:pt x="58" y="116"/>
                </a:cubicBezTo>
                <a:close/>
                <a:moveTo>
                  <a:pt x="126" y="116"/>
                </a:moveTo>
                <a:cubicBezTo>
                  <a:pt x="131" y="120"/>
                  <a:pt x="136" y="124"/>
                  <a:pt x="141" y="128"/>
                </a:cubicBezTo>
                <a:cubicBezTo>
                  <a:pt x="142" y="118"/>
                  <a:pt x="144" y="110"/>
                  <a:pt x="145" y="100"/>
                </a:cubicBezTo>
                <a:cubicBezTo>
                  <a:pt x="138" y="105"/>
                  <a:pt x="133" y="110"/>
                  <a:pt x="126" y="116"/>
                </a:cubicBezTo>
                <a:close/>
                <a:moveTo>
                  <a:pt x="104" y="135"/>
                </a:moveTo>
                <a:cubicBezTo>
                  <a:pt x="107" y="138"/>
                  <a:pt x="109" y="140"/>
                  <a:pt x="111" y="143"/>
                </a:cubicBezTo>
                <a:cubicBezTo>
                  <a:pt x="113" y="140"/>
                  <a:pt x="115" y="136"/>
                  <a:pt x="118" y="134"/>
                </a:cubicBezTo>
                <a:cubicBezTo>
                  <a:pt x="120" y="131"/>
                  <a:pt x="124" y="130"/>
                  <a:pt x="129" y="127"/>
                </a:cubicBezTo>
                <a:cubicBezTo>
                  <a:pt x="124" y="125"/>
                  <a:pt x="120" y="122"/>
                  <a:pt x="118" y="123"/>
                </a:cubicBezTo>
                <a:cubicBezTo>
                  <a:pt x="113" y="126"/>
                  <a:pt x="109" y="130"/>
                  <a:pt x="104" y="135"/>
                </a:cubicBezTo>
                <a:close/>
                <a:moveTo>
                  <a:pt x="80" y="135"/>
                </a:moveTo>
                <a:cubicBezTo>
                  <a:pt x="79" y="133"/>
                  <a:pt x="77" y="132"/>
                  <a:pt x="76" y="131"/>
                </a:cubicBezTo>
                <a:cubicBezTo>
                  <a:pt x="74" y="129"/>
                  <a:pt x="72" y="128"/>
                  <a:pt x="71" y="126"/>
                </a:cubicBezTo>
                <a:cubicBezTo>
                  <a:pt x="64" y="120"/>
                  <a:pt x="63" y="120"/>
                  <a:pt x="58" y="127"/>
                </a:cubicBezTo>
                <a:cubicBezTo>
                  <a:pt x="63" y="132"/>
                  <a:pt x="68" y="137"/>
                  <a:pt x="74" y="142"/>
                </a:cubicBezTo>
                <a:cubicBezTo>
                  <a:pt x="75" y="140"/>
                  <a:pt x="77" y="138"/>
                  <a:pt x="80" y="13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F6F33DC-9D52-4E32-923D-FB2BFD1FAFB2}"/>
              </a:ext>
            </a:extLst>
          </p:cNvPr>
          <p:cNvSpPr>
            <a:spLocks noEditPoints="1"/>
          </p:cNvSpPr>
          <p:nvPr/>
        </p:nvSpPr>
        <p:spPr bwMode="auto">
          <a:xfrm>
            <a:off x="1535113" y="3271838"/>
            <a:ext cx="695325" cy="407988"/>
          </a:xfrm>
          <a:custGeom>
            <a:avLst/>
            <a:gdLst>
              <a:gd name="T0" fmla="*/ 230 w 230"/>
              <a:gd name="T1" fmla="*/ 0 h 135"/>
              <a:gd name="T2" fmla="*/ 230 w 230"/>
              <a:gd name="T3" fmla="*/ 135 h 135"/>
              <a:gd name="T4" fmla="*/ 0 w 230"/>
              <a:gd name="T5" fmla="*/ 135 h 135"/>
              <a:gd name="T6" fmla="*/ 0 w 230"/>
              <a:gd name="T7" fmla="*/ 0 h 135"/>
              <a:gd name="T8" fmla="*/ 230 w 230"/>
              <a:gd name="T9" fmla="*/ 0 h 135"/>
              <a:gd name="T10" fmla="*/ 124 w 230"/>
              <a:gd name="T11" fmla="*/ 118 h 135"/>
              <a:gd name="T12" fmla="*/ 211 w 230"/>
              <a:gd name="T13" fmla="*/ 118 h 135"/>
              <a:gd name="T14" fmla="*/ 211 w 230"/>
              <a:gd name="T15" fmla="*/ 17 h 135"/>
              <a:gd name="T16" fmla="*/ 124 w 230"/>
              <a:gd name="T17" fmla="*/ 17 h 135"/>
              <a:gd name="T18" fmla="*/ 124 w 230"/>
              <a:gd name="T19" fmla="*/ 118 h 135"/>
              <a:gd name="T20" fmla="*/ 106 w 230"/>
              <a:gd name="T21" fmla="*/ 17 h 135"/>
              <a:gd name="T22" fmla="*/ 18 w 230"/>
              <a:gd name="T23" fmla="*/ 17 h 135"/>
              <a:gd name="T24" fmla="*/ 18 w 230"/>
              <a:gd name="T25" fmla="*/ 118 h 135"/>
              <a:gd name="T26" fmla="*/ 106 w 230"/>
              <a:gd name="T27" fmla="*/ 118 h 135"/>
              <a:gd name="T28" fmla="*/ 106 w 230"/>
              <a:gd name="T29" fmla="*/ 1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0" h="135">
                <a:moveTo>
                  <a:pt x="230" y="0"/>
                </a:moveTo>
                <a:cubicBezTo>
                  <a:pt x="230" y="45"/>
                  <a:pt x="230" y="90"/>
                  <a:pt x="230" y="135"/>
                </a:cubicBezTo>
                <a:cubicBezTo>
                  <a:pt x="153" y="135"/>
                  <a:pt x="77" y="135"/>
                  <a:pt x="0" y="135"/>
                </a:cubicBezTo>
                <a:cubicBezTo>
                  <a:pt x="0" y="90"/>
                  <a:pt x="0" y="46"/>
                  <a:pt x="0" y="0"/>
                </a:cubicBezTo>
                <a:cubicBezTo>
                  <a:pt x="76" y="0"/>
                  <a:pt x="153" y="0"/>
                  <a:pt x="230" y="0"/>
                </a:cubicBezTo>
                <a:close/>
                <a:moveTo>
                  <a:pt x="124" y="118"/>
                </a:moveTo>
                <a:cubicBezTo>
                  <a:pt x="154" y="118"/>
                  <a:pt x="182" y="118"/>
                  <a:pt x="211" y="118"/>
                </a:cubicBezTo>
                <a:cubicBezTo>
                  <a:pt x="211" y="84"/>
                  <a:pt x="211" y="51"/>
                  <a:pt x="211" y="17"/>
                </a:cubicBezTo>
                <a:cubicBezTo>
                  <a:pt x="182" y="17"/>
                  <a:pt x="153" y="17"/>
                  <a:pt x="124" y="17"/>
                </a:cubicBezTo>
                <a:cubicBezTo>
                  <a:pt x="124" y="51"/>
                  <a:pt x="124" y="84"/>
                  <a:pt x="124" y="118"/>
                </a:cubicBezTo>
                <a:close/>
                <a:moveTo>
                  <a:pt x="106" y="17"/>
                </a:moveTo>
                <a:cubicBezTo>
                  <a:pt x="76" y="17"/>
                  <a:pt x="47" y="17"/>
                  <a:pt x="18" y="17"/>
                </a:cubicBezTo>
                <a:cubicBezTo>
                  <a:pt x="18" y="51"/>
                  <a:pt x="18" y="84"/>
                  <a:pt x="18" y="118"/>
                </a:cubicBezTo>
                <a:cubicBezTo>
                  <a:pt x="48" y="118"/>
                  <a:pt x="77" y="118"/>
                  <a:pt x="106" y="118"/>
                </a:cubicBezTo>
                <a:cubicBezTo>
                  <a:pt x="106" y="84"/>
                  <a:pt x="106" y="51"/>
                  <a:pt x="106" y="1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C08200B-3C7D-46C0-9BA1-E05483EE17D6}"/>
              </a:ext>
            </a:extLst>
          </p:cNvPr>
          <p:cNvSpPr>
            <a:spLocks noEditPoints="1"/>
          </p:cNvSpPr>
          <p:nvPr/>
        </p:nvSpPr>
        <p:spPr bwMode="auto">
          <a:xfrm>
            <a:off x="415925" y="3244850"/>
            <a:ext cx="736600" cy="434975"/>
          </a:xfrm>
          <a:custGeom>
            <a:avLst/>
            <a:gdLst>
              <a:gd name="T0" fmla="*/ 157 w 244"/>
              <a:gd name="T1" fmla="*/ 144 h 144"/>
              <a:gd name="T2" fmla="*/ 122 w 244"/>
              <a:gd name="T3" fmla="*/ 144 h 144"/>
              <a:gd name="T4" fmla="*/ 115 w 244"/>
              <a:gd name="T5" fmla="*/ 141 h 144"/>
              <a:gd name="T6" fmla="*/ 92 w 244"/>
              <a:gd name="T7" fmla="*/ 142 h 144"/>
              <a:gd name="T8" fmla="*/ 87 w 244"/>
              <a:gd name="T9" fmla="*/ 144 h 144"/>
              <a:gd name="T10" fmla="*/ 15 w 244"/>
              <a:gd name="T11" fmla="*/ 144 h 144"/>
              <a:gd name="T12" fmla="*/ 1 w 244"/>
              <a:gd name="T13" fmla="*/ 131 h 144"/>
              <a:gd name="T14" fmla="*/ 2 w 244"/>
              <a:gd name="T15" fmla="*/ 86 h 144"/>
              <a:gd name="T16" fmla="*/ 10 w 244"/>
              <a:gd name="T17" fmla="*/ 26 h 144"/>
              <a:gd name="T18" fmla="*/ 38 w 244"/>
              <a:gd name="T19" fmla="*/ 14 h 144"/>
              <a:gd name="T20" fmla="*/ 45 w 244"/>
              <a:gd name="T21" fmla="*/ 19 h 144"/>
              <a:gd name="T22" fmla="*/ 84 w 244"/>
              <a:gd name="T23" fmla="*/ 9 h 144"/>
              <a:gd name="T24" fmla="*/ 85 w 244"/>
              <a:gd name="T25" fmla="*/ 6 h 144"/>
              <a:gd name="T26" fmla="*/ 96 w 244"/>
              <a:gd name="T27" fmla="*/ 4 h 144"/>
              <a:gd name="T28" fmla="*/ 117 w 244"/>
              <a:gd name="T29" fmla="*/ 26 h 144"/>
              <a:gd name="T30" fmla="*/ 170 w 244"/>
              <a:gd name="T31" fmla="*/ 64 h 144"/>
              <a:gd name="T32" fmla="*/ 198 w 244"/>
              <a:gd name="T33" fmla="*/ 69 h 144"/>
              <a:gd name="T34" fmla="*/ 224 w 244"/>
              <a:gd name="T35" fmla="*/ 76 h 144"/>
              <a:gd name="T36" fmla="*/ 236 w 244"/>
              <a:gd name="T37" fmla="*/ 110 h 144"/>
              <a:gd name="T38" fmla="*/ 205 w 244"/>
              <a:gd name="T39" fmla="*/ 141 h 144"/>
              <a:gd name="T40" fmla="*/ 191 w 244"/>
              <a:gd name="T41" fmla="*/ 144 h 144"/>
              <a:gd name="T42" fmla="*/ 157 w 244"/>
              <a:gd name="T43" fmla="*/ 144 h 144"/>
              <a:gd name="T44" fmla="*/ 157 w 244"/>
              <a:gd name="T45" fmla="*/ 144 h 144"/>
              <a:gd name="T46" fmla="*/ 19 w 244"/>
              <a:gd name="T47" fmla="*/ 29 h 144"/>
              <a:gd name="T48" fmla="*/ 14 w 244"/>
              <a:gd name="T49" fmla="*/ 61 h 144"/>
              <a:gd name="T50" fmla="*/ 16 w 244"/>
              <a:gd name="T51" fmla="*/ 71 h 144"/>
              <a:gd name="T52" fmla="*/ 38 w 244"/>
              <a:gd name="T53" fmla="*/ 98 h 144"/>
              <a:gd name="T54" fmla="*/ 69 w 244"/>
              <a:gd name="T55" fmla="*/ 115 h 144"/>
              <a:gd name="T56" fmla="*/ 153 w 244"/>
              <a:gd name="T57" fmla="*/ 117 h 144"/>
              <a:gd name="T58" fmla="*/ 161 w 244"/>
              <a:gd name="T59" fmla="*/ 115 h 144"/>
              <a:gd name="T60" fmla="*/ 179 w 244"/>
              <a:gd name="T61" fmla="*/ 81 h 144"/>
              <a:gd name="T62" fmla="*/ 176 w 244"/>
              <a:gd name="T63" fmla="*/ 77 h 144"/>
              <a:gd name="T64" fmla="*/ 153 w 244"/>
              <a:gd name="T65" fmla="*/ 69 h 144"/>
              <a:gd name="T66" fmla="*/ 134 w 244"/>
              <a:gd name="T67" fmla="*/ 85 h 144"/>
              <a:gd name="T68" fmla="*/ 125 w 244"/>
              <a:gd name="T69" fmla="*/ 85 h 144"/>
              <a:gd name="T70" fmla="*/ 127 w 244"/>
              <a:gd name="T71" fmla="*/ 76 h 144"/>
              <a:gd name="T72" fmla="*/ 143 w 244"/>
              <a:gd name="T73" fmla="*/ 62 h 144"/>
              <a:gd name="T74" fmla="*/ 142 w 244"/>
              <a:gd name="T75" fmla="*/ 60 h 144"/>
              <a:gd name="T76" fmla="*/ 137 w 244"/>
              <a:gd name="T77" fmla="*/ 61 h 144"/>
              <a:gd name="T78" fmla="*/ 123 w 244"/>
              <a:gd name="T79" fmla="*/ 73 h 144"/>
              <a:gd name="T80" fmla="*/ 113 w 244"/>
              <a:gd name="T81" fmla="*/ 75 h 144"/>
              <a:gd name="T82" fmla="*/ 115 w 244"/>
              <a:gd name="T83" fmla="*/ 64 h 144"/>
              <a:gd name="T84" fmla="*/ 129 w 244"/>
              <a:gd name="T85" fmla="*/ 51 h 144"/>
              <a:gd name="T86" fmla="*/ 129 w 244"/>
              <a:gd name="T87" fmla="*/ 49 h 144"/>
              <a:gd name="T88" fmla="*/ 124 w 244"/>
              <a:gd name="T89" fmla="*/ 51 h 144"/>
              <a:gd name="T90" fmla="*/ 111 w 244"/>
              <a:gd name="T91" fmla="*/ 62 h 144"/>
              <a:gd name="T92" fmla="*/ 101 w 244"/>
              <a:gd name="T93" fmla="*/ 62 h 144"/>
              <a:gd name="T94" fmla="*/ 103 w 244"/>
              <a:gd name="T95" fmla="*/ 53 h 144"/>
              <a:gd name="T96" fmla="*/ 118 w 244"/>
              <a:gd name="T97" fmla="*/ 40 h 144"/>
              <a:gd name="T98" fmla="*/ 101 w 244"/>
              <a:gd name="T99" fmla="*/ 25 h 144"/>
              <a:gd name="T100" fmla="*/ 19 w 244"/>
              <a:gd name="T101" fmla="*/ 29 h 144"/>
              <a:gd name="T102" fmla="*/ 10 w 244"/>
              <a:gd name="T103" fmla="*/ 116 h 144"/>
              <a:gd name="T104" fmla="*/ 10 w 244"/>
              <a:gd name="T105" fmla="*/ 126 h 144"/>
              <a:gd name="T106" fmla="*/ 19 w 244"/>
              <a:gd name="T107" fmla="*/ 135 h 144"/>
              <a:gd name="T108" fmla="*/ 80 w 244"/>
              <a:gd name="T109" fmla="*/ 134 h 144"/>
              <a:gd name="T110" fmla="*/ 86 w 244"/>
              <a:gd name="T111" fmla="*/ 132 h 144"/>
              <a:gd name="T112" fmla="*/ 100 w 244"/>
              <a:gd name="T113" fmla="*/ 126 h 144"/>
              <a:gd name="T114" fmla="*/ 111 w 244"/>
              <a:gd name="T115" fmla="*/ 127 h 144"/>
              <a:gd name="T116" fmla="*/ 121 w 244"/>
              <a:gd name="T117" fmla="*/ 132 h 144"/>
              <a:gd name="T118" fmla="*/ 126 w 244"/>
              <a:gd name="T119" fmla="*/ 134 h 144"/>
              <a:gd name="T120" fmla="*/ 192 w 244"/>
              <a:gd name="T121" fmla="*/ 134 h 144"/>
              <a:gd name="T122" fmla="*/ 219 w 244"/>
              <a:gd name="T123" fmla="*/ 117 h 144"/>
              <a:gd name="T124" fmla="*/ 10 w 244"/>
              <a:gd name="T125" fmla="*/ 116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4" h="144">
                <a:moveTo>
                  <a:pt x="157" y="144"/>
                </a:moveTo>
                <a:cubicBezTo>
                  <a:pt x="145" y="144"/>
                  <a:pt x="134" y="144"/>
                  <a:pt x="122" y="144"/>
                </a:cubicBezTo>
                <a:cubicBezTo>
                  <a:pt x="120" y="144"/>
                  <a:pt x="117" y="143"/>
                  <a:pt x="115" y="141"/>
                </a:cubicBezTo>
                <a:cubicBezTo>
                  <a:pt x="109" y="135"/>
                  <a:pt x="98" y="135"/>
                  <a:pt x="92" y="142"/>
                </a:cubicBezTo>
                <a:cubicBezTo>
                  <a:pt x="91" y="143"/>
                  <a:pt x="89" y="144"/>
                  <a:pt x="87" y="144"/>
                </a:cubicBezTo>
                <a:cubicBezTo>
                  <a:pt x="63" y="144"/>
                  <a:pt x="39" y="144"/>
                  <a:pt x="15" y="144"/>
                </a:cubicBezTo>
                <a:cubicBezTo>
                  <a:pt x="6" y="144"/>
                  <a:pt x="1" y="140"/>
                  <a:pt x="1" y="131"/>
                </a:cubicBezTo>
                <a:cubicBezTo>
                  <a:pt x="0" y="116"/>
                  <a:pt x="0" y="101"/>
                  <a:pt x="2" y="86"/>
                </a:cubicBezTo>
                <a:cubicBezTo>
                  <a:pt x="4" y="66"/>
                  <a:pt x="7" y="46"/>
                  <a:pt x="10" y="26"/>
                </a:cubicBezTo>
                <a:cubicBezTo>
                  <a:pt x="13" y="9"/>
                  <a:pt x="24" y="5"/>
                  <a:pt x="38" y="14"/>
                </a:cubicBezTo>
                <a:cubicBezTo>
                  <a:pt x="41" y="15"/>
                  <a:pt x="43" y="17"/>
                  <a:pt x="45" y="19"/>
                </a:cubicBezTo>
                <a:cubicBezTo>
                  <a:pt x="59" y="27"/>
                  <a:pt x="76" y="23"/>
                  <a:pt x="84" y="9"/>
                </a:cubicBezTo>
                <a:cubicBezTo>
                  <a:pt x="84" y="8"/>
                  <a:pt x="85" y="7"/>
                  <a:pt x="85" y="6"/>
                </a:cubicBezTo>
                <a:cubicBezTo>
                  <a:pt x="88" y="0"/>
                  <a:pt x="91" y="0"/>
                  <a:pt x="96" y="4"/>
                </a:cubicBezTo>
                <a:cubicBezTo>
                  <a:pt x="103" y="12"/>
                  <a:pt x="110" y="19"/>
                  <a:pt x="117" y="26"/>
                </a:cubicBezTo>
                <a:cubicBezTo>
                  <a:pt x="133" y="41"/>
                  <a:pt x="149" y="56"/>
                  <a:pt x="170" y="64"/>
                </a:cubicBezTo>
                <a:cubicBezTo>
                  <a:pt x="178" y="68"/>
                  <a:pt x="188" y="67"/>
                  <a:pt x="198" y="69"/>
                </a:cubicBezTo>
                <a:cubicBezTo>
                  <a:pt x="207" y="71"/>
                  <a:pt x="215" y="73"/>
                  <a:pt x="224" y="76"/>
                </a:cubicBezTo>
                <a:cubicBezTo>
                  <a:pt x="239" y="82"/>
                  <a:pt x="244" y="96"/>
                  <a:pt x="236" y="110"/>
                </a:cubicBezTo>
                <a:cubicBezTo>
                  <a:pt x="229" y="124"/>
                  <a:pt x="219" y="134"/>
                  <a:pt x="205" y="141"/>
                </a:cubicBezTo>
                <a:cubicBezTo>
                  <a:pt x="201" y="143"/>
                  <a:pt x="196" y="144"/>
                  <a:pt x="191" y="144"/>
                </a:cubicBezTo>
                <a:cubicBezTo>
                  <a:pt x="180" y="144"/>
                  <a:pt x="168" y="144"/>
                  <a:pt x="157" y="144"/>
                </a:cubicBezTo>
                <a:cubicBezTo>
                  <a:pt x="157" y="144"/>
                  <a:pt x="157" y="144"/>
                  <a:pt x="157" y="144"/>
                </a:cubicBezTo>
                <a:close/>
                <a:moveTo>
                  <a:pt x="19" y="29"/>
                </a:moveTo>
                <a:cubicBezTo>
                  <a:pt x="17" y="41"/>
                  <a:pt x="15" y="51"/>
                  <a:pt x="14" y="61"/>
                </a:cubicBezTo>
                <a:cubicBezTo>
                  <a:pt x="13" y="64"/>
                  <a:pt x="14" y="68"/>
                  <a:pt x="16" y="71"/>
                </a:cubicBezTo>
                <a:cubicBezTo>
                  <a:pt x="23" y="80"/>
                  <a:pt x="29" y="90"/>
                  <a:pt x="38" y="98"/>
                </a:cubicBezTo>
                <a:cubicBezTo>
                  <a:pt x="46" y="107"/>
                  <a:pt x="56" y="114"/>
                  <a:pt x="69" y="115"/>
                </a:cubicBezTo>
                <a:cubicBezTo>
                  <a:pt x="97" y="116"/>
                  <a:pt x="125" y="116"/>
                  <a:pt x="153" y="117"/>
                </a:cubicBezTo>
                <a:cubicBezTo>
                  <a:pt x="156" y="117"/>
                  <a:pt x="159" y="116"/>
                  <a:pt x="161" y="115"/>
                </a:cubicBezTo>
                <a:cubicBezTo>
                  <a:pt x="173" y="107"/>
                  <a:pt x="179" y="96"/>
                  <a:pt x="179" y="81"/>
                </a:cubicBezTo>
                <a:cubicBezTo>
                  <a:pt x="179" y="80"/>
                  <a:pt x="178" y="78"/>
                  <a:pt x="176" y="77"/>
                </a:cubicBezTo>
                <a:cubicBezTo>
                  <a:pt x="169" y="74"/>
                  <a:pt x="161" y="72"/>
                  <a:pt x="153" y="69"/>
                </a:cubicBezTo>
                <a:cubicBezTo>
                  <a:pt x="147" y="74"/>
                  <a:pt x="141" y="80"/>
                  <a:pt x="134" y="85"/>
                </a:cubicBezTo>
                <a:cubicBezTo>
                  <a:pt x="131" y="88"/>
                  <a:pt x="127" y="89"/>
                  <a:pt x="125" y="85"/>
                </a:cubicBezTo>
                <a:cubicBezTo>
                  <a:pt x="122" y="82"/>
                  <a:pt x="123" y="79"/>
                  <a:pt x="127" y="76"/>
                </a:cubicBezTo>
                <a:cubicBezTo>
                  <a:pt x="132" y="72"/>
                  <a:pt x="138" y="67"/>
                  <a:pt x="143" y="62"/>
                </a:cubicBezTo>
                <a:cubicBezTo>
                  <a:pt x="143" y="61"/>
                  <a:pt x="142" y="60"/>
                  <a:pt x="142" y="60"/>
                </a:cubicBezTo>
                <a:cubicBezTo>
                  <a:pt x="140" y="60"/>
                  <a:pt x="138" y="60"/>
                  <a:pt x="137" y="61"/>
                </a:cubicBezTo>
                <a:cubicBezTo>
                  <a:pt x="132" y="65"/>
                  <a:pt x="127" y="69"/>
                  <a:pt x="123" y="73"/>
                </a:cubicBezTo>
                <a:cubicBezTo>
                  <a:pt x="120" y="76"/>
                  <a:pt x="116" y="78"/>
                  <a:pt x="113" y="75"/>
                </a:cubicBezTo>
                <a:cubicBezTo>
                  <a:pt x="109" y="71"/>
                  <a:pt x="112" y="67"/>
                  <a:pt x="115" y="64"/>
                </a:cubicBezTo>
                <a:cubicBezTo>
                  <a:pt x="120" y="60"/>
                  <a:pt x="125" y="55"/>
                  <a:pt x="129" y="51"/>
                </a:cubicBezTo>
                <a:cubicBezTo>
                  <a:pt x="129" y="51"/>
                  <a:pt x="129" y="50"/>
                  <a:pt x="129" y="49"/>
                </a:cubicBezTo>
                <a:cubicBezTo>
                  <a:pt x="127" y="50"/>
                  <a:pt x="125" y="50"/>
                  <a:pt x="124" y="51"/>
                </a:cubicBezTo>
                <a:cubicBezTo>
                  <a:pt x="119" y="55"/>
                  <a:pt x="115" y="59"/>
                  <a:pt x="111" y="62"/>
                </a:cubicBezTo>
                <a:cubicBezTo>
                  <a:pt x="108" y="65"/>
                  <a:pt x="104" y="66"/>
                  <a:pt x="101" y="62"/>
                </a:cubicBezTo>
                <a:cubicBezTo>
                  <a:pt x="99" y="59"/>
                  <a:pt x="100" y="56"/>
                  <a:pt x="103" y="53"/>
                </a:cubicBezTo>
                <a:cubicBezTo>
                  <a:pt x="108" y="49"/>
                  <a:pt x="113" y="45"/>
                  <a:pt x="118" y="40"/>
                </a:cubicBezTo>
                <a:cubicBezTo>
                  <a:pt x="112" y="35"/>
                  <a:pt x="107" y="30"/>
                  <a:pt x="101" y="25"/>
                </a:cubicBezTo>
                <a:cubicBezTo>
                  <a:pt x="75" y="52"/>
                  <a:pt x="48" y="48"/>
                  <a:pt x="19" y="29"/>
                </a:cubicBezTo>
                <a:close/>
                <a:moveTo>
                  <a:pt x="10" y="116"/>
                </a:moveTo>
                <a:cubicBezTo>
                  <a:pt x="10" y="121"/>
                  <a:pt x="9" y="123"/>
                  <a:pt x="10" y="126"/>
                </a:cubicBezTo>
                <a:cubicBezTo>
                  <a:pt x="10" y="134"/>
                  <a:pt x="11" y="135"/>
                  <a:pt x="19" y="135"/>
                </a:cubicBezTo>
                <a:cubicBezTo>
                  <a:pt x="39" y="135"/>
                  <a:pt x="60" y="135"/>
                  <a:pt x="80" y="134"/>
                </a:cubicBezTo>
                <a:cubicBezTo>
                  <a:pt x="82" y="134"/>
                  <a:pt x="86" y="134"/>
                  <a:pt x="86" y="132"/>
                </a:cubicBezTo>
                <a:cubicBezTo>
                  <a:pt x="90" y="127"/>
                  <a:pt x="94" y="126"/>
                  <a:pt x="100" y="126"/>
                </a:cubicBezTo>
                <a:cubicBezTo>
                  <a:pt x="103" y="127"/>
                  <a:pt x="107" y="127"/>
                  <a:pt x="111" y="127"/>
                </a:cubicBezTo>
                <a:cubicBezTo>
                  <a:pt x="115" y="126"/>
                  <a:pt x="119" y="127"/>
                  <a:pt x="121" y="132"/>
                </a:cubicBezTo>
                <a:cubicBezTo>
                  <a:pt x="121" y="133"/>
                  <a:pt x="124" y="134"/>
                  <a:pt x="126" y="134"/>
                </a:cubicBezTo>
                <a:cubicBezTo>
                  <a:pt x="148" y="135"/>
                  <a:pt x="170" y="135"/>
                  <a:pt x="192" y="134"/>
                </a:cubicBezTo>
                <a:cubicBezTo>
                  <a:pt x="203" y="134"/>
                  <a:pt x="211" y="126"/>
                  <a:pt x="219" y="117"/>
                </a:cubicBezTo>
                <a:cubicBezTo>
                  <a:pt x="148" y="128"/>
                  <a:pt x="79" y="124"/>
                  <a:pt x="10" y="11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597CF39-7792-4F00-9F4A-70468C0DA3D0}"/>
              </a:ext>
            </a:extLst>
          </p:cNvPr>
          <p:cNvSpPr>
            <a:spLocks noEditPoints="1"/>
          </p:cNvSpPr>
          <p:nvPr/>
        </p:nvSpPr>
        <p:spPr bwMode="auto">
          <a:xfrm>
            <a:off x="492125" y="1050925"/>
            <a:ext cx="569913" cy="568325"/>
          </a:xfrm>
          <a:custGeom>
            <a:avLst/>
            <a:gdLst>
              <a:gd name="T0" fmla="*/ 1 w 189"/>
              <a:gd name="T1" fmla="*/ 96 h 188"/>
              <a:gd name="T2" fmla="*/ 188 w 189"/>
              <a:gd name="T3" fmla="*/ 94 h 188"/>
              <a:gd name="T4" fmla="*/ 89 w 189"/>
              <a:gd name="T5" fmla="*/ 177 h 188"/>
              <a:gd name="T6" fmla="*/ 77 w 189"/>
              <a:gd name="T7" fmla="*/ 84 h 188"/>
              <a:gd name="T8" fmla="*/ 50 w 189"/>
              <a:gd name="T9" fmla="*/ 161 h 188"/>
              <a:gd name="T10" fmla="*/ 89 w 189"/>
              <a:gd name="T11" fmla="*/ 177 h 188"/>
              <a:gd name="T12" fmla="*/ 136 w 189"/>
              <a:gd name="T13" fmla="*/ 166 h 188"/>
              <a:gd name="T14" fmla="*/ 129 w 189"/>
              <a:gd name="T15" fmla="*/ 116 h 188"/>
              <a:gd name="T16" fmla="*/ 109 w 189"/>
              <a:gd name="T17" fmla="*/ 81 h 188"/>
              <a:gd name="T18" fmla="*/ 100 w 189"/>
              <a:gd name="T19" fmla="*/ 178 h 188"/>
              <a:gd name="T20" fmla="*/ 30 w 189"/>
              <a:gd name="T21" fmla="*/ 43 h 188"/>
              <a:gd name="T22" fmla="*/ 76 w 189"/>
              <a:gd name="T23" fmla="*/ 69 h 188"/>
              <a:gd name="T24" fmla="*/ 90 w 189"/>
              <a:gd name="T25" fmla="*/ 65 h 188"/>
              <a:gd name="T26" fmla="*/ 90 w 189"/>
              <a:gd name="T27" fmla="*/ 11 h 188"/>
              <a:gd name="T28" fmla="*/ 100 w 189"/>
              <a:gd name="T29" fmla="*/ 64 h 188"/>
              <a:gd name="T30" fmla="*/ 115 w 189"/>
              <a:gd name="T31" fmla="*/ 68 h 188"/>
              <a:gd name="T32" fmla="*/ 160 w 189"/>
              <a:gd name="T33" fmla="*/ 42 h 188"/>
              <a:gd name="T34" fmla="*/ 149 w 189"/>
              <a:gd name="T35" fmla="*/ 157 h 188"/>
              <a:gd name="T36" fmla="*/ 175 w 189"/>
              <a:gd name="T37" fmla="*/ 116 h 188"/>
              <a:gd name="T38" fmla="*/ 142 w 189"/>
              <a:gd name="T39" fmla="*/ 87 h 188"/>
              <a:gd name="T40" fmla="*/ 126 w 189"/>
              <a:gd name="T41" fmla="*/ 93 h 188"/>
              <a:gd name="T42" fmla="*/ 149 w 189"/>
              <a:gd name="T43" fmla="*/ 157 h 188"/>
              <a:gd name="T44" fmla="*/ 66 w 189"/>
              <a:gd name="T45" fmla="*/ 83 h 188"/>
              <a:gd name="T46" fmla="*/ 15 w 189"/>
              <a:gd name="T47" fmla="*/ 106 h 188"/>
              <a:gd name="T48" fmla="*/ 30 w 189"/>
              <a:gd name="T49" fmla="*/ 147 h 188"/>
              <a:gd name="T50" fmla="*/ 41 w 189"/>
              <a:gd name="T51" fmla="*/ 138 h 188"/>
              <a:gd name="T52" fmla="*/ 68 w 189"/>
              <a:gd name="T53" fmla="*/ 84 h 188"/>
              <a:gd name="T54" fmla="*/ 37 w 189"/>
              <a:gd name="T55" fmla="*/ 81 h 188"/>
              <a:gd name="T56" fmla="*/ 59 w 189"/>
              <a:gd name="T57" fmla="*/ 65 h 188"/>
              <a:gd name="T58" fmla="*/ 21 w 189"/>
              <a:gd name="T59" fmla="*/ 54 h 188"/>
              <a:gd name="T60" fmla="*/ 178 w 189"/>
              <a:gd name="T61" fmla="*/ 95 h 188"/>
              <a:gd name="T62" fmla="*/ 165 w 189"/>
              <a:gd name="T63" fmla="*/ 52 h 188"/>
              <a:gd name="T64" fmla="*/ 124 w 189"/>
              <a:gd name="T65" fmla="*/ 72 h 188"/>
              <a:gd name="T66" fmla="*/ 178 w 189"/>
              <a:gd name="T67" fmla="*/ 95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89" h="188">
                <a:moveTo>
                  <a:pt x="95" y="188"/>
                </a:moveTo>
                <a:cubicBezTo>
                  <a:pt x="44" y="188"/>
                  <a:pt x="2" y="147"/>
                  <a:pt x="1" y="96"/>
                </a:cubicBezTo>
                <a:cubicBezTo>
                  <a:pt x="0" y="43"/>
                  <a:pt x="44" y="1"/>
                  <a:pt x="94" y="0"/>
                </a:cubicBezTo>
                <a:cubicBezTo>
                  <a:pt x="145" y="0"/>
                  <a:pt x="188" y="42"/>
                  <a:pt x="188" y="94"/>
                </a:cubicBezTo>
                <a:cubicBezTo>
                  <a:pt x="189" y="145"/>
                  <a:pt x="147" y="187"/>
                  <a:pt x="95" y="188"/>
                </a:cubicBezTo>
                <a:close/>
                <a:moveTo>
                  <a:pt x="89" y="177"/>
                </a:moveTo>
                <a:cubicBezTo>
                  <a:pt x="89" y="145"/>
                  <a:pt x="89" y="113"/>
                  <a:pt x="89" y="80"/>
                </a:cubicBezTo>
                <a:cubicBezTo>
                  <a:pt x="85" y="82"/>
                  <a:pt x="80" y="77"/>
                  <a:pt x="77" y="84"/>
                </a:cubicBezTo>
                <a:cubicBezTo>
                  <a:pt x="73" y="93"/>
                  <a:pt x="69" y="102"/>
                  <a:pt x="64" y="110"/>
                </a:cubicBezTo>
                <a:cubicBezTo>
                  <a:pt x="54" y="125"/>
                  <a:pt x="48" y="142"/>
                  <a:pt x="50" y="161"/>
                </a:cubicBezTo>
                <a:cubicBezTo>
                  <a:pt x="51" y="163"/>
                  <a:pt x="52" y="166"/>
                  <a:pt x="53" y="167"/>
                </a:cubicBezTo>
                <a:cubicBezTo>
                  <a:pt x="64" y="173"/>
                  <a:pt x="76" y="177"/>
                  <a:pt x="89" y="177"/>
                </a:cubicBezTo>
                <a:close/>
                <a:moveTo>
                  <a:pt x="100" y="178"/>
                </a:moveTo>
                <a:cubicBezTo>
                  <a:pt x="113" y="177"/>
                  <a:pt x="125" y="173"/>
                  <a:pt x="136" y="166"/>
                </a:cubicBezTo>
                <a:cubicBezTo>
                  <a:pt x="138" y="166"/>
                  <a:pt x="139" y="164"/>
                  <a:pt x="139" y="162"/>
                </a:cubicBezTo>
                <a:cubicBezTo>
                  <a:pt x="140" y="146"/>
                  <a:pt x="138" y="130"/>
                  <a:pt x="129" y="116"/>
                </a:cubicBezTo>
                <a:cubicBezTo>
                  <a:pt x="122" y="105"/>
                  <a:pt x="114" y="96"/>
                  <a:pt x="112" y="83"/>
                </a:cubicBezTo>
                <a:cubicBezTo>
                  <a:pt x="112" y="82"/>
                  <a:pt x="110" y="81"/>
                  <a:pt x="109" y="81"/>
                </a:cubicBezTo>
                <a:cubicBezTo>
                  <a:pt x="106" y="80"/>
                  <a:pt x="103" y="80"/>
                  <a:pt x="100" y="80"/>
                </a:cubicBezTo>
                <a:cubicBezTo>
                  <a:pt x="100" y="113"/>
                  <a:pt x="100" y="145"/>
                  <a:pt x="100" y="178"/>
                </a:cubicBezTo>
                <a:close/>
                <a:moveTo>
                  <a:pt x="90" y="11"/>
                </a:moveTo>
                <a:cubicBezTo>
                  <a:pt x="70" y="9"/>
                  <a:pt x="36" y="28"/>
                  <a:pt x="30" y="43"/>
                </a:cubicBezTo>
                <a:cubicBezTo>
                  <a:pt x="35" y="44"/>
                  <a:pt x="40" y="45"/>
                  <a:pt x="44" y="46"/>
                </a:cubicBezTo>
                <a:cubicBezTo>
                  <a:pt x="57" y="50"/>
                  <a:pt x="69" y="56"/>
                  <a:pt x="76" y="69"/>
                </a:cubicBezTo>
                <a:cubicBezTo>
                  <a:pt x="77" y="71"/>
                  <a:pt x="83" y="70"/>
                  <a:pt x="87" y="70"/>
                </a:cubicBezTo>
                <a:cubicBezTo>
                  <a:pt x="88" y="70"/>
                  <a:pt x="90" y="66"/>
                  <a:pt x="90" y="65"/>
                </a:cubicBezTo>
                <a:cubicBezTo>
                  <a:pt x="90" y="54"/>
                  <a:pt x="90" y="44"/>
                  <a:pt x="90" y="34"/>
                </a:cubicBezTo>
                <a:cubicBezTo>
                  <a:pt x="90" y="26"/>
                  <a:pt x="90" y="19"/>
                  <a:pt x="90" y="11"/>
                </a:cubicBezTo>
                <a:close/>
                <a:moveTo>
                  <a:pt x="99" y="10"/>
                </a:moveTo>
                <a:cubicBezTo>
                  <a:pt x="99" y="29"/>
                  <a:pt x="99" y="47"/>
                  <a:pt x="100" y="64"/>
                </a:cubicBezTo>
                <a:cubicBezTo>
                  <a:pt x="100" y="66"/>
                  <a:pt x="101" y="70"/>
                  <a:pt x="102" y="70"/>
                </a:cubicBezTo>
                <a:cubicBezTo>
                  <a:pt x="106" y="70"/>
                  <a:pt x="112" y="73"/>
                  <a:pt x="115" y="68"/>
                </a:cubicBezTo>
                <a:cubicBezTo>
                  <a:pt x="119" y="59"/>
                  <a:pt x="126" y="54"/>
                  <a:pt x="135" y="50"/>
                </a:cubicBezTo>
                <a:cubicBezTo>
                  <a:pt x="143" y="47"/>
                  <a:pt x="151" y="45"/>
                  <a:pt x="160" y="42"/>
                </a:cubicBezTo>
                <a:cubicBezTo>
                  <a:pt x="144" y="23"/>
                  <a:pt x="124" y="13"/>
                  <a:pt x="99" y="10"/>
                </a:cubicBezTo>
                <a:close/>
                <a:moveTo>
                  <a:pt x="149" y="157"/>
                </a:moveTo>
                <a:cubicBezTo>
                  <a:pt x="151" y="155"/>
                  <a:pt x="152" y="155"/>
                  <a:pt x="153" y="154"/>
                </a:cubicBezTo>
                <a:cubicBezTo>
                  <a:pt x="163" y="143"/>
                  <a:pt x="171" y="131"/>
                  <a:pt x="175" y="116"/>
                </a:cubicBezTo>
                <a:cubicBezTo>
                  <a:pt x="177" y="110"/>
                  <a:pt x="176" y="106"/>
                  <a:pt x="171" y="103"/>
                </a:cubicBezTo>
                <a:cubicBezTo>
                  <a:pt x="162" y="98"/>
                  <a:pt x="152" y="92"/>
                  <a:pt x="142" y="87"/>
                </a:cubicBezTo>
                <a:cubicBezTo>
                  <a:pt x="136" y="84"/>
                  <a:pt x="129" y="84"/>
                  <a:pt x="122" y="82"/>
                </a:cubicBezTo>
                <a:cubicBezTo>
                  <a:pt x="123" y="87"/>
                  <a:pt x="125" y="90"/>
                  <a:pt x="126" y="93"/>
                </a:cubicBezTo>
                <a:cubicBezTo>
                  <a:pt x="130" y="99"/>
                  <a:pt x="135" y="106"/>
                  <a:pt x="138" y="112"/>
                </a:cubicBezTo>
                <a:cubicBezTo>
                  <a:pt x="146" y="126"/>
                  <a:pt x="150" y="140"/>
                  <a:pt x="149" y="157"/>
                </a:cubicBezTo>
                <a:close/>
                <a:moveTo>
                  <a:pt x="68" y="84"/>
                </a:moveTo>
                <a:cubicBezTo>
                  <a:pt x="67" y="83"/>
                  <a:pt x="66" y="83"/>
                  <a:pt x="66" y="83"/>
                </a:cubicBezTo>
                <a:cubicBezTo>
                  <a:pt x="62" y="83"/>
                  <a:pt x="58" y="84"/>
                  <a:pt x="54" y="85"/>
                </a:cubicBezTo>
                <a:cubicBezTo>
                  <a:pt x="39" y="89"/>
                  <a:pt x="26" y="95"/>
                  <a:pt x="15" y="106"/>
                </a:cubicBezTo>
                <a:cubicBezTo>
                  <a:pt x="14" y="108"/>
                  <a:pt x="13" y="111"/>
                  <a:pt x="13" y="113"/>
                </a:cubicBezTo>
                <a:cubicBezTo>
                  <a:pt x="15" y="125"/>
                  <a:pt x="21" y="137"/>
                  <a:pt x="30" y="147"/>
                </a:cubicBezTo>
                <a:cubicBezTo>
                  <a:pt x="32" y="150"/>
                  <a:pt x="36" y="153"/>
                  <a:pt x="39" y="157"/>
                </a:cubicBezTo>
                <a:cubicBezTo>
                  <a:pt x="40" y="150"/>
                  <a:pt x="41" y="144"/>
                  <a:pt x="41" y="138"/>
                </a:cubicBezTo>
                <a:cubicBezTo>
                  <a:pt x="43" y="123"/>
                  <a:pt x="52" y="111"/>
                  <a:pt x="60" y="99"/>
                </a:cubicBezTo>
                <a:cubicBezTo>
                  <a:pt x="63" y="94"/>
                  <a:pt x="65" y="89"/>
                  <a:pt x="68" y="84"/>
                </a:cubicBezTo>
                <a:close/>
                <a:moveTo>
                  <a:pt x="11" y="94"/>
                </a:moveTo>
                <a:cubicBezTo>
                  <a:pt x="20" y="89"/>
                  <a:pt x="28" y="84"/>
                  <a:pt x="37" y="81"/>
                </a:cubicBezTo>
                <a:cubicBezTo>
                  <a:pt x="46" y="77"/>
                  <a:pt x="56" y="75"/>
                  <a:pt x="66" y="71"/>
                </a:cubicBezTo>
                <a:cubicBezTo>
                  <a:pt x="64" y="69"/>
                  <a:pt x="62" y="67"/>
                  <a:pt x="59" y="65"/>
                </a:cubicBezTo>
                <a:cubicBezTo>
                  <a:pt x="49" y="57"/>
                  <a:pt x="37" y="54"/>
                  <a:pt x="25" y="52"/>
                </a:cubicBezTo>
                <a:cubicBezTo>
                  <a:pt x="24" y="52"/>
                  <a:pt x="22" y="53"/>
                  <a:pt x="21" y="54"/>
                </a:cubicBezTo>
                <a:cubicBezTo>
                  <a:pt x="14" y="67"/>
                  <a:pt x="11" y="80"/>
                  <a:pt x="11" y="94"/>
                </a:cubicBezTo>
                <a:close/>
                <a:moveTo>
                  <a:pt x="178" y="95"/>
                </a:moveTo>
                <a:cubicBezTo>
                  <a:pt x="178" y="80"/>
                  <a:pt x="175" y="67"/>
                  <a:pt x="168" y="54"/>
                </a:cubicBezTo>
                <a:cubicBezTo>
                  <a:pt x="167" y="53"/>
                  <a:pt x="166" y="52"/>
                  <a:pt x="165" y="52"/>
                </a:cubicBezTo>
                <a:cubicBezTo>
                  <a:pt x="151" y="55"/>
                  <a:pt x="137" y="58"/>
                  <a:pt x="126" y="68"/>
                </a:cubicBezTo>
                <a:cubicBezTo>
                  <a:pt x="125" y="69"/>
                  <a:pt x="125" y="71"/>
                  <a:pt x="124" y="72"/>
                </a:cubicBezTo>
                <a:cubicBezTo>
                  <a:pt x="134" y="75"/>
                  <a:pt x="144" y="77"/>
                  <a:pt x="152" y="81"/>
                </a:cubicBezTo>
                <a:cubicBezTo>
                  <a:pt x="161" y="84"/>
                  <a:pt x="169" y="90"/>
                  <a:pt x="178" y="9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732B774-E28A-4BB3-98DE-E4181ED93484}"/>
              </a:ext>
            </a:extLst>
          </p:cNvPr>
          <p:cNvSpPr>
            <a:spLocks noEditPoints="1"/>
          </p:cNvSpPr>
          <p:nvPr/>
        </p:nvSpPr>
        <p:spPr bwMode="auto">
          <a:xfrm>
            <a:off x="3875088" y="4165600"/>
            <a:ext cx="676275" cy="693738"/>
          </a:xfrm>
          <a:custGeom>
            <a:avLst/>
            <a:gdLst>
              <a:gd name="T0" fmla="*/ 121 w 224"/>
              <a:gd name="T1" fmla="*/ 0 h 230"/>
              <a:gd name="T2" fmla="*/ 139 w 224"/>
              <a:gd name="T3" fmla="*/ 7 h 230"/>
              <a:gd name="T4" fmla="*/ 142 w 224"/>
              <a:gd name="T5" fmla="*/ 66 h 230"/>
              <a:gd name="T6" fmla="*/ 197 w 224"/>
              <a:gd name="T7" fmla="*/ 107 h 230"/>
              <a:gd name="T8" fmla="*/ 218 w 224"/>
              <a:gd name="T9" fmla="*/ 94 h 230"/>
              <a:gd name="T10" fmla="*/ 194 w 224"/>
              <a:gd name="T11" fmla="*/ 230 h 230"/>
              <a:gd name="T12" fmla="*/ 197 w 224"/>
              <a:gd name="T13" fmla="*/ 123 h 230"/>
              <a:gd name="T14" fmla="*/ 146 w 224"/>
              <a:gd name="T15" fmla="*/ 78 h 230"/>
              <a:gd name="T16" fmla="*/ 139 w 224"/>
              <a:gd name="T17" fmla="*/ 135 h 230"/>
              <a:gd name="T18" fmla="*/ 121 w 224"/>
              <a:gd name="T19" fmla="*/ 93 h 230"/>
              <a:gd name="T20" fmla="*/ 86 w 224"/>
              <a:gd name="T21" fmla="*/ 100 h 230"/>
              <a:gd name="T22" fmla="*/ 74 w 224"/>
              <a:gd name="T23" fmla="*/ 161 h 230"/>
              <a:gd name="T24" fmla="*/ 65 w 224"/>
              <a:gd name="T25" fmla="*/ 154 h 230"/>
              <a:gd name="T26" fmla="*/ 58 w 224"/>
              <a:gd name="T27" fmla="*/ 165 h 230"/>
              <a:gd name="T28" fmla="*/ 52 w 224"/>
              <a:gd name="T29" fmla="*/ 160 h 230"/>
              <a:gd name="T30" fmla="*/ 39 w 224"/>
              <a:gd name="T31" fmla="*/ 163 h 230"/>
              <a:gd name="T32" fmla="*/ 32 w 224"/>
              <a:gd name="T33" fmla="*/ 162 h 230"/>
              <a:gd name="T34" fmla="*/ 24 w 224"/>
              <a:gd name="T35" fmla="*/ 159 h 230"/>
              <a:gd name="T36" fmla="*/ 17 w 224"/>
              <a:gd name="T37" fmla="*/ 157 h 230"/>
              <a:gd name="T38" fmla="*/ 4 w 224"/>
              <a:gd name="T39" fmla="*/ 95 h 230"/>
              <a:gd name="T40" fmla="*/ 8 w 224"/>
              <a:gd name="T41" fmla="*/ 83 h 230"/>
              <a:gd name="T42" fmla="*/ 58 w 224"/>
              <a:gd name="T43" fmla="*/ 83 h 230"/>
              <a:gd name="T44" fmla="*/ 121 w 224"/>
              <a:gd name="T45" fmla="*/ 85 h 230"/>
              <a:gd name="T46" fmla="*/ 23 w 224"/>
              <a:gd name="T47" fmla="*/ 107 h 230"/>
              <a:gd name="T48" fmla="*/ 42 w 224"/>
              <a:gd name="T49" fmla="*/ 107 h 230"/>
              <a:gd name="T50" fmla="*/ 65 w 224"/>
              <a:gd name="T51" fmla="*/ 111 h 230"/>
              <a:gd name="T52" fmla="*/ 52 w 224"/>
              <a:gd name="T53" fmla="*/ 107 h 230"/>
              <a:gd name="T54" fmla="*/ 43 w 224"/>
              <a:gd name="T55" fmla="*/ 130 h 230"/>
              <a:gd name="T56" fmla="*/ 23 w 224"/>
              <a:gd name="T57" fmla="*/ 130 h 230"/>
              <a:gd name="T58" fmla="*/ 43 w 224"/>
              <a:gd name="T59" fmla="*/ 130 h 230"/>
              <a:gd name="T60" fmla="*/ 61 w 224"/>
              <a:gd name="T61" fmla="*/ 122 h 230"/>
              <a:gd name="T62" fmla="*/ 61 w 224"/>
              <a:gd name="T63" fmla="*/ 138 h 230"/>
              <a:gd name="T64" fmla="*/ 56 w 224"/>
              <a:gd name="T65" fmla="*/ 118 h 230"/>
              <a:gd name="T66" fmla="*/ 37 w 224"/>
              <a:gd name="T67" fmla="*/ 118 h 230"/>
              <a:gd name="T68" fmla="*/ 37 w 224"/>
              <a:gd name="T69" fmla="*/ 141 h 230"/>
              <a:gd name="T70" fmla="*/ 47 w 224"/>
              <a:gd name="T71" fmla="*/ 133 h 230"/>
              <a:gd name="T72" fmla="*/ 65 w 224"/>
              <a:gd name="T73" fmla="*/ 118 h 230"/>
              <a:gd name="T74" fmla="*/ 76 w 224"/>
              <a:gd name="T75" fmla="*/ 111 h 230"/>
              <a:gd name="T76" fmla="*/ 65 w 224"/>
              <a:gd name="T77" fmla="*/ 118 h 230"/>
              <a:gd name="T78" fmla="*/ 28 w 224"/>
              <a:gd name="T79" fmla="*/ 118 h 230"/>
              <a:gd name="T80" fmla="*/ 17 w 224"/>
              <a:gd name="T81" fmla="*/ 111 h 230"/>
              <a:gd name="T82" fmla="*/ 46 w 224"/>
              <a:gd name="T83" fmla="*/ 103 h 230"/>
              <a:gd name="T84" fmla="*/ 39 w 224"/>
              <a:gd name="T85" fmla="*/ 96 h 230"/>
              <a:gd name="T86" fmla="*/ 80 w 224"/>
              <a:gd name="T87" fmla="*/ 97 h 230"/>
              <a:gd name="T88" fmla="*/ 66 w 224"/>
              <a:gd name="T89" fmla="*/ 96 h 230"/>
              <a:gd name="T90" fmla="*/ 80 w 224"/>
              <a:gd name="T91" fmla="*/ 97 h 230"/>
              <a:gd name="T92" fmla="*/ 13 w 224"/>
              <a:gd name="T93" fmla="*/ 97 h 230"/>
              <a:gd name="T94" fmla="*/ 27 w 224"/>
              <a:gd name="T95" fmla="*/ 96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24" h="230">
                <a:moveTo>
                  <a:pt x="121" y="85"/>
                </a:moveTo>
                <a:cubicBezTo>
                  <a:pt x="121" y="56"/>
                  <a:pt x="121" y="29"/>
                  <a:pt x="121" y="0"/>
                </a:cubicBezTo>
                <a:cubicBezTo>
                  <a:pt x="127" y="0"/>
                  <a:pt x="132" y="0"/>
                  <a:pt x="139" y="0"/>
                </a:cubicBezTo>
                <a:cubicBezTo>
                  <a:pt x="139" y="2"/>
                  <a:pt x="139" y="5"/>
                  <a:pt x="139" y="7"/>
                </a:cubicBezTo>
                <a:cubicBezTo>
                  <a:pt x="139" y="24"/>
                  <a:pt x="139" y="41"/>
                  <a:pt x="139" y="59"/>
                </a:cubicBezTo>
                <a:cubicBezTo>
                  <a:pt x="139" y="61"/>
                  <a:pt x="140" y="65"/>
                  <a:pt x="142" y="66"/>
                </a:cubicBezTo>
                <a:cubicBezTo>
                  <a:pt x="160" y="80"/>
                  <a:pt x="178" y="93"/>
                  <a:pt x="196" y="106"/>
                </a:cubicBezTo>
                <a:cubicBezTo>
                  <a:pt x="196" y="106"/>
                  <a:pt x="196" y="106"/>
                  <a:pt x="197" y="107"/>
                </a:cubicBezTo>
                <a:cubicBezTo>
                  <a:pt x="198" y="102"/>
                  <a:pt x="198" y="98"/>
                  <a:pt x="198" y="94"/>
                </a:cubicBezTo>
                <a:cubicBezTo>
                  <a:pt x="205" y="94"/>
                  <a:pt x="211" y="94"/>
                  <a:pt x="218" y="94"/>
                </a:cubicBezTo>
                <a:cubicBezTo>
                  <a:pt x="220" y="139"/>
                  <a:pt x="222" y="184"/>
                  <a:pt x="224" y="230"/>
                </a:cubicBezTo>
                <a:cubicBezTo>
                  <a:pt x="213" y="230"/>
                  <a:pt x="203" y="230"/>
                  <a:pt x="194" y="230"/>
                </a:cubicBezTo>
                <a:cubicBezTo>
                  <a:pt x="194" y="219"/>
                  <a:pt x="193" y="209"/>
                  <a:pt x="194" y="198"/>
                </a:cubicBezTo>
                <a:cubicBezTo>
                  <a:pt x="195" y="173"/>
                  <a:pt x="196" y="148"/>
                  <a:pt x="197" y="123"/>
                </a:cubicBezTo>
                <a:cubicBezTo>
                  <a:pt x="197" y="118"/>
                  <a:pt x="196" y="116"/>
                  <a:pt x="192" y="113"/>
                </a:cubicBezTo>
                <a:cubicBezTo>
                  <a:pt x="177" y="102"/>
                  <a:pt x="162" y="90"/>
                  <a:pt x="146" y="78"/>
                </a:cubicBezTo>
                <a:cubicBezTo>
                  <a:pt x="144" y="77"/>
                  <a:pt x="142" y="76"/>
                  <a:pt x="139" y="74"/>
                </a:cubicBezTo>
                <a:cubicBezTo>
                  <a:pt x="139" y="95"/>
                  <a:pt x="139" y="115"/>
                  <a:pt x="139" y="135"/>
                </a:cubicBezTo>
                <a:cubicBezTo>
                  <a:pt x="133" y="135"/>
                  <a:pt x="127" y="135"/>
                  <a:pt x="121" y="135"/>
                </a:cubicBezTo>
                <a:cubicBezTo>
                  <a:pt x="121" y="121"/>
                  <a:pt x="121" y="107"/>
                  <a:pt x="121" y="93"/>
                </a:cubicBezTo>
                <a:cubicBezTo>
                  <a:pt x="111" y="93"/>
                  <a:pt x="103" y="93"/>
                  <a:pt x="94" y="93"/>
                </a:cubicBezTo>
                <a:cubicBezTo>
                  <a:pt x="90" y="93"/>
                  <a:pt x="87" y="95"/>
                  <a:pt x="86" y="100"/>
                </a:cubicBezTo>
                <a:cubicBezTo>
                  <a:pt x="83" y="118"/>
                  <a:pt x="80" y="136"/>
                  <a:pt x="77" y="153"/>
                </a:cubicBezTo>
                <a:cubicBezTo>
                  <a:pt x="76" y="156"/>
                  <a:pt x="75" y="159"/>
                  <a:pt x="74" y="161"/>
                </a:cubicBezTo>
                <a:cubicBezTo>
                  <a:pt x="72" y="160"/>
                  <a:pt x="70" y="158"/>
                  <a:pt x="67" y="156"/>
                </a:cubicBezTo>
                <a:cubicBezTo>
                  <a:pt x="67" y="156"/>
                  <a:pt x="66" y="155"/>
                  <a:pt x="65" y="154"/>
                </a:cubicBezTo>
                <a:cubicBezTo>
                  <a:pt x="63" y="157"/>
                  <a:pt x="62" y="159"/>
                  <a:pt x="61" y="162"/>
                </a:cubicBezTo>
                <a:cubicBezTo>
                  <a:pt x="60" y="163"/>
                  <a:pt x="59" y="165"/>
                  <a:pt x="58" y="165"/>
                </a:cubicBezTo>
                <a:cubicBezTo>
                  <a:pt x="57" y="166"/>
                  <a:pt x="55" y="164"/>
                  <a:pt x="54" y="163"/>
                </a:cubicBezTo>
                <a:cubicBezTo>
                  <a:pt x="53" y="162"/>
                  <a:pt x="53" y="161"/>
                  <a:pt x="52" y="160"/>
                </a:cubicBezTo>
                <a:cubicBezTo>
                  <a:pt x="47" y="154"/>
                  <a:pt x="46" y="154"/>
                  <a:pt x="41" y="160"/>
                </a:cubicBezTo>
                <a:cubicBezTo>
                  <a:pt x="41" y="161"/>
                  <a:pt x="40" y="163"/>
                  <a:pt x="39" y="163"/>
                </a:cubicBezTo>
                <a:cubicBezTo>
                  <a:pt x="38" y="164"/>
                  <a:pt x="36" y="166"/>
                  <a:pt x="35" y="166"/>
                </a:cubicBezTo>
                <a:cubicBezTo>
                  <a:pt x="34" y="165"/>
                  <a:pt x="33" y="164"/>
                  <a:pt x="32" y="162"/>
                </a:cubicBezTo>
                <a:cubicBezTo>
                  <a:pt x="31" y="160"/>
                  <a:pt x="30" y="157"/>
                  <a:pt x="29" y="153"/>
                </a:cubicBezTo>
                <a:cubicBezTo>
                  <a:pt x="27" y="156"/>
                  <a:pt x="25" y="157"/>
                  <a:pt x="24" y="159"/>
                </a:cubicBezTo>
                <a:cubicBezTo>
                  <a:pt x="22" y="160"/>
                  <a:pt x="21" y="160"/>
                  <a:pt x="19" y="161"/>
                </a:cubicBezTo>
                <a:cubicBezTo>
                  <a:pt x="18" y="160"/>
                  <a:pt x="17" y="158"/>
                  <a:pt x="17" y="157"/>
                </a:cubicBezTo>
                <a:cubicBezTo>
                  <a:pt x="13" y="138"/>
                  <a:pt x="10" y="119"/>
                  <a:pt x="7" y="100"/>
                </a:cubicBezTo>
                <a:cubicBezTo>
                  <a:pt x="6" y="98"/>
                  <a:pt x="5" y="96"/>
                  <a:pt x="4" y="95"/>
                </a:cubicBezTo>
                <a:cubicBezTo>
                  <a:pt x="3" y="92"/>
                  <a:pt x="0" y="89"/>
                  <a:pt x="1" y="88"/>
                </a:cubicBezTo>
                <a:cubicBezTo>
                  <a:pt x="2" y="86"/>
                  <a:pt x="5" y="83"/>
                  <a:pt x="8" y="83"/>
                </a:cubicBezTo>
                <a:cubicBezTo>
                  <a:pt x="21" y="83"/>
                  <a:pt x="35" y="83"/>
                  <a:pt x="49" y="83"/>
                </a:cubicBezTo>
                <a:cubicBezTo>
                  <a:pt x="52" y="83"/>
                  <a:pt x="55" y="83"/>
                  <a:pt x="58" y="83"/>
                </a:cubicBezTo>
                <a:cubicBezTo>
                  <a:pt x="76" y="84"/>
                  <a:pt x="94" y="85"/>
                  <a:pt x="113" y="85"/>
                </a:cubicBezTo>
                <a:cubicBezTo>
                  <a:pt x="115" y="86"/>
                  <a:pt x="117" y="85"/>
                  <a:pt x="121" y="85"/>
                </a:cubicBezTo>
                <a:close/>
                <a:moveTo>
                  <a:pt x="42" y="107"/>
                </a:moveTo>
                <a:cubicBezTo>
                  <a:pt x="32" y="95"/>
                  <a:pt x="32" y="97"/>
                  <a:pt x="23" y="107"/>
                </a:cubicBezTo>
                <a:cubicBezTo>
                  <a:pt x="26" y="109"/>
                  <a:pt x="30" y="112"/>
                  <a:pt x="33" y="115"/>
                </a:cubicBezTo>
                <a:cubicBezTo>
                  <a:pt x="36" y="112"/>
                  <a:pt x="39" y="109"/>
                  <a:pt x="42" y="107"/>
                </a:cubicBezTo>
                <a:close/>
                <a:moveTo>
                  <a:pt x="61" y="114"/>
                </a:moveTo>
                <a:cubicBezTo>
                  <a:pt x="62" y="113"/>
                  <a:pt x="64" y="112"/>
                  <a:pt x="65" y="111"/>
                </a:cubicBezTo>
                <a:cubicBezTo>
                  <a:pt x="67" y="109"/>
                  <a:pt x="69" y="108"/>
                  <a:pt x="70" y="106"/>
                </a:cubicBezTo>
                <a:cubicBezTo>
                  <a:pt x="61" y="96"/>
                  <a:pt x="59" y="96"/>
                  <a:pt x="52" y="107"/>
                </a:cubicBezTo>
                <a:cubicBezTo>
                  <a:pt x="54" y="109"/>
                  <a:pt x="57" y="111"/>
                  <a:pt x="61" y="114"/>
                </a:cubicBezTo>
                <a:close/>
                <a:moveTo>
                  <a:pt x="43" y="130"/>
                </a:moveTo>
                <a:cubicBezTo>
                  <a:pt x="39" y="127"/>
                  <a:pt x="36" y="124"/>
                  <a:pt x="32" y="122"/>
                </a:cubicBezTo>
                <a:cubicBezTo>
                  <a:pt x="29" y="125"/>
                  <a:pt x="26" y="127"/>
                  <a:pt x="23" y="130"/>
                </a:cubicBezTo>
                <a:cubicBezTo>
                  <a:pt x="26" y="133"/>
                  <a:pt x="29" y="135"/>
                  <a:pt x="33" y="138"/>
                </a:cubicBezTo>
                <a:cubicBezTo>
                  <a:pt x="36" y="135"/>
                  <a:pt x="39" y="133"/>
                  <a:pt x="43" y="130"/>
                </a:cubicBezTo>
                <a:close/>
                <a:moveTo>
                  <a:pt x="71" y="130"/>
                </a:moveTo>
                <a:cubicBezTo>
                  <a:pt x="67" y="127"/>
                  <a:pt x="64" y="124"/>
                  <a:pt x="61" y="122"/>
                </a:cubicBezTo>
                <a:cubicBezTo>
                  <a:pt x="57" y="125"/>
                  <a:pt x="54" y="127"/>
                  <a:pt x="51" y="130"/>
                </a:cubicBezTo>
                <a:cubicBezTo>
                  <a:pt x="55" y="133"/>
                  <a:pt x="58" y="135"/>
                  <a:pt x="61" y="138"/>
                </a:cubicBezTo>
                <a:cubicBezTo>
                  <a:pt x="64" y="135"/>
                  <a:pt x="67" y="133"/>
                  <a:pt x="71" y="130"/>
                </a:cubicBezTo>
                <a:close/>
                <a:moveTo>
                  <a:pt x="56" y="118"/>
                </a:moveTo>
                <a:cubicBezTo>
                  <a:pt x="53" y="115"/>
                  <a:pt x="50" y="112"/>
                  <a:pt x="47" y="110"/>
                </a:cubicBezTo>
                <a:cubicBezTo>
                  <a:pt x="43" y="113"/>
                  <a:pt x="40" y="115"/>
                  <a:pt x="37" y="118"/>
                </a:cubicBezTo>
                <a:cubicBezTo>
                  <a:pt x="46" y="128"/>
                  <a:pt x="46" y="128"/>
                  <a:pt x="56" y="118"/>
                </a:cubicBezTo>
                <a:close/>
                <a:moveTo>
                  <a:pt x="37" y="141"/>
                </a:moveTo>
                <a:cubicBezTo>
                  <a:pt x="44" y="150"/>
                  <a:pt x="48" y="152"/>
                  <a:pt x="56" y="141"/>
                </a:cubicBezTo>
                <a:cubicBezTo>
                  <a:pt x="53" y="139"/>
                  <a:pt x="50" y="136"/>
                  <a:pt x="47" y="133"/>
                </a:cubicBezTo>
                <a:cubicBezTo>
                  <a:pt x="44" y="136"/>
                  <a:pt x="41" y="139"/>
                  <a:pt x="37" y="141"/>
                </a:cubicBezTo>
                <a:close/>
                <a:moveTo>
                  <a:pt x="65" y="118"/>
                </a:moveTo>
                <a:cubicBezTo>
                  <a:pt x="68" y="121"/>
                  <a:pt x="71" y="123"/>
                  <a:pt x="74" y="126"/>
                </a:cubicBezTo>
                <a:cubicBezTo>
                  <a:pt x="75" y="120"/>
                  <a:pt x="76" y="115"/>
                  <a:pt x="76" y="111"/>
                </a:cubicBezTo>
                <a:cubicBezTo>
                  <a:pt x="76" y="111"/>
                  <a:pt x="75" y="110"/>
                  <a:pt x="75" y="110"/>
                </a:cubicBezTo>
                <a:cubicBezTo>
                  <a:pt x="72" y="113"/>
                  <a:pt x="69" y="115"/>
                  <a:pt x="65" y="118"/>
                </a:cubicBezTo>
                <a:close/>
                <a:moveTo>
                  <a:pt x="19" y="126"/>
                </a:moveTo>
                <a:cubicBezTo>
                  <a:pt x="23" y="123"/>
                  <a:pt x="25" y="120"/>
                  <a:pt x="28" y="118"/>
                </a:cubicBezTo>
                <a:cubicBezTo>
                  <a:pt x="24" y="115"/>
                  <a:pt x="21" y="113"/>
                  <a:pt x="18" y="110"/>
                </a:cubicBezTo>
                <a:cubicBezTo>
                  <a:pt x="18" y="110"/>
                  <a:pt x="17" y="111"/>
                  <a:pt x="17" y="111"/>
                </a:cubicBezTo>
                <a:cubicBezTo>
                  <a:pt x="18" y="116"/>
                  <a:pt x="18" y="120"/>
                  <a:pt x="19" y="126"/>
                </a:cubicBezTo>
                <a:close/>
                <a:moveTo>
                  <a:pt x="46" y="103"/>
                </a:moveTo>
                <a:cubicBezTo>
                  <a:pt x="49" y="100"/>
                  <a:pt x="51" y="99"/>
                  <a:pt x="55" y="96"/>
                </a:cubicBezTo>
                <a:cubicBezTo>
                  <a:pt x="49" y="96"/>
                  <a:pt x="44" y="96"/>
                  <a:pt x="39" y="96"/>
                </a:cubicBezTo>
                <a:cubicBezTo>
                  <a:pt x="42" y="98"/>
                  <a:pt x="44" y="100"/>
                  <a:pt x="46" y="103"/>
                </a:cubicBezTo>
                <a:close/>
                <a:moveTo>
                  <a:pt x="80" y="97"/>
                </a:moveTo>
                <a:cubicBezTo>
                  <a:pt x="80" y="97"/>
                  <a:pt x="79" y="96"/>
                  <a:pt x="79" y="96"/>
                </a:cubicBezTo>
                <a:cubicBezTo>
                  <a:pt x="75" y="96"/>
                  <a:pt x="72" y="96"/>
                  <a:pt x="66" y="96"/>
                </a:cubicBezTo>
                <a:cubicBezTo>
                  <a:pt x="70" y="99"/>
                  <a:pt x="73" y="100"/>
                  <a:pt x="75" y="102"/>
                </a:cubicBezTo>
                <a:cubicBezTo>
                  <a:pt x="77" y="100"/>
                  <a:pt x="79" y="99"/>
                  <a:pt x="80" y="97"/>
                </a:cubicBezTo>
                <a:close/>
                <a:moveTo>
                  <a:pt x="14" y="96"/>
                </a:moveTo>
                <a:cubicBezTo>
                  <a:pt x="14" y="96"/>
                  <a:pt x="14" y="97"/>
                  <a:pt x="13" y="97"/>
                </a:cubicBezTo>
                <a:cubicBezTo>
                  <a:pt x="15" y="99"/>
                  <a:pt x="17" y="101"/>
                  <a:pt x="18" y="102"/>
                </a:cubicBezTo>
                <a:cubicBezTo>
                  <a:pt x="21" y="100"/>
                  <a:pt x="23" y="98"/>
                  <a:pt x="27" y="96"/>
                </a:cubicBezTo>
                <a:cubicBezTo>
                  <a:pt x="21" y="96"/>
                  <a:pt x="18" y="96"/>
                  <a:pt x="14" y="9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4BC9FEF5-3682-4F74-A225-A4F3B36C60EB}"/>
              </a:ext>
            </a:extLst>
          </p:cNvPr>
          <p:cNvSpPr>
            <a:spLocks noEditPoints="1"/>
          </p:cNvSpPr>
          <p:nvPr/>
        </p:nvSpPr>
        <p:spPr bwMode="auto">
          <a:xfrm>
            <a:off x="3898900" y="960438"/>
            <a:ext cx="612775" cy="604838"/>
          </a:xfrm>
          <a:custGeom>
            <a:avLst/>
            <a:gdLst>
              <a:gd name="T0" fmla="*/ 71 w 203"/>
              <a:gd name="T1" fmla="*/ 127 h 200"/>
              <a:gd name="T2" fmla="*/ 99 w 203"/>
              <a:gd name="T3" fmla="*/ 127 h 200"/>
              <a:gd name="T4" fmla="*/ 99 w 203"/>
              <a:gd name="T5" fmla="*/ 101 h 200"/>
              <a:gd name="T6" fmla="*/ 73 w 203"/>
              <a:gd name="T7" fmla="*/ 89 h 200"/>
              <a:gd name="T8" fmla="*/ 67 w 203"/>
              <a:gd name="T9" fmla="*/ 89 h 200"/>
              <a:gd name="T10" fmla="*/ 13 w 203"/>
              <a:gd name="T11" fmla="*/ 67 h 200"/>
              <a:gd name="T12" fmla="*/ 34 w 203"/>
              <a:gd name="T13" fmla="*/ 18 h 200"/>
              <a:gd name="T14" fmla="*/ 58 w 203"/>
              <a:gd name="T15" fmla="*/ 18 h 200"/>
              <a:gd name="T16" fmla="*/ 54 w 203"/>
              <a:gd name="T17" fmla="*/ 13 h 200"/>
              <a:gd name="T18" fmla="*/ 51 w 203"/>
              <a:gd name="T19" fmla="*/ 6 h 200"/>
              <a:gd name="T20" fmla="*/ 57 w 203"/>
              <a:gd name="T21" fmla="*/ 1 h 200"/>
              <a:gd name="T22" fmla="*/ 61 w 203"/>
              <a:gd name="T23" fmla="*/ 0 h 200"/>
              <a:gd name="T24" fmla="*/ 147 w 203"/>
              <a:gd name="T25" fmla="*/ 0 h 200"/>
              <a:gd name="T26" fmla="*/ 153 w 203"/>
              <a:gd name="T27" fmla="*/ 1 h 200"/>
              <a:gd name="T28" fmla="*/ 157 w 203"/>
              <a:gd name="T29" fmla="*/ 7 h 200"/>
              <a:gd name="T30" fmla="*/ 154 w 203"/>
              <a:gd name="T31" fmla="*/ 13 h 200"/>
              <a:gd name="T32" fmla="*/ 150 w 203"/>
              <a:gd name="T33" fmla="*/ 16 h 200"/>
              <a:gd name="T34" fmla="*/ 151 w 203"/>
              <a:gd name="T35" fmla="*/ 18 h 200"/>
              <a:gd name="T36" fmla="*/ 159 w 203"/>
              <a:gd name="T37" fmla="*/ 17 h 200"/>
              <a:gd name="T38" fmla="*/ 192 w 203"/>
              <a:gd name="T39" fmla="*/ 27 h 200"/>
              <a:gd name="T40" fmla="*/ 196 w 203"/>
              <a:gd name="T41" fmla="*/ 65 h 200"/>
              <a:gd name="T42" fmla="*/ 141 w 203"/>
              <a:gd name="T43" fmla="*/ 89 h 200"/>
              <a:gd name="T44" fmla="*/ 134 w 203"/>
              <a:gd name="T45" fmla="*/ 90 h 200"/>
              <a:gd name="T46" fmla="*/ 113 w 203"/>
              <a:gd name="T47" fmla="*/ 101 h 200"/>
              <a:gd name="T48" fmla="*/ 109 w 203"/>
              <a:gd name="T49" fmla="*/ 105 h 200"/>
              <a:gd name="T50" fmla="*/ 109 w 203"/>
              <a:gd name="T51" fmla="*/ 127 h 200"/>
              <a:gd name="T52" fmla="*/ 137 w 203"/>
              <a:gd name="T53" fmla="*/ 127 h 200"/>
              <a:gd name="T54" fmla="*/ 137 w 203"/>
              <a:gd name="T55" fmla="*/ 200 h 200"/>
              <a:gd name="T56" fmla="*/ 71 w 203"/>
              <a:gd name="T57" fmla="*/ 200 h 200"/>
              <a:gd name="T58" fmla="*/ 71 w 203"/>
              <a:gd name="T59" fmla="*/ 127 h 200"/>
              <a:gd name="T60" fmla="*/ 67 w 203"/>
              <a:gd name="T61" fmla="*/ 17 h 200"/>
              <a:gd name="T62" fmla="*/ 68 w 203"/>
              <a:gd name="T63" fmla="*/ 58 h 200"/>
              <a:gd name="T64" fmla="*/ 105 w 203"/>
              <a:gd name="T65" fmla="*/ 91 h 200"/>
              <a:gd name="T66" fmla="*/ 141 w 203"/>
              <a:gd name="T67" fmla="*/ 55 h 200"/>
              <a:gd name="T68" fmla="*/ 141 w 203"/>
              <a:gd name="T69" fmla="*/ 21 h 200"/>
              <a:gd name="T70" fmla="*/ 140 w 203"/>
              <a:gd name="T71" fmla="*/ 17 h 200"/>
              <a:gd name="T72" fmla="*/ 67 w 203"/>
              <a:gd name="T73" fmla="*/ 17 h 200"/>
              <a:gd name="T74" fmla="*/ 144 w 203"/>
              <a:gd name="T75" fmla="*/ 79 h 200"/>
              <a:gd name="T76" fmla="*/ 189 w 203"/>
              <a:gd name="T77" fmla="*/ 57 h 200"/>
              <a:gd name="T78" fmla="*/ 181 w 203"/>
              <a:gd name="T79" fmla="*/ 31 h 200"/>
              <a:gd name="T80" fmla="*/ 156 w 203"/>
              <a:gd name="T81" fmla="*/ 28 h 200"/>
              <a:gd name="T82" fmla="*/ 150 w 203"/>
              <a:gd name="T83" fmla="*/ 35 h 200"/>
              <a:gd name="T84" fmla="*/ 144 w 203"/>
              <a:gd name="T85" fmla="*/ 79 h 200"/>
              <a:gd name="T86" fmla="*/ 63 w 203"/>
              <a:gd name="T87" fmla="*/ 79 h 200"/>
              <a:gd name="T88" fmla="*/ 57 w 203"/>
              <a:gd name="T89" fmla="*/ 40 h 200"/>
              <a:gd name="T90" fmla="*/ 41 w 203"/>
              <a:gd name="T91" fmla="*/ 27 h 200"/>
              <a:gd name="T92" fmla="*/ 34 w 203"/>
              <a:gd name="T93" fmla="*/ 28 h 200"/>
              <a:gd name="T94" fmla="*/ 18 w 203"/>
              <a:gd name="T95" fmla="*/ 55 h 200"/>
              <a:gd name="T96" fmla="*/ 63 w 203"/>
              <a:gd name="T97" fmla="*/ 79 h 200"/>
              <a:gd name="T98" fmla="*/ 125 w 203"/>
              <a:gd name="T99" fmla="*/ 151 h 200"/>
              <a:gd name="T100" fmla="*/ 83 w 203"/>
              <a:gd name="T101" fmla="*/ 151 h 200"/>
              <a:gd name="T102" fmla="*/ 83 w 203"/>
              <a:gd name="T103" fmla="*/ 176 h 200"/>
              <a:gd name="T104" fmla="*/ 125 w 203"/>
              <a:gd name="T105" fmla="*/ 176 h 200"/>
              <a:gd name="T106" fmla="*/ 125 w 203"/>
              <a:gd name="T107" fmla="*/ 151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03" h="200">
                <a:moveTo>
                  <a:pt x="71" y="127"/>
                </a:moveTo>
                <a:cubicBezTo>
                  <a:pt x="80" y="127"/>
                  <a:pt x="89" y="127"/>
                  <a:pt x="99" y="127"/>
                </a:cubicBezTo>
                <a:cubicBezTo>
                  <a:pt x="99" y="118"/>
                  <a:pt x="99" y="110"/>
                  <a:pt x="99" y="101"/>
                </a:cubicBezTo>
                <a:cubicBezTo>
                  <a:pt x="89" y="99"/>
                  <a:pt x="80" y="96"/>
                  <a:pt x="73" y="89"/>
                </a:cubicBezTo>
                <a:cubicBezTo>
                  <a:pt x="72" y="88"/>
                  <a:pt x="69" y="88"/>
                  <a:pt x="67" y="89"/>
                </a:cubicBezTo>
                <a:cubicBezTo>
                  <a:pt x="44" y="93"/>
                  <a:pt x="24" y="85"/>
                  <a:pt x="13" y="67"/>
                </a:cubicBezTo>
                <a:cubicBezTo>
                  <a:pt x="0" y="47"/>
                  <a:pt x="8" y="24"/>
                  <a:pt x="34" y="18"/>
                </a:cubicBezTo>
                <a:cubicBezTo>
                  <a:pt x="41" y="16"/>
                  <a:pt x="49" y="18"/>
                  <a:pt x="58" y="18"/>
                </a:cubicBezTo>
                <a:cubicBezTo>
                  <a:pt x="56" y="16"/>
                  <a:pt x="56" y="14"/>
                  <a:pt x="54" y="13"/>
                </a:cubicBezTo>
                <a:cubicBezTo>
                  <a:pt x="51" y="11"/>
                  <a:pt x="49" y="9"/>
                  <a:pt x="51" y="6"/>
                </a:cubicBezTo>
                <a:cubicBezTo>
                  <a:pt x="52" y="3"/>
                  <a:pt x="55" y="2"/>
                  <a:pt x="57" y="1"/>
                </a:cubicBezTo>
                <a:cubicBezTo>
                  <a:pt x="58" y="0"/>
                  <a:pt x="59" y="0"/>
                  <a:pt x="61" y="0"/>
                </a:cubicBezTo>
                <a:cubicBezTo>
                  <a:pt x="89" y="0"/>
                  <a:pt x="118" y="0"/>
                  <a:pt x="147" y="0"/>
                </a:cubicBezTo>
                <a:cubicBezTo>
                  <a:pt x="149" y="0"/>
                  <a:pt x="151" y="0"/>
                  <a:pt x="153" y="1"/>
                </a:cubicBezTo>
                <a:cubicBezTo>
                  <a:pt x="155" y="3"/>
                  <a:pt x="157" y="5"/>
                  <a:pt x="157" y="7"/>
                </a:cubicBezTo>
                <a:cubicBezTo>
                  <a:pt x="158" y="9"/>
                  <a:pt x="155" y="11"/>
                  <a:pt x="154" y="13"/>
                </a:cubicBezTo>
                <a:cubicBezTo>
                  <a:pt x="153" y="14"/>
                  <a:pt x="151" y="15"/>
                  <a:pt x="150" y="16"/>
                </a:cubicBezTo>
                <a:cubicBezTo>
                  <a:pt x="150" y="17"/>
                  <a:pt x="150" y="17"/>
                  <a:pt x="151" y="18"/>
                </a:cubicBezTo>
                <a:cubicBezTo>
                  <a:pt x="154" y="18"/>
                  <a:pt x="156" y="17"/>
                  <a:pt x="159" y="17"/>
                </a:cubicBezTo>
                <a:cubicBezTo>
                  <a:pt x="171" y="16"/>
                  <a:pt x="182" y="18"/>
                  <a:pt x="192" y="27"/>
                </a:cubicBezTo>
                <a:cubicBezTo>
                  <a:pt x="202" y="37"/>
                  <a:pt x="203" y="52"/>
                  <a:pt x="196" y="65"/>
                </a:cubicBezTo>
                <a:cubicBezTo>
                  <a:pt x="185" y="84"/>
                  <a:pt x="164" y="93"/>
                  <a:pt x="141" y="89"/>
                </a:cubicBezTo>
                <a:cubicBezTo>
                  <a:pt x="139" y="88"/>
                  <a:pt x="136" y="89"/>
                  <a:pt x="134" y="90"/>
                </a:cubicBezTo>
                <a:cubicBezTo>
                  <a:pt x="128" y="96"/>
                  <a:pt x="121" y="99"/>
                  <a:pt x="113" y="101"/>
                </a:cubicBezTo>
                <a:cubicBezTo>
                  <a:pt x="111" y="101"/>
                  <a:pt x="109" y="103"/>
                  <a:pt x="109" y="105"/>
                </a:cubicBezTo>
                <a:cubicBezTo>
                  <a:pt x="108" y="112"/>
                  <a:pt x="109" y="119"/>
                  <a:pt x="109" y="127"/>
                </a:cubicBezTo>
                <a:cubicBezTo>
                  <a:pt x="118" y="127"/>
                  <a:pt x="127" y="127"/>
                  <a:pt x="137" y="127"/>
                </a:cubicBezTo>
                <a:cubicBezTo>
                  <a:pt x="137" y="152"/>
                  <a:pt x="137" y="175"/>
                  <a:pt x="137" y="200"/>
                </a:cubicBezTo>
                <a:cubicBezTo>
                  <a:pt x="115" y="200"/>
                  <a:pt x="93" y="200"/>
                  <a:pt x="71" y="200"/>
                </a:cubicBezTo>
                <a:cubicBezTo>
                  <a:pt x="71" y="176"/>
                  <a:pt x="71" y="152"/>
                  <a:pt x="71" y="127"/>
                </a:cubicBezTo>
                <a:close/>
                <a:moveTo>
                  <a:pt x="67" y="17"/>
                </a:moveTo>
                <a:cubicBezTo>
                  <a:pt x="67" y="31"/>
                  <a:pt x="67" y="44"/>
                  <a:pt x="68" y="58"/>
                </a:cubicBezTo>
                <a:cubicBezTo>
                  <a:pt x="69" y="77"/>
                  <a:pt x="86" y="92"/>
                  <a:pt x="105" y="91"/>
                </a:cubicBezTo>
                <a:cubicBezTo>
                  <a:pt x="125" y="90"/>
                  <a:pt x="141" y="75"/>
                  <a:pt x="141" y="55"/>
                </a:cubicBezTo>
                <a:cubicBezTo>
                  <a:pt x="141" y="44"/>
                  <a:pt x="141" y="33"/>
                  <a:pt x="141" y="21"/>
                </a:cubicBezTo>
                <a:cubicBezTo>
                  <a:pt x="141" y="20"/>
                  <a:pt x="140" y="18"/>
                  <a:pt x="140" y="17"/>
                </a:cubicBezTo>
                <a:cubicBezTo>
                  <a:pt x="116" y="17"/>
                  <a:pt x="92" y="17"/>
                  <a:pt x="67" y="17"/>
                </a:cubicBezTo>
                <a:close/>
                <a:moveTo>
                  <a:pt x="144" y="79"/>
                </a:moveTo>
                <a:cubicBezTo>
                  <a:pt x="162" y="83"/>
                  <a:pt x="182" y="73"/>
                  <a:pt x="189" y="57"/>
                </a:cubicBezTo>
                <a:cubicBezTo>
                  <a:pt x="193" y="48"/>
                  <a:pt x="190" y="37"/>
                  <a:pt x="181" y="31"/>
                </a:cubicBezTo>
                <a:cubicBezTo>
                  <a:pt x="173" y="26"/>
                  <a:pt x="165" y="26"/>
                  <a:pt x="156" y="28"/>
                </a:cubicBezTo>
                <a:cubicBezTo>
                  <a:pt x="152" y="28"/>
                  <a:pt x="150" y="30"/>
                  <a:pt x="150" y="35"/>
                </a:cubicBezTo>
                <a:cubicBezTo>
                  <a:pt x="150" y="50"/>
                  <a:pt x="153" y="65"/>
                  <a:pt x="144" y="79"/>
                </a:cubicBezTo>
                <a:close/>
                <a:moveTo>
                  <a:pt x="63" y="79"/>
                </a:moveTo>
                <a:cubicBezTo>
                  <a:pt x="56" y="67"/>
                  <a:pt x="57" y="54"/>
                  <a:pt x="57" y="40"/>
                </a:cubicBezTo>
                <a:cubicBezTo>
                  <a:pt x="57" y="28"/>
                  <a:pt x="54" y="25"/>
                  <a:pt x="41" y="27"/>
                </a:cubicBezTo>
                <a:cubicBezTo>
                  <a:pt x="39" y="27"/>
                  <a:pt x="37" y="27"/>
                  <a:pt x="34" y="28"/>
                </a:cubicBezTo>
                <a:cubicBezTo>
                  <a:pt x="21" y="31"/>
                  <a:pt x="15" y="42"/>
                  <a:pt x="18" y="55"/>
                </a:cubicBezTo>
                <a:cubicBezTo>
                  <a:pt x="23" y="72"/>
                  <a:pt x="46" y="84"/>
                  <a:pt x="63" y="79"/>
                </a:cubicBezTo>
                <a:close/>
                <a:moveTo>
                  <a:pt x="125" y="151"/>
                </a:moveTo>
                <a:cubicBezTo>
                  <a:pt x="110" y="151"/>
                  <a:pt x="97" y="151"/>
                  <a:pt x="83" y="151"/>
                </a:cubicBezTo>
                <a:cubicBezTo>
                  <a:pt x="83" y="160"/>
                  <a:pt x="83" y="168"/>
                  <a:pt x="83" y="176"/>
                </a:cubicBezTo>
                <a:cubicBezTo>
                  <a:pt x="97" y="176"/>
                  <a:pt x="111" y="176"/>
                  <a:pt x="125" y="176"/>
                </a:cubicBezTo>
                <a:cubicBezTo>
                  <a:pt x="125" y="168"/>
                  <a:pt x="125" y="159"/>
                  <a:pt x="125" y="15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76C5110-83DD-4E42-8546-0ACEBF16D769}"/>
              </a:ext>
            </a:extLst>
          </p:cNvPr>
          <p:cNvSpPr>
            <a:spLocks/>
          </p:cNvSpPr>
          <p:nvPr/>
        </p:nvSpPr>
        <p:spPr bwMode="auto">
          <a:xfrm>
            <a:off x="1604963" y="2255838"/>
            <a:ext cx="492125" cy="485775"/>
          </a:xfrm>
          <a:custGeom>
            <a:avLst/>
            <a:gdLst>
              <a:gd name="T0" fmla="*/ 75 w 163"/>
              <a:gd name="T1" fmla="*/ 76 h 161"/>
              <a:gd name="T2" fmla="*/ 63 w 163"/>
              <a:gd name="T3" fmla="*/ 108 h 161"/>
              <a:gd name="T4" fmla="*/ 15 w 163"/>
              <a:gd name="T5" fmla="*/ 148 h 161"/>
              <a:gd name="T6" fmla="*/ 2 w 163"/>
              <a:gd name="T7" fmla="*/ 143 h 161"/>
              <a:gd name="T8" fmla="*/ 9 w 163"/>
              <a:gd name="T9" fmla="*/ 132 h 161"/>
              <a:gd name="T10" fmla="*/ 36 w 163"/>
              <a:gd name="T11" fmla="*/ 116 h 161"/>
              <a:gd name="T12" fmla="*/ 57 w 163"/>
              <a:gd name="T13" fmla="*/ 71 h 161"/>
              <a:gd name="T14" fmla="*/ 61 w 163"/>
              <a:gd name="T15" fmla="*/ 21 h 161"/>
              <a:gd name="T16" fmla="*/ 46 w 163"/>
              <a:gd name="T17" fmla="*/ 30 h 161"/>
              <a:gd name="T18" fmla="*/ 44 w 163"/>
              <a:gd name="T19" fmla="*/ 36 h 161"/>
              <a:gd name="T20" fmla="*/ 38 w 163"/>
              <a:gd name="T21" fmla="*/ 71 h 161"/>
              <a:gd name="T22" fmla="*/ 29 w 163"/>
              <a:gd name="T23" fmla="*/ 78 h 161"/>
              <a:gd name="T24" fmla="*/ 23 w 163"/>
              <a:gd name="T25" fmla="*/ 69 h 161"/>
              <a:gd name="T26" fmla="*/ 30 w 163"/>
              <a:gd name="T27" fmla="*/ 25 h 161"/>
              <a:gd name="T28" fmla="*/ 35 w 163"/>
              <a:gd name="T29" fmla="*/ 19 h 161"/>
              <a:gd name="T30" fmla="*/ 61 w 163"/>
              <a:gd name="T31" fmla="*/ 3 h 161"/>
              <a:gd name="T32" fmla="*/ 71 w 163"/>
              <a:gd name="T33" fmla="*/ 0 h 161"/>
              <a:gd name="T34" fmla="*/ 94 w 163"/>
              <a:gd name="T35" fmla="*/ 2 h 161"/>
              <a:gd name="T36" fmla="*/ 106 w 163"/>
              <a:gd name="T37" fmla="*/ 13 h 161"/>
              <a:gd name="T38" fmla="*/ 124 w 163"/>
              <a:gd name="T39" fmla="*/ 38 h 161"/>
              <a:gd name="T40" fmla="*/ 129 w 163"/>
              <a:gd name="T41" fmla="*/ 43 h 161"/>
              <a:gd name="T42" fmla="*/ 155 w 163"/>
              <a:gd name="T43" fmla="*/ 53 h 161"/>
              <a:gd name="T44" fmla="*/ 161 w 163"/>
              <a:gd name="T45" fmla="*/ 63 h 161"/>
              <a:gd name="T46" fmla="*/ 150 w 163"/>
              <a:gd name="T47" fmla="*/ 68 h 161"/>
              <a:gd name="T48" fmla="*/ 119 w 163"/>
              <a:gd name="T49" fmla="*/ 55 h 161"/>
              <a:gd name="T50" fmla="*/ 112 w 163"/>
              <a:gd name="T51" fmla="*/ 50 h 161"/>
              <a:gd name="T52" fmla="*/ 97 w 163"/>
              <a:gd name="T53" fmla="*/ 27 h 161"/>
              <a:gd name="T54" fmla="*/ 95 w 163"/>
              <a:gd name="T55" fmla="*/ 46 h 161"/>
              <a:gd name="T56" fmla="*/ 94 w 163"/>
              <a:gd name="T57" fmla="*/ 62 h 161"/>
              <a:gd name="T58" fmla="*/ 97 w 163"/>
              <a:gd name="T59" fmla="*/ 74 h 161"/>
              <a:gd name="T60" fmla="*/ 111 w 163"/>
              <a:gd name="T61" fmla="*/ 90 h 161"/>
              <a:gd name="T62" fmla="*/ 114 w 163"/>
              <a:gd name="T63" fmla="*/ 101 h 161"/>
              <a:gd name="T64" fmla="*/ 102 w 163"/>
              <a:gd name="T65" fmla="*/ 153 h 161"/>
              <a:gd name="T66" fmla="*/ 91 w 163"/>
              <a:gd name="T67" fmla="*/ 160 h 161"/>
              <a:gd name="T68" fmla="*/ 85 w 163"/>
              <a:gd name="T69" fmla="*/ 148 h 161"/>
              <a:gd name="T70" fmla="*/ 96 w 163"/>
              <a:gd name="T71" fmla="*/ 103 h 161"/>
              <a:gd name="T72" fmla="*/ 94 w 163"/>
              <a:gd name="T73" fmla="*/ 97 h 161"/>
              <a:gd name="T74" fmla="*/ 75 w 163"/>
              <a:gd name="T75" fmla="*/ 76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63" h="161">
                <a:moveTo>
                  <a:pt x="75" y="76"/>
                </a:moveTo>
                <a:cubicBezTo>
                  <a:pt x="71" y="87"/>
                  <a:pt x="68" y="98"/>
                  <a:pt x="63" y="108"/>
                </a:cubicBezTo>
                <a:cubicBezTo>
                  <a:pt x="53" y="128"/>
                  <a:pt x="36" y="141"/>
                  <a:pt x="15" y="148"/>
                </a:cubicBezTo>
                <a:cubicBezTo>
                  <a:pt x="9" y="150"/>
                  <a:pt x="4" y="148"/>
                  <a:pt x="2" y="143"/>
                </a:cubicBezTo>
                <a:cubicBezTo>
                  <a:pt x="0" y="138"/>
                  <a:pt x="3" y="134"/>
                  <a:pt x="9" y="132"/>
                </a:cubicBezTo>
                <a:cubicBezTo>
                  <a:pt x="19" y="128"/>
                  <a:pt x="28" y="123"/>
                  <a:pt x="36" y="116"/>
                </a:cubicBezTo>
                <a:cubicBezTo>
                  <a:pt x="48" y="103"/>
                  <a:pt x="55" y="88"/>
                  <a:pt x="57" y="71"/>
                </a:cubicBezTo>
                <a:cubicBezTo>
                  <a:pt x="59" y="55"/>
                  <a:pt x="59" y="38"/>
                  <a:pt x="61" y="21"/>
                </a:cubicBezTo>
                <a:cubicBezTo>
                  <a:pt x="55" y="24"/>
                  <a:pt x="50" y="27"/>
                  <a:pt x="46" y="30"/>
                </a:cubicBezTo>
                <a:cubicBezTo>
                  <a:pt x="45" y="31"/>
                  <a:pt x="44" y="34"/>
                  <a:pt x="44" y="36"/>
                </a:cubicBezTo>
                <a:cubicBezTo>
                  <a:pt x="42" y="48"/>
                  <a:pt x="40" y="60"/>
                  <a:pt x="38" y="71"/>
                </a:cubicBezTo>
                <a:cubicBezTo>
                  <a:pt x="37" y="77"/>
                  <a:pt x="34" y="79"/>
                  <a:pt x="29" y="78"/>
                </a:cubicBezTo>
                <a:cubicBezTo>
                  <a:pt x="24" y="77"/>
                  <a:pt x="22" y="74"/>
                  <a:pt x="23" y="69"/>
                </a:cubicBezTo>
                <a:cubicBezTo>
                  <a:pt x="25" y="55"/>
                  <a:pt x="28" y="40"/>
                  <a:pt x="30" y="25"/>
                </a:cubicBezTo>
                <a:cubicBezTo>
                  <a:pt x="31" y="23"/>
                  <a:pt x="33" y="20"/>
                  <a:pt x="35" y="19"/>
                </a:cubicBezTo>
                <a:cubicBezTo>
                  <a:pt x="44" y="13"/>
                  <a:pt x="52" y="8"/>
                  <a:pt x="61" y="3"/>
                </a:cubicBezTo>
                <a:cubicBezTo>
                  <a:pt x="64" y="1"/>
                  <a:pt x="68" y="0"/>
                  <a:pt x="71" y="0"/>
                </a:cubicBezTo>
                <a:cubicBezTo>
                  <a:pt x="79" y="0"/>
                  <a:pt x="86" y="1"/>
                  <a:pt x="94" y="2"/>
                </a:cubicBezTo>
                <a:cubicBezTo>
                  <a:pt x="101" y="3"/>
                  <a:pt x="103" y="8"/>
                  <a:pt x="106" y="13"/>
                </a:cubicBezTo>
                <a:cubicBezTo>
                  <a:pt x="112" y="21"/>
                  <a:pt x="118" y="30"/>
                  <a:pt x="124" y="38"/>
                </a:cubicBezTo>
                <a:cubicBezTo>
                  <a:pt x="125" y="40"/>
                  <a:pt x="127" y="42"/>
                  <a:pt x="129" y="43"/>
                </a:cubicBezTo>
                <a:cubicBezTo>
                  <a:pt x="138" y="47"/>
                  <a:pt x="147" y="50"/>
                  <a:pt x="155" y="53"/>
                </a:cubicBezTo>
                <a:cubicBezTo>
                  <a:pt x="161" y="55"/>
                  <a:pt x="163" y="59"/>
                  <a:pt x="161" y="63"/>
                </a:cubicBezTo>
                <a:cubicBezTo>
                  <a:pt x="160" y="67"/>
                  <a:pt x="155" y="69"/>
                  <a:pt x="150" y="68"/>
                </a:cubicBezTo>
                <a:cubicBezTo>
                  <a:pt x="140" y="64"/>
                  <a:pt x="129" y="60"/>
                  <a:pt x="119" y="55"/>
                </a:cubicBezTo>
                <a:cubicBezTo>
                  <a:pt x="116" y="54"/>
                  <a:pt x="114" y="52"/>
                  <a:pt x="112" y="50"/>
                </a:cubicBezTo>
                <a:cubicBezTo>
                  <a:pt x="107" y="43"/>
                  <a:pt x="102" y="36"/>
                  <a:pt x="97" y="27"/>
                </a:cubicBezTo>
                <a:cubicBezTo>
                  <a:pt x="96" y="35"/>
                  <a:pt x="95" y="40"/>
                  <a:pt x="95" y="46"/>
                </a:cubicBezTo>
                <a:cubicBezTo>
                  <a:pt x="94" y="51"/>
                  <a:pt x="94" y="56"/>
                  <a:pt x="94" y="62"/>
                </a:cubicBezTo>
                <a:cubicBezTo>
                  <a:pt x="93" y="66"/>
                  <a:pt x="94" y="71"/>
                  <a:pt x="97" y="74"/>
                </a:cubicBezTo>
                <a:cubicBezTo>
                  <a:pt x="102" y="79"/>
                  <a:pt x="107" y="84"/>
                  <a:pt x="111" y="90"/>
                </a:cubicBezTo>
                <a:cubicBezTo>
                  <a:pt x="113" y="93"/>
                  <a:pt x="115" y="97"/>
                  <a:pt x="114" y="101"/>
                </a:cubicBezTo>
                <a:cubicBezTo>
                  <a:pt x="111" y="118"/>
                  <a:pt x="106" y="135"/>
                  <a:pt x="102" y="153"/>
                </a:cubicBezTo>
                <a:cubicBezTo>
                  <a:pt x="100" y="159"/>
                  <a:pt x="96" y="161"/>
                  <a:pt x="91" y="160"/>
                </a:cubicBezTo>
                <a:cubicBezTo>
                  <a:pt x="86" y="158"/>
                  <a:pt x="84" y="154"/>
                  <a:pt x="85" y="148"/>
                </a:cubicBezTo>
                <a:cubicBezTo>
                  <a:pt x="89" y="133"/>
                  <a:pt x="92" y="118"/>
                  <a:pt x="96" y="103"/>
                </a:cubicBezTo>
                <a:cubicBezTo>
                  <a:pt x="96" y="102"/>
                  <a:pt x="96" y="99"/>
                  <a:pt x="94" y="97"/>
                </a:cubicBezTo>
                <a:cubicBezTo>
                  <a:pt x="88" y="90"/>
                  <a:pt x="82" y="83"/>
                  <a:pt x="75" y="7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9A276C3-A3FB-47A6-9FFD-E777F10C5E8E}"/>
              </a:ext>
            </a:extLst>
          </p:cNvPr>
          <p:cNvSpPr>
            <a:spLocks/>
          </p:cNvSpPr>
          <p:nvPr/>
        </p:nvSpPr>
        <p:spPr bwMode="auto">
          <a:xfrm>
            <a:off x="2824163" y="2058988"/>
            <a:ext cx="444500" cy="685800"/>
          </a:xfrm>
          <a:custGeom>
            <a:avLst/>
            <a:gdLst>
              <a:gd name="T0" fmla="*/ 68 w 147"/>
              <a:gd name="T1" fmla="*/ 145 h 227"/>
              <a:gd name="T2" fmla="*/ 65 w 147"/>
              <a:gd name="T3" fmla="*/ 170 h 227"/>
              <a:gd name="T4" fmla="*/ 48 w 147"/>
              <a:gd name="T5" fmla="*/ 193 h 227"/>
              <a:gd name="T6" fmla="*/ 16 w 147"/>
              <a:gd name="T7" fmla="*/ 212 h 227"/>
              <a:gd name="T8" fmla="*/ 3 w 147"/>
              <a:gd name="T9" fmla="*/ 209 h 227"/>
              <a:gd name="T10" fmla="*/ 8 w 147"/>
              <a:gd name="T11" fmla="*/ 197 h 227"/>
              <a:gd name="T12" fmla="*/ 41 w 147"/>
              <a:gd name="T13" fmla="*/ 177 h 227"/>
              <a:gd name="T14" fmla="*/ 47 w 147"/>
              <a:gd name="T15" fmla="*/ 169 h 227"/>
              <a:gd name="T16" fmla="*/ 56 w 147"/>
              <a:gd name="T17" fmla="*/ 100 h 227"/>
              <a:gd name="T18" fmla="*/ 58 w 147"/>
              <a:gd name="T19" fmla="*/ 88 h 227"/>
              <a:gd name="T20" fmla="*/ 38 w 147"/>
              <a:gd name="T21" fmla="*/ 111 h 227"/>
              <a:gd name="T22" fmla="*/ 34 w 147"/>
              <a:gd name="T23" fmla="*/ 138 h 227"/>
              <a:gd name="T24" fmla="*/ 25 w 147"/>
              <a:gd name="T25" fmla="*/ 146 h 227"/>
              <a:gd name="T26" fmla="*/ 18 w 147"/>
              <a:gd name="T27" fmla="*/ 136 h 227"/>
              <a:gd name="T28" fmla="*/ 24 w 147"/>
              <a:gd name="T29" fmla="*/ 101 h 227"/>
              <a:gd name="T30" fmla="*/ 25 w 147"/>
              <a:gd name="T31" fmla="*/ 96 h 227"/>
              <a:gd name="T32" fmla="*/ 69 w 147"/>
              <a:gd name="T33" fmla="*/ 68 h 227"/>
              <a:gd name="T34" fmla="*/ 88 w 147"/>
              <a:gd name="T35" fmla="*/ 71 h 227"/>
              <a:gd name="T36" fmla="*/ 96 w 147"/>
              <a:gd name="T37" fmla="*/ 68 h 227"/>
              <a:gd name="T38" fmla="*/ 131 w 147"/>
              <a:gd name="T39" fmla="*/ 7 h 227"/>
              <a:gd name="T40" fmla="*/ 141 w 147"/>
              <a:gd name="T41" fmla="*/ 1 h 227"/>
              <a:gd name="T42" fmla="*/ 147 w 147"/>
              <a:gd name="T43" fmla="*/ 11 h 227"/>
              <a:gd name="T44" fmla="*/ 130 w 147"/>
              <a:gd name="T45" fmla="*/ 50 h 227"/>
              <a:gd name="T46" fmla="*/ 96 w 147"/>
              <a:gd name="T47" fmla="*/ 91 h 227"/>
              <a:gd name="T48" fmla="*/ 92 w 147"/>
              <a:gd name="T49" fmla="*/ 102 h 227"/>
              <a:gd name="T50" fmla="*/ 88 w 147"/>
              <a:gd name="T51" fmla="*/ 134 h 227"/>
              <a:gd name="T52" fmla="*/ 92 w 147"/>
              <a:gd name="T53" fmla="*/ 152 h 227"/>
              <a:gd name="T54" fmla="*/ 95 w 147"/>
              <a:gd name="T55" fmla="*/ 181 h 227"/>
              <a:gd name="T56" fmla="*/ 87 w 147"/>
              <a:gd name="T57" fmla="*/ 197 h 227"/>
              <a:gd name="T58" fmla="*/ 74 w 147"/>
              <a:gd name="T59" fmla="*/ 220 h 227"/>
              <a:gd name="T60" fmla="*/ 61 w 147"/>
              <a:gd name="T61" fmla="*/ 224 h 227"/>
              <a:gd name="T62" fmla="*/ 59 w 147"/>
              <a:gd name="T63" fmla="*/ 211 h 227"/>
              <a:gd name="T64" fmla="*/ 77 w 147"/>
              <a:gd name="T65" fmla="*/ 179 h 227"/>
              <a:gd name="T66" fmla="*/ 78 w 147"/>
              <a:gd name="T67" fmla="*/ 165 h 227"/>
              <a:gd name="T68" fmla="*/ 69 w 147"/>
              <a:gd name="T69" fmla="*/ 145 h 227"/>
              <a:gd name="T70" fmla="*/ 68 w 147"/>
              <a:gd name="T71" fmla="*/ 145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47" h="227">
                <a:moveTo>
                  <a:pt x="68" y="145"/>
                </a:moveTo>
                <a:cubicBezTo>
                  <a:pt x="67" y="153"/>
                  <a:pt x="65" y="162"/>
                  <a:pt x="65" y="170"/>
                </a:cubicBezTo>
                <a:cubicBezTo>
                  <a:pt x="63" y="181"/>
                  <a:pt x="58" y="188"/>
                  <a:pt x="48" y="193"/>
                </a:cubicBezTo>
                <a:cubicBezTo>
                  <a:pt x="37" y="199"/>
                  <a:pt x="27" y="206"/>
                  <a:pt x="16" y="212"/>
                </a:cubicBezTo>
                <a:cubicBezTo>
                  <a:pt x="10" y="215"/>
                  <a:pt x="5" y="214"/>
                  <a:pt x="3" y="209"/>
                </a:cubicBezTo>
                <a:cubicBezTo>
                  <a:pt x="0" y="205"/>
                  <a:pt x="2" y="200"/>
                  <a:pt x="8" y="197"/>
                </a:cubicBezTo>
                <a:cubicBezTo>
                  <a:pt x="19" y="190"/>
                  <a:pt x="30" y="184"/>
                  <a:pt x="41" y="177"/>
                </a:cubicBezTo>
                <a:cubicBezTo>
                  <a:pt x="44" y="176"/>
                  <a:pt x="47" y="172"/>
                  <a:pt x="47" y="169"/>
                </a:cubicBezTo>
                <a:cubicBezTo>
                  <a:pt x="50" y="146"/>
                  <a:pt x="53" y="123"/>
                  <a:pt x="56" y="100"/>
                </a:cubicBezTo>
                <a:cubicBezTo>
                  <a:pt x="57" y="96"/>
                  <a:pt x="57" y="93"/>
                  <a:pt x="58" y="88"/>
                </a:cubicBezTo>
                <a:cubicBezTo>
                  <a:pt x="48" y="94"/>
                  <a:pt x="39" y="97"/>
                  <a:pt x="38" y="111"/>
                </a:cubicBezTo>
                <a:cubicBezTo>
                  <a:pt x="38" y="120"/>
                  <a:pt x="35" y="129"/>
                  <a:pt x="34" y="138"/>
                </a:cubicBezTo>
                <a:cubicBezTo>
                  <a:pt x="33" y="144"/>
                  <a:pt x="29" y="147"/>
                  <a:pt x="25" y="146"/>
                </a:cubicBezTo>
                <a:cubicBezTo>
                  <a:pt x="20" y="145"/>
                  <a:pt x="17" y="141"/>
                  <a:pt x="18" y="136"/>
                </a:cubicBezTo>
                <a:cubicBezTo>
                  <a:pt x="20" y="124"/>
                  <a:pt x="22" y="113"/>
                  <a:pt x="24" y="101"/>
                </a:cubicBezTo>
                <a:cubicBezTo>
                  <a:pt x="24" y="99"/>
                  <a:pt x="25" y="98"/>
                  <a:pt x="25" y="96"/>
                </a:cubicBezTo>
                <a:cubicBezTo>
                  <a:pt x="30" y="83"/>
                  <a:pt x="56" y="67"/>
                  <a:pt x="69" y="68"/>
                </a:cubicBezTo>
                <a:cubicBezTo>
                  <a:pt x="76" y="69"/>
                  <a:pt x="82" y="70"/>
                  <a:pt x="88" y="71"/>
                </a:cubicBezTo>
                <a:cubicBezTo>
                  <a:pt x="91" y="71"/>
                  <a:pt x="94" y="70"/>
                  <a:pt x="96" y="68"/>
                </a:cubicBezTo>
                <a:cubicBezTo>
                  <a:pt x="114" y="51"/>
                  <a:pt x="127" y="32"/>
                  <a:pt x="131" y="7"/>
                </a:cubicBezTo>
                <a:cubicBezTo>
                  <a:pt x="132" y="3"/>
                  <a:pt x="137" y="0"/>
                  <a:pt x="141" y="1"/>
                </a:cubicBezTo>
                <a:cubicBezTo>
                  <a:pt x="146" y="2"/>
                  <a:pt x="147" y="6"/>
                  <a:pt x="147" y="11"/>
                </a:cubicBezTo>
                <a:cubicBezTo>
                  <a:pt x="144" y="25"/>
                  <a:pt x="137" y="38"/>
                  <a:pt x="130" y="50"/>
                </a:cubicBezTo>
                <a:cubicBezTo>
                  <a:pt x="120" y="65"/>
                  <a:pt x="109" y="79"/>
                  <a:pt x="96" y="91"/>
                </a:cubicBezTo>
                <a:cubicBezTo>
                  <a:pt x="94" y="93"/>
                  <a:pt x="92" y="98"/>
                  <a:pt x="92" y="102"/>
                </a:cubicBezTo>
                <a:cubicBezTo>
                  <a:pt x="90" y="113"/>
                  <a:pt x="90" y="123"/>
                  <a:pt x="88" y="134"/>
                </a:cubicBezTo>
                <a:cubicBezTo>
                  <a:pt x="86" y="141"/>
                  <a:pt x="88" y="147"/>
                  <a:pt x="92" y="152"/>
                </a:cubicBezTo>
                <a:cubicBezTo>
                  <a:pt x="97" y="161"/>
                  <a:pt x="99" y="171"/>
                  <a:pt x="95" y="181"/>
                </a:cubicBezTo>
                <a:cubicBezTo>
                  <a:pt x="93" y="187"/>
                  <a:pt x="90" y="192"/>
                  <a:pt x="87" y="197"/>
                </a:cubicBezTo>
                <a:cubicBezTo>
                  <a:pt x="82" y="205"/>
                  <a:pt x="78" y="212"/>
                  <a:pt x="74" y="220"/>
                </a:cubicBezTo>
                <a:cubicBezTo>
                  <a:pt x="71" y="225"/>
                  <a:pt x="66" y="227"/>
                  <a:pt x="61" y="224"/>
                </a:cubicBezTo>
                <a:cubicBezTo>
                  <a:pt x="57" y="222"/>
                  <a:pt x="56" y="216"/>
                  <a:pt x="59" y="211"/>
                </a:cubicBezTo>
                <a:cubicBezTo>
                  <a:pt x="65" y="200"/>
                  <a:pt x="71" y="189"/>
                  <a:pt x="77" y="179"/>
                </a:cubicBezTo>
                <a:cubicBezTo>
                  <a:pt x="80" y="174"/>
                  <a:pt x="81" y="169"/>
                  <a:pt x="78" y="165"/>
                </a:cubicBezTo>
                <a:cubicBezTo>
                  <a:pt x="75" y="158"/>
                  <a:pt x="72" y="151"/>
                  <a:pt x="69" y="145"/>
                </a:cubicBezTo>
                <a:cubicBezTo>
                  <a:pt x="68" y="145"/>
                  <a:pt x="68" y="145"/>
                  <a:pt x="68" y="14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667BA6E1-21E4-41AE-8AEE-DF8D17615859}"/>
              </a:ext>
            </a:extLst>
          </p:cNvPr>
          <p:cNvSpPr>
            <a:spLocks noEditPoints="1"/>
          </p:cNvSpPr>
          <p:nvPr/>
        </p:nvSpPr>
        <p:spPr bwMode="auto">
          <a:xfrm>
            <a:off x="1624013" y="4295775"/>
            <a:ext cx="527050" cy="585788"/>
          </a:xfrm>
          <a:custGeom>
            <a:avLst/>
            <a:gdLst>
              <a:gd name="T0" fmla="*/ 92 w 175"/>
              <a:gd name="T1" fmla="*/ 13 h 194"/>
              <a:gd name="T2" fmla="*/ 93 w 175"/>
              <a:gd name="T3" fmla="*/ 21 h 194"/>
              <a:gd name="T4" fmla="*/ 96 w 175"/>
              <a:gd name="T5" fmla="*/ 24 h 194"/>
              <a:gd name="T6" fmla="*/ 133 w 175"/>
              <a:gd name="T7" fmla="*/ 35 h 194"/>
              <a:gd name="T8" fmla="*/ 132 w 175"/>
              <a:gd name="T9" fmla="*/ 31 h 194"/>
              <a:gd name="T10" fmla="*/ 134 w 175"/>
              <a:gd name="T11" fmla="*/ 21 h 194"/>
              <a:gd name="T12" fmla="*/ 140 w 175"/>
              <a:gd name="T13" fmla="*/ 22 h 194"/>
              <a:gd name="T14" fmla="*/ 149 w 175"/>
              <a:gd name="T15" fmla="*/ 28 h 194"/>
              <a:gd name="T16" fmla="*/ 149 w 175"/>
              <a:gd name="T17" fmla="*/ 42 h 194"/>
              <a:gd name="T18" fmla="*/ 144 w 175"/>
              <a:gd name="T19" fmla="*/ 39 h 194"/>
              <a:gd name="T20" fmla="*/ 144 w 175"/>
              <a:gd name="T21" fmla="*/ 48 h 194"/>
              <a:gd name="T22" fmla="*/ 161 w 175"/>
              <a:gd name="T23" fmla="*/ 140 h 194"/>
              <a:gd name="T24" fmla="*/ 99 w 175"/>
              <a:gd name="T25" fmla="*/ 187 h 194"/>
              <a:gd name="T26" fmla="*/ 5 w 175"/>
              <a:gd name="T27" fmla="*/ 118 h 194"/>
              <a:gd name="T28" fmla="*/ 45 w 175"/>
              <a:gd name="T29" fmla="*/ 35 h 194"/>
              <a:gd name="T30" fmla="*/ 75 w 175"/>
              <a:gd name="T31" fmla="*/ 25 h 194"/>
              <a:gd name="T32" fmla="*/ 80 w 175"/>
              <a:gd name="T33" fmla="*/ 18 h 194"/>
              <a:gd name="T34" fmla="*/ 75 w 175"/>
              <a:gd name="T35" fmla="*/ 12 h 194"/>
              <a:gd name="T36" fmla="*/ 70 w 175"/>
              <a:gd name="T37" fmla="*/ 7 h 194"/>
              <a:gd name="T38" fmla="*/ 75 w 175"/>
              <a:gd name="T39" fmla="*/ 0 h 194"/>
              <a:gd name="T40" fmla="*/ 98 w 175"/>
              <a:gd name="T41" fmla="*/ 0 h 194"/>
              <a:gd name="T42" fmla="*/ 102 w 175"/>
              <a:gd name="T43" fmla="*/ 7 h 194"/>
              <a:gd name="T44" fmla="*/ 97 w 175"/>
              <a:gd name="T45" fmla="*/ 13 h 194"/>
              <a:gd name="T46" fmla="*/ 92 w 175"/>
              <a:gd name="T47" fmla="*/ 13 h 194"/>
              <a:gd name="T48" fmla="*/ 152 w 175"/>
              <a:gd name="T49" fmla="*/ 108 h 194"/>
              <a:gd name="T50" fmla="*/ 88 w 175"/>
              <a:gd name="T51" fmla="*/ 40 h 194"/>
              <a:gd name="T52" fmla="*/ 20 w 175"/>
              <a:gd name="T53" fmla="*/ 105 h 194"/>
              <a:gd name="T54" fmla="*/ 79 w 175"/>
              <a:gd name="T55" fmla="*/ 171 h 194"/>
              <a:gd name="T56" fmla="*/ 152 w 175"/>
              <a:gd name="T57" fmla="*/ 108 h 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75" h="194">
                <a:moveTo>
                  <a:pt x="92" y="13"/>
                </a:moveTo>
                <a:cubicBezTo>
                  <a:pt x="92" y="16"/>
                  <a:pt x="92" y="19"/>
                  <a:pt x="93" y="21"/>
                </a:cubicBezTo>
                <a:cubicBezTo>
                  <a:pt x="93" y="22"/>
                  <a:pt x="95" y="24"/>
                  <a:pt x="96" y="24"/>
                </a:cubicBezTo>
                <a:cubicBezTo>
                  <a:pt x="108" y="28"/>
                  <a:pt x="120" y="32"/>
                  <a:pt x="133" y="35"/>
                </a:cubicBezTo>
                <a:cubicBezTo>
                  <a:pt x="133" y="35"/>
                  <a:pt x="133" y="32"/>
                  <a:pt x="132" y="31"/>
                </a:cubicBezTo>
                <a:cubicBezTo>
                  <a:pt x="128" y="26"/>
                  <a:pt x="132" y="24"/>
                  <a:pt x="134" y="21"/>
                </a:cubicBezTo>
                <a:cubicBezTo>
                  <a:pt x="135" y="20"/>
                  <a:pt x="138" y="21"/>
                  <a:pt x="140" y="22"/>
                </a:cubicBezTo>
                <a:cubicBezTo>
                  <a:pt x="143" y="23"/>
                  <a:pt x="146" y="26"/>
                  <a:pt x="149" y="28"/>
                </a:cubicBezTo>
                <a:cubicBezTo>
                  <a:pt x="157" y="33"/>
                  <a:pt x="157" y="35"/>
                  <a:pt x="149" y="42"/>
                </a:cubicBezTo>
                <a:cubicBezTo>
                  <a:pt x="148" y="41"/>
                  <a:pt x="146" y="40"/>
                  <a:pt x="144" y="39"/>
                </a:cubicBezTo>
                <a:cubicBezTo>
                  <a:pt x="140" y="42"/>
                  <a:pt x="140" y="44"/>
                  <a:pt x="144" y="48"/>
                </a:cubicBezTo>
                <a:cubicBezTo>
                  <a:pt x="168" y="70"/>
                  <a:pt x="175" y="109"/>
                  <a:pt x="161" y="140"/>
                </a:cubicBezTo>
                <a:cubicBezTo>
                  <a:pt x="148" y="166"/>
                  <a:pt x="127" y="183"/>
                  <a:pt x="99" y="187"/>
                </a:cubicBezTo>
                <a:cubicBezTo>
                  <a:pt x="52" y="194"/>
                  <a:pt x="12" y="164"/>
                  <a:pt x="5" y="118"/>
                </a:cubicBezTo>
                <a:cubicBezTo>
                  <a:pt x="0" y="86"/>
                  <a:pt x="16" y="51"/>
                  <a:pt x="45" y="35"/>
                </a:cubicBezTo>
                <a:cubicBezTo>
                  <a:pt x="54" y="30"/>
                  <a:pt x="65" y="27"/>
                  <a:pt x="75" y="25"/>
                </a:cubicBezTo>
                <a:cubicBezTo>
                  <a:pt x="80" y="24"/>
                  <a:pt x="80" y="22"/>
                  <a:pt x="80" y="18"/>
                </a:cubicBezTo>
                <a:cubicBezTo>
                  <a:pt x="80" y="15"/>
                  <a:pt x="80" y="12"/>
                  <a:pt x="75" y="12"/>
                </a:cubicBezTo>
                <a:cubicBezTo>
                  <a:pt x="71" y="13"/>
                  <a:pt x="70" y="10"/>
                  <a:pt x="70" y="7"/>
                </a:cubicBezTo>
                <a:cubicBezTo>
                  <a:pt x="70" y="3"/>
                  <a:pt x="71" y="0"/>
                  <a:pt x="75" y="0"/>
                </a:cubicBezTo>
                <a:cubicBezTo>
                  <a:pt x="83" y="0"/>
                  <a:pt x="90" y="0"/>
                  <a:pt x="98" y="0"/>
                </a:cubicBezTo>
                <a:cubicBezTo>
                  <a:pt x="99" y="1"/>
                  <a:pt x="101" y="5"/>
                  <a:pt x="102" y="7"/>
                </a:cubicBezTo>
                <a:cubicBezTo>
                  <a:pt x="102" y="10"/>
                  <a:pt x="101" y="13"/>
                  <a:pt x="97" y="13"/>
                </a:cubicBezTo>
                <a:cubicBezTo>
                  <a:pt x="96" y="12"/>
                  <a:pt x="95" y="13"/>
                  <a:pt x="92" y="13"/>
                </a:cubicBezTo>
                <a:close/>
                <a:moveTo>
                  <a:pt x="152" y="108"/>
                </a:moveTo>
                <a:cubicBezTo>
                  <a:pt x="154" y="71"/>
                  <a:pt x="123" y="41"/>
                  <a:pt x="88" y="40"/>
                </a:cubicBezTo>
                <a:cubicBezTo>
                  <a:pt x="52" y="39"/>
                  <a:pt x="20" y="69"/>
                  <a:pt x="20" y="105"/>
                </a:cubicBezTo>
                <a:cubicBezTo>
                  <a:pt x="20" y="142"/>
                  <a:pt x="48" y="169"/>
                  <a:pt x="79" y="171"/>
                </a:cubicBezTo>
                <a:cubicBezTo>
                  <a:pt x="124" y="176"/>
                  <a:pt x="152" y="138"/>
                  <a:pt x="152" y="10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7E75612-7C36-4F93-B259-839FBCAF6D76}"/>
              </a:ext>
            </a:extLst>
          </p:cNvPr>
          <p:cNvSpPr>
            <a:spLocks/>
          </p:cNvSpPr>
          <p:nvPr/>
        </p:nvSpPr>
        <p:spPr bwMode="auto">
          <a:xfrm>
            <a:off x="566738" y="2105025"/>
            <a:ext cx="455613" cy="606425"/>
          </a:xfrm>
          <a:custGeom>
            <a:avLst/>
            <a:gdLst>
              <a:gd name="T0" fmla="*/ 56 w 151"/>
              <a:gd name="T1" fmla="*/ 135 h 201"/>
              <a:gd name="T2" fmla="*/ 57 w 151"/>
              <a:gd name="T3" fmla="*/ 89 h 201"/>
              <a:gd name="T4" fmla="*/ 55 w 151"/>
              <a:gd name="T5" fmla="*/ 76 h 201"/>
              <a:gd name="T6" fmla="*/ 47 w 151"/>
              <a:gd name="T7" fmla="*/ 66 h 201"/>
              <a:gd name="T8" fmla="*/ 15 w 151"/>
              <a:gd name="T9" fmla="*/ 46 h 201"/>
              <a:gd name="T10" fmla="*/ 2 w 151"/>
              <a:gd name="T11" fmla="*/ 8 h 201"/>
              <a:gd name="T12" fmla="*/ 10 w 151"/>
              <a:gd name="T13" fmla="*/ 0 h 201"/>
              <a:gd name="T14" fmla="*/ 17 w 151"/>
              <a:gd name="T15" fmla="*/ 9 h 201"/>
              <a:gd name="T16" fmla="*/ 44 w 151"/>
              <a:gd name="T17" fmla="*/ 48 h 201"/>
              <a:gd name="T18" fmla="*/ 127 w 151"/>
              <a:gd name="T19" fmla="*/ 25 h 201"/>
              <a:gd name="T20" fmla="*/ 135 w 151"/>
              <a:gd name="T21" fmla="*/ 14 h 201"/>
              <a:gd name="T22" fmla="*/ 146 w 151"/>
              <a:gd name="T23" fmla="*/ 9 h 201"/>
              <a:gd name="T24" fmla="*/ 148 w 151"/>
              <a:gd name="T25" fmla="*/ 22 h 201"/>
              <a:gd name="T26" fmla="*/ 118 w 151"/>
              <a:gd name="T27" fmla="*/ 53 h 201"/>
              <a:gd name="T28" fmla="*/ 94 w 151"/>
              <a:gd name="T29" fmla="*/ 65 h 201"/>
              <a:gd name="T30" fmla="*/ 91 w 151"/>
              <a:gd name="T31" fmla="*/ 70 h 201"/>
              <a:gd name="T32" fmla="*/ 97 w 151"/>
              <a:gd name="T33" fmla="*/ 119 h 201"/>
              <a:gd name="T34" fmla="*/ 110 w 151"/>
              <a:gd name="T35" fmla="*/ 137 h 201"/>
              <a:gd name="T36" fmla="*/ 113 w 151"/>
              <a:gd name="T37" fmla="*/ 162 h 201"/>
              <a:gd name="T38" fmla="*/ 95 w 151"/>
              <a:gd name="T39" fmla="*/ 194 h 201"/>
              <a:gd name="T40" fmla="*/ 82 w 151"/>
              <a:gd name="T41" fmla="*/ 199 h 201"/>
              <a:gd name="T42" fmla="*/ 80 w 151"/>
              <a:gd name="T43" fmla="*/ 185 h 201"/>
              <a:gd name="T44" fmla="*/ 97 w 151"/>
              <a:gd name="T45" fmla="*/ 154 h 201"/>
              <a:gd name="T46" fmla="*/ 97 w 151"/>
              <a:gd name="T47" fmla="*/ 148 h 201"/>
              <a:gd name="T48" fmla="*/ 79 w 151"/>
              <a:gd name="T49" fmla="*/ 127 h 201"/>
              <a:gd name="T50" fmla="*/ 73 w 151"/>
              <a:gd name="T51" fmla="*/ 139 h 201"/>
              <a:gd name="T52" fmla="*/ 67 w 151"/>
              <a:gd name="T53" fmla="*/ 146 h 201"/>
              <a:gd name="T54" fmla="*/ 56 w 151"/>
              <a:gd name="T55" fmla="*/ 135 h 2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51" h="201">
                <a:moveTo>
                  <a:pt x="56" y="135"/>
                </a:moveTo>
                <a:cubicBezTo>
                  <a:pt x="64" y="120"/>
                  <a:pt x="58" y="104"/>
                  <a:pt x="57" y="89"/>
                </a:cubicBezTo>
                <a:cubicBezTo>
                  <a:pt x="57" y="85"/>
                  <a:pt x="55" y="80"/>
                  <a:pt x="55" y="76"/>
                </a:cubicBezTo>
                <a:cubicBezTo>
                  <a:pt x="56" y="70"/>
                  <a:pt x="52" y="67"/>
                  <a:pt x="47" y="66"/>
                </a:cubicBezTo>
                <a:cubicBezTo>
                  <a:pt x="35" y="62"/>
                  <a:pt x="24" y="56"/>
                  <a:pt x="15" y="46"/>
                </a:cubicBezTo>
                <a:cubicBezTo>
                  <a:pt x="5" y="36"/>
                  <a:pt x="0" y="23"/>
                  <a:pt x="2" y="8"/>
                </a:cubicBezTo>
                <a:cubicBezTo>
                  <a:pt x="2" y="3"/>
                  <a:pt x="5" y="0"/>
                  <a:pt x="10" y="0"/>
                </a:cubicBezTo>
                <a:cubicBezTo>
                  <a:pt x="15" y="1"/>
                  <a:pt x="18" y="4"/>
                  <a:pt x="17" y="9"/>
                </a:cubicBezTo>
                <a:cubicBezTo>
                  <a:pt x="15" y="29"/>
                  <a:pt x="28" y="39"/>
                  <a:pt x="44" y="48"/>
                </a:cubicBezTo>
                <a:cubicBezTo>
                  <a:pt x="71" y="63"/>
                  <a:pt x="112" y="45"/>
                  <a:pt x="127" y="25"/>
                </a:cubicBezTo>
                <a:cubicBezTo>
                  <a:pt x="130" y="21"/>
                  <a:pt x="132" y="17"/>
                  <a:pt x="135" y="14"/>
                </a:cubicBezTo>
                <a:cubicBezTo>
                  <a:pt x="137" y="10"/>
                  <a:pt x="140" y="6"/>
                  <a:pt x="146" y="9"/>
                </a:cubicBezTo>
                <a:cubicBezTo>
                  <a:pt x="150" y="11"/>
                  <a:pt x="151" y="16"/>
                  <a:pt x="148" y="22"/>
                </a:cubicBezTo>
                <a:cubicBezTo>
                  <a:pt x="141" y="35"/>
                  <a:pt x="131" y="45"/>
                  <a:pt x="118" y="53"/>
                </a:cubicBezTo>
                <a:cubicBezTo>
                  <a:pt x="111" y="58"/>
                  <a:pt x="102" y="61"/>
                  <a:pt x="94" y="65"/>
                </a:cubicBezTo>
                <a:cubicBezTo>
                  <a:pt x="93" y="66"/>
                  <a:pt x="91" y="68"/>
                  <a:pt x="91" y="70"/>
                </a:cubicBezTo>
                <a:cubicBezTo>
                  <a:pt x="93" y="86"/>
                  <a:pt x="94" y="103"/>
                  <a:pt x="97" y="119"/>
                </a:cubicBezTo>
                <a:cubicBezTo>
                  <a:pt x="99" y="126"/>
                  <a:pt x="105" y="132"/>
                  <a:pt x="110" y="137"/>
                </a:cubicBezTo>
                <a:cubicBezTo>
                  <a:pt x="119" y="148"/>
                  <a:pt x="120" y="150"/>
                  <a:pt x="113" y="162"/>
                </a:cubicBezTo>
                <a:cubicBezTo>
                  <a:pt x="107" y="172"/>
                  <a:pt x="101" y="183"/>
                  <a:pt x="95" y="194"/>
                </a:cubicBezTo>
                <a:cubicBezTo>
                  <a:pt x="91" y="200"/>
                  <a:pt x="87" y="201"/>
                  <a:pt x="82" y="199"/>
                </a:cubicBezTo>
                <a:cubicBezTo>
                  <a:pt x="77" y="196"/>
                  <a:pt x="76" y="191"/>
                  <a:pt x="80" y="185"/>
                </a:cubicBezTo>
                <a:cubicBezTo>
                  <a:pt x="85" y="175"/>
                  <a:pt x="91" y="164"/>
                  <a:pt x="97" y="154"/>
                </a:cubicBezTo>
                <a:cubicBezTo>
                  <a:pt x="97" y="153"/>
                  <a:pt x="98" y="150"/>
                  <a:pt x="97" y="148"/>
                </a:cubicBezTo>
                <a:cubicBezTo>
                  <a:pt x="91" y="142"/>
                  <a:pt x="85" y="135"/>
                  <a:pt x="79" y="127"/>
                </a:cubicBezTo>
                <a:cubicBezTo>
                  <a:pt x="76" y="132"/>
                  <a:pt x="75" y="136"/>
                  <a:pt x="73" y="139"/>
                </a:cubicBezTo>
                <a:cubicBezTo>
                  <a:pt x="71" y="142"/>
                  <a:pt x="69" y="144"/>
                  <a:pt x="67" y="146"/>
                </a:cubicBezTo>
                <a:cubicBezTo>
                  <a:pt x="64" y="142"/>
                  <a:pt x="60" y="139"/>
                  <a:pt x="56" y="13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AA4343F2-F0B5-4126-87AB-89D36BD4F267}"/>
              </a:ext>
            </a:extLst>
          </p:cNvPr>
          <p:cNvSpPr>
            <a:spLocks/>
          </p:cNvSpPr>
          <p:nvPr/>
        </p:nvSpPr>
        <p:spPr bwMode="auto">
          <a:xfrm>
            <a:off x="4106863" y="2025650"/>
            <a:ext cx="227013" cy="669925"/>
          </a:xfrm>
          <a:custGeom>
            <a:avLst/>
            <a:gdLst>
              <a:gd name="T0" fmla="*/ 8 w 75"/>
              <a:gd name="T1" fmla="*/ 187 h 222"/>
              <a:gd name="T2" fmla="*/ 4 w 75"/>
              <a:gd name="T3" fmla="*/ 150 h 222"/>
              <a:gd name="T4" fmla="*/ 1 w 75"/>
              <a:gd name="T5" fmla="*/ 134 h 222"/>
              <a:gd name="T6" fmla="*/ 0 w 75"/>
              <a:gd name="T7" fmla="*/ 78 h 222"/>
              <a:gd name="T8" fmla="*/ 6 w 75"/>
              <a:gd name="T9" fmla="*/ 68 h 222"/>
              <a:gd name="T10" fmla="*/ 28 w 75"/>
              <a:gd name="T11" fmla="*/ 60 h 222"/>
              <a:gd name="T12" fmla="*/ 40 w 75"/>
              <a:gd name="T13" fmla="*/ 47 h 222"/>
              <a:gd name="T14" fmla="*/ 48 w 75"/>
              <a:gd name="T15" fmla="*/ 15 h 222"/>
              <a:gd name="T16" fmla="*/ 53 w 75"/>
              <a:gd name="T17" fmla="*/ 8 h 222"/>
              <a:gd name="T18" fmla="*/ 56 w 75"/>
              <a:gd name="T19" fmla="*/ 10 h 222"/>
              <a:gd name="T20" fmla="*/ 53 w 75"/>
              <a:gd name="T21" fmla="*/ 28 h 222"/>
              <a:gd name="T22" fmla="*/ 48 w 75"/>
              <a:gd name="T23" fmla="*/ 51 h 222"/>
              <a:gd name="T24" fmla="*/ 42 w 75"/>
              <a:gd name="T25" fmla="*/ 59 h 222"/>
              <a:gd name="T26" fmla="*/ 21 w 75"/>
              <a:gd name="T27" fmla="*/ 68 h 222"/>
              <a:gd name="T28" fmla="*/ 21 w 75"/>
              <a:gd name="T29" fmla="*/ 70 h 222"/>
              <a:gd name="T30" fmla="*/ 32 w 75"/>
              <a:gd name="T31" fmla="*/ 68 h 222"/>
              <a:gd name="T32" fmla="*/ 54 w 75"/>
              <a:gd name="T33" fmla="*/ 40 h 222"/>
              <a:gd name="T34" fmla="*/ 60 w 75"/>
              <a:gd name="T35" fmla="*/ 9 h 222"/>
              <a:gd name="T36" fmla="*/ 62 w 75"/>
              <a:gd name="T37" fmla="*/ 3 h 222"/>
              <a:gd name="T38" fmla="*/ 70 w 75"/>
              <a:gd name="T39" fmla="*/ 1 h 222"/>
              <a:gd name="T40" fmla="*/ 75 w 75"/>
              <a:gd name="T41" fmla="*/ 7 h 222"/>
              <a:gd name="T42" fmla="*/ 64 w 75"/>
              <a:gd name="T43" fmla="*/ 64 h 222"/>
              <a:gd name="T44" fmla="*/ 47 w 75"/>
              <a:gd name="T45" fmla="*/ 79 h 222"/>
              <a:gd name="T46" fmla="*/ 32 w 75"/>
              <a:gd name="T47" fmla="*/ 100 h 222"/>
              <a:gd name="T48" fmla="*/ 33 w 75"/>
              <a:gd name="T49" fmla="*/ 128 h 222"/>
              <a:gd name="T50" fmla="*/ 37 w 75"/>
              <a:gd name="T51" fmla="*/ 136 h 222"/>
              <a:gd name="T52" fmla="*/ 53 w 75"/>
              <a:gd name="T53" fmla="*/ 155 h 222"/>
              <a:gd name="T54" fmla="*/ 57 w 75"/>
              <a:gd name="T55" fmla="*/ 177 h 222"/>
              <a:gd name="T56" fmla="*/ 46 w 75"/>
              <a:gd name="T57" fmla="*/ 215 h 222"/>
              <a:gd name="T58" fmla="*/ 37 w 75"/>
              <a:gd name="T59" fmla="*/ 222 h 222"/>
              <a:gd name="T60" fmla="*/ 29 w 75"/>
              <a:gd name="T61" fmla="*/ 215 h 222"/>
              <a:gd name="T62" fmla="*/ 30 w 75"/>
              <a:gd name="T63" fmla="*/ 209 h 222"/>
              <a:gd name="T64" fmla="*/ 40 w 75"/>
              <a:gd name="T65" fmla="*/ 176 h 222"/>
              <a:gd name="T66" fmla="*/ 37 w 75"/>
              <a:gd name="T67" fmla="*/ 163 h 222"/>
              <a:gd name="T68" fmla="*/ 21 w 75"/>
              <a:gd name="T69" fmla="*/ 147 h 222"/>
              <a:gd name="T70" fmla="*/ 26 w 75"/>
              <a:gd name="T71" fmla="*/ 163 h 222"/>
              <a:gd name="T72" fmla="*/ 26 w 75"/>
              <a:gd name="T73" fmla="*/ 169 h 222"/>
              <a:gd name="T74" fmla="*/ 8 w 75"/>
              <a:gd name="T75" fmla="*/ 187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5" h="222">
                <a:moveTo>
                  <a:pt x="8" y="187"/>
                </a:moveTo>
                <a:cubicBezTo>
                  <a:pt x="15" y="173"/>
                  <a:pt x="7" y="162"/>
                  <a:pt x="4" y="150"/>
                </a:cubicBezTo>
                <a:cubicBezTo>
                  <a:pt x="2" y="145"/>
                  <a:pt x="1" y="139"/>
                  <a:pt x="1" y="134"/>
                </a:cubicBezTo>
                <a:cubicBezTo>
                  <a:pt x="0" y="115"/>
                  <a:pt x="0" y="96"/>
                  <a:pt x="0" y="78"/>
                </a:cubicBezTo>
                <a:cubicBezTo>
                  <a:pt x="0" y="72"/>
                  <a:pt x="2" y="70"/>
                  <a:pt x="6" y="68"/>
                </a:cubicBezTo>
                <a:cubicBezTo>
                  <a:pt x="14" y="65"/>
                  <a:pt x="21" y="63"/>
                  <a:pt x="28" y="60"/>
                </a:cubicBezTo>
                <a:cubicBezTo>
                  <a:pt x="36" y="58"/>
                  <a:pt x="39" y="54"/>
                  <a:pt x="40" y="47"/>
                </a:cubicBezTo>
                <a:cubicBezTo>
                  <a:pt x="42" y="36"/>
                  <a:pt x="45" y="25"/>
                  <a:pt x="48" y="15"/>
                </a:cubicBezTo>
                <a:cubicBezTo>
                  <a:pt x="49" y="12"/>
                  <a:pt x="51" y="10"/>
                  <a:pt x="53" y="8"/>
                </a:cubicBezTo>
                <a:cubicBezTo>
                  <a:pt x="54" y="9"/>
                  <a:pt x="55" y="9"/>
                  <a:pt x="56" y="10"/>
                </a:cubicBezTo>
                <a:cubicBezTo>
                  <a:pt x="55" y="16"/>
                  <a:pt x="54" y="22"/>
                  <a:pt x="53" y="28"/>
                </a:cubicBezTo>
                <a:cubicBezTo>
                  <a:pt x="51" y="36"/>
                  <a:pt x="50" y="44"/>
                  <a:pt x="48" y="51"/>
                </a:cubicBezTo>
                <a:cubicBezTo>
                  <a:pt x="47" y="54"/>
                  <a:pt x="45" y="58"/>
                  <a:pt x="42" y="59"/>
                </a:cubicBezTo>
                <a:cubicBezTo>
                  <a:pt x="35" y="63"/>
                  <a:pt x="28" y="65"/>
                  <a:pt x="21" y="68"/>
                </a:cubicBezTo>
                <a:cubicBezTo>
                  <a:pt x="21" y="69"/>
                  <a:pt x="21" y="70"/>
                  <a:pt x="21" y="70"/>
                </a:cubicBezTo>
                <a:cubicBezTo>
                  <a:pt x="25" y="69"/>
                  <a:pt x="29" y="69"/>
                  <a:pt x="32" y="68"/>
                </a:cubicBezTo>
                <a:cubicBezTo>
                  <a:pt x="52" y="60"/>
                  <a:pt x="50" y="63"/>
                  <a:pt x="54" y="40"/>
                </a:cubicBezTo>
                <a:cubicBezTo>
                  <a:pt x="56" y="30"/>
                  <a:pt x="58" y="19"/>
                  <a:pt x="60" y="9"/>
                </a:cubicBezTo>
                <a:cubicBezTo>
                  <a:pt x="60" y="7"/>
                  <a:pt x="61" y="4"/>
                  <a:pt x="62" y="3"/>
                </a:cubicBezTo>
                <a:cubicBezTo>
                  <a:pt x="65" y="2"/>
                  <a:pt x="68" y="0"/>
                  <a:pt x="70" y="1"/>
                </a:cubicBezTo>
                <a:cubicBezTo>
                  <a:pt x="72" y="1"/>
                  <a:pt x="75" y="5"/>
                  <a:pt x="75" y="7"/>
                </a:cubicBezTo>
                <a:cubicBezTo>
                  <a:pt x="72" y="26"/>
                  <a:pt x="68" y="45"/>
                  <a:pt x="64" y="64"/>
                </a:cubicBezTo>
                <a:cubicBezTo>
                  <a:pt x="62" y="72"/>
                  <a:pt x="54" y="76"/>
                  <a:pt x="47" y="79"/>
                </a:cubicBezTo>
                <a:cubicBezTo>
                  <a:pt x="32" y="85"/>
                  <a:pt x="32" y="84"/>
                  <a:pt x="32" y="100"/>
                </a:cubicBezTo>
                <a:cubicBezTo>
                  <a:pt x="32" y="109"/>
                  <a:pt x="32" y="118"/>
                  <a:pt x="33" y="128"/>
                </a:cubicBezTo>
                <a:cubicBezTo>
                  <a:pt x="33" y="131"/>
                  <a:pt x="35" y="134"/>
                  <a:pt x="37" y="136"/>
                </a:cubicBezTo>
                <a:cubicBezTo>
                  <a:pt x="42" y="143"/>
                  <a:pt x="48" y="149"/>
                  <a:pt x="53" y="155"/>
                </a:cubicBezTo>
                <a:cubicBezTo>
                  <a:pt x="58" y="162"/>
                  <a:pt x="59" y="170"/>
                  <a:pt x="57" y="177"/>
                </a:cubicBezTo>
                <a:cubicBezTo>
                  <a:pt x="54" y="190"/>
                  <a:pt x="50" y="202"/>
                  <a:pt x="46" y="215"/>
                </a:cubicBezTo>
                <a:cubicBezTo>
                  <a:pt x="45" y="219"/>
                  <a:pt x="42" y="222"/>
                  <a:pt x="37" y="222"/>
                </a:cubicBezTo>
                <a:cubicBezTo>
                  <a:pt x="32" y="221"/>
                  <a:pt x="30" y="219"/>
                  <a:pt x="29" y="215"/>
                </a:cubicBezTo>
                <a:cubicBezTo>
                  <a:pt x="29" y="213"/>
                  <a:pt x="29" y="211"/>
                  <a:pt x="30" y="209"/>
                </a:cubicBezTo>
                <a:cubicBezTo>
                  <a:pt x="33" y="198"/>
                  <a:pt x="37" y="187"/>
                  <a:pt x="40" y="176"/>
                </a:cubicBezTo>
                <a:cubicBezTo>
                  <a:pt x="42" y="171"/>
                  <a:pt x="40" y="167"/>
                  <a:pt x="37" y="163"/>
                </a:cubicBezTo>
                <a:cubicBezTo>
                  <a:pt x="32" y="158"/>
                  <a:pt x="27" y="152"/>
                  <a:pt x="21" y="147"/>
                </a:cubicBezTo>
                <a:cubicBezTo>
                  <a:pt x="23" y="153"/>
                  <a:pt x="25" y="158"/>
                  <a:pt x="26" y="163"/>
                </a:cubicBezTo>
                <a:cubicBezTo>
                  <a:pt x="27" y="165"/>
                  <a:pt x="26" y="167"/>
                  <a:pt x="26" y="169"/>
                </a:cubicBezTo>
                <a:cubicBezTo>
                  <a:pt x="20" y="175"/>
                  <a:pt x="14" y="181"/>
                  <a:pt x="8" y="18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E5BC8ADE-6A1F-4746-805A-3C8988E59B48}"/>
              </a:ext>
            </a:extLst>
          </p:cNvPr>
          <p:cNvSpPr>
            <a:spLocks noEditPoints="1"/>
          </p:cNvSpPr>
          <p:nvPr/>
        </p:nvSpPr>
        <p:spPr bwMode="auto">
          <a:xfrm>
            <a:off x="2890838" y="3519488"/>
            <a:ext cx="361950" cy="314325"/>
          </a:xfrm>
          <a:custGeom>
            <a:avLst/>
            <a:gdLst>
              <a:gd name="T0" fmla="*/ 108 w 120"/>
              <a:gd name="T1" fmla="*/ 1 h 104"/>
              <a:gd name="T2" fmla="*/ 115 w 120"/>
              <a:gd name="T3" fmla="*/ 14 h 104"/>
              <a:gd name="T4" fmla="*/ 98 w 120"/>
              <a:gd name="T5" fmla="*/ 94 h 104"/>
              <a:gd name="T6" fmla="*/ 89 w 120"/>
              <a:gd name="T7" fmla="*/ 96 h 104"/>
              <a:gd name="T8" fmla="*/ 79 w 120"/>
              <a:gd name="T9" fmla="*/ 98 h 104"/>
              <a:gd name="T10" fmla="*/ 69 w 120"/>
              <a:gd name="T11" fmla="*/ 100 h 104"/>
              <a:gd name="T12" fmla="*/ 54 w 120"/>
              <a:gd name="T13" fmla="*/ 95 h 104"/>
              <a:gd name="T14" fmla="*/ 45 w 120"/>
              <a:gd name="T15" fmla="*/ 104 h 104"/>
              <a:gd name="T16" fmla="*/ 42 w 120"/>
              <a:gd name="T17" fmla="*/ 99 h 104"/>
              <a:gd name="T18" fmla="*/ 30 w 120"/>
              <a:gd name="T19" fmla="*/ 96 h 104"/>
              <a:gd name="T20" fmla="*/ 22 w 120"/>
              <a:gd name="T21" fmla="*/ 93 h 104"/>
              <a:gd name="T22" fmla="*/ 10 w 120"/>
              <a:gd name="T23" fmla="*/ 20 h 104"/>
              <a:gd name="T24" fmla="*/ 1 w 120"/>
              <a:gd name="T25" fmla="*/ 7 h 104"/>
              <a:gd name="T26" fmla="*/ 30 w 120"/>
              <a:gd name="T27" fmla="*/ 0 h 104"/>
              <a:gd name="T28" fmla="*/ 60 w 120"/>
              <a:gd name="T29" fmla="*/ 1 h 104"/>
              <a:gd name="T30" fmla="*/ 82 w 120"/>
              <a:gd name="T31" fmla="*/ 21 h 104"/>
              <a:gd name="T32" fmla="*/ 65 w 120"/>
              <a:gd name="T33" fmla="*/ 29 h 104"/>
              <a:gd name="T34" fmla="*/ 80 w 120"/>
              <a:gd name="T35" fmla="*/ 38 h 104"/>
              <a:gd name="T36" fmla="*/ 42 w 120"/>
              <a:gd name="T37" fmla="*/ 49 h 104"/>
              <a:gd name="T38" fmla="*/ 42 w 120"/>
              <a:gd name="T39" fmla="*/ 71 h 104"/>
              <a:gd name="T40" fmla="*/ 42 w 120"/>
              <a:gd name="T41" fmla="*/ 49 h 104"/>
              <a:gd name="T42" fmla="*/ 67 w 120"/>
              <a:gd name="T43" fmla="*/ 40 h 104"/>
              <a:gd name="T44" fmla="*/ 48 w 120"/>
              <a:gd name="T45" fmla="*/ 44 h 104"/>
              <a:gd name="T46" fmla="*/ 73 w 120"/>
              <a:gd name="T47" fmla="*/ 45 h 104"/>
              <a:gd name="T48" fmla="*/ 89 w 120"/>
              <a:gd name="T49" fmla="*/ 60 h 104"/>
              <a:gd name="T50" fmla="*/ 66 w 120"/>
              <a:gd name="T51" fmla="*/ 60 h 104"/>
              <a:gd name="T52" fmla="*/ 72 w 120"/>
              <a:gd name="T53" fmla="*/ 74 h 104"/>
              <a:gd name="T54" fmla="*/ 47 w 120"/>
              <a:gd name="T55" fmla="*/ 74 h 104"/>
              <a:gd name="T56" fmla="*/ 55 w 120"/>
              <a:gd name="T57" fmla="*/ 30 h 104"/>
              <a:gd name="T58" fmla="*/ 42 w 120"/>
              <a:gd name="T59" fmla="*/ 40 h 104"/>
              <a:gd name="T60" fmla="*/ 98 w 120"/>
              <a:gd name="T61" fmla="*/ 38 h 104"/>
              <a:gd name="T62" fmla="*/ 83 w 120"/>
              <a:gd name="T63" fmla="*/ 44 h 104"/>
              <a:gd name="T64" fmla="*/ 37 w 120"/>
              <a:gd name="T65" fmla="*/ 44 h 104"/>
              <a:gd name="T66" fmla="*/ 23 w 120"/>
              <a:gd name="T67" fmla="*/ 35 h 104"/>
              <a:gd name="T68" fmla="*/ 25 w 120"/>
              <a:gd name="T69" fmla="*/ 55 h 104"/>
              <a:gd name="T70" fmla="*/ 61 w 120"/>
              <a:gd name="T71" fmla="*/ 25 h 104"/>
              <a:gd name="T72" fmla="*/ 50 w 120"/>
              <a:gd name="T73" fmla="*/ 16 h 104"/>
              <a:gd name="T74" fmla="*/ 103 w 120"/>
              <a:gd name="T75" fmla="*/ 17 h 104"/>
              <a:gd name="T76" fmla="*/ 96 w 120"/>
              <a:gd name="T77" fmla="*/ 25 h 104"/>
              <a:gd name="T78" fmla="*/ 24 w 120"/>
              <a:gd name="T79" fmla="*/ 25 h 104"/>
              <a:gd name="T80" fmla="*/ 16 w 120"/>
              <a:gd name="T81" fmla="*/ 16 h 104"/>
              <a:gd name="T82" fmla="*/ 38 w 120"/>
              <a:gd name="T83" fmla="*/ 74 h 104"/>
              <a:gd name="T84" fmla="*/ 27 w 120"/>
              <a:gd name="T85" fmla="*/ 67 h 104"/>
              <a:gd name="T86" fmla="*/ 38 w 120"/>
              <a:gd name="T87" fmla="*/ 74 h 104"/>
              <a:gd name="T88" fmla="*/ 83 w 120"/>
              <a:gd name="T89" fmla="*/ 74 h 104"/>
              <a:gd name="T90" fmla="*/ 92 w 120"/>
              <a:gd name="T91" fmla="*/ 67 h 104"/>
              <a:gd name="T92" fmla="*/ 45 w 120"/>
              <a:gd name="T93" fmla="*/ 81 h 104"/>
              <a:gd name="T94" fmla="*/ 40 w 120"/>
              <a:gd name="T95" fmla="*/ 82 h 104"/>
              <a:gd name="T96" fmla="*/ 81 w 120"/>
              <a:gd name="T97" fmla="*/ 81 h 104"/>
              <a:gd name="T98" fmla="*/ 72 w 120"/>
              <a:gd name="T99" fmla="*/ 89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20" h="104">
                <a:moveTo>
                  <a:pt x="60" y="1"/>
                </a:moveTo>
                <a:cubicBezTo>
                  <a:pt x="76" y="1"/>
                  <a:pt x="92" y="1"/>
                  <a:pt x="108" y="1"/>
                </a:cubicBezTo>
                <a:cubicBezTo>
                  <a:pt x="110" y="1"/>
                  <a:pt x="113" y="1"/>
                  <a:pt x="115" y="2"/>
                </a:cubicBezTo>
                <a:cubicBezTo>
                  <a:pt x="120" y="6"/>
                  <a:pt x="120" y="10"/>
                  <a:pt x="115" y="14"/>
                </a:cubicBezTo>
                <a:cubicBezTo>
                  <a:pt x="112" y="16"/>
                  <a:pt x="110" y="19"/>
                  <a:pt x="110" y="21"/>
                </a:cubicBezTo>
                <a:cubicBezTo>
                  <a:pt x="105" y="45"/>
                  <a:pt x="102" y="69"/>
                  <a:pt x="98" y="94"/>
                </a:cubicBezTo>
                <a:cubicBezTo>
                  <a:pt x="98" y="95"/>
                  <a:pt x="96" y="98"/>
                  <a:pt x="95" y="98"/>
                </a:cubicBezTo>
                <a:cubicBezTo>
                  <a:pt x="93" y="99"/>
                  <a:pt x="91" y="97"/>
                  <a:pt x="89" y="96"/>
                </a:cubicBezTo>
                <a:cubicBezTo>
                  <a:pt x="87" y="94"/>
                  <a:pt x="85" y="92"/>
                  <a:pt x="83" y="90"/>
                </a:cubicBezTo>
                <a:cubicBezTo>
                  <a:pt x="82" y="93"/>
                  <a:pt x="80" y="95"/>
                  <a:pt x="79" y="98"/>
                </a:cubicBezTo>
                <a:cubicBezTo>
                  <a:pt x="77" y="100"/>
                  <a:pt x="76" y="102"/>
                  <a:pt x="74" y="104"/>
                </a:cubicBezTo>
                <a:cubicBezTo>
                  <a:pt x="73" y="102"/>
                  <a:pt x="70" y="101"/>
                  <a:pt x="69" y="100"/>
                </a:cubicBezTo>
                <a:cubicBezTo>
                  <a:pt x="67" y="98"/>
                  <a:pt x="67" y="97"/>
                  <a:pt x="66" y="96"/>
                </a:cubicBezTo>
                <a:cubicBezTo>
                  <a:pt x="62" y="90"/>
                  <a:pt x="59" y="90"/>
                  <a:pt x="54" y="95"/>
                </a:cubicBezTo>
                <a:cubicBezTo>
                  <a:pt x="53" y="97"/>
                  <a:pt x="52" y="100"/>
                  <a:pt x="50" y="102"/>
                </a:cubicBezTo>
                <a:cubicBezTo>
                  <a:pt x="49" y="103"/>
                  <a:pt x="47" y="104"/>
                  <a:pt x="45" y="104"/>
                </a:cubicBezTo>
                <a:cubicBezTo>
                  <a:pt x="44" y="104"/>
                  <a:pt x="43" y="102"/>
                  <a:pt x="42" y="101"/>
                </a:cubicBezTo>
                <a:cubicBezTo>
                  <a:pt x="42" y="100"/>
                  <a:pt x="42" y="99"/>
                  <a:pt x="42" y="99"/>
                </a:cubicBezTo>
                <a:cubicBezTo>
                  <a:pt x="40" y="96"/>
                  <a:pt x="39" y="93"/>
                  <a:pt x="37" y="90"/>
                </a:cubicBezTo>
                <a:cubicBezTo>
                  <a:pt x="35" y="92"/>
                  <a:pt x="33" y="94"/>
                  <a:pt x="30" y="96"/>
                </a:cubicBezTo>
                <a:cubicBezTo>
                  <a:pt x="29" y="97"/>
                  <a:pt x="27" y="98"/>
                  <a:pt x="26" y="99"/>
                </a:cubicBezTo>
                <a:cubicBezTo>
                  <a:pt x="25" y="97"/>
                  <a:pt x="23" y="95"/>
                  <a:pt x="22" y="93"/>
                </a:cubicBezTo>
                <a:cubicBezTo>
                  <a:pt x="20" y="80"/>
                  <a:pt x="19" y="68"/>
                  <a:pt x="17" y="55"/>
                </a:cubicBezTo>
                <a:cubicBezTo>
                  <a:pt x="15" y="43"/>
                  <a:pt x="12" y="32"/>
                  <a:pt x="10" y="20"/>
                </a:cubicBezTo>
                <a:cubicBezTo>
                  <a:pt x="9" y="18"/>
                  <a:pt x="8" y="16"/>
                  <a:pt x="6" y="15"/>
                </a:cubicBezTo>
                <a:cubicBezTo>
                  <a:pt x="3" y="13"/>
                  <a:pt x="0" y="11"/>
                  <a:pt x="1" y="7"/>
                </a:cubicBezTo>
                <a:cubicBezTo>
                  <a:pt x="3" y="4"/>
                  <a:pt x="7" y="1"/>
                  <a:pt x="10" y="1"/>
                </a:cubicBezTo>
                <a:cubicBezTo>
                  <a:pt x="16" y="0"/>
                  <a:pt x="23" y="0"/>
                  <a:pt x="30" y="0"/>
                </a:cubicBezTo>
                <a:cubicBezTo>
                  <a:pt x="40" y="0"/>
                  <a:pt x="50" y="0"/>
                  <a:pt x="60" y="0"/>
                </a:cubicBezTo>
                <a:cubicBezTo>
                  <a:pt x="60" y="0"/>
                  <a:pt x="60" y="1"/>
                  <a:pt x="60" y="1"/>
                </a:cubicBezTo>
                <a:close/>
                <a:moveTo>
                  <a:pt x="90" y="30"/>
                </a:moveTo>
                <a:cubicBezTo>
                  <a:pt x="87" y="27"/>
                  <a:pt x="85" y="23"/>
                  <a:pt x="82" y="21"/>
                </a:cubicBezTo>
                <a:cubicBezTo>
                  <a:pt x="80" y="20"/>
                  <a:pt x="77" y="20"/>
                  <a:pt x="76" y="21"/>
                </a:cubicBezTo>
                <a:cubicBezTo>
                  <a:pt x="72" y="23"/>
                  <a:pt x="69" y="26"/>
                  <a:pt x="65" y="29"/>
                </a:cubicBezTo>
                <a:cubicBezTo>
                  <a:pt x="69" y="33"/>
                  <a:pt x="72" y="36"/>
                  <a:pt x="76" y="38"/>
                </a:cubicBezTo>
                <a:cubicBezTo>
                  <a:pt x="77" y="39"/>
                  <a:pt x="79" y="39"/>
                  <a:pt x="80" y="38"/>
                </a:cubicBezTo>
                <a:cubicBezTo>
                  <a:pt x="84" y="36"/>
                  <a:pt x="87" y="32"/>
                  <a:pt x="90" y="30"/>
                </a:cubicBezTo>
                <a:close/>
                <a:moveTo>
                  <a:pt x="42" y="49"/>
                </a:moveTo>
                <a:cubicBezTo>
                  <a:pt x="38" y="52"/>
                  <a:pt x="34" y="56"/>
                  <a:pt x="30" y="59"/>
                </a:cubicBezTo>
                <a:cubicBezTo>
                  <a:pt x="34" y="64"/>
                  <a:pt x="38" y="67"/>
                  <a:pt x="42" y="71"/>
                </a:cubicBezTo>
                <a:cubicBezTo>
                  <a:pt x="46" y="67"/>
                  <a:pt x="50" y="63"/>
                  <a:pt x="55" y="59"/>
                </a:cubicBezTo>
                <a:cubicBezTo>
                  <a:pt x="50" y="55"/>
                  <a:pt x="46" y="52"/>
                  <a:pt x="42" y="49"/>
                </a:cubicBezTo>
                <a:close/>
                <a:moveTo>
                  <a:pt x="73" y="45"/>
                </a:moveTo>
                <a:cubicBezTo>
                  <a:pt x="70" y="43"/>
                  <a:pt x="69" y="41"/>
                  <a:pt x="67" y="40"/>
                </a:cubicBezTo>
                <a:cubicBezTo>
                  <a:pt x="60" y="33"/>
                  <a:pt x="60" y="33"/>
                  <a:pt x="53" y="40"/>
                </a:cubicBezTo>
                <a:cubicBezTo>
                  <a:pt x="51" y="41"/>
                  <a:pt x="50" y="43"/>
                  <a:pt x="48" y="44"/>
                </a:cubicBezTo>
                <a:cubicBezTo>
                  <a:pt x="52" y="48"/>
                  <a:pt x="56" y="51"/>
                  <a:pt x="60" y="55"/>
                </a:cubicBezTo>
                <a:cubicBezTo>
                  <a:pt x="64" y="51"/>
                  <a:pt x="68" y="48"/>
                  <a:pt x="73" y="45"/>
                </a:cubicBezTo>
                <a:close/>
                <a:moveTo>
                  <a:pt x="66" y="60"/>
                </a:moveTo>
                <a:cubicBezTo>
                  <a:pt x="78" y="70"/>
                  <a:pt x="78" y="70"/>
                  <a:pt x="89" y="60"/>
                </a:cubicBezTo>
                <a:cubicBezTo>
                  <a:pt x="90" y="60"/>
                  <a:pt x="90" y="60"/>
                  <a:pt x="90" y="59"/>
                </a:cubicBezTo>
                <a:cubicBezTo>
                  <a:pt x="75" y="45"/>
                  <a:pt x="78" y="47"/>
                  <a:pt x="66" y="60"/>
                </a:cubicBezTo>
                <a:close/>
                <a:moveTo>
                  <a:pt x="47" y="74"/>
                </a:moveTo>
                <a:cubicBezTo>
                  <a:pt x="62" y="87"/>
                  <a:pt x="60" y="86"/>
                  <a:pt x="72" y="74"/>
                </a:cubicBezTo>
                <a:cubicBezTo>
                  <a:pt x="68" y="71"/>
                  <a:pt x="64" y="67"/>
                  <a:pt x="60" y="64"/>
                </a:cubicBezTo>
                <a:cubicBezTo>
                  <a:pt x="56" y="67"/>
                  <a:pt x="52" y="71"/>
                  <a:pt x="47" y="74"/>
                </a:cubicBezTo>
                <a:close/>
                <a:moveTo>
                  <a:pt x="42" y="40"/>
                </a:moveTo>
                <a:cubicBezTo>
                  <a:pt x="46" y="36"/>
                  <a:pt x="50" y="33"/>
                  <a:pt x="55" y="30"/>
                </a:cubicBezTo>
                <a:cubicBezTo>
                  <a:pt x="45" y="18"/>
                  <a:pt x="39" y="18"/>
                  <a:pt x="30" y="30"/>
                </a:cubicBezTo>
                <a:cubicBezTo>
                  <a:pt x="34" y="33"/>
                  <a:pt x="38" y="36"/>
                  <a:pt x="42" y="40"/>
                </a:cubicBezTo>
                <a:close/>
                <a:moveTo>
                  <a:pt x="95" y="54"/>
                </a:moveTo>
                <a:cubicBezTo>
                  <a:pt x="96" y="48"/>
                  <a:pt x="97" y="43"/>
                  <a:pt x="98" y="38"/>
                </a:cubicBezTo>
                <a:cubicBezTo>
                  <a:pt x="99" y="34"/>
                  <a:pt x="96" y="33"/>
                  <a:pt x="94" y="35"/>
                </a:cubicBezTo>
                <a:cubicBezTo>
                  <a:pt x="90" y="38"/>
                  <a:pt x="87" y="41"/>
                  <a:pt x="83" y="44"/>
                </a:cubicBezTo>
                <a:cubicBezTo>
                  <a:pt x="87" y="48"/>
                  <a:pt x="90" y="51"/>
                  <a:pt x="95" y="54"/>
                </a:cubicBezTo>
                <a:close/>
                <a:moveTo>
                  <a:pt x="37" y="44"/>
                </a:moveTo>
                <a:cubicBezTo>
                  <a:pt x="33" y="41"/>
                  <a:pt x="30" y="38"/>
                  <a:pt x="27" y="36"/>
                </a:cubicBezTo>
                <a:cubicBezTo>
                  <a:pt x="26" y="35"/>
                  <a:pt x="24" y="35"/>
                  <a:pt x="23" y="35"/>
                </a:cubicBezTo>
                <a:cubicBezTo>
                  <a:pt x="23" y="35"/>
                  <a:pt x="22" y="37"/>
                  <a:pt x="22" y="38"/>
                </a:cubicBezTo>
                <a:cubicBezTo>
                  <a:pt x="23" y="43"/>
                  <a:pt x="24" y="48"/>
                  <a:pt x="25" y="55"/>
                </a:cubicBezTo>
                <a:cubicBezTo>
                  <a:pt x="30" y="51"/>
                  <a:pt x="33" y="48"/>
                  <a:pt x="37" y="44"/>
                </a:cubicBezTo>
                <a:close/>
                <a:moveTo>
                  <a:pt x="61" y="25"/>
                </a:moveTo>
                <a:cubicBezTo>
                  <a:pt x="64" y="22"/>
                  <a:pt x="67" y="20"/>
                  <a:pt x="70" y="16"/>
                </a:cubicBezTo>
                <a:cubicBezTo>
                  <a:pt x="63" y="16"/>
                  <a:pt x="57" y="16"/>
                  <a:pt x="50" y="16"/>
                </a:cubicBezTo>
                <a:cubicBezTo>
                  <a:pt x="54" y="20"/>
                  <a:pt x="57" y="22"/>
                  <a:pt x="61" y="25"/>
                </a:cubicBezTo>
                <a:close/>
                <a:moveTo>
                  <a:pt x="103" y="17"/>
                </a:moveTo>
                <a:cubicBezTo>
                  <a:pt x="96" y="17"/>
                  <a:pt x="92" y="17"/>
                  <a:pt x="86" y="17"/>
                </a:cubicBezTo>
                <a:cubicBezTo>
                  <a:pt x="90" y="20"/>
                  <a:pt x="93" y="22"/>
                  <a:pt x="96" y="25"/>
                </a:cubicBezTo>
                <a:cubicBezTo>
                  <a:pt x="99" y="23"/>
                  <a:pt x="101" y="20"/>
                  <a:pt x="103" y="17"/>
                </a:cubicBezTo>
                <a:close/>
                <a:moveTo>
                  <a:pt x="24" y="25"/>
                </a:moveTo>
                <a:cubicBezTo>
                  <a:pt x="28" y="22"/>
                  <a:pt x="31" y="20"/>
                  <a:pt x="34" y="16"/>
                </a:cubicBezTo>
                <a:cubicBezTo>
                  <a:pt x="28" y="16"/>
                  <a:pt x="23" y="16"/>
                  <a:pt x="16" y="16"/>
                </a:cubicBezTo>
                <a:cubicBezTo>
                  <a:pt x="19" y="20"/>
                  <a:pt x="21" y="22"/>
                  <a:pt x="24" y="25"/>
                </a:cubicBezTo>
                <a:close/>
                <a:moveTo>
                  <a:pt x="38" y="74"/>
                </a:moveTo>
                <a:cubicBezTo>
                  <a:pt x="34" y="71"/>
                  <a:pt x="31" y="69"/>
                  <a:pt x="28" y="67"/>
                </a:cubicBezTo>
                <a:cubicBezTo>
                  <a:pt x="28" y="67"/>
                  <a:pt x="27" y="67"/>
                  <a:pt x="27" y="67"/>
                </a:cubicBezTo>
                <a:cubicBezTo>
                  <a:pt x="28" y="72"/>
                  <a:pt x="29" y="76"/>
                  <a:pt x="30" y="80"/>
                </a:cubicBezTo>
                <a:cubicBezTo>
                  <a:pt x="32" y="78"/>
                  <a:pt x="34" y="77"/>
                  <a:pt x="38" y="74"/>
                </a:cubicBezTo>
                <a:close/>
                <a:moveTo>
                  <a:pt x="92" y="67"/>
                </a:moveTo>
                <a:cubicBezTo>
                  <a:pt x="89" y="70"/>
                  <a:pt x="86" y="72"/>
                  <a:pt x="83" y="74"/>
                </a:cubicBezTo>
                <a:cubicBezTo>
                  <a:pt x="86" y="77"/>
                  <a:pt x="88" y="78"/>
                  <a:pt x="91" y="80"/>
                </a:cubicBezTo>
                <a:cubicBezTo>
                  <a:pt x="91" y="76"/>
                  <a:pt x="92" y="72"/>
                  <a:pt x="92" y="67"/>
                </a:cubicBezTo>
                <a:close/>
                <a:moveTo>
                  <a:pt x="48" y="89"/>
                </a:moveTo>
                <a:cubicBezTo>
                  <a:pt x="51" y="85"/>
                  <a:pt x="50" y="84"/>
                  <a:pt x="45" y="81"/>
                </a:cubicBezTo>
                <a:cubicBezTo>
                  <a:pt x="44" y="80"/>
                  <a:pt x="41" y="80"/>
                  <a:pt x="40" y="80"/>
                </a:cubicBezTo>
                <a:cubicBezTo>
                  <a:pt x="40" y="81"/>
                  <a:pt x="40" y="81"/>
                  <a:pt x="40" y="82"/>
                </a:cubicBezTo>
                <a:cubicBezTo>
                  <a:pt x="43" y="84"/>
                  <a:pt x="45" y="86"/>
                  <a:pt x="48" y="89"/>
                </a:cubicBezTo>
                <a:close/>
                <a:moveTo>
                  <a:pt x="81" y="81"/>
                </a:moveTo>
                <a:cubicBezTo>
                  <a:pt x="74" y="77"/>
                  <a:pt x="73" y="85"/>
                  <a:pt x="69" y="86"/>
                </a:cubicBezTo>
                <a:cubicBezTo>
                  <a:pt x="70" y="87"/>
                  <a:pt x="71" y="88"/>
                  <a:pt x="72" y="89"/>
                </a:cubicBezTo>
                <a:cubicBezTo>
                  <a:pt x="75" y="86"/>
                  <a:pt x="77" y="84"/>
                  <a:pt x="81" y="8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D731505E-C251-443D-B384-54ECDC9A008C}"/>
              </a:ext>
            </a:extLst>
          </p:cNvPr>
          <p:cNvSpPr>
            <a:spLocks noEditPoints="1"/>
          </p:cNvSpPr>
          <p:nvPr/>
        </p:nvSpPr>
        <p:spPr bwMode="auto">
          <a:xfrm>
            <a:off x="2847975" y="806450"/>
            <a:ext cx="447675" cy="320675"/>
          </a:xfrm>
          <a:custGeom>
            <a:avLst/>
            <a:gdLst>
              <a:gd name="T0" fmla="*/ 32 w 148"/>
              <a:gd name="T1" fmla="*/ 103 h 106"/>
              <a:gd name="T2" fmla="*/ 77 w 148"/>
              <a:gd name="T3" fmla="*/ 65 h 106"/>
              <a:gd name="T4" fmla="*/ 70 w 148"/>
              <a:gd name="T5" fmla="*/ 61 h 106"/>
              <a:gd name="T6" fmla="*/ 52 w 148"/>
              <a:gd name="T7" fmla="*/ 64 h 106"/>
              <a:gd name="T8" fmla="*/ 20 w 148"/>
              <a:gd name="T9" fmla="*/ 77 h 106"/>
              <a:gd name="T10" fmla="*/ 16 w 148"/>
              <a:gd name="T11" fmla="*/ 91 h 106"/>
              <a:gd name="T12" fmla="*/ 20 w 148"/>
              <a:gd name="T13" fmla="*/ 103 h 106"/>
              <a:gd name="T14" fmla="*/ 6 w 148"/>
              <a:gd name="T15" fmla="*/ 93 h 106"/>
              <a:gd name="T16" fmla="*/ 24 w 148"/>
              <a:gd name="T17" fmla="*/ 24 h 106"/>
              <a:gd name="T18" fmla="*/ 85 w 148"/>
              <a:gd name="T19" fmla="*/ 4 h 106"/>
              <a:gd name="T20" fmla="*/ 133 w 148"/>
              <a:gd name="T21" fmla="*/ 35 h 106"/>
              <a:gd name="T22" fmla="*/ 140 w 148"/>
              <a:gd name="T23" fmla="*/ 100 h 106"/>
              <a:gd name="T24" fmla="*/ 128 w 148"/>
              <a:gd name="T25" fmla="*/ 103 h 106"/>
              <a:gd name="T26" fmla="*/ 131 w 148"/>
              <a:gd name="T27" fmla="*/ 95 h 106"/>
              <a:gd name="T28" fmla="*/ 103 w 148"/>
              <a:gd name="T29" fmla="*/ 81 h 106"/>
              <a:gd name="T30" fmla="*/ 111 w 148"/>
              <a:gd name="T31" fmla="*/ 102 h 106"/>
              <a:gd name="T32" fmla="*/ 99 w 148"/>
              <a:gd name="T33" fmla="*/ 97 h 106"/>
              <a:gd name="T34" fmla="*/ 93 w 148"/>
              <a:gd name="T35" fmla="*/ 87 h 106"/>
              <a:gd name="T36" fmla="*/ 87 w 148"/>
              <a:gd name="T37" fmla="*/ 103 h 106"/>
              <a:gd name="T38" fmla="*/ 76 w 148"/>
              <a:gd name="T39" fmla="*/ 103 h 106"/>
              <a:gd name="T40" fmla="*/ 86 w 148"/>
              <a:gd name="T41" fmla="*/ 80 h 106"/>
              <a:gd name="T42" fmla="*/ 84 w 148"/>
              <a:gd name="T43" fmla="*/ 72 h 106"/>
              <a:gd name="T44" fmla="*/ 54 w 148"/>
              <a:gd name="T45" fmla="*/ 97 h 106"/>
              <a:gd name="T46" fmla="*/ 32 w 148"/>
              <a:gd name="T47" fmla="*/ 103 h 106"/>
              <a:gd name="T48" fmla="*/ 117 w 148"/>
              <a:gd name="T49" fmla="*/ 31 h 106"/>
              <a:gd name="T50" fmla="*/ 74 w 148"/>
              <a:gd name="T51" fmla="*/ 13 h 106"/>
              <a:gd name="T52" fmla="*/ 75 w 148"/>
              <a:gd name="T53" fmla="*/ 15 h 106"/>
              <a:gd name="T54" fmla="*/ 77 w 148"/>
              <a:gd name="T55" fmla="*/ 18 h 106"/>
              <a:gd name="T56" fmla="*/ 82 w 148"/>
              <a:gd name="T57" fmla="*/ 46 h 106"/>
              <a:gd name="T58" fmla="*/ 86 w 148"/>
              <a:gd name="T59" fmla="*/ 57 h 106"/>
              <a:gd name="T60" fmla="*/ 117 w 148"/>
              <a:gd name="T61" fmla="*/ 31 h 106"/>
              <a:gd name="T62" fmla="*/ 92 w 148"/>
              <a:gd name="T63" fmla="*/ 65 h 106"/>
              <a:gd name="T64" fmla="*/ 102 w 148"/>
              <a:gd name="T65" fmla="*/ 71 h 106"/>
              <a:gd name="T66" fmla="*/ 119 w 148"/>
              <a:gd name="T67" fmla="*/ 75 h 106"/>
              <a:gd name="T68" fmla="*/ 134 w 148"/>
              <a:gd name="T69" fmla="*/ 84 h 106"/>
              <a:gd name="T70" fmla="*/ 124 w 148"/>
              <a:gd name="T71" fmla="*/ 38 h 106"/>
              <a:gd name="T72" fmla="*/ 92 w 148"/>
              <a:gd name="T73" fmla="*/ 65 h 106"/>
              <a:gd name="T74" fmla="*/ 66 w 148"/>
              <a:gd name="T75" fmla="*/ 52 h 106"/>
              <a:gd name="T76" fmla="*/ 35 w 148"/>
              <a:gd name="T77" fmla="*/ 36 h 106"/>
              <a:gd name="T78" fmla="*/ 26 w 148"/>
              <a:gd name="T79" fmla="*/ 37 h 106"/>
              <a:gd name="T80" fmla="*/ 14 w 148"/>
              <a:gd name="T81" fmla="*/ 70 h 106"/>
              <a:gd name="T82" fmla="*/ 66 w 148"/>
              <a:gd name="T83" fmla="*/ 52 h 106"/>
              <a:gd name="T84" fmla="*/ 38 w 148"/>
              <a:gd name="T85" fmla="*/ 25 h 106"/>
              <a:gd name="T86" fmla="*/ 72 w 148"/>
              <a:gd name="T87" fmla="*/ 43 h 106"/>
              <a:gd name="T88" fmla="*/ 64 w 148"/>
              <a:gd name="T89" fmla="*/ 15 h 106"/>
              <a:gd name="T90" fmla="*/ 61 w 148"/>
              <a:gd name="T91" fmla="*/ 14 h 106"/>
              <a:gd name="T92" fmla="*/ 38 w 148"/>
              <a:gd name="T93" fmla="*/ 25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8" h="106">
                <a:moveTo>
                  <a:pt x="32" y="103"/>
                </a:moveTo>
                <a:cubicBezTo>
                  <a:pt x="47" y="90"/>
                  <a:pt x="62" y="77"/>
                  <a:pt x="77" y="65"/>
                </a:cubicBezTo>
                <a:cubicBezTo>
                  <a:pt x="76" y="61"/>
                  <a:pt x="74" y="59"/>
                  <a:pt x="70" y="61"/>
                </a:cubicBezTo>
                <a:cubicBezTo>
                  <a:pt x="64" y="63"/>
                  <a:pt x="58" y="64"/>
                  <a:pt x="52" y="64"/>
                </a:cubicBezTo>
                <a:cubicBezTo>
                  <a:pt x="40" y="66"/>
                  <a:pt x="30" y="69"/>
                  <a:pt x="20" y="77"/>
                </a:cubicBezTo>
                <a:cubicBezTo>
                  <a:pt x="14" y="81"/>
                  <a:pt x="13" y="85"/>
                  <a:pt x="16" y="91"/>
                </a:cubicBezTo>
                <a:cubicBezTo>
                  <a:pt x="17" y="95"/>
                  <a:pt x="19" y="99"/>
                  <a:pt x="20" y="103"/>
                </a:cubicBezTo>
                <a:cubicBezTo>
                  <a:pt x="10" y="104"/>
                  <a:pt x="9" y="103"/>
                  <a:pt x="6" y="93"/>
                </a:cubicBezTo>
                <a:cubicBezTo>
                  <a:pt x="0" y="67"/>
                  <a:pt x="5" y="43"/>
                  <a:pt x="24" y="24"/>
                </a:cubicBezTo>
                <a:cubicBezTo>
                  <a:pt x="40" y="7"/>
                  <a:pt x="61" y="0"/>
                  <a:pt x="85" y="4"/>
                </a:cubicBezTo>
                <a:cubicBezTo>
                  <a:pt x="106" y="8"/>
                  <a:pt x="122" y="18"/>
                  <a:pt x="133" y="35"/>
                </a:cubicBezTo>
                <a:cubicBezTo>
                  <a:pt x="146" y="56"/>
                  <a:pt x="148" y="77"/>
                  <a:pt x="140" y="100"/>
                </a:cubicBezTo>
                <a:cubicBezTo>
                  <a:pt x="137" y="106"/>
                  <a:pt x="132" y="102"/>
                  <a:pt x="128" y="103"/>
                </a:cubicBezTo>
                <a:cubicBezTo>
                  <a:pt x="129" y="100"/>
                  <a:pt x="130" y="98"/>
                  <a:pt x="131" y="95"/>
                </a:cubicBezTo>
                <a:cubicBezTo>
                  <a:pt x="123" y="88"/>
                  <a:pt x="115" y="81"/>
                  <a:pt x="103" y="81"/>
                </a:cubicBezTo>
                <a:cubicBezTo>
                  <a:pt x="106" y="88"/>
                  <a:pt x="109" y="95"/>
                  <a:pt x="111" y="102"/>
                </a:cubicBezTo>
                <a:cubicBezTo>
                  <a:pt x="105" y="104"/>
                  <a:pt x="101" y="104"/>
                  <a:pt x="99" y="97"/>
                </a:cubicBezTo>
                <a:cubicBezTo>
                  <a:pt x="98" y="93"/>
                  <a:pt x="96" y="90"/>
                  <a:pt x="93" y="87"/>
                </a:cubicBezTo>
                <a:cubicBezTo>
                  <a:pt x="91" y="92"/>
                  <a:pt x="89" y="97"/>
                  <a:pt x="87" y="103"/>
                </a:cubicBezTo>
                <a:cubicBezTo>
                  <a:pt x="84" y="103"/>
                  <a:pt x="81" y="103"/>
                  <a:pt x="76" y="103"/>
                </a:cubicBezTo>
                <a:cubicBezTo>
                  <a:pt x="80" y="95"/>
                  <a:pt x="82" y="87"/>
                  <a:pt x="86" y="80"/>
                </a:cubicBezTo>
                <a:cubicBezTo>
                  <a:pt x="89" y="76"/>
                  <a:pt x="86" y="74"/>
                  <a:pt x="84" y="72"/>
                </a:cubicBezTo>
                <a:cubicBezTo>
                  <a:pt x="74" y="80"/>
                  <a:pt x="63" y="88"/>
                  <a:pt x="54" y="97"/>
                </a:cubicBezTo>
                <a:cubicBezTo>
                  <a:pt x="47" y="103"/>
                  <a:pt x="41" y="104"/>
                  <a:pt x="32" y="103"/>
                </a:cubicBezTo>
                <a:close/>
                <a:moveTo>
                  <a:pt x="117" y="31"/>
                </a:moveTo>
                <a:cubicBezTo>
                  <a:pt x="106" y="19"/>
                  <a:pt x="91" y="13"/>
                  <a:pt x="74" y="13"/>
                </a:cubicBezTo>
                <a:cubicBezTo>
                  <a:pt x="75" y="14"/>
                  <a:pt x="75" y="14"/>
                  <a:pt x="75" y="15"/>
                </a:cubicBezTo>
                <a:cubicBezTo>
                  <a:pt x="75" y="16"/>
                  <a:pt x="76" y="17"/>
                  <a:pt x="77" y="18"/>
                </a:cubicBezTo>
                <a:cubicBezTo>
                  <a:pt x="82" y="27"/>
                  <a:pt x="84" y="36"/>
                  <a:pt x="82" y="46"/>
                </a:cubicBezTo>
                <a:cubicBezTo>
                  <a:pt x="80" y="52"/>
                  <a:pt x="81" y="55"/>
                  <a:pt x="86" y="57"/>
                </a:cubicBezTo>
                <a:cubicBezTo>
                  <a:pt x="96" y="49"/>
                  <a:pt x="107" y="40"/>
                  <a:pt x="117" y="31"/>
                </a:cubicBezTo>
                <a:close/>
                <a:moveTo>
                  <a:pt x="92" y="65"/>
                </a:moveTo>
                <a:cubicBezTo>
                  <a:pt x="94" y="70"/>
                  <a:pt x="97" y="71"/>
                  <a:pt x="102" y="71"/>
                </a:cubicBezTo>
                <a:cubicBezTo>
                  <a:pt x="108" y="71"/>
                  <a:pt x="113" y="73"/>
                  <a:pt x="119" y="75"/>
                </a:cubicBezTo>
                <a:cubicBezTo>
                  <a:pt x="124" y="77"/>
                  <a:pt x="129" y="80"/>
                  <a:pt x="134" y="84"/>
                </a:cubicBezTo>
                <a:cubicBezTo>
                  <a:pt x="136" y="67"/>
                  <a:pt x="133" y="52"/>
                  <a:pt x="124" y="38"/>
                </a:cubicBezTo>
                <a:cubicBezTo>
                  <a:pt x="113" y="48"/>
                  <a:pt x="102" y="56"/>
                  <a:pt x="92" y="65"/>
                </a:cubicBezTo>
                <a:close/>
                <a:moveTo>
                  <a:pt x="66" y="52"/>
                </a:moveTo>
                <a:cubicBezTo>
                  <a:pt x="56" y="44"/>
                  <a:pt x="46" y="39"/>
                  <a:pt x="35" y="36"/>
                </a:cubicBezTo>
                <a:cubicBezTo>
                  <a:pt x="32" y="35"/>
                  <a:pt x="27" y="35"/>
                  <a:pt x="26" y="37"/>
                </a:cubicBezTo>
                <a:cubicBezTo>
                  <a:pt x="19" y="46"/>
                  <a:pt x="14" y="56"/>
                  <a:pt x="14" y="70"/>
                </a:cubicBezTo>
                <a:cubicBezTo>
                  <a:pt x="29" y="55"/>
                  <a:pt x="48" y="57"/>
                  <a:pt x="66" y="52"/>
                </a:cubicBezTo>
                <a:close/>
                <a:moveTo>
                  <a:pt x="38" y="25"/>
                </a:moveTo>
                <a:cubicBezTo>
                  <a:pt x="50" y="31"/>
                  <a:pt x="61" y="37"/>
                  <a:pt x="72" y="43"/>
                </a:cubicBezTo>
                <a:cubicBezTo>
                  <a:pt x="75" y="32"/>
                  <a:pt x="69" y="24"/>
                  <a:pt x="64" y="15"/>
                </a:cubicBezTo>
                <a:cubicBezTo>
                  <a:pt x="63" y="15"/>
                  <a:pt x="62" y="14"/>
                  <a:pt x="61" y="14"/>
                </a:cubicBezTo>
                <a:cubicBezTo>
                  <a:pt x="52" y="16"/>
                  <a:pt x="44" y="19"/>
                  <a:pt x="38" y="2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809177AE-794A-41DD-B78E-C6490E2F41FE}"/>
              </a:ext>
            </a:extLst>
          </p:cNvPr>
          <p:cNvSpPr>
            <a:spLocks/>
          </p:cNvSpPr>
          <p:nvPr/>
        </p:nvSpPr>
        <p:spPr bwMode="auto">
          <a:xfrm>
            <a:off x="2740025" y="3143250"/>
            <a:ext cx="663575" cy="473075"/>
          </a:xfrm>
          <a:custGeom>
            <a:avLst/>
            <a:gdLst>
              <a:gd name="T0" fmla="*/ 56 w 220"/>
              <a:gd name="T1" fmla="*/ 157 h 157"/>
              <a:gd name="T2" fmla="*/ 10 w 220"/>
              <a:gd name="T3" fmla="*/ 145 h 157"/>
              <a:gd name="T4" fmla="*/ 0 w 220"/>
              <a:gd name="T5" fmla="*/ 132 h 157"/>
              <a:gd name="T6" fmla="*/ 0 w 220"/>
              <a:gd name="T7" fmla="*/ 48 h 157"/>
              <a:gd name="T8" fmla="*/ 7 w 220"/>
              <a:gd name="T9" fmla="*/ 35 h 157"/>
              <a:gd name="T10" fmla="*/ 98 w 220"/>
              <a:gd name="T11" fmla="*/ 3 h 157"/>
              <a:gd name="T12" fmla="*/ 160 w 220"/>
              <a:gd name="T13" fmla="*/ 12 h 157"/>
              <a:gd name="T14" fmla="*/ 210 w 220"/>
              <a:gd name="T15" fmla="*/ 34 h 157"/>
              <a:gd name="T16" fmla="*/ 220 w 220"/>
              <a:gd name="T17" fmla="*/ 50 h 157"/>
              <a:gd name="T18" fmla="*/ 220 w 220"/>
              <a:gd name="T19" fmla="*/ 128 h 157"/>
              <a:gd name="T20" fmla="*/ 207 w 220"/>
              <a:gd name="T21" fmla="*/ 146 h 157"/>
              <a:gd name="T22" fmla="*/ 165 w 220"/>
              <a:gd name="T23" fmla="*/ 156 h 157"/>
              <a:gd name="T24" fmla="*/ 172 w 220"/>
              <a:gd name="T25" fmla="*/ 144 h 157"/>
              <a:gd name="T26" fmla="*/ 205 w 220"/>
              <a:gd name="T27" fmla="*/ 137 h 157"/>
              <a:gd name="T28" fmla="*/ 210 w 220"/>
              <a:gd name="T29" fmla="*/ 129 h 157"/>
              <a:gd name="T30" fmla="*/ 210 w 220"/>
              <a:gd name="T31" fmla="*/ 51 h 157"/>
              <a:gd name="T32" fmla="*/ 206 w 220"/>
              <a:gd name="T33" fmla="*/ 43 h 157"/>
              <a:gd name="T34" fmla="*/ 114 w 220"/>
              <a:gd name="T35" fmla="*/ 12 h 157"/>
              <a:gd name="T36" fmla="*/ 77 w 220"/>
              <a:gd name="T37" fmla="*/ 17 h 157"/>
              <a:gd name="T38" fmla="*/ 15 w 220"/>
              <a:gd name="T39" fmla="*/ 43 h 157"/>
              <a:gd name="T40" fmla="*/ 10 w 220"/>
              <a:gd name="T41" fmla="*/ 51 h 157"/>
              <a:gd name="T42" fmla="*/ 10 w 220"/>
              <a:gd name="T43" fmla="*/ 128 h 157"/>
              <a:gd name="T44" fmla="*/ 16 w 220"/>
              <a:gd name="T45" fmla="*/ 137 h 157"/>
              <a:gd name="T46" fmla="*/ 47 w 220"/>
              <a:gd name="T47" fmla="*/ 144 h 157"/>
              <a:gd name="T48" fmla="*/ 56 w 220"/>
              <a:gd name="T49" fmla="*/ 157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20" h="157">
                <a:moveTo>
                  <a:pt x="56" y="157"/>
                </a:moveTo>
                <a:cubicBezTo>
                  <a:pt x="40" y="153"/>
                  <a:pt x="25" y="149"/>
                  <a:pt x="10" y="145"/>
                </a:cubicBezTo>
                <a:cubicBezTo>
                  <a:pt x="4" y="143"/>
                  <a:pt x="1" y="138"/>
                  <a:pt x="0" y="132"/>
                </a:cubicBezTo>
                <a:cubicBezTo>
                  <a:pt x="0" y="104"/>
                  <a:pt x="0" y="76"/>
                  <a:pt x="0" y="48"/>
                </a:cubicBezTo>
                <a:cubicBezTo>
                  <a:pt x="0" y="43"/>
                  <a:pt x="2" y="38"/>
                  <a:pt x="7" y="35"/>
                </a:cubicBezTo>
                <a:cubicBezTo>
                  <a:pt x="36" y="20"/>
                  <a:pt x="65" y="7"/>
                  <a:pt x="98" y="3"/>
                </a:cubicBezTo>
                <a:cubicBezTo>
                  <a:pt x="119" y="0"/>
                  <a:pt x="140" y="4"/>
                  <a:pt x="160" y="12"/>
                </a:cubicBezTo>
                <a:cubicBezTo>
                  <a:pt x="177" y="19"/>
                  <a:pt x="193" y="27"/>
                  <a:pt x="210" y="34"/>
                </a:cubicBezTo>
                <a:cubicBezTo>
                  <a:pt x="217" y="37"/>
                  <a:pt x="220" y="43"/>
                  <a:pt x="220" y="50"/>
                </a:cubicBezTo>
                <a:cubicBezTo>
                  <a:pt x="220" y="76"/>
                  <a:pt x="220" y="102"/>
                  <a:pt x="220" y="128"/>
                </a:cubicBezTo>
                <a:cubicBezTo>
                  <a:pt x="220" y="139"/>
                  <a:pt x="218" y="143"/>
                  <a:pt x="207" y="146"/>
                </a:cubicBezTo>
                <a:cubicBezTo>
                  <a:pt x="193" y="150"/>
                  <a:pt x="179" y="153"/>
                  <a:pt x="165" y="156"/>
                </a:cubicBezTo>
                <a:cubicBezTo>
                  <a:pt x="164" y="146"/>
                  <a:pt x="164" y="146"/>
                  <a:pt x="172" y="144"/>
                </a:cubicBezTo>
                <a:cubicBezTo>
                  <a:pt x="183" y="142"/>
                  <a:pt x="194" y="139"/>
                  <a:pt x="205" y="137"/>
                </a:cubicBezTo>
                <a:cubicBezTo>
                  <a:pt x="209" y="136"/>
                  <a:pt x="210" y="133"/>
                  <a:pt x="210" y="129"/>
                </a:cubicBezTo>
                <a:cubicBezTo>
                  <a:pt x="210" y="103"/>
                  <a:pt x="210" y="77"/>
                  <a:pt x="210" y="51"/>
                </a:cubicBezTo>
                <a:cubicBezTo>
                  <a:pt x="210" y="48"/>
                  <a:pt x="208" y="45"/>
                  <a:pt x="206" y="43"/>
                </a:cubicBezTo>
                <a:cubicBezTo>
                  <a:pt x="177" y="28"/>
                  <a:pt x="147" y="14"/>
                  <a:pt x="114" y="12"/>
                </a:cubicBezTo>
                <a:cubicBezTo>
                  <a:pt x="102" y="12"/>
                  <a:pt x="89" y="14"/>
                  <a:pt x="77" y="17"/>
                </a:cubicBezTo>
                <a:cubicBezTo>
                  <a:pt x="55" y="22"/>
                  <a:pt x="35" y="32"/>
                  <a:pt x="15" y="43"/>
                </a:cubicBezTo>
                <a:cubicBezTo>
                  <a:pt x="11" y="45"/>
                  <a:pt x="10" y="47"/>
                  <a:pt x="10" y="51"/>
                </a:cubicBezTo>
                <a:cubicBezTo>
                  <a:pt x="10" y="77"/>
                  <a:pt x="10" y="103"/>
                  <a:pt x="10" y="128"/>
                </a:cubicBezTo>
                <a:cubicBezTo>
                  <a:pt x="10" y="133"/>
                  <a:pt x="12" y="136"/>
                  <a:pt x="16" y="137"/>
                </a:cubicBezTo>
                <a:cubicBezTo>
                  <a:pt x="26" y="139"/>
                  <a:pt x="36" y="142"/>
                  <a:pt x="47" y="144"/>
                </a:cubicBezTo>
                <a:cubicBezTo>
                  <a:pt x="55" y="146"/>
                  <a:pt x="55" y="145"/>
                  <a:pt x="56" y="15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60933526-A3E9-4617-961B-B5207499EF24}"/>
              </a:ext>
            </a:extLst>
          </p:cNvPr>
          <p:cNvSpPr>
            <a:spLocks/>
          </p:cNvSpPr>
          <p:nvPr/>
        </p:nvSpPr>
        <p:spPr bwMode="auto">
          <a:xfrm>
            <a:off x="2908300" y="3305175"/>
            <a:ext cx="327025" cy="203200"/>
          </a:xfrm>
          <a:custGeom>
            <a:avLst/>
            <a:gdLst>
              <a:gd name="T0" fmla="*/ 9 w 108"/>
              <a:gd name="T1" fmla="*/ 10 h 67"/>
              <a:gd name="T2" fmla="*/ 9 w 108"/>
              <a:gd name="T3" fmla="*/ 58 h 67"/>
              <a:gd name="T4" fmla="*/ 0 w 108"/>
              <a:gd name="T5" fmla="*/ 65 h 67"/>
              <a:gd name="T6" fmla="*/ 0 w 108"/>
              <a:gd name="T7" fmla="*/ 0 h 67"/>
              <a:gd name="T8" fmla="*/ 108 w 108"/>
              <a:gd name="T9" fmla="*/ 0 h 67"/>
              <a:gd name="T10" fmla="*/ 108 w 108"/>
              <a:gd name="T11" fmla="*/ 65 h 67"/>
              <a:gd name="T12" fmla="*/ 99 w 108"/>
              <a:gd name="T13" fmla="*/ 58 h 67"/>
              <a:gd name="T14" fmla="*/ 99 w 108"/>
              <a:gd name="T15" fmla="*/ 17 h 67"/>
              <a:gd name="T16" fmla="*/ 99 w 108"/>
              <a:gd name="T17" fmla="*/ 10 h 67"/>
              <a:gd name="T18" fmla="*/ 9 w 108"/>
              <a:gd name="T19" fmla="*/ 1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8" h="67">
                <a:moveTo>
                  <a:pt x="9" y="10"/>
                </a:moveTo>
                <a:cubicBezTo>
                  <a:pt x="9" y="26"/>
                  <a:pt x="9" y="42"/>
                  <a:pt x="9" y="58"/>
                </a:cubicBezTo>
                <a:cubicBezTo>
                  <a:pt x="9" y="66"/>
                  <a:pt x="9" y="66"/>
                  <a:pt x="0" y="65"/>
                </a:cubicBezTo>
                <a:cubicBezTo>
                  <a:pt x="0" y="44"/>
                  <a:pt x="0" y="22"/>
                  <a:pt x="0" y="0"/>
                </a:cubicBezTo>
                <a:cubicBezTo>
                  <a:pt x="36" y="0"/>
                  <a:pt x="72" y="0"/>
                  <a:pt x="108" y="0"/>
                </a:cubicBezTo>
                <a:cubicBezTo>
                  <a:pt x="108" y="22"/>
                  <a:pt x="108" y="43"/>
                  <a:pt x="108" y="65"/>
                </a:cubicBezTo>
                <a:cubicBezTo>
                  <a:pt x="100" y="67"/>
                  <a:pt x="99" y="66"/>
                  <a:pt x="99" y="58"/>
                </a:cubicBezTo>
                <a:cubicBezTo>
                  <a:pt x="99" y="44"/>
                  <a:pt x="99" y="31"/>
                  <a:pt x="99" y="17"/>
                </a:cubicBezTo>
                <a:cubicBezTo>
                  <a:pt x="99" y="15"/>
                  <a:pt x="99" y="13"/>
                  <a:pt x="99" y="10"/>
                </a:cubicBezTo>
                <a:cubicBezTo>
                  <a:pt x="69" y="10"/>
                  <a:pt x="40" y="10"/>
                  <a:pt x="9" y="1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B83AD0EB-0739-4CF4-9847-790F9D9F8407}"/>
              </a:ext>
            </a:extLst>
          </p:cNvPr>
          <p:cNvSpPr>
            <a:spLocks noEditPoints="1"/>
          </p:cNvSpPr>
          <p:nvPr/>
        </p:nvSpPr>
        <p:spPr bwMode="auto">
          <a:xfrm>
            <a:off x="4203700" y="1854200"/>
            <a:ext cx="166688" cy="166688"/>
          </a:xfrm>
          <a:custGeom>
            <a:avLst/>
            <a:gdLst>
              <a:gd name="T0" fmla="*/ 28 w 55"/>
              <a:gd name="T1" fmla="*/ 0 h 55"/>
              <a:gd name="T2" fmla="*/ 55 w 55"/>
              <a:gd name="T3" fmla="*/ 27 h 55"/>
              <a:gd name="T4" fmla="*/ 28 w 55"/>
              <a:gd name="T5" fmla="*/ 55 h 55"/>
              <a:gd name="T6" fmla="*/ 0 w 55"/>
              <a:gd name="T7" fmla="*/ 27 h 55"/>
              <a:gd name="T8" fmla="*/ 28 w 55"/>
              <a:gd name="T9" fmla="*/ 0 h 55"/>
              <a:gd name="T10" fmla="*/ 28 w 55"/>
              <a:gd name="T11" fmla="*/ 44 h 55"/>
              <a:gd name="T12" fmla="*/ 45 w 55"/>
              <a:gd name="T13" fmla="*/ 27 h 55"/>
              <a:gd name="T14" fmla="*/ 28 w 55"/>
              <a:gd name="T15" fmla="*/ 11 h 55"/>
              <a:gd name="T16" fmla="*/ 11 w 55"/>
              <a:gd name="T17" fmla="*/ 27 h 55"/>
              <a:gd name="T18" fmla="*/ 28 w 55"/>
              <a:gd name="T19" fmla="*/ 44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5" h="55">
                <a:moveTo>
                  <a:pt x="28" y="0"/>
                </a:moveTo>
                <a:cubicBezTo>
                  <a:pt x="43" y="0"/>
                  <a:pt x="55" y="12"/>
                  <a:pt x="55" y="27"/>
                </a:cubicBezTo>
                <a:cubicBezTo>
                  <a:pt x="55" y="42"/>
                  <a:pt x="42" y="55"/>
                  <a:pt x="28" y="55"/>
                </a:cubicBezTo>
                <a:cubicBezTo>
                  <a:pt x="13" y="54"/>
                  <a:pt x="0" y="41"/>
                  <a:pt x="0" y="27"/>
                </a:cubicBezTo>
                <a:cubicBezTo>
                  <a:pt x="1" y="13"/>
                  <a:pt x="13" y="0"/>
                  <a:pt x="28" y="0"/>
                </a:cubicBezTo>
                <a:close/>
                <a:moveTo>
                  <a:pt x="28" y="44"/>
                </a:moveTo>
                <a:cubicBezTo>
                  <a:pt x="37" y="44"/>
                  <a:pt x="45" y="36"/>
                  <a:pt x="45" y="27"/>
                </a:cubicBezTo>
                <a:cubicBezTo>
                  <a:pt x="45" y="19"/>
                  <a:pt x="36" y="11"/>
                  <a:pt x="28" y="11"/>
                </a:cubicBezTo>
                <a:cubicBezTo>
                  <a:pt x="19" y="10"/>
                  <a:pt x="11" y="18"/>
                  <a:pt x="11" y="27"/>
                </a:cubicBezTo>
                <a:cubicBezTo>
                  <a:pt x="11" y="36"/>
                  <a:pt x="18" y="44"/>
                  <a:pt x="28" y="4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AF41660A-1BC9-4536-93E3-2C2B9CB45FA3}"/>
              </a:ext>
            </a:extLst>
          </p:cNvPr>
          <p:cNvSpPr>
            <a:spLocks noEditPoints="1"/>
          </p:cNvSpPr>
          <p:nvPr/>
        </p:nvSpPr>
        <p:spPr bwMode="auto">
          <a:xfrm>
            <a:off x="533400" y="1938338"/>
            <a:ext cx="163513" cy="163513"/>
          </a:xfrm>
          <a:custGeom>
            <a:avLst/>
            <a:gdLst>
              <a:gd name="T0" fmla="*/ 53 w 54"/>
              <a:gd name="T1" fmla="*/ 26 h 54"/>
              <a:gd name="T2" fmla="*/ 27 w 54"/>
              <a:gd name="T3" fmla="*/ 53 h 54"/>
              <a:gd name="T4" fmla="*/ 0 w 54"/>
              <a:gd name="T5" fmla="*/ 27 h 54"/>
              <a:gd name="T6" fmla="*/ 26 w 54"/>
              <a:gd name="T7" fmla="*/ 0 h 54"/>
              <a:gd name="T8" fmla="*/ 53 w 54"/>
              <a:gd name="T9" fmla="*/ 26 h 54"/>
              <a:gd name="T10" fmla="*/ 27 w 54"/>
              <a:gd name="T11" fmla="*/ 44 h 54"/>
              <a:gd name="T12" fmla="*/ 44 w 54"/>
              <a:gd name="T13" fmla="*/ 27 h 54"/>
              <a:gd name="T14" fmla="*/ 27 w 54"/>
              <a:gd name="T15" fmla="*/ 10 h 54"/>
              <a:gd name="T16" fmla="*/ 10 w 54"/>
              <a:gd name="T17" fmla="*/ 26 h 54"/>
              <a:gd name="T18" fmla="*/ 27 w 54"/>
              <a:gd name="T19" fmla="*/ 4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4" h="54">
                <a:moveTo>
                  <a:pt x="53" y="26"/>
                </a:moveTo>
                <a:cubicBezTo>
                  <a:pt x="54" y="42"/>
                  <a:pt x="43" y="54"/>
                  <a:pt x="27" y="53"/>
                </a:cubicBezTo>
                <a:cubicBezTo>
                  <a:pt x="12" y="53"/>
                  <a:pt x="1" y="43"/>
                  <a:pt x="0" y="27"/>
                </a:cubicBezTo>
                <a:cubicBezTo>
                  <a:pt x="0" y="12"/>
                  <a:pt x="12" y="0"/>
                  <a:pt x="26" y="0"/>
                </a:cubicBezTo>
                <a:cubicBezTo>
                  <a:pt x="42" y="0"/>
                  <a:pt x="53" y="11"/>
                  <a:pt x="53" y="26"/>
                </a:cubicBezTo>
                <a:close/>
                <a:moveTo>
                  <a:pt x="27" y="44"/>
                </a:moveTo>
                <a:cubicBezTo>
                  <a:pt x="36" y="44"/>
                  <a:pt x="44" y="36"/>
                  <a:pt x="44" y="27"/>
                </a:cubicBezTo>
                <a:cubicBezTo>
                  <a:pt x="44" y="18"/>
                  <a:pt x="36" y="10"/>
                  <a:pt x="27" y="10"/>
                </a:cubicBezTo>
                <a:cubicBezTo>
                  <a:pt x="18" y="10"/>
                  <a:pt x="11" y="17"/>
                  <a:pt x="10" y="26"/>
                </a:cubicBezTo>
                <a:cubicBezTo>
                  <a:pt x="10" y="36"/>
                  <a:pt x="17" y="43"/>
                  <a:pt x="27" y="4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EF38D2E1-D05E-472B-8233-A02859D96988}"/>
              </a:ext>
            </a:extLst>
          </p:cNvPr>
          <p:cNvSpPr>
            <a:spLocks noEditPoints="1"/>
          </p:cNvSpPr>
          <p:nvPr/>
        </p:nvSpPr>
        <p:spPr bwMode="auto">
          <a:xfrm>
            <a:off x="3151188" y="1863725"/>
            <a:ext cx="161925" cy="158750"/>
          </a:xfrm>
          <a:custGeom>
            <a:avLst/>
            <a:gdLst>
              <a:gd name="T0" fmla="*/ 54 w 54"/>
              <a:gd name="T1" fmla="*/ 27 h 53"/>
              <a:gd name="T2" fmla="*/ 26 w 54"/>
              <a:gd name="T3" fmla="*/ 53 h 53"/>
              <a:gd name="T4" fmla="*/ 1 w 54"/>
              <a:gd name="T5" fmla="*/ 27 h 53"/>
              <a:gd name="T6" fmla="*/ 27 w 54"/>
              <a:gd name="T7" fmla="*/ 0 h 53"/>
              <a:gd name="T8" fmla="*/ 54 w 54"/>
              <a:gd name="T9" fmla="*/ 27 h 53"/>
              <a:gd name="T10" fmla="*/ 27 w 54"/>
              <a:gd name="T11" fmla="*/ 43 h 53"/>
              <a:gd name="T12" fmla="*/ 45 w 54"/>
              <a:gd name="T13" fmla="*/ 27 h 53"/>
              <a:gd name="T14" fmla="*/ 28 w 54"/>
              <a:gd name="T15" fmla="*/ 10 h 53"/>
              <a:gd name="T16" fmla="*/ 11 w 54"/>
              <a:gd name="T17" fmla="*/ 27 h 53"/>
              <a:gd name="T18" fmla="*/ 27 w 54"/>
              <a:gd name="T19" fmla="*/ 43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4" h="53">
                <a:moveTo>
                  <a:pt x="54" y="27"/>
                </a:moveTo>
                <a:cubicBezTo>
                  <a:pt x="54" y="43"/>
                  <a:pt x="44" y="53"/>
                  <a:pt x="26" y="53"/>
                </a:cubicBezTo>
                <a:cubicBezTo>
                  <a:pt x="12" y="53"/>
                  <a:pt x="0" y="41"/>
                  <a:pt x="1" y="27"/>
                </a:cubicBezTo>
                <a:cubicBezTo>
                  <a:pt x="1" y="12"/>
                  <a:pt x="13" y="0"/>
                  <a:pt x="27" y="0"/>
                </a:cubicBezTo>
                <a:cubicBezTo>
                  <a:pt x="43" y="0"/>
                  <a:pt x="54" y="11"/>
                  <a:pt x="54" y="27"/>
                </a:cubicBezTo>
                <a:close/>
                <a:moveTo>
                  <a:pt x="27" y="43"/>
                </a:moveTo>
                <a:cubicBezTo>
                  <a:pt x="36" y="44"/>
                  <a:pt x="44" y="36"/>
                  <a:pt x="45" y="27"/>
                </a:cubicBezTo>
                <a:cubicBezTo>
                  <a:pt x="45" y="18"/>
                  <a:pt x="37" y="10"/>
                  <a:pt x="28" y="10"/>
                </a:cubicBezTo>
                <a:cubicBezTo>
                  <a:pt x="19" y="10"/>
                  <a:pt x="11" y="18"/>
                  <a:pt x="11" y="27"/>
                </a:cubicBezTo>
                <a:cubicBezTo>
                  <a:pt x="11" y="36"/>
                  <a:pt x="18" y="43"/>
                  <a:pt x="27" y="4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6E48CA2E-AB36-4F72-853A-CB70A48B4150}"/>
              </a:ext>
            </a:extLst>
          </p:cNvPr>
          <p:cNvSpPr>
            <a:spLocks noEditPoints="1"/>
          </p:cNvSpPr>
          <p:nvPr/>
        </p:nvSpPr>
        <p:spPr bwMode="auto">
          <a:xfrm>
            <a:off x="1989138" y="2470150"/>
            <a:ext cx="174625" cy="174625"/>
          </a:xfrm>
          <a:custGeom>
            <a:avLst/>
            <a:gdLst>
              <a:gd name="T0" fmla="*/ 53 w 58"/>
              <a:gd name="T1" fmla="*/ 19 h 58"/>
              <a:gd name="T2" fmla="*/ 50 w 58"/>
              <a:gd name="T3" fmla="*/ 46 h 58"/>
              <a:gd name="T4" fmla="*/ 23 w 58"/>
              <a:gd name="T5" fmla="*/ 55 h 58"/>
              <a:gd name="T6" fmla="*/ 3 w 58"/>
              <a:gd name="T7" fmla="*/ 36 h 58"/>
              <a:gd name="T8" fmla="*/ 11 w 58"/>
              <a:gd name="T9" fmla="*/ 9 h 58"/>
              <a:gd name="T10" fmla="*/ 38 w 58"/>
              <a:gd name="T11" fmla="*/ 4 h 58"/>
              <a:gd name="T12" fmla="*/ 53 w 58"/>
              <a:gd name="T13" fmla="*/ 19 h 58"/>
              <a:gd name="T14" fmla="*/ 12 w 58"/>
              <a:gd name="T15" fmla="*/ 29 h 58"/>
              <a:gd name="T16" fmla="*/ 29 w 58"/>
              <a:gd name="T17" fmla="*/ 46 h 58"/>
              <a:gd name="T18" fmla="*/ 46 w 58"/>
              <a:gd name="T19" fmla="*/ 29 h 58"/>
              <a:gd name="T20" fmla="*/ 29 w 58"/>
              <a:gd name="T21" fmla="*/ 13 h 58"/>
              <a:gd name="T22" fmla="*/ 12 w 58"/>
              <a:gd name="T23" fmla="*/ 29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" h="58">
                <a:moveTo>
                  <a:pt x="53" y="19"/>
                </a:moveTo>
                <a:cubicBezTo>
                  <a:pt x="58" y="28"/>
                  <a:pt x="56" y="37"/>
                  <a:pt x="50" y="46"/>
                </a:cubicBezTo>
                <a:cubicBezTo>
                  <a:pt x="43" y="55"/>
                  <a:pt x="33" y="58"/>
                  <a:pt x="23" y="55"/>
                </a:cubicBezTo>
                <a:cubicBezTo>
                  <a:pt x="13" y="53"/>
                  <a:pt x="5" y="47"/>
                  <a:pt x="3" y="36"/>
                </a:cubicBezTo>
                <a:cubicBezTo>
                  <a:pt x="0" y="26"/>
                  <a:pt x="2" y="16"/>
                  <a:pt x="11" y="9"/>
                </a:cubicBezTo>
                <a:cubicBezTo>
                  <a:pt x="19" y="2"/>
                  <a:pt x="28" y="0"/>
                  <a:pt x="38" y="4"/>
                </a:cubicBezTo>
                <a:cubicBezTo>
                  <a:pt x="43" y="9"/>
                  <a:pt x="48" y="14"/>
                  <a:pt x="53" y="19"/>
                </a:cubicBezTo>
                <a:close/>
                <a:moveTo>
                  <a:pt x="12" y="29"/>
                </a:moveTo>
                <a:cubicBezTo>
                  <a:pt x="12" y="38"/>
                  <a:pt x="20" y="46"/>
                  <a:pt x="29" y="46"/>
                </a:cubicBezTo>
                <a:cubicBezTo>
                  <a:pt x="38" y="46"/>
                  <a:pt x="46" y="38"/>
                  <a:pt x="46" y="29"/>
                </a:cubicBezTo>
                <a:cubicBezTo>
                  <a:pt x="46" y="21"/>
                  <a:pt x="38" y="13"/>
                  <a:pt x="29" y="13"/>
                </a:cubicBezTo>
                <a:cubicBezTo>
                  <a:pt x="20" y="13"/>
                  <a:pt x="12" y="20"/>
                  <a:pt x="12" y="2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D0E9CC55-3DE0-4A5B-AD4C-C6FDF66B7C20}"/>
              </a:ext>
            </a:extLst>
          </p:cNvPr>
          <p:cNvSpPr>
            <a:spLocks/>
          </p:cNvSpPr>
          <p:nvPr/>
        </p:nvSpPr>
        <p:spPr bwMode="auto">
          <a:xfrm>
            <a:off x="633413" y="2511425"/>
            <a:ext cx="134938" cy="233363"/>
          </a:xfrm>
          <a:custGeom>
            <a:avLst/>
            <a:gdLst>
              <a:gd name="T0" fmla="*/ 34 w 45"/>
              <a:gd name="T1" fmla="*/ 0 h 77"/>
              <a:gd name="T2" fmla="*/ 45 w 45"/>
              <a:gd name="T3" fmla="*/ 11 h 77"/>
              <a:gd name="T4" fmla="*/ 44 w 45"/>
              <a:gd name="T5" fmla="*/ 18 h 77"/>
              <a:gd name="T6" fmla="*/ 18 w 45"/>
              <a:gd name="T7" fmla="*/ 70 h 77"/>
              <a:gd name="T8" fmla="*/ 6 w 45"/>
              <a:gd name="T9" fmla="*/ 74 h 77"/>
              <a:gd name="T10" fmla="*/ 2 w 45"/>
              <a:gd name="T11" fmla="*/ 63 h 77"/>
              <a:gd name="T12" fmla="*/ 33 w 45"/>
              <a:gd name="T13" fmla="*/ 1 h 77"/>
              <a:gd name="T14" fmla="*/ 34 w 45"/>
              <a:gd name="T1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77">
                <a:moveTo>
                  <a:pt x="34" y="0"/>
                </a:moveTo>
                <a:cubicBezTo>
                  <a:pt x="38" y="4"/>
                  <a:pt x="42" y="7"/>
                  <a:pt x="45" y="11"/>
                </a:cubicBezTo>
                <a:cubicBezTo>
                  <a:pt x="45" y="13"/>
                  <a:pt x="45" y="16"/>
                  <a:pt x="44" y="18"/>
                </a:cubicBezTo>
                <a:cubicBezTo>
                  <a:pt x="35" y="35"/>
                  <a:pt x="27" y="52"/>
                  <a:pt x="18" y="70"/>
                </a:cubicBezTo>
                <a:cubicBezTo>
                  <a:pt x="16" y="75"/>
                  <a:pt x="10" y="77"/>
                  <a:pt x="6" y="74"/>
                </a:cubicBezTo>
                <a:cubicBezTo>
                  <a:pt x="2" y="72"/>
                  <a:pt x="0" y="68"/>
                  <a:pt x="2" y="63"/>
                </a:cubicBezTo>
                <a:cubicBezTo>
                  <a:pt x="12" y="43"/>
                  <a:pt x="23" y="22"/>
                  <a:pt x="33" y="1"/>
                </a:cubicBezTo>
                <a:cubicBezTo>
                  <a:pt x="33" y="1"/>
                  <a:pt x="34" y="0"/>
                  <a:pt x="3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B460F35E-492F-4D75-A691-0AFC85069239}"/>
              </a:ext>
            </a:extLst>
          </p:cNvPr>
          <p:cNvSpPr>
            <a:spLocks/>
          </p:cNvSpPr>
          <p:nvPr/>
        </p:nvSpPr>
        <p:spPr bwMode="auto">
          <a:xfrm>
            <a:off x="4089400" y="2089150"/>
            <a:ext cx="120650" cy="120650"/>
          </a:xfrm>
          <a:custGeom>
            <a:avLst/>
            <a:gdLst>
              <a:gd name="T0" fmla="*/ 20 w 40"/>
              <a:gd name="T1" fmla="*/ 40 h 40"/>
              <a:gd name="T2" fmla="*/ 0 w 40"/>
              <a:gd name="T3" fmla="*/ 20 h 40"/>
              <a:gd name="T4" fmla="*/ 20 w 40"/>
              <a:gd name="T5" fmla="*/ 0 h 40"/>
              <a:gd name="T6" fmla="*/ 39 w 40"/>
              <a:gd name="T7" fmla="*/ 20 h 40"/>
              <a:gd name="T8" fmla="*/ 20 w 40"/>
              <a:gd name="T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40">
                <a:moveTo>
                  <a:pt x="20" y="40"/>
                </a:moveTo>
                <a:cubicBezTo>
                  <a:pt x="9" y="39"/>
                  <a:pt x="0" y="30"/>
                  <a:pt x="0" y="20"/>
                </a:cubicBezTo>
                <a:cubicBezTo>
                  <a:pt x="1" y="9"/>
                  <a:pt x="10" y="0"/>
                  <a:pt x="20" y="0"/>
                </a:cubicBezTo>
                <a:cubicBezTo>
                  <a:pt x="30" y="1"/>
                  <a:pt x="40" y="10"/>
                  <a:pt x="39" y="20"/>
                </a:cubicBezTo>
                <a:cubicBezTo>
                  <a:pt x="39" y="30"/>
                  <a:pt x="29" y="40"/>
                  <a:pt x="20" y="4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B9D7682E-7BF4-43F6-90D4-D4FBD0921A7E}"/>
              </a:ext>
            </a:extLst>
          </p:cNvPr>
          <p:cNvSpPr>
            <a:spLocks/>
          </p:cNvSpPr>
          <p:nvPr/>
        </p:nvSpPr>
        <p:spPr bwMode="auto">
          <a:xfrm>
            <a:off x="1808163" y="2122488"/>
            <a:ext cx="117475" cy="120650"/>
          </a:xfrm>
          <a:custGeom>
            <a:avLst/>
            <a:gdLst>
              <a:gd name="T0" fmla="*/ 19 w 39"/>
              <a:gd name="T1" fmla="*/ 40 h 40"/>
              <a:gd name="T2" fmla="*/ 0 w 39"/>
              <a:gd name="T3" fmla="*/ 22 h 40"/>
              <a:gd name="T4" fmla="*/ 19 w 39"/>
              <a:gd name="T5" fmla="*/ 1 h 40"/>
              <a:gd name="T6" fmla="*/ 39 w 39"/>
              <a:gd name="T7" fmla="*/ 21 h 40"/>
              <a:gd name="T8" fmla="*/ 19 w 39"/>
              <a:gd name="T9" fmla="*/ 4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40">
                <a:moveTo>
                  <a:pt x="19" y="40"/>
                </a:moveTo>
                <a:cubicBezTo>
                  <a:pt x="9" y="40"/>
                  <a:pt x="0" y="31"/>
                  <a:pt x="0" y="22"/>
                </a:cubicBezTo>
                <a:cubicBezTo>
                  <a:pt x="0" y="12"/>
                  <a:pt x="10" y="0"/>
                  <a:pt x="19" y="1"/>
                </a:cubicBezTo>
                <a:cubicBezTo>
                  <a:pt x="30" y="1"/>
                  <a:pt x="39" y="11"/>
                  <a:pt x="39" y="21"/>
                </a:cubicBezTo>
                <a:cubicBezTo>
                  <a:pt x="39" y="32"/>
                  <a:pt x="29" y="40"/>
                  <a:pt x="19" y="4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20B1FDA7-2B6B-480E-A04D-1CCC891BADAB}"/>
              </a:ext>
            </a:extLst>
          </p:cNvPr>
          <p:cNvSpPr>
            <a:spLocks/>
          </p:cNvSpPr>
          <p:nvPr/>
        </p:nvSpPr>
        <p:spPr bwMode="auto">
          <a:xfrm>
            <a:off x="3008313" y="2132013"/>
            <a:ext cx="114300" cy="117475"/>
          </a:xfrm>
          <a:custGeom>
            <a:avLst/>
            <a:gdLst>
              <a:gd name="T0" fmla="*/ 0 w 38"/>
              <a:gd name="T1" fmla="*/ 19 h 39"/>
              <a:gd name="T2" fmla="*/ 19 w 38"/>
              <a:gd name="T3" fmla="*/ 0 h 39"/>
              <a:gd name="T4" fmla="*/ 38 w 38"/>
              <a:gd name="T5" fmla="*/ 19 h 39"/>
              <a:gd name="T6" fmla="*/ 20 w 38"/>
              <a:gd name="T7" fmla="*/ 39 h 39"/>
              <a:gd name="T8" fmla="*/ 0 w 38"/>
              <a:gd name="T9" fmla="*/ 1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9">
                <a:moveTo>
                  <a:pt x="0" y="19"/>
                </a:moveTo>
                <a:cubicBezTo>
                  <a:pt x="0" y="8"/>
                  <a:pt x="8" y="0"/>
                  <a:pt x="19" y="0"/>
                </a:cubicBezTo>
                <a:cubicBezTo>
                  <a:pt x="30" y="1"/>
                  <a:pt x="37" y="8"/>
                  <a:pt x="38" y="19"/>
                </a:cubicBezTo>
                <a:cubicBezTo>
                  <a:pt x="38" y="31"/>
                  <a:pt x="30" y="39"/>
                  <a:pt x="20" y="39"/>
                </a:cubicBezTo>
                <a:cubicBezTo>
                  <a:pt x="8" y="39"/>
                  <a:pt x="0" y="31"/>
                  <a:pt x="0" y="1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0E718E46-5A03-4760-86FF-4BC8F24B27F3}"/>
              </a:ext>
            </a:extLst>
          </p:cNvPr>
          <p:cNvSpPr>
            <a:spLocks/>
          </p:cNvSpPr>
          <p:nvPr/>
        </p:nvSpPr>
        <p:spPr bwMode="auto">
          <a:xfrm>
            <a:off x="4052888" y="2536825"/>
            <a:ext cx="147638" cy="204788"/>
          </a:xfrm>
          <a:custGeom>
            <a:avLst/>
            <a:gdLst>
              <a:gd name="T0" fmla="*/ 26 w 49"/>
              <a:gd name="T1" fmla="*/ 18 h 68"/>
              <a:gd name="T2" fmla="*/ 44 w 49"/>
              <a:gd name="T3" fmla="*/ 0 h 68"/>
              <a:gd name="T4" fmla="*/ 44 w 49"/>
              <a:gd name="T5" fmla="*/ 17 h 68"/>
              <a:gd name="T6" fmla="*/ 16 w 49"/>
              <a:gd name="T7" fmla="*/ 64 h 68"/>
              <a:gd name="T8" fmla="*/ 5 w 49"/>
              <a:gd name="T9" fmla="*/ 66 h 68"/>
              <a:gd name="T10" fmla="*/ 3 w 49"/>
              <a:gd name="T11" fmla="*/ 53 h 68"/>
              <a:gd name="T12" fmla="*/ 26 w 49"/>
              <a:gd name="T13" fmla="*/ 1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" h="68">
                <a:moveTo>
                  <a:pt x="26" y="18"/>
                </a:moveTo>
                <a:cubicBezTo>
                  <a:pt x="32" y="12"/>
                  <a:pt x="38" y="6"/>
                  <a:pt x="44" y="0"/>
                </a:cubicBezTo>
                <a:cubicBezTo>
                  <a:pt x="49" y="6"/>
                  <a:pt x="47" y="12"/>
                  <a:pt x="44" y="17"/>
                </a:cubicBezTo>
                <a:cubicBezTo>
                  <a:pt x="35" y="33"/>
                  <a:pt x="26" y="49"/>
                  <a:pt x="16" y="64"/>
                </a:cubicBezTo>
                <a:cubicBezTo>
                  <a:pt x="14" y="68"/>
                  <a:pt x="8" y="68"/>
                  <a:pt x="5" y="66"/>
                </a:cubicBezTo>
                <a:cubicBezTo>
                  <a:pt x="0" y="63"/>
                  <a:pt x="0" y="58"/>
                  <a:pt x="3" y="53"/>
                </a:cubicBezTo>
                <a:cubicBezTo>
                  <a:pt x="10" y="41"/>
                  <a:pt x="18" y="30"/>
                  <a:pt x="26" y="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F0FE0525-7404-4209-BBE7-CA5599A8E62D}"/>
              </a:ext>
            </a:extLst>
          </p:cNvPr>
          <p:cNvSpPr>
            <a:spLocks/>
          </p:cNvSpPr>
          <p:nvPr/>
        </p:nvSpPr>
        <p:spPr bwMode="auto">
          <a:xfrm>
            <a:off x="720725" y="2141538"/>
            <a:ext cx="114300" cy="107950"/>
          </a:xfrm>
          <a:custGeom>
            <a:avLst/>
            <a:gdLst>
              <a:gd name="T0" fmla="*/ 37 w 38"/>
              <a:gd name="T1" fmla="*/ 18 h 36"/>
              <a:gd name="T2" fmla="*/ 19 w 38"/>
              <a:gd name="T3" fmla="*/ 36 h 36"/>
              <a:gd name="T4" fmla="*/ 0 w 38"/>
              <a:gd name="T5" fmla="*/ 18 h 36"/>
              <a:gd name="T6" fmla="*/ 19 w 38"/>
              <a:gd name="T7" fmla="*/ 0 h 36"/>
              <a:gd name="T8" fmla="*/ 37 w 38"/>
              <a:gd name="T9" fmla="*/ 1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6">
                <a:moveTo>
                  <a:pt x="37" y="18"/>
                </a:moveTo>
                <a:cubicBezTo>
                  <a:pt x="37" y="28"/>
                  <a:pt x="29" y="36"/>
                  <a:pt x="19" y="36"/>
                </a:cubicBezTo>
                <a:cubicBezTo>
                  <a:pt x="9" y="36"/>
                  <a:pt x="0" y="27"/>
                  <a:pt x="0" y="18"/>
                </a:cubicBezTo>
                <a:cubicBezTo>
                  <a:pt x="0" y="8"/>
                  <a:pt x="9" y="0"/>
                  <a:pt x="19" y="0"/>
                </a:cubicBezTo>
                <a:cubicBezTo>
                  <a:pt x="30" y="0"/>
                  <a:pt x="38" y="7"/>
                  <a:pt x="37" y="1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E5DD1085-F681-489A-ACF7-5F7A51E0F08B}"/>
              </a:ext>
            </a:extLst>
          </p:cNvPr>
          <p:cNvSpPr>
            <a:spLocks/>
          </p:cNvSpPr>
          <p:nvPr/>
        </p:nvSpPr>
        <p:spPr bwMode="auto">
          <a:xfrm>
            <a:off x="4098925" y="1576388"/>
            <a:ext cx="228600" cy="39688"/>
          </a:xfrm>
          <a:custGeom>
            <a:avLst/>
            <a:gdLst>
              <a:gd name="T0" fmla="*/ 76 w 76"/>
              <a:gd name="T1" fmla="*/ 13 h 13"/>
              <a:gd name="T2" fmla="*/ 0 w 76"/>
              <a:gd name="T3" fmla="*/ 13 h 13"/>
              <a:gd name="T4" fmla="*/ 3 w 76"/>
              <a:gd name="T5" fmla="*/ 3 h 13"/>
              <a:gd name="T6" fmla="*/ 8 w 76"/>
              <a:gd name="T7" fmla="*/ 0 h 13"/>
              <a:gd name="T8" fmla="*/ 68 w 76"/>
              <a:gd name="T9" fmla="*/ 0 h 13"/>
              <a:gd name="T10" fmla="*/ 73 w 76"/>
              <a:gd name="T11" fmla="*/ 4 h 13"/>
              <a:gd name="T12" fmla="*/ 76 w 76"/>
              <a:gd name="T13" fmla="*/ 13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6" h="13">
                <a:moveTo>
                  <a:pt x="76" y="13"/>
                </a:moveTo>
                <a:cubicBezTo>
                  <a:pt x="50" y="13"/>
                  <a:pt x="25" y="13"/>
                  <a:pt x="0" y="13"/>
                </a:cubicBezTo>
                <a:cubicBezTo>
                  <a:pt x="1" y="10"/>
                  <a:pt x="2" y="6"/>
                  <a:pt x="3" y="3"/>
                </a:cubicBezTo>
                <a:cubicBezTo>
                  <a:pt x="4" y="2"/>
                  <a:pt x="6" y="0"/>
                  <a:pt x="8" y="0"/>
                </a:cubicBezTo>
                <a:cubicBezTo>
                  <a:pt x="28" y="0"/>
                  <a:pt x="48" y="0"/>
                  <a:pt x="68" y="0"/>
                </a:cubicBezTo>
                <a:cubicBezTo>
                  <a:pt x="69" y="0"/>
                  <a:pt x="72" y="2"/>
                  <a:pt x="73" y="4"/>
                </a:cubicBezTo>
                <a:cubicBezTo>
                  <a:pt x="74" y="6"/>
                  <a:pt x="75" y="10"/>
                  <a:pt x="76" y="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6A750BAA-FDEE-41D4-9E87-6D773A079635}"/>
              </a:ext>
            </a:extLst>
          </p:cNvPr>
          <p:cNvSpPr>
            <a:spLocks/>
          </p:cNvSpPr>
          <p:nvPr/>
        </p:nvSpPr>
        <p:spPr bwMode="auto">
          <a:xfrm>
            <a:off x="2103438" y="2481263"/>
            <a:ext cx="44450" cy="46038"/>
          </a:xfrm>
          <a:custGeom>
            <a:avLst/>
            <a:gdLst>
              <a:gd name="T0" fmla="*/ 15 w 15"/>
              <a:gd name="T1" fmla="*/ 15 h 15"/>
              <a:gd name="T2" fmla="*/ 0 w 15"/>
              <a:gd name="T3" fmla="*/ 0 h 15"/>
              <a:gd name="T4" fmla="*/ 15 w 15"/>
              <a:gd name="T5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5" h="15">
                <a:moveTo>
                  <a:pt x="15" y="15"/>
                </a:moveTo>
                <a:cubicBezTo>
                  <a:pt x="10" y="10"/>
                  <a:pt x="5" y="5"/>
                  <a:pt x="0" y="0"/>
                </a:cubicBezTo>
                <a:cubicBezTo>
                  <a:pt x="7" y="3"/>
                  <a:pt x="13" y="7"/>
                  <a:pt x="15" y="1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FFDF7AF8-94D9-4783-8DBF-50E57F43FA13}"/>
              </a:ext>
            </a:extLst>
          </p:cNvPr>
          <p:cNvSpPr>
            <a:spLocks/>
          </p:cNvSpPr>
          <p:nvPr/>
        </p:nvSpPr>
        <p:spPr bwMode="auto">
          <a:xfrm>
            <a:off x="2971800" y="4618038"/>
            <a:ext cx="112713" cy="147638"/>
          </a:xfrm>
          <a:custGeom>
            <a:avLst/>
            <a:gdLst>
              <a:gd name="T0" fmla="*/ 0 w 37"/>
              <a:gd name="T1" fmla="*/ 42 h 49"/>
              <a:gd name="T2" fmla="*/ 35 w 37"/>
              <a:gd name="T3" fmla="*/ 0 h 49"/>
              <a:gd name="T4" fmla="*/ 37 w 37"/>
              <a:gd name="T5" fmla="*/ 5 h 49"/>
              <a:gd name="T6" fmla="*/ 32 w 37"/>
              <a:gd name="T7" fmla="*/ 31 h 49"/>
              <a:gd name="T8" fmla="*/ 23 w 37"/>
              <a:gd name="T9" fmla="*/ 47 h 49"/>
              <a:gd name="T10" fmla="*/ 15 w 37"/>
              <a:gd name="T11" fmla="*/ 48 h 49"/>
              <a:gd name="T12" fmla="*/ 0 w 37"/>
              <a:gd name="T13" fmla="*/ 42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7" h="49">
                <a:moveTo>
                  <a:pt x="0" y="42"/>
                </a:moveTo>
                <a:cubicBezTo>
                  <a:pt x="12" y="28"/>
                  <a:pt x="23" y="15"/>
                  <a:pt x="35" y="0"/>
                </a:cubicBezTo>
                <a:cubicBezTo>
                  <a:pt x="36" y="2"/>
                  <a:pt x="37" y="4"/>
                  <a:pt x="37" y="5"/>
                </a:cubicBezTo>
                <a:cubicBezTo>
                  <a:pt x="36" y="14"/>
                  <a:pt x="34" y="23"/>
                  <a:pt x="32" y="31"/>
                </a:cubicBezTo>
                <a:cubicBezTo>
                  <a:pt x="30" y="37"/>
                  <a:pt x="26" y="42"/>
                  <a:pt x="23" y="47"/>
                </a:cubicBezTo>
                <a:cubicBezTo>
                  <a:pt x="22" y="48"/>
                  <a:pt x="17" y="49"/>
                  <a:pt x="15" y="48"/>
                </a:cubicBezTo>
                <a:cubicBezTo>
                  <a:pt x="10" y="47"/>
                  <a:pt x="6" y="45"/>
                  <a:pt x="0" y="4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B1F784D5-398D-455B-A548-71D2A4362E28}"/>
              </a:ext>
            </a:extLst>
          </p:cNvPr>
          <p:cNvSpPr>
            <a:spLocks/>
          </p:cNvSpPr>
          <p:nvPr/>
        </p:nvSpPr>
        <p:spPr bwMode="auto">
          <a:xfrm>
            <a:off x="2921000" y="4600575"/>
            <a:ext cx="136525" cy="130175"/>
          </a:xfrm>
          <a:custGeom>
            <a:avLst/>
            <a:gdLst>
              <a:gd name="T0" fmla="*/ 11 w 45"/>
              <a:gd name="T1" fmla="*/ 43 h 43"/>
              <a:gd name="T2" fmla="*/ 1 w 45"/>
              <a:gd name="T3" fmla="*/ 27 h 43"/>
              <a:gd name="T4" fmla="*/ 2 w 45"/>
              <a:gd name="T5" fmla="*/ 22 h 43"/>
              <a:gd name="T6" fmla="*/ 26 w 45"/>
              <a:gd name="T7" fmla="*/ 6 h 43"/>
              <a:gd name="T8" fmla="*/ 39 w 45"/>
              <a:gd name="T9" fmla="*/ 0 h 43"/>
              <a:gd name="T10" fmla="*/ 44 w 45"/>
              <a:gd name="T11" fmla="*/ 0 h 43"/>
              <a:gd name="T12" fmla="*/ 45 w 45"/>
              <a:gd name="T13" fmla="*/ 1 h 43"/>
              <a:gd name="T14" fmla="*/ 11 w 45"/>
              <a:gd name="T15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5" h="43">
                <a:moveTo>
                  <a:pt x="11" y="43"/>
                </a:moveTo>
                <a:cubicBezTo>
                  <a:pt x="7" y="38"/>
                  <a:pt x="4" y="33"/>
                  <a:pt x="1" y="27"/>
                </a:cubicBezTo>
                <a:cubicBezTo>
                  <a:pt x="0" y="26"/>
                  <a:pt x="1" y="23"/>
                  <a:pt x="2" y="22"/>
                </a:cubicBezTo>
                <a:cubicBezTo>
                  <a:pt x="8" y="13"/>
                  <a:pt x="16" y="9"/>
                  <a:pt x="26" y="6"/>
                </a:cubicBezTo>
                <a:cubicBezTo>
                  <a:pt x="30" y="4"/>
                  <a:pt x="35" y="2"/>
                  <a:pt x="39" y="0"/>
                </a:cubicBezTo>
                <a:cubicBezTo>
                  <a:pt x="41" y="0"/>
                  <a:pt x="43" y="0"/>
                  <a:pt x="44" y="0"/>
                </a:cubicBezTo>
                <a:cubicBezTo>
                  <a:pt x="45" y="0"/>
                  <a:pt x="45" y="1"/>
                  <a:pt x="45" y="1"/>
                </a:cubicBezTo>
                <a:cubicBezTo>
                  <a:pt x="34" y="15"/>
                  <a:pt x="23" y="29"/>
                  <a:pt x="11" y="4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378766D9-61D3-4F53-BB46-D9955BADA6C1}"/>
              </a:ext>
            </a:extLst>
          </p:cNvPr>
          <p:cNvSpPr>
            <a:spLocks/>
          </p:cNvSpPr>
          <p:nvPr/>
        </p:nvSpPr>
        <p:spPr bwMode="auto">
          <a:xfrm>
            <a:off x="3087688" y="4524375"/>
            <a:ext cx="104775" cy="90488"/>
          </a:xfrm>
          <a:custGeom>
            <a:avLst/>
            <a:gdLst>
              <a:gd name="T0" fmla="*/ 35 w 35"/>
              <a:gd name="T1" fmla="*/ 30 h 30"/>
              <a:gd name="T2" fmla="*/ 10 w 35"/>
              <a:gd name="T3" fmla="*/ 27 h 30"/>
              <a:gd name="T4" fmla="*/ 0 w 35"/>
              <a:gd name="T5" fmla="*/ 26 h 30"/>
              <a:gd name="T6" fmla="*/ 22 w 35"/>
              <a:gd name="T7" fmla="*/ 0 h 30"/>
              <a:gd name="T8" fmla="*/ 35 w 35"/>
              <a:gd name="T9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5" h="30">
                <a:moveTo>
                  <a:pt x="35" y="30"/>
                </a:moveTo>
                <a:cubicBezTo>
                  <a:pt x="27" y="29"/>
                  <a:pt x="18" y="28"/>
                  <a:pt x="10" y="27"/>
                </a:cubicBezTo>
                <a:cubicBezTo>
                  <a:pt x="7" y="27"/>
                  <a:pt x="5" y="27"/>
                  <a:pt x="0" y="26"/>
                </a:cubicBezTo>
                <a:cubicBezTo>
                  <a:pt x="8" y="17"/>
                  <a:pt x="15" y="9"/>
                  <a:pt x="22" y="0"/>
                </a:cubicBezTo>
                <a:cubicBezTo>
                  <a:pt x="30" y="9"/>
                  <a:pt x="35" y="19"/>
                  <a:pt x="35" y="3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96416682-4719-4D53-938F-D18DA1212D68}"/>
              </a:ext>
            </a:extLst>
          </p:cNvPr>
          <p:cNvSpPr>
            <a:spLocks/>
          </p:cNvSpPr>
          <p:nvPr/>
        </p:nvSpPr>
        <p:spPr bwMode="auto">
          <a:xfrm>
            <a:off x="3028950" y="4483100"/>
            <a:ext cx="103188" cy="101600"/>
          </a:xfrm>
          <a:custGeom>
            <a:avLst/>
            <a:gdLst>
              <a:gd name="T0" fmla="*/ 14 w 34"/>
              <a:gd name="T1" fmla="*/ 34 h 34"/>
              <a:gd name="T2" fmla="*/ 10 w 34"/>
              <a:gd name="T3" fmla="*/ 29 h 34"/>
              <a:gd name="T4" fmla="*/ 0 w 34"/>
              <a:gd name="T5" fmla="*/ 2 h 34"/>
              <a:gd name="T6" fmla="*/ 34 w 34"/>
              <a:gd name="T7" fmla="*/ 9 h 34"/>
              <a:gd name="T8" fmla="*/ 14 w 34"/>
              <a:gd name="T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" h="34">
                <a:moveTo>
                  <a:pt x="14" y="34"/>
                </a:moveTo>
                <a:cubicBezTo>
                  <a:pt x="12" y="32"/>
                  <a:pt x="10" y="30"/>
                  <a:pt x="10" y="29"/>
                </a:cubicBezTo>
                <a:cubicBezTo>
                  <a:pt x="12" y="19"/>
                  <a:pt x="6" y="11"/>
                  <a:pt x="0" y="2"/>
                </a:cubicBezTo>
                <a:cubicBezTo>
                  <a:pt x="13" y="0"/>
                  <a:pt x="23" y="3"/>
                  <a:pt x="34" y="9"/>
                </a:cubicBezTo>
                <a:cubicBezTo>
                  <a:pt x="27" y="17"/>
                  <a:pt x="21" y="25"/>
                  <a:pt x="14" y="3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40">
            <a:extLst>
              <a:ext uri="{FF2B5EF4-FFF2-40B4-BE49-F238E27FC236}">
                <a16:creationId xmlns:a16="http://schemas.microsoft.com/office/drawing/2014/main" id="{782955DF-63CA-45BE-A58F-A281F2BD1146}"/>
              </a:ext>
            </a:extLst>
          </p:cNvPr>
          <p:cNvSpPr>
            <a:spLocks/>
          </p:cNvSpPr>
          <p:nvPr/>
        </p:nvSpPr>
        <p:spPr bwMode="auto">
          <a:xfrm>
            <a:off x="2908300" y="4557713"/>
            <a:ext cx="112713" cy="82550"/>
          </a:xfrm>
          <a:custGeom>
            <a:avLst/>
            <a:gdLst>
              <a:gd name="T0" fmla="*/ 0 w 37"/>
              <a:gd name="T1" fmla="*/ 27 h 27"/>
              <a:gd name="T2" fmla="*/ 3 w 37"/>
              <a:gd name="T3" fmla="*/ 10 h 27"/>
              <a:gd name="T4" fmla="*/ 15 w 37"/>
              <a:gd name="T5" fmla="*/ 1 h 27"/>
              <a:gd name="T6" fmla="*/ 37 w 37"/>
              <a:gd name="T7" fmla="*/ 7 h 27"/>
              <a:gd name="T8" fmla="*/ 2 w 37"/>
              <a:gd name="T9" fmla="*/ 27 h 27"/>
              <a:gd name="T10" fmla="*/ 0 w 37"/>
              <a:gd name="T11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27">
                <a:moveTo>
                  <a:pt x="0" y="27"/>
                </a:moveTo>
                <a:cubicBezTo>
                  <a:pt x="1" y="21"/>
                  <a:pt x="2" y="15"/>
                  <a:pt x="3" y="10"/>
                </a:cubicBezTo>
                <a:cubicBezTo>
                  <a:pt x="5" y="1"/>
                  <a:pt x="6" y="0"/>
                  <a:pt x="15" y="1"/>
                </a:cubicBezTo>
                <a:cubicBezTo>
                  <a:pt x="22" y="2"/>
                  <a:pt x="29" y="4"/>
                  <a:pt x="37" y="7"/>
                </a:cubicBezTo>
                <a:cubicBezTo>
                  <a:pt x="24" y="13"/>
                  <a:pt x="11" y="17"/>
                  <a:pt x="2" y="27"/>
                </a:cubicBezTo>
                <a:cubicBezTo>
                  <a:pt x="2" y="27"/>
                  <a:pt x="1" y="27"/>
                  <a:pt x="0" y="2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8FC2AE06-7305-4B27-B347-1A43D06DD097}"/>
              </a:ext>
            </a:extLst>
          </p:cNvPr>
          <p:cNvSpPr>
            <a:spLocks/>
          </p:cNvSpPr>
          <p:nvPr/>
        </p:nvSpPr>
        <p:spPr bwMode="auto">
          <a:xfrm>
            <a:off x="3074988" y="4651375"/>
            <a:ext cx="66675" cy="117475"/>
          </a:xfrm>
          <a:custGeom>
            <a:avLst/>
            <a:gdLst>
              <a:gd name="T0" fmla="*/ 11 w 22"/>
              <a:gd name="T1" fmla="*/ 0 h 39"/>
              <a:gd name="T2" fmla="*/ 22 w 22"/>
              <a:gd name="T3" fmla="*/ 24 h 39"/>
              <a:gd name="T4" fmla="*/ 19 w 22"/>
              <a:gd name="T5" fmla="*/ 31 h 39"/>
              <a:gd name="T6" fmla="*/ 0 w 22"/>
              <a:gd name="T7" fmla="*/ 39 h 39"/>
              <a:gd name="T8" fmla="*/ 11 w 22"/>
              <a:gd name="T9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39">
                <a:moveTo>
                  <a:pt x="11" y="0"/>
                </a:moveTo>
                <a:cubicBezTo>
                  <a:pt x="16" y="7"/>
                  <a:pt x="21" y="14"/>
                  <a:pt x="22" y="24"/>
                </a:cubicBezTo>
                <a:cubicBezTo>
                  <a:pt x="22" y="26"/>
                  <a:pt x="21" y="30"/>
                  <a:pt x="19" y="31"/>
                </a:cubicBezTo>
                <a:cubicBezTo>
                  <a:pt x="13" y="34"/>
                  <a:pt x="7" y="36"/>
                  <a:pt x="0" y="39"/>
                </a:cubicBezTo>
                <a:cubicBezTo>
                  <a:pt x="4" y="25"/>
                  <a:pt x="7" y="13"/>
                  <a:pt x="11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B4D76E9B-F8D7-4892-A6AC-1E0038160750}"/>
              </a:ext>
            </a:extLst>
          </p:cNvPr>
          <p:cNvSpPr>
            <a:spLocks/>
          </p:cNvSpPr>
          <p:nvPr/>
        </p:nvSpPr>
        <p:spPr bwMode="auto">
          <a:xfrm>
            <a:off x="3125788" y="4627563"/>
            <a:ext cx="66675" cy="80963"/>
          </a:xfrm>
          <a:custGeom>
            <a:avLst/>
            <a:gdLst>
              <a:gd name="T0" fmla="*/ 15 w 22"/>
              <a:gd name="T1" fmla="*/ 27 h 27"/>
              <a:gd name="T2" fmla="*/ 0 w 22"/>
              <a:gd name="T3" fmla="*/ 1 h 27"/>
              <a:gd name="T4" fmla="*/ 20 w 22"/>
              <a:gd name="T5" fmla="*/ 6 h 27"/>
              <a:gd name="T6" fmla="*/ 21 w 22"/>
              <a:gd name="T7" fmla="*/ 12 h 27"/>
              <a:gd name="T8" fmla="*/ 15 w 22"/>
              <a:gd name="T9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27">
                <a:moveTo>
                  <a:pt x="15" y="27"/>
                </a:moveTo>
                <a:cubicBezTo>
                  <a:pt x="10" y="18"/>
                  <a:pt x="5" y="10"/>
                  <a:pt x="0" y="1"/>
                </a:cubicBezTo>
                <a:cubicBezTo>
                  <a:pt x="8" y="0"/>
                  <a:pt x="14" y="4"/>
                  <a:pt x="20" y="6"/>
                </a:cubicBezTo>
                <a:cubicBezTo>
                  <a:pt x="21" y="7"/>
                  <a:pt x="22" y="10"/>
                  <a:pt x="21" y="12"/>
                </a:cubicBezTo>
                <a:cubicBezTo>
                  <a:pt x="19" y="17"/>
                  <a:pt x="17" y="22"/>
                  <a:pt x="15" y="2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3">
            <a:extLst>
              <a:ext uri="{FF2B5EF4-FFF2-40B4-BE49-F238E27FC236}">
                <a16:creationId xmlns:a16="http://schemas.microsoft.com/office/drawing/2014/main" id="{E6990F82-1D98-4B72-9041-C3602048E585}"/>
              </a:ext>
            </a:extLst>
          </p:cNvPr>
          <p:cNvSpPr>
            <a:spLocks/>
          </p:cNvSpPr>
          <p:nvPr/>
        </p:nvSpPr>
        <p:spPr bwMode="auto">
          <a:xfrm>
            <a:off x="2947988" y="4494213"/>
            <a:ext cx="87313" cy="60325"/>
          </a:xfrm>
          <a:custGeom>
            <a:avLst/>
            <a:gdLst>
              <a:gd name="T0" fmla="*/ 0 w 29"/>
              <a:gd name="T1" fmla="*/ 12 h 20"/>
              <a:gd name="T2" fmla="*/ 17 w 29"/>
              <a:gd name="T3" fmla="*/ 0 h 20"/>
              <a:gd name="T4" fmla="*/ 29 w 29"/>
              <a:gd name="T5" fmla="*/ 20 h 20"/>
              <a:gd name="T6" fmla="*/ 0 w 29"/>
              <a:gd name="T7" fmla="*/ 1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" h="20">
                <a:moveTo>
                  <a:pt x="0" y="12"/>
                </a:moveTo>
                <a:cubicBezTo>
                  <a:pt x="6" y="8"/>
                  <a:pt x="11" y="4"/>
                  <a:pt x="17" y="0"/>
                </a:cubicBezTo>
                <a:cubicBezTo>
                  <a:pt x="23" y="6"/>
                  <a:pt x="28" y="12"/>
                  <a:pt x="29" y="20"/>
                </a:cubicBezTo>
                <a:cubicBezTo>
                  <a:pt x="19" y="18"/>
                  <a:pt x="10" y="15"/>
                  <a:pt x="0" y="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387FA2C0-46A9-4095-B52B-0316F5E5A611}"/>
              </a:ext>
            </a:extLst>
          </p:cNvPr>
          <p:cNvSpPr>
            <a:spLocks/>
          </p:cNvSpPr>
          <p:nvPr/>
        </p:nvSpPr>
        <p:spPr bwMode="auto">
          <a:xfrm>
            <a:off x="1919288" y="1501775"/>
            <a:ext cx="30163" cy="74613"/>
          </a:xfrm>
          <a:custGeom>
            <a:avLst/>
            <a:gdLst>
              <a:gd name="T0" fmla="*/ 0 w 10"/>
              <a:gd name="T1" fmla="*/ 13 h 25"/>
              <a:gd name="T2" fmla="*/ 1 w 10"/>
              <a:gd name="T3" fmla="*/ 4 h 25"/>
              <a:gd name="T4" fmla="*/ 5 w 10"/>
              <a:gd name="T5" fmla="*/ 0 h 25"/>
              <a:gd name="T6" fmla="*/ 9 w 10"/>
              <a:gd name="T7" fmla="*/ 3 h 25"/>
              <a:gd name="T8" fmla="*/ 9 w 10"/>
              <a:gd name="T9" fmla="*/ 21 h 25"/>
              <a:gd name="T10" fmla="*/ 5 w 10"/>
              <a:gd name="T11" fmla="*/ 25 h 25"/>
              <a:gd name="T12" fmla="*/ 1 w 10"/>
              <a:gd name="T13" fmla="*/ 20 h 25"/>
              <a:gd name="T14" fmla="*/ 0 w 10"/>
              <a:gd name="T15" fmla="*/ 13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" h="25">
                <a:moveTo>
                  <a:pt x="0" y="13"/>
                </a:moveTo>
                <a:cubicBezTo>
                  <a:pt x="0" y="10"/>
                  <a:pt x="0" y="7"/>
                  <a:pt x="1" y="4"/>
                </a:cubicBezTo>
                <a:cubicBezTo>
                  <a:pt x="1" y="3"/>
                  <a:pt x="3" y="1"/>
                  <a:pt x="5" y="0"/>
                </a:cubicBezTo>
                <a:cubicBezTo>
                  <a:pt x="6" y="0"/>
                  <a:pt x="9" y="2"/>
                  <a:pt x="9" y="3"/>
                </a:cubicBezTo>
                <a:cubicBezTo>
                  <a:pt x="10" y="9"/>
                  <a:pt x="10" y="15"/>
                  <a:pt x="9" y="21"/>
                </a:cubicBezTo>
                <a:cubicBezTo>
                  <a:pt x="9" y="22"/>
                  <a:pt x="6" y="24"/>
                  <a:pt x="5" y="25"/>
                </a:cubicBezTo>
                <a:cubicBezTo>
                  <a:pt x="3" y="23"/>
                  <a:pt x="1" y="22"/>
                  <a:pt x="1" y="20"/>
                </a:cubicBezTo>
                <a:cubicBezTo>
                  <a:pt x="0" y="18"/>
                  <a:pt x="0" y="15"/>
                  <a:pt x="0" y="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B18768E6-0763-4F32-81A7-0155F1FE9896}"/>
              </a:ext>
            </a:extLst>
          </p:cNvPr>
          <p:cNvSpPr>
            <a:spLocks noEditPoints="1"/>
          </p:cNvSpPr>
          <p:nvPr/>
        </p:nvSpPr>
        <p:spPr bwMode="auto">
          <a:xfrm>
            <a:off x="2016125" y="3384550"/>
            <a:ext cx="101600" cy="180975"/>
          </a:xfrm>
          <a:custGeom>
            <a:avLst/>
            <a:gdLst>
              <a:gd name="T0" fmla="*/ 34 w 34"/>
              <a:gd name="T1" fmla="*/ 0 h 60"/>
              <a:gd name="T2" fmla="*/ 34 w 34"/>
              <a:gd name="T3" fmla="*/ 60 h 60"/>
              <a:gd name="T4" fmla="*/ 0 w 34"/>
              <a:gd name="T5" fmla="*/ 60 h 60"/>
              <a:gd name="T6" fmla="*/ 0 w 34"/>
              <a:gd name="T7" fmla="*/ 53 h 60"/>
              <a:gd name="T8" fmla="*/ 25 w 34"/>
              <a:gd name="T9" fmla="*/ 53 h 60"/>
              <a:gd name="T10" fmla="*/ 25 w 34"/>
              <a:gd name="T11" fmla="*/ 35 h 60"/>
              <a:gd name="T12" fmla="*/ 0 w 34"/>
              <a:gd name="T13" fmla="*/ 35 h 60"/>
              <a:gd name="T14" fmla="*/ 0 w 34"/>
              <a:gd name="T15" fmla="*/ 0 h 60"/>
              <a:gd name="T16" fmla="*/ 34 w 34"/>
              <a:gd name="T17" fmla="*/ 0 h 60"/>
              <a:gd name="T18" fmla="*/ 8 w 34"/>
              <a:gd name="T19" fmla="*/ 26 h 60"/>
              <a:gd name="T20" fmla="*/ 25 w 34"/>
              <a:gd name="T21" fmla="*/ 26 h 60"/>
              <a:gd name="T22" fmla="*/ 25 w 34"/>
              <a:gd name="T23" fmla="*/ 12 h 60"/>
              <a:gd name="T24" fmla="*/ 22 w 34"/>
              <a:gd name="T25" fmla="*/ 9 h 60"/>
              <a:gd name="T26" fmla="*/ 8 w 34"/>
              <a:gd name="T27" fmla="*/ 8 h 60"/>
              <a:gd name="T28" fmla="*/ 8 w 34"/>
              <a:gd name="T29" fmla="*/ 26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4" h="60">
                <a:moveTo>
                  <a:pt x="34" y="0"/>
                </a:moveTo>
                <a:cubicBezTo>
                  <a:pt x="34" y="21"/>
                  <a:pt x="34" y="40"/>
                  <a:pt x="34" y="60"/>
                </a:cubicBezTo>
                <a:cubicBezTo>
                  <a:pt x="22" y="60"/>
                  <a:pt x="11" y="60"/>
                  <a:pt x="0" y="60"/>
                </a:cubicBezTo>
                <a:cubicBezTo>
                  <a:pt x="0" y="58"/>
                  <a:pt x="0" y="56"/>
                  <a:pt x="0" y="53"/>
                </a:cubicBezTo>
                <a:cubicBezTo>
                  <a:pt x="8" y="53"/>
                  <a:pt x="16" y="53"/>
                  <a:pt x="25" y="53"/>
                </a:cubicBezTo>
                <a:cubicBezTo>
                  <a:pt x="25" y="46"/>
                  <a:pt x="25" y="41"/>
                  <a:pt x="25" y="35"/>
                </a:cubicBezTo>
                <a:cubicBezTo>
                  <a:pt x="17" y="35"/>
                  <a:pt x="9" y="35"/>
                  <a:pt x="0" y="35"/>
                </a:cubicBezTo>
                <a:cubicBezTo>
                  <a:pt x="0" y="23"/>
                  <a:pt x="0" y="12"/>
                  <a:pt x="0" y="0"/>
                </a:cubicBezTo>
                <a:cubicBezTo>
                  <a:pt x="11" y="0"/>
                  <a:pt x="22" y="0"/>
                  <a:pt x="34" y="0"/>
                </a:cubicBezTo>
                <a:close/>
                <a:moveTo>
                  <a:pt x="8" y="26"/>
                </a:moveTo>
                <a:cubicBezTo>
                  <a:pt x="14" y="26"/>
                  <a:pt x="20" y="26"/>
                  <a:pt x="25" y="26"/>
                </a:cubicBezTo>
                <a:cubicBezTo>
                  <a:pt x="25" y="21"/>
                  <a:pt x="26" y="16"/>
                  <a:pt x="25" y="12"/>
                </a:cubicBezTo>
                <a:cubicBezTo>
                  <a:pt x="25" y="11"/>
                  <a:pt x="24" y="9"/>
                  <a:pt x="22" y="9"/>
                </a:cubicBezTo>
                <a:cubicBezTo>
                  <a:pt x="18" y="8"/>
                  <a:pt x="13" y="8"/>
                  <a:pt x="8" y="8"/>
                </a:cubicBezTo>
                <a:cubicBezTo>
                  <a:pt x="8" y="15"/>
                  <a:pt x="8" y="20"/>
                  <a:pt x="8" y="2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6DC90224-CBF7-4946-862A-34326A8F2C74}"/>
              </a:ext>
            </a:extLst>
          </p:cNvPr>
          <p:cNvSpPr>
            <a:spLocks/>
          </p:cNvSpPr>
          <p:nvPr/>
        </p:nvSpPr>
        <p:spPr bwMode="auto">
          <a:xfrm>
            <a:off x="1963738" y="3384550"/>
            <a:ext cx="26988" cy="180975"/>
          </a:xfrm>
          <a:custGeom>
            <a:avLst/>
            <a:gdLst>
              <a:gd name="T0" fmla="*/ 0 w 9"/>
              <a:gd name="T1" fmla="*/ 0 h 60"/>
              <a:gd name="T2" fmla="*/ 9 w 9"/>
              <a:gd name="T3" fmla="*/ 0 h 60"/>
              <a:gd name="T4" fmla="*/ 9 w 9"/>
              <a:gd name="T5" fmla="*/ 30 h 60"/>
              <a:gd name="T6" fmla="*/ 9 w 9"/>
              <a:gd name="T7" fmla="*/ 53 h 60"/>
              <a:gd name="T8" fmla="*/ 1 w 9"/>
              <a:gd name="T9" fmla="*/ 60 h 60"/>
              <a:gd name="T10" fmla="*/ 0 w 9"/>
              <a:gd name="T11" fmla="*/ 56 h 60"/>
              <a:gd name="T12" fmla="*/ 0 w 9"/>
              <a:gd name="T13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" h="60">
                <a:moveTo>
                  <a:pt x="0" y="0"/>
                </a:moveTo>
                <a:cubicBezTo>
                  <a:pt x="3" y="0"/>
                  <a:pt x="6" y="0"/>
                  <a:pt x="9" y="0"/>
                </a:cubicBezTo>
                <a:cubicBezTo>
                  <a:pt x="9" y="11"/>
                  <a:pt x="9" y="21"/>
                  <a:pt x="9" y="30"/>
                </a:cubicBezTo>
                <a:cubicBezTo>
                  <a:pt x="9" y="38"/>
                  <a:pt x="9" y="46"/>
                  <a:pt x="9" y="53"/>
                </a:cubicBezTo>
                <a:cubicBezTo>
                  <a:pt x="9" y="60"/>
                  <a:pt x="8" y="60"/>
                  <a:pt x="1" y="60"/>
                </a:cubicBezTo>
                <a:cubicBezTo>
                  <a:pt x="1" y="59"/>
                  <a:pt x="0" y="58"/>
                  <a:pt x="0" y="56"/>
                </a:cubicBezTo>
                <a:cubicBezTo>
                  <a:pt x="0" y="38"/>
                  <a:pt x="0" y="19"/>
                  <a:pt x="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7">
            <a:extLst>
              <a:ext uri="{FF2B5EF4-FFF2-40B4-BE49-F238E27FC236}">
                <a16:creationId xmlns:a16="http://schemas.microsoft.com/office/drawing/2014/main" id="{C41F5398-610B-4D02-AC1B-7366D7D464EB}"/>
              </a:ext>
            </a:extLst>
          </p:cNvPr>
          <p:cNvSpPr>
            <a:spLocks noEditPoints="1"/>
          </p:cNvSpPr>
          <p:nvPr/>
        </p:nvSpPr>
        <p:spPr bwMode="auto">
          <a:xfrm>
            <a:off x="1731963" y="3384550"/>
            <a:ext cx="103188" cy="180975"/>
          </a:xfrm>
          <a:custGeom>
            <a:avLst/>
            <a:gdLst>
              <a:gd name="T0" fmla="*/ 34 w 34"/>
              <a:gd name="T1" fmla="*/ 0 h 60"/>
              <a:gd name="T2" fmla="*/ 34 w 34"/>
              <a:gd name="T3" fmla="*/ 54 h 60"/>
              <a:gd name="T4" fmla="*/ 28 w 34"/>
              <a:gd name="T5" fmla="*/ 60 h 60"/>
              <a:gd name="T6" fmla="*/ 6 w 34"/>
              <a:gd name="T7" fmla="*/ 60 h 60"/>
              <a:gd name="T8" fmla="*/ 1 w 34"/>
              <a:gd name="T9" fmla="*/ 55 h 60"/>
              <a:gd name="T10" fmla="*/ 1 w 34"/>
              <a:gd name="T11" fmla="*/ 16 h 60"/>
              <a:gd name="T12" fmla="*/ 1 w 34"/>
              <a:gd name="T13" fmla="*/ 4 h 60"/>
              <a:gd name="T14" fmla="*/ 3 w 34"/>
              <a:gd name="T15" fmla="*/ 0 h 60"/>
              <a:gd name="T16" fmla="*/ 34 w 34"/>
              <a:gd name="T17" fmla="*/ 0 h 60"/>
              <a:gd name="T18" fmla="*/ 8 w 34"/>
              <a:gd name="T19" fmla="*/ 53 h 60"/>
              <a:gd name="T20" fmla="*/ 24 w 34"/>
              <a:gd name="T21" fmla="*/ 53 h 60"/>
              <a:gd name="T22" fmla="*/ 26 w 34"/>
              <a:gd name="T23" fmla="*/ 49 h 60"/>
              <a:gd name="T24" fmla="*/ 26 w 34"/>
              <a:gd name="T25" fmla="*/ 9 h 60"/>
              <a:gd name="T26" fmla="*/ 8 w 34"/>
              <a:gd name="T27" fmla="*/ 9 h 60"/>
              <a:gd name="T28" fmla="*/ 8 w 34"/>
              <a:gd name="T29" fmla="*/ 53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4" h="60">
                <a:moveTo>
                  <a:pt x="34" y="0"/>
                </a:moveTo>
                <a:cubicBezTo>
                  <a:pt x="34" y="19"/>
                  <a:pt x="34" y="37"/>
                  <a:pt x="34" y="54"/>
                </a:cubicBezTo>
                <a:cubicBezTo>
                  <a:pt x="34" y="59"/>
                  <a:pt x="32" y="60"/>
                  <a:pt x="28" y="60"/>
                </a:cubicBezTo>
                <a:cubicBezTo>
                  <a:pt x="21" y="60"/>
                  <a:pt x="13" y="60"/>
                  <a:pt x="6" y="60"/>
                </a:cubicBezTo>
                <a:cubicBezTo>
                  <a:pt x="2" y="60"/>
                  <a:pt x="1" y="58"/>
                  <a:pt x="1" y="55"/>
                </a:cubicBezTo>
                <a:cubicBezTo>
                  <a:pt x="1" y="42"/>
                  <a:pt x="1" y="29"/>
                  <a:pt x="1" y="16"/>
                </a:cubicBezTo>
                <a:cubicBezTo>
                  <a:pt x="1" y="12"/>
                  <a:pt x="0" y="8"/>
                  <a:pt x="1" y="4"/>
                </a:cubicBezTo>
                <a:cubicBezTo>
                  <a:pt x="1" y="3"/>
                  <a:pt x="2" y="0"/>
                  <a:pt x="3" y="0"/>
                </a:cubicBezTo>
                <a:cubicBezTo>
                  <a:pt x="14" y="0"/>
                  <a:pt x="24" y="0"/>
                  <a:pt x="34" y="0"/>
                </a:cubicBezTo>
                <a:close/>
                <a:moveTo>
                  <a:pt x="8" y="53"/>
                </a:moveTo>
                <a:cubicBezTo>
                  <a:pt x="13" y="53"/>
                  <a:pt x="19" y="53"/>
                  <a:pt x="24" y="53"/>
                </a:cubicBezTo>
                <a:cubicBezTo>
                  <a:pt x="25" y="53"/>
                  <a:pt x="26" y="50"/>
                  <a:pt x="26" y="49"/>
                </a:cubicBezTo>
                <a:cubicBezTo>
                  <a:pt x="26" y="36"/>
                  <a:pt x="26" y="23"/>
                  <a:pt x="26" y="9"/>
                </a:cubicBezTo>
                <a:cubicBezTo>
                  <a:pt x="20" y="9"/>
                  <a:pt x="14" y="9"/>
                  <a:pt x="8" y="9"/>
                </a:cubicBezTo>
                <a:cubicBezTo>
                  <a:pt x="8" y="23"/>
                  <a:pt x="8" y="37"/>
                  <a:pt x="8" y="5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81F0EB93-108C-48C8-BEFA-E135B3D9B50E}"/>
              </a:ext>
            </a:extLst>
          </p:cNvPr>
          <p:cNvSpPr>
            <a:spLocks/>
          </p:cNvSpPr>
          <p:nvPr/>
        </p:nvSpPr>
        <p:spPr bwMode="auto">
          <a:xfrm>
            <a:off x="1608138" y="3384550"/>
            <a:ext cx="106363" cy="184150"/>
          </a:xfrm>
          <a:custGeom>
            <a:avLst/>
            <a:gdLst>
              <a:gd name="T0" fmla="*/ 26 w 35"/>
              <a:gd name="T1" fmla="*/ 8 h 61"/>
              <a:gd name="T2" fmla="*/ 1 w 35"/>
              <a:gd name="T3" fmla="*/ 8 h 61"/>
              <a:gd name="T4" fmla="*/ 0 w 35"/>
              <a:gd name="T5" fmla="*/ 0 h 61"/>
              <a:gd name="T6" fmla="*/ 32 w 35"/>
              <a:gd name="T7" fmla="*/ 0 h 61"/>
              <a:gd name="T8" fmla="*/ 35 w 35"/>
              <a:gd name="T9" fmla="*/ 4 h 61"/>
              <a:gd name="T10" fmla="*/ 35 w 35"/>
              <a:gd name="T11" fmla="*/ 35 h 61"/>
              <a:gd name="T12" fmla="*/ 14 w 35"/>
              <a:gd name="T13" fmla="*/ 34 h 61"/>
              <a:gd name="T14" fmla="*/ 9 w 35"/>
              <a:gd name="T15" fmla="*/ 40 h 61"/>
              <a:gd name="T16" fmla="*/ 9 w 35"/>
              <a:gd name="T17" fmla="*/ 53 h 61"/>
              <a:gd name="T18" fmla="*/ 34 w 35"/>
              <a:gd name="T19" fmla="*/ 53 h 61"/>
              <a:gd name="T20" fmla="*/ 34 w 35"/>
              <a:gd name="T21" fmla="*/ 61 h 61"/>
              <a:gd name="T22" fmla="*/ 15 w 35"/>
              <a:gd name="T23" fmla="*/ 61 h 61"/>
              <a:gd name="T24" fmla="*/ 11 w 35"/>
              <a:gd name="T25" fmla="*/ 60 h 61"/>
              <a:gd name="T26" fmla="*/ 0 w 35"/>
              <a:gd name="T27" fmla="*/ 50 h 61"/>
              <a:gd name="T28" fmla="*/ 0 w 35"/>
              <a:gd name="T29" fmla="*/ 33 h 61"/>
              <a:gd name="T30" fmla="*/ 8 w 35"/>
              <a:gd name="T31" fmla="*/ 26 h 61"/>
              <a:gd name="T32" fmla="*/ 26 w 35"/>
              <a:gd name="T33" fmla="*/ 26 h 61"/>
              <a:gd name="T34" fmla="*/ 26 w 35"/>
              <a:gd name="T35" fmla="*/ 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5" h="61">
                <a:moveTo>
                  <a:pt x="26" y="8"/>
                </a:moveTo>
                <a:cubicBezTo>
                  <a:pt x="17" y="8"/>
                  <a:pt x="9" y="8"/>
                  <a:pt x="1" y="8"/>
                </a:cubicBezTo>
                <a:cubicBezTo>
                  <a:pt x="1" y="6"/>
                  <a:pt x="0" y="3"/>
                  <a:pt x="0" y="0"/>
                </a:cubicBezTo>
                <a:cubicBezTo>
                  <a:pt x="11" y="0"/>
                  <a:pt x="21" y="0"/>
                  <a:pt x="32" y="0"/>
                </a:cubicBezTo>
                <a:cubicBezTo>
                  <a:pt x="33" y="0"/>
                  <a:pt x="35" y="3"/>
                  <a:pt x="35" y="4"/>
                </a:cubicBezTo>
                <a:cubicBezTo>
                  <a:pt x="35" y="14"/>
                  <a:pt x="35" y="24"/>
                  <a:pt x="35" y="35"/>
                </a:cubicBezTo>
                <a:cubicBezTo>
                  <a:pt x="28" y="35"/>
                  <a:pt x="21" y="35"/>
                  <a:pt x="14" y="34"/>
                </a:cubicBezTo>
                <a:cubicBezTo>
                  <a:pt x="10" y="34"/>
                  <a:pt x="8" y="36"/>
                  <a:pt x="9" y="40"/>
                </a:cubicBezTo>
                <a:cubicBezTo>
                  <a:pt x="9" y="44"/>
                  <a:pt x="9" y="48"/>
                  <a:pt x="9" y="53"/>
                </a:cubicBezTo>
                <a:cubicBezTo>
                  <a:pt x="18" y="53"/>
                  <a:pt x="26" y="53"/>
                  <a:pt x="34" y="53"/>
                </a:cubicBezTo>
                <a:cubicBezTo>
                  <a:pt x="34" y="56"/>
                  <a:pt x="34" y="58"/>
                  <a:pt x="34" y="61"/>
                </a:cubicBezTo>
                <a:cubicBezTo>
                  <a:pt x="28" y="61"/>
                  <a:pt x="21" y="61"/>
                  <a:pt x="15" y="61"/>
                </a:cubicBezTo>
                <a:cubicBezTo>
                  <a:pt x="13" y="60"/>
                  <a:pt x="12" y="60"/>
                  <a:pt x="11" y="60"/>
                </a:cubicBezTo>
                <a:cubicBezTo>
                  <a:pt x="0" y="60"/>
                  <a:pt x="0" y="61"/>
                  <a:pt x="0" y="50"/>
                </a:cubicBezTo>
                <a:cubicBezTo>
                  <a:pt x="0" y="45"/>
                  <a:pt x="1" y="39"/>
                  <a:pt x="0" y="33"/>
                </a:cubicBezTo>
                <a:cubicBezTo>
                  <a:pt x="0" y="27"/>
                  <a:pt x="2" y="26"/>
                  <a:pt x="8" y="26"/>
                </a:cubicBezTo>
                <a:cubicBezTo>
                  <a:pt x="14" y="27"/>
                  <a:pt x="19" y="26"/>
                  <a:pt x="26" y="26"/>
                </a:cubicBezTo>
                <a:cubicBezTo>
                  <a:pt x="26" y="21"/>
                  <a:pt x="26" y="15"/>
                  <a:pt x="26" y="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9">
            <a:extLst>
              <a:ext uri="{FF2B5EF4-FFF2-40B4-BE49-F238E27FC236}">
                <a16:creationId xmlns:a16="http://schemas.microsoft.com/office/drawing/2014/main" id="{5A82B68A-3F9F-4184-8F8E-750BA6F8DE4D}"/>
              </a:ext>
            </a:extLst>
          </p:cNvPr>
          <p:cNvSpPr>
            <a:spLocks/>
          </p:cNvSpPr>
          <p:nvPr/>
        </p:nvSpPr>
        <p:spPr bwMode="auto">
          <a:xfrm>
            <a:off x="546100" y="3392488"/>
            <a:ext cx="258763" cy="179388"/>
          </a:xfrm>
          <a:custGeom>
            <a:avLst/>
            <a:gdLst>
              <a:gd name="T0" fmla="*/ 86 w 86"/>
              <a:gd name="T1" fmla="*/ 59 h 59"/>
              <a:gd name="T2" fmla="*/ 42 w 86"/>
              <a:gd name="T3" fmla="*/ 42 h 59"/>
              <a:gd name="T4" fmla="*/ 1 w 86"/>
              <a:gd name="T5" fmla="*/ 8 h 59"/>
              <a:gd name="T6" fmla="*/ 0 w 86"/>
              <a:gd name="T7" fmla="*/ 0 h 59"/>
              <a:gd name="T8" fmla="*/ 9 w 86"/>
              <a:gd name="T9" fmla="*/ 10 h 59"/>
              <a:gd name="T10" fmla="*/ 56 w 86"/>
              <a:gd name="T11" fmla="*/ 36 h 59"/>
              <a:gd name="T12" fmla="*/ 82 w 86"/>
              <a:gd name="T13" fmla="*/ 52 h 59"/>
              <a:gd name="T14" fmla="*/ 86 w 86"/>
              <a:gd name="T15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6" h="59">
                <a:moveTo>
                  <a:pt x="86" y="59"/>
                </a:moveTo>
                <a:cubicBezTo>
                  <a:pt x="73" y="48"/>
                  <a:pt x="57" y="46"/>
                  <a:pt x="42" y="42"/>
                </a:cubicBezTo>
                <a:cubicBezTo>
                  <a:pt x="24" y="37"/>
                  <a:pt x="10" y="25"/>
                  <a:pt x="1" y="8"/>
                </a:cubicBezTo>
                <a:cubicBezTo>
                  <a:pt x="0" y="6"/>
                  <a:pt x="0" y="3"/>
                  <a:pt x="0" y="0"/>
                </a:cubicBezTo>
                <a:cubicBezTo>
                  <a:pt x="3" y="4"/>
                  <a:pt x="6" y="7"/>
                  <a:pt x="9" y="10"/>
                </a:cubicBezTo>
                <a:cubicBezTo>
                  <a:pt x="22" y="24"/>
                  <a:pt x="39" y="31"/>
                  <a:pt x="56" y="36"/>
                </a:cubicBezTo>
                <a:cubicBezTo>
                  <a:pt x="66" y="39"/>
                  <a:pt x="76" y="43"/>
                  <a:pt x="82" y="52"/>
                </a:cubicBezTo>
                <a:cubicBezTo>
                  <a:pt x="84" y="54"/>
                  <a:pt x="85" y="57"/>
                  <a:pt x="86" y="5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EE019773-4FCA-4B40-9442-8D53C281DE6E}"/>
              </a:ext>
            </a:extLst>
          </p:cNvPr>
          <p:cNvSpPr>
            <a:spLocks/>
          </p:cNvSpPr>
          <p:nvPr/>
        </p:nvSpPr>
        <p:spPr bwMode="auto">
          <a:xfrm>
            <a:off x="4140200" y="1046163"/>
            <a:ext cx="144463" cy="128588"/>
          </a:xfrm>
          <a:custGeom>
            <a:avLst/>
            <a:gdLst>
              <a:gd name="T0" fmla="*/ 39 w 48"/>
              <a:gd name="T1" fmla="*/ 43 h 43"/>
              <a:gd name="T2" fmla="*/ 24 w 48"/>
              <a:gd name="T3" fmla="*/ 37 h 43"/>
              <a:gd name="T4" fmla="*/ 9 w 48"/>
              <a:gd name="T5" fmla="*/ 42 h 43"/>
              <a:gd name="T6" fmla="*/ 0 w 48"/>
              <a:gd name="T7" fmla="*/ 16 h 43"/>
              <a:gd name="T8" fmla="*/ 16 w 48"/>
              <a:gd name="T9" fmla="*/ 13 h 43"/>
              <a:gd name="T10" fmla="*/ 24 w 48"/>
              <a:gd name="T11" fmla="*/ 0 h 43"/>
              <a:gd name="T12" fmla="*/ 27 w 48"/>
              <a:gd name="T13" fmla="*/ 6 h 43"/>
              <a:gd name="T14" fmla="*/ 40 w 48"/>
              <a:gd name="T15" fmla="*/ 15 h 43"/>
              <a:gd name="T16" fmla="*/ 48 w 48"/>
              <a:gd name="T17" fmla="*/ 16 h 43"/>
              <a:gd name="T18" fmla="*/ 39 w 48"/>
              <a:gd name="T19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8" h="43">
                <a:moveTo>
                  <a:pt x="39" y="43"/>
                </a:moveTo>
                <a:cubicBezTo>
                  <a:pt x="33" y="40"/>
                  <a:pt x="28" y="37"/>
                  <a:pt x="24" y="37"/>
                </a:cubicBezTo>
                <a:cubicBezTo>
                  <a:pt x="20" y="37"/>
                  <a:pt x="15" y="40"/>
                  <a:pt x="9" y="42"/>
                </a:cubicBezTo>
                <a:cubicBezTo>
                  <a:pt x="15" y="30"/>
                  <a:pt x="10" y="23"/>
                  <a:pt x="0" y="16"/>
                </a:cubicBezTo>
                <a:cubicBezTo>
                  <a:pt x="6" y="15"/>
                  <a:pt x="12" y="15"/>
                  <a:pt x="16" y="13"/>
                </a:cubicBezTo>
                <a:cubicBezTo>
                  <a:pt x="20" y="10"/>
                  <a:pt x="21" y="5"/>
                  <a:pt x="24" y="0"/>
                </a:cubicBezTo>
                <a:cubicBezTo>
                  <a:pt x="25" y="2"/>
                  <a:pt x="27" y="4"/>
                  <a:pt x="27" y="6"/>
                </a:cubicBezTo>
                <a:cubicBezTo>
                  <a:pt x="29" y="13"/>
                  <a:pt x="34" y="15"/>
                  <a:pt x="40" y="15"/>
                </a:cubicBezTo>
                <a:cubicBezTo>
                  <a:pt x="42" y="15"/>
                  <a:pt x="44" y="15"/>
                  <a:pt x="48" y="16"/>
                </a:cubicBezTo>
                <a:cubicBezTo>
                  <a:pt x="37" y="23"/>
                  <a:pt x="34" y="31"/>
                  <a:pt x="39" y="4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51">
            <a:extLst>
              <a:ext uri="{FF2B5EF4-FFF2-40B4-BE49-F238E27FC236}">
                <a16:creationId xmlns:a16="http://schemas.microsoft.com/office/drawing/2014/main" id="{AAF479B3-B7DF-47E6-8772-2A7CF54FDFF2}"/>
              </a:ext>
            </a:extLst>
          </p:cNvPr>
          <p:cNvSpPr>
            <a:spLocks/>
          </p:cNvSpPr>
          <p:nvPr/>
        </p:nvSpPr>
        <p:spPr bwMode="auto">
          <a:xfrm>
            <a:off x="1882775" y="4430713"/>
            <a:ext cx="196850" cy="317500"/>
          </a:xfrm>
          <a:custGeom>
            <a:avLst/>
            <a:gdLst>
              <a:gd name="T0" fmla="*/ 0 w 65"/>
              <a:gd name="T1" fmla="*/ 2 h 105"/>
              <a:gd name="T2" fmla="*/ 55 w 65"/>
              <a:gd name="T3" fmla="*/ 38 h 105"/>
              <a:gd name="T4" fmla="*/ 39 w 65"/>
              <a:gd name="T5" fmla="*/ 105 h 105"/>
              <a:gd name="T6" fmla="*/ 2 w 65"/>
              <a:gd name="T7" fmla="*/ 62 h 105"/>
              <a:gd name="T8" fmla="*/ 0 w 65"/>
              <a:gd name="T9" fmla="*/ 59 h 105"/>
              <a:gd name="T10" fmla="*/ 0 w 65"/>
              <a:gd name="T11" fmla="*/ 2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5" h="105">
                <a:moveTo>
                  <a:pt x="0" y="2"/>
                </a:moveTo>
                <a:cubicBezTo>
                  <a:pt x="22" y="0"/>
                  <a:pt x="46" y="16"/>
                  <a:pt x="55" y="38"/>
                </a:cubicBezTo>
                <a:cubicBezTo>
                  <a:pt x="65" y="61"/>
                  <a:pt x="58" y="89"/>
                  <a:pt x="39" y="105"/>
                </a:cubicBezTo>
                <a:cubicBezTo>
                  <a:pt x="27" y="91"/>
                  <a:pt x="14" y="76"/>
                  <a:pt x="2" y="62"/>
                </a:cubicBezTo>
                <a:cubicBezTo>
                  <a:pt x="1" y="61"/>
                  <a:pt x="0" y="60"/>
                  <a:pt x="0" y="59"/>
                </a:cubicBezTo>
                <a:cubicBezTo>
                  <a:pt x="0" y="40"/>
                  <a:pt x="0" y="22"/>
                  <a:pt x="0" y="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954" name="Grupo 2953">
            <a:extLst>
              <a:ext uri="{FF2B5EF4-FFF2-40B4-BE49-F238E27FC236}">
                <a16:creationId xmlns:a16="http://schemas.microsoft.com/office/drawing/2014/main" id="{68E92122-968C-4009-A3EB-A6F9D82F5908}"/>
              </a:ext>
            </a:extLst>
          </p:cNvPr>
          <p:cNvGrpSpPr/>
          <p:nvPr/>
        </p:nvGrpSpPr>
        <p:grpSpPr>
          <a:xfrm>
            <a:off x="4479374" y="284162"/>
            <a:ext cx="2341005" cy="2991216"/>
            <a:chOff x="4479925" y="1028701"/>
            <a:chExt cx="3017838" cy="3856038"/>
          </a:xfrm>
        </p:grpSpPr>
        <p:sp>
          <p:nvSpPr>
            <p:cNvPr id="57" name="Freeform 55">
              <a:extLst>
                <a:ext uri="{FF2B5EF4-FFF2-40B4-BE49-F238E27FC236}">
                  <a16:creationId xmlns:a16="http://schemas.microsoft.com/office/drawing/2014/main" id="{A2AA735F-AFA5-427C-A201-5DA1D75AB0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2675" y="2733676"/>
              <a:ext cx="2230438" cy="2151063"/>
            </a:xfrm>
            <a:custGeom>
              <a:avLst/>
              <a:gdLst>
                <a:gd name="T0" fmla="*/ 486 w 591"/>
                <a:gd name="T1" fmla="*/ 179 h 570"/>
                <a:gd name="T2" fmla="*/ 463 w 591"/>
                <a:gd name="T3" fmla="*/ 228 h 570"/>
                <a:gd name="T4" fmla="*/ 429 w 591"/>
                <a:gd name="T5" fmla="*/ 302 h 570"/>
                <a:gd name="T6" fmla="*/ 486 w 591"/>
                <a:gd name="T7" fmla="*/ 268 h 570"/>
                <a:gd name="T8" fmla="*/ 518 w 591"/>
                <a:gd name="T9" fmla="*/ 158 h 570"/>
                <a:gd name="T10" fmla="*/ 500 w 591"/>
                <a:gd name="T11" fmla="*/ 159 h 570"/>
                <a:gd name="T12" fmla="*/ 591 w 591"/>
                <a:gd name="T13" fmla="*/ 4 h 570"/>
                <a:gd name="T14" fmla="*/ 454 w 591"/>
                <a:gd name="T15" fmla="*/ 570 h 570"/>
                <a:gd name="T16" fmla="*/ 362 w 591"/>
                <a:gd name="T17" fmla="*/ 554 h 570"/>
                <a:gd name="T18" fmla="*/ 359 w 591"/>
                <a:gd name="T19" fmla="*/ 500 h 570"/>
                <a:gd name="T20" fmla="*/ 356 w 591"/>
                <a:gd name="T21" fmla="*/ 414 h 570"/>
                <a:gd name="T22" fmla="*/ 295 w 591"/>
                <a:gd name="T23" fmla="*/ 514 h 570"/>
                <a:gd name="T24" fmla="*/ 239 w 591"/>
                <a:gd name="T25" fmla="*/ 417 h 570"/>
                <a:gd name="T26" fmla="*/ 229 w 591"/>
                <a:gd name="T27" fmla="*/ 434 h 570"/>
                <a:gd name="T28" fmla="*/ 230 w 591"/>
                <a:gd name="T29" fmla="*/ 558 h 570"/>
                <a:gd name="T30" fmla="*/ 140 w 591"/>
                <a:gd name="T31" fmla="*/ 570 h 570"/>
                <a:gd name="T32" fmla="*/ 0 w 591"/>
                <a:gd name="T33" fmla="*/ 6 h 570"/>
                <a:gd name="T34" fmla="*/ 109 w 591"/>
                <a:gd name="T35" fmla="*/ 187 h 570"/>
                <a:gd name="T36" fmla="*/ 78 w 591"/>
                <a:gd name="T37" fmla="*/ 165 h 570"/>
                <a:gd name="T38" fmla="*/ 119 w 591"/>
                <a:gd name="T39" fmla="*/ 351 h 570"/>
                <a:gd name="T40" fmla="*/ 142 w 591"/>
                <a:gd name="T41" fmla="*/ 240 h 570"/>
                <a:gd name="T42" fmla="*/ 176 w 591"/>
                <a:gd name="T43" fmla="*/ 157 h 570"/>
                <a:gd name="T44" fmla="*/ 106 w 591"/>
                <a:gd name="T45" fmla="*/ 235 h 570"/>
                <a:gd name="T46" fmla="*/ 124 w 591"/>
                <a:gd name="T47" fmla="*/ 197 h 570"/>
                <a:gd name="T48" fmla="*/ 173 w 591"/>
                <a:gd name="T49" fmla="*/ 39 h 570"/>
                <a:gd name="T50" fmla="*/ 286 w 591"/>
                <a:gd name="T51" fmla="*/ 8 h 570"/>
                <a:gd name="T52" fmla="*/ 304 w 591"/>
                <a:gd name="T53" fmla="*/ 44 h 570"/>
                <a:gd name="T54" fmla="*/ 421 w 591"/>
                <a:gd name="T55" fmla="*/ 36 h 570"/>
                <a:gd name="T56" fmla="*/ 436 w 591"/>
                <a:gd name="T57" fmla="*/ 85 h 570"/>
                <a:gd name="T58" fmla="*/ 463 w 591"/>
                <a:gd name="T59" fmla="*/ 193 h 570"/>
                <a:gd name="T60" fmla="*/ 416 w 591"/>
                <a:gd name="T61" fmla="*/ 155 h 570"/>
                <a:gd name="T62" fmla="*/ 462 w 591"/>
                <a:gd name="T63" fmla="*/ 192 h 570"/>
                <a:gd name="T64" fmla="*/ 172 w 591"/>
                <a:gd name="T65" fmla="*/ 304 h 570"/>
                <a:gd name="T66" fmla="*/ 295 w 591"/>
                <a:gd name="T67" fmla="*/ 472 h 570"/>
                <a:gd name="T68" fmla="*/ 304 w 591"/>
                <a:gd name="T69" fmla="*/ 324 h 570"/>
                <a:gd name="T70" fmla="*/ 274 w 591"/>
                <a:gd name="T71" fmla="*/ 441 h 570"/>
                <a:gd name="T72" fmla="*/ 415 w 591"/>
                <a:gd name="T73" fmla="*/ 311 h 570"/>
                <a:gd name="T74" fmla="*/ 415 w 591"/>
                <a:gd name="T75" fmla="*/ 311 h 570"/>
                <a:gd name="T76" fmla="*/ 228 w 591"/>
                <a:gd name="T77" fmla="*/ 199 h 570"/>
                <a:gd name="T78" fmla="*/ 355 w 591"/>
                <a:gd name="T79" fmla="*/ 209 h 570"/>
                <a:gd name="T80" fmla="*/ 355 w 591"/>
                <a:gd name="T81" fmla="*/ 209 h 570"/>
                <a:gd name="T82" fmla="*/ 289 w 591"/>
                <a:gd name="T83" fmla="*/ 255 h 570"/>
                <a:gd name="T84" fmla="*/ 304 w 591"/>
                <a:gd name="T85" fmla="*/ 128 h 570"/>
                <a:gd name="T86" fmla="*/ 304 w 591"/>
                <a:gd name="T87" fmla="*/ 128 h 570"/>
                <a:gd name="T88" fmla="*/ 449 w 591"/>
                <a:gd name="T89" fmla="*/ 518 h 570"/>
                <a:gd name="T90" fmla="*/ 132 w 591"/>
                <a:gd name="T91" fmla="*/ 419 h 570"/>
                <a:gd name="T92" fmla="*/ 132 w 591"/>
                <a:gd name="T93" fmla="*/ 419 h 570"/>
                <a:gd name="T94" fmla="*/ 200 w 591"/>
                <a:gd name="T95" fmla="*/ 258 h 570"/>
                <a:gd name="T96" fmla="*/ 398 w 591"/>
                <a:gd name="T97" fmla="*/ 141 h 570"/>
                <a:gd name="T98" fmla="*/ 398 w 591"/>
                <a:gd name="T99" fmla="*/ 141 h 5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91" h="570">
                  <a:moveTo>
                    <a:pt x="462" y="192"/>
                  </a:moveTo>
                  <a:cubicBezTo>
                    <a:pt x="470" y="188"/>
                    <a:pt x="478" y="183"/>
                    <a:pt x="486" y="179"/>
                  </a:cubicBezTo>
                  <a:cubicBezTo>
                    <a:pt x="486" y="194"/>
                    <a:pt x="485" y="209"/>
                    <a:pt x="484" y="225"/>
                  </a:cubicBezTo>
                  <a:cubicBezTo>
                    <a:pt x="477" y="226"/>
                    <a:pt x="466" y="224"/>
                    <a:pt x="463" y="228"/>
                  </a:cubicBezTo>
                  <a:cubicBezTo>
                    <a:pt x="450" y="244"/>
                    <a:pt x="440" y="263"/>
                    <a:pt x="430" y="281"/>
                  </a:cubicBezTo>
                  <a:cubicBezTo>
                    <a:pt x="427" y="287"/>
                    <a:pt x="426" y="297"/>
                    <a:pt x="429" y="302"/>
                  </a:cubicBezTo>
                  <a:cubicBezTo>
                    <a:pt x="439" y="321"/>
                    <a:pt x="451" y="339"/>
                    <a:pt x="467" y="364"/>
                  </a:cubicBezTo>
                  <a:cubicBezTo>
                    <a:pt x="475" y="326"/>
                    <a:pt x="482" y="297"/>
                    <a:pt x="486" y="268"/>
                  </a:cubicBezTo>
                  <a:cubicBezTo>
                    <a:pt x="488" y="254"/>
                    <a:pt x="484" y="238"/>
                    <a:pt x="483" y="224"/>
                  </a:cubicBezTo>
                  <a:cubicBezTo>
                    <a:pt x="495" y="202"/>
                    <a:pt x="507" y="180"/>
                    <a:pt x="518" y="158"/>
                  </a:cubicBezTo>
                  <a:cubicBezTo>
                    <a:pt x="516" y="156"/>
                    <a:pt x="513" y="155"/>
                    <a:pt x="511" y="153"/>
                  </a:cubicBezTo>
                  <a:cubicBezTo>
                    <a:pt x="507" y="155"/>
                    <a:pt x="503" y="157"/>
                    <a:pt x="500" y="159"/>
                  </a:cubicBezTo>
                  <a:cubicBezTo>
                    <a:pt x="526" y="106"/>
                    <a:pt x="553" y="53"/>
                    <a:pt x="579" y="0"/>
                  </a:cubicBezTo>
                  <a:cubicBezTo>
                    <a:pt x="583" y="1"/>
                    <a:pt x="587" y="3"/>
                    <a:pt x="591" y="4"/>
                  </a:cubicBezTo>
                  <a:cubicBezTo>
                    <a:pt x="523" y="186"/>
                    <a:pt x="460" y="370"/>
                    <a:pt x="462" y="568"/>
                  </a:cubicBezTo>
                  <a:cubicBezTo>
                    <a:pt x="459" y="568"/>
                    <a:pt x="457" y="569"/>
                    <a:pt x="454" y="570"/>
                  </a:cubicBezTo>
                  <a:cubicBezTo>
                    <a:pt x="439" y="546"/>
                    <a:pt x="423" y="522"/>
                    <a:pt x="406" y="494"/>
                  </a:cubicBezTo>
                  <a:cubicBezTo>
                    <a:pt x="390" y="516"/>
                    <a:pt x="376" y="535"/>
                    <a:pt x="362" y="554"/>
                  </a:cubicBezTo>
                  <a:cubicBezTo>
                    <a:pt x="372" y="514"/>
                    <a:pt x="426" y="479"/>
                    <a:pt x="365" y="434"/>
                  </a:cubicBezTo>
                  <a:cubicBezTo>
                    <a:pt x="363" y="457"/>
                    <a:pt x="361" y="478"/>
                    <a:pt x="359" y="500"/>
                  </a:cubicBezTo>
                  <a:cubicBezTo>
                    <a:pt x="358" y="500"/>
                    <a:pt x="357" y="500"/>
                    <a:pt x="356" y="500"/>
                  </a:cubicBezTo>
                  <a:cubicBezTo>
                    <a:pt x="356" y="471"/>
                    <a:pt x="356" y="442"/>
                    <a:pt x="356" y="414"/>
                  </a:cubicBezTo>
                  <a:cubicBezTo>
                    <a:pt x="353" y="413"/>
                    <a:pt x="350" y="411"/>
                    <a:pt x="347" y="410"/>
                  </a:cubicBezTo>
                  <a:cubicBezTo>
                    <a:pt x="329" y="446"/>
                    <a:pt x="311" y="482"/>
                    <a:pt x="295" y="514"/>
                  </a:cubicBezTo>
                  <a:cubicBezTo>
                    <a:pt x="281" y="484"/>
                    <a:pt x="264" y="449"/>
                    <a:pt x="247" y="414"/>
                  </a:cubicBezTo>
                  <a:cubicBezTo>
                    <a:pt x="244" y="415"/>
                    <a:pt x="241" y="416"/>
                    <a:pt x="239" y="417"/>
                  </a:cubicBezTo>
                  <a:cubicBezTo>
                    <a:pt x="239" y="451"/>
                    <a:pt x="239" y="485"/>
                    <a:pt x="239" y="525"/>
                  </a:cubicBezTo>
                  <a:cubicBezTo>
                    <a:pt x="235" y="492"/>
                    <a:pt x="232" y="464"/>
                    <a:pt x="229" y="434"/>
                  </a:cubicBezTo>
                  <a:cubicBezTo>
                    <a:pt x="167" y="480"/>
                    <a:pt x="218" y="517"/>
                    <a:pt x="239" y="555"/>
                  </a:cubicBezTo>
                  <a:cubicBezTo>
                    <a:pt x="236" y="556"/>
                    <a:pt x="233" y="557"/>
                    <a:pt x="230" y="558"/>
                  </a:cubicBezTo>
                  <a:cubicBezTo>
                    <a:pt x="217" y="539"/>
                    <a:pt x="204" y="519"/>
                    <a:pt x="187" y="495"/>
                  </a:cubicBezTo>
                  <a:cubicBezTo>
                    <a:pt x="170" y="522"/>
                    <a:pt x="155" y="546"/>
                    <a:pt x="140" y="570"/>
                  </a:cubicBezTo>
                  <a:cubicBezTo>
                    <a:pt x="137" y="570"/>
                    <a:pt x="134" y="569"/>
                    <a:pt x="131" y="569"/>
                  </a:cubicBezTo>
                  <a:cubicBezTo>
                    <a:pt x="130" y="371"/>
                    <a:pt x="72" y="187"/>
                    <a:pt x="0" y="6"/>
                  </a:cubicBezTo>
                  <a:cubicBezTo>
                    <a:pt x="3" y="4"/>
                    <a:pt x="7" y="3"/>
                    <a:pt x="11" y="1"/>
                  </a:cubicBezTo>
                  <a:cubicBezTo>
                    <a:pt x="44" y="63"/>
                    <a:pt x="77" y="125"/>
                    <a:pt x="109" y="187"/>
                  </a:cubicBezTo>
                  <a:cubicBezTo>
                    <a:pt x="101" y="178"/>
                    <a:pt x="93" y="169"/>
                    <a:pt x="86" y="160"/>
                  </a:cubicBezTo>
                  <a:cubicBezTo>
                    <a:pt x="83" y="162"/>
                    <a:pt x="80" y="163"/>
                    <a:pt x="78" y="165"/>
                  </a:cubicBezTo>
                  <a:cubicBezTo>
                    <a:pt x="87" y="188"/>
                    <a:pt x="97" y="211"/>
                    <a:pt x="107" y="234"/>
                  </a:cubicBezTo>
                  <a:cubicBezTo>
                    <a:pt x="111" y="271"/>
                    <a:pt x="115" y="307"/>
                    <a:pt x="119" y="351"/>
                  </a:cubicBezTo>
                  <a:cubicBezTo>
                    <a:pt x="163" y="297"/>
                    <a:pt x="163" y="297"/>
                    <a:pt x="141" y="246"/>
                  </a:cubicBezTo>
                  <a:cubicBezTo>
                    <a:pt x="140" y="245"/>
                    <a:pt x="142" y="242"/>
                    <a:pt x="142" y="240"/>
                  </a:cubicBezTo>
                  <a:cubicBezTo>
                    <a:pt x="151" y="250"/>
                    <a:pt x="161" y="260"/>
                    <a:pt x="170" y="271"/>
                  </a:cubicBezTo>
                  <a:cubicBezTo>
                    <a:pt x="211" y="235"/>
                    <a:pt x="184" y="199"/>
                    <a:pt x="176" y="157"/>
                  </a:cubicBezTo>
                  <a:cubicBezTo>
                    <a:pt x="152" y="184"/>
                    <a:pt x="120" y="202"/>
                    <a:pt x="143" y="241"/>
                  </a:cubicBezTo>
                  <a:cubicBezTo>
                    <a:pt x="131" y="235"/>
                    <a:pt x="121" y="215"/>
                    <a:pt x="106" y="235"/>
                  </a:cubicBezTo>
                  <a:cubicBezTo>
                    <a:pt x="107" y="219"/>
                    <a:pt x="107" y="203"/>
                    <a:pt x="108" y="186"/>
                  </a:cubicBezTo>
                  <a:cubicBezTo>
                    <a:pt x="114" y="190"/>
                    <a:pt x="120" y="194"/>
                    <a:pt x="124" y="197"/>
                  </a:cubicBezTo>
                  <a:cubicBezTo>
                    <a:pt x="204" y="141"/>
                    <a:pt x="146" y="78"/>
                    <a:pt x="137" y="15"/>
                  </a:cubicBezTo>
                  <a:cubicBezTo>
                    <a:pt x="159" y="7"/>
                    <a:pt x="171" y="15"/>
                    <a:pt x="173" y="39"/>
                  </a:cubicBezTo>
                  <a:cubicBezTo>
                    <a:pt x="178" y="88"/>
                    <a:pt x="205" y="127"/>
                    <a:pt x="234" y="169"/>
                  </a:cubicBezTo>
                  <a:cubicBezTo>
                    <a:pt x="271" y="120"/>
                    <a:pt x="304" y="73"/>
                    <a:pt x="286" y="8"/>
                  </a:cubicBezTo>
                  <a:cubicBezTo>
                    <a:pt x="290" y="8"/>
                    <a:pt x="295" y="8"/>
                    <a:pt x="299" y="7"/>
                  </a:cubicBezTo>
                  <a:cubicBezTo>
                    <a:pt x="301" y="20"/>
                    <a:pt x="307" y="33"/>
                    <a:pt x="304" y="44"/>
                  </a:cubicBezTo>
                  <a:cubicBezTo>
                    <a:pt x="293" y="99"/>
                    <a:pt x="324" y="136"/>
                    <a:pt x="354" y="178"/>
                  </a:cubicBezTo>
                  <a:cubicBezTo>
                    <a:pt x="384" y="132"/>
                    <a:pt x="415" y="90"/>
                    <a:pt x="421" y="36"/>
                  </a:cubicBezTo>
                  <a:cubicBezTo>
                    <a:pt x="423" y="14"/>
                    <a:pt x="434" y="8"/>
                    <a:pt x="458" y="14"/>
                  </a:cubicBezTo>
                  <a:cubicBezTo>
                    <a:pt x="451" y="38"/>
                    <a:pt x="445" y="62"/>
                    <a:pt x="436" y="85"/>
                  </a:cubicBezTo>
                  <a:cubicBezTo>
                    <a:pt x="423" y="117"/>
                    <a:pt x="426" y="143"/>
                    <a:pt x="450" y="167"/>
                  </a:cubicBezTo>
                  <a:cubicBezTo>
                    <a:pt x="457" y="174"/>
                    <a:pt x="459" y="184"/>
                    <a:pt x="463" y="193"/>
                  </a:cubicBezTo>
                  <a:cubicBezTo>
                    <a:pt x="451" y="179"/>
                    <a:pt x="438" y="164"/>
                    <a:pt x="426" y="150"/>
                  </a:cubicBezTo>
                  <a:cubicBezTo>
                    <a:pt x="423" y="151"/>
                    <a:pt x="420" y="153"/>
                    <a:pt x="416" y="155"/>
                  </a:cubicBezTo>
                  <a:cubicBezTo>
                    <a:pt x="417" y="195"/>
                    <a:pt x="375" y="235"/>
                    <a:pt x="422" y="284"/>
                  </a:cubicBezTo>
                  <a:cubicBezTo>
                    <a:pt x="437" y="249"/>
                    <a:pt x="449" y="220"/>
                    <a:pt x="462" y="192"/>
                  </a:cubicBezTo>
                  <a:close/>
                  <a:moveTo>
                    <a:pt x="180" y="462"/>
                  </a:moveTo>
                  <a:cubicBezTo>
                    <a:pt x="235" y="389"/>
                    <a:pt x="234" y="379"/>
                    <a:pt x="172" y="304"/>
                  </a:cubicBezTo>
                  <a:cubicBezTo>
                    <a:pt x="116" y="369"/>
                    <a:pt x="117" y="386"/>
                    <a:pt x="180" y="462"/>
                  </a:cubicBezTo>
                  <a:close/>
                  <a:moveTo>
                    <a:pt x="295" y="472"/>
                  </a:moveTo>
                  <a:cubicBezTo>
                    <a:pt x="310" y="450"/>
                    <a:pt x="322" y="432"/>
                    <a:pt x="333" y="414"/>
                  </a:cubicBezTo>
                  <a:cubicBezTo>
                    <a:pt x="346" y="394"/>
                    <a:pt x="326" y="331"/>
                    <a:pt x="304" y="324"/>
                  </a:cubicBezTo>
                  <a:cubicBezTo>
                    <a:pt x="298" y="322"/>
                    <a:pt x="286" y="326"/>
                    <a:pt x="282" y="331"/>
                  </a:cubicBezTo>
                  <a:cubicBezTo>
                    <a:pt x="244" y="373"/>
                    <a:pt x="243" y="393"/>
                    <a:pt x="274" y="441"/>
                  </a:cubicBezTo>
                  <a:cubicBezTo>
                    <a:pt x="278" y="448"/>
                    <a:pt x="283" y="455"/>
                    <a:pt x="295" y="472"/>
                  </a:cubicBezTo>
                  <a:close/>
                  <a:moveTo>
                    <a:pt x="415" y="311"/>
                  </a:moveTo>
                  <a:cubicBezTo>
                    <a:pt x="355" y="390"/>
                    <a:pt x="356" y="382"/>
                    <a:pt x="412" y="459"/>
                  </a:cubicBezTo>
                  <a:cubicBezTo>
                    <a:pt x="470" y="395"/>
                    <a:pt x="470" y="374"/>
                    <a:pt x="415" y="311"/>
                  </a:cubicBezTo>
                  <a:close/>
                  <a:moveTo>
                    <a:pt x="229" y="375"/>
                  </a:moveTo>
                  <a:cubicBezTo>
                    <a:pt x="293" y="306"/>
                    <a:pt x="293" y="267"/>
                    <a:pt x="228" y="199"/>
                  </a:cubicBezTo>
                  <a:cubicBezTo>
                    <a:pt x="198" y="259"/>
                    <a:pt x="233" y="313"/>
                    <a:pt x="229" y="375"/>
                  </a:cubicBezTo>
                  <a:close/>
                  <a:moveTo>
                    <a:pt x="355" y="209"/>
                  </a:moveTo>
                  <a:cubicBezTo>
                    <a:pt x="299" y="284"/>
                    <a:pt x="301" y="322"/>
                    <a:pt x="364" y="370"/>
                  </a:cubicBezTo>
                  <a:cubicBezTo>
                    <a:pt x="358" y="316"/>
                    <a:pt x="400" y="263"/>
                    <a:pt x="355" y="209"/>
                  </a:cubicBezTo>
                  <a:close/>
                  <a:moveTo>
                    <a:pt x="289" y="115"/>
                  </a:moveTo>
                  <a:cubicBezTo>
                    <a:pt x="235" y="172"/>
                    <a:pt x="235" y="195"/>
                    <a:pt x="289" y="255"/>
                  </a:cubicBezTo>
                  <a:cubicBezTo>
                    <a:pt x="289" y="209"/>
                    <a:pt x="289" y="164"/>
                    <a:pt x="289" y="115"/>
                  </a:cubicBezTo>
                  <a:close/>
                  <a:moveTo>
                    <a:pt x="304" y="128"/>
                  </a:moveTo>
                  <a:cubicBezTo>
                    <a:pt x="304" y="175"/>
                    <a:pt x="304" y="214"/>
                    <a:pt x="304" y="254"/>
                  </a:cubicBezTo>
                  <a:cubicBezTo>
                    <a:pt x="354" y="199"/>
                    <a:pt x="354" y="195"/>
                    <a:pt x="304" y="128"/>
                  </a:cubicBezTo>
                  <a:close/>
                  <a:moveTo>
                    <a:pt x="460" y="415"/>
                  </a:moveTo>
                  <a:cubicBezTo>
                    <a:pt x="411" y="474"/>
                    <a:pt x="411" y="475"/>
                    <a:pt x="449" y="518"/>
                  </a:cubicBezTo>
                  <a:cubicBezTo>
                    <a:pt x="453" y="484"/>
                    <a:pt x="456" y="453"/>
                    <a:pt x="460" y="415"/>
                  </a:cubicBezTo>
                  <a:close/>
                  <a:moveTo>
                    <a:pt x="132" y="419"/>
                  </a:moveTo>
                  <a:cubicBezTo>
                    <a:pt x="136" y="457"/>
                    <a:pt x="139" y="486"/>
                    <a:pt x="143" y="522"/>
                  </a:cubicBezTo>
                  <a:cubicBezTo>
                    <a:pt x="180" y="472"/>
                    <a:pt x="180" y="472"/>
                    <a:pt x="132" y="419"/>
                  </a:cubicBezTo>
                  <a:close/>
                  <a:moveTo>
                    <a:pt x="216" y="333"/>
                  </a:moveTo>
                  <a:cubicBezTo>
                    <a:pt x="211" y="309"/>
                    <a:pt x="206" y="286"/>
                    <a:pt x="200" y="258"/>
                  </a:cubicBezTo>
                  <a:cubicBezTo>
                    <a:pt x="174" y="291"/>
                    <a:pt x="174" y="291"/>
                    <a:pt x="216" y="333"/>
                  </a:cubicBezTo>
                  <a:close/>
                  <a:moveTo>
                    <a:pt x="398" y="141"/>
                  </a:moveTo>
                  <a:cubicBezTo>
                    <a:pt x="358" y="186"/>
                    <a:pt x="356" y="194"/>
                    <a:pt x="384" y="218"/>
                  </a:cubicBezTo>
                  <a:cubicBezTo>
                    <a:pt x="388" y="193"/>
                    <a:pt x="392" y="170"/>
                    <a:pt x="398" y="14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56">
              <a:extLst>
                <a:ext uri="{FF2B5EF4-FFF2-40B4-BE49-F238E27FC236}">
                  <a16:creationId xmlns:a16="http://schemas.microsoft.com/office/drawing/2014/main" id="{799DA9C0-23E9-4DBA-95E8-F8CC00B8F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9925" y="2409826"/>
              <a:ext cx="3017838" cy="219075"/>
            </a:xfrm>
            <a:custGeom>
              <a:avLst/>
              <a:gdLst>
                <a:gd name="T0" fmla="*/ 401 w 799"/>
                <a:gd name="T1" fmla="*/ 4 h 58"/>
                <a:gd name="T2" fmla="*/ 749 w 799"/>
                <a:gd name="T3" fmla="*/ 4 h 58"/>
                <a:gd name="T4" fmla="*/ 799 w 799"/>
                <a:gd name="T5" fmla="*/ 29 h 58"/>
                <a:gd name="T6" fmla="*/ 750 w 799"/>
                <a:gd name="T7" fmla="*/ 55 h 58"/>
                <a:gd name="T8" fmla="*/ 51 w 799"/>
                <a:gd name="T9" fmla="*/ 55 h 58"/>
                <a:gd name="T10" fmla="*/ 0 w 799"/>
                <a:gd name="T11" fmla="*/ 30 h 58"/>
                <a:gd name="T12" fmla="*/ 49 w 799"/>
                <a:gd name="T13" fmla="*/ 4 h 58"/>
                <a:gd name="T14" fmla="*/ 401 w 799"/>
                <a:gd name="T1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99" h="58">
                  <a:moveTo>
                    <a:pt x="401" y="4"/>
                  </a:moveTo>
                  <a:cubicBezTo>
                    <a:pt x="517" y="4"/>
                    <a:pt x="633" y="4"/>
                    <a:pt x="749" y="4"/>
                  </a:cubicBezTo>
                  <a:cubicBezTo>
                    <a:pt x="769" y="4"/>
                    <a:pt x="798" y="0"/>
                    <a:pt x="799" y="29"/>
                  </a:cubicBezTo>
                  <a:cubicBezTo>
                    <a:pt x="799" y="58"/>
                    <a:pt x="770" y="55"/>
                    <a:pt x="750" y="55"/>
                  </a:cubicBezTo>
                  <a:cubicBezTo>
                    <a:pt x="517" y="55"/>
                    <a:pt x="284" y="55"/>
                    <a:pt x="51" y="55"/>
                  </a:cubicBezTo>
                  <a:cubicBezTo>
                    <a:pt x="31" y="55"/>
                    <a:pt x="1" y="58"/>
                    <a:pt x="0" y="30"/>
                  </a:cubicBezTo>
                  <a:cubicBezTo>
                    <a:pt x="0" y="2"/>
                    <a:pt x="29" y="4"/>
                    <a:pt x="49" y="4"/>
                  </a:cubicBezTo>
                  <a:cubicBezTo>
                    <a:pt x="167" y="4"/>
                    <a:pt x="284" y="4"/>
                    <a:pt x="401" y="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57">
              <a:extLst>
                <a:ext uri="{FF2B5EF4-FFF2-40B4-BE49-F238E27FC236}">
                  <a16:creationId xmlns:a16="http://schemas.microsoft.com/office/drawing/2014/main" id="{872C99BC-DCC4-4A2F-8E04-E83B18F7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8888" y="1635126"/>
              <a:ext cx="800100" cy="717550"/>
            </a:xfrm>
            <a:custGeom>
              <a:avLst/>
              <a:gdLst>
                <a:gd name="T0" fmla="*/ 212 w 212"/>
                <a:gd name="T1" fmla="*/ 171 h 190"/>
                <a:gd name="T2" fmla="*/ 58 w 212"/>
                <a:gd name="T3" fmla="*/ 144 h 190"/>
                <a:gd name="T4" fmla="*/ 0 w 212"/>
                <a:gd name="T5" fmla="*/ 0 h 190"/>
                <a:gd name="T6" fmla="*/ 195 w 212"/>
                <a:gd name="T7" fmla="*/ 100 h 190"/>
                <a:gd name="T8" fmla="*/ 212 w 212"/>
                <a:gd name="T9" fmla="*/ 171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2" h="190">
                  <a:moveTo>
                    <a:pt x="212" y="171"/>
                  </a:moveTo>
                  <a:cubicBezTo>
                    <a:pt x="154" y="157"/>
                    <a:pt x="101" y="190"/>
                    <a:pt x="58" y="144"/>
                  </a:cubicBezTo>
                  <a:cubicBezTo>
                    <a:pt x="23" y="107"/>
                    <a:pt x="0" y="65"/>
                    <a:pt x="0" y="0"/>
                  </a:cubicBezTo>
                  <a:cubicBezTo>
                    <a:pt x="70" y="36"/>
                    <a:pt x="135" y="65"/>
                    <a:pt x="195" y="100"/>
                  </a:cubicBezTo>
                  <a:cubicBezTo>
                    <a:pt x="208" y="108"/>
                    <a:pt x="205" y="141"/>
                    <a:pt x="212" y="17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0" name="Freeform 58">
              <a:extLst>
                <a:ext uri="{FF2B5EF4-FFF2-40B4-BE49-F238E27FC236}">
                  <a16:creationId xmlns:a16="http://schemas.microsoft.com/office/drawing/2014/main" id="{4FAB530C-3308-4B80-AD62-FE75EB5D1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738" y="1563688"/>
              <a:ext cx="747713" cy="717550"/>
            </a:xfrm>
            <a:custGeom>
              <a:avLst/>
              <a:gdLst>
                <a:gd name="T0" fmla="*/ 198 w 198"/>
                <a:gd name="T1" fmla="*/ 0 h 190"/>
                <a:gd name="T2" fmla="*/ 132 w 198"/>
                <a:gd name="T3" fmla="*/ 116 h 190"/>
                <a:gd name="T4" fmla="*/ 75 w 198"/>
                <a:gd name="T5" fmla="*/ 172 h 190"/>
                <a:gd name="T6" fmla="*/ 47 w 198"/>
                <a:gd name="T7" fmla="*/ 186 h 190"/>
                <a:gd name="T8" fmla="*/ 1 w 198"/>
                <a:gd name="T9" fmla="*/ 142 h 190"/>
                <a:gd name="T10" fmla="*/ 72 w 198"/>
                <a:gd name="T11" fmla="*/ 39 h 190"/>
                <a:gd name="T12" fmla="*/ 198 w 198"/>
                <a:gd name="T13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8" h="190">
                  <a:moveTo>
                    <a:pt x="198" y="0"/>
                  </a:moveTo>
                  <a:cubicBezTo>
                    <a:pt x="186" y="55"/>
                    <a:pt x="163" y="88"/>
                    <a:pt x="132" y="116"/>
                  </a:cubicBezTo>
                  <a:cubicBezTo>
                    <a:pt x="112" y="134"/>
                    <a:pt x="94" y="154"/>
                    <a:pt x="75" y="172"/>
                  </a:cubicBezTo>
                  <a:cubicBezTo>
                    <a:pt x="67" y="179"/>
                    <a:pt x="57" y="185"/>
                    <a:pt x="47" y="186"/>
                  </a:cubicBezTo>
                  <a:cubicBezTo>
                    <a:pt x="3" y="190"/>
                    <a:pt x="3" y="187"/>
                    <a:pt x="1" y="142"/>
                  </a:cubicBezTo>
                  <a:cubicBezTo>
                    <a:pt x="0" y="88"/>
                    <a:pt x="24" y="56"/>
                    <a:pt x="72" y="39"/>
                  </a:cubicBezTo>
                  <a:cubicBezTo>
                    <a:pt x="111" y="26"/>
                    <a:pt x="151" y="15"/>
                    <a:pt x="198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1" name="Freeform 59">
              <a:extLst>
                <a:ext uri="{FF2B5EF4-FFF2-40B4-BE49-F238E27FC236}">
                  <a16:creationId xmlns:a16="http://schemas.microsoft.com/office/drawing/2014/main" id="{FDF618A4-3CFF-40BF-875C-A3520B5C4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5575" y="1514476"/>
              <a:ext cx="684213" cy="755650"/>
            </a:xfrm>
            <a:custGeom>
              <a:avLst/>
              <a:gdLst>
                <a:gd name="T0" fmla="*/ 181 w 181"/>
                <a:gd name="T1" fmla="*/ 22 h 200"/>
                <a:gd name="T2" fmla="*/ 167 w 181"/>
                <a:gd name="T3" fmla="*/ 180 h 200"/>
                <a:gd name="T4" fmla="*/ 147 w 181"/>
                <a:gd name="T5" fmla="*/ 199 h 200"/>
                <a:gd name="T6" fmla="*/ 0 w 181"/>
                <a:gd name="T7" fmla="*/ 192 h 200"/>
                <a:gd name="T8" fmla="*/ 43 w 181"/>
                <a:gd name="T9" fmla="*/ 150 h 200"/>
                <a:gd name="T10" fmla="*/ 121 w 181"/>
                <a:gd name="T11" fmla="*/ 37 h 200"/>
                <a:gd name="T12" fmla="*/ 181 w 181"/>
                <a:gd name="T13" fmla="*/ 2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1" h="200">
                  <a:moveTo>
                    <a:pt x="181" y="22"/>
                  </a:moveTo>
                  <a:cubicBezTo>
                    <a:pt x="176" y="77"/>
                    <a:pt x="173" y="129"/>
                    <a:pt x="167" y="180"/>
                  </a:cubicBezTo>
                  <a:cubicBezTo>
                    <a:pt x="166" y="187"/>
                    <a:pt x="154" y="198"/>
                    <a:pt x="147" y="199"/>
                  </a:cubicBezTo>
                  <a:cubicBezTo>
                    <a:pt x="100" y="200"/>
                    <a:pt x="52" y="199"/>
                    <a:pt x="0" y="192"/>
                  </a:cubicBezTo>
                  <a:cubicBezTo>
                    <a:pt x="14" y="178"/>
                    <a:pt x="28" y="163"/>
                    <a:pt x="43" y="150"/>
                  </a:cubicBezTo>
                  <a:cubicBezTo>
                    <a:pt x="79" y="119"/>
                    <a:pt x="108" y="85"/>
                    <a:pt x="121" y="37"/>
                  </a:cubicBezTo>
                  <a:cubicBezTo>
                    <a:pt x="131" y="0"/>
                    <a:pt x="160" y="25"/>
                    <a:pt x="181" y="2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1EBF8F1C-7F67-47D5-BCD1-7833670DA5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5188" y="1598613"/>
              <a:ext cx="593725" cy="660400"/>
            </a:xfrm>
            <a:custGeom>
              <a:avLst/>
              <a:gdLst>
                <a:gd name="T0" fmla="*/ 19 w 157"/>
                <a:gd name="T1" fmla="*/ 0 h 175"/>
                <a:gd name="T2" fmla="*/ 70 w 157"/>
                <a:gd name="T3" fmla="*/ 10 h 175"/>
                <a:gd name="T4" fmla="*/ 86 w 157"/>
                <a:gd name="T5" fmla="*/ 26 h 175"/>
                <a:gd name="T6" fmla="*/ 157 w 157"/>
                <a:gd name="T7" fmla="*/ 175 h 175"/>
                <a:gd name="T8" fmla="*/ 0 w 157"/>
                <a:gd name="T9" fmla="*/ 175 h 175"/>
                <a:gd name="T10" fmla="*/ 19 w 157"/>
                <a:gd name="T11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7" h="175">
                  <a:moveTo>
                    <a:pt x="19" y="0"/>
                  </a:moveTo>
                  <a:cubicBezTo>
                    <a:pt x="41" y="4"/>
                    <a:pt x="56" y="5"/>
                    <a:pt x="70" y="10"/>
                  </a:cubicBezTo>
                  <a:cubicBezTo>
                    <a:pt x="76" y="12"/>
                    <a:pt x="86" y="20"/>
                    <a:pt x="86" y="26"/>
                  </a:cubicBezTo>
                  <a:cubicBezTo>
                    <a:pt x="86" y="84"/>
                    <a:pt x="113" y="130"/>
                    <a:pt x="157" y="175"/>
                  </a:cubicBezTo>
                  <a:cubicBezTo>
                    <a:pt x="103" y="175"/>
                    <a:pt x="56" y="175"/>
                    <a:pt x="0" y="175"/>
                  </a:cubicBezTo>
                  <a:cubicBezTo>
                    <a:pt x="6" y="118"/>
                    <a:pt x="12" y="61"/>
                    <a:pt x="19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61">
              <a:extLst>
                <a:ext uri="{FF2B5EF4-FFF2-40B4-BE49-F238E27FC236}">
                  <a16:creationId xmlns:a16="http://schemas.microsoft.com/office/drawing/2014/main" id="{435DE72D-AEC7-4C17-938E-BAC0B6153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263" y="1028701"/>
              <a:ext cx="723900" cy="490538"/>
            </a:xfrm>
            <a:custGeom>
              <a:avLst/>
              <a:gdLst>
                <a:gd name="T0" fmla="*/ 83 w 192"/>
                <a:gd name="T1" fmla="*/ 129 h 130"/>
                <a:gd name="T2" fmla="*/ 0 w 192"/>
                <a:gd name="T3" fmla="*/ 52 h 130"/>
                <a:gd name="T4" fmla="*/ 192 w 192"/>
                <a:gd name="T5" fmla="*/ 6 h 130"/>
                <a:gd name="T6" fmla="*/ 148 w 192"/>
                <a:gd name="T7" fmla="*/ 119 h 130"/>
                <a:gd name="T8" fmla="*/ 124 w 192"/>
                <a:gd name="T9" fmla="*/ 128 h 130"/>
                <a:gd name="T10" fmla="*/ 83 w 192"/>
                <a:gd name="T11" fmla="*/ 12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2" h="130">
                  <a:moveTo>
                    <a:pt x="83" y="129"/>
                  </a:moveTo>
                  <a:cubicBezTo>
                    <a:pt x="76" y="82"/>
                    <a:pt x="39" y="68"/>
                    <a:pt x="0" y="52"/>
                  </a:cubicBezTo>
                  <a:cubicBezTo>
                    <a:pt x="60" y="13"/>
                    <a:pt x="122" y="0"/>
                    <a:pt x="192" y="6"/>
                  </a:cubicBezTo>
                  <a:cubicBezTo>
                    <a:pt x="177" y="46"/>
                    <a:pt x="164" y="83"/>
                    <a:pt x="148" y="119"/>
                  </a:cubicBezTo>
                  <a:cubicBezTo>
                    <a:pt x="145" y="124"/>
                    <a:pt x="132" y="127"/>
                    <a:pt x="124" y="128"/>
                  </a:cubicBezTo>
                  <a:cubicBezTo>
                    <a:pt x="110" y="130"/>
                    <a:pt x="97" y="129"/>
                    <a:pt x="83" y="12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44" name="Freeform 62">
              <a:extLst>
                <a:ext uri="{FF2B5EF4-FFF2-40B4-BE49-F238E27FC236}">
                  <a16:creationId xmlns:a16="http://schemas.microsoft.com/office/drawing/2014/main" id="{057BDF09-D154-4E86-BD02-A46AA037755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5400" y="1352551"/>
              <a:ext cx="733425" cy="528638"/>
            </a:xfrm>
            <a:custGeom>
              <a:avLst/>
              <a:gdLst>
                <a:gd name="T0" fmla="*/ 185 w 194"/>
                <a:gd name="T1" fmla="*/ 140 h 140"/>
                <a:gd name="T2" fmla="*/ 0 w 194"/>
                <a:gd name="T3" fmla="*/ 62 h 140"/>
                <a:gd name="T4" fmla="*/ 61 w 194"/>
                <a:gd name="T5" fmla="*/ 6 h 140"/>
                <a:gd name="T6" fmla="*/ 136 w 194"/>
                <a:gd name="T7" fmla="*/ 34 h 140"/>
                <a:gd name="T8" fmla="*/ 194 w 194"/>
                <a:gd name="T9" fmla="*/ 136 h 140"/>
                <a:gd name="T10" fmla="*/ 185 w 194"/>
                <a:gd name="T11" fmla="*/ 14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40">
                  <a:moveTo>
                    <a:pt x="185" y="140"/>
                  </a:moveTo>
                  <a:cubicBezTo>
                    <a:pt x="124" y="114"/>
                    <a:pt x="63" y="89"/>
                    <a:pt x="0" y="62"/>
                  </a:cubicBezTo>
                  <a:cubicBezTo>
                    <a:pt x="7" y="31"/>
                    <a:pt x="30" y="13"/>
                    <a:pt x="61" y="6"/>
                  </a:cubicBezTo>
                  <a:cubicBezTo>
                    <a:pt x="90" y="0"/>
                    <a:pt x="119" y="4"/>
                    <a:pt x="136" y="34"/>
                  </a:cubicBezTo>
                  <a:cubicBezTo>
                    <a:pt x="156" y="68"/>
                    <a:pt x="174" y="102"/>
                    <a:pt x="194" y="136"/>
                  </a:cubicBezTo>
                  <a:cubicBezTo>
                    <a:pt x="191" y="137"/>
                    <a:pt x="188" y="139"/>
                    <a:pt x="185" y="14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45" name="Freeform 63">
              <a:extLst>
                <a:ext uri="{FF2B5EF4-FFF2-40B4-BE49-F238E27FC236}">
                  <a16:creationId xmlns:a16="http://schemas.microsoft.com/office/drawing/2014/main" id="{1DDCF642-0A0C-4198-AED1-7A5EBD06E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2500" y="1046163"/>
              <a:ext cx="627063" cy="522288"/>
            </a:xfrm>
            <a:custGeom>
              <a:avLst/>
              <a:gdLst>
                <a:gd name="T0" fmla="*/ 0 w 166"/>
                <a:gd name="T1" fmla="*/ 134 h 138"/>
                <a:gd name="T2" fmla="*/ 48 w 166"/>
                <a:gd name="T3" fmla="*/ 0 h 138"/>
                <a:gd name="T4" fmla="*/ 166 w 166"/>
                <a:gd name="T5" fmla="*/ 50 h 138"/>
                <a:gd name="T6" fmla="*/ 166 w 166"/>
                <a:gd name="T7" fmla="*/ 59 h 138"/>
                <a:gd name="T8" fmla="*/ 68 w 166"/>
                <a:gd name="T9" fmla="*/ 129 h 138"/>
                <a:gd name="T10" fmla="*/ 0 w 166"/>
                <a:gd name="T11" fmla="*/ 13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38">
                  <a:moveTo>
                    <a:pt x="0" y="134"/>
                  </a:moveTo>
                  <a:cubicBezTo>
                    <a:pt x="18" y="84"/>
                    <a:pt x="32" y="45"/>
                    <a:pt x="48" y="0"/>
                  </a:cubicBezTo>
                  <a:cubicBezTo>
                    <a:pt x="90" y="18"/>
                    <a:pt x="128" y="34"/>
                    <a:pt x="166" y="50"/>
                  </a:cubicBezTo>
                  <a:cubicBezTo>
                    <a:pt x="166" y="53"/>
                    <a:pt x="166" y="56"/>
                    <a:pt x="166" y="59"/>
                  </a:cubicBezTo>
                  <a:cubicBezTo>
                    <a:pt x="121" y="67"/>
                    <a:pt x="90" y="89"/>
                    <a:pt x="68" y="129"/>
                  </a:cubicBezTo>
                  <a:cubicBezTo>
                    <a:pt x="63" y="138"/>
                    <a:pt x="31" y="132"/>
                    <a:pt x="0" y="134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46" name="Freeform 64">
              <a:extLst>
                <a:ext uri="{FF2B5EF4-FFF2-40B4-BE49-F238E27FC236}">
                  <a16:creationId xmlns:a16="http://schemas.microsoft.com/office/drawing/2014/main" id="{226D7A83-D3D4-4CE0-BCC5-6DFE0C38C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4275" y="1223963"/>
              <a:ext cx="630238" cy="476250"/>
            </a:xfrm>
            <a:custGeom>
              <a:avLst/>
              <a:gdLst>
                <a:gd name="T0" fmla="*/ 167 w 167"/>
                <a:gd name="T1" fmla="*/ 72 h 126"/>
                <a:gd name="T2" fmla="*/ 0 w 167"/>
                <a:gd name="T3" fmla="*/ 126 h 126"/>
                <a:gd name="T4" fmla="*/ 77 w 167"/>
                <a:gd name="T5" fmla="*/ 23 h 126"/>
                <a:gd name="T6" fmla="*/ 167 w 167"/>
                <a:gd name="T7" fmla="*/ 72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7" h="126">
                  <a:moveTo>
                    <a:pt x="167" y="72"/>
                  </a:moveTo>
                  <a:cubicBezTo>
                    <a:pt x="111" y="90"/>
                    <a:pt x="56" y="108"/>
                    <a:pt x="0" y="126"/>
                  </a:cubicBezTo>
                  <a:cubicBezTo>
                    <a:pt x="14" y="86"/>
                    <a:pt x="41" y="50"/>
                    <a:pt x="77" y="23"/>
                  </a:cubicBezTo>
                  <a:cubicBezTo>
                    <a:pt x="107" y="0"/>
                    <a:pt x="163" y="33"/>
                    <a:pt x="167" y="7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951" name="Freeform 68">
            <a:extLst>
              <a:ext uri="{FF2B5EF4-FFF2-40B4-BE49-F238E27FC236}">
                <a16:creationId xmlns:a16="http://schemas.microsoft.com/office/drawing/2014/main" id="{766629F6-41C2-4705-8300-9C1EC80B2883}"/>
              </a:ext>
            </a:extLst>
          </p:cNvPr>
          <p:cNvSpPr>
            <a:spLocks/>
          </p:cNvSpPr>
          <p:nvPr/>
        </p:nvSpPr>
        <p:spPr bwMode="auto">
          <a:xfrm>
            <a:off x="7310438" y="336551"/>
            <a:ext cx="1636713" cy="1530349"/>
          </a:xfrm>
          <a:custGeom>
            <a:avLst/>
            <a:gdLst>
              <a:gd name="T0" fmla="*/ 86 w 973"/>
              <a:gd name="T1" fmla="*/ 807 h 910"/>
              <a:gd name="T2" fmla="*/ 102 w 973"/>
              <a:gd name="T3" fmla="*/ 821 h 910"/>
              <a:gd name="T4" fmla="*/ 124 w 973"/>
              <a:gd name="T5" fmla="*/ 805 h 910"/>
              <a:gd name="T6" fmla="*/ 267 w 973"/>
              <a:gd name="T7" fmla="*/ 703 h 910"/>
              <a:gd name="T8" fmla="*/ 356 w 973"/>
              <a:gd name="T9" fmla="*/ 625 h 910"/>
              <a:gd name="T10" fmla="*/ 393 w 973"/>
              <a:gd name="T11" fmla="*/ 586 h 910"/>
              <a:gd name="T12" fmla="*/ 421 w 973"/>
              <a:gd name="T13" fmla="*/ 536 h 910"/>
              <a:gd name="T14" fmla="*/ 395 w 973"/>
              <a:gd name="T15" fmla="*/ 471 h 910"/>
              <a:gd name="T16" fmla="*/ 360 w 973"/>
              <a:gd name="T17" fmla="*/ 492 h 910"/>
              <a:gd name="T18" fmla="*/ 290 w 973"/>
              <a:gd name="T19" fmla="*/ 597 h 910"/>
              <a:gd name="T20" fmla="*/ 297 w 973"/>
              <a:gd name="T21" fmla="*/ 617 h 910"/>
              <a:gd name="T22" fmla="*/ 254 w 973"/>
              <a:gd name="T23" fmla="*/ 624 h 910"/>
              <a:gd name="T24" fmla="*/ 218 w 973"/>
              <a:gd name="T25" fmla="*/ 616 h 910"/>
              <a:gd name="T26" fmla="*/ 194 w 973"/>
              <a:gd name="T27" fmla="*/ 602 h 910"/>
              <a:gd name="T28" fmla="*/ 262 w 973"/>
              <a:gd name="T29" fmla="*/ 567 h 910"/>
              <a:gd name="T30" fmla="*/ 324 w 973"/>
              <a:gd name="T31" fmla="*/ 472 h 910"/>
              <a:gd name="T32" fmla="*/ 406 w 973"/>
              <a:gd name="T33" fmla="*/ 360 h 910"/>
              <a:gd name="T34" fmla="*/ 446 w 973"/>
              <a:gd name="T35" fmla="*/ 280 h 910"/>
              <a:gd name="T36" fmla="*/ 512 w 973"/>
              <a:gd name="T37" fmla="*/ 276 h 910"/>
              <a:gd name="T38" fmla="*/ 536 w 973"/>
              <a:gd name="T39" fmla="*/ 187 h 910"/>
              <a:gd name="T40" fmla="*/ 535 w 973"/>
              <a:gd name="T41" fmla="*/ 67 h 910"/>
              <a:gd name="T42" fmla="*/ 587 w 973"/>
              <a:gd name="T43" fmla="*/ 107 h 910"/>
              <a:gd name="T44" fmla="*/ 572 w 973"/>
              <a:gd name="T45" fmla="*/ 212 h 910"/>
              <a:gd name="T46" fmla="*/ 545 w 973"/>
              <a:gd name="T47" fmla="*/ 301 h 910"/>
              <a:gd name="T48" fmla="*/ 543 w 973"/>
              <a:gd name="T49" fmla="*/ 427 h 910"/>
              <a:gd name="T50" fmla="*/ 558 w 973"/>
              <a:gd name="T51" fmla="*/ 575 h 910"/>
              <a:gd name="T52" fmla="*/ 594 w 973"/>
              <a:gd name="T53" fmla="*/ 619 h 910"/>
              <a:gd name="T54" fmla="*/ 705 w 973"/>
              <a:gd name="T55" fmla="*/ 691 h 910"/>
              <a:gd name="T56" fmla="*/ 842 w 973"/>
              <a:gd name="T57" fmla="*/ 803 h 910"/>
              <a:gd name="T58" fmla="*/ 874 w 973"/>
              <a:gd name="T59" fmla="*/ 815 h 910"/>
              <a:gd name="T60" fmla="*/ 878 w 973"/>
              <a:gd name="T61" fmla="*/ 830 h 910"/>
              <a:gd name="T62" fmla="*/ 973 w 973"/>
              <a:gd name="T63" fmla="*/ 824 h 910"/>
              <a:gd name="T64" fmla="*/ 871 w 973"/>
              <a:gd name="T65" fmla="*/ 907 h 910"/>
              <a:gd name="T66" fmla="*/ 808 w 973"/>
              <a:gd name="T67" fmla="*/ 838 h 910"/>
              <a:gd name="T68" fmla="*/ 673 w 973"/>
              <a:gd name="T69" fmla="*/ 749 h 910"/>
              <a:gd name="T70" fmla="*/ 495 w 973"/>
              <a:gd name="T71" fmla="*/ 684 h 910"/>
              <a:gd name="T72" fmla="*/ 376 w 973"/>
              <a:gd name="T73" fmla="*/ 716 h 910"/>
              <a:gd name="T74" fmla="*/ 234 w 973"/>
              <a:gd name="T75" fmla="*/ 796 h 910"/>
              <a:gd name="T76" fmla="*/ 165 w 973"/>
              <a:gd name="T77" fmla="*/ 837 h 910"/>
              <a:gd name="T78" fmla="*/ 119 w 973"/>
              <a:gd name="T79" fmla="*/ 875 h 910"/>
              <a:gd name="T80" fmla="*/ 48 w 973"/>
              <a:gd name="T81" fmla="*/ 906 h 910"/>
              <a:gd name="T82" fmla="*/ 4 w 973"/>
              <a:gd name="T83" fmla="*/ 871 h 910"/>
              <a:gd name="T84" fmla="*/ 75 w 973"/>
              <a:gd name="T85" fmla="*/ 842 h 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973" h="910">
                <a:moveTo>
                  <a:pt x="87" y="833"/>
                </a:moveTo>
                <a:cubicBezTo>
                  <a:pt x="86" y="826"/>
                  <a:pt x="84" y="817"/>
                  <a:pt x="82" y="808"/>
                </a:cubicBezTo>
                <a:cubicBezTo>
                  <a:pt x="84" y="808"/>
                  <a:pt x="85" y="808"/>
                  <a:pt x="86" y="807"/>
                </a:cubicBezTo>
                <a:cubicBezTo>
                  <a:pt x="88" y="811"/>
                  <a:pt x="88" y="815"/>
                  <a:pt x="90" y="819"/>
                </a:cubicBezTo>
                <a:cubicBezTo>
                  <a:pt x="91" y="822"/>
                  <a:pt x="94" y="824"/>
                  <a:pt x="95" y="826"/>
                </a:cubicBezTo>
                <a:cubicBezTo>
                  <a:pt x="98" y="825"/>
                  <a:pt x="101" y="823"/>
                  <a:pt x="102" y="821"/>
                </a:cubicBezTo>
                <a:cubicBezTo>
                  <a:pt x="105" y="816"/>
                  <a:pt x="107" y="812"/>
                  <a:pt x="114" y="817"/>
                </a:cubicBezTo>
                <a:cubicBezTo>
                  <a:pt x="117" y="820"/>
                  <a:pt x="123" y="815"/>
                  <a:pt x="123" y="811"/>
                </a:cubicBezTo>
                <a:cubicBezTo>
                  <a:pt x="123" y="809"/>
                  <a:pt x="123" y="806"/>
                  <a:pt x="124" y="805"/>
                </a:cubicBezTo>
                <a:cubicBezTo>
                  <a:pt x="137" y="792"/>
                  <a:pt x="150" y="779"/>
                  <a:pt x="165" y="766"/>
                </a:cubicBezTo>
                <a:cubicBezTo>
                  <a:pt x="192" y="742"/>
                  <a:pt x="224" y="723"/>
                  <a:pt x="258" y="708"/>
                </a:cubicBezTo>
                <a:cubicBezTo>
                  <a:pt x="261" y="707"/>
                  <a:pt x="264" y="704"/>
                  <a:pt x="267" y="703"/>
                </a:cubicBezTo>
                <a:cubicBezTo>
                  <a:pt x="274" y="698"/>
                  <a:pt x="281" y="694"/>
                  <a:pt x="288" y="690"/>
                </a:cubicBezTo>
                <a:cubicBezTo>
                  <a:pt x="291" y="688"/>
                  <a:pt x="295" y="687"/>
                  <a:pt x="297" y="684"/>
                </a:cubicBezTo>
                <a:cubicBezTo>
                  <a:pt x="314" y="661"/>
                  <a:pt x="333" y="641"/>
                  <a:pt x="356" y="625"/>
                </a:cubicBezTo>
                <a:cubicBezTo>
                  <a:pt x="359" y="623"/>
                  <a:pt x="360" y="621"/>
                  <a:pt x="363" y="619"/>
                </a:cubicBezTo>
                <a:cubicBezTo>
                  <a:pt x="367" y="616"/>
                  <a:pt x="370" y="612"/>
                  <a:pt x="375" y="610"/>
                </a:cubicBezTo>
                <a:cubicBezTo>
                  <a:pt x="388" y="605"/>
                  <a:pt x="393" y="599"/>
                  <a:pt x="393" y="586"/>
                </a:cubicBezTo>
                <a:cubicBezTo>
                  <a:pt x="393" y="578"/>
                  <a:pt x="393" y="571"/>
                  <a:pt x="394" y="563"/>
                </a:cubicBezTo>
                <a:cubicBezTo>
                  <a:pt x="395" y="556"/>
                  <a:pt x="399" y="551"/>
                  <a:pt x="406" y="550"/>
                </a:cubicBezTo>
                <a:cubicBezTo>
                  <a:pt x="414" y="548"/>
                  <a:pt x="417" y="541"/>
                  <a:pt x="421" y="536"/>
                </a:cubicBezTo>
                <a:cubicBezTo>
                  <a:pt x="422" y="536"/>
                  <a:pt x="422" y="534"/>
                  <a:pt x="422" y="533"/>
                </a:cubicBezTo>
                <a:cubicBezTo>
                  <a:pt x="418" y="523"/>
                  <a:pt x="415" y="512"/>
                  <a:pt x="411" y="502"/>
                </a:cubicBezTo>
                <a:cubicBezTo>
                  <a:pt x="407" y="491"/>
                  <a:pt x="401" y="481"/>
                  <a:pt x="395" y="471"/>
                </a:cubicBezTo>
                <a:cubicBezTo>
                  <a:pt x="391" y="463"/>
                  <a:pt x="385" y="463"/>
                  <a:pt x="380" y="470"/>
                </a:cubicBezTo>
                <a:cubicBezTo>
                  <a:pt x="379" y="472"/>
                  <a:pt x="377" y="474"/>
                  <a:pt x="375" y="475"/>
                </a:cubicBezTo>
                <a:cubicBezTo>
                  <a:pt x="366" y="477"/>
                  <a:pt x="363" y="485"/>
                  <a:pt x="360" y="492"/>
                </a:cubicBezTo>
                <a:cubicBezTo>
                  <a:pt x="351" y="513"/>
                  <a:pt x="334" y="526"/>
                  <a:pt x="317" y="538"/>
                </a:cubicBezTo>
                <a:cubicBezTo>
                  <a:pt x="299" y="551"/>
                  <a:pt x="291" y="568"/>
                  <a:pt x="290" y="590"/>
                </a:cubicBezTo>
                <a:cubicBezTo>
                  <a:pt x="290" y="592"/>
                  <a:pt x="291" y="594"/>
                  <a:pt x="290" y="597"/>
                </a:cubicBezTo>
                <a:cubicBezTo>
                  <a:pt x="288" y="604"/>
                  <a:pt x="292" y="607"/>
                  <a:pt x="298" y="608"/>
                </a:cubicBezTo>
                <a:cubicBezTo>
                  <a:pt x="300" y="609"/>
                  <a:pt x="302" y="611"/>
                  <a:pt x="303" y="613"/>
                </a:cubicBezTo>
                <a:cubicBezTo>
                  <a:pt x="301" y="614"/>
                  <a:pt x="299" y="617"/>
                  <a:pt x="297" y="617"/>
                </a:cubicBezTo>
                <a:cubicBezTo>
                  <a:pt x="292" y="616"/>
                  <a:pt x="286" y="614"/>
                  <a:pt x="282" y="611"/>
                </a:cubicBezTo>
                <a:cubicBezTo>
                  <a:pt x="274" y="606"/>
                  <a:pt x="272" y="606"/>
                  <a:pt x="266" y="613"/>
                </a:cubicBezTo>
                <a:cubicBezTo>
                  <a:pt x="263" y="617"/>
                  <a:pt x="258" y="621"/>
                  <a:pt x="254" y="624"/>
                </a:cubicBezTo>
                <a:cubicBezTo>
                  <a:pt x="254" y="625"/>
                  <a:pt x="252" y="624"/>
                  <a:pt x="249" y="624"/>
                </a:cubicBezTo>
                <a:cubicBezTo>
                  <a:pt x="251" y="620"/>
                  <a:pt x="253" y="616"/>
                  <a:pt x="255" y="611"/>
                </a:cubicBezTo>
                <a:cubicBezTo>
                  <a:pt x="242" y="611"/>
                  <a:pt x="232" y="621"/>
                  <a:pt x="218" y="616"/>
                </a:cubicBezTo>
                <a:cubicBezTo>
                  <a:pt x="225" y="612"/>
                  <a:pt x="231" y="609"/>
                  <a:pt x="237" y="605"/>
                </a:cubicBezTo>
                <a:cubicBezTo>
                  <a:pt x="237" y="604"/>
                  <a:pt x="236" y="603"/>
                  <a:pt x="236" y="602"/>
                </a:cubicBezTo>
                <a:cubicBezTo>
                  <a:pt x="222" y="606"/>
                  <a:pt x="208" y="608"/>
                  <a:pt x="194" y="602"/>
                </a:cubicBezTo>
                <a:cubicBezTo>
                  <a:pt x="194" y="601"/>
                  <a:pt x="194" y="600"/>
                  <a:pt x="194" y="599"/>
                </a:cubicBezTo>
                <a:cubicBezTo>
                  <a:pt x="197" y="599"/>
                  <a:pt x="200" y="598"/>
                  <a:pt x="203" y="598"/>
                </a:cubicBezTo>
                <a:cubicBezTo>
                  <a:pt x="228" y="597"/>
                  <a:pt x="248" y="587"/>
                  <a:pt x="262" y="567"/>
                </a:cubicBezTo>
                <a:cubicBezTo>
                  <a:pt x="272" y="553"/>
                  <a:pt x="279" y="537"/>
                  <a:pt x="288" y="523"/>
                </a:cubicBezTo>
                <a:cubicBezTo>
                  <a:pt x="298" y="507"/>
                  <a:pt x="310" y="492"/>
                  <a:pt x="321" y="476"/>
                </a:cubicBezTo>
                <a:cubicBezTo>
                  <a:pt x="322" y="475"/>
                  <a:pt x="323" y="473"/>
                  <a:pt x="324" y="472"/>
                </a:cubicBezTo>
                <a:cubicBezTo>
                  <a:pt x="337" y="449"/>
                  <a:pt x="351" y="426"/>
                  <a:pt x="364" y="403"/>
                </a:cubicBezTo>
                <a:cubicBezTo>
                  <a:pt x="369" y="393"/>
                  <a:pt x="376" y="386"/>
                  <a:pt x="387" y="383"/>
                </a:cubicBezTo>
                <a:cubicBezTo>
                  <a:pt x="398" y="380"/>
                  <a:pt x="404" y="371"/>
                  <a:pt x="406" y="360"/>
                </a:cubicBezTo>
                <a:cubicBezTo>
                  <a:pt x="406" y="357"/>
                  <a:pt x="402" y="353"/>
                  <a:pt x="398" y="349"/>
                </a:cubicBezTo>
                <a:cubicBezTo>
                  <a:pt x="383" y="334"/>
                  <a:pt x="381" y="315"/>
                  <a:pt x="394" y="297"/>
                </a:cubicBezTo>
                <a:cubicBezTo>
                  <a:pt x="407" y="278"/>
                  <a:pt x="429" y="271"/>
                  <a:pt x="446" y="280"/>
                </a:cubicBezTo>
                <a:cubicBezTo>
                  <a:pt x="453" y="283"/>
                  <a:pt x="458" y="291"/>
                  <a:pt x="465" y="294"/>
                </a:cubicBezTo>
                <a:cubicBezTo>
                  <a:pt x="477" y="299"/>
                  <a:pt x="482" y="309"/>
                  <a:pt x="486" y="320"/>
                </a:cubicBezTo>
                <a:cubicBezTo>
                  <a:pt x="499" y="307"/>
                  <a:pt x="509" y="294"/>
                  <a:pt x="512" y="276"/>
                </a:cubicBezTo>
                <a:cubicBezTo>
                  <a:pt x="515" y="263"/>
                  <a:pt x="522" y="251"/>
                  <a:pt x="521" y="237"/>
                </a:cubicBezTo>
                <a:cubicBezTo>
                  <a:pt x="521" y="236"/>
                  <a:pt x="521" y="234"/>
                  <a:pt x="522" y="233"/>
                </a:cubicBezTo>
                <a:cubicBezTo>
                  <a:pt x="530" y="219"/>
                  <a:pt x="530" y="202"/>
                  <a:pt x="536" y="187"/>
                </a:cubicBezTo>
                <a:cubicBezTo>
                  <a:pt x="543" y="171"/>
                  <a:pt x="549" y="156"/>
                  <a:pt x="552" y="139"/>
                </a:cubicBezTo>
                <a:cubicBezTo>
                  <a:pt x="555" y="126"/>
                  <a:pt x="553" y="114"/>
                  <a:pt x="548" y="102"/>
                </a:cubicBezTo>
                <a:cubicBezTo>
                  <a:pt x="543" y="90"/>
                  <a:pt x="538" y="79"/>
                  <a:pt x="535" y="67"/>
                </a:cubicBezTo>
                <a:cubicBezTo>
                  <a:pt x="527" y="39"/>
                  <a:pt x="547" y="11"/>
                  <a:pt x="576" y="5"/>
                </a:cubicBezTo>
                <a:cubicBezTo>
                  <a:pt x="603" y="0"/>
                  <a:pt x="631" y="20"/>
                  <a:pt x="635" y="47"/>
                </a:cubicBezTo>
                <a:cubicBezTo>
                  <a:pt x="640" y="78"/>
                  <a:pt x="618" y="105"/>
                  <a:pt x="587" y="107"/>
                </a:cubicBezTo>
                <a:cubicBezTo>
                  <a:pt x="585" y="108"/>
                  <a:pt x="582" y="108"/>
                  <a:pt x="579" y="108"/>
                </a:cubicBezTo>
                <a:cubicBezTo>
                  <a:pt x="584" y="131"/>
                  <a:pt x="575" y="151"/>
                  <a:pt x="575" y="173"/>
                </a:cubicBezTo>
                <a:cubicBezTo>
                  <a:pt x="575" y="186"/>
                  <a:pt x="574" y="199"/>
                  <a:pt x="572" y="212"/>
                </a:cubicBezTo>
                <a:cubicBezTo>
                  <a:pt x="572" y="217"/>
                  <a:pt x="568" y="221"/>
                  <a:pt x="566" y="226"/>
                </a:cubicBezTo>
                <a:cubicBezTo>
                  <a:pt x="564" y="231"/>
                  <a:pt x="563" y="236"/>
                  <a:pt x="561" y="242"/>
                </a:cubicBezTo>
                <a:cubicBezTo>
                  <a:pt x="556" y="262"/>
                  <a:pt x="551" y="281"/>
                  <a:pt x="545" y="301"/>
                </a:cubicBezTo>
                <a:cubicBezTo>
                  <a:pt x="545" y="302"/>
                  <a:pt x="545" y="302"/>
                  <a:pt x="545" y="303"/>
                </a:cubicBezTo>
                <a:cubicBezTo>
                  <a:pt x="547" y="325"/>
                  <a:pt x="537" y="344"/>
                  <a:pt x="531" y="364"/>
                </a:cubicBezTo>
                <a:cubicBezTo>
                  <a:pt x="525" y="385"/>
                  <a:pt x="532" y="407"/>
                  <a:pt x="543" y="427"/>
                </a:cubicBezTo>
                <a:cubicBezTo>
                  <a:pt x="548" y="437"/>
                  <a:pt x="551" y="447"/>
                  <a:pt x="552" y="459"/>
                </a:cubicBezTo>
                <a:cubicBezTo>
                  <a:pt x="555" y="490"/>
                  <a:pt x="554" y="520"/>
                  <a:pt x="546" y="550"/>
                </a:cubicBezTo>
                <a:cubicBezTo>
                  <a:pt x="544" y="557"/>
                  <a:pt x="551" y="571"/>
                  <a:pt x="558" y="575"/>
                </a:cubicBezTo>
                <a:cubicBezTo>
                  <a:pt x="561" y="576"/>
                  <a:pt x="563" y="578"/>
                  <a:pt x="566" y="580"/>
                </a:cubicBezTo>
                <a:cubicBezTo>
                  <a:pt x="577" y="588"/>
                  <a:pt x="579" y="594"/>
                  <a:pt x="573" y="608"/>
                </a:cubicBezTo>
                <a:cubicBezTo>
                  <a:pt x="580" y="612"/>
                  <a:pt x="587" y="616"/>
                  <a:pt x="594" y="619"/>
                </a:cubicBezTo>
                <a:cubicBezTo>
                  <a:pt x="621" y="630"/>
                  <a:pt x="644" y="647"/>
                  <a:pt x="665" y="668"/>
                </a:cubicBezTo>
                <a:cubicBezTo>
                  <a:pt x="669" y="672"/>
                  <a:pt x="675" y="674"/>
                  <a:pt x="680" y="677"/>
                </a:cubicBezTo>
                <a:cubicBezTo>
                  <a:pt x="688" y="682"/>
                  <a:pt x="697" y="686"/>
                  <a:pt x="705" y="691"/>
                </a:cubicBezTo>
                <a:cubicBezTo>
                  <a:pt x="749" y="720"/>
                  <a:pt x="789" y="752"/>
                  <a:pt x="828" y="786"/>
                </a:cubicBezTo>
                <a:cubicBezTo>
                  <a:pt x="831" y="789"/>
                  <a:pt x="835" y="791"/>
                  <a:pt x="838" y="794"/>
                </a:cubicBezTo>
                <a:cubicBezTo>
                  <a:pt x="842" y="796"/>
                  <a:pt x="844" y="798"/>
                  <a:pt x="842" y="803"/>
                </a:cubicBezTo>
                <a:cubicBezTo>
                  <a:pt x="842" y="806"/>
                  <a:pt x="846" y="810"/>
                  <a:pt x="849" y="812"/>
                </a:cubicBezTo>
                <a:cubicBezTo>
                  <a:pt x="853" y="815"/>
                  <a:pt x="857" y="816"/>
                  <a:pt x="861" y="817"/>
                </a:cubicBezTo>
                <a:cubicBezTo>
                  <a:pt x="865" y="817"/>
                  <a:pt x="870" y="817"/>
                  <a:pt x="874" y="815"/>
                </a:cubicBezTo>
                <a:cubicBezTo>
                  <a:pt x="880" y="812"/>
                  <a:pt x="885" y="807"/>
                  <a:pt x="891" y="804"/>
                </a:cubicBezTo>
                <a:cubicBezTo>
                  <a:pt x="895" y="802"/>
                  <a:pt x="900" y="802"/>
                  <a:pt x="905" y="802"/>
                </a:cubicBezTo>
                <a:cubicBezTo>
                  <a:pt x="892" y="807"/>
                  <a:pt x="885" y="817"/>
                  <a:pt x="878" y="830"/>
                </a:cubicBezTo>
                <a:cubicBezTo>
                  <a:pt x="894" y="830"/>
                  <a:pt x="908" y="831"/>
                  <a:pt x="922" y="830"/>
                </a:cubicBezTo>
                <a:cubicBezTo>
                  <a:pt x="932" y="828"/>
                  <a:pt x="941" y="823"/>
                  <a:pt x="949" y="819"/>
                </a:cubicBezTo>
                <a:cubicBezTo>
                  <a:pt x="960" y="814"/>
                  <a:pt x="965" y="814"/>
                  <a:pt x="973" y="824"/>
                </a:cubicBezTo>
                <a:cubicBezTo>
                  <a:pt x="964" y="834"/>
                  <a:pt x="955" y="845"/>
                  <a:pt x="944" y="854"/>
                </a:cubicBezTo>
                <a:cubicBezTo>
                  <a:pt x="927" y="867"/>
                  <a:pt x="909" y="878"/>
                  <a:pt x="892" y="890"/>
                </a:cubicBezTo>
                <a:cubicBezTo>
                  <a:pt x="884" y="895"/>
                  <a:pt x="878" y="901"/>
                  <a:pt x="871" y="907"/>
                </a:cubicBezTo>
                <a:cubicBezTo>
                  <a:pt x="866" y="910"/>
                  <a:pt x="864" y="909"/>
                  <a:pt x="861" y="905"/>
                </a:cubicBezTo>
                <a:cubicBezTo>
                  <a:pt x="859" y="902"/>
                  <a:pt x="857" y="898"/>
                  <a:pt x="856" y="895"/>
                </a:cubicBezTo>
                <a:cubicBezTo>
                  <a:pt x="845" y="872"/>
                  <a:pt x="827" y="855"/>
                  <a:pt x="808" y="838"/>
                </a:cubicBezTo>
                <a:cubicBezTo>
                  <a:pt x="807" y="837"/>
                  <a:pt x="806" y="835"/>
                  <a:pt x="805" y="835"/>
                </a:cubicBezTo>
                <a:cubicBezTo>
                  <a:pt x="784" y="835"/>
                  <a:pt x="774" y="816"/>
                  <a:pt x="758" y="808"/>
                </a:cubicBezTo>
                <a:cubicBezTo>
                  <a:pt x="727" y="793"/>
                  <a:pt x="702" y="768"/>
                  <a:pt x="673" y="749"/>
                </a:cubicBezTo>
                <a:cubicBezTo>
                  <a:pt x="656" y="738"/>
                  <a:pt x="637" y="732"/>
                  <a:pt x="617" y="728"/>
                </a:cubicBezTo>
                <a:cubicBezTo>
                  <a:pt x="603" y="726"/>
                  <a:pt x="590" y="721"/>
                  <a:pt x="577" y="716"/>
                </a:cubicBezTo>
                <a:cubicBezTo>
                  <a:pt x="550" y="706"/>
                  <a:pt x="522" y="695"/>
                  <a:pt x="495" y="684"/>
                </a:cubicBezTo>
                <a:cubicBezTo>
                  <a:pt x="488" y="682"/>
                  <a:pt x="482" y="680"/>
                  <a:pt x="476" y="676"/>
                </a:cubicBezTo>
                <a:cubicBezTo>
                  <a:pt x="467" y="671"/>
                  <a:pt x="460" y="672"/>
                  <a:pt x="451" y="676"/>
                </a:cubicBezTo>
                <a:cubicBezTo>
                  <a:pt x="426" y="689"/>
                  <a:pt x="401" y="703"/>
                  <a:pt x="376" y="716"/>
                </a:cubicBezTo>
                <a:cubicBezTo>
                  <a:pt x="361" y="724"/>
                  <a:pt x="345" y="730"/>
                  <a:pt x="330" y="737"/>
                </a:cubicBezTo>
                <a:cubicBezTo>
                  <a:pt x="319" y="743"/>
                  <a:pt x="308" y="751"/>
                  <a:pt x="297" y="758"/>
                </a:cubicBezTo>
                <a:cubicBezTo>
                  <a:pt x="276" y="771"/>
                  <a:pt x="255" y="783"/>
                  <a:pt x="234" y="796"/>
                </a:cubicBezTo>
                <a:cubicBezTo>
                  <a:pt x="216" y="807"/>
                  <a:pt x="199" y="821"/>
                  <a:pt x="181" y="833"/>
                </a:cubicBezTo>
                <a:cubicBezTo>
                  <a:pt x="177" y="837"/>
                  <a:pt x="174" y="841"/>
                  <a:pt x="168" y="837"/>
                </a:cubicBezTo>
                <a:cubicBezTo>
                  <a:pt x="167" y="837"/>
                  <a:pt x="166" y="837"/>
                  <a:pt x="165" y="837"/>
                </a:cubicBezTo>
                <a:cubicBezTo>
                  <a:pt x="155" y="843"/>
                  <a:pt x="145" y="848"/>
                  <a:pt x="136" y="855"/>
                </a:cubicBezTo>
                <a:cubicBezTo>
                  <a:pt x="130" y="860"/>
                  <a:pt x="125" y="867"/>
                  <a:pt x="120" y="874"/>
                </a:cubicBezTo>
                <a:cubicBezTo>
                  <a:pt x="119" y="874"/>
                  <a:pt x="119" y="875"/>
                  <a:pt x="119" y="875"/>
                </a:cubicBezTo>
                <a:cubicBezTo>
                  <a:pt x="107" y="879"/>
                  <a:pt x="101" y="890"/>
                  <a:pt x="94" y="898"/>
                </a:cubicBezTo>
                <a:cubicBezTo>
                  <a:pt x="89" y="903"/>
                  <a:pt x="83" y="904"/>
                  <a:pt x="76" y="902"/>
                </a:cubicBezTo>
                <a:cubicBezTo>
                  <a:pt x="66" y="900"/>
                  <a:pt x="58" y="902"/>
                  <a:pt x="48" y="906"/>
                </a:cubicBezTo>
                <a:cubicBezTo>
                  <a:pt x="42" y="909"/>
                  <a:pt x="33" y="910"/>
                  <a:pt x="26" y="907"/>
                </a:cubicBezTo>
                <a:cubicBezTo>
                  <a:pt x="14" y="903"/>
                  <a:pt x="6" y="892"/>
                  <a:pt x="1" y="881"/>
                </a:cubicBezTo>
                <a:cubicBezTo>
                  <a:pt x="0" y="878"/>
                  <a:pt x="2" y="873"/>
                  <a:pt x="4" y="871"/>
                </a:cubicBezTo>
                <a:cubicBezTo>
                  <a:pt x="11" y="861"/>
                  <a:pt x="23" y="861"/>
                  <a:pt x="33" y="859"/>
                </a:cubicBezTo>
                <a:cubicBezTo>
                  <a:pt x="45" y="856"/>
                  <a:pt x="57" y="853"/>
                  <a:pt x="68" y="849"/>
                </a:cubicBezTo>
                <a:cubicBezTo>
                  <a:pt x="71" y="848"/>
                  <a:pt x="72" y="844"/>
                  <a:pt x="75" y="842"/>
                </a:cubicBezTo>
                <a:cubicBezTo>
                  <a:pt x="78" y="839"/>
                  <a:pt x="82" y="836"/>
                  <a:pt x="87" y="833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7" name="Freeform 72">
            <a:extLst>
              <a:ext uri="{FF2B5EF4-FFF2-40B4-BE49-F238E27FC236}">
                <a16:creationId xmlns:a16="http://schemas.microsoft.com/office/drawing/2014/main" id="{D708D686-BAD8-4144-BD83-D8D36968BB3B}"/>
              </a:ext>
            </a:extLst>
          </p:cNvPr>
          <p:cNvSpPr>
            <a:spLocks/>
          </p:cNvSpPr>
          <p:nvPr/>
        </p:nvSpPr>
        <p:spPr bwMode="auto">
          <a:xfrm>
            <a:off x="7562850" y="2217737"/>
            <a:ext cx="385763" cy="584200"/>
          </a:xfrm>
          <a:custGeom>
            <a:avLst/>
            <a:gdLst>
              <a:gd name="T0" fmla="*/ 162 w 268"/>
              <a:gd name="T1" fmla="*/ 373 h 407"/>
              <a:gd name="T2" fmla="*/ 144 w 268"/>
              <a:gd name="T3" fmla="*/ 368 h 407"/>
              <a:gd name="T4" fmla="*/ 125 w 268"/>
              <a:gd name="T5" fmla="*/ 348 h 407"/>
              <a:gd name="T6" fmla="*/ 125 w 268"/>
              <a:gd name="T7" fmla="*/ 407 h 407"/>
              <a:gd name="T8" fmla="*/ 76 w 268"/>
              <a:gd name="T9" fmla="*/ 396 h 407"/>
              <a:gd name="T10" fmla="*/ 41 w 268"/>
              <a:gd name="T11" fmla="*/ 377 h 407"/>
              <a:gd name="T12" fmla="*/ 7 w 268"/>
              <a:gd name="T13" fmla="*/ 321 h 407"/>
              <a:gd name="T14" fmla="*/ 6 w 268"/>
              <a:gd name="T15" fmla="*/ 231 h 407"/>
              <a:gd name="T16" fmla="*/ 11 w 268"/>
              <a:gd name="T17" fmla="*/ 0 h 407"/>
              <a:gd name="T18" fmla="*/ 27 w 268"/>
              <a:gd name="T19" fmla="*/ 0 h 407"/>
              <a:gd name="T20" fmla="*/ 102 w 268"/>
              <a:gd name="T21" fmla="*/ 80 h 407"/>
              <a:gd name="T22" fmla="*/ 111 w 268"/>
              <a:gd name="T23" fmla="*/ 103 h 407"/>
              <a:gd name="T24" fmla="*/ 116 w 268"/>
              <a:gd name="T25" fmla="*/ 262 h 407"/>
              <a:gd name="T26" fmla="*/ 126 w 268"/>
              <a:gd name="T27" fmla="*/ 315 h 407"/>
              <a:gd name="T28" fmla="*/ 195 w 268"/>
              <a:gd name="T29" fmla="*/ 315 h 407"/>
              <a:gd name="T30" fmla="*/ 268 w 268"/>
              <a:gd name="T31" fmla="*/ 319 h 407"/>
              <a:gd name="T32" fmla="*/ 259 w 268"/>
              <a:gd name="T33" fmla="*/ 355 h 407"/>
              <a:gd name="T34" fmla="*/ 257 w 268"/>
              <a:gd name="T35" fmla="*/ 329 h 407"/>
              <a:gd name="T36" fmla="*/ 217 w 268"/>
              <a:gd name="T37" fmla="*/ 348 h 407"/>
              <a:gd name="T38" fmla="*/ 207 w 268"/>
              <a:gd name="T39" fmla="*/ 343 h 407"/>
              <a:gd name="T40" fmla="*/ 162 w 268"/>
              <a:gd name="T41" fmla="*/ 348 h 407"/>
              <a:gd name="T42" fmla="*/ 158 w 268"/>
              <a:gd name="T43" fmla="*/ 351 h 407"/>
              <a:gd name="T44" fmla="*/ 163 w 268"/>
              <a:gd name="T45" fmla="*/ 363 h 407"/>
              <a:gd name="T46" fmla="*/ 162 w 268"/>
              <a:gd name="T47" fmla="*/ 373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268" h="407">
                <a:moveTo>
                  <a:pt x="162" y="373"/>
                </a:moveTo>
                <a:cubicBezTo>
                  <a:pt x="153" y="384"/>
                  <a:pt x="149" y="373"/>
                  <a:pt x="144" y="368"/>
                </a:cubicBezTo>
                <a:cubicBezTo>
                  <a:pt x="138" y="363"/>
                  <a:pt x="133" y="356"/>
                  <a:pt x="125" y="348"/>
                </a:cubicBezTo>
                <a:cubicBezTo>
                  <a:pt x="125" y="367"/>
                  <a:pt x="125" y="384"/>
                  <a:pt x="125" y="407"/>
                </a:cubicBezTo>
                <a:cubicBezTo>
                  <a:pt x="107" y="403"/>
                  <a:pt x="91" y="401"/>
                  <a:pt x="76" y="396"/>
                </a:cubicBezTo>
                <a:cubicBezTo>
                  <a:pt x="64" y="391"/>
                  <a:pt x="54" y="381"/>
                  <a:pt x="41" y="377"/>
                </a:cubicBezTo>
                <a:cubicBezTo>
                  <a:pt x="14" y="367"/>
                  <a:pt x="6" y="348"/>
                  <a:pt x="7" y="321"/>
                </a:cubicBezTo>
                <a:cubicBezTo>
                  <a:pt x="8" y="291"/>
                  <a:pt x="0" y="260"/>
                  <a:pt x="6" y="231"/>
                </a:cubicBezTo>
                <a:cubicBezTo>
                  <a:pt x="24" y="154"/>
                  <a:pt x="5" y="77"/>
                  <a:pt x="11" y="0"/>
                </a:cubicBezTo>
                <a:cubicBezTo>
                  <a:pt x="17" y="0"/>
                  <a:pt x="22" y="0"/>
                  <a:pt x="27" y="0"/>
                </a:cubicBezTo>
                <a:cubicBezTo>
                  <a:pt x="52" y="26"/>
                  <a:pt x="78" y="53"/>
                  <a:pt x="102" y="80"/>
                </a:cubicBezTo>
                <a:cubicBezTo>
                  <a:pt x="107" y="86"/>
                  <a:pt x="111" y="95"/>
                  <a:pt x="111" y="103"/>
                </a:cubicBezTo>
                <a:cubicBezTo>
                  <a:pt x="113" y="156"/>
                  <a:pt x="113" y="209"/>
                  <a:pt x="116" y="262"/>
                </a:cubicBezTo>
                <a:cubicBezTo>
                  <a:pt x="116" y="281"/>
                  <a:pt x="122" y="299"/>
                  <a:pt x="126" y="315"/>
                </a:cubicBezTo>
                <a:cubicBezTo>
                  <a:pt x="148" y="315"/>
                  <a:pt x="172" y="315"/>
                  <a:pt x="195" y="315"/>
                </a:cubicBezTo>
                <a:cubicBezTo>
                  <a:pt x="219" y="316"/>
                  <a:pt x="242" y="318"/>
                  <a:pt x="268" y="319"/>
                </a:cubicBezTo>
                <a:cubicBezTo>
                  <a:pt x="265" y="333"/>
                  <a:pt x="262" y="344"/>
                  <a:pt x="259" y="355"/>
                </a:cubicBezTo>
                <a:cubicBezTo>
                  <a:pt x="242" y="350"/>
                  <a:pt x="260" y="341"/>
                  <a:pt x="257" y="329"/>
                </a:cubicBezTo>
                <a:cubicBezTo>
                  <a:pt x="248" y="350"/>
                  <a:pt x="220" y="321"/>
                  <a:pt x="217" y="348"/>
                </a:cubicBezTo>
                <a:cubicBezTo>
                  <a:pt x="214" y="346"/>
                  <a:pt x="211" y="343"/>
                  <a:pt x="207" y="343"/>
                </a:cubicBezTo>
                <a:cubicBezTo>
                  <a:pt x="191" y="340"/>
                  <a:pt x="178" y="356"/>
                  <a:pt x="162" y="348"/>
                </a:cubicBezTo>
                <a:cubicBezTo>
                  <a:pt x="161" y="348"/>
                  <a:pt x="160" y="350"/>
                  <a:pt x="158" y="351"/>
                </a:cubicBezTo>
                <a:cubicBezTo>
                  <a:pt x="160" y="355"/>
                  <a:pt x="162" y="359"/>
                  <a:pt x="163" y="363"/>
                </a:cubicBezTo>
                <a:cubicBezTo>
                  <a:pt x="163" y="367"/>
                  <a:pt x="163" y="370"/>
                  <a:pt x="162" y="373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8" name="Freeform 73">
            <a:extLst>
              <a:ext uri="{FF2B5EF4-FFF2-40B4-BE49-F238E27FC236}">
                <a16:creationId xmlns:a16="http://schemas.microsoft.com/office/drawing/2014/main" id="{8695DD20-5F14-46CB-A7F0-03CA677DB3BC}"/>
              </a:ext>
            </a:extLst>
          </p:cNvPr>
          <p:cNvSpPr>
            <a:spLocks/>
          </p:cNvSpPr>
          <p:nvPr/>
        </p:nvSpPr>
        <p:spPr bwMode="auto">
          <a:xfrm>
            <a:off x="6538913" y="2222500"/>
            <a:ext cx="379413" cy="584200"/>
          </a:xfrm>
          <a:custGeom>
            <a:avLst/>
            <a:gdLst>
              <a:gd name="T0" fmla="*/ 0 w 264"/>
              <a:gd name="T1" fmla="*/ 225 h 407"/>
              <a:gd name="T2" fmla="*/ 12 w 264"/>
              <a:gd name="T3" fmla="*/ 203 h 407"/>
              <a:gd name="T4" fmla="*/ 8 w 264"/>
              <a:gd name="T5" fmla="*/ 25 h 407"/>
              <a:gd name="T6" fmla="*/ 8 w 264"/>
              <a:gd name="T7" fmla="*/ 0 h 407"/>
              <a:gd name="T8" fmla="*/ 32 w 264"/>
              <a:gd name="T9" fmla="*/ 13 h 407"/>
              <a:gd name="T10" fmla="*/ 97 w 264"/>
              <a:gd name="T11" fmla="*/ 82 h 407"/>
              <a:gd name="T12" fmla="*/ 108 w 264"/>
              <a:gd name="T13" fmla="*/ 108 h 407"/>
              <a:gd name="T14" fmla="*/ 112 w 264"/>
              <a:gd name="T15" fmla="*/ 263 h 407"/>
              <a:gd name="T16" fmla="*/ 123 w 264"/>
              <a:gd name="T17" fmla="*/ 319 h 407"/>
              <a:gd name="T18" fmla="*/ 259 w 264"/>
              <a:gd name="T19" fmla="*/ 319 h 407"/>
              <a:gd name="T20" fmla="*/ 264 w 264"/>
              <a:gd name="T21" fmla="*/ 325 h 407"/>
              <a:gd name="T22" fmla="*/ 244 w 264"/>
              <a:gd name="T23" fmla="*/ 363 h 407"/>
              <a:gd name="T24" fmla="*/ 237 w 264"/>
              <a:gd name="T25" fmla="*/ 352 h 407"/>
              <a:gd name="T26" fmla="*/ 212 w 264"/>
              <a:gd name="T27" fmla="*/ 341 h 407"/>
              <a:gd name="T28" fmla="*/ 182 w 264"/>
              <a:gd name="T29" fmla="*/ 347 h 407"/>
              <a:gd name="T30" fmla="*/ 173 w 264"/>
              <a:gd name="T31" fmla="*/ 361 h 407"/>
              <a:gd name="T32" fmla="*/ 145 w 264"/>
              <a:gd name="T33" fmla="*/ 350 h 407"/>
              <a:gd name="T34" fmla="*/ 151 w 264"/>
              <a:gd name="T35" fmla="*/ 371 h 407"/>
              <a:gd name="T36" fmla="*/ 140 w 264"/>
              <a:gd name="T37" fmla="*/ 370 h 407"/>
              <a:gd name="T38" fmla="*/ 125 w 264"/>
              <a:gd name="T39" fmla="*/ 349 h 407"/>
              <a:gd name="T40" fmla="*/ 121 w 264"/>
              <a:gd name="T41" fmla="*/ 351 h 407"/>
              <a:gd name="T42" fmla="*/ 121 w 264"/>
              <a:gd name="T43" fmla="*/ 407 h 407"/>
              <a:gd name="T44" fmla="*/ 75 w 264"/>
              <a:gd name="T45" fmla="*/ 397 h 407"/>
              <a:gd name="T46" fmla="*/ 31 w 264"/>
              <a:gd name="T47" fmla="*/ 373 h 407"/>
              <a:gd name="T48" fmla="*/ 5 w 264"/>
              <a:gd name="T49" fmla="*/ 330 h 407"/>
              <a:gd name="T50" fmla="*/ 0 w 264"/>
              <a:gd name="T51" fmla="*/ 241 h 407"/>
              <a:gd name="T52" fmla="*/ 0 w 264"/>
              <a:gd name="T53" fmla="*/ 225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64" h="407">
                <a:moveTo>
                  <a:pt x="0" y="225"/>
                </a:moveTo>
                <a:cubicBezTo>
                  <a:pt x="12" y="222"/>
                  <a:pt x="12" y="213"/>
                  <a:pt x="12" y="203"/>
                </a:cubicBezTo>
                <a:cubicBezTo>
                  <a:pt x="10" y="144"/>
                  <a:pt x="9" y="84"/>
                  <a:pt x="8" y="25"/>
                </a:cubicBezTo>
                <a:cubicBezTo>
                  <a:pt x="8" y="19"/>
                  <a:pt x="8" y="12"/>
                  <a:pt x="8" y="0"/>
                </a:cubicBezTo>
                <a:cubicBezTo>
                  <a:pt x="19" y="6"/>
                  <a:pt x="27" y="8"/>
                  <a:pt x="32" y="13"/>
                </a:cubicBezTo>
                <a:cubicBezTo>
                  <a:pt x="55" y="35"/>
                  <a:pt x="76" y="58"/>
                  <a:pt x="97" y="82"/>
                </a:cubicBezTo>
                <a:cubicBezTo>
                  <a:pt x="103" y="88"/>
                  <a:pt x="107" y="99"/>
                  <a:pt x="108" y="108"/>
                </a:cubicBezTo>
                <a:cubicBezTo>
                  <a:pt x="110" y="159"/>
                  <a:pt x="110" y="211"/>
                  <a:pt x="112" y="263"/>
                </a:cubicBezTo>
                <a:cubicBezTo>
                  <a:pt x="113" y="282"/>
                  <a:pt x="119" y="300"/>
                  <a:pt x="123" y="319"/>
                </a:cubicBezTo>
                <a:cubicBezTo>
                  <a:pt x="167" y="319"/>
                  <a:pt x="213" y="319"/>
                  <a:pt x="259" y="319"/>
                </a:cubicBezTo>
                <a:cubicBezTo>
                  <a:pt x="261" y="321"/>
                  <a:pt x="263" y="323"/>
                  <a:pt x="264" y="325"/>
                </a:cubicBezTo>
                <a:cubicBezTo>
                  <a:pt x="258" y="338"/>
                  <a:pt x="251" y="350"/>
                  <a:pt x="244" y="363"/>
                </a:cubicBezTo>
                <a:cubicBezTo>
                  <a:pt x="242" y="359"/>
                  <a:pt x="238" y="356"/>
                  <a:pt x="237" y="352"/>
                </a:cubicBezTo>
                <a:cubicBezTo>
                  <a:pt x="235" y="334"/>
                  <a:pt x="225" y="334"/>
                  <a:pt x="212" y="341"/>
                </a:cubicBezTo>
                <a:cubicBezTo>
                  <a:pt x="202" y="343"/>
                  <a:pt x="191" y="343"/>
                  <a:pt x="182" y="347"/>
                </a:cubicBezTo>
                <a:cubicBezTo>
                  <a:pt x="177" y="348"/>
                  <a:pt x="176" y="356"/>
                  <a:pt x="173" y="361"/>
                </a:cubicBezTo>
                <a:cubicBezTo>
                  <a:pt x="169" y="345"/>
                  <a:pt x="158" y="347"/>
                  <a:pt x="145" y="350"/>
                </a:cubicBezTo>
                <a:cubicBezTo>
                  <a:pt x="147" y="357"/>
                  <a:pt x="149" y="364"/>
                  <a:pt x="151" y="371"/>
                </a:cubicBezTo>
                <a:cubicBezTo>
                  <a:pt x="147" y="370"/>
                  <a:pt x="144" y="370"/>
                  <a:pt x="140" y="370"/>
                </a:cubicBezTo>
                <a:cubicBezTo>
                  <a:pt x="135" y="363"/>
                  <a:pt x="130" y="356"/>
                  <a:pt x="125" y="349"/>
                </a:cubicBezTo>
                <a:cubicBezTo>
                  <a:pt x="124" y="350"/>
                  <a:pt x="122" y="350"/>
                  <a:pt x="121" y="351"/>
                </a:cubicBezTo>
                <a:cubicBezTo>
                  <a:pt x="121" y="368"/>
                  <a:pt x="121" y="385"/>
                  <a:pt x="121" y="407"/>
                </a:cubicBezTo>
                <a:cubicBezTo>
                  <a:pt x="104" y="404"/>
                  <a:pt x="88" y="402"/>
                  <a:pt x="75" y="397"/>
                </a:cubicBezTo>
                <a:cubicBezTo>
                  <a:pt x="59" y="391"/>
                  <a:pt x="46" y="380"/>
                  <a:pt x="31" y="373"/>
                </a:cubicBezTo>
                <a:cubicBezTo>
                  <a:pt x="11" y="365"/>
                  <a:pt x="5" y="351"/>
                  <a:pt x="5" y="330"/>
                </a:cubicBezTo>
                <a:cubicBezTo>
                  <a:pt x="5" y="300"/>
                  <a:pt x="2" y="270"/>
                  <a:pt x="0" y="241"/>
                </a:cubicBezTo>
                <a:cubicBezTo>
                  <a:pt x="0" y="235"/>
                  <a:pt x="0" y="230"/>
                  <a:pt x="0" y="225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9" name="Freeform 74">
            <a:extLst>
              <a:ext uri="{FF2B5EF4-FFF2-40B4-BE49-F238E27FC236}">
                <a16:creationId xmlns:a16="http://schemas.microsoft.com/office/drawing/2014/main" id="{4583CB2D-C2DF-4C15-BEDA-7B38B155B972}"/>
              </a:ext>
            </a:extLst>
          </p:cNvPr>
          <p:cNvSpPr>
            <a:spLocks/>
          </p:cNvSpPr>
          <p:nvPr/>
        </p:nvSpPr>
        <p:spPr bwMode="auto">
          <a:xfrm>
            <a:off x="7435850" y="3911600"/>
            <a:ext cx="815975" cy="1162050"/>
          </a:xfrm>
          <a:custGeom>
            <a:avLst/>
            <a:gdLst>
              <a:gd name="T0" fmla="*/ 568 w 568"/>
              <a:gd name="T1" fmla="*/ 316 h 809"/>
              <a:gd name="T2" fmla="*/ 523 w 568"/>
              <a:gd name="T3" fmla="*/ 323 h 809"/>
              <a:gd name="T4" fmla="*/ 487 w 568"/>
              <a:gd name="T5" fmla="*/ 338 h 809"/>
              <a:gd name="T6" fmla="*/ 357 w 568"/>
              <a:gd name="T7" fmla="*/ 232 h 809"/>
              <a:gd name="T8" fmla="*/ 321 w 568"/>
              <a:gd name="T9" fmla="*/ 216 h 809"/>
              <a:gd name="T10" fmla="*/ 368 w 568"/>
              <a:gd name="T11" fmla="*/ 295 h 809"/>
              <a:gd name="T12" fmla="*/ 378 w 568"/>
              <a:gd name="T13" fmla="*/ 305 h 809"/>
              <a:gd name="T14" fmla="*/ 396 w 568"/>
              <a:gd name="T15" fmla="*/ 386 h 809"/>
              <a:gd name="T16" fmla="*/ 400 w 568"/>
              <a:gd name="T17" fmla="*/ 493 h 809"/>
              <a:gd name="T18" fmla="*/ 397 w 568"/>
              <a:gd name="T19" fmla="*/ 520 h 809"/>
              <a:gd name="T20" fmla="*/ 400 w 568"/>
              <a:gd name="T21" fmla="*/ 536 h 809"/>
              <a:gd name="T22" fmla="*/ 443 w 568"/>
              <a:gd name="T23" fmla="*/ 647 h 809"/>
              <a:gd name="T24" fmla="*/ 448 w 568"/>
              <a:gd name="T25" fmla="*/ 687 h 809"/>
              <a:gd name="T26" fmla="*/ 460 w 568"/>
              <a:gd name="T27" fmla="*/ 715 h 809"/>
              <a:gd name="T28" fmla="*/ 471 w 568"/>
              <a:gd name="T29" fmla="*/ 763 h 809"/>
              <a:gd name="T30" fmla="*/ 459 w 568"/>
              <a:gd name="T31" fmla="*/ 771 h 809"/>
              <a:gd name="T32" fmla="*/ 383 w 568"/>
              <a:gd name="T33" fmla="*/ 767 h 809"/>
              <a:gd name="T34" fmla="*/ 368 w 568"/>
              <a:gd name="T35" fmla="*/ 758 h 809"/>
              <a:gd name="T36" fmla="*/ 361 w 568"/>
              <a:gd name="T37" fmla="*/ 746 h 809"/>
              <a:gd name="T38" fmla="*/ 374 w 568"/>
              <a:gd name="T39" fmla="*/ 736 h 809"/>
              <a:gd name="T40" fmla="*/ 408 w 568"/>
              <a:gd name="T41" fmla="*/ 685 h 809"/>
              <a:gd name="T42" fmla="*/ 391 w 568"/>
              <a:gd name="T43" fmla="*/ 640 h 809"/>
              <a:gd name="T44" fmla="*/ 351 w 568"/>
              <a:gd name="T45" fmla="*/ 562 h 809"/>
              <a:gd name="T46" fmla="*/ 312 w 568"/>
              <a:gd name="T47" fmla="*/ 490 h 809"/>
              <a:gd name="T48" fmla="*/ 270 w 568"/>
              <a:gd name="T49" fmla="*/ 556 h 809"/>
              <a:gd name="T50" fmla="*/ 232 w 568"/>
              <a:gd name="T51" fmla="*/ 543 h 809"/>
              <a:gd name="T52" fmla="*/ 188 w 568"/>
              <a:gd name="T53" fmla="*/ 567 h 809"/>
              <a:gd name="T54" fmla="*/ 151 w 568"/>
              <a:gd name="T55" fmla="*/ 710 h 809"/>
              <a:gd name="T56" fmla="*/ 152 w 568"/>
              <a:gd name="T57" fmla="*/ 791 h 809"/>
              <a:gd name="T58" fmla="*/ 142 w 568"/>
              <a:gd name="T59" fmla="*/ 809 h 809"/>
              <a:gd name="T60" fmla="*/ 17 w 568"/>
              <a:gd name="T61" fmla="*/ 807 h 809"/>
              <a:gd name="T62" fmla="*/ 0 w 568"/>
              <a:gd name="T63" fmla="*/ 791 h 809"/>
              <a:gd name="T64" fmla="*/ 20 w 568"/>
              <a:gd name="T65" fmla="*/ 779 h 809"/>
              <a:gd name="T66" fmla="*/ 108 w 568"/>
              <a:gd name="T67" fmla="*/ 690 h 809"/>
              <a:gd name="T68" fmla="*/ 122 w 568"/>
              <a:gd name="T69" fmla="*/ 589 h 809"/>
              <a:gd name="T70" fmla="*/ 121 w 568"/>
              <a:gd name="T71" fmla="*/ 571 h 809"/>
              <a:gd name="T72" fmla="*/ 123 w 568"/>
              <a:gd name="T73" fmla="*/ 542 h 809"/>
              <a:gd name="T74" fmla="*/ 191 w 568"/>
              <a:gd name="T75" fmla="*/ 397 h 809"/>
              <a:gd name="T76" fmla="*/ 211 w 568"/>
              <a:gd name="T77" fmla="*/ 378 h 809"/>
              <a:gd name="T78" fmla="*/ 202 w 568"/>
              <a:gd name="T79" fmla="*/ 372 h 809"/>
              <a:gd name="T80" fmla="*/ 167 w 568"/>
              <a:gd name="T81" fmla="*/ 334 h 809"/>
              <a:gd name="T82" fmla="*/ 142 w 568"/>
              <a:gd name="T83" fmla="*/ 268 h 809"/>
              <a:gd name="T84" fmla="*/ 87 w 568"/>
              <a:gd name="T85" fmla="*/ 390 h 809"/>
              <a:gd name="T86" fmla="*/ 86 w 568"/>
              <a:gd name="T87" fmla="*/ 365 h 809"/>
              <a:gd name="T88" fmla="*/ 66 w 568"/>
              <a:gd name="T89" fmla="*/ 383 h 809"/>
              <a:gd name="T90" fmla="*/ 62 w 568"/>
              <a:gd name="T91" fmla="*/ 382 h 809"/>
              <a:gd name="T92" fmla="*/ 67 w 568"/>
              <a:gd name="T93" fmla="*/ 362 h 809"/>
              <a:gd name="T94" fmla="*/ 96 w 568"/>
              <a:gd name="T95" fmla="*/ 270 h 809"/>
              <a:gd name="T96" fmla="*/ 103 w 568"/>
              <a:gd name="T97" fmla="*/ 241 h 809"/>
              <a:gd name="T98" fmla="*/ 103 w 568"/>
              <a:gd name="T99" fmla="*/ 172 h 809"/>
              <a:gd name="T100" fmla="*/ 106 w 568"/>
              <a:gd name="T101" fmla="*/ 143 h 809"/>
              <a:gd name="T102" fmla="*/ 113 w 568"/>
              <a:gd name="T103" fmla="*/ 99 h 809"/>
              <a:gd name="T104" fmla="*/ 119 w 568"/>
              <a:gd name="T105" fmla="*/ 25 h 809"/>
              <a:gd name="T106" fmla="*/ 182 w 568"/>
              <a:gd name="T107" fmla="*/ 4 h 809"/>
              <a:gd name="T108" fmla="*/ 207 w 568"/>
              <a:gd name="T109" fmla="*/ 41 h 809"/>
              <a:gd name="T110" fmla="*/ 199 w 568"/>
              <a:gd name="T111" fmla="*/ 80 h 809"/>
              <a:gd name="T112" fmla="*/ 196 w 568"/>
              <a:gd name="T113" fmla="*/ 101 h 809"/>
              <a:gd name="T114" fmla="*/ 286 w 568"/>
              <a:gd name="T115" fmla="*/ 129 h 809"/>
              <a:gd name="T116" fmla="*/ 359 w 568"/>
              <a:gd name="T117" fmla="*/ 181 h 809"/>
              <a:gd name="T118" fmla="*/ 425 w 568"/>
              <a:gd name="T119" fmla="*/ 224 h 809"/>
              <a:gd name="T120" fmla="*/ 438 w 568"/>
              <a:gd name="T121" fmla="*/ 233 h 809"/>
              <a:gd name="T122" fmla="*/ 568 w 568"/>
              <a:gd name="T123" fmla="*/ 316 h 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68" h="809">
                <a:moveTo>
                  <a:pt x="568" y="316"/>
                </a:moveTo>
                <a:cubicBezTo>
                  <a:pt x="551" y="333"/>
                  <a:pt x="538" y="331"/>
                  <a:pt x="523" y="323"/>
                </a:cubicBezTo>
                <a:cubicBezTo>
                  <a:pt x="501" y="312"/>
                  <a:pt x="498" y="313"/>
                  <a:pt x="487" y="338"/>
                </a:cubicBezTo>
                <a:cubicBezTo>
                  <a:pt x="466" y="273"/>
                  <a:pt x="402" y="265"/>
                  <a:pt x="357" y="232"/>
                </a:cubicBezTo>
                <a:cubicBezTo>
                  <a:pt x="347" y="225"/>
                  <a:pt x="335" y="222"/>
                  <a:pt x="321" y="216"/>
                </a:cubicBezTo>
                <a:cubicBezTo>
                  <a:pt x="334" y="246"/>
                  <a:pt x="337" y="278"/>
                  <a:pt x="368" y="295"/>
                </a:cubicBezTo>
                <a:cubicBezTo>
                  <a:pt x="372" y="297"/>
                  <a:pt x="377" y="301"/>
                  <a:pt x="378" y="305"/>
                </a:cubicBezTo>
                <a:cubicBezTo>
                  <a:pt x="384" y="332"/>
                  <a:pt x="393" y="359"/>
                  <a:pt x="396" y="386"/>
                </a:cubicBezTo>
                <a:cubicBezTo>
                  <a:pt x="400" y="421"/>
                  <a:pt x="399" y="457"/>
                  <a:pt x="400" y="493"/>
                </a:cubicBezTo>
                <a:cubicBezTo>
                  <a:pt x="400" y="502"/>
                  <a:pt x="397" y="511"/>
                  <a:pt x="397" y="520"/>
                </a:cubicBezTo>
                <a:cubicBezTo>
                  <a:pt x="397" y="525"/>
                  <a:pt x="397" y="533"/>
                  <a:pt x="400" y="536"/>
                </a:cubicBezTo>
                <a:cubicBezTo>
                  <a:pt x="431" y="567"/>
                  <a:pt x="438" y="607"/>
                  <a:pt x="443" y="647"/>
                </a:cubicBezTo>
                <a:cubicBezTo>
                  <a:pt x="445" y="661"/>
                  <a:pt x="445" y="674"/>
                  <a:pt x="448" y="687"/>
                </a:cubicBezTo>
                <a:cubicBezTo>
                  <a:pt x="450" y="697"/>
                  <a:pt x="457" y="705"/>
                  <a:pt x="460" y="715"/>
                </a:cubicBezTo>
                <a:cubicBezTo>
                  <a:pt x="465" y="731"/>
                  <a:pt x="469" y="747"/>
                  <a:pt x="471" y="763"/>
                </a:cubicBezTo>
                <a:cubicBezTo>
                  <a:pt x="472" y="765"/>
                  <a:pt x="463" y="771"/>
                  <a:pt x="459" y="771"/>
                </a:cubicBezTo>
                <a:cubicBezTo>
                  <a:pt x="434" y="771"/>
                  <a:pt x="409" y="769"/>
                  <a:pt x="383" y="767"/>
                </a:cubicBezTo>
                <a:cubicBezTo>
                  <a:pt x="378" y="766"/>
                  <a:pt x="372" y="762"/>
                  <a:pt x="368" y="758"/>
                </a:cubicBezTo>
                <a:cubicBezTo>
                  <a:pt x="364" y="755"/>
                  <a:pt x="360" y="748"/>
                  <a:pt x="361" y="746"/>
                </a:cubicBezTo>
                <a:cubicBezTo>
                  <a:pt x="363" y="741"/>
                  <a:pt x="369" y="737"/>
                  <a:pt x="374" y="736"/>
                </a:cubicBezTo>
                <a:cubicBezTo>
                  <a:pt x="401" y="730"/>
                  <a:pt x="415" y="710"/>
                  <a:pt x="408" y="685"/>
                </a:cubicBezTo>
                <a:cubicBezTo>
                  <a:pt x="404" y="669"/>
                  <a:pt x="398" y="654"/>
                  <a:pt x="391" y="640"/>
                </a:cubicBezTo>
                <a:cubicBezTo>
                  <a:pt x="379" y="613"/>
                  <a:pt x="369" y="584"/>
                  <a:pt x="351" y="562"/>
                </a:cubicBezTo>
                <a:cubicBezTo>
                  <a:pt x="333" y="540"/>
                  <a:pt x="319" y="518"/>
                  <a:pt x="312" y="490"/>
                </a:cubicBezTo>
                <a:cubicBezTo>
                  <a:pt x="298" y="513"/>
                  <a:pt x="284" y="533"/>
                  <a:pt x="270" y="556"/>
                </a:cubicBezTo>
                <a:cubicBezTo>
                  <a:pt x="257" y="551"/>
                  <a:pt x="244" y="548"/>
                  <a:pt x="232" y="543"/>
                </a:cubicBezTo>
                <a:cubicBezTo>
                  <a:pt x="211" y="535"/>
                  <a:pt x="188" y="545"/>
                  <a:pt x="188" y="567"/>
                </a:cubicBezTo>
                <a:cubicBezTo>
                  <a:pt x="189" y="618"/>
                  <a:pt x="171" y="664"/>
                  <a:pt x="151" y="710"/>
                </a:cubicBezTo>
                <a:cubicBezTo>
                  <a:pt x="139" y="737"/>
                  <a:pt x="144" y="764"/>
                  <a:pt x="152" y="791"/>
                </a:cubicBezTo>
                <a:cubicBezTo>
                  <a:pt x="156" y="802"/>
                  <a:pt x="152" y="809"/>
                  <a:pt x="142" y="809"/>
                </a:cubicBezTo>
                <a:cubicBezTo>
                  <a:pt x="100" y="809"/>
                  <a:pt x="59" y="809"/>
                  <a:pt x="17" y="807"/>
                </a:cubicBezTo>
                <a:cubicBezTo>
                  <a:pt x="11" y="807"/>
                  <a:pt x="5" y="796"/>
                  <a:pt x="0" y="791"/>
                </a:cubicBezTo>
                <a:cubicBezTo>
                  <a:pt x="6" y="787"/>
                  <a:pt x="12" y="781"/>
                  <a:pt x="20" y="779"/>
                </a:cubicBezTo>
                <a:cubicBezTo>
                  <a:pt x="62" y="770"/>
                  <a:pt x="105" y="743"/>
                  <a:pt x="108" y="690"/>
                </a:cubicBezTo>
                <a:cubicBezTo>
                  <a:pt x="110" y="656"/>
                  <a:pt x="117" y="623"/>
                  <a:pt x="122" y="589"/>
                </a:cubicBezTo>
                <a:cubicBezTo>
                  <a:pt x="123" y="583"/>
                  <a:pt x="121" y="577"/>
                  <a:pt x="121" y="571"/>
                </a:cubicBezTo>
                <a:cubicBezTo>
                  <a:pt x="121" y="561"/>
                  <a:pt x="119" y="550"/>
                  <a:pt x="123" y="542"/>
                </a:cubicBezTo>
                <a:cubicBezTo>
                  <a:pt x="145" y="493"/>
                  <a:pt x="167" y="445"/>
                  <a:pt x="191" y="397"/>
                </a:cubicBezTo>
                <a:cubicBezTo>
                  <a:pt x="195" y="390"/>
                  <a:pt x="203" y="385"/>
                  <a:pt x="211" y="378"/>
                </a:cubicBezTo>
                <a:cubicBezTo>
                  <a:pt x="208" y="376"/>
                  <a:pt x="205" y="372"/>
                  <a:pt x="202" y="372"/>
                </a:cubicBezTo>
                <a:cubicBezTo>
                  <a:pt x="178" y="370"/>
                  <a:pt x="173" y="352"/>
                  <a:pt x="167" y="334"/>
                </a:cubicBezTo>
                <a:cubicBezTo>
                  <a:pt x="160" y="312"/>
                  <a:pt x="151" y="291"/>
                  <a:pt x="142" y="268"/>
                </a:cubicBezTo>
                <a:cubicBezTo>
                  <a:pt x="108" y="302"/>
                  <a:pt x="112" y="351"/>
                  <a:pt x="87" y="390"/>
                </a:cubicBezTo>
                <a:cubicBezTo>
                  <a:pt x="87" y="383"/>
                  <a:pt x="86" y="375"/>
                  <a:pt x="86" y="365"/>
                </a:cubicBezTo>
                <a:cubicBezTo>
                  <a:pt x="79" y="372"/>
                  <a:pt x="73" y="378"/>
                  <a:pt x="66" y="383"/>
                </a:cubicBezTo>
                <a:cubicBezTo>
                  <a:pt x="65" y="383"/>
                  <a:pt x="64" y="382"/>
                  <a:pt x="62" y="382"/>
                </a:cubicBezTo>
                <a:cubicBezTo>
                  <a:pt x="64" y="375"/>
                  <a:pt x="66" y="369"/>
                  <a:pt x="67" y="362"/>
                </a:cubicBezTo>
                <a:cubicBezTo>
                  <a:pt x="77" y="331"/>
                  <a:pt x="86" y="301"/>
                  <a:pt x="96" y="270"/>
                </a:cubicBezTo>
                <a:cubicBezTo>
                  <a:pt x="99" y="260"/>
                  <a:pt x="101" y="251"/>
                  <a:pt x="103" y="241"/>
                </a:cubicBezTo>
                <a:cubicBezTo>
                  <a:pt x="108" y="218"/>
                  <a:pt x="119" y="196"/>
                  <a:pt x="103" y="172"/>
                </a:cubicBezTo>
                <a:cubicBezTo>
                  <a:pt x="99" y="165"/>
                  <a:pt x="100" y="148"/>
                  <a:pt x="106" y="143"/>
                </a:cubicBezTo>
                <a:cubicBezTo>
                  <a:pt x="120" y="128"/>
                  <a:pt x="113" y="114"/>
                  <a:pt x="113" y="99"/>
                </a:cubicBezTo>
                <a:cubicBezTo>
                  <a:pt x="113" y="74"/>
                  <a:pt x="115" y="49"/>
                  <a:pt x="119" y="25"/>
                </a:cubicBezTo>
                <a:cubicBezTo>
                  <a:pt x="121" y="11"/>
                  <a:pt x="159" y="0"/>
                  <a:pt x="182" y="4"/>
                </a:cubicBezTo>
                <a:cubicBezTo>
                  <a:pt x="199" y="7"/>
                  <a:pt x="208" y="20"/>
                  <a:pt x="207" y="41"/>
                </a:cubicBezTo>
                <a:cubicBezTo>
                  <a:pt x="206" y="54"/>
                  <a:pt x="202" y="67"/>
                  <a:pt x="199" y="80"/>
                </a:cubicBezTo>
                <a:cubicBezTo>
                  <a:pt x="198" y="87"/>
                  <a:pt x="197" y="94"/>
                  <a:pt x="196" y="101"/>
                </a:cubicBezTo>
                <a:cubicBezTo>
                  <a:pt x="232" y="99"/>
                  <a:pt x="260" y="114"/>
                  <a:pt x="286" y="129"/>
                </a:cubicBezTo>
                <a:cubicBezTo>
                  <a:pt x="312" y="144"/>
                  <a:pt x="334" y="164"/>
                  <a:pt x="359" y="181"/>
                </a:cubicBezTo>
                <a:cubicBezTo>
                  <a:pt x="380" y="196"/>
                  <a:pt x="403" y="210"/>
                  <a:pt x="425" y="224"/>
                </a:cubicBezTo>
                <a:cubicBezTo>
                  <a:pt x="430" y="227"/>
                  <a:pt x="435" y="230"/>
                  <a:pt x="438" y="233"/>
                </a:cubicBezTo>
                <a:cubicBezTo>
                  <a:pt x="475" y="269"/>
                  <a:pt x="513" y="301"/>
                  <a:pt x="568" y="316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0" name="Freeform 75">
            <a:extLst>
              <a:ext uri="{FF2B5EF4-FFF2-40B4-BE49-F238E27FC236}">
                <a16:creationId xmlns:a16="http://schemas.microsoft.com/office/drawing/2014/main" id="{7F59D4E5-7AF5-4926-97BF-9DC0F58E9BF6}"/>
              </a:ext>
            </a:extLst>
          </p:cNvPr>
          <p:cNvSpPr>
            <a:spLocks/>
          </p:cNvSpPr>
          <p:nvPr/>
        </p:nvSpPr>
        <p:spPr bwMode="auto">
          <a:xfrm>
            <a:off x="6773863" y="2730500"/>
            <a:ext cx="638175" cy="1192213"/>
          </a:xfrm>
          <a:custGeom>
            <a:avLst/>
            <a:gdLst>
              <a:gd name="T0" fmla="*/ 83 w 444"/>
              <a:gd name="T1" fmla="*/ 30 h 830"/>
              <a:gd name="T2" fmla="*/ 97 w 444"/>
              <a:gd name="T3" fmla="*/ 23 h 830"/>
              <a:gd name="T4" fmla="*/ 111 w 444"/>
              <a:gd name="T5" fmla="*/ 20 h 830"/>
              <a:gd name="T6" fmla="*/ 116 w 444"/>
              <a:gd name="T7" fmla="*/ 48 h 830"/>
              <a:gd name="T8" fmla="*/ 138 w 444"/>
              <a:gd name="T9" fmla="*/ 139 h 830"/>
              <a:gd name="T10" fmla="*/ 179 w 444"/>
              <a:gd name="T11" fmla="*/ 302 h 830"/>
              <a:gd name="T12" fmla="*/ 144 w 444"/>
              <a:gd name="T13" fmla="*/ 51 h 830"/>
              <a:gd name="T14" fmla="*/ 155 w 444"/>
              <a:gd name="T15" fmla="*/ 0 h 830"/>
              <a:gd name="T16" fmla="*/ 163 w 444"/>
              <a:gd name="T17" fmla="*/ 19 h 830"/>
              <a:gd name="T18" fmla="*/ 193 w 444"/>
              <a:gd name="T19" fmla="*/ 131 h 830"/>
              <a:gd name="T20" fmla="*/ 271 w 444"/>
              <a:gd name="T21" fmla="*/ 162 h 830"/>
              <a:gd name="T22" fmla="*/ 309 w 444"/>
              <a:gd name="T23" fmla="*/ 206 h 830"/>
              <a:gd name="T24" fmla="*/ 338 w 444"/>
              <a:gd name="T25" fmla="*/ 281 h 830"/>
              <a:gd name="T26" fmla="*/ 426 w 444"/>
              <a:gd name="T27" fmla="*/ 489 h 830"/>
              <a:gd name="T28" fmla="*/ 364 w 444"/>
              <a:gd name="T29" fmla="*/ 379 h 830"/>
              <a:gd name="T30" fmla="*/ 312 w 444"/>
              <a:gd name="T31" fmla="*/ 305 h 830"/>
              <a:gd name="T32" fmla="*/ 305 w 444"/>
              <a:gd name="T33" fmla="*/ 412 h 830"/>
              <a:gd name="T34" fmla="*/ 317 w 444"/>
              <a:gd name="T35" fmla="*/ 493 h 830"/>
              <a:gd name="T36" fmla="*/ 368 w 444"/>
              <a:gd name="T37" fmla="*/ 673 h 830"/>
              <a:gd name="T38" fmla="*/ 394 w 444"/>
              <a:gd name="T39" fmla="*/ 788 h 830"/>
              <a:gd name="T40" fmla="*/ 253 w 444"/>
              <a:gd name="T41" fmla="*/ 538 h 830"/>
              <a:gd name="T42" fmla="*/ 245 w 444"/>
              <a:gd name="T43" fmla="*/ 554 h 830"/>
              <a:gd name="T44" fmla="*/ 307 w 444"/>
              <a:gd name="T45" fmla="*/ 690 h 830"/>
              <a:gd name="T46" fmla="*/ 247 w 444"/>
              <a:gd name="T47" fmla="*/ 740 h 830"/>
              <a:gd name="T48" fmla="*/ 236 w 444"/>
              <a:gd name="T49" fmla="*/ 653 h 830"/>
              <a:gd name="T50" fmla="*/ 247 w 444"/>
              <a:gd name="T51" fmla="*/ 767 h 830"/>
              <a:gd name="T52" fmla="*/ 247 w 444"/>
              <a:gd name="T53" fmla="*/ 786 h 830"/>
              <a:gd name="T54" fmla="*/ 187 w 444"/>
              <a:gd name="T55" fmla="*/ 568 h 830"/>
              <a:gd name="T56" fmla="*/ 158 w 444"/>
              <a:gd name="T57" fmla="*/ 565 h 830"/>
              <a:gd name="T58" fmla="*/ 165 w 444"/>
              <a:gd name="T59" fmla="*/ 720 h 830"/>
              <a:gd name="T60" fmla="*/ 97 w 444"/>
              <a:gd name="T61" fmla="*/ 765 h 830"/>
              <a:gd name="T62" fmla="*/ 79 w 444"/>
              <a:gd name="T63" fmla="*/ 753 h 830"/>
              <a:gd name="T64" fmla="*/ 103 w 444"/>
              <a:gd name="T65" fmla="*/ 553 h 830"/>
              <a:gd name="T66" fmla="*/ 114 w 444"/>
              <a:gd name="T67" fmla="*/ 440 h 830"/>
              <a:gd name="T68" fmla="*/ 99 w 444"/>
              <a:gd name="T69" fmla="*/ 369 h 830"/>
              <a:gd name="T70" fmla="*/ 69 w 444"/>
              <a:gd name="T71" fmla="*/ 264 h 830"/>
              <a:gd name="T72" fmla="*/ 6 w 444"/>
              <a:gd name="T73" fmla="*/ 206 h 830"/>
              <a:gd name="T74" fmla="*/ 23 w 444"/>
              <a:gd name="T75" fmla="*/ 121 h 830"/>
              <a:gd name="T76" fmla="*/ 32 w 444"/>
              <a:gd name="T77" fmla="*/ 67 h 830"/>
              <a:gd name="T78" fmla="*/ 30 w 444"/>
              <a:gd name="T79" fmla="*/ 61 h 830"/>
              <a:gd name="T80" fmla="*/ 38 w 444"/>
              <a:gd name="T81" fmla="*/ 57 h 830"/>
              <a:gd name="T82" fmla="*/ 52 w 444"/>
              <a:gd name="T83" fmla="*/ 51 h 830"/>
              <a:gd name="T84" fmla="*/ 50 w 444"/>
              <a:gd name="T85" fmla="*/ 68 h 830"/>
              <a:gd name="T86" fmla="*/ 69 w 444"/>
              <a:gd name="T87" fmla="*/ 86 h 830"/>
              <a:gd name="T88" fmla="*/ 36 w 444"/>
              <a:gd name="T89" fmla="*/ 156 h 830"/>
              <a:gd name="T90" fmla="*/ 74 w 444"/>
              <a:gd name="T91" fmla="*/ 212 h 830"/>
              <a:gd name="T92" fmla="*/ 97 w 444"/>
              <a:gd name="T93" fmla="*/ 146 h 830"/>
              <a:gd name="T94" fmla="*/ 79 w 444"/>
              <a:gd name="T95" fmla="*/ 41 h 830"/>
              <a:gd name="T96" fmla="*/ 65 w 444"/>
              <a:gd name="T97" fmla="*/ 46 h 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44" h="830">
                <a:moveTo>
                  <a:pt x="80" y="9"/>
                </a:moveTo>
                <a:cubicBezTo>
                  <a:pt x="81" y="16"/>
                  <a:pt x="81" y="23"/>
                  <a:pt x="83" y="30"/>
                </a:cubicBezTo>
                <a:cubicBezTo>
                  <a:pt x="84" y="35"/>
                  <a:pt x="86" y="40"/>
                  <a:pt x="89" y="51"/>
                </a:cubicBezTo>
                <a:cubicBezTo>
                  <a:pt x="92" y="38"/>
                  <a:pt x="94" y="32"/>
                  <a:pt x="97" y="23"/>
                </a:cubicBezTo>
                <a:cubicBezTo>
                  <a:pt x="99" y="30"/>
                  <a:pt x="100" y="33"/>
                  <a:pt x="102" y="37"/>
                </a:cubicBezTo>
                <a:cubicBezTo>
                  <a:pt x="105" y="31"/>
                  <a:pt x="108" y="26"/>
                  <a:pt x="111" y="20"/>
                </a:cubicBezTo>
                <a:cubicBezTo>
                  <a:pt x="112" y="20"/>
                  <a:pt x="114" y="20"/>
                  <a:pt x="115" y="20"/>
                </a:cubicBezTo>
                <a:cubicBezTo>
                  <a:pt x="116" y="29"/>
                  <a:pt x="119" y="39"/>
                  <a:pt x="116" y="48"/>
                </a:cubicBezTo>
                <a:cubicBezTo>
                  <a:pt x="108" y="79"/>
                  <a:pt x="121" y="105"/>
                  <a:pt x="132" y="132"/>
                </a:cubicBezTo>
                <a:cubicBezTo>
                  <a:pt x="133" y="134"/>
                  <a:pt x="136" y="137"/>
                  <a:pt x="138" y="139"/>
                </a:cubicBezTo>
                <a:cubicBezTo>
                  <a:pt x="158" y="150"/>
                  <a:pt x="163" y="166"/>
                  <a:pt x="150" y="188"/>
                </a:cubicBezTo>
                <a:cubicBezTo>
                  <a:pt x="194" y="217"/>
                  <a:pt x="168" y="264"/>
                  <a:pt x="179" y="302"/>
                </a:cubicBezTo>
                <a:cubicBezTo>
                  <a:pt x="177" y="263"/>
                  <a:pt x="195" y="225"/>
                  <a:pt x="177" y="183"/>
                </a:cubicBezTo>
                <a:cubicBezTo>
                  <a:pt x="160" y="142"/>
                  <a:pt x="155" y="95"/>
                  <a:pt x="144" y="51"/>
                </a:cubicBezTo>
                <a:cubicBezTo>
                  <a:pt x="141" y="38"/>
                  <a:pt x="134" y="27"/>
                  <a:pt x="130" y="16"/>
                </a:cubicBezTo>
                <a:cubicBezTo>
                  <a:pt x="139" y="10"/>
                  <a:pt x="147" y="5"/>
                  <a:pt x="155" y="0"/>
                </a:cubicBezTo>
                <a:cubicBezTo>
                  <a:pt x="158" y="5"/>
                  <a:pt x="162" y="12"/>
                  <a:pt x="166" y="20"/>
                </a:cubicBezTo>
                <a:cubicBezTo>
                  <a:pt x="165" y="20"/>
                  <a:pt x="164" y="19"/>
                  <a:pt x="163" y="19"/>
                </a:cubicBezTo>
                <a:cubicBezTo>
                  <a:pt x="165" y="31"/>
                  <a:pt x="165" y="43"/>
                  <a:pt x="168" y="54"/>
                </a:cubicBezTo>
                <a:cubicBezTo>
                  <a:pt x="175" y="80"/>
                  <a:pt x="183" y="106"/>
                  <a:pt x="193" y="131"/>
                </a:cubicBezTo>
                <a:cubicBezTo>
                  <a:pt x="204" y="158"/>
                  <a:pt x="218" y="184"/>
                  <a:pt x="229" y="207"/>
                </a:cubicBezTo>
                <a:cubicBezTo>
                  <a:pt x="244" y="191"/>
                  <a:pt x="256" y="175"/>
                  <a:pt x="271" y="162"/>
                </a:cubicBezTo>
                <a:cubicBezTo>
                  <a:pt x="274" y="159"/>
                  <a:pt x="287" y="166"/>
                  <a:pt x="294" y="171"/>
                </a:cubicBezTo>
                <a:cubicBezTo>
                  <a:pt x="306" y="179"/>
                  <a:pt x="316" y="191"/>
                  <a:pt x="309" y="206"/>
                </a:cubicBezTo>
                <a:cubicBezTo>
                  <a:pt x="303" y="218"/>
                  <a:pt x="291" y="227"/>
                  <a:pt x="282" y="237"/>
                </a:cubicBezTo>
                <a:cubicBezTo>
                  <a:pt x="309" y="241"/>
                  <a:pt x="325" y="261"/>
                  <a:pt x="338" y="281"/>
                </a:cubicBezTo>
                <a:cubicBezTo>
                  <a:pt x="370" y="328"/>
                  <a:pt x="398" y="377"/>
                  <a:pt x="428" y="425"/>
                </a:cubicBezTo>
                <a:cubicBezTo>
                  <a:pt x="444" y="450"/>
                  <a:pt x="444" y="469"/>
                  <a:pt x="426" y="489"/>
                </a:cubicBezTo>
                <a:cubicBezTo>
                  <a:pt x="420" y="468"/>
                  <a:pt x="418" y="447"/>
                  <a:pt x="408" y="430"/>
                </a:cubicBezTo>
                <a:cubicBezTo>
                  <a:pt x="397" y="411"/>
                  <a:pt x="378" y="396"/>
                  <a:pt x="364" y="379"/>
                </a:cubicBezTo>
                <a:cubicBezTo>
                  <a:pt x="350" y="361"/>
                  <a:pt x="338" y="341"/>
                  <a:pt x="325" y="323"/>
                </a:cubicBezTo>
                <a:cubicBezTo>
                  <a:pt x="321" y="317"/>
                  <a:pt x="317" y="312"/>
                  <a:pt x="312" y="305"/>
                </a:cubicBezTo>
                <a:cubicBezTo>
                  <a:pt x="297" y="341"/>
                  <a:pt x="301" y="373"/>
                  <a:pt x="316" y="406"/>
                </a:cubicBezTo>
                <a:cubicBezTo>
                  <a:pt x="313" y="408"/>
                  <a:pt x="308" y="410"/>
                  <a:pt x="305" y="412"/>
                </a:cubicBezTo>
                <a:cubicBezTo>
                  <a:pt x="308" y="423"/>
                  <a:pt x="310" y="434"/>
                  <a:pt x="312" y="446"/>
                </a:cubicBezTo>
                <a:cubicBezTo>
                  <a:pt x="314" y="462"/>
                  <a:pt x="313" y="478"/>
                  <a:pt x="317" y="493"/>
                </a:cubicBezTo>
                <a:cubicBezTo>
                  <a:pt x="326" y="527"/>
                  <a:pt x="320" y="564"/>
                  <a:pt x="345" y="596"/>
                </a:cubicBezTo>
                <a:cubicBezTo>
                  <a:pt x="360" y="616"/>
                  <a:pt x="360" y="647"/>
                  <a:pt x="368" y="673"/>
                </a:cubicBezTo>
                <a:cubicBezTo>
                  <a:pt x="375" y="695"/>
                  <a:pt x="381" y="718"/>
                  <a:pt x="393" y="737"/>
                </a:cubicBezTo>
                <a:cubicBezTo>
                  <a:pt x="404" y="755"/>
                  <a:pt x="398" y="772"/>
                  <a:pt x="394" y="788"/>
                </a:cubicBezTo>
                <a:cubicBezTo>
                  <a:pt x="391" y="796"/>
                  <a:pt x="373" y="799"/>
                  <a:pt x="357" y="807"/>
                </a:cubicBezTo>
                <a:cubicBezTo>
                  <a:pt x="358" y="699"/>
                  <a:pt x="323" y="611"/>
                  <a:pt x="253" y="538"/>
                </a:cubicBezTo>
                <a:cubicBezTo>
                  <a:pt x="251" y="539"/>
                  <a:pt x="249" y="539"/>
                  <a:pt x="246" y="540"/>
                </a:cubicBezTo>
                <a:cubicBezTo>
                  <a:pt x="246" y="545"/>
                  <a:pt x="243" y="550"/>
                  <a:pt x="245" y="554"/>
                </a:cubicBezTo>
                <a:cubicBezTo>
                  <a:pt x="256" y="591"/>
                  <a:pt x="266" y="629"/>
                  <a:pt x="301" y="653"/>
                </a:cubicBezTo>
                <a:cubicBezTo>
                  <a:pt x="326" y="670"/>
                  <a:pt x="327" y="669"/>
                  <a:pt x="307" y="690"/>
                </a:cubicBezTo>
                <a:cubicBezTo>
                  <a:pt x="296" y="702"/>
                  <a:pt x="285" y="715"/>
                  <a:pt x="273" y="726"/>
                </a:cubicBezTo>
                <a:cubicBezTo>
                  <a:pt x="268" y="732"/>
                  <a:pt x="259" y="734"/>
                  <a:pt x="247" y="740"/>
                </a:cubicBezTo>
                <a:cubicBezTo>
                  <a:pt x="265" y="696"/>
                  <a:pt x="270" y="659"/>
                  <a:pt x="236" y="622"/>
                </a:cubicBezTo>
                <a:cubicBezTo>
                  <a:pt x="236" y="635"/>
                  <a:pt x="236" y="644"/>
                  <a:pt x="236" y="653"/>
                </a:cubicBezTo>
                <a:cubicBezTo>
                  <a:pt x="235" y="675"/>
                  <a:pt x="233" y="697"/>
                  <a:pt x="235" y="719"/>
                </a:cubicBezTo>
                <a:cubicBezTo>
                  <a:pt x="236" y="735"/>
                  <a:pt x="243" y="751"/>
                  <a:pt x="247" y="767"/>
                </a:cubicBezTo>
                <a:cubicBezTo>
                  <a:pt x="249" y="771"/>
                  <a:pt x="251" y="774"/>
                  <a:pt x="252" y="778"/>
                </a:cubicBezTo>
                <a:cubicBezTo>
                  <a:pt x="252" y="781"/>
                  <a:pt x="249" y="784"/>
                  <a:pt x="247" y="786"/>
                </a:cubicBezTo>
                <a:cubicBezTo>
                  <a:pt x="232" y="798"/>
                  <a:pt x="236" y="830"/>
                  <a:pt x="204" y="823"/>
                </a:cubicBezTo>
                <a:cubicBezTo>
                  <a:pt x="212" y="738"/>
                  <a:pt x="201" y="653"/>
                  <a:pt x="187" y="568"/>
                </a:cubicBezTo>
                <a:cubicBezTo>
                  <a:pt x="181" y="567"/>
                  <a:pt x="175" y="566"/>
                  <a:pt x="169" y="566"/>
                </a:cubicBezTo>
                <a:cubicBezTo>
                  <a:pt x="164" y="565"/>
                  <a:pt x="159" y="565"/>
                  <a:pt x="158" y="565"/>
                </a:cubicBezTo>
                <a:cubicBezTo>
                  <a:pt x="154" y="605"/>
                  <a:pt x="150" y="643"/>
                  <a:pt x="149" y="681"/>
                </a:cubicBezTo>
                <a:cubicBezTo>
                  <a:pt x="149" y="694"/>
                  <a:pt x="158" y="708"/>
                  <a:pt x="165" y="720"/>
                </a:cubicBezTo>
                <a:cubicBezTo>
                  <a:pt x="170" y="729"/>
                  <a:pt x="172" y="735"/>
                  <a:pt x="162" y="739"/>
                </a:cubicBezTo>
                <a:cubicBezTo>
                  <a:pt x="141" y="748"/>
                  <a:pt x="119" y="757"/>
                  <a:pt x="97" y="765"/>
                </a:cubicBezTo>
                <a:cubicBezTo>
                  <a:pt x="90" y="768"/>
                  <a:pt x="82" y="766"/>
                  <a:pt x="69" y="766"/>
                </a:cubicBezTo>
                <a:cubicBezTo>
                  <a:pt x="75" y="758"/>
                  <a:pt x="76" y="755"/>
                  <a:pt x="79" y="753"/>
                </a:cubicBezTo>
                <a:cubicBezTo>
                  <a:pt x="120" y="725"/>
                  <a:pt x="126" y="686"/>
                  <a:pt x="118" y="641"/>
                </a:cubicBezTo>
                <a:cubicBezTo>
                  <a:pt x="112" y="612"/>
                  <a:pt x="103" y="582"/>
                  <a:pt x="103" y="553"/>
                </a:cubicBezTo>
                <a:cubicBezTo>
                  <a:pt x="103" y="522"/>
                  <a:pt x="112" y="490"/>
                  <a:pt x="116" y="459"/>
                </a:cubicBezTo>
                <a:cubicBezTo>
                  <a:pt x="117" y="453"/>
                  <a:pt x="115" y="446"/>
                  <a:pt x="114" y="440"/>
                </a:cubicBezTo>
                <a:cubicBezTo>
                  <a:pt x="113" y="436"/>
                  <a:pt x="109" y="433"/>
                  <a:pt x="110" y="431"/>
                </a:cubicBezTo>
                <a:cubicBezTo>
                  <a:pt x="117" y="409"/>
                  <a:pt x="100" y="390"/>
                  <a:pt x="99" y="369"/>
                </a:cubicBezTo>
                <a:cubicBezTo>
                  <a:pt x="99" y="353"/>
                  <a:pt x="89" y="338"/>
                  <a:pt x="84" y="323"/>
                </a:cubicBezTo>
                <a:cubicBezTo>
                  <a:pt x="78" y="303"/>
                  <a:pt x="72" y="284"/>
                  <a:pt x="69" y="264"/>
                </a:cubicBezTo>
                <a:cubicBezTo>
                  <a:pt x="67" y="253"/>
                  <a:pt x="64" y="245"/>
                  <a:pt x="53" y="239"/>
                </a:cubicBezTo>
                <a:cubicBezTo>
                  <a:pt x="36" y="230"/>
                  <a:pt x="20" y="219"/>
                  <a:pt x="6" y="206"/>
                </a:cubicBezTo>
                <a:cubicBezTo>
                  <a:pt x="1" y="202"/>
                  <a:pt x="0" y="190"/>
                  <a:pt x="2" y="183"/>
                </a:cubicBezTo>
                <a:cubicBezTo>
                  <a:pt x="8" y="162"/>
                  <a:pt x="17" y="142"/>
                  <a:pt x="23" y="121"/>
                </a:cubicBezTo>
                <a:cubicBezTo>
                  <a:pt x="26" y="109"/>
                  <a:pt x="24" y="96"/>
                  <a:pt x="24" y="83"/>
                </a:cubicBezTo>
                <a:cubicBezTo>
                  <a:pt x="27" y="78"/>
                  <a:pt x="30" y="72"/>
                  <a:pt x="32" y="67"/>
                </a:cubicBezTo>
                <a:cubicBezTo>
                  <a:pt x="32" y="66"/>
                  <a:pt x="31" y="64"/>
                  <a:pt x="30" y="63"/>
                </a:cubicBezTo>
                <a:cubicBezTo>
                  <a:pt x="30" y="61"/>
                  <a:pt x="30" y="61"/>
                  <a:pt x="30" y="61"/>
                </a:cubicBezTo>
                <a:cubicBezTo>
                  <a:pt x="30" y="62"/>
                  <a:pt x="30" y="62"/>
                  <a:pt x="30" y="62"/>
                </a:cubicBezTo>
                <a:cubicBezTo>
                  <a:pt x="32" y="60"/>
                  <a:pt x="35" y="59"/>
                  <a:pt x="38" y="57"/>
                </a:cubicBezTo>
                <a:cubicBezTo>
                  <a:pt x="39" y="58"/>
                  <a:pt x="39" y="58"/>
                  <a:pt x="39" y="58"/>
                </a:cubicBezTo>
                <a:cubicBezTo>
                  <a:pt x="43" y="55"/>
                  <a:pt x="47" y="53"/>
                  <a:pt x="52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1" y="56"/>
                  <a:pt x="50" y="61"/>
                  <a:pt x="50" y="68"/>
                </a:cubicBezTo>
                <a:cubicBezTo>
                  <a:pt x="54" y="66"/>
                  <a:pt x="58" y="64"/>
                  <a:pt x="62" y="62"/>
                </a:cubicBezTo>
                <a:cubicBezTo>
                  <a:pt x="65" y="71"/>
                  <a:pt x="69" y="78"/>
                  <a:pt x="69" y="86"/>
                </a:cubicBezTo>
                <a:cubicBezTo>
                  <a:pt x="69" y="92"/>
                  <a:pt x="67" y="103"/>
                  <a:pt x="62" y="105"/>
                </a:cubicBezTo>
                <a:cubicBezTo>
                  <a:pt x="40" y="116"/>
                  <a:pt x="42" y="138"/>
                  <a:pt x="36" y="156"/>
                </a:cubicBezTo>
                <a:cubicBezTo>
                  <a:pt x="28" y="179"/>
                  <a:pt x="34" y="193"/>
                  <a:pt x="58" y="200"/>
                </a:cubicBezTo>
                <a:cubicBezTo>
                  <a:pt x="62" y="201"/>
                  <a:pt x="66" y="205"/>
                  <a:pt x="74" y="212"/>
                </a:cubicBezTo>
                <a:cubicBezTo>
                  <a:pt x="78" y="199"/>
                  <a:pt x="80" y="188"/>
                  <a:pt x="83" y="179"/>
                </a:cubicBezTo>
                <a:cubicBezTo>
                  <a:pt x="87" y="168"/>
                  <a:pt x="92" y="157"/>
                  <a:pt x="97" y="146"/>
                </a:cubicBezTo>
                <a:cubicBezTo>
                  <a:pt x="99" y="140"/>
                  <a:pt x="105" y="133"/>
                  <a:pt x="103" y="128"/>
                </a:cubicBezTo>
                <a:cubicBezTo>
                  <a:pt x="97" y="101"/>
                  <a:pt x="88" y="73"/>
                  <a:pt x="79" y="41"/>
                </a:cubicBezTo>
                <a:cubicBezTo>
                  <a:pt x="75" y="52"/>
                  <a:pt x="73" y="58"/>
                  <a:pt x="70" y="66"/>
                </a:cubicBezTo>
                <a:cubicBezTo>
                  <a:pt x="68" y="58"/>
                  <a:pt x="66" y="52"/>
                  <a:pt x="65" y="46"/>
                </a:cubicBezTo>
                <a:cubicBezTo>
                  <a:pt x="70" y="34"/>
                  <a:pt x="75" y="21"/>
                  <a:pt x="80" y="9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1" name="Freeform 76">
            <a:extLst>
              <a:ext uri="{FF2B5EF4-FFF2-40B4-BE49-F238E27FC236}">
                <a16:creationId xmlns:a16="http://schemas.microsoft.com/office/drawing/2014/main" id="{1EDD06C7-CD1D-45A8-9ABE-E371425C4CB5}"/>
              </a:ext>
            </a:extLst>
          </p:cNvPr>
          <p:cNvSpPr>
            <a:spLocks/>
          </p:cNvSpPr>
          <p:nvPr/>
        </p:nvSpPr>
        <p:spPr bwMode="auto">
          <a:xfrm>
            <a:off x="6572250" y="3940175"/>
            <a:ext cx="758825" cy="1038225"/>
          </a:xfrm>
          <a:custGeom>
            <a:avLst/>
            <a:gdLst>
              <a:gd name="T0" fmla="*/ 403 w 529"/>
              <a:gd name="T1" fmla="*/ 134 h 723"/>
              <a:gd name="T2" fmla="*/ 403 w 529"/>
              <a:gd name="T3" fmla="*/ 178 h 723"/>
              <a:gd name="T4" fmla="*/ 434 w 529"/>
              <a:gd name="T5" fmla="*/ 284 h 723"/>
              <a:gd name="T6" fmla="*/ 511 w 529"/>
              <a:gd name="T7" fmla="*/ 367 h 723"/>
              <a:gd name="T8" fmla="*/ 518 w 529"/>
              <a:gd name="T9" fmla="*/ 437 h 723"/>
              <a:gd name="T10" fmla="*/ 469 w 529"/>
              <a:gd name="T11" fmla="*/ 468 h 723"/>
              <a:gd name="T12" fmla="*/ 418 w 529"/>
              <a:gd name="T13" fmla="*/ 427 h 723"/>
              <a:gd name="T14" fmla="*/ 449 w 529"/>
              <a:gd name="T15" fmla="*/ 366 h 723"/>
              <a:gd name="T16" fmla="*/ 467 w 529"/>
              <a:gd name="T17" fmla="*/ 360 h 723"/>
              <a:gd name="T18" fmla="*/ 403 w 529"/>
              <a:gd name="T19" fmla="*/ 315 h 723"/>
              <a:gd name="T20" fmla="*/ 362 w 529"/>
              <a:gd name="T21" fmla="*/ 253 h 723"/>
              <a:gd name="T22" fmla="*/ 353 w 529"/>
              <a:gd name="T23" fmla="*/ 314 h 723"/>
              <a:gd name="T24" fmla="*/ 378 w 529"/>
              <a:gd name="T25" fmla="*/ 377 h 723"/>
              <a:gd name="T26" fmla="*/ 405 w 529"/>
              <a:gd name="T27" fmla="*/ 425 h 723"/>
              <a:gd name="T28" fmla="*/ 411 w 529"/>
              <a:gd name="T29" fmla="*/ 462 h 723"/>
              <a:gd name="T30" fmla="*/ 414 w 529"/>
              <a:gd name="T31" fmla="*/ 483 h 723"/>
              <a:gd name="T32" fmla="*/ 385 w 529"/>
              <a:gd name="T33" fmla="*/ 475 h 723"/>
              <a:gd name="T34" fmla="*/ 364 w 529"/>
              <a:gd name="T35" fmla="*/ 445 h 723"/>
              <a:gd name="T36" fmla="*/ 352 w 529"/>
              <a:gd name="T37" fmla="*/ 401 h 723"/>
              <a:gd name="T38" fmla="*/ 312 w 529"/>
              <a:gd name="T39" fmla="*/ 325 h 723"/>
              <a:gd name="T40" fmla="*/ 294 w 529"/>
              <a:gd name="T41" fmla="*/ 338 h 723"/>
              <a:gd name="T42" fmla="*/ 318 w 529"/>
              <a:gd name="T43" fmla="*/ 430 h 723"/>
              <a:gd name="T44" fmla="*/ 329 w 529"/>
              <a:gd name="T45" fmla="*/ 523 h 723"/>
              <a:gd name="T46" fmla="*/ 332 w 529"/>
              <a:gd name="T47" fmla="*/ 611 h 723"/>
              <a:gd name="T48" fmla="*/ 392 w 529"/>
              <a:gd name="T49" fmla="*/ 681 h 723"/>
              <a:gd name="T50" fmla="*/ 407 w 529"/>
              <a:gd name="T51" fmla="*/ 692 h 723"/>
              <a:gd name="T52" fmla="*/ 394 w 529"/>
              <a:gd name="T53" fmla="*/ 705 h 723"/>
              <a:gd name="T54" fmla="*/ 284 w 529"/>
              <a:gd name="T55" fmla="*/ 705 h 723"/>
              <a:gd name="T56" fmla="*/ 275 w 529"/>
              <a:gd name="T57" fmla="*/ 557 h 723"/>
              <a:gd name="T58" fmla="*/ 266 w 529"/>
              <a:gd name="T59" fmla="*/ 491 h 723"/>
              <a:gd name="T60" fmla="*/ 218 w 529"/>
              <a:gd name="T61" fmla="*/ 506 h 723"/>
              <a:gd name="T62" fmla="*/ 200 w 529"/>
              <a:gd name="T63" fmla="*/ 467 h 723"/>
              <a:gd name="T64" fmla="*/ 197 w 529"/>
              <a:gd name="T65" fmla="*/ 484 h 723"/>
              <a:gd name="T66" fmla="*/ 161 w 529"/>
              <a:gd name="T67" fmla="*/ 511 h 723"/>
              <a:gd name="T68" fmla="*/ 86 w 529"/>
              <a:gd name="T69" fmla="*/ 607 h 723"/>
              <a:gd name="T70" fmla="*/ 86 w 529"/>
              <a:gd name="T71" fmla="*/ 706 h 723"/>
              <a:gd name="T72" fmla="*/ 87 w 529"/>
              <a:gd name="T73" fmla="*/ 719 h 723"/>
              <a:gd name="T74" fmla="*/ 75 w 529"/>
              <a:gd name="T75" fmla="*/ 722 h 723"/>
              <a:gd name="T76" fmla="*/ 21 w 529"/>
              <a:gd name="T77" fmla="*/ 691 h 723"/>
              <a:gd name="T78" fmla="*/ 1 w 529"/>
              <a:gd name="T79" fmla="*/ 660 h 723"/>
              <a:gd name="T80" fmla="*/ 23 w 529"/>
              <a:gd name="T81" fmla="*/ 631 h 723"/>
              <a:gd name="T82" fmla="*/ 61 w 529"/>
              <a:gd name="T83" fmla="*/ 568 h 723"/>
              <a:gd name="T84" fmla="*/ 110 w 529"/>
              <a:gd name="T85" fmla="*/ 482 h 723"/>
              <a:gd name="T86" fmla="*/ 123 w 529"/>
              <a:gd name="T87" fmla="*/ 431 h 723"/>
              <a:gd name="T88" fmla="*/ 116 w 529"/>
              <a:gd name="T89" fmla="*/ 329 h 723"/>
              <a:gd name="T90" fmla="*/ 118 w 529"/>
              <a:gd name="T91" fmla="*/ 277 h 723"/>
              <a:gd name="T92" fmla="*/ 136 w 529"/>
              <a:gd name="T93" fmla="*/ 235 h 723"/>
              <a:gd name="T94" fmla="*/ 245 w 529"/>
              <a:gd name="T95" fmla="*/ 133 h 723"/>
              <a:gd name="T96" fmla="*/ 337 w 529"/>
              <a:gd name="T97" fmla="*/ 93 h 723"/>
              <a:gd name="T98" fmla="*/ 357 w 529"/>
              <a:gd name="T99" fmla="*/ 66 h 723"/>
              <a:gd name="T100" fmla="*/ 357 w 529"/>
              <a:gd name="T101" fmla="*/ 46 h 723"/>
              <a:gd name="T102" fmla="*/ 394 w 529"/>
              <a:gd name="T103" fmla="*/ 4 h 723"/>
              <a:gd name="T104" fmla="*/ 452 w 529"/>
              <a:gd name="T105" fmla="*/ 28 h 723"/>
              <a:gd name="T106" fmla="*/ 454 w 529"/>
              <a:gd name="T107" fmla="*/ 37 h 723"/>
              <a:gd name="T108" fmla="*/ 440 w 529"/>
              <a:gd name="T109" fmla="*/ 110 h 723"/>
              <a:gd name="T110" fmla="*/ 418 w 529"/>
              <a:gd name="T111" fmla="*/ 124 h 723"/>
              <a:gd name="T112" fmla="*/ 397 w 529"/>
              <a:gd name="T113" fmla="*/ 131 h 723"/>
              <a:gd name="T114" fmla="*/ 403 w 529"/>
              <a:gd name="T115" fmla="*/ 134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529" h="723">
                <a:moveTo>
                  <a:pt x="403" y="134"/>
                </a:moveTo>
                <a:cubicBezTo>
                  <a:pt x="403" y="149"/>
                  <a:pt x="401" y="164"/>
                  <a:pt x="403" y="178"/>
                </a:cubicBezTo>
                <a:cubicBezTo>
                  <a:pt x="408" y="215"/>
                  <a:pt x="399" y="254"/>
                  <a:pt x="434" y="284"/>
                </a:cubicBezTo>
                <a:cubicBezTo>
                  <a:pt x="463" y="308"/>
                  <a:pt x="488" y="337"/>
                  <a:pt x="511" y="367"/>
                </a:cubicBezTo>
                <a:cubicBezTo>
                  <a:pt x="525" y="386"/>
                  <a:pt x="529" y="413"/>
                  <a:pt x="518" y="437"/>
                </a:cubicBezTo>
                <a:cubicBezTo>
                  <a:pt x="509" y="458"/>
                  <a:pt x="492" y="468"/>
                  <a:pt x="469" y="468"/>
                </a:cubicBezTo>
                <a:cubicBezTo>
                  <a:pt x="444" y="468"/>
                  <a:pt x="422" y="450"/>
                  <a:pt x="418" y="427"/>
                </a:cubicBezTo>
                <a:cubicBezTo>
                  <a:pt x="413" y="401"/>
                  <a:pt x="425" y="376"/>
                  <a:pt x="449" y="366"/>
                </a:cubicBezTo>
                <a:cubicBezTo>
                  <a:pt x="454" y="364"/>
                  <a:pt x="460" y="362"/>
                  <a:pt x="467" y="360"/>
                </a:cubicBezTo>
                <a:cubicBezTo>
                  <a:pt x="445" y="344"/>
                  <a:pt x="424" y="329"/>
                  <a:pt x="403" y="315"/>
                </a:cubicBezTo>
                <a:cubicBezTo>
                  <a:pt x="382" y="300"/>
                  <a:pt x="367" y="280"/>
                  <a:pt x="362" y="253"/>
                </a:cubicBezTo>
                <a:cubicBezTo>
                  <a:pt x="356" y="273"/>
                  <a:pt x="340" y="291"/>
                  <a:pt x="353" y="314"/>
                </a:cubicBezTo>
                <a:cubicBezTo>
                  <a:pt x="363" y="335"/>
                  <a:pt x="368" y="357"/>
                  <a:pt x="378" y="377"/>
                </a:cubicBezTo>
                <a:cubicBezTo>
                  <a:pt x="386" y="394"/>
                  <a:pt x="396" y="409"/>
                  <a:pt x="405" y="425"/>
                </a:cubicBezTo>
                <a:cubicBezTo>
                  <a:pt x="411" y="437"/>
                  <a:pt x="425" y="446"/>
                  <a:pt x="411" y="462"/>
                </a:cubicBezTo>
                <a:cubicBezTo>
                  <a:pt x="409" y="465"/>
                  <a:pt x="413" y="474"/>
                  <a:pt x="414" y="483"/>
                </a:cubicBezTo>
                <a:cubicBezTo>
                  <a:pt x="404" y="480"/>
                  <a:pt x="394" y="479"/>
                  <a:pt x="385" y="475"/>
                </a:cubicBezTo>
                <a:cubicBezTo>
                  <a:pt x="372" y="470"/>
                  <a:pt x="365" y="461"/>
                  <a:pt x="364" y="445"/>
                </a:cubicBezTo>
                <a:cubicBezTo>
                  <a:pt x="363" y="430"/>
                  <a:pt x="358" y="415"/>
                  <a:pt x="352" y="401"/>
                </a:cubicBezTo>
                <a:cubicBezTo>
                  <a:pt x="340" y="375"/>
                  <a:pt x="325" y="350"/>
                  <a:pt x="312" y="325"/>
                </a:cubicBezTo>
                <a:cubicBezTo>
                  <a:pt x="305" y="330"/>
                  <a:pt x="298" y="336"/>
                  <a:pt x="294" y="338"/>
                </a:cubicBezTo>
                <a:cubicBezTo>
                  <a:pt x="302" y="370"/>
                  <a:pt x="308" y="401"/>
                  <a:pt x="318" y="430"/>
                </a:cubicBezTo>
                <a:cubicBezTo>
                  <a:pt x="328" y="461"/>
                  <a:pt x="329" y="492"/>
                  <a:pt x="329" y="523"/>
                </a:cubicBezTo>
                <a:cubicBezTo>
                  <a:pt x="330" y="552"/>
                  <a:pt x="330" y="581"/>
                  <a:pt x="332" y="611"/>
                </a:cubicBezTo>
                <a:cubicBezTo>
                  <a:pt x="334" y="649"/>
                  <a:pt x="354" y="670"/>
                  <a:pt x="392" y="681"/>
                </a:cubicBezTo>
                <a:cubicBezTo>
                  <a:pt x="397" y="682"/>
                  <a:pt x="402" y="688"/>
                  <a:pt x="407" y="692"/>
                </a:cubicBezTo>
                <a:cubicBezTo>
                  <a:pt x="403" y="696"/>
                  <a:pt x="398" y="704"/>
                  <a:pt x="394" y="705"/>
                </a:cubicBezTo>
                <a:cubicBezTo>
                  <a:pt x="359" y="706"/>
                  <a:pt x="324" y="705"/>
                  <a:pt x="284" y="705"/>
                </a:cubicBezTo>
                <a:cubicBezTo>
                  <a:pt x="302" y="653"/>
                  <a:pt x="292" y="605"/>
                  <a:pt x="275" y="557"/>
                </a:cubicBezTo>
                <a:cubicBezTo>
                  <a:pt x="268" y="538"/>
                  <a:pt x="269" y="515"/>
                  <a:pt x="266" y="491"/>
                </a:cubicBezTo>
                <a:cubicBezTo>
                  <a:pt x="251" y="496"/>
                  <a:pt x="235" y="501"/>
                  <a:pt x="218" y="506"/>
                </a:cubicBezTo>
                <a:cubicBezTo>
                  <a:pt x="213" y="495"/>
                  <a:pt x="208" y="484"/>
                  <a:pt x="200" y="467"/>
                </a:cubicBezTo>
                <a:cubicBezTo>
                  <a:pt x="198" y="479"/>
                  <a:pt x="197" y="484"/>
                  <a:pt x="197" y="484"/>
                </a:cubicBezTo>
                <a:cubicBezTo>
                  <a:pt x="182" y="495"/>
                  <a:pt x="169" y="501"/>
                  <a:pt x="161" y="511"/>
                </a:cubicBezTo>
                <a:cubicBezTo>
                  <a:pt x="135" y="542"/>
                  <a:pt x="108" y="573"/>
                  <a:pt x="86" y="607"/>
                </a:cubicBezTo>
                <a:cubicBezTo>
                  <a:pt x="67" y="638"/>
                  <a:pt x="61" y="673"/>
                  <a:pt x="86" y="706"/>
                </a:cubicBezTo>
                <a:cubicBezTo>
                  <a:pt x="88" y="709"/>
                  <a:pt x="89" y="716"/>
                  <a:pt x="87" y="719"/>
                </a:cubicBezTo>
                <a:cubicBezTo>
                  <a:pt x="85" y="721"/>
                  <a:pt x="79" y="723"/>
                  <a:pt x="75" y="722"/>
                </a:cubicBezTo>
                <a:cubicBezTo>
                  <a:pt x="54" y="717"/>
                  <a:pt x="32" y="715"/>
                  <a:pt x="21" y="691"/>
                </a:cubicBezTo>
                <a:cubicBezTo>
                  <a:pt x="16" y="679"/>
                  <a:pt x="0" y="670"/>
                  <a:pt x="1" y="660"/>
                </a:cubicBezTo>
                <a:cubicBezTo>
                  <a:pt x="1" y="650"/>
                  <a:pt x="16" y="642"/>
                  <a:pt x="23" y="631"/>
                </a:cubicBezTo>
                <a:cubicBezTo>
                  <a:pt x="37" y="611"/>
                  <a:pt x="49" y="589"/>
                  <a:pt x="61" y="568"/>
                </a:cubicBezTo>
                <a:cubicBezTo>
                  <a:pt x="78" y="540"/>
                  <a:pt x="94" y="511"/>
                  <a:pt x="110" y="482"/>
                </a:cubicBezTo>
                <a:cubicBezTo>
                  <a:pt x="119" y="466"/>
                  <a:pt x="127" y="453"/>
                  <a:pt x="123" y="431"/>
                </a:cubicBezTo>
                <a:cubicBezTo>
                  <a:pt x="117" y="398"/>
                  <a:pt x="118" y="363"/>
                  <a:pt x="116" y="329"/>
                </a:cubicBezTo>
                <a:cubicBezTo>
                  <a:pt x="116" y="312"/>
                  <a:pt x="114" y="294"/>
                  <a:pt x="118" y="277"/>
                </a:cubicBezTo>
                <a:cubicBezTo>
                  <a:pt x="121" y="262"/>
                  <a:pt x="126" y="245"/>
                  <a:pt x="136" y="235"/>
                </a:cubicBezTo>
                <a:cubicBezTo>
                  <a:pt x="171" y="199"/>
                  <a:pt x="205" y="163"/>
                  <a:pt x="245" y="133"/>
                </a:cubicBezTo>
                <a:cubicBezTo>
                  <a:pt x="271" y="114"/>
                  <a:pt x="305" y="104"/>
                  <a:pt x="337" y="93"/>
                </a:cubicBezTo>
                <a:cubicBezTo>
                  <a:pt x="352" y="88"/>
                  <a:pt x="358" y="81"/>
                  <a:pt x="357" y="66"/>
                </a:cubicBezTo>
                <a:cubicBezTo>
                  <a:pt x="357" y="60"/>
                  <a:pt x="357" y="53"/>
                  <a:pt x="357" y="46"/>
                </a:cubicBezTo>
                <a:cubicBezTo>
                  <a:pt x="359" y="21"/>
                  <a:pt x="368" y="10"/>
                  <a:pt x="394" y="4"/>
                </a:cubicBezTo>
                <a:cubicBezTo>
                  <a:pt x="412" y="0"/>
                  <a:pt x="444" y="13"/>
                  <a:pt x="452" y="28"/>
                </a:cubicBezTo>
                <a:cubicBezTo>
                  <a:pt x="453" y="31"/>
                  <a:pt x="454" y="34"/>
                  <a:pt x="454" y="37"/>
                </a:cubicBezTo>
                <a:cubicBezTo>
                  <a:pt x="450" y="62"/>
                  <a:pt x="454" y="87"/>
                  <a:pt x="440" y="110"/>
                </a:cubicBezTo>
                <a:cubicBezTo>
                  <a:pt x="435" y="119"/>
                  <a:pt x="431" y="127"/>
                  <a:pt x="418" y="124"/>
                </a:cubicBezTo>
                <a:cubicBezTo>
                  <a:pt x="411" y="123"/>
                  <a:pt x="404" y="129"/>
                  <a:pt x="397" y="131"/>
                </a:cubicBezTo>
                <a:cubicBezTo>
                  <a:pt x="399" y="132"/>
                  <a:pt x="401" y="133"/>
                  <a:pt x="403" y="134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2" name="Freeform 77">
            <a:extLst>
              <a:ext uri="{FF2B5EF4-FFF2-40B4-BE49-F238E27FC236}">
                <a16:creationId xmlns:a16="http://schemas.microsoft.com/office/drawing/2014/main" id="{AB7437F1-DD69-44C9-91AA-D6E371E7DE83}"/>
              </a:ext>
            </a:extLst>
          </p:cNvPr>
          <p:cNvSpPr>
            <a:spLocks/>
          </p:cNvSpPr>
          <p:nvPr/>
        </p:nvSpPr>
        <p:spPr bwMode="auto">
          <a:xfrm>
            <a:off x="7688263" y="2543175"/>
            <a:ext cx="708025" cy="1327150"/>
          </a:xfrm>
          <a:custGeom>
            <a:avLst/>
            <a:gdLst>
              <a:gd name="T0" fmla="*/ 460 w 493"/>
              <a:gd name="T1" fmla="*/ 817 h 924"/>
              <a:gd name="T2" fmla="*/ 264 w 493"/>
              <a:gd name="T3" fmla="*/ 620 h 924"/>
              <a:gd name="T4" fmla="*/ 267 w 493"/>
              <a:gd name="T5" fmla="*/ 659 h 924"/>
              <a:gd name="T6" fmla="*/ 242 w 493"/>
              <a:gd name="T7" fmla="*/ 662 h 924"/>
              <a:gd name="T8" fmla="*/ 252 w 493"/>
              <a:gd name="T9" fmla="*/ 723 h 924"/>
              <a:gd name="T10" fmla="*/ 257 w 493"/>
              <a:gd name="T11" fmla="*/ 801 h 924"/>
              <a:gd name="T12" fmla="*/ 299 w 493"/>
              <a:gd name="T13" fmla="*/ 859 h 924"/>
              <a:gd name="T14" fmla="*/ 208 w 493"/>
              <a:gd name="T15" fmla="*/ 924 h 924"/>
              <a:gd name="T16" fmla="*/ 215 w 493"/>
              <a:gd name="T17" fmla="*/ 905 h 924"/>
              <a:gd name="T18" fmla="*/ 229 w 493"/>
              <a:gd name="T19" fmla="*/ 865 h 924"/>
              <a:gd name="T20" fmla="*/ 198 w 493"/>
              <a:gd name="T21" fmla="*/ 692 h 924"/>
              <a:gd name="T22" fmla="*/ 169 w 493"/>
              <a:gd name="T23" fmla="*/ 532 h 924"/>
              <a:gd name="T24" fmla="*/ 141 w 493"/>
              <a:gd name="T25" fmla="*/ 413 h 924"/>
              <a:gd name="T26" fmla="*/ 0 w 493"/>
              <a:gd name="T27" fmla="*/ 555 h 924"/>
              <a:gd name="T28" fmla="*/ 25 w 493"/>
              <a:gd name="T29" fmla="*/ 514 h 924"/>
              <a:gd name="T30" fmla="*/ 42 w 493"/>
              <a:gd name="T31" fmla="*/ 497 h 924"/>
              <a:gd name="T32" fmla="*/ 88 w 493"/>
              <a:gd name="T33" fmla="*/ 438 h 924"/>
              <a:gd name="T34" fmla="*/ 96 w 493"/>
              <a:gd name="T35" fmla="*/ 412 h 924"/>
              <a:gd name="T36" fmla="*/ 99 w 493"/>
              <a:gd name="T37" fmla="*/ 399 h 924"/>
              <a:gd name="T38" fmla="*/ 117 w 493"/>
              <a:gd name="T39" fmla="*/ 344 h 924"/>
              <a:gd name="T40" fmla="*/ 126 w 493"/>
              <a:gd name="T41" fmla="*/ 332 h 924"/>
              <a:gd name="T42" fmla="*/ 158 w 493"/>
              <a:gd name="T43" fmla="*/ 307 h 924"/>
              <a:gd name="T44" fmla="*/ 162 w 493"/>
              <a:gd name="T45" fmla="*/ 293 h 924"/>
              <a:gd name="T46" fmla="*/ 186 w 493"/>
              <a:gd name="T47" fmla="*/ 238 h 924"/>
              <a:gd name="T48" fmla="*/ 203 w 493"/>
              <a:gd name="T49" fmla="*/ 219 h 924"/>
              <a:gd name="T50" fmla="*/ 226 w 493"/>
              <a:gd name="T51" fmla="*/ 114 h 924"/>
              <a:gd name="T52" fmla="*/ 196 w 493"/>
              <a:gd name="T53" fmla="*/ 77 h 924"/>
              <a:gd name="T54" fmla="*/ 161 w 493"/>
              <a:gd name="T55" fmla="*/ 53 h 924"/>
              <a:gd name="T56" fmla="*/ 175 w 493"/>
              <a:gd name="T57" fmla="*/ 10 h 924"/>
              <a:gd name="T58" fmla="*/ 220 w 493"/>
              <a:gd name="T59" fmla="*/ 14 h 924"/>
              <a:gd name="T60" fmla="*/ 240 w 493"/>
              <a:gd name="T61" fmla="*/ 51 h 924"/>
              <a:gd name="T62" fmla="*/ 243 w 493"/>
              <a:gd name="T63" fmla="*/ 170 h 924"/>
              <a:gd name="T64" fmla="*/ 250 w 493"/>
              <a:gd name="T65" fmla="*/ 290 h 924"/>
              <a:gd name="T66" fmla="*/ 253 w 493"/>
              <a:gd name="T67" fmla="*/ 328 h 924"/>
              <a:gd name="T68" fmla="*/ 255 w 493"/>
              <a:gd name="T69" fmla="*/ 346 h 924"/>
              <a:gd name="T70" fmla="*/ 284 w 493"/>
              <a:gd name="T71" fmla="*/ 483 h 924"/>
              <a:gd name="T72" fmla="*/ 325 w 493"/>
              <a:gd name="T73" fmla="*/ 584 h 924"/>
              <a:gd name="T74" fmla="*/ 331 w 493"/>
              <a:gd name="T75" fmla="*/ 601 h 924"/>
              <a:gd name="T76" fmla="*/ 360 w 493"/>
              <a:gd name="T77" fmla="*/ 634 h 924"/>
              <a:gd name="T78" fmla="*/ 423 w 493"/>
              <a:gd name="T79" fmla="*/ 701 h 924"/>
              <a:gd name="T80" fmla="*/ 469 w 493"/>
              <a:gd name="T81" fmla="*/ 749 h 924"/>
              <a:gd name="T82" fmla="*/ 460 w 493"/>
              <a:gd name="T83" fmla="*/ 817 h 9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93" h="924">
                <a:moveTo>
                  <a:pt x="460" y="817"/>
                </a:moveTo>
                <a:cubicBezTo>
                  <a:pt x="425" y="720"/>
                  <a:pt x="349" y="666"/>
                  <a:pt x="264" y="620"/>
                </a:cubicBezTo>
                <a:cubicBezTo>
                  <a:pt x="265" y="632"/>
                  <a:pt x="266" y="645"/>
                  <a:pt x="267" y="659"/>
                </a:cubicBezTo>
                <a:cubicBezTo>
                  <a:pt x="259" y="660"/>
                  <a:pt x="253" y="661"/>
                  <a:pt x="242" y="662"/>
                </a:cubicBezTo>
                <a:cubicBezTo>
                  <a:pt x="245" y="682"/>
                  <a:pt x="250" y="703"/>
                  <a:pt x="252" y="723"/>
                </a:cubicBezTo>
                <a:cubicBezTo>
                  <a:pt x="255" y="749"/>
                  <a:pt x="255" y="775"/>
                  <a:pt x="257" y="801"/>
                </a:cubicBezTo>
                <a:cubicBezTo>
                  <a:pt x="258" y="827"/>
                  <a:pt x="267" y="849"/>
                  <a:pt x="299" y="859"/>
                </a:cubicBezTo>
                <a:cubicBezTo>
                  <a:pt x="271" y="886"/>
                  <a:pt x="248" y="911"/>
                  <a:pt x="208" y="924"/>
                </a:cubicBezTo>
                <a:cubicBezTo>
                  <a:pt x="212" y="914"/>
                  <a:pt x="212" y="907"/>
                  <a:pt x="215" y="905"/>
                </a:cubicBezTo>
                <a:cubicBezTo>
                  <a:pt x="229" y="894"/>
                  <a:pt x="228" y="880"/>
                  <a:pt x="229" y="865"/>
                </a:cubicBezTo>
                <a:cubicBezTo>
                  <a:pt x="232" y="805"/>
                  <a:pt x="213" y="749"/>
                  <a:pt x="198" y="692"/>
                </a:cubicBezTo>
                <a:cubicBezTo>
                  <a:pt x="184" y="640"/>
                  <a:pt x="172" y="588"/>
                  <a:pt x="169" y="532"/>
                </a:cubicBezTo>
                <a:cubicBezTo>
                  <a:pt x="167" y="495"/>
                  <a:pt x="152" y="457"/>
                  <a:pt x="141" y="413"/>
                </a:cubicBezTo>
                <a:cubicBezTo>
                  <a:pt x="113" y="485"/>
                  <a:pt x="52" y="516"/>
                  <a:pt x="0" y="555"/>
                </a:cubicBezTo>
                <a:cubicBezTo>
                  <a:pt x="3" y="538"/>
                  <a:pt x="6" y="521"/>
                  <a:pt x="25" y="514"/>
                </a:cubicBezTo>
                <a:cubicBezTo>
                  <a:pt x="32" y="512"/>
                  <a:pt x="37" y="504"/>
                  <a:pt x="42" y="497"/>
                </a:cubicBezTo>
                <a:cubicBezTo>
                  <a:pt x="58" y="478"/>
                  <a:pt x="74" y="458"/>
                  <a:pt x="88" y="438"/>
                </a:cubicBezTo>
                <a:cubicBezTo>
                  <a:pt x="93" y="431"/>
                  <a:pt x="94" y="421"/>
                  <a:pt x="96" y="412"/>
                </a:cubicBezTo>
                <a:cubicBezTo>
                  <a:pt x="98" y="408"/>
                  <a:pt x="96" y="402"/>
                  <a:pt x="99" y="399"/>
                </a:cubicBezTo>
                <a:cubicBezTo>
                  <a:pt x="111" y="383"/>
                  <a:pt x="116" y="364"/>
                  <a:pt x="117" y="344"/>
                </a:cubicBezTo>
                <a:cubicBezTo>
                  <a:pt x="117" y="340"/>
                  <a:pt x="122" y="335"/>
                  <a:pt x="126" y="332"/>
                </a:cubicBezTo>
                <a:cubicBezTo>
                  <a:pt x="137" y="323"/>
                  <a:pt x="148" y="316"/>
                  <a:pt x="158" y="307"/>
                </a:cubicBezTo>
                <a:cubicBezTo>
                  <a:pt x="161" y="305"/>
                  <a:pt x="163" y="297"/>
                  <a:pt x="162" y="293"/>
                </a:cubicBezTo>
                <a:cubicBezTo>
                  <a:pt x="153" y="268"/>
                  <a:pt x="162" y="249"/>
                  <a:pt x="186" y="238"/>
                </a:cubicBezTo>
                <a:cubicBezTo>
                  <a:pt x="193" y="235"/>
                  <a:pt x="201" y="226"/>
                  <a:pt x="203" y="219"/>
                </a:cubicBezTo>
                <a:cubicBezTo>
                  <a:pt x="211" y="184"/>
                  <a:pt x="218" y="149"/>
                  <a:pt x="226" y="114"/>
                </a:cubicBezTo>
                <a:cubicBezTo>
                  <a:pt x="231" y="87"/>
                  <a:pt x="224" y="78"/>
                  <a:pt x="196" y="77"/>
                </a:cubicBezTo>
                <a:cubicBezTo>
                  <a:pt x="179" y="77"/>
                  <a:pt x="166" y="69"/>
                  <a:pt x="161" y="53"/>
                </a:cubicBezTo>
                <a:cubicBezTo>
                  <a:pt x="156" y="36"/>
                  <a:pt x="159" y="20"/>
                  <a:pt x="175" y="10"/>
                </a:cubicBezTo>
                <a:cubicBezTo>
                  <a:pt x="190" y="0"/>
                  <a:pt x="207" y="0"/>
                  <a:pt x="220" y="14"/>
                </a:cubicBezTo>
                <a:cubicBezTo>
                  <a:pt x="229" y="25"/>
                  <a:pt x="237" y="38"/>
                  <a:pt x="240" y="51"/>
                </a:cubicBezTo>
                <a:cubicBezTo>
                  <a:pt x="251" y="90"/>
                  <a:pt x="246" y="130"/>
                  <a:pt x="243" y="170"/>
                </a:cubicBezTo>
                <a:cubicBezTo>
                  <a:pt x="240" y="209"/>
                  <a:pt x="247" y="250"/>
                  <a:pt x="250" y="290"/>
                </a:cubicBezTo>
                <a:cubicBezTo>
                  <a:pt x="251" y="303"/>
                  <a:pt x="252" y="316"/>
                  <a:pt x="253" y="328"/>
                </a:cubicBezTo>
                <a:cubicBezTo>
                  <a:pt x="253" y="334"/>
                  <a:pt x="253" y="341"/>
                  <a:pt x="255" y="346"/>
                </a:cubicBezTo>
                <a:cubicBezTo>
                  <a:pt x="274" y="390"/>
                  <a:pt x="280" y="436"/>
                  <a:pt x="284" y="483"/>
                </a:cubicBezTo>
                <a:cubicBezTo>
                  <a:pt x="288" y="521"/>
                  <a:pt x="300" y="555"/>
                  <a:pt x="325" y="584"/>
                </a:cubicBezTo>
                <a:cubicBezTo>
                  <a:pt x="328" y="589"/>
                  <a:pt x="328" y="597"/>
                  <a:pt x="331" y="601"/>
                </a:cubicBezTo>
                <a:cubicBezTo>
                  <a:pt x="340" y="613"/>
                  <a:pt x="348" y="627"/>
                  <a:pt x="360" y="634"/>
                </a:cubicBezTo>
                <a:cubicBezTo>
                  <a:pt x="389" y="650"/>
                  <a:pt x="406" y="675"/>
                  <a:pt x="423" y="701"/>
                </a:cubicBezTo>
                <a:cubicBezTo>
                  <a:pt x="435" y="719"/>
                  <a:pt x="451" y="736"/>
                  <a:pt x="469" y="749"/>
                </a:cubicBezTo>
                <a:cubicBezTo>
                  <a:pt x="493" y="768"/>
                  <a:pt x="491" y="800"/>
                  <a:pt x="460" y="817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3" name="Freeform 78">
            <a:extLst>
              <a:ext uri="{FF2B5EF4-FFF2-40B4-BE49-F238E27FC236}">
                <a16:creationId xmlns:a16="http://schemas.microsoft.com/office/drawing/2014/main" id="{EBFAA663-00D9-4CFD-B4A1-7E1783325E3C}"/>
              </a:ext>
            </a:extLst>
          </p:cNvPr>
          <p:cNvSpPr>
            <a:spLocks/>
          </p:cNvSpPr>
          <p:nvPr/>
        </p:nvSpPr>
        <p:spPr bwMode="auto">
          <a:xfrm>
            <a:off x="8380413" y="3910013"/>
            <a:ext cx="319088" cy="1147763"/>
          </a:xfrm>
          <a:custGeom>
            <a:avLst/>
            <a:gdLst>
              <a:gd name="T0" fmla="*/ 95 w 222"/>
              <a:gd name="T1" fmla="*/ 500 h 800"/>
              <a:gd name="T2" fmla="*/ 87 w 222"/>
              <a:gd name="T3" fmla="*/ 615 h 800"/>
              <a:gd name="T4" fmla="*/ 87 w 222"/>
              <a:gd name="T5" fmla="*/ 667 h 800"/>
              <a:gd name="T6" fmla="*/ 96 w 222"/>
              <a:gd name="T7" fmla="*/ 716 h 800"/>
              <a:gd name="T8" fmla="*/ 109 w 222"/>
              <a:gd name="T9" fmla="*/ 778 h 800"/>
              <a:gd name="T10" fmla="*/ 88 w 222"/>
              <a:gd name="T11" fmla="*/ 797 h 800"/>
              <a:gd name="T12" fmla="*/ 68 w 222"/>
              <a:gd name="T13" fmla="*/ 781 h 800"/>
              <a:gd name="T14" fmla="*/ 46 w 222"/>
              <a:gd name="T15" fmla="*/ 626 h 800"/>
              <a:gd name="T16" fmla="*/ 39 w 222"/>
              <a:gd name="T17" fmla="*/ 550 h 800"/>
              <a:gd name="T18" fmla="*/ 18 w 222"/>
              <a:gd name="T19" fmla="*/ 436 h 800"/>
              <a:gd name="T20" fmla="*/ 15 w 222"/>
              <a:gd name="T21" fmla="*/ 405 h 800"/>
              <a:gd name="T22" fmla="*/ 18 w 222"/>
              <a:gd name="T23" fmla="*/ 305 h 800"/>
              <a:gd name="T24" fmla="*/ 10 w 222"/>
              <a:gd name="T25" fmla="*/ 259 h 800"/>
              <a:gd name="T26" fmla="*/ 0 w 222"/>
              <a:gd name="T27" fmla="*/ 184 h 800"/>
              <a:gd name="T28" fmla="*/ 19 w 222"/>
              <a:gd name="T29" fmla="*/ 162 h 800"/>
              <a:gd name="T30" fmla="*/ 33 w 222"/>
              <a:gd name="T31" fmla="*/ 125 h 800"/>
              <a:gd name="T32" fmla="*/ 66 w 222"/>
              <a:gd name="T33" fmla="*/ 70 h 800"/>
              <a:gd name="T34" fmla="*/ 83 w 222"/>
              <a:gd name="T35" fmla="*/ 51 h 800"/>
              <a:gd name="T36" fmla="*/ 91 w 222"/>
              <a:gd name="T37" fmla="*/ 1 h 800"/>
              <a:gd name="T38" fmla="*/ 96 w 222"/>
              <a:gd name="T39" fmla="*/ 1 h 800"/>
              <a:gd name="T40" fmla="*/ 101 w 222"/>
              <a:gd name="T41" fmla="*/ 19 h 800"/>
              <a:gd name="T42" fmla="*/ 108 w 222"/>
              <a:gd name="T43" fmla="*/ 11 h 800"/>
              <a:gd name="T44" fmla="*/ 110 w 222"/>
              <a:gd name="T45" fmla="*/ 17 h 800"/>
              <a:gd name="T46" fmla="*/ 98 w 222"/>
              <a:gd name="T47" fmla="*/ 72 h 800"/>
              <a:gd name="T48" fmla="*/ 96 w 222"/>
              <a:gd name="T49" fmla="*/ 79 h 800"/>
              <a:gd name="T50" fmla="*/ 106 w 222"/>
              <a:gd name="T51" fmla="*/ 137 h 800"/>
              <a:gd name="T52" fmla="*/ 118 w 222"/>
              <a:gd name="T53" fmla="*/ 118 h 800"/>
              <a:gd name="T54" fmla="*/ 143 w 222"/>
              <a:gd name="T55" fmla="*/ 34 h 800"/>
              <a:gd name="T56" fmla="*/ 149 w 222"/>
              <a:gd name="T57" fmla="*/ 17 h 800"/>
              <a:gd name="T58" fmla="*/ 171 w 222"/>
              <a:gd name="T59" fmla="*/ 1 h 800"/>
              <a:gd name="T60" fmla="*/ 222 w 222"/>
              <a:gd name="T61" fmla="*/ 9 h 800"/>
              <a:gd name="T62" fmla="*/ 207 w 222"/>
              <a:gd name="T63" fmla="*/ 15 h 800"/>
              <a:gd name="T64" fmla="*/ 217 w 222"/>
              <a:gd name="T65" fmla="*/ 23 h 800"/>
              <a:gd name="T66" fmla="*/ 216 w 222"/>
              <a:gd name="T67" fmla="*/ 25 h 800"/>
              <a:gd name="T68" fmla="*/ 191 w 222"/>
              <a:gd name="T69" fmla="*/ 19 h 800"/>
              <a:gd name="T70" fmla="*/ 203 w 222"/>
              <a:gd name="T71" fmla="*/ 36 h 800"/>
              <a:gd name="T72" fmla="*/ 169 w 222"/>
              <a:gd name="T73" fmla="*/ 28 h 800"/>
              <a:gd name="T74" fmla="*/ 155 w 222"/>
              <a:gd name="T75" fmla="*/ 126 h 800"/>
              <a:gd name="T76" fmla="*/ 150 w 222"/>
              <a:gd name="T77" fmla="*/ 151 h 800"/>
              <a:gd name="T78" fmla="*/ 152 w 222"/>
              <a:gd name="T79" fmla="*/ 204 h 800"/>
              <a:gd name="T80" fmla="*/ 154 w 222"/>
              <a:gd name="T81" fmla="*/ 220 h 800"/>
              <a:gd name="T82" fmla="*/ 156 w 222"/>
              <a:gd name="T83" fmla="*/ 303 h 800"/>
              <a:gd name="T84" fmla="*/ 165 w 222"/>
              <a:gd name="T85" fmla="*/ 414 h 800"/>
              <a:gd name="T86" fmla="*/ 163 w 222"/>
              <a:gd name="T87" fmla="*/ 524 h 800"/>
              <a:gd name="T88" fmla="*/ 167 w 222"/>
              <a:gd name="T89" fmla="*/ 578 h 800"/>
              <a:gd name="T90" fmla="*/ 164 w 222"/>
              <a:gd name="T91" fmla="*/ 653 h 800"/>
              <a:gd name="T92" fmla="*/ 165 w 222"/>
              <a:gd name="T93" fmla="*/ 770 h 800"/>
              <a:gd name="T94" fmla="*/ 163 w 222"/>
              <a:gd name="T95" fmla="*/ 789 h 800"/>
              <a:gd name="T96" fmla="*/ 136 w 222"/>
              <a:gd name="T97" fmla="*/ 786 h 800"/>
              <a:gd name="T98" fmla="*/ 129 w 222"/>
              <a:gd name="T99" fmla="*/ 771 h 800"/>
              <a:gd name="T100" fmla="*/ 130 w 222"/>
              <a:gd name="T101" fmla="*/ 766 h 800"/>
              <a:gd name="T102" fmla="*/ 132 w 222"/>
              <a:gd name="T103" fmla="*/ 716 h 800"/>
              <a:gd name="T104" fmla="*/ 130 w 222"/>
              <a:gd name="T105" fmla="*/ 651 h 800"/>
              <a:gd name="T106" fmla="*/ 125 w 222"/>
              <a:gd name="T107" fmla="*/ 585 h 800"/>
              <a:gd name="T108" fmla="*/ 123 w 222"/>
              <a:gd name="T109" fmla="*/ 574 h 800"/>
              <a:gd name="T110" fmla="*/ 95 w 222"/>
              <a:gd name="T111" fmla="*/ 500 h 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22" h="800">
                <a:moveTo>
                  <a:pt x="95" y="500"/>
                </a:moveTo>
                <a:cubicBezTo>
                  <a:pt x="89" y="539"/>
                  <a:pt x="80" y="576"/>
                  <a:pt x="87" y="615"/>
                </a:cubicBezTo>
                <a:cubicBezTo>
                  <a:pt x="90" y="632"/>
                  <a:pt x="86" y="650"/>
                  <a:pt x="87" y="667"/>
                </a:cubicBezTo>
                <a:cubicBezTo>
                  <a:pt x="88" y="683"/>
                  <a:pt x="92" y="699"/>
                  <a:pt x="96" y="716"/>
                </a:cubicBezTo>
                <a:cubicBezTo>
                  <a:pt x="100" y="737"/>
                  <a:pt x="107" y="757"/>
                  <a:pt x="109" y="778"/>
                </a:cubicBezTo>
                <a:cubicBezTo>
                  <a:pt x="109" y="784"/>
                  <a:pt x="96" y="794"/>
                  <a:pt x="88" y="797"/>
                </a:cubicBezTo>
                <a:cubicBezTo>
                  <a:pt x="77" y="800"/>
                  <a:pt x="67" y="792"/>
                  <a:pt x="68" y="781"/>
                </a:cubicBezTo>
                <a:cubicBezTo>
                  <a:pt x="75" y="727"/>
                  <a:pt x="55" y="678"/>
                  <a:pt x="46" y="626"/>
                </a:cubicBezTo>
                <a:cubicBezTo>
                  <a:pt x="41" y="601"/>
                  <a:pt x="43" y="575"/>
                  <a:pt x="39" y="550"/>
                </a:cubicBezTo>
                <a:cubicBezTo>
                  <a:pt x="33" y="512"/>
                  <a:pt x="25" y="474"/>
                  <a:pt x="18" y="436"/>
                </a:cubicBezTo>
                <a:cubicBezTo>
                  <a:pt x="16" y="426"/>
                  <a:pt x="12" y="414"/>
                  <a:pt x="15" y="405"/>
                </a:cubicBezTo>
                <a:cubicBezTo>
                  <a:pt x="27" y="372"/>
                  <a:pt x="18" y="338"/>
                  <a:pt x="18" y="305"/>
                </a:cubicBezTo>
                <a:cubicBezTo>
                  <a:pt x="18" y="290"/>
                  <a:pt x="12" y="275"/>
                  <a:pt x="10" y="259"/>
                </a:cubicBezTo>
                <a:cubicBezTo>
                  <a:pt x="6" y="234"/>
                  <a:pt x="1" y="209"/>
                  <a:pt x="0" y="184"/>
                </a:cubicBezTo>
                <a:cubicBezTo>
                  <a:pt x="0" y="176"/>
                  <a:pt x="11" y="166"/>
                  <a:pt x="19" y="162"/>
                </a:cubicBezTo>
                <a:cubicBezTo>
                  <a:pt x="35" y="152"/>
                  <a:pt x="40" y="143"/>
                  <a:pt x="33" y="125"/>
                </a:cubicBezTo>
                <a:cubicBezTo>
                  <a:pt x="20" y="93"/>
                  <a:pt x="33" y="72"/>
                  <a:pt x="66" y="70"/>
                </a:cubicBezTo>
                <a:cubicBezTo>
                  <a:pt x="81" y="69"/>
                  <a:pt x="81" y="61"/>
                  <a:pt x="83" y="51"/>
                </a:cubicBezTo>
                <a:cubicBezTo>
                  <a:pt x="85" y="34"/>
                  <a:pt x="88" y="18"/>
                  <a:pt x="91" y="1"/>
                </a:cubicBezTo>
                <a:cubicBezTo>
                  <a:pt x="93" y="1"/>
                  <a:pt x="95" y="1"/>
                  <a:pt x="96" y="1"/>
                </a:cubicBezTo>
                <a:cubicBezTo>
                  <a:pt x="98" y="7"/>
                  <a:pt x="99" y="12"/>
                  <a:pt x="101" y="19"/>
                </a:cubicBezTo>
                <a:cubicBezTo>
                  <a:pt x="104" y="16"/>
                  <a:pt x="106" y="14"/>
                  <a:pt x="108" y="11"/>
                </a:cubicBezTo>
                <a:cubicBezTo>
                  <a:pt x="109" y="13"/>
                  <a:pt x="110" y="15"/>
                  <a:pt x="110" y="17"/>
                </a:cubicBezTo>
                <a:cubicBezTo>
                  <a:pt x="106" y="35"/>
                  <a:pt x="102" y="53"/>
                  <a:pt x="98" y="72"/>
                </a:cubicBezTo>
                <a:cubicBezTo>
                  <a:pt x="98" y="74"/>
                  <a:pt x="95" y="77"/>
                  <a:pt x="96" y="79"/>
                </a:cubicBezTo>
                <a:cubicBezTo>
                  <a:pt x="99" y="98"/>
                  <a:pt x="102" y="116"/>
                  <a:pt x="106" y="137"/>
                </a:cubicBezTo>
                <a:cubicBezTo>
                  <a:pt x="110" y="130"/>
                  <a:pt x="116" y="124"/>
                  <a:pt x="118" y="118"/>
                </a:cubicBezTo>
                <a:cubicBezTo>
                  <a:pt x="127" y="90"/>
                  <a:pt x="135" y="62"/>
                  <a:pt x="143" y="34"/>
                </a:cubicBezTo>
                <a:cubicBezTo>
                  <a:pt x="145" y="29"/>
                  <a:pt x="148" y="23"/>
                  <a:pt x="149" y="17"/>
                </a:cubicBezTo>
                <a:cubicBezTo>
                  <a:pt x="151" y="3"/>
                  <a:pt x="159" y="0"/>
                  <a:pt x="171" y="1"/>
                </a:cubicBezTo>
                <a:cubicBezTo>
                  <a:pt x="188" y="3"/>
                  <a:pt x="205" y="4"/>
                  <a:pt x="222" y="9"/>
                </a:cubicBezTo>
                <a:cubicBezTo>
                  <a:pt x="217" y="11"/>
                  <a:pt x="213" y="13"/>
                  <a:pt x="207" y="15"/>
                </a:cubicBezTo>
                <a:cubicBezTo>
                  <a:pt x="211" y="18"/>
                  <a:pt x="214" y="20"/>
                  <a:pt x="217" y="23"/>
                </a:cubicBezTo>
                <a:cubicBezTo>
                  <a:pt x="217" y="23"/>
                  <a:pt x="217" y="24"/>
                  <a:pt x="216" y="25"/>
                </a:cubicBezTo>
                <a:cubicBezTo>
                  <a:pt x="209" y="23"/>
                  <a:pt x="201" y="21"/>
                  <a:pt x="191" y="19"/>
                </a:cubicBezTo>
                <a:cubicBezTo>
                  <a:pt x="195" y="24"/>
                  <a:pt x="198" y="29"/>
                  <a:pt x="203" y="36"/>
                </a:cubicBezTo>
                <a:cubicBezTo>
                  <a:pt x="191" y="33"/>
                  <a:pt x="181" y="31"/>
                  <a:pt x="169" y="28"/>
                </a:cubicBezTo>
                <a:cubicBezTo>
                  <a:pt x="164" y="61"/>
                  <a:pt x="160" y="93"/>
                  <a:pt x="155" y="126"/>
                </a:cubicBezTo>
                <a:cubicBezTo>
                  <a:pt x="154" y="134"/>
                  <a:pt x="153" y="143"/>
                  <a:pt x="150" y="151"/>
                </a:cubicBezTo>
                <a:cubicBezTo>
                  <a:pt x="143" y="169"/>
                  <a:pt x="141" y="187"/>
                  <a:pt x="152" y="204"/>
                </a:cubicBezTo>
                <a:cubicBezTo>
                  <a:pt x="154" y="208"/>
                  <a:pt x="154" y="214"/>
                  <a:pt x="154" y="220"/>
                </a:cubicBezTo>
                <a:cubicBezTo>
                  <a:pt x="156" y="248"/>
                  <a:pt x="161" y="276"/>
                  <a:pt x="156" y="303"/>
                </a:cubicBezTo>
                <a:cubicBezTo>
                  <a:pt x="150" y="342"/>
                  <a:pt x="164" y="377"/>
                  <a:pt x="165" y="414"/>
                </a:cubicBezTo>
                <a:cubicBezTo>
                  <a:pt x="166" y="451"/>
                  <a:pt x="163" y="487"/>
                  <a:pt x="163" y="524"/>
                </a:cubicBezTo>
                <a:cubicBezTo>
                  <a:pt x="163" y="542"/>
                  <a:pt x="167" y="560"/>
                  <a:pt x="167" y="578"/>
                </a:cubicBezTo>
                <a:cubicBezTo>
                  <a:pt x="167" y="603"/>
                  <a:pt x="169" y="629"/>
                  <a:pt x="164" y="653"/>
                </a:cubicBezTo>
                <a:cubicBezTo>
                  <a:pt x="157" y="693"/>
                  <a:pt x="158" y="731"/>
                  <a:pt x="165" y="770"/>
                </a:cubicBezTo>
                <a:cubicBezTo>
                  <a:pt x="166" y="776"/>
                  <a:pt x="164" y="789"/>
                  <a:pt x="163" y="789"/>
                </a:cubicBezTo>
                <a:cubicBezTo>
                  <a:pt x="154" y="790"/>
                  <a:pt x="144" y="789"/>
                  <a:pt x="136" y="786"/>
                </a:cubicBezTo>
                <a:cubicBezTo>
                  <a:pt x="132" y="784"/>
                  <a:pt x="131" y="776"/>
                  <a:pt x="129" y="771"/>
                </a:cubicBezTo>
                <a:cubicBezTo>
                  <a:pt x="128" y="770"/>
                  <a:pt x="131" y="766"/>
                  <a:pt x="130" y="766"/>
                </a:cubicBezTo>
                <a:cubicBezTo>
                  <a:pt x="110" y="748"/>
                  <a:pt x="131" y="732"/>
                  <a:pt x="132" y="716"/>
                </a:cubicBezTo>
                <a:cubicBezTo>
                  <a:pt x="132" y="694"/>
                  <a:pt x="131" y="672"/>
                  <a:pt x="130" y="651"/>
                </a:cubicBezTo>
                <a:cubicBezTo>
                  <a:pt x="129" y="629"/>
                  <a:pt x="127" y="607"/>
                  <a:pt x="125" y="585"/>
                </a:cubicBezTo>
                <a:cubicBezTo>
                  <a:pt x="125" y="581"/>
                  <a:pt x="124" y="577"/>
                  <a:pt x="123" y="574"/>
                </a:cubicBezTo>
                <a:cubicBezTo>
                  <a:pt x="114" y="550"/>
                  <a:pt x="105" y="526"/>
                  <a:pt x="95" y="50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4" name="Freeform 79">
            <a:extLst>
              <a:ext uri="{FF2B5EF4-FFF2-40B4-BE49-F238E27FC236}">
                <a16:creationId xmlns:a16="http://schemas.microsoft.com/office/drawing/2014/main" id="{96290F1A-D228-46D3-A46F-7D38263EAF97}"/>
              </a:ext>
            </a:extLst>
          </p:cNvPr>
          <p:cNvSpPr>
            <a:spLocks/>
          </p:cNvSpPr>
          <p:nvPr/>
        </p:nvSpPr>
        <p:spPr bwMode="auto">
          <a:xfrm>
            <a:off x="8674100" y="3730625"/>
            <a:ext cx="352425" cy="1122363"/>
          </a:xfrm>
          <a:custGeom>
            <a:avLst/>
            <a:gdLst>
              <a:gd name="T0" fmla="*/ 115 w 245"/>
              <a:gd name="T1" fmla="*/ 634 h 782"/>
              <a:gd name="T2" fmla="*/ 122 w 245"/>
              <a:gd name="T3" fmla="*/ 758 h 782"/>
              <a:gd name="T4" fmla="*/ 126 w 245"/>
              <a:gd name="T5" fmla="*/ 780 h 782"/>
              <a:gd name="T6" fmla="*/ 102 w 245"/>
              <a:gd name="T7" fmla="*/ 779 h 782"/>
              <a:gd name="T8" fmla="*/ 84 w 245"/>
              <a:gd name="T9" fmla="*/ 757 h 782"/>
              <a:gd name="T10" fmla="*/ 70 w 245"/>
              <a:gd name="T11" fmla="*/ 724 h 782"/>
              <a:gd name="T12" fmla="*/ 70 w 245"/>
              <a:gd name="T13" fmla="*/ 707 h 782"/>
              <a:gd name="T14" fmla="*/ 78 w 245"/>
              <a:gd name="T15" fmla="*/ 664 h 782"/>
              <a:gd name="T16" fmla="*/ 85 w 245"/>
              <a:gd name="T17" fmla="*/ 582 h 782"/>
              <a:gd name="T18" fmla="*/ 75 w 245"/>
              <a:gd name="T19" fmla="*/ 550 h 782"/>
              <a:gd name="T20" fmla="*/ 68 w 245"/>
              <a:gd name="T21" fmla="*/ 476 h 782"/>
              <a:gd name="T22" fmla="*/ 67 w 245"/>
              <a:gd name="T23" fmla="*/ 458 h 782"/>
              <a:gd name="T24" fmla="*/ 65 w 245"/>
              <a:gd name="T25" fmla="*/ 409 h 782"/>
              <a:gd name="T26" fmla="*/ 73 w 245"/>
              <a:gd name="T27" fmla="*/ 374 h 782"/>
              <a:gd name="T28" fmla="*/ 75 w 245"/>
              <a:gd name="T29" fmla="*/ 358 h 782"/>
              <a:gd name="T30" fmla="*/ 68 w 245"/>
              <a:gd name="T31" fmla="*/ 267 h 782"/>
              <a:gd name="T32" fmla="*/ 59 w 245"/>
              <a:gd name="T33" fmla="*/ 227 h 782"/>
              <a:gd name="T34" fmla="*/ 26 w 245"/>
              <a:gd name="T35" fmla="*/ 94 h 782"/>
              <a:gd name="T36" fmla="*/ 0 w 245"/>
              <a:gd name="T37" fmla="*/ 29 h 782"/>
              <a:gd name="T38" fmla="*/ 14 w 245"/>
              <a:gd name="T39" fmla="*/ 38 h 782"/>
              <a:gd name="T40" fmla="*/ 9 w 245"/>
              <a:gd name="T41" fmla="*/ 12 h 782"/>
              <a:gd name="T42" fmla="*/ 11 w 245"/>
              <a:gd name="T43" fmla="*/ 11 h 782"/>
              <a:gd name="T44" fmla="*/ 21 w 245"/>
              <a:gd name="T45" fmla="*/ 29 h 782"/>
              <a:gd name="T46" fmla="*/ 24 w 245"/>
              <a:gd name="T47" fmla="*/ 0 h 782"/>
              <a:gd name="T48" fmla="*/ 28 w 245"/>
              <a:gd name="T49" fmla="*/ 0 h 782"/>
              <a:gd name="T50" fmla="*/ 30 w 245"/>
              <a:gd name="T51" fmla="*/ 14 h 782"/>
              <a:gd name="T52" fmla="*/ 41 w 245"/>
              <a:gd name="T53" fmla="*/ 1 h 782"/>
              <a:gd name="T54" fmla="*/ 41 w 245"/>
              <a:gd name="T55" fmla="*/ 46 h 782"/>
              <a:gd name="T56" fmla="*/ 61 w 245"/>
              <a:gd name="T57" fmla="*/ 39 h 782"/>
              <a:gd name="T58" fmla="*/ 57 w 245"/>
              <a:gd name="T59" fmla="*/ 106 h 782"/>
              <a:gd name="T60" fmla="*/ 79 w 245"/>
              <a:gd name="T61" fmla="*/ 181 h 782"/>
              <a:gd name="T62" fmla="*/ 117 w 245"/>
              <a:gd name="T63" fmla="*/ 182 h 782"/>
              <a:gd name="T64" fmla="*/ 135 w 245"/>
              <a:gd name="T65" fmla="*/ 223 h 782"/>
              <a:gd name="T66" fmla="*/ 147 w 245"/>
              <a:gd name="T67" fmla="*/ 247 h 782"/>
              <a:gd name="T68" fmla="*/ 192 w 245"/>
              <a:gd name="T69" fmla="*/ 287 h 782"/>
              <a:gd name="T70" fmla="*/ 224 w 245"/>
              <a:gd name="T71" fmla="*/ 319 h 782"/>
              <a:gd name="T72" fmla="*/ 239 w 245"/>
              <a:gd name="T73" fmla="*/ 351 h 782"/>
              <a:gd name="T74" fmla="*/ 245 w 245"/>
              <a:gd name="T75" fmla="*/ 372 h 782"/>
              <a:gd name="T76" fmla="*/ 214 w 245"/>
              <a:gd name="T77" fmla="*/ 377 h 782"/>
              <a:gd name="T78" fmla="*/ 207 w 245"/>
              <a:gd name="T79" fmla="*/ 363 h 782"/>
              <a:gd name="T80" fmla="*/ 193 w 245"/>
              <a:gd name="T81" fmla="*/ 332 h 782"/>
              <a:gd name="T82" fmla="*/ 188 w 245"/>
              <a:gd name="T83" fmla="*/ 358 h 782"/>
              <a:gd name="T84" fmla="*/ 175 w 245"/>
              <a:gd name="T85" fmla="*/ 396 h 782"/>
              <a:gd name="T86" fmla="*/ 179 w 245"/>
              <a:gd name="T87" fmla="*/ 460 h 782"/>
              <a:gd name="T88" fmla="*/ 176 w 245"/>
              <a:gd name="T89" fmla="*/ 541 h 782"/>
              <a:gd name="T90" fmla="*/ 159 w 245"/>
              <a:gd name="T91" fmla="*/ 570 h 782"/>
              <a:gd name="T92" fmla="*/ 155 w 245"/>
              <a:gd name="T93" fmla="*/ 664 h 782"/>
              <a:gd name="T94" fmla="*/ 190 w 245"/>
              <a:gd name="T95" fmla="*/ 716 h 782"/>
              <a:gd name="T96" fmla="*/ 205 w 245"/>
              <a:gd name="T97" fmla="*/ 727 h 782"/>
              <a:gd name="T98" fmla="*/ 169 w 245"/>
              <a:gd name="T99" fmla="*/ 731 h 782"/>
              <a:gd name="T100" fmla="*/ 126 w 245"/>
              <a:gd name="T101" fmla="*/ 719 h 782"/>
              <a:gd name="T102" fmla="*/ 117 w 245"/>
              <a:gd name="T103" fmla="*/ 695 h 782"/>
              <a:gd name="T104" fmla="*/ 115 w 245"/>
              <a:gd name="T105" fmla="*/ 634 h 7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45" h="782">
                <a:moveTo>
                  <a:pt x="115" y="634"/>
                </a:moveTo>
                <a:cubicBezTo>
                  <a:pt x="97" y="677"/>
                  <a:pt x="101" y="718"/>
                  <a:pt x="122" y="758"/>
                </a:cubicBezTo>
                <a:cubicBezTo>
                  <a:pt x="125" y="764"/>
                  <a:pt x="125" y="772"/>
                  <a:pt x="126" y="780"/>
                </a:cubicBezTo>
                <a:cubicBezTo>
                  <a:pt x="118" y="779"/>
                  <a:pt x="108" y="782"/>
                  <a:pt x="102" y="779"/>
                </a:cubicBezTo>
                <a:cubicBezTo>
                  <a:pt x="94" y="774"/>
                  <a:pt x="88" y="765"/>
                  <a:pt x="84" y="757"/>
                </a:cubicBezTo>
                <a:cubicBezTo>
                  <a:pt x="78" y="746"/>
                  <a:pt x="74" y="735"/>
                  <a:pt x="70" y="724"/>
                </a:cubicBezTo>
                <a:cubicBezTo>
                  <a:pt x="69" y="718"/>
                  <a:pt x="67" y="710"/>
                  <a:pt x="70" y="707"/>
                </a:cubicBezTo>
                <a:cubicBezTo>
                  <a:pt x="83" y="694"/>
                  <a:pt x="77" y="678"/>
                  <a:pt x="78" y="664"/>
                </a:cubicBezTo>
                <a:cubicBezTo>
                  <a:pt x="79" y="637"/>
                  <a:pt x="82" y="611"/>
                  <a:pt x="85" y="582"/>
                </a:cubicBezTo>
                <a:cubicBezTo>
                  <a:pt x="71" y="579"/>
                  <a:pt x="74" y="565"/>
                  <a:pt x="75" y="550"/>
                </a:cubicBezTo>
                <a:cubicBezTo>
                  <a:pt x="75" y="526"/>
                  <a:pt x="70" y="501"/>
                  <a:pt x="68" y="476"/>
                </a:cubicBezTo>
                <a:cubicBezTo>
                  <a:pt x="68" y="470"/>
                  <a:pt x="67" y="464"/>
                  <a:pt x="67" y="458"/>
                </a:cubicBezTo>
                <a:cubicBezTo>
                  <a:pt x="67" y="442"/>
                  <a:pt x="69" y="425"/>
                  <a:pt x="65" y="409"/>
                </a:cubicBezTo>
                <a:cubicBezTo>
                  <a:pt x="62" y="395"/>
                  <a:pt x="64" y="385"/>
                  <a:pt x="73" y="374"/>
                </a:cubicBezTo>
                <a:cubicBezTo>
                  <a:pt x="75" y="370"/>
                  <a:pt x="75" y="364"/>
                  <a:pt x="75" y="358"/>
                </a:cubicBezTo>
                <a:cubicBezTo>
                  <a:pt x="73" y="328"/>
                  <a:pt x="71" y="298"/>
                  <a:pt x="68" y="267"/>
                </a:cubicBezTo>
                <a:cubicBezTo>
                  <a:pt x="67" y="254"/>
                  <a:pt x="62" y="240"/>
                  <a:pt x="59" y="227"/>
                </a:cubicBezTo>
                <a:cubicBezTo>
                  <a:pt x="48" y="183"/>
                  <a:pt x="38" y="138"/>
                  <a:pt x="26" y="94"/>
                </a:cubicBezTo>
                <a:cubicBezTo>
                  <a:pt x="19" y="71"/>
                  <a:pt x="8" y="49"/>
                  <a:pt x="0" y="29"/>
                </a:cubicBezTo>
                <a:cubicBezTo>
                  <a:pt x="1" y="30"/>
                  <a:pt x="6" y="33"/>
                  <a:pt x="14" y="38"/>
                </a:cubicBezTo>
                <a:cubicBezTo>
                  <a:pt x="12" y="27"/>
                  <a:pt x="11" y="19"/>
                  <a:pt x="9" y="12"/>
                </a:cubicBezTo>
                <a:cubicBezTo>
                  <a:pt x="10" y="11"/>
                  <a:pt x="11" y="11"/>
                  <a:pt x="11" y="11"/>
                </a:cubicBezTo>
                <a:cubicBezTo>
                  <a:pt x="14" y="15"/>
                  <a:pt x="16" y="20"/>
                  <a:pt x="21" y="29"/>
                </a:cubicBezTo>
                <a:cubicBezTo>
                  <a:pt x="22" y="17"/>
                  <a:pt x="23" y="8"/>
                  <a:pt x="24" y="0"/>
                </a:cubicBezTo>
                <a:cubicBezTo>
                  <a:pt x="26" y="0"/>
                  <a:pt x="27" y="0"/>
                  <a:pt x="28" y="0"/>
                </a:cubicBezTo>
                <a:cubicBezTo>
                  <a:pt x="29" y="4"/>
                  <a:pt x="29" y="9"/>
                  <a:pt x="30" y="14"/>
                </a:cubicBezTo>
                <a:cubicBezTo>
                  <a:pt x="33" y="11"/>
                  <a:pt x="35" y="8"/>
                  <a:pt x="41" y="1"/>
                </a:cubicBezTo>
                <a:cubicBezTo>
                  <a:pt x="41" y="19"/>
                  <a:pt x="41" y="32"/>
                  <a:pt x="41" y="46"/>
                </a:cubicBezTo>
                <a:cubicBezTo>
                  <a:pt x="49" y="43"/>
                  <a:pt x="55" y="41"/>
                  <a:pt x="61" y="39"/>
                </a:cubicBezTo>
                <a:cubicBezTo>
                  <a:pt x="37" y="61"/>
                  <a:pt x="50" y="83"/>
                  <a:pt x="57" y="106"/>
                </a:cubicBezTo>
                <a:cubicBezTo>
                  <a:pt x="66" y="132"/>
                  <a:pt x="73" y="159"/>
                  <a:pt x="79" y="181"/>
                </a:cubicBezTo>
                <a:cubicBezTo>
                  <a:pt x="94" y="181"/>
                  <a:pt x="111" y="176"/>
                  <a:pt x="117" y="182"/>
                </a:cubicBezTo>
                <a:cubicBezTo>
                  <a:pt x="127" y="192"/>
                  <a:pt x="141" y="203"/>
                  <a:pt x="135" y="223"/>
                </a:cubicBezTo>
                <a:cubicBezTo>
                  <a:pt x="133" y="229"/>
                  <a:pt x="141" y="240"/>
                  <a:pt x="147" y="247"/>
                </a:cubicBezTo>
                <a:cubicBezTo>
                  <a:pt x="161" y="261"/>
                  <a:pt x="177" y="274"/>
                  <a:pt x="192" y="287"/>
                </a:cubicBezTo>
                <a:cubicBezTo>
                  <a:pt x="203" y="298"/>
                  <a:pt x="213" y="310"/>
                  <a:pt x="224" y="319"/>
                </a:cubicBezTo>
                <a:cubicBezTo>
                  <a:pt x="235" y="328"/>
                  <a:pt x="243" y="336"/>
                  <a:pt x="239" y="351"/>
                </a:cubicBezTo>
                <a:cubicBezTo>
                  <a:pt x="238" y="356"/>
                  <a:pt x="242" y="363"/>
                  <a:pt x="245" y="372"/>
                </a:cubicBezTo>
                <a:cubicBezTo>
                  <a:pt x="235" y="374"/>
                  <a:pt x="224" y="377"/>
                  <a:pt x="214" y="377"/>
                </a:cubicBezTo>
                <a:cubicBezTo>
                  <a:pt x="211" y="377"/>
                  <a:pt x="205" y="365"/>
                  <a:pt x="207" y="363"/>
                </a:cubicBezTo>
                <a:cubicBezTo>
                  <a:pt x="222" y="346"/>
                  <a:pt x="205" y="342"/>
                  <a:pt x="193" y="332"/>
                </a:cubicBezTo>
                <a:cubicBezTo>
                  <a:pt x="191" y="342"/>
                  <a:pt x="191" y="350"/>
                  <a:pt x="188" y="358"/>
                </a:cubicBezTo>
                <a:cubicBezTo>
                  <a:pt x="184" y="371"/>
                  <a:pt x="175" y="383"/>
                  <a:pt x="175" y="396"/>
                </a:cubicBezTo>
                <a:cubicBezTo>
                  <a:pt x="174" y="417"/>
                  <a:pt x="179" y="439"/>
                  <a:pt x="179" y="460"/>
                </a:cubicBezTo>
                <a:cubicBezTo>
                  <a:pt x="179" y="487"/>
                  <a:pt x="179" y="514"/>
                  <a:pt x="176" y="541"/>
                </a:cubicBezTo>
                <a:cubicBezTo>
                  <a:pt x="175" y="551"/>
                  <a:pt x="161" y="560"/>
                  <a:pt x="159" y="570"/>
                </a:cubicBezTo>
                <a:cubicBezTo>
                  <a:pt x="156" y="601"/>
                  <a:pt x="151" y="634"/>
                  <a:pt x="155" y="664"/>
                </a:cubicBezTo>
                <a:cubicBezTo>
                  <a:pt x="157" y="684"/>
                  <a:pt x="168" y="706"/>
                  <a:pt x="190" y="716"/>
                </a:cubicBezTo>
                <a:cubicBezTo>
                  <a:pt x="195" y="718"/>
                  <a:pt x="199" y="722"/>
                  <a:pt x="205" y="727"/>
                </a:cubicBezTo>
                <a:cubicBezTo>
                  <a:pt x="193" y="739"/>
                  <a:pt x="181" y="735"/>
                  <a:pt x="169" y="731"/>
                </a:cubicBezTo>
                <a:cubicBezTo>
                  <a:pt x="155" y="727"/>
                  <a:pt x="140" y="722"/>
                  <a:pt x="126" y="719"/>
                </a:cubicBezTo>
                <a:cubicBezTo>
                  <a:pt x="108" y="715"/>
                  <a:pt x="112" y="703"/>
                  <a:pt x="117" y="695"/>
                </a:cubicBezTo>
                <a:cubicBezTo>
                  <a:pt x="131" y="673"/>
                  <a:pt x="124" y="654"/>
                  <a:pt x="115" y="634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5" name="Freeform 80">
            <a:extLst>
              <a:ext uri="{FF2B5EF4-FFF2-40B4-BE49-F238E27FC236}">
                <a16:creationId xmlns:a16="http://schemas.microsoft.com/office/drawing/2014/main" id="{0E8A8B36-8C9E-4829-B7B8-977962DC67AA}"/>
              </a:ext>
            </a:extLst>
          </p:cNvPr>
          <p:cNvSpPr>
            <a:spLocks/>
          </p:cNvSpPr>
          <p:nvPr/>
        </p:nvSpPr>
        <p:spPr bwMode="auto">
          <a:xfrm>
            <a:off x="8599488" y="2700338"/>
            <a:ext cx="401638" cy="944563"/>
          </a:xfrm>
          <a:custGeom>
            <a:avLst/>
            <a:gdLst>
              <a:gd name="T0" fmla="*/ 220 w 280"/>
              <a:gd name="T1" fmla="*/ 161 h 658"/>
              <a:gd name="T2" fmla="*/ 207 w 280"/>
              <a:gd name="T3" fmla="*/ 293 h 658"/>
              <a:gd name="T4" fmla="*/ 200 w 280"/>
              <a:gd name="T5" fmla="*/ 320 h 658"/>
              <a:gd name="T6" fmla="*/ 189 w 280"/>
              <a:gd name="T7" fmla="*/ 425 h 658"/>
              <a:gd name="T8" fmla="*/ 191 w 280"/>
              <a:gd name="T9" fmla="*/ 430 h 658"/>
              <a:gd name="T10" fmla="*/ 179 w 280"/>
              <a:gd name="T11" fmla="*/ 464 h 658"/>
              <a:gd name="T12" fmla="*/ 169 w 280"/>
              <a:gd name="T13" fmla="*/ 470 h 658"/>
              <a:gd name="T14" fmla="*/ 234 w 280"/>
              <a:gd name="T15" fmla="*/ 555 h 658"/>
              <a:gd name="T16" fmla="*/ 255 w 280"/>
              <a:gd name="T17" fmla="*/ 563 h 658"/>
              <a:gd name="T18" fmla="*/ 280 w 280"/>
              <a:gd name="T19" fmla="*/ 570 h 658"/>
              <a:gd name="T20" fmla="*/ 247 w 280"/>
              <a:gd name="T21" fmla="*/ 658 h 658"/>
              <a:gd name="T22" fmla="*/ 243 w 280"/>
              <a:gd name="T23" fmla="*/ 643 h 658"/>
              <a:gd name="T24" fmla="*/ 206 w 280"/>
              <a:gd name="T25" fmla="*/ 561 h 658"/>
              <a:gd name="T26" fmla="*/ 142 w 280"/>
              <a:gd name="T27" fmla="*/ 499 h 658"/>
              <a:gd name="T28" fmla="*/ 115 w 280"/>
              <a:gd name="T29" fmla="*/ 423 h 658"/>
              <a:gd name="T30" fmla="*/ 115 w 280"/>
              <a:gd name="T31" fmla="*/ 395 h 658"/>
              <a:gd name="T32" fmla="*/ 75 w 280"/>
              <a:gd name="T33" fmla="*/ 400 h 658"/>
              <a:gd name="T34" fmla="*/ 105 w 280"/>
              <a:gd name="T35" fmla="*/ 536 h 658"/>
              <a:gd name="T36" fmla="*/ 24 w 280"/>
              <a:gd name="T37" fmla="*/ 556 h 658"/>
              <a:gd name="T38" fmla="*/ 34 w 280"/>
              <a:gd name="T39" fmla="*/ 542 h 658"/>
              <a:gd name="T40" fmla="*/ 57 w 280"/>
              <a:gd name="T41" fmla="*/ 462 h 658"/>
              <a:gd name="T42" fmla="*/ 40 w 280"/>
              <a:gd name="T43" fmla="*/ 401 h 658"/>
              <a:gd name="T44" fmla="*/ 54 w 280"/>
              <a:gd name="T45" fmla="*/ 363 h 658"/>
              <a:gd name="T46" fmla="*/ 95 w 280"/>
              <a:gd name="T47" fmla="*/ 339 h 658"/>
              <a:gd name="T48" fmla="*/ 119 w 280"/>
              <a:gd name="T49" fmla="*/ 305 h 658"/>
              <a:gd name="T50" fmla="*/ 132 w 280"/>
              <a:gd name="T51" fmla="*/ 228 h 658"/>
              <a:gd name="T52" fmla="*/ 100 w 280"/>
              <a:gd name="T53" fmla="*/ 230 h 658"/>
              <a:gd name="T54" fmla="*/ 63 w 280"/>
              <a:gd name="T55" fmla="*/ 214 h 658"/>
              <a:gd name="T56" fmla="*/ 51 w 280"/>
              <a:gd name="T57" fmla="*/ 187 h 658"/>
              <a:gd name="T58" fmla="*/ 6 w 280"/>
              <a:gd name="T59" fmla="*/ 133 h 658"/>
              <a:gd name="T60" fmla="*/ 13 w 280"/>
              <a:gd name="T61" fmla="*/ 131 h 658"/>
              <a:gd name="T62" fmla="*/ 21 w 280"/>
              <a:gd name="T63" fmla="*/ 104 h 658"/>
              <a:gd name="T64" fmla="*/ 47 w 280"/>
              <a:gd name="T65" fmla="*/ 125 h 658"/>
              <a:gd name="T66" fmla="*/ 55 w 280"/>
              <a:gd name="T67" fmla="*/ 104 h 658"/>
              <a:gd name="T68" fmla="*/ 58 w 280"/>
              <a:gd name="T69" fmla="*/ 114 h 658"/>
              <a:gd name="T70" fmla="*/ 84 w 280"/>
              <a:gd name="T71" fmla="*/ 194 h 658"/>
              <a:gd name="T72" fmla="*/ 95 w 280"/>
              <a:gd name="T73" fmla="*/ 201 h 658"/>
              <a:gd name="T74" fmla="*/ 151 w 280"/>
              <a:gd name="T75" fmla="*/ 182 h 658"/>
              <a:gd name="T76" fmla="*/ 98 w 280"/>
              <a:gd name="T77" fmla="*/ 78 h 658"/>
              <a:gd name="T78" fmla="*/ 80 w 280"/>
              <a:gd name="T79" fmla="*/ 74 h 658"/>
              <a:gd name="T80" fmla="*/ 59 w 280"/>
              <a:gd name="T81" fmla="*/ 27 h 658"/>
              <a:gd name="T82" fmla="*/ 103 w 280"/>
              <a:gd name="T83" fmla="*/ 6 h 658"/>
              <a:gd name="T84" fmla="*/ 124 w 280"/>
              <a:gd name="T85" fmla="*/ 53 h 658"/>
              <a:gd name="T86" fmla="*/ 124 w 280"/>
              <a:gd name="T87" fmla="*/ 108 h 658"/>
              <a:gd name="T88" fmla="*/ 162 w 280"/>
              <a:gd name="T89" fmla="*/ 151 h 658"/>
              <a:gd name="T90" fmla="*/ 168 w 280"/>
              <a:gd name="T91" fmla="*/ 154 h 658"/>
              <a:gd name="T92" fmla="*/ 193 w 280"/>
              <a:gd name="T93" fmla="*/ 107 h 658"/>
              <a:gd name="T94" fmla="*/ 222 w 280"/>
              <a:gd name="T95" fmla="*/ 97 h 658"/>
              <a:gd name="T96" fmla="*/ 245 w 280"/>
              <a:gd name="T97" fmla="*/ 119 h 658"/>
              <a:gd name="T98" fmla="*/ 236 w 280"/>
              <a:gd name="T99" fmla="*/ 148 h 658"/>
              <a:gd name="T100" fmla="*/ 220 w 280"/>
              <a:gd name="T101" fmla="*/ 161 h 6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80" h="658">
                <a:moveTo>
                  <a:pt x="220" y="161"/>
                </a:moveTo>
                <a:cubicBezTo>
                  <a:pt x="228" y="207"/>
                  <a:pt x="223" y="250"/>
                  <a:pt x="207" y="293"/>
                </a:cubicBezTo>
                <a:cubicBezTo>
                  <a:pt x="204" y="301"/>
                  <a:pt x="202" y="311"/>
                  <a:pt x="200" y="320"/>
                </a:cubicBezTo>
                <a:cubicBezTo>
                  <a:pt x="194" y="354"/>
                  <a:pt x="188" y="389"/>
                  <a:pt x="189" y="425"/>
                </a:cubicBezTo>
                <a:cubicBezTo>
                  <a:pt x="189" y="427"/>
                  <a:pt x="190" y="429"/>
                  <a:pt x="191" y="430"/>
                </a:cubicBezTo>
                <a:cubicBezTo>
                  <a:pt x="204" y="448"/>
                  <a:pt x="194" y="457"/>
                  <a:pt x="179" y="464"/>
                </a:cubicBezTo>
                <a:cubicBezTo>
                  <a:pt x="175" y="466"/>
                  <a:pt x="171" y="469"/>
                  <a:pt x="169" y="470"/>
                </a:cubicBezTo>
                <a:cubicBezTo>
                  <a:pt x="191" y="499"/>
                  <a:pt x="212" y="528"/>
                  <a:pt x="234" y="555"/>
                </a:cubicBezTo>
                <a:cubicBezTo>
                  <a:pt x="238" y="560"/>
                  <a:pt x="248" y="561"/>
                  <a:pt x="255" y="563"/>
                </a:cubicBezTo>
                <a:cubicBezTo>
                  <a:pt x="262" y="565"/>
                  <a:pt x="270" y="567"/>
                  <a:pt x="280" y="570"/>
                </a:cubicBezTo>
                <a:cubicBezTo>
                  <a:pt x="267" y="598"/>
                  <a:pt x="275" y="633"/>
                  <a:pt x="247" y="658"/>
                </a:cubicBezTo>
                <a:cubicBezTo>
                  <a:pt x="245" y="651"/>
                  <a:pt x="243" y="647"/>
                  <a:pt x="243" y="643"/>
                </a:cubicBezTo>
                <a:cubicBezTo>
                  <a:pt x="242" y="610"/>
                  <a:pt x="228" y="583"/>
                  <a:pt x="206" y="561"/>
                </a:cubicBezTo>
                <a:cubicBezTo>
                  <a:pt x="184" y="540"/>
                  <a:pt x="158" y="523"/>
                  <a:pt x="142" y="499"/>
                </a:cubicBezTo>
                <a:cubicBezTo>
                  <a:pt x="127" y="477"/>
                  <a:pt x="123" y="449"/>
                  <a:pt x="115" y="423"/>
                </a:cubicBezTo>
                <a:cubicBezTo>
                  <a:pt x="113" y="415"/>
                  <a:pt x="115" y="406"/>
                  <a:pt x="115" y="395"/>
                </a:cubicBezTo>
                <a:cubicBezTo>
                  <a:pt x="100" y="397"/>
                  <a:pt x="88" y="398"/>
                  <a:pt x="75" y="400"/>
                </a:cubicBezTo>
                <a:cubicBezTo>
                  <a:pt x="92" y="444"/>
                  <a:pt x="69" y="495"/>
                  <a:pt x="105" y="536"/>
                </a:cubicBezTo>
                <a:cubicBezTo>
                  <a:pt x="77" y="545"/>
                  <a:pt x="56" y="564"/>
                  <a:pt x="24" y="556"/>
                </a:cubicBezTo>
                <a:cubicBezTo>
                  <a:pt x="28" y="551"/>
                  <a:pt x="30" y="545"/>
                  <a:pt x="34" y="542"/>
                </a:cubicBezTo>
                <a:cubicBezTo>
                  <a:pt x="59" y="521"/>
                  <a:pt x="66" y="494"/>
                  <a:pt x="57" y="462"/>
                </a:cubicBezTo>
                <a:cubicBezTo>
                  <a:pt x="51" y="442"/>
                  <a:pt x="47" y="421"/>
                  <a:pt x="40" y="401"/>
                </a:cubicBezTo>
                <a:cubicBezTo>
                  <a:pt x="35" y="384"/>
                  <a:pt x="37" y="371"/>
                  <a:pt x="54" y="363"/>
                </a:cubicBezTo>
                <a:cubicBezTo>
                  <a:pt x="68" y="355"/>
                  <a:pt x="82" y="347"/>
                  <a:pt x="95" y="339"/>
                </a:cubicBezTo>
                <a:cubicBezTo>
                  <a:pt x="108" y="331"/>
                  <a:pt x="119" y="325"/>
                  <a:pt x="119" y="305"/>
                </a:cubicBezTo>
                <a:cubicBezTo>
                  <a:pt x="119" y="280"/>
                  <a:pt x="128" y="254"/>
                  <a:pt x="132" y="228"/>
                </a:cubicBezTo>
                <a:cubicBezTo>
                  <a:pt x="121" y="228"/>
                  <a:pt x="110" y="227"/>
                  <a:pt x="100" y="230"/>
                </a:cubicBezTo>
                <a:cubicBezTo>
                  <a:pt x="82" y="236"/>
                  <a:pt x="71" y="230"/>
                  <a:pt x="63" y="214"/>
                </a:cubicBezTo>
                <a:cubicBezTo>
                  <a:pt x="59" y="205"/>
                  <a:pt x="54" y="196"/>
                  <a:pt x="51" y="187"/>
                </a:cubicBezTo>
                <a:cubicBezTo>
                  <a:pt x="45" y="161"/>
                  <a:pt x="35" y="140"/>
                  <a:pt x="6" y="133"/>
                </a:cubicBezTo>
                <a:cubicBezTo>
                  <a:pt x="8" y="133"/>
                  <a:pt x="10" y="132"/>
                  <a:pt x="13" y="131"/>
                </a:cubicBezTo>
                <a:cubicBezTo>
                  <a:pt x="0" y="118"/>
                  <a:pt x="14" y="113"/>
                  <a:pt x="21" y="104"/>
                </a:cubicBezTo>
                <a:cubicBezTo>
                  <a:pt x="29" y="111"/>
                  <a:pt x="37" y="117"/>
                  <a:pt x="47" y="125"/>
                </a:cubicBezTo>
                <a:cubicBezTo>
                  <a:pt x="49" y="119"/>
                  <a:pt x="51" y="114"/>
                  <a:pt x="55" y="104"/>
                </a:cubicBezTo>
                <a:cubicBezTo>
                  <a:pt x="57" y="111"/>
                  <a:pt x="58" y="113"/>
                  <a:pt x="58" y="114"/>
                </a:cubicBezTo>
                <a:cubicBezTo>
                  <a:pt x="50" y="146"/>
                  <a:pt x="65" y="171"/>
                  <a:pt x="84" y="194"/>
                </a:cubicBezTo>
                <a:cubicBezTo>
                  <a:pt x="87" y="197"/>
                  <a:pt x="92" y="202"/>
                  <a:pt x="95" y="201"/>
                </a:cubicBezTo>
                <a:cubicBezTo>
                  <a:pt x="113" y="197"/>
                  <a:pt x="131" y="191"/>
                  <a:pt x="151" y="182"/>
                </a:cubicBezTo>
                <a:cubicBezTo>
                  <a:pt x="101" y="162"/>
                  <a:pt x="100" y="120"/>
                  <a:pt x="98" y="78"/>
                </a:cubicBezTo>
                <a:cubicBezTo>
                  <a:pt x="91" y="76"/>
                  <a:pt x="85" y="76"/>
                  <a:pt x="80" y="74"/>
                </a:cubicBezTo>
                <a:cubicBezTo>
                  <a:pt x="61" y="67"/>
                  <a:pt x="51" y="45"/>
                  <a:pt x="59" y="27"/>
                </a:cubicBezTo>
                <a:cubicBezTo>
                  <a:pt x="66" y="9"/>
                  <a:pt x="86" y="0"/>
                  <a:pt x="103" y="6"/>
                </a:cubicBezTo>
                <a:cubicBezTo>
                  <a:pt x="123" y="14"/>
                  <a:pt x="136" y="36"/>
                  <a:pt x="124" y="53"/>
                </a:cubicBezTo>
                <a:cubicBezTo>
                  <a:pt x="110" y="73"/>
                  <a:pt x="117" y="90"/>
                  <a:pt x="124" y="108"/>
                </a:cubicBezTo>
                <a:cubicBezTo>
                  <a:pt x="131" y="127"/>
                  <a:pt x="140" y="145"/>
                  <a:pt x="162" y="151"/>
                </a:cubicBezTo>
                <a:cubicBezTo>
                  <a:pt x="166" y="152"/>
                  <a:pt x="169" y="154"/>
                  <a:pt x="168" y="154"/>
                </a:cubicBezTo>
                <a:cubicBezTo>
                  <a:pt x="176" y="137"/>
                  <a:pt x="182" y="120"/>
                  <a:pt x="193" y="107"/>
                </a:cubicBezTo>
                <a:cubicBezTo>
                  <a:pt x="198" y="100"/>
                  <a:pt x="213" y="95"/>
                  <a:pt x="222" y="97"/>
                </a:cubicBezTo>
                <a:cubicBezTo>
                  <a:pt x="231" y="100"/>
                  <a:pt x="242" y="110"/>
                  <a:pt x="245" y="119"/>
                </a:cubicBezTo>
                <a:cubicBezTo>
                  <a:pt x="247" y="127"/>
                  <a:pt x="241" y="139"/>
                  <a:pt x="236" y="148"/>
                </a:cubicBezTo>
                <a:cubicBezTo>
                  <a:pt x="232" y="154"/>
                  <a:pt x="224" y="157"/>
                  <a:pt x="220" y="16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6" name="Freeform 81">
            <a:extLst>
              <a:ext uri="{FF2B5EF4-FFF2-40B4-BE49-F238E27FC236}">
                <a16:creationId xmlns:a16="http://schemas.microsoft.com/office/drawing/2014/main" id="{CFDC813D-C99A-4737-A09A-EC892CBF1379}"/>
              </a:ext>
            </a:extLst>
          </p:cNvPr>
          <p:cNvSpPr>
            <a:spLocks/>
          </p:cNvSpPr>
          <p:nvPr/>
        </p:nvSpPr>
        <p:spPr bwMode="auto">
          <a:xfrm>
            <a:off x="8288338" y="2233613"/>
            <a:ext cx="331788" cy="514350"/>
          </a:xfrm>
          <a:custGeom>
            <a:avLst/>
            <a:gdLst>
              <a:gd name="T0" fmla="*/ 118 w 231"/>
              <a:gd name="T1" fmla="*/ 320 h 358"/>
              <a:gd name="T2" fmla="*/ 95 w 231"/>
              <a:gd name="T3" fmla="*/ 293 h 358"/>
              <a:gd name="T4" fmla="*/ 66 w 231"/>
              <a:gd name="T5" fmla="*/ 313 h 358"/>
              <a:gd name="T6" fmla="*/ 66 w 231"/>
              <a:gd name="T7" fmla="*/ 349 h 358"/>
              <a:gd name="T8" fmla="*/ 2 w 231"/>
              <a:gd name="T9" fmla="*/ 303 h 358"/>
              <a:gd name="T10" fmla="*/ 0 w 231"/>
              <a:gd name="T11" fmla="*/ 229 h 358"/>
              <a:gd name="T12" fmla="*/ 0 w 231"/>
              <a:gd name="T13" fmla="*/ 3 h 358"/>
              <a:gd name="T14" fmla="*/ 8 w 231"/>
              <a:gd name="T15" fmla="*/ 1 h 358"/>
              <a:gd name="T16" fmla="*/ 58 w 231"/>
              <a:gd name="T17" fmla="*/ 84 h 358"/>
              <a:gd name="T18" fmla="*/ 59 w 231"/>
              <a:gd name="T19" fmla="*/ 192 h 358"/>
              <a:gd name="T20" fmla="*/ 66 w 231"/>
              <a:gd name="T21" fmla="*/ 269 h 358"/>
              <a:gd name="T22" fmla="*/ 231 w 231"/>
              <a:gd name="T23" fmla="*/ 269 h 358"/>
              <a:gd name="T24" fmla="*/ 220 w 231"/>
              <a:gd name="T25" fmla="*/ 303 h 358"/>
              <a:gd name="T26" fmla="*/ 216 w 231"/>
              <a:gd name="T27" fmla="*/ 303 h 358"/>
              <a:gd name="T28" fmla="*/ 219 w 231"/>
              <a:gd name="T29" fmla="*/ 282 h 358"/>
              <a:gd name="T30" fmla="*/ 204 w 231"/>
              <a:gd name="T31" fmla="*/ 292 h 358"/>
              <a:gd name="T32" fmla="*/ 154 w 231"/>
              <a:gd name="T33" fmla="*/ 296 h 358"/>
              <a:gd name="T34" fmla="*/ 125 w 231"/>
              <a:gd name="T35" fmla="*/ 296 h 358"/>
              <a:gd name="T36" fmla="*/ 118 w 231"/>
              <a:gd name="T37" fmla="*/ 320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31" h="358">
                <a:moveTo>
                  <a:pt x="118" y="320"/>
                </a:moveTo>
                <a:cubicBezTo>
                  <a:pt x="110" y="311"/>
                  <a:pt x="103" y="302"/>
                  <a:pt x="95" y="293"/>
                </a:cubicBezTo>
                <a:cubicBezTo>
                  <a:pt x="85" y="300"/>
                  <a:pt x="76" y="306"/>
                  <a:pt x="66" y="313"/>
                </a:cubicBezTo>
                <a:cubicBezTo>
                  <a:pt x="66" y="325"/>
                  <a:pt x="66" y="337"/>
                  <a:pt x="66" y="349"/>
                </a:cubicBezTo>
                <a:cubicBezTo>
                  <a:pt x="31" y="358"/>
                  <a:pt x="3" y="336"/>
                  <a:pt x="2" y="303"/>
                </a:cubicBezTo>
                <a:cubicBezTo>
                  <a:pt x="2" y="279"/>
                  <a:pt x="0" y="254"/>
                  <a:pt x="0" y="229"/>
                </a:cubicBezTo>
                <a:cubicBezTo>
                  <a:pt x="0" y="153"/>
                  <a:pt x="0" y="78"/>
                  <a:pt x="0" y="3"/>
                </a:cubicBezTo>
                <a:cubicBezTo>
                  <a:pt x="6" y="1"/>
                  <a:pt x="8" y="0"/>
                  <a:pt x="8" y="1"/>
                </a:cubicBezTo>
                <a:cubicBezTo>
                  <a:pt x="31" y="25"/>
                  <a:pt x="58" y="46"/>
                  <a:pt x="58" y="84"/>
                </a:cubicBezTo>
                <a:cubicBezTo>
                  <a:pt x="58" y="120"/>
                  <a:pt x="58" y="156"/>
                  <a:pt x="59" y="192"/>
                </a:cubicBezTo>
                <a:cubicBezTo>
                  <a:pt x="60" y="218"/>
                  <a:pt x="64" y="244"/>
                  <a:pt x="66" y="269"/>
                </a:cubicBezTo>
                <a:cubicBezTo>
                  <a:pt x="120" y="269"/>
                  <a:pt x="173" y="269"/>
                  <a:pt x="231" y="269"/>
                </a:cubicBezTo>
                <a:cubicBezTo>
                  <a:pt x="226" y="283"/>
                  <a:pt x="223" y="293"/>
                  <a:pt x="220" y="303"/>
                </a:cubicBezTo>
                <a:cubicBezTo>
                  <a:pt x="219" y="303"/>
                  <a:pt x="217" y="303"/>
                  <a:pt x="216" y="303"/>
                </a:cubicBezTo>
                <a:cubicBezTo>
                  <a:pt x="217" y="297"/>
                  <a:pt x="218" y="291"/>
                  <a:pt x="219" y="282"/>
                </a:cubicBezTo>
                <a:cubicBezTo>
                  <a:pt x="213" y="286"/>
                  <a:pt x="208" y="290"/>
                  <a:pt x="204" y="292"/>
                </a:cubicBezTo>
                <a:cubicBezTo>
                  <a:pt x="188" y="275"/>
                  <a:pt x="171" y="298"/>
                  <a:pt x="154" y="296"/>
                </a:cubicBezTo>
                <a:cubicBezTo>
                  <a:pt x="143" y="296"/>
                  <a:pt x="131" y="296"/>
                  <a:pt x="125" y="296"/>
                </a:cubicBezTo>
                <a:cubicBezTo>
                  <a:pt x="122" y="307"/>
                  <a:pt x="120" y="314"/>
                  <a:pt x="118" y="32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7" name="Freeform 82">
            <a:extLst>
              <a:ext uri="{FF2B5EF4-FFF2-40B4-BE49-F238E27FC236}">
                <a16:creationId xmlns:a16="http://schemas.microsoft.com/office/drawing/2014/main" id="{20881A6A-68C1-4137-A86D-5B4D97B71782}"/>
              </a:ext>
            </a:extLst>
          </p:cNvPr>
          <p:cNvSpPr>
            <a:spLocks/>
          </p:cNvSpPr>
          <p:nvPr/>
        </p:nvSpPr>
        <p:spPr bwMode="auto">
          <a:xfrm>
            <a:off x="8696325" y="3611563"/>
            <a:ext cx="114300" cy="117475"/>
          </a:xfrm>
          <a:custGeom>
            <a:avLst/>
            <a:gdLst>
              <a:gd name="T0" fmla="*/ 40 w 80"/>
              <a:gd name="T1" fmla="*/ 1 h 81"/>
              <a:gd name="T2" fmla="*/ 79 w 80"/>
              <a:gd name="T3" fmla="*/ 41 h 81"/>
              <a:gd name="T4" fmla="*/ 41 w 80"/>
              <a:gd name="T5" fmla="*/ 80 h 81"/>
              <a:gd name="T6" fmla="*/ 0 w 80"/>
              <a:gd name="T7" fmla="*/ 40 h 81"/>
              <a:gd name="T8" fmla="*/ 40 w 80"/>
              <a:gd name="T9" fmla="*/ 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0" h="81">
                <a:moveTo>
                  <a:pt x="40" y="1"/>
                </a:moveTo>
                <a:cubicBezTo>
                  <a:pt x="63" y="0"/>
                  <a:pt x="80" y="17"/>
                  <a:pt x="79" y="41"/>
                </a:cubicBezTo>
                <a:cubicBezTo>
                  <a:pt x="79" y="63"/>
                  <a:pt x="62" y="80"/>
                  <a:pt x="41" y="80"/>
                </a:cubicBezTo>
                <a:cubicBezTo>
                  <a:pt x="19" y="81"/>
                  <a:pt x="0" y="62"/>
                  <a:pt x="0" y="40"/>
                </a:cubicBezTo>
                <a:cubicBezTo>
                  <a:pt x="0" y="18"/>
                  <a:pt x="18" y="1"/>
                  <a:pt x="40" y="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9" name="Freeform 83">
            <a:extLst>
              <a:ext uri="{FF2B5EF4-FFF2-40B4-BE49-F238E27FC236}">
                <a16:creationId xmlns:a16="http://schemas.microsoft.com/office/drawing/2014/main" id="{4357775E-AADE-4274-AA21-3D30F9058725}"/>
              </a:ext>
            </a:extLst>
          </p:cNvPr>
          <p:cNvSpPr>
            <a:spLocks/>
          </p:cNvSpPr>
          <p:nvPr/>
        </p:nvSpPr>
        <p:spPr bwMode="auto">
          <a:xfrm>
            <a:off x="6832600" y="2566988"/>
            <a:ext cx="104775" cy="104775"/>
          </a:xfrm>
          <a:custGeom>
            <a:avLst/>
            <a:gdLst>
              <a:gd name="T0" fmla="*/ 36 w 73"/>
              <a:gd name="T1" fmla="*/ 73 h 73"/>
              <a:gd name="T2" fmla="*/ 0 w 73"/>
              <a:gd name="T3" fmla="*/ 36 h 73"/>
              <a:gd name="T4" fmla="*/ 37 w 73"/>
              <a:gd name="T5" fmla="*/ 1 h 73"/>
              <a:gd name="T6" fmla="*/ 72 w 73"/>
              <a:gd name="T7" fmla="*/ 36 h 73"/>
              <a:gd name="T8" fmla="*/ 36 w 73"/>
              <a:gd name="T9" fmla="*/ 73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3" h="73">
                <a:moveTo>
                  <a:pt x="36" y="73"/>
                </a:moveTo>
                <a:cubicBezTo>
                  <a:pt x="15" y="73"/>
                  <a:pt x="0" y="58"/>
                  <a:pt x="0" y="36"/>
                </a:cubicBezTo>
                <a:cubicBezTo>
                  <a:pt x="0" y="15"/>
                  <a:pt x="16" y="0"/>
                  <a:pt x="37" y="1"/>
                </a:cubicBezTo>
                <a:cubicBezTo>
                  <a:pt x="57" y="1"/>
                  <a:pt x="72" y="17"/>
                  <a:pt x="72" y="36"/>
                </a:cubicBezTo>
                <a:cubicBezTo>
                  <a:pt x="73" y="57"/>
                  <a:pt x="57" y="73"/>
                  <a:pt x="36" y="73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0" name="Freeform 84">
            <a:extLst>
              <a:ext uri="{FF2B5EF4-FFF2-40B4-BE49-F238E27FC236}">
                <a16:creationId xmlns:a16="http://schemas.microsoft.com/office/drawing/2014/main" id="{543F0C61-159E-405E-A18B-ED21604ED143}"/>
              </a:ext>
            </a:extLst>
          </p:cNvPr>
          <p:cNvSpPr>
            <a:spLocks/>
          </p:cNvSpPr>
          <p:nvPr/>
        </p:nvSpPr>
        <p:spPr bwMode="auto">
          <a:xfrm>
            <a:off x="8572500" y="2679700"/>
            <a:ext cx="31750" cy="73025"/>
          </a:xfrm>
          <a:custGeom>
            <a:avLst/>
            <a:gdLst>
              <a:gd name="T0" fmla="*/ 0 w 22"/>
              <a:gd name="T1" fmla="*/ 50 h 50"/>
              <a:gd name="T2" fmla="*/ 1 w 22"/>
              <a:gd name="T3" fmla="*/ 34 h 50"/>
              <a:gd name="T4" fmla="*/ 14 w 22"/>
              <a:gd name="T5" fmla="*/ 0 h 50"/>
              <a:gd name="T6" fmla="*/ 0 w 22"/>
              <a:gd name="T7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2" h="50">
                <a:moveTo>
                  <a:pt x="0" y="50"/>
                </a:moveTo>
                <a:cubicBezTo>
                  <a:pt x="1" y="45"/>
                  <a:pt x="1" y="39"/>
                  <a:pt x="1" y="34"/>
                </a:cubicBezTo>
                <a:cubicBezTo>
                  <a:pt x="6" y="22"/>
                  <a:pt x="10" y="10"/>
                  <a:pt x="14" y="0"/>
                </a:cubicBezTo>
                <a:cubicBezTo>
                  <a:pt x="22" y="8"/>
                  <a:pt x="15" y="38"/>
                  <a:pt x="0" y="5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5" name="Freeform 88">
            <a:extLst>
              <a:ext uri="{FF2B5EF4-FFF2-40B4-BE49-F238E27FC236}">
                <a16:creationId xmlns:a16="http://schemas.microsoft.com/office/drawing/2014/main" id="{C9F5EA80-9454-4E64-8D12-291C05B34A83}"/>
              </a:ext>
            </a:extLst>
          </p:cNvPr>
          <p:cNvSpPr>
            <a:spLocks/>
          </p:cNvSpPr>
          <p:nvPr/>
        </p:nvSpPr>
        <p:spPr bwMode="auto">
          <a:xfrm>
            <a:off x="5434013" y="3557588"/>
            <a:ext cx="536575" cy="1541463"/>
          </a:xfrm>
          <a:custGeom>
            <a:avLst/>
            <a:gdLst>
              <a:gd name="T0" fmla="*/ 130 w 209"/>
              <a:gd name="T1" fmla="*/ 397 h 603"/>
              <a:gd name="T2" fmla="*/ 130 w 209"/>
              <a:gd name="T3" fmla="*/ 338 h 603"/>
              <a:gd name="T4" fmla="*/ 162 w 209"/>
              <a:gd name="T5" fmla="*/ 397 h 603"/>
              <a:gd name="T6" fmla="*/ 170 w 209"/>
              <a:gd name="T7" fmla="*/ 361 h 603"/>
              <a:gd name="T8" fmla="*/ 180 w 209"/>
              <a:gd name="T9" fmla="*/ 369 h 603"/>
              <a:gd name="T10" fmla="*/ 201 w 209"/>
              <a:gd name="T11" fmla="*/ 400 h 603"/>
              <a:gd name="T12" fmla="*/ 207 w 209"/>
              <a:gd name="T13" fmla="*/ 432 h 603"/>
              <a:gd name="T14" fmla="*/ 189 w 209"/>
              <a:gd name="T15" fmla="*/ 492 h 603"/>
              <a:gd name="T16" fmla="*/ 170 w 209"/>
              <a:gd name="T17" fmla="*/ 578 h 603"/>
              <a:gd name="T18" fmla="*/ 146 w 209"/>
              <a:gd name="T19" fmla="*/ 602 h 603"/>
              <a:gd name="T20" fmla="*/ 91 w 209"/>
              <a:gd name="T21" fmla="*/ 548 h 603"/>
              <a:gd name="T22" fmla="*/ 80 w 209"/>
              <a:gd name="T23" fmla="*/ 515 h 603"/>
              <a:gd name="T24" fmla="*/ 5 w 209"/>
              <a:gd name="T25" fmla="*/ 419 h 603"/>
              <a:gd name="T26" fmla="*/ 1 w 209"/>
              <a:gd name="T27" fmla="*/ 394 h 603"/>
              <a:gd name="T28" fmla="*/ 24 w 209"/>
              <a:gd name="T29" fmla="*/ 399 h 603"/>
              <a:gd name="T30" fmla="*/ 62 w 209"/>
              <a:gd name="T31" fmla="*/ 434 h 603"/>
              <a:gd name="T32" fmla="*/ 78 w 209"/>
              <a:gd name="T33" fmla="*/ 440 h 603"/>
              <a:gd name="T34" fmla="*/ 83 w 209"/>
              <a:gd name="T35" fmla="*/ 426 h 603"/>
              <a:gd name="T36" fmla="*/ 91 w 209"/>
              <a:gd name="T37" fmla="*/ 308 h 603"/>
              <a:gd name="T38" fmla="*/ 96 w 209"/>
              <a:gd name="T39" fmla="*/ 255 h 603"/>
              <a:gd name="T40" fmla="*/ 23 w 209"/>
              <a:gd name="T41" fmla="*/ 139 h 603"/>
              <a:gd name="T42" fmla="*/ 24 w 209"/>
              <a:gd name="T43" fmla="*/ 17 h 603"/>
              <a:gd name="T44" fmla="*/ 34 w 209"/>
              <a:gd name="T45" fmla="*/ 0 h 603"/>
              <a:gd name="T46" fmla="*/ 166 w 209"/>
              <a:gd name="T47" fmla="*/ 242 h 603"/>
              <a:gd name="T48" fmla="*/ 109 w 209"/>
              <a:gd name="T49" fmla="*/ 257 h 603"/>
              <a:gd name="T50" fmla="*/ 119 w 209"/>
              <a:gd name="T51" fmla="*/ 397 h 603"/>
              <a:gd name="T52" fmla="*/ 130 w 209"/>
              <a:gd name="T53" fmla="*/ 397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09" h="603">
                <a:moveTo>
                  <a:pt x="130" y="397"/>
                </a:moveTo>
                <a:cubicBezTo>
                  <a:pt x="130" y="378"/>
                  <a:pt x="130" y="360"/>
                  <a:pt x="130" y="338"/>
                </a:cubicBezTo>
                <a:cubicBezTo>
                  <a:pt x="162" y="350"/>
                  <a:pt x="139" y="381"/>
                  <a:pt x="162" y="397"/>
                </a:cubicBezTo>
                <a:cubicBezTo>
                  <a:pt x="164" y="384"/>
                  <a:pt x="167" y="374"/>
                  <a:pt x="170" y="361"/>
                </a:cubicBezTo>
                <a:cubicBezTo>
                  <a:pt x="174" y="364"/>
                  <a:pt x="179" y="366"/>
                  <a:pt x="180" y="369"/>
                </a:cubicBezTo>
                <a:cubicBezTo>
                  <a:pt x="184" y="381"/>
                  <a:pt x="182" y="396"/>
                  <a:pt x="201" y="400"/>
                </a:cubicBezTo>
                <a:cubicBezTo>
                  <a:pt x="206" y="401"/>
                  <a:pt x="209" y="421"/>
                  <a:pt x="207" y="432"/>
                </a:cubicBezTo>
                <a:cubicBezTo>
                  <a:pt x="203" y="452"/>
                  <a:pt x="198" y="474"/>
                  <a:pt x="189" y="492"/>
                </a:cubicBezTo>
                <a:cubicBezTo>
                  <a:pt x="174" y="520"/>
                  <a:pt x="165" y="547"/>
                  <a:pt x="170" y="578"/>
                </a:cubicBezTo>
                <a:cubicBezTo>
                  <a:pt x="172" y="596"/>
                  <a:pt x="165" y="602"/>
                  <a:pt x="146" y="602"/>
                </a:cubicBezTo>
                <a:cubicBezTo>
                  <a:pt x="92" y="602"/>
                  <a:pt x="92" y="603"/>
                  <a:pt x="91" y="548"/>
                </a:cubicBezTo>
                <a:cubicBezTo>
                  <a:pt x="90" y="537"/>
                  <a:pt x="84" y="526"/>
                  <a:pt x="80" y="515"/>
                </a:cubicBezTo>
                <a:cubicBezTo>
                  <a:pt x="64" y="476"/>
                  <a:pt x="34" y="448"/>
                  <a:pt x="5" y="419"/>
                </a:cubicBezTo>
                <a:cubicBezTo>
                  <a:pt x="0" y="414"/>
                  <a:pt x="2" y="403"/>
                  <a:pt x="1" y="394"/>
                </a:cubicBezTo>
                <a:cubicBezTo>
                  <a:pt x="9" y="396"/>
                  <a:pt x="18" y="395"/>
                  <a:pt x="24" y="399"/>
                </a:cubicBezTo>
                <a:cubicBezTo>
                  <a:pt x="38" y="409"/>
                  <a:pt x="49" y="423"/>
                  <a:pt x="62" y="434"/>
                </a:cubicBezTo>
                <a:cubicBezTo>
                  <a:pt x="66" y="437"/>
                  <a:pt x="72" y="438"/>
                  <a:pt x="78" y="440"/>
                </a:cubicBezTo>
                <a:cubicBezTo>
                  <a:pt x="79" y="435"/>
                  <a:pt x="83" y="431"/>
                  <a:pt x="83" y="426"/>
                </a:cubicBezTo>
                <a:cubicBezTo>
                  <a:pt x="86" y="387"/>
                  <a:pt x="88" y="348"/>
                  <a:pt x="91" y="308"/>
                </a:cubicBezTo>
                <a:cubicBezTo>
                  <a:pt x="92" y="291"/>
                  <a:pt x="94" y="273"/>
                  <a:pt x="96" y="255"/>
                </a:cubicBezTo>
                <a:cubicBezTo>
                  <a:pt x="26" y="229"/>
                  <a:pt x="18" y="217"/>
                  <a:pt x="23" y="139"/>
                </a:cubicBezTo>
                <a:cubicBezTo>
                  <a:pt x="26" y="98"/>
                  <a:pt x="37" y="58"/>
                  <a:pt x="24" y="17"/>
                </a:cubicBezTo>
                <a:cubicBezTo>
                  <a:pt x="23" y="13"/>
                  <a:pt x="30" y="7"/>
                  <a:pt x="34" y="0"/>
                </a:cubicBezTo>
                <a:cubicBezTo>
                  <a:pt x="79" y="82"/>
                  <a:pt x="122" y="160"/>
                  <a:pt x="166" y="242"/>
                </a:cubicBezTo>
                <a:cubicBezTo>
                  <a:pt x="146" y="247"/>
                  <a:pt x="127" y="252"/>
                  <a:pt x="109" y="257"/>
                </a:cubicBezTo>
                <a:cubicBezTo>
                  <a:pt x="113" y="304"/>
                  <a:pt x="116" y="350"/>
                  <a:pt x="119" y="397"/>
                </a:cubicBezTo>
                <a:cubicBezTo>
                  <a:pt x="123" y="397"/>
                  <a:pt x="126" y="397"/>
                  <a:pt x="130" y="397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6" name="Freeform 89">
            <a:extLst>
              <a:ext uri="{FF2B5EF4-FFF2-40B4-BE49-F238E27FC236}">
                <a16:creationId xmlns:a16="http://schemas.microsoft.com/office/drawing/2014/main" id="{49674A3C-9EBF-419B-9577-5FEE5B63E72A}"/>
              </a:ext>
            </a:extLst>
          </p:cNvPr>
          <p:cNvSpPr>
            <a:spLocks/>
          </p:cNvSpPr>
          <p:nvPr/>
        </p:nvSpPr>
        <p:spPr bwMode="auto">
          <a:xfrm>
            <a:off x="5595938" y="3522663"/>
            <a:ext cx="508000" cy="630238"/>
          </a:xfrm>
          <a:custGeom>
            <a:avLst/>
            <a:gdLst>
              <a:gd name="T0" fmla="*/ 126 w 198"/>
              <a:gd name="T1" fmla="*/ 247 h 247"/>
              <a:gd name="T2" fmla="*/ 66 w 198"/>
              <a:gd name="T3" fmla="*/ 142 h 247"/>
              <a:gd name="T4" fmla="*/ 3 w 198"/>
              <a:gd name="T5" fmla="*/ 20 h 247"/>
              <a:gd name="T6" fmla="*/ 2 w 198"/>
              <a:gd name="T7" fmla="*/ 0 h 247"/>
              <a:gd name="T8" fmla="*/ 20 w 198"/>
              <a:gd name="T9" fmla="*/ 9 h 247"/>
              <a:gd name="T10" fmla="*/ 99 w 198"/>
              <a:gd name="T11" fmla="*/ 72 h 247"/>
              <a:gd name="T12" fmla="*/ 136 w 198"/>
              <a:gd name="T13" fmla="*/ 90 h 247"/>
              <a:gd name="T14" fmla="*/ 164 w 198"/>
              <a:gd name="T15" fmla="*/ 212 h 247"/>
              <a:gd name="T16" fmla="*/ 126 w 198"/>
              <a:gd name="T17" fmla="*/ 247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8" h="247">
                <a:moveTo>
                  <a:pt x="126" y="247"/>
                </a:moveTo>
                <a:cubicBezTo>
                  <a:pt x="104" y="209"/>
                  <a:pt x="85" y="176"/>
                  <a:pt x="66" y="142"/>
                </a:cubicBezTo>
                <a:cubicBezTo>
                  <a:pt x="44" y="102"/>
                  <a:pt x="23" y="61"/>
                  <a:pt x="3" y="20"/>
                </a:cubicBezTo>
                <a:cubicBezTo>
                  <a:pt x="0" y="15"/>
                  <a:pt x="2" y="7"/>
                  <a:pt x="2" y="0"/>
                </a:cubicBezTo>
                <a:cubicBezTo>
                  <a:pt x="8" y="3"/>
                  <a:pt x="17" y="4"/>
                  <a:pt x="20" y="9"/>
                </a:cubicBezTo>
                <a:cubicBezTo>
                  <a:pt x="40" y="39"/>
                  <a:pt x="68" y="56"/>
                  <a:pt x="99" y="72"/>
                </a:cubicBezTo>
                <a:cubicBezTo>
                  <a:pt x="111" y="78"/>
                  <a:pt x="124" y="84"/>
                  <a:pt x="136" y="90"/>
                </a:cubicBezTo>
                <a:cubicBezTo>
                  <a:pt x="186" y="114"/>
                  <a:pt x="198" y="169"/>
                  <a:pt x="164" y="212"/>
                </a:cubicBezTo>
                <a:cubicBezTo>
                  <a:pt x="154" y="224"/>
                  <a:pt x="141" y="233"/>
                  <a:pt x="126" y="247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7" name="Freeform 90">
            <a:extLst>
              <a:ext uri="{FF2B5EF4-FFF2-40B4-BE49-F238E27FC236}">
                <a16:creationId xmlns:a16="http://schemas.microsoft.com/office/drawing/2014/main" id="{8F636A8F-B3F3-4230-B8EF-8669587FC664}"/>
              </a:ext>
            </a:extLst>
          </p:cNvPr>
          <p:cNvSpPr>
            <a:spLocks/>
          </p:cNvSpPr>
          <p:nvPr/>
        </p:nvSpPr>
        <p:spPr bwMode="auto">
          <a:xfrm>
            <a:off x="5688013" y="3479800"/>
            <a:ext cx="461963" cy="395288"/>
          </a:xfrm>
          <a:custGeom>
            <a:avLst/>
            <a:gdLst>
              <a:gd name="T0" fmla="*/ 169 w 180"/>
              <a:gd name="T1" fmla="*/ 155 h 155"/>
              <a:gd name="T2" fmla="*/ 109 w 180"/>
              <a:gd name="T3" fmla="*/ 85 h 155"/>
              <a:gd name="T4" fmla="*/ 33 w 180"/>
              <a:gd name="T5" fmla="*/ 43 h 155"/>
              <a:gd name="T6" fmla="*/ 0 w 180"/>
              <a:gd name="T7" fmla="*/ 10 h 155"/>
              <a:gd name="T8" fmla="*/ 3 w 180"/>
              <a:gd name="T9" fmla="*/ 2 h 155"/>
              <a:gd name="T10" fmla="*/ 84 w 180"/>
              <a:gd name="T11" fmla="*/ 0 h 155"/>
              <a:gd name="T12" fmla="*/ 111 w 180"/>
              <a:gd name="T13" fmla="*/ 6 h 155"/>
              <a:gd name="T14" fmla="*/ 171 w 180"/>
              <a:gd name="T15" fmla="*/ 62 h 155"/>
              <a:gd name="T16" fmla="*/ 169 w 180"/>
              <a:gd name="T17" fmla="*/ 155 h 1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0" h="155">
                <a:moveTo>
                  <a:pt x="169" y="155"/>
                </a:moveTo>
                <a:cubicBezTo>
                  <a:pt x="160" y="121"/>
                  <a:pt x="139" y="100"/>
                  <a:pt x="109" y="85"/>
                </a:cubicBezTo>
                <a:cubicBezTo>
                  <a:pt x="83" y="73"/>
                  <a:pt x="57" y="59"/>
                  <a:pt x="33" y="43"/>
                </a:cubicBezTo>
                <a:cubicBezTo>
                  <a:pt x="20" y="35"/>
                  <a:pt x="11" y="21"/>
                  <a:pt x="0" y="10"/>
                </a:cubicBezTo>
                <a:cubicBezTo>
                  <a:pt x="1" y="7"/>
                  <a:pt x="2" y="5"/>
                  <a:pt x="3" y="2"/>
                </a:cubicBezTo>
                <a:cubicBezTo>
                  <a:pt x="30" y="1"/>
                  <a:pt x="57" y="0"/>
                  <a:pt x="84" y="0"/>
                </a:cubicBezTo>
                <a:cubicBezTo>
                  <a:pt x="93" y="0"/>
                  <a:pt x="102" y="4"/>
                  <a:pt x="111" y="6"/>
                </a:cubicBezTo>
                <a:cubicBezTo>
                  <a:pt x="145" y="10"/>
                  <a:pt x="164" y="28"/>
                  <a:pt x="171" y="62"/>
                </a:cubicBezTo>
                <a:cubicBezTo>
                  <a:pt x="177" y="93"/>
                  <a:pt x="180" y="123"/>
                  <a:pt x="169" y="155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8" name="Freeform 91">
            <a:extLst>
              <a:ext uri="{FF2B5EF4-FFF2-40B4-BE49-F238E27FC236}">
                <a16:creationId xmlns:a16="http://schemas.microsoft.com/office/drawing/2014/main" id="{F9DE00FA-1569-420C-9339-7D96D1A2639D}"/>
              </a:ext>
            </a:extLst>
          </p:cNvPr>
          <p:cNvSpPr>
            <a:spLocks/>
          </p:cNvSpPr>
          <p:nvPr/>
        </p:nvSpPr>
        <p:spPr bwMode="auto">
          <a:xfrm>
            <a:off x="5254625" y="3635375"/>
            <a:ext cx="222250" cy="511175"/>
          </a:xfrm>
          <a:custGeom>
            <a:avLst/>
            <a:gdLst>
              <a:gd name="T0" fmla="*/ 72 w 87"/>
              <a:gd name="T1" fmla="*/ 0 h 200"/>
              <a:gd name="T2" fmla="*/ 83 w 87"/>
              <a:gd name="T3" fmla="*/ 200 h 200"/>
              <a:gd name="T4" fmla="*/ 23 w 87"/>
              <a:gd name="T5" fmla="*/ 71 h 200"/>
              <a:gd name="T6" fmla="*/ 72 w 87"/>
              <a:gd name="T7" fmla="*/ 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7" h="200">
                <a:moveTo>
                  <a:pt x="72" y="0"/>
                </a:moveTo>
                <a:cubicBezTo>
                  <a:pt x="87" y="67"/>
                  <a:pt x="48" y="135"/>
                  <a:pt x="83" y="200"/>
                </a:cubicBezTo>
                <a:cubicBezTo>
                  <a:pt x="24" y="179"/>
                  <a:pt x="0" y="128"/>
                  <a:pt x="23" y="71"/>
                </a:cubicBezTo>
                <a:cubicBezTo>
                  <a:pt x="35" y="39"/>
                  <a:pt x="51" y="16"/>
                  <a:pt x="72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9" name="Freeform 92">
            <a:extLst>
              <a:ext uri="{FF2B5EF4-FFF2-40B4-BE49-F238E27FC236}">
                <a16:creationId xmlns:a16="http://schemas.microsoft.com/office/drawing/2014/main" id="{CAB6125E-36EB-4CFB-A492-28543A7FBB86}"/>
              </a:ext>
            </a:extLst>
          </p:cNvPr>
          <p:cNvSpPr>
            <a:spLocks/>
          </p:cNvSpPr>
          <p:nvPr/>
        </p:nvSpPr>
        <p:spPr bwMode="auto">
          <a:xfrm>
            <a:off x="5641975" y="3297238"/>
            <a:ext cx="369888" cy="141288"/>
          </a:xfrm>
          <a:custGeom>
            <a:avLst/>
            <a:gdLst>
              <a:gd name="T0" fmla="*/ 144 w 144"/>
              <a:gd name="T1" fmla="*/ 55 h 55"/>
              <a:gd name="T2" fmla="*/ 16 w 144"/>
              <a:gd name="T3" fmla="*/ 53 h 55"/>
              <a:gd name="T4" fmla="*/ 4 w 144"/>
              <a:gd name="T5" fmla="*/ 42 h 55"/>
              <a:gd name="T6" fmla="*/ 37 w 144"/>
              <a:gd name="T7" fmla="*/ 2 h 55"/>
              <a:gd name="T8" fmla="*/ 144 w 144"/>
              <a:gd name="T9" fmla="*/ 55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4" h="55">
                <a:moveTo>
                  <a:pt x="144" y="55"/>
                </a:moveTo>
                <a:cubicBezTo>
                  <a:pt x="98" y="45"/>
                  <a:pt x="57" y="43"/>
                  <a:pt x="16" y="53"/>
                </a:cubicBezTo>
                <a:cubicBezTo>
                  <a:pt x="13" y="54"/>
                  <a:pt x="5" y="46"/>
                  <a:pt x="4" y="42"/>
                </a:cubicBezTo>
                <a:cubicBezTo>
                  <a:pt x="0" y="25"/>
                  <a:pt x="20" y="0"/>
                  <a:pt x="37" y="2"/>
                </a:cubicBezTo>
                <a:cubicBezTo>
                  <a:pt x="77" y="7"/>
                  <a:pt x="112" y="23"/>
                  <a:pt x="144" y="55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0" name="Freeform 93">
            <a:extLst>
              <a:ext uri="{FF2B5EF4-FFF2-40B4-BE49-F238E27FC236}">
                <a16:creationId xmlns:a16="http://schemas.microsoft.com/office/drawing/2014/main" id="{EA4EEA98-CC28-47A2-8532-EE2AE4C69B27}"/>
              </a:ext>
            </a:extLst>
          </p:cNvPr>
          <p:cNvSpPr>
            <a:spLocks/>
          </p:cNvSpPr>
          <p:nvPr/>
        </p:nvSpPr>
        <p:spPr bwMode="auto">
          <a:xfrm>
            <a:off x="5216525" y="3524250"/>
            <a:ext cx="188913" cy="295275"/>
          </a:xfrm>
          <a:custGeom>
            <a:avLst/>
            <a:gdLst>
              <a:gd name="T0" fmla="*/ 74 w 74"/>
              <a:gd name="T1" fmla="*/ 11 h 115"/>
              <a:gd name="T2" fmla="*/ 8 w 74"/>
              <a:gd name="T3" fmla="*/ 115 h 115"/>
              <a:gd name="T4" fmla="*/ 22 w 74"/>
              <a:gd name="T5" fmla="*/ 16 h 115"/>
              <a:gd name="T6" fmla="*/ 51 w 74"/>
              <a:gd name="T7" fmla="*/ 1 h 115"/>
              <a:gd name="T8" fmla="*/ 74 w 74"/>
              <a:gd name="T9" fmla="*/ 11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15">
                <a:moveTo>
                  <a:pt x="74" y="11"/>
                </a:moveTo>
                <a:cubicBezTo>
                  <a:pt x="49" y="50"/>
                  <a:pt x="28" y="83"/>
                  <a:pt x="8" y="115"/>
                </a:cubicBezTo>
                <a:cubicBezTo>
                  <a:pt x="0" y="83"/>
                  <a:pt x="7" y="48"/>
                  <a:pt x="22" y="16"/>
                </a:cubicBezTo>
                <a:cubicBezTo>
                  <a:pt x="26" y="8"/>
                  <a:pt x="41" y="2"/>
                  <a:pt x="51" y="1"/>
                </a:cubicBezTo>
                <a:cubicBezTo>
                  <a:pt x="60" y="0"/>
                  <a:pt x="69" y="8"/>
                  <a:pt x="74" y="1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1" name="Freeform 94">
            <a:extLst>
              <a:ext uri="{FF2B5EF4-FFF2-40B4-BE49-F238E27FC236}">
                <a16:creationId xmlns:a16="http://schemas.microsoft.com/office/drawing/2014/main" id="{760DD242-B4B6-44B2-925E-4039AF609836}"/>
              </a:ext>
            </a:extLst>
          </p:cNvPr>
          <p:cNvSpPr>
            <a:spLocks/>
          </p:cNvSpPr>
          <p:nvPr/>
        </p:nvSpPr>
        <p:spPr bwMode="auto">
          <a:xfrm>
            <a:off x="5492750" y="3308350"/>
            <a:ext cx="111125" cy="163513"/>
          </a:xfrm>
          <a:custGeom>
            <a:avLst/>
            <a:gdLst>
              <a:gd name="T0" fmla="*/ 0 w 43"/>
              <a:gd name="T1" fmla="*/ 12 h 64"/>
              <a:gd name="T2" fmla="*/ 43 w 43"/>
              <a:gd name="T3" fmla="*/ 0 h 64"/>
              <a:gd name="T4" fmla="*/ 40 w 43"/>
              <a:gd name="T5" fmla="*/ 52 h 64"/>
              <a:gd name="T6" fmla="*/ 31 w 43"/>
              <a:gd name="T7" fmla="*/ 63 h 64"/>
              <a:gd name="T8" fmla="*/ 20 w 43"/>
              <a:gd name="T9" fmla="*/ 57 h 64"/>
              <a:gd name="T10" fmla="*/ 0 w 43"/>
              <a:gd name="T11" fmla="*/ 12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3" h="64">
                <a:moveTo>
                  <a:pt x="0" y="12"/>
                </a:moveTo>
                <a:cubicBezTo>
                  <a:pt x="17" y="7"/>
                  <a:pt x="31" y="3"/>
                  <a:pt x="43" y="0"/>
                </a:cubicBezTo>
                <a:cubicBezTo>
                  <a:pt x="42" y="18"/>
                  <a:pt x="42" y="35"/>
                  <a:pt x="40" y="52"/>
                </a:cubicBezTo>
                <a:cubicBezTo>
                  <a:pt x="40" y="56"/>
                  <a:pt x="35" y="61"/>
                  <a:pt x="31" y="63"/>
                </a:cubicBezTo>
                <a:cubicBezTo>
                  <a:pt x="28" y="64"/>
                  <a:pt x="22" y="60"/>
                  <a:pt x="20" y="57"/>
                </a:cubicBezTo>
                <a:cubicBezTo>
                  <a:pt x="13" y="44"/>
                  <a:pt x="8" y="30"/>
                  <a:pt x="0" y="1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2" name="Freeform 95">
            <a:extLst>
              <a:ext uri="{FF2B5EF4-FFF2-40B4-BE49-F238E27FC236}">
                <a16:creationId xmlns:a16="http://schemas.microsoft.com/office/drawing/2014/main" id="{822E4A15-0D85-4BFF-AEFA-AB60AE59378F}"/>
              </a:ext>
            </a:extLst>
          </p:cNvPr>
          <p:cNvSpPr>
            <a:spLocks/>
          </p:cNvSpPr>
          <p:nvPr/>
        </p:nvSpPr>
        <p:spPr bwMode="auto">
          <a:xfrm>
            <a:off x="5349875" y="3368675"/>
            <a:ext cx="146050" cy="153988"/>
          </a:xfrm>
          <a:custGeom>
            <a:avLst/>
            <a:gdLst>
              <a:gd name="T0" fmla="*/ 0 w 57"/>
              <a:gd name="T1" fmla="*/ 30 h 60"/>
              <a:gd name="T2" fmla="*/ 35 w 57"/>
              <a:gd name="T3" fmla="*/ 0 h 60"/>
              <a:gd name="T4" fmla="*/ 55 w 57"/>
              <a:gd name="T5" fmla="*/ 45 h 60"/>
              <a:gd name="T6" fmla="*/ 51 w 57"/>
              <a:gd name="T7" fmla="*/ 58 h 60"/>
              <a:gd name="T8" fmla="*/ 38 w 57"/>
              <a:gd name="T9" fmla="*/ 56 h 60"/>
              <a:gd name="T10" fmla="*/ 0 w 57"/>
              <a:gd name="T11" fmla="*/ 3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" h="60">
                <a:moveTo>
                  <a:pt x="0" y="30"/>
                </a:moveTo>
                <a:cubicBezTo>
                  <a:pt x="10" y="21"/>
                  <a:pt x="21" y="11"/>
                  <a:pt x="35" y="0"/>
                </a:cubicBezTo>
                <a:cubicBezTo>
                  <a:pt x="43" y="17"/>
                  <a:pt x="50" y="31"/>
                  <a:pt x="55" y="45"/>
                </a:cubicBezTo>
                <a:cubicBezTo>
                  <a:pt x="57" y="49"/>
                  <a:pt x="54" y="56"/>
                  <a:pt x="51" y="58"/>
                </a:cubicBezTo>
                <a:cubicBezTo>
                  <a:pt x="48" y="60"/>
                  <a:pt x="41" y="58"/>
                  <a:pt x="38" y="56"/>
                </a:cubicBezTo>
                <a:cubicBezTo>
                  <a:pt x="26" y="48"/>
                  <a:pt x="14" y="40"/>
                  <a:pt x="0" y="3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44920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127957" y="246213"/>
            <a:ext cx="281759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>
                <a:solidFill>
                  <a:srgbClr val="092242"/>
                </a:solidFill>
              </a:rPr>
              <a:t>RESOURCES</a:t>
            </a:r>
            <a:endParaRPr dirty="0">
              <a:solidFill>
                <a:srgbClr val="092242"/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813C3C0-77F3-491D-A8E5-3E9AD1D66738}"/>
              </a:ext>
            </a:extLst>
          </p:cNvPr>
          <p:cNvSpPr>
            <a:spLocks noEditPoints="1"/>
          </p:cNvSpPr>
          <p:nvPr/>
        </p:nvSpPr>
        <p:spPr bwMode="auto">
          <a:xfrm>
            <a:off x="576263" y="1143000"/>
            <a:ext cx="1203325" cy="1531937"/>
          </a:xfrm>
          <a:custGeom>
            <a:avLst/>
            <a:gdLst>
              <a:gd name="T0" fmla="*/ 74 w 552"/>
              <a:gd name="T1" fmla="*/ 413 h 703"/>
              <a:gd name="T2" fmla="*/ 46 w 552"/>
              <a:gd name="T3" fmla="*/ 575 h 703"/>
              <a:gd name="T4" fmla="*/ 0 w 552"/>
              <a:gd name="T5" fmla="*/ 551 h 703"/>
              <a:gd name="T6" fmla="*/ 0 w 552"/>
              <a:gd name="T7" fmla="*/ 269 h 703"/>
              <a:gd name="T8" fmla="*/ 0 w 552"/>
              <a:gd name="T9" fmla="*/ 194 h 703"/>
              <a:gd name="T10" fmla="*/ 28 w 552"/>
              <a:gd name="T11" fmla="*/ 1 h 703"/>
              <a:gd name="T12" fmla="*/ 74 w 552"/>
              <a:gd name="T13" fmla="*/ 25 h 703"/>
              <a:gd name="T14" fmla="*/ 74 w 552"/>
              <a:gd name="T15" fmla="*/ 361 h 703"/>
              <a:gd name="T16" fmla="*/ 123 w 552"/>
              <a:gd name="T17" fmla="*/ 375 h 703"/>
              <a:gd name="T18" fmla="*/ 163 w 552"/>
              <a:gd name="T19" fmla="*/ 351 h 703"/>
              <a:gd name="T20" fmla="*/ 549 w 552"/>
              <a:gd name="T21" fmla="*/ 381 h 703"/>
              <a:gd name="T22" fmla="*/ 506 w 552"/>
              <a:gd name="T23" fmla="*/ 437 h 703"/>
              <a:gd name="T24" fmla="*/ 449 w 552"/>
              <a:gd name="T25" fmla="*/ 678 h 703"/>
              <a:gd name="T26" fmla="*/ 439 w 552"/>
              <a:gd name="T27" fmla="*/ 699 h 703"/>
              <a:gd name="T28" fmla="*/ 390 w 552"/>
              <a:gd name="T29" fmla="*/ 659 h 703"/>
              <a:gd name="T30" fmla="*/ 347 w 552"/>
              <a:gd name="T31" fmla="*/ 693 h 703"/>
              <a:gd name="T32" fmla="*/ 288 w 552"/>
              <a:gd name="T33" fmla="*/ 655 h 703"/>
              <a:gd name="T34" fmla="*/ 233 w 552"/>
              <a:gd name="T35" fmla="*/ 699 h 703"/>
              <a:gd name="T36" fmla="*/ 211 w 552"/>
              <a:gd name="T37" fmla="*/ 543 h 703"/>
              <a:gd name="T38" fmla="*/ 149 w 552"/>
              <a:gd name="T39" fmla="*/ 422 h 703"/>
              <a:gd name="T40" fmla="*/ 118 w 552"/>
              <a:gd name="T41" fmla="*/ 400 h 703"/>
              <a:gd name="T42" fmla="*/ 357 w 552"/>
              <a:gd name="T43" fmla="*/ 487 h 703"/>
              <a:gd name="T44" fmla="*/ 417 w 552"/>
              <a:gd name="T45" fmla="*/ 492 h 703"/>
              <a:gd name="T46" fmla="*/ 389 w 552"/>
              <a:gd name="T47" fmla="*/ 455 h 703"/>
              <a:gd name="T48" fmla="*/ 358 w 552"/>
              <a:gd name="T49" fmla="*/ 588 h 703"/>
              <a:gd name="T50" fmla="*/ 417 w 552"/>
              <a:gd name="T51" fmla="*/ 595 h 703"/>
              <a:gd name="T52" fmla="*/ 390 w 552"/>
              <a:gd name="T53" fmla="*/ 555 h 703"/>
              <a:gd name="T54" fmla="*/ 289 w 552"/>
              <a:gd name="T55" fmla="*/ 523 h 703"/>
              <a:gd name="T56" fmla="*/ 316 w 552"/>
              <a:gd name="T57" fmla="*/ 484 h 703"/>
              <a:gd name="T58" fmla="*/ 256 w 552"/>
              <a:gd name="T59" fmla="*/ 488 h 703"/>
              <a:gd name="T60" fmla="*/ 368 w 552"/>
              <a:gd name="T61" fmla="*/ 640 h 703"/>
              <a:gd name="T62" fmla="*/ 305 w 552"/>
              <a:gd name="T63" fmla="*/ 643 h 703"/>
              <a:gd name="T64" fmla="*/ 368 w 552"/>
              <a:gd name="T65" fmla="*/ 640 h 703"/>
              <a:gd name="T66" fmla="*/ 337 w 552"/>
              <a:gd name="T67" fmla="*/ 568 h 703"/>
              <a:gd name="T68" fmla="*/ 338 w 552"/>
              <a:gd name="T69" fmla="*/ 508 h 703"/>
              <a:gd name="T70" fmla="*/ 384 w 552"/>
              <a:gd name="T71" fmla="*/ 426 h 703"/>
              <a:gd name="T72" fmla="*/ 333 w 552"/>
              <a:gd name="T73" fmla="*/ 467 h 703"/>
              <a:gd name="T74" fmla="*/ 384 w 552"/>
              <a:gd name="T75" fmla="*/ 426 h 703"/>
              <a:gd name="T76" fmla="*/ 318 w 552"/>
              <a:gd name="T77" fmla="*/ 589 h 703"/>
              <a:gd name="T78" fmla="*/ 257 w 552"/>
              <a:gd name="T79" fmla="*/ 588 h 703"/>
              <a:gd name="T80" fmla="*/ 481 w 552"/>
              <a:gd name="T81" fmla="*/ 425 h 703"/>
              <a:gd name="T82" fmla="*/ 408 w 552"/>
              <a:gd name="T83" fmla="*/ 436 h 703"/>
              <a:gd name="T84" fmla="*/ 481 w 552"/>
              <a:gd name="T85" fmla="*/ 425 h 703"/>
              <a:gd name="T86" fmla="*/ 237 w 552"/>
              <a:gd name="T87" fmla="*/ 468 h 703"/>
              <a:gd name="T88" fmla="*/ 252 w 552"/>
              <a:gd name="T89" fmla="*/ 425 h 703"/>
              <a:gd name="T90" fmla="*/ 267 w 552"/>
              <a:gd name="T91" fmla="*/ 538 h 703"/>
              <a:gd name="T92" fmla="*/ 241 w 552"/>
              <a:gd name="T93" fmla="*/ 567 h 703"/>
              <a:gd name="T94" fmla="*/ 433 w 552"/>
              <a:gd name="T95" fmla="*/ 567 h 703"/>
              <a:gd name="T96" fmla="*/ 407 w 552"/>
              <a:gd name="T97" fmla="*/ 540 h 703"/>
              <a:gd name="T98" fmla="*/ 249 w 552"/>
              <a:gd name="T99" fmla="*/ 660 h 703"/>
              <a:gd name="T100" fmla="*/ 246 w 552"/>
              <a:gd name="T101" fmla="*/ 614 h 703"/>
              <a:gd name="T102" fmla="*/ 407 w 552"/>
              <a:gd name="T103" fmla="*/ 641 h 703"/>
              <a:gd name="T104" fmla="*/ 426 w 552"/>
              <a:gd name="T105" fmla="*/ 623 h 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52" h="703">
                <a:moveTo>
                  <a:pt x="74" y="399"/>
                </a:moveTo>
                <a:cubicBezTo>
                  <a:pt x="74" y="405"/>
                  <a:pt x="74" y="409"/>
                  <a:pt x="74" y="413"/>
                </a:cubicBezTo>
                <a:cubicBezTo>
                  <a:pt x="74" y="458"/>
                  <a:pt x="74" y="503"/>
                  <a:pt x="74" y="547"/>
                </a:cubicBezTo>
                <a:cubicBezTo>
                  <a:pt x="74" y="565"/>
                  <a:pt x="64" y="574"/>
                  <a:pt x="46" y="575"/>
                </a:cubicBezTo>
                <a:cubicBezTo>
                  <a:pt x="39" y="575"/>
                  <a:pt x="32" y="575"/>
                  <a:pt x="24" y="575"/>
                </a:cubicBezTo>
                <a:cubicBezTo>
                  <a:pt x="10" y="574"/>
                  <a:pt x="0" y="565"/>
                  <a:pt x="0" y="551"/>
                </a:cubicBezTo>
                <a:cubicBezTo>
                  <a:pt x="0" y="478"/>
                  <a:pt x="0" y="406"/>
                  <a:pt x="1" y="334"/>
                </a:cubicBezTo>
                <a:cubicBezTo>
                  <a:pt x="1" y="312"/>
                  <a:pt x="0" y="291"/>
                  <a:pt x="0" y="269"/>
                </a:cubicBezTo>
                <a:cubicBezTo>
                  <a:pt x="0" y="250"/>
                  <a:pt x="1" y="232"/>
                  <a:pt x="1" y="214"/>
                </a:cubicBezTo>
                <a:cubicBezTo>
                  <a:pt x="1" y="207"/>
                  <a:pt x="0" y="200"/>
                  <a:pt x="0" y="194"/>
                </a:cubicBezTo>
                <a:cubicBezTo>
                  <a:pt x="0" y="139"/>
                  <a:pt x="0" y="84"/>
                  <a:pt x="0" y="29"/>
                </a:cubicBezTo>
                <a:cubicBezTo>
                  <a:pt x="0" y="9"/>
                  <a:pt x="8" y="1"/>
                  <a:pt x="28" y="1"/>
                </a:cubicBezTo>
                <a:cubicBezTo>
                  <a:pt x="35" y="0"/>
                  <a:pt x="42" y="0"/>
                  <a:pt x="49" y="1"/>
                </a:cubicBezTo>
                <a:cubicBezTo>
                  <a:pt x="63" y="1"/>
                  <a:pt x="73" y="10"/>
                  <a:pt x="74" y="25"/>
                </a:cubicBezTo>
                <a:cubicBezTo>
                  <a:pt x="74" y="29"/>
                  <a:pt x="74" y="32"/>
                  <a:pt x="74" y="35"/>
                </a:cubicBezTo>
                <a:cubicBezTo>
                  <a:pt x="74" y="144"/>
                  <a:pt x="74" y="252"/>
                  <a:pt x="74" y="361"/>
                </a:cubicBezTo>
                <a:cubicBezTo>
                  <a:pt x="74" y="365"/>
                  <a:pt x="74" y="369"/>
                  <a:pt x="74" y="375"/>
                </a:cubicBezTo>
                <a:cubicBezTo>
                  <a:pt x="91" y="375"/>
                  <a:pt x="107" y="376"/>
                  <a:pt x="123" y="375"/>
                </a:cubicBezTo>
                <a:cubicBezTo>
                  <a:pt x="125" y="375"/>
                  <a:pt x="128" y="372"/>
                  <a:pt x="130" y="369"/>
                </a:cubicBezTo>
                <a:cubicBezTo>
                  <a:pt x="138" y="357"/>
                  <a:pt x="148" y="351"/>
                  <a:pt x="163" y="351"/>
                </a:cubicBezTo>
                <a:cubicBezTo>
                  <a:pt x="279" y="351"/>
                  <a:pt x="395" y="351"/>
                  <a:pt x="511" y="351"/>
                </a:cubicBezTo>
                <a:cubicBezTo>
                  <a:pt x="531" y="351"/>
                  <a:pt x="546" y="364"/>
                  <a:pt x="549" y="381"/>
                </a:cubicBezTo>
                <a:cubicBezTo>
                  <a:pt x="552" y="400"/>
                  <a:pt x="541" y="416"/>
                  <a:pt x="523" y="423"/>
                </a:cubicBezTo>
                <a:cubicBezTo>
                  <a:pt x="517" y="426"/>
                  <a:pt x="511" y="431"/>
                  <a:pt x="506" y="437"/>
                </a:cubicBezTo>
                <a:cubicBezTo>
                  <a:pt x="484" y="469"/>
                  <a:pt x="472" y="505"/>
                  <a:pt x="463" y="542"/>
                </a:cubicBezTo>
                <a:cubicBezTo>
                  <a:pt x="453" y="587"/>
                  <a:pt x="450" y="633"/>
                  <a:pt x="449" y="678"/>
                </a:cubicBezTo>
                <a:cubicBezTo>
                  <a:pt x="449" y="682"/>
                  <a:pt x="450" y="687"/>
                  <a:pt x="448" y="690"/>
                </a:cubicBezTo>
                <a:cubicBezTo>
                  <a:pt x="446" y="694"/>
                  <a:pt x="442" y="698"/>
                  <a:pt x="439" y="699"/>
                </a:cubicBezTo>
                <a:cubicBezTo>
                  <a:pt x="435" y="700"/>
                  <a:pt x="430" y="697"/>
                  <a:pt x="427" y="695"/>
                </a:cubicBezTo>
                <a:cubicBezTo>
                  <a:pt x="415" y="683"/>
                  <a:pt x="403" y="671"/>
                  <a:pt x="390" y="659"/>
                </a:cubicBezTo>
                <a:cubicBezTo>
                  <a:pt x="389" y="658"/>
                  <a:pt x="382" y="658"/>
                  <a:pt x="380" y="660"/>
                </a:cubicBezTo>
                <a:cubicBezTo>
                  <a:pt x="369" y="671"/>
                  <a:pt x="358" y="682"/>
                  <a:pt x="347" y="693"/>
                </a:cubicBezTo>
                <a:cubicBezTo>
                  <a:pt x="339" y="701"/>
                  <a:pt x="333" y="701"/>
                  <a:pt x="325" y="693"/>
                </a:cubicBezTo>
                <a:cubicBezTo>
                  <a:pt x="314" y="681"/>
                  <a:pt x="301" y="668"/>
                  <a:pt x="288" y="655"/>
                </a:cubicBezTo>
                <a:cubicBezTo>
                  <a:pt x="276" y="667"/>
                  <a:pt x="264" y="678"/>
                  <a:pt x="253" y="689"/>
                </a:cubicBezTo>
                <a:cubicBezTo>
                  <a:pt x="247" y="694"/>
                  <a:pt x="243" y="703"/>
                  <a:pt x="233" y="699"/>
                </a:cubicBezTo>
                <a:cubicBezTo>
                  <a:pt x="222" y="695"/>
                  <a:pt x="225" y="685"/>
                  <a:pt x="225" y="677"/>
                </a:cubicBezTo>
                <a:cubicBezTo>
                  <a:pt x="224" y="632"/>
                  <a:pt x="221" y="587"/>
                  <a:pt x="211" y="543"/>
                </a:cubicBezTo>
                <a:cubicBezTo>
                  <a:pt x="202" y="505"/>
                  <a:pt x="190" y="468"/>
                  <a:pt x="167" y="437"/>
                </a:cubicBezTo>
                <a:cubicBezTo>
                  <a:pt x="163" y="431"/>
                  <a:pt x="155" y="427"/>
                  <a:pt x="149" y="422"/>
                </a:cubicBezTo>
                <a:cubicBezTo>
                  <a:pt x="143" y="417"/>
                  <a:pt x="137" y="411"/>
                  <a:pt x="130" y="406"/>
                </a:cubicBezTo>
                <a:cubicBezTo>
                  <a:pt x="126" y="404"/>
                  <a:pt x="122" y="400"/>
                  <a:pt x="118" y="400"/>
                </a:cubicBezTo>
                <a:cubicBezTo>
                  <a:pt x="104" y="399"/>
                  <a:pt x="90" y="399"/>
                  <a:pt x="74" y="399"/>
                </a:cubicBezTo>
                <a:close/>
                <a:moveTo>
                  <a:pt x="357" y="487"/>
                </a:moveTo>
                <a:cubicBezTo>
                  <a:pt x="368" y="498"/>
                  <a:pt x="378" y="509"/>
                  <a:pt x="390" y="521"/>
                </a:cubicBezTo>
                <a:cubicBezTo>
                  <a:pt x="399" y="511"/>
                  <a:pt x="408" y="502"/>
                  <a:pt x="417" y="492"/>
                </a:cubicBezTo>
                <a:cubicBezTo>
                  <a:pt x="418" y="490"/>
                  <a:pt x="419" y="486"/>
                  <a:pt x="418" y="484"/>
                </a:cubicBezTo>
                <a:cubicBezTo>
                  <a:pt x="409" y="474"/>
                  <a:pt x="399" y="465"/>
                  <a:pt x="389" y="455"/>
                </a:cubicBezTo>
                <a:cubicBezTo>
                  <a:pt x="377" y="467"/>
                  <a:pt x="367" y="477"/>
                  <a:pt x="357" y="487"/>
                </a:cubicBezTo>
                <a:close/>
                <a:moveTo>
                  <a:pt x="358" y="588"/>
                </a:moveTo>
                <a:cubicBezTo>
                  <a:pt x="368" y="599"/>
                  <a:pt x="379" y="610"/>
                  <a:pt x="392" y="623"/>
                </a:cubicBezTo>
                <a:cubicBezTo>
                  <a:pt x="400" y="614"/>
                  <a:pt x="409" y="605"/>
                  <a:pt x="417" y="595"/>
                </a:cubicBezTo>
                <a:cubicBezTo>
                  <a:pt x="418" y="593"/>
                  <a:pt x="419" y="587"/>
                  <a:pt x="417" y="586"/>
                </a:cubicBezTo>
                <a:cubicBezTo>
                  <a:pt x="408" y="575"/>
                  <a:pt x="399" y="565"/>
                  <a:pt x="390" y="555"/>
                </a:cubicBezTo>
                <a:cubicBezTo>
                  <a:pt x="377" y="568"/>
                  <a:pt x="367" y="578"/>
                  <a:pt x="358" y="588"/>
                </a:cubicBezTo>
                <a:close/>
                <a:moveTo>
                  <a:pt x="289" y="523"/>
                </a:moveTo>
                <a:cubicBezTo>
                  <a:pt x="299" y="512"/>
                  <a:pt x="307" y="503"/>
                  <a:pt x="315" y="494"/>
                </a:cubicBezTo>
                <a:cubicBezTo>
                  <a:pt x="317" y="492"/>
                  <a:pt x="317" y="486"/>
                  <a:pt x="316" y="484"/>
                </a:cubicBezTo>
                <a:cubicBezTo>
                  <a:pt x="307" y="474"/>
                  <a:pt x="297" y="464"/>
                  <a:pt x="288" y="454"/>
                </a:cubicBezTo>
                <a:cubicBezTo>
                  <a:pt x="276" y="467"/>
                  <a:pt x="266" y="478"/>
                  <a:pt x="256" y="488"/>
                </a:cubicBezTo>
                <a:cubicBezTo>
                  <a:pt x="266" y="498"/>
                  <a:pt x="276" y="509"/>
                  <a:pt x="289" y="523"/>
                </a:cubicBezTo>
                <a:close/>
                <a:moveTo>
                  <a:pt x="368" y="640"/>
                </a:moveTo>
                <a:cubicBezTo>
                  <a:pt x="357" y="628"/>
                  <a:pt x="347" y="618"/>
                  <a:pt x="338" y="609"/>
                </a:cubicBezTo>
                <a:cubicBezTo>
                  <a:pt x="328" y="619"/>
                  <a:pt x="318" y="630"/>
                  <a:pt x="305" y="643"/>
                </a:cubicBezTo>
                <a:cubicBezTo>
                  <a:pt x="314" y="652"/>
                  <a:pt x="325" y="663"/>
                  <a:pt x="337" y="674"/>
                </a:cubicBezTo>
                <a:cubicBezTo>
                  <a:pt x="349" y="661"/>
                  <a:pt x="359" y="650"/>
                  <a:pt x="368" y="640"/>
                </a:cubicBezTo>
                <a:close/>
                <a:moveTo>
                  <a:pt x="307" y="537"/>
                </a:moveTo>
                <a:cubicBezTo>
                  <a:pt x="318" y="548"/>
                  <a:pt x="328" y="559"/>
                  <a:pt x="337" y="568"/>
                </a:cubicBezTo>
                <a:cubicBezTo>
                  <a:pt x="347" y="558"/>
                  <a:pt x="358" y="548"/>
                  <a:pt x="368" y="538"/>
                </a:cubicBezTo>
                <a:cubicBezTo>
                  <a:pt x="358" y="528"/>
                  <a:pt x="347" y="518"/>
                  <a:pt x="338" y="508"/>
                </a:cubicBezTo>
                <a:cubicBezTo>
                  <a:pt x="327" y="518"/>
                  <a:pt x="317" y="528"/>
                  <a:pt x="307" y="537"/>
                </a:cubicBezTo>
                <a:close/>
                <a:moveTo>
                  <a:pt x="384" y="426"/>
                </a:moveTo>
                <a:cubicBezTo>
                  <a:pt x="352" y="426"/>
                  <a:pt x="323" y="426"/>
                  <a:pt x="291" y="426"/>
                </a:cubicBezTo>
                <a:cubicBezTo>
                  <a:pt x="306" y="441"/>
                  <a:pt x="320" y="454"/>
                  <a:pt x="333" y="467"/>
                </a:cubicBezTo>
                <a:cubicBezTo>
                  <a:pt x="335" y="469"/>
                  <a:pt x="340" y="469"/>
                  <a:pt x="341" y="468"/>
                </a:cubicBezTo>
                <a:cubicBezTo>
                  <a:pt x="355" y="455"/>
                  <a:pt x="369" y="441"/>
                  <a:pt x="384" y="426"/>
                </a:cubicBezTo>
                <a:close/>
                <a:moveTo>
                  <a:pt x="288" y="618"/>
                </a:moveTo>
                <a:cubicBezTo>
                  <a:pt x="298" y="609"/>
                  <a:pt x="308" y="599"/>
                  <a:pt x="318" y="589"/>
                </a:cubicBezTo>
                <a:cubicBezTo>
                  <a:pt x="308" y="578"/>
                  <a:pt x="298" y="568"/>
                  <a:pt x="287" y="557"/>
                </a:cubicBezTo>
                <a:cubicBezTo>
                  <a:pt x="277" y="567"/>
                  <a:pt x="267" y="578"/>
                  <a:pt x="257" y="588"/>
                </a:cubicBezTo>
                <a:cubicBezTo>
                  <a:pt x="267" y="598"/>
                  <a:pt x="278" y="609"/>
                  <a:pt x="288" y="618"/>
                </a:cubicBezTo>
                <a:close/>
                <a:moveTo>
                  <a:pt x="481" y="425"/>
                </a:moveTo>
                <a:cubicBezTo>
                  <a:pt x="464" y="425"/>
                  <a:pt x="447" y="425"/>
                  <a:pt x="431" y="424"/>
                </a:cubicBezTo>
                <a:cubicBezTo>
                  <a:pt x="419" y="424"/>
                  <a:pt x="412" y="429"/>
                  <a:pt x="408" y="436"/>
                </a:cubicBezTo>
                <a:cubicBezTo>
                  <a:pt x="419" y="447"/>
                  <a:pt x="429" y="458"/>
                  <a:pt x="439" y="467"/>
                </a:cubicBezTo>
                <a:cubicBezTo>
                  <a:pt x="452" y="454"/>
                  <a:pt x="466" y="440"/>
                  <a:pt x="481" y="425"/>
                </a:cubicBezTo>
                <a:close/>
                <a:moveTo>
                  <a:pt x="195" y="425"/>
                </a:moveTo>
                <a:cubicBezTo>
                  <a:pt x="209" y="440"/>
                  <a:pt x="223" y="454"/>
                  <a:pt x="237" y="468"/>
                </a:cubicBezTo>
                <a:cubicBezTo>
                  <a:pt x="247" y="458"/>
                  <a:pt x="257" y="447"/>
                  <a:pt x="268" y="435"/>
                </a:cubicBezTo>
                <a:cubicBezTo>
                  <a:pt x="263" y="432"/>
                  <a:pt x="258" y="426"/>
                  <a:pt x="252" y="425"/>
                </a:cubicBezTo>
                <a:cubicBezTo>
                  <a:pt x="233" y="424"/>
                  <a:pt x="214" y="425"/>
                  <a:pt x="195" y="425"/>
                </a:cubicBezTo>
                <a:close/>
                <a:moveTo>
                  <a:pt x="267" y="538"/>
                </a:moveTo>
                <a:cubicBezTo>
                  <a:pt x="253" y="524"/>
                  <a:pt x="238" y="510"/>
                  <a:pt x="223" y="495"/>
                </a:cubicBezTo>
                <a:cubicBezTo>
                  <a:pt x="229" y="518"/>
                  <a:pt x="235" y="542"/>
                  <a:pt x="241" y="567"/>
                </a:cubicBezTo>
                <a:cubicBezTo>
                  <a:pt x="250" y="556"/>
                  <a:pt x="259" y="547"/>
                  <a:pt x="267" y="538"/>
                </a:cubicBezTo>
                <a:close/>
                <a:moveTo>
                  <a:pt x="433" y="567"/>
                </a:moveTo>
                <a:cubicBezTo>
                  <a:pt x="439" y="542"/>
                  <a:pt x="445" y="519"/>
                  <a:pt x="450" y="496"/>
                </a:cubicBezTo>
                <a:cubicBezTo>
                  <a:pt x="436" y="511"/>
                  <a:pt x="421" y="525"/>
                  <a:pt x="407" y="540"/>
                </a:cubicBezTo>
                <a:cubicBezTo>
                  <a:pt x="415" y="548"/>
                  <a:pt x="424" y="557"/>
                  <a:pt x="433" y="567"/>
                </a:cubicBezTo>
                <a:close/>
                <a:moveTo>
                  <a:pt x="249" y="660"/>
                </a:moveTo>
                <a:cubicBezTo>
                  <a:pt x="257" y="651"/>
                  <a:pt x="263" y="644"/>
                  <a:pt x="268" y="638"/>
                </a:cubicBezTo>
                <a:cubicBezTo>
                  <a:pt x="261" y="631"/>
                  <a:pt x="255" y="624"/>
                  <a:pt x="246" y="614"/>
                </a:cubicBezTo>
                <a:cubicBezTo>
                  <a:pt x="247" y="630"/>
                  <a:pt x="248" y="643"/>
                  <a:pt x="249" y="660"/>
                </a:cubicBezTo>
                <a:close/>
                <a:moveTo>
                  <a:pt x="407" y="641"/>
                </a:moveTo>
                <a:cubicBezTo>
                  <a:pt x="412" y="646"/>
                  <a:pt x="418" y="652"/>
                  <a:pt x="426" y="659"/>
                </a:cubicBezTo>
                <a:cubicBezTo>
                  <a:pt x="426" y="645"/>
                  <a:pt x="426" y="633"/>
                  <a:pt x="426" y="623"/>
                </a:cubicBezTo>
                <a:cubicBezTo>
                  <a:pt x="420" y="628"/>
                  <a:pt x="414" y="634"/>
                  <a:pt x="407" y="64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4E3C00D-3C83-44A4-AC6A-7A00479267D2}"/>
              </a:ext>
            </a:extLst>
          </p:cNvPr>
          <p:cNvSpPr>
            <a:spLocks noEditPoints="1"/>
          </p:cNvSpPr>
          <p:nvPr/>
        </p:nvSpPr>
        <p:spPr bwMode="auto">
          <a:xfrm>
            <a:off x="482600" y="3208338"/>
            <a:ext cx="1041400" cy="1481137"/>
          </a:xfrm>
          <a:custGeom>
            <a:avLst/>
            <a:gdLst>
              <a:gd name="T0" fmla="*/ 125 w 478"/>
              <a:gd name="T1" fmla="*/ 289 h 680"/>
              <a:gd name="T2" fmla="*/ 89 w 478"/>
              <a:gd name="T3" fmla="*/ 319 h 680"/>
              <a:gd name="T4" fmla="*/ 85 w 478"/>
              <a:gd name="T5" fmla="*/ 328 h 680"/>
              <a:gd name="T6" fmla="*/ 66 w 478"/>
              <a:gd name="T7" fmla="*/ 424 h 680"/>
              <a:gd name="T8" fmla="*/ 29 w 478"/>
              <a:gd name="T9" fmla="*/ 451 h 680"/>
              <a:gd name="T10" fmla="*/ 3 w 478"/>
              <a:gd name="T11" fmla="*/ 414 h 680"/>
              <a:gd name="T12" fmla="*/ 27 w 478"/>
              <a:gd name="T13" fmla="*/ 296 h 680"/>
              <a:gd name="T14" fmla="*/ 59 w 478"/>
              <a:gd name="T15" fmla="*/ 261 h 680"/>
              <a:gd name="T16" fmla="*/ 104 w 478"/>
              <a:gd name="T17" fmla="*/ 223 h 680"/>
              <a:gd name="T18" fmla="*/ 166 w 478"/>
              <a:gd name="T19" fmla="*/ 203 h 680"/>
              <a:gd name="T20" fmla="*/ 243 w 478"/>
              <a:gd name="T21" fmla="*/ 203 h 680"/>
              <a:gd name="T22" fmla="*/ 254 w 478"/>
              <a:gd name="T23" fmla="*/ 198 h 680"/>
              <a:gd name="T24" fmla="*/ 292 w 478"/>
              <a:gd name="T25" fmla="*/ 154 h 680"/>
              <a:gd name="T26" fmla="*/ 349 w 478"/>
              <a:gd name="T27" fmla="*/ 89 h 680"/>
              <a:gd name="T28" fmla="*/ 354 w 478"/>
              <a:gd name="T29" fmla="*/ 75 h 680"/>
              <a:gd name="T30" fmla="*/ 409 w 478"/>
              <a:gd name="T31" fmla="*/ 4 h 680"/>
              <a:gd name="T32" fmla="*/ 477 w 478"/>
              <a:gd name="T33" fmla="*/ 64 h 680"/>
              <a:gd name="T34" fmla="*/ 413 w 478"/>
              <a:gd name="T35" fmla="*/ 127 h 680"/>
              <a:gd name="T36" fmla="*/ 393 w 478"/>
              <a:gd name="T37" fmla="*/ 136 h 680"/>
              <a:gd name="T38" fmla="*/ 322 w 478"/>
              <a:gd name="T39" fmla="*/ 218 h 680"/>
              <a:gd name="T40" fmla="*/ 258 w 478"/>
              <a:gd name="T41" fmla="*/ 288 h 680"/>
              <a:gd name="T42" fmla="*/ 252 w 478"/>
              <a:gd name="T43" fmla="*/ 305 h 680"/>
              <a:gd name="T44" fmla="*/ 251 w 478"/>
              <a:gd name="T45" fmla="*/ 419 h 680"/>
              <a:gd name="T46" fmla="*/ 260 w 478"/>
              <a:gd name="T47" fmla="*/ 432 h 680"/>
              <a:gd name="T48" fmla="*/ 327 w 478"/>
              <a:gd name="T49" fmla="*/ 463 h 680"/>
              <a:gd name="T50" fmla="*/ 349 w 478"/>
              <a:gd name="T51" fmla="*/ 512 h 680"/>
              <a:gd name="T52" fmla="*/ 300 w 478"/>
              <a:gd name="T53" fmla="*/ 653 h 680"/>
              <a:gd name="T54" fmla="*/ 260 w 478"/>
              <a:gd name="T55" fmla="*/ 678 h 680"/>
              <a:gd name="T56" fmla="*/ 228 w 478"/>
              <a:gd name="T57" fmla="*/ 646 h 680"/>
              <a:gd name="T58" fmla="*/ 231 w 478"/>
              <a:gd name="T59" fmla="*/ 625 h 680"/>
              <a:gd name="T60" fmla="*/ 265 w 478"/>
              <a:gd name="T61" fmla="*/ 529 h 680"/>
              <a:gd name="T62" fmla="*/ 259 w 478"/>
              <a:gd name="T63" fmla="*/ 513 h 680"/>
              <a:gd name="T64" fmla="*/ 155 w 478"/>
              <a:gd name="T65" fmla="*/ 464 h 680"/>
              <a:gd name="T66" fmla="*/ 128 w 478"/>
              <a:gd name="T67" fmla="*/ 421 h 680"/>
              <a:gd name="T68" fmla="*/ 128 w 478"/>
              <a:gd name="T69" fmla="*/ 301 h 680"/>
              <a:gd name="T70" fmla="*/ 128 w 478"/>
              <a:gd name="T71" fmla="*/ 290 h 680"/>
              <a:gd name="T72" fmla="*/ 125 w 478"/>
              <a:gd name="T73" fmla="*/ 289 h 680"/>
              <a:gd name="T74" fmla="*/ 415 w 478"/>
              <a:gd name="T75" fmla="*/ 27 h 680"/>
              <a:gd name="T76" fmla="*/ 377 w 478"/>
              <a:gd name="T77" fmla="*/ 66 h 680"/>
              <a:gd name="T78" fmla="*/ 415 w 478"/>
              <a:gd name="T79" fmla="*/ 103 h 680"/>
              <a:gd name="T80" fmla="*/ 453 w 478"/>
              <a:gd name="T81" fmla="*/ 66 h 680"/>
              <a:gd name="T82" fmla="*/ 415 w 478"/>
              <a:gd name="T83" fmla="*/ 27 h 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78" h="680">
                <a:moveTo>
                  <a:pt x="125" y="289"/>
                </a:moveTo>
                <a:cubicBezTo>
                  <a:pt x="113" y="299"/>
                  <a:pt x="101" y="309"/>
                  <a:pt x="89" y="319"/>
                </a:cubicBezTo>
                <a:cubicBezTo>
                  <a:pt x="86" y="321"/>
                  <a:pt x="86" y="325"/>
                  <a:pt x="85" y="328"/>
                </a:cubicBezTo>
                <a:cubicBezTo>
                  <a:pt x="79" y="360"/>
                  <a:pt x="73" y="392"/>
                  <a:pt x="66" y="424"/>
                </a:cubicBezTo>
                <a:cubicBezTo>
                  <a:pt x="63" y="443"/>
                  <a:pt x="47" y="455"/>
                  <a:pt x="29" y="451"/>
                </a:cubicBezTo>
                <a:cubicBezTo>
                  <a:pt x="11" y="448"/>
                  <a:pt x="0" y="433"/>
                  <a:pt x="3" y="414"/>
                </a:cubicBezTo>
                <a:cubicBezTo>
                  <a:pt x="11" y="375"/>
                  <a:pt x="18" y="335"/>
                  <a:pt x="27" y="296"/>
                </a:cubicBezTo>
                <a:cubicBezTo>
                  <a:pt x="30" y="278"/>
                  <a:pt x="47" y="271"/>
                  <a:pt x="59" y="261"/>
                </a:cubicBezTo>
                <a:cubicBezTo>
                  <a:pt x="74" y="248"/>
                  <a:pt x="89" y="236"/>
                  <a:pt x="104" y="223"/>
                </a:cubicBezTo>
                <a:cubicBezTo>
                  <a:pt x="122" y="209"/>
                  <a:pt x="143" y="203"/>
                  <a:pt x="166" y="203"/>
                </a:cubicBezTo>
                <a:cubicBezTo>
                  <a:pt x="192" y="204"/>
                  <a:pt x="217" y="204"/>
                  <a:pt x="243" y="203"/>
                </a:cubicBezTo>
                <a:cubicBezTo>
                  <a:pt x="247" y="203"/>
                  <a:pt x="250" y="200"/>
                  <a:pt x="254" y="198"/>
                </a:cubicBezTo>
                <a:cubicBezTo>
                  <a:pt x="270" y="186"/>
                  <a:pt x="279" y="168"/>
                  <a:pt x="292" y="154"/>
                </a:cubicBezTo>
                <a:cubicBezTo>
                  <a:pt x="312" y="133"/>
                  <a:pt x="331" y="111"/>
                  <a:pt x="349" y="89"/>
                </a:cubicBezTo>
                <a:cubicBezTo>
                  <a:pt x="352" y="85"/>
                  <a:pt x="354" y="80"/>
                  <a:pt x="354" y="75"/>
                </a:cubicBezTo>
                <a:cubicBezTo>
                  <a:pt x="349" y="40"/>
                  <a:pt x="373" y="7"/>
                  <a:pt x="409" y="4"/>
                </a:cubicBezTo>
                <a:cubicBezTo>
                  <a:pt x="444" y="0"/>
                  <a:pt x="476" y="28"/>
                  <a:pt x="477" y="64"/>
                </a:cubicBezTo>
                <a:cubicBezTo>
                  <a:pt x="478" y="99"/>
                  <a:pt x="448" y="129"/>
                  <a:pt x="413" y="127"/>
                </a:cubicBezTo>
                <a:cubicBezTo>
                  <a:pt x="404" y="127"/>
                  <a:pt x="399" y="129"/>
                  <a:pt x="393" y="136"/>
                </a:cubicBezTo>
                <a:cubicBezTo>
                  <a:pt x="370" y="163"/>
                  <a:pt x="346" y="190"/>
                  <a:pt x="322" y="218"/>
                </a:cubicBezTo>
                <a:cubicBezTo>
                  <a:pt x="301" y="241"/>
                  <a:pt x="279" y="264"/>
                  <a:pt x="258" y="288"/>
                </a:cubicBezTo>
                <a:cubicBezTo>
                  <a:pt x="255" y="292"/>
                  <a:pt x="252" y="299"/>
                  <a:pt x="252" y="305"/>
                </a:cubicBezTo>
                <a:cubicBezTo>
                  <a:pt x="251" y="343"/>
                  <a:pt x="252" y="381"/>
                  <a:pt x="251" y="419"/>
                </a:cubicBezTo>
                <a:cubicBezTo>
                  <a:pt x="251" y="426"/>
                  <a:pt x="254" y="430"/>
                  <a:pt x="260" y="432"/>
                </a:cubicBezTo>
                <a:cubicBezTo>
                  <a:pt x="283" y="442"/>
                  <a:pt x="305" y="453"/>
                  <a:pt x="327" y="463"/>
                </a:cubicBezTo>
                <a:cubicBezTo>
                  <a:pt x="348" y="473"/>
                  <a:pt x="357" y="491"/>
                  <a:pt x="349" y="512"/>
                </a:cubicBezTo>
                <a:cubicBezTo>
                  <a:pt x="333" y="559"/>
                  <a:pt x="316" y="606"/>
                  <a:pt x="300" y="653"/>
                </a:cubicBezTo>
                <a:cubicBezTo>
                  <a:pt x="293" y="670"/>
                  <a:pt x="277" y="680"/>
                  <a:pt x="260" y="678"/>
                </a:cubicBezTo>
                <a:cubicBezTo>
                  <a:pt x="244" y="676"/>
                  <a:pt x="230" y="663"/>
                  <a:pt x="228" y="646"/>
                </a:cubicBezTo>
                <a:cubicBezTo>
                  <a:pt x="228" y="639"/>
                  <a:pt x="229" y="632"/>
                  <a:pt x="231" y="625"/>
                </a:cubicBezTo>
                <a:cubicBezTo>
                  <a:pt x="242" y="593"/>
                  <a:pt x="254" y="561"/>
                  <a:pt x="265" y="529"/>
                </a:cubicBezTo>
                <a:cubicBezTo>
                  <a:pt x="268" y="520"/>
                  <a:pt x="267" y="517"/>
                  <a:pt x="259" y="513"/>
                </a:cubicBezTo>
                <a:cubicBezTo>
                  <a:pt x="224" y="497"/>
                  <a:pt x="190" y="480"/>
                  <a:pt x="155" y="464"/>
                </a:cubicBezTo>
                <a:cubicBezTo>
                  <a:pt x="136" y="456"/>
                  <a:pt x="127" y="442"/>
                  <a:pt x="128" y="421"/>
                </a:cubicBezTo>
                <a:cubicBezTo>
                  <a:pt x="128" y="381"/>
                  <a:pt x="128" y="341"/>
                  <a:pt x="128" y="301"/>
                </a:cubicBezTo>
                <a:cubicBezTo>
                  <a:pt x="128" y="298"/>
                  <a:pt x="128" y="294"/>
                  <a:pt x="128" y="290"/>
                </a:cubicBezTo>
                <a:cubicBezTo>
                  <a:pt x="127" y="290"/>
                  <a:pt x="126" y="289"/>
                  <a:pt x="125" y="289"/>
                </a:cubicBezTo>
                <a:close/>
                <a:moveTo>
                  <a:pt x="415" y="27"/>
                </a:moveTo>
                <a:cubicBezTo>
                  <a:pt x="394" y="27"/>
                  <a:pt x="377" y="45"/>
                  <a:pt x="377" y="66"/>
                </a:cubicBezTo>
                <a:cubicBezTo>
                  <a:pt x="377" y="86"/>
                  <a:pt x="394" y="103"/>
                  <a:pt x="415" y="103"/>
                </a:cubicBezTo>
                <a:cubicBezTo>
                  <a:pt x="436" y="104"/>
                  <a:pt x="453" y="87"/>
                  <a:pt x="453" y="66"/>
                </a:cubicBezTo>
                <a:cubicBezTo>
                  <a:pt x="454" y="45"/>
                  <a:pt x="436" y="28"/>
                  <a:pt x="415" y="27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1528D9C-A292-45AC-B5EC-B75733FAE6B2}"/>
              </a:ext>
            </a:extLst>
          </p:cNvPr>
          <p:cNvSpPr>
            <a:spLocks/>
          </p:cNvSpPr>
          <p:nvPr/>
        </p:nvSpPr>
        <p:spPr bwMode="auto">
          <a:xfrm>
            <a:off x="2995613" y="3394075"/>
            <a:ext cx="923925" cy="962025"/>
          </a:xfrm>
          <a:custGeom>
            <a:avLst/>
            <a:gdLst>
              <a:gd name="T0" fmla="*/ 73 w 424"/>
              <a:gd name="T1" fmla="*/ 442 h 442"/>
              <a:gd name="T2" fmla="*/ 0 w 424"/>
              <a:gd name="T3" fmla="*/ 380 h 442"/>
              <a:gd name="T4" fmla="*/ 301 w 424"/>
              <a:gd name="T5" fmla="*/ 0 h 442"/>
              <a:gd name="T6" fmla="*/ 343 w 424"/>
              <a:gd name="T7" fmla="*/ 46 h 442"/>
              <a:gd name="T8" fmla="*/ 400 w 424"/>
              <a:gd name="T9" fmla="*/ 145 h 442"/>
              <a:gd name="T10" fmla="*/ 424 w 424"/>
              <a:gd name="T11" fmla="*/ 279 h 442"/>
              <a:gd name="T12" fmla="*/ 409 w 424"/>
              <a:gd name="T13" fmla="*/ 306 h 442"/>
              <a:gd name="T14" fmla="*/ 302 w 424"/>
              <a:gd name="T15" fmla="*/ 342 h 442"/>
              <a:gd name="T16" fmla="*/ 193 w 424"/>
              <a:gd name="T17" fmla="*/ 362 h 442"/>
              <a:gd name="T18" fmla="*/ 84 w 424"/>
              <a:gd name="T19" fmla="*/ 431 h 442"/>
              <a:gd name="T20" fmla="*/ 73 w 424"/>
              <a:gd name="T21" fmla="*/ 442 h 4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24" h="442">
                <a:moveTo>
                  <a:pt x="73" y="442"/>
                </a:moveTo>
                <a:cubicBezTo>
                  <a:pt x="48" y="421"/>
                  <a:pt x="25" y="401"/>
                  <a:pt x="0" y="380"/>
                </a:cubicBezTo>
                <a:cubicBezTo>
                  <a:pt x="133" y="279"/>
                  <a:pt x="238" y="158"/>
                  <a:pt x="301" y="0"/>
                </a:cubicBezTo>
                <a:cubicBezTo>
                  <a:pt x="315" y="16"/>
                  <a:pt x="330" y="30"/>
                  <a:pt x="343" y="46"/>
                </a:cubicBezTo>
                <a:cubicBezTo>
                  <a:pt x="368" y="75"/>
                  <a:pt x="386" y="109"/>
                  <a:pt x="400" y="145"/>
                </a:cubicBezTo>
                <a:cubicBezTo>
                  <a:pt x="417" y="188"/>
                  <a:pt x="424" y="233"/>
                  <a:pt x="424" y="279"/>
                </a:cubicBezTo>
                <a:cubicBezTo>
                  <a:pt x="424" y="291"/>
                  <a:pt x="419" y="299"/>
                  <a:pt x="409" y="306"/>
                </a:cubicBezTo>
                <a:cubicBezTo>
                  <a:pt x="377" y="329"/>
                  <a:pt x="340" y="337"/>
                  <a:pt x="302" y="342"/>
                </a:cubicBezTo>
                <a:cubicBezTo>
                  <a:pt x="266" y="348"/>
                  <a:pt x="229" y="353"/>
                  <a:pt x="193" y="362"/>
                </a:cubicBezTo>
                <a:cubicBezTo>
                  <a:pt x="150" y="373"/>
                  <a:pt x="115" y="398"/>
                  <a:pt x="84" y="431"/>
                </a:cubicBezTo>
                <a:cubicBezTo>
                  <a:pt x="81" y="434"/>
                  <a:pt x="78" y="437"/>
                  <a:pt x="73" y="44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894AD28F-1026-4768-8EEA-CE87DD7073ED}"/>
              </a:ext>
            </a:extLst>
          </p:cNvPr>
          <p:cNvSpPr>
            <a:spLocks noEditPoints="1"/>
          </p:cNvSpPr>
          <p:nvPr/>
        </p:nvSpPr>
        <p:spPr bwMode="auto">
          <a:xfrm>
            <a:off x="2443163" y="1928813"/>
            <a:ext cx="930275" cy="765175"/>
          </a:xfrm>
          <a:custGeom>
            <a:avLst/>
            <a:gdLst>
              <a:gd name="T0" fmla="*/ 233 w 427"/>
              <a:gd name="T1" fmla="*/ 335 h 351"/>
              <a:gd name="T2" fmla="*/ 165 w 427"/>
              <a:gd name="T3" fmla="*/ 304 h 351"/>
              <a:gd name="T4" fmla="*/ 111 w 427"/>
              <a:gd name="T5" fmla="*/ 347 h 351"/>
              <a:gd name="T6" fmla="*/ 70 w 427"/>
              <a:gd name="T7" fmla="*/ 135 h 351"/>
              <a:gd name="T8" fmla="*/ 23 w 427"/>
              <a:gd name="T9" fmla="*/ 70 h 351"/>
              <a:gd name="T10" fmla="*/ 38 w 427"/>
              <a:gd name="T11" fmla="*/ 0 h 351"/>
              <a:gd name="T12" fmla="*/ 385 w 427"/>
              <a:gd name="T13" fmla="*/ 0 h 351"/>
              <a:gd name="T14" fmla="*/ 401 w 427"/>
              <a:gd name="T15" fmla="*/ 72 h 351"/>
              <a:gd name="T16" fmla="*/ 339 w 427"/>
              <a:gd name="T17" fmla="*/ 201 h 351"/>
              <a:gd name="T18" fmla="*/ 326 w 427"/>
              <a:gd name="T19" fmla="*/ 332 h 351"/>
              <a:gd name="T20" fmla="*/ 304 w 427"/>
              <a:gd name="T21" fmla="*/ 341 h 351"/>
              <a:gd name="T22" fmla="*/ 213 w 427"/>
              <a:gd name="T23" fmla="*/ 116 h 351"/>
              <a:gd name="T24" fmla="*/ 171 w 427"/>
              <a:gd name="T25" fmla="*/ 75 h 351"/>
              <a:gd name="T26" fmla="*/ 235 w 427"/>
              <a:gd name="T27" fmla="*/ 236 h 351"/>
              <a:gd name="T28" fmla="*/ 296 w 427"/>
              <a:gd name="T29" fmla="*/ 240 h 351"/>
              <a:gd name="T30" fmla="*/ 235 w 427"/>
              <a:gd name="T31" fmla="*/ 236 h 351"/>
              <a:gd name="T32" fmla="*/ 167 w 427"/>
              <a:gd name="T33" fmla="*/ 107 h 351"/>
              <a:gd name="T34" fmla="*/ 133 w 427"/>
              <a:gd name="T35" fmla="*/ 134 h 351"/>
              <a:gd name="T36" fmla="*/ 198 w 427"/>
              <a:gd name="T37" fmla="*/ 136 h 351"/>
              <a:gd name="T38" fmla="*/ 296 w 427"/>
              <a:gd name="T39" fmla="*/ 136 h 351"/>
              <a:gd name="T40" fmla="*/ 235 w 427"/>
              <a:gd name="T41" fmla="*/ 139 h 351"/>
              <a:gd name="T42" fmla="*/ 133 w 427"/>
              <a:gd name="T43" fmla="*/ 235 h 351"/>
              <a:gd name="T44" fmla="*/ 198 w 427"/>
              <a:gd name="T45" fmla="*/ 235 h 351"/>
              <a:gd name="T46" fmla="*/ 161 w 427"/>
              <a:gd name="T47" fmla="*/ 209 h 351"/>
              <a:gd name="T48" fmla="*/ 213 w 427"/>
              <a:gd name="T49" fmla="*/ 218 h 351"/>
              <a:gd name="T50" fmla="*/ 216 w 427"/>
              <a:gd name="T51" fmla="*/ 158 h 351"/>
              <a:gd name="T52" fmla="*/ 213 w 427"/>
              <a:gd name="T53" fmla="*/ 218 h 351"/>
              <a:gd name="T54" fmla="*/ 245 w 427"/>
              <a:gd name="T55" fmla="*/ 287 h 351"/>
              <a:gd name="T56" fmla="*/ 186 w 427"/>
              <a:gd name="T57" fmla="*/ 283 h 351"/>
              <a:gd name="T58" fmla="*/ 212 w 427"/>
              <a:gd name="T59" fmla="*/ 318 h 351"/>
              <a:gd name="T60" fmla="*/ 120 w 427"/>
              <a:gd name="T61" fmla="*/ 73 h 351"/>
              <a:gd name="T62" fmla="*/ 70 w 427"/>
              <a:gd name="T63" fmla="*/ 73 h 351"/>
              <a:gd name="T64" fmla="*/ 144 w 427"/>
              <a:gd name="T65" fmla="*/ 84 h 351"/>
              <a:gd name="T66" fmla="*/ 313 w 427"/>
              <a:gd name="T67" fmla="*/ 116 h 351"/>
              <a:gd name="T68" fmla="*/ 308 w 427"/>
              <a:gd name="T69" fmla="*/ 73 h 351"/>
              <a:gd name="T70" fmla="*/ 144 w 427"/>
              <a:gd name="T71" fmla="*/ 186 h 351"/>
              <a:gd name="T72" fmla="*/ 118 w 427"/>
              <a:gd name="T73" fmla="*/ 215 h 351"/>
              <a:gd name="T74" fmla="*/ 327 w 427"/>
              <a:gd name="T75" fmla="*/ 145 h 351"/>
              <a:gd name="T76" fmla="*/ 311 w 427"/>
              <a:gd name="T77" fmla="*/ 215 h 351"/>
              <a:gd name="T78" fmla="*/ 146 w 427"/>
              <a:gd name="T79" fmla="*/ 287 h 351"/>
              <a:gd name="T80" fmla="*/ 126 w 427"/>
              <a:gd name="T81" fmla="*/ 309 h 351"/>
              <a:gd name="T82" fmla="*/ 304 w 427"/>
              <a:gd name="T83" fmla="*/ 272 h 351"/>
              <a:gd name="T84" fmla="*/ 286 w 427"/>
              <a:gd name="T85" fmla="*/ 290 h 351"/>
              <a:gd name="T86" fmla="*/ 304 w 427"/>
              <a:gd name="T87" fmla="*/ 277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27" h="351">
                <a:moveTo>
                  <a:pt x="264" y="304"/>
                </a:moveTo>
                <a:cubicBezTo>
                  <a:pt x="253" y="315"/>
                  <a:pt x="242" y="324"/>
                  <a:pt x="233" y="335"/>
                </a:cubicBezTo>
                <a:cubicBezTo>
                  <a:pt x="220" y="350"/>
                  <a:pt x="210" y="351"/>
                  <a:pt x="196" y="336"/>
                </a:cubicBezTo>
                <a:cubicBezTo>
                  <a:pt x="187" y="325"/>
                  <a:pt x="176" y="315"/>
                  <a:pt x="165" y="304"/>
                </a:cubicBezTo>
                <a:cubicBezTo>
                  <a:pt x="152" y="317"/>
                  <a:pt x="139" y="330"/>
                  <a:pt x="126" y="341"/>
                </a:cubicBezTo>
                <a:cubicBezTo>
                  <a:pt x="122" y="345"/>
                  <a:pt x="115" y="349"/>
                  <a:pt x="111" y="347"/>
                </a:cubicBezTo>
                <a:cubicBezTo>
                  <a:pt x="107" y="346"/>
                  <a:pt x="104" y="337"/>
                  <a:pt x="104" y="332"/>
                </a:cubicBezTo>
                <a:cubicBezTo>
                  <a:pt x="100" y="265"/>
                  <a:pt x="96" y="198"/>
                  <a:pt x="70" y="135"/>
                </a:cubicBezTo>
                <a:cubicBezTo>
                  <a:pt x="65" y="120"/>
                  <a:pt x="57" y="107"/>
                  <a:pt x="49" y="93"/>
                </a:cubicBezTo>
                <a:cubicBezTo>
                  <a:pt x="44" y="82"/>
                  <a:pt x="36" y="74"/>
                  <a:pt x="23" y="70"/>
                </a:cubicBezTo>
                <a:cubicBezTo>
                  <a:pt x="8" y="64"/>
                  <a:pt x="0" y="46"/>
                  <a:pt x="3" y="30"/>
                </a:cubicBezTo>
                <a:cubicBezTo>
                  <a:pt x="6" y="13"/>
                  <a:pt x="20" y="0"/>
                  <a:pt x="38" y="0"/>
                </a:cubicBezTo>
                <a:cubicBezTo>
                  <a:pt x="86" y="0"/>
                  <a:pt x="135" y="0"/>
                  <a:pt x="183" y="0"/>
                </a:cubicBezTo>
                <a:cubicBezTo>
                  <a:pt x="251" y="0"/>
                  <a:pt x="318" y="0"/>
                  <a:pt x="385" y="0"/>
                </a:cubicBezTo>
                <a:cubicBezTo>
                  <a:pt x="411" y="0"/>
                  <a:pt x="427" y="16"/>
                  <a:pt x="426" y="39"/>
                </a:cubicBezTo>
                <a:cubicBezTo>
                  <a:pt x="425" y="54"/>
                  <a:pt x="416" y="66"/>
                  <a:pt x="401" y="72"/>
                </a:cubicBezTo>
                <a:cubicBezTo>
                  <a:pt x="396" y="74"/>
                  <a:pt x="390" y="78"/>
                  <a:pt x="386" y="83"/>
                </a:cubicBezTo>
                <a:cubicBezTo>
                  <a:pt x="360" y="118"/>
                  <a:pt x="346" y="159"/>
                  <a:pt x="339" y="201"/>
                </a:cubicBezTo>
                <a:cubicBezTo>
                  <a:pt x="333" y="237"/>
                  <a:pt x="330" y="274"/>
                  <a:pt x="327" y="311"/>
                </a:cubicBezTo>
                <a:cubicBezTo>
                  <a:pt x="326" y="318"/>
                  <a:pt x="328" y="326"/>
                  <a:pt x="326" y="332"/>
                </a:cubicBezTo>
                <a:cubicBezTo>
                  <a:pt x="325" y="338"/>
                  <a:pt x="322" y="345"/>
                  <a:pt x="318" y="347"/>
                </a:cubicBezTo>
                <a:cubicBezTo>
                  <a:pt x="315" y="349"/>
                  <a:pt x="308" y="345"/>
                  <a:pt x="304" y="341"/>
                </a:cubicBezTo>
                <a:cubicBezTo>
                  <a:pt x="291" y="330"/>
                  <a:pt x="278" y="317"/>
                  <a:pt x="264" y="304"/>
                </a:cubicBezTo>
                <a:close/>
                <a:moveTo>
                  <a:pt x="213" y="116"/>
                </a:moveTo>
                <a:cubicBezTo>
                  <a:pt x="228" y="102"/>
                  <a:pt x="242" y="88"/>
                  <a:pt x="257" y="75"/>
                </a:cubicBezTo>
                <a:cubicBezTo>
                  <a:pt x="229" y="75"/>
                  <a:pt x="200" y="75"/>
                  <a:pt x="171" y="75"/>
                </a:cubicBezTo>
                <a:cubicBezTo>
                  <a:pt x="186" y="90"/>
                  <a:pt x="200" y="104"/>
                  <a:pt x="213" y="116"/>
                </a:cubicBezTo>
                <a:close/>
                <a:moveTo>
                  <a:pt x="235" y="236"/>
                </a:moveTo>
                <a:cubicBezTo>
                  <a:pt x="246" y="248"/>
                  <a:pt x="257" y="259"/>
                  <a:pt x="267" y="269"/>
                </a:cubicBezTo>
                <a:cubicBezTo>
                  <a:pt x="276" y="259"/>
                  <a:pt x="287" y="249"/>
                  <a:pt x="296" y="240"/>
                </a:cubicBezTo>
                <a:cubicBezTo>
                  <a:pt x="286" y="228"/>
                  <a:pt x="275" y="217"/>
                  <a:pt x="265" y="205"/>
                </a:cubicBezTo>
                <a:cubicBezTo>
                  <a:pt x="254" y="217"/>
                  <a:pt x="244" y="227"/>
                  <a:pt x="235" y="236"/>
                </a:cubicBezTo>
                <a:close/>
                <a:moveTo>
                  <a:pt x="198" y="136"/>
                </a:moveTo>
                <a:cubicBezTo>
                  <a:pt x="188" y="126"/>
                  <a:pt x="177" y="116"/>
                  <a:pt x="167" y="107"/>
                </a:cubicBezTo>
                <a:cubicBezTo>
                  <a:pt x="165" y="106"/>
                  <a:pt x="161" y="106"/>
                  <a:pt x="160" y="107"/>
                </a:cubicBezTo>
                <a:cubicBezTo>
                  <a:pt x="150" y="116"/>
                  <a:pt x="141" y="126"/>
                  <a:pt x="133" y="134"/>
                </a:cubicBezTo>
                <a:cubicBezTo>
                  <a:pt x="145" y="146"/>
                  <a:pt x="155" y="157"/>
                  <a:pt x="165" y="167"/>
                </a:cubicBezTo>
                <a:cubicBezTo>
                  <a:pt x="175" y="158"/>
                  <a:pt x="185" y="148"/>
                  <a:pt x="198" y="136"/>
                </a:cubicBezTo>
                <a:close/>
                <a:moveTo>
                  <a:pt x="263" y="168"/>
                </a:moveTo>
                <a:cubicBezTo>
                  <a:pt x="274" y="157"/>
                  <a:pt x="285" y="146"/>
                  <a:pt x="296" y="136"/>
                </a:cubicBezTo>
                <a:cubicBezTo>
                  <a:pt x="286" y="126"/>
                  <a:pt x="276" y="115"/>
                  <a:pt x="267" y="106"/>
                </a:cubicBezTo>
                <a:cubicBezTo>
                  <a:pt x="256" y="117"/>
                  <a:pt x="245" y="128"/>
                  <a:pt x="235" y="139"/>
                </a:cubicBezTo>
                <a:cubicBezTo>
                  <a:pt x="244" y="148"/>
                  <a:pt x="254" y="159"/>
                  <a:pt x="263" y="168"/>
                </a:cubicBezTo>
                <a:close/>
                <a:moveTo>
                  <a:pt x="133" y="235"/>
                </a:moveTo>
                <a:cubicBezTo>
                  <a:pt x="145" y="247"/>
                  <a:pt x="156" y="257"/>
                  <a:pt x="166" y="267"/>
                </a:cubicBezTo>
                <a:cubicBezTo>
                  <a:pt x="175" y="258"/>
                  <a:pt x="186" y="248"/>
                  <a:pt x="198" y="235"/>
                </a:cubicBezTo>
                <a:cubicBezTo>
                  <a:pt x="189" y="226"/>
                  <a:pt x="179" y="218"/>
                  <a:pt x="169" y="209"/>
                </a:cubicBezTo>
                <a:cubicBezTo>
                  <a:pt x="167" y="208"/>
                  <a:pt x="162" y="207"/>
                  <a:pt x="161" y="209"/>
                </a:cubicBezTo>
                <a:cubicBezTo>
                  <a:pt x="151" y="217"/>
                  <a:pt x="142" y="227"/>
                  <a:pt x="133" y="235"/>
                </a:cubicBezTo>
                <a:close/>
                <a:moveTo>
                  <a:pt x="213" y="218"/>
                </a:moveTo>
                <a:cubicBezTo>
                  <a:pt x="225" y="208"/>
                  <a:pt x="235" y="198"/>
                  <a:pt x="246" y="188"/>
                </a:cubicBezTo>
                <a:cubicBezTo>
                  <a:pt x="235" y="177"/>
                  <a:pt x="225" y="167"/>
                  <a:pt x="216" y="158"/>
                </a:cubicBezTo>
                <a:cubicBezTo>
                  <a:pt x="205" y="168"/>
                  <a:pt x="194" y="178"/>
                  <a:pt x="185" y="188"/>
                </a:cubicBezTo>
                <a:cubicBezTo>
                  <a:pt x="194" y="198"/>
                  <a:pt x="204" y="209"/>
                  <a:pt x="213" y="218"/>
                </a:cubicBezTo>
                <a:close/>
                <a:moveTo>
                  <a:pt x="212" y="318"/>
                </a:moveTo>
                <a:cubicBezTo>
                  <a:pt x="224" y="307"/>
                  <a:pt x="235" y="297"/>
                  <a:pt x="245" y="287"/>
                </a:cubicBezTo>
                <a:cubicBezTo>
                  <a:pt x="235" y="277"/>
                  <a:pt x="225" y="266"/>
                  <a:pt x="213" y="255"/>
                </a:cubicBezTo>
                <a:cubicBezTo>
                  <a:pt x="204" y="264"/>
                  <a:pt x="195" y="274"/>
                  <a:pt x="186" y="283"/>
                </a:cubicBezTo>
                <a:cubicBezTo>
                  <a:pt x="185" y="285"/>
                  <a:pt x="185" y="290"/>
                  <a:pt x="186" y="291"/>
                </a:cubicBezTo>
                <a:cubicBezTo>
                  <a:pt x="195" y="301"/>
                  <a:pt x="204" y="310"/>
                  <a:pt x="212" y="318"/>
                </a:cubicBezTo>
                <a:close/>
                <a:moveTo>
                  <a:pt x="144" y="84"/>
                </a:moveTo>
                <a:cubicBezTo>
                  <a:pt x="139" y="76"/>
                  <a:pt x="131" y="72"/>
                  <a:pt x="120" y="73"/>
                </a:cubicBezTo>
                <a:cubicBezTo>
                  <a:pt x="111" y="74"/>
                  <a:pt x="102" y="73"/>
                  <a:pt x="93" y="73"/>
                </a:cubicBezTo>
                <a:cubicBezTo>
                  <a:pt x="86" y="73"/>
                  <a:pt x="79" y="73"/>
                  <a:pt x="70" y="73"/>
                </a:cubicBezTo>
                <a:cubicBezTo>
                  <a:pt x="85" y="89"/>
                  <a:pt x="99" y="103"/>
                  <a:pt x="114" y="117"/>
                </a:cubicBezTo>
                <a:cubicBezTo>
                  <a:pt x="123" y="107"/>
                  <a:pt x="133" y="96"/>
                  <a:pt x="144" y="84"/>
                </a:cubicBezTo>
                <a:close/>
                <a:moveTo>
                  <a:pt x="284" y="86"/>
                </a:moveTo>
                <a:cubicBezTo>
                  <a:pt x="295" y="97"/>
                  <a:pt x="305" y="108"/>
                  <a:pt x="313" y="116"/>
                </a:cubicBezTo>
                <a:cubicBezTo>
                  <a:pt x="328" y="102"/>
                  <a:pt x="342" y="88"/>
                  <a:pt x="357" y="73"/>
                </a:cubicBezTo>
                <a:cubicBezTo>
                  <a:pt x="341" y="73"/>
                  <a:pt x="325" y="74"/>
                  <a:pt x="308" y="73"/>
                </a:cubicBezTo>
                <a:cubicBezTo>
                  <a:pt x="297" y="73"/>
                  <a:pt x="290" y="77"/>
                  <a:pt x="284" y="86"/>
                </a:cubicBezTo>
                <a:close/>
                <a:moveTo>
                  <a:pt x="144" y="186"/>
                </a:moveTo>
                <a:cubicBezTo>
                  <a:pt x="131" y="173"/>
                  <a:pt x="116" y="158"/>
                  <a:pt x="100" y="141"/>
                </a:cubicBezTo>
                <a:cubicBezTo>
                  <a:pt x="106" y="167"/>
                  <a:pt x="112" y="191"/>
                  <a:pt x="118" y="215"/>
                </a:cubicBezTo>
                <a:cubicBezTo>
                  <a:pt x="127" y="205"/>
                  <a:pt x="135" y="196"/>
                  <a:pt x="144" y="186"/>
                </a:cubicBezTo>
                <a:close/>
                <a:moveTo>
                  <a:pt x="327" y="145"/>
                </a:moveTo>
                <a:cubicBezTo>
                  <a:pt x="312" y="160"/>
                  <a:pt x="298" y="174"/>
                  <a:pt x="285" y="187"/>
                </a:cubicBezTo>
                <a:cubicBezTo>
                  <a:pt x="293" y="196"/>
                  <a:pt x="302" y="205"/>
                  <a:pt x="311" y="215"/>
                </a:cubicBezTo>
                <a:cubicBezTo>
                  <a:pt x="316" y="191"/>
                  <a:pt x="322" y="168"/>
                  <a:pt x="327" y="145"/>
                </a:cubicBezTo>
                <a:close/>
                <a:moveTo>
                  <a:pt x="146" y="287"/>
                </a:moveTo>
                <a:cubicBezTo>
                  <a:pt x="139" y="280"/>
                  <a:pt x="132" y="273"/>
                  <a:pt x="123" y="264"/>
                </a:cubicBezTo>
                <a:cubicBezTo>
                  <a:pt x="124" y="279"/>
                  <a:pt x="125" y="292"/>
                  <a:pt x="126" y="309"/>
                </a:cubicBezTo>
                <a:cubicBezTo>
                  <a:pt x="134" y="300"/>
                  <a:pt x="140" y="293"/>
                  <a:pt x="146" y="287"/>
                </a:cubicBezTo>
                <a:close/>
                <a:moveTo>
                  <a:pt x="304" y="272"/>
                </a:moveTo>
                <a:cubicBezTo>
                  <a:pt x="303" y="271"/>
                  <a:pt x="302" y="270"/>
                  <a:pt x="301" y="270"/>
                </a:cubicBezTo>
                <a:cubicBezTo>
                  <a:pt x="296" y="276"/>
                  <a:pt x="287" y="282"/>
                  <a:pt x="286" y="290"/>
                </a:cubicBezTo>
                <a:cubicBezTo>
                  <a:pt x="285" y="294"/>
                  <a:pt x="295" y="301"/>
                  <a:pt x="300" y="306"/>
                </a:cubicBezTo>
                <a:cubicBezTo>
                  <a:pt x="303" y="295"/>
                  <a:pt x="304" y="286"/>
                  <a:pt x="304" y="277"/>
                </a:cubicBezTo>
                <a:cubicBezTo>
                  <a:pt x="304" y="275"/>
                  <a:pt x="304" y="273"/>
                  <a:pt x="304" y="27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3095264-ADB0-4B0F-991F-AF13DA28E839}"/>
              </a:ext>
            </a:extLst>
          </p:cNvPr>
          <p:cNvSpPr>
            <a:spLocks/>
          </p:cNvSpPr>
          <p:nvPr/>
        </p:nvSpPr>
        <p:spPr bwMode="auto">
          <a:xfrm>
            <a:off x="2820988" y="3214688"/>
            <a:ext cx="750888" cy="939800"/>
          </a:xfrm>
          <a:custGeom>
            <a:avLst/>
            <a:gdLst>
              <a:gd name="T0" fmla="*/ 51 w 345"/>
              <a:gd name="T1" fmla="*/ 431 h 431"/>
              <a:gd name="T2" fmla="*/ 4 w 345"/>
              <a:gd name="T3" fmla="*/ 360 h 431"/>
              <a:gd name="T4" fmla="*/ 9 w 345"/>
              <a:gd name="T5" fmla="*/ 349 h 431"/>
              <a:gd name="T6" fmla="*/ 70 w 345"/>
              <a:gd name="T7" fmla="*/ 281 h 431"/>
              <a:gd name="T8" fmla="*/ 111 w 345"/>
              <a:gd name="T9" fmla="*/ 157 h 431"/>
              <a:gd name="T10" fmla="*/ 127 w 345"/>
              <a:gd name="T11" fmla="*/ 61 h 431"/>
              <a:gd name="T12" fmla="*/ 151 w 345"/>
              <a:gd name="T13" fmla="*/ 9 h 431"/>
              <a:gd name="T14" fmla="*/ 167 w 345"/>
              <a:gd name="T15" fmla="*/ 0 h 431"/>
              <a:gd name="T16" fmla="*/ 336 w 345"/>
              <a:gd name="T17" fmla="*/ 52 h 431"/>
              <a:gd name="T18" fmla="*/ 342 w 345"/>
              <a:gd name="T19" fmla="*/ 66 h 431"/>
              <a:gd name="T20" fmla="*/ 303 w 345"/>
              <a:gd name="T21" fmla="*/ 150 h 431"/>
              <a:gd name="T22" fmla="*/ 255 w 345"/>
              <a:gd name="T23" fmla="*/ 224 h 431"/>
              <a:gd name="T24" fmla="*/ 61 w 345"/>
              <a:gd name="T25" fmla="*/ 423 h 431"/>
              <a:gd name="T26" fmla="*/ 51 w 345"/>
              <a:gd name="T27" fmla="*/ 431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45" h="431">
                <a:moveTo>
                  <a:pt x="51" y="431"/>
                </a:moveTo>
                <a:cubicBezTo>
                  <a:pt x="35" y="406"/>
                  <a:pt x="19" y="383"/>
                  <a:pt x="4" y="360"/>
                </a:cubicBezTo>
                <a:cubicBezTo>
                  <a:pt x="0" y="354"/>
                  <a:pt x="5" y="352"/>
                  <a:pt x="9" y="349"/>
                </a:cubicBezTo>
                <a:cubicBezTo>
                  <a:pt x="33" y="329"/>
                  <a:pt x="54" y="307"/>
                  <a:pt x="70" y="281"/>
                </a:cubicBezTo>
                <a:cubicBezTo>
                  <a:pt x="94" y="243"/>
                  <a:pt x="105" y="200"/>
                  <a:pt x="111" y="157"/>
                </a:cubicBezTo>
                <a:cubicBezTo>
                  <a:pt x="115" y="125"/>
                  <a:pt x="119" y="93"/>
                  <a:pt x="127" y="61"/>
                </a:cubicBezTo>
                <a:cubicBezTo>
                  <a:pt x="131" y="43"/>
                  <a:pt x="142" y="26"/>
                  <a:pt x="151" y="9"/>
                </a:cubicBezTo>
                <a:cubicBezTo>
                  <a:pt x="154" y="2"/>
                  <a:pt x="159" y="0"/>
                  <a:pt x="167" y="0"/>
                </a:cubicBezTo>
                <a:cubicBezTo>
                  <a:pt x="228" y="3"/>
                  <a:pt x="284" y="20"/>
                  <a:pt x="336" y="52"/>
                </a:cubicBezTo>
                <a:cubicBezTo>
                  <a:pt x="342" y="55"/>
                  <a:pt x="345" y="59"/>
                  <a:pt x="342" y="66"/>
                </a:cubicBezTo>
                <a:cubicBezTo>
                  <a:pt x="329" y="94"/>
                  <a:pt x="318" y="123"/>
                  <a:pt x="303" y="150"/>
                </a:cubicBezTo>
                <a:cubicBezTo>
                  <a:pt x="289" y="175"/>
                  <a:pt x="272" y="200"/>
                  <a:pt x="255" y="224"/>
                </a:cubicBezTo>
                <a:cubicBezTo>
                  <a:pt x="202" y="302"/>
                  <a:pt x="136" y="367"/>
                  <a:pt x="61" y="423"/>
                </a:cubicBezTo>
                <a:cubicBezTo>
                  <a:pt x="59" y="425"/>
                  <a:pt x="56" y="427"/>
                  <a:pt x="51" y="43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1073C9EC-E7EC-496D-B1E2-EB8B5C6B5D88}"/>
              </a:ext>
            </a:extLst>
          </p:cNvPr>
          <p:cNvSpPr>
            <a:spLocks noEditPoints="1"/>
          </p:cNvSpPr>
          <p:nvPr/>
        </p:nvSpPr>
        <p:spPr bwMode="auto">
          <a:xfrm>
            <a:off x="1411288" y="3162300"/>
            <a:ext cx="603250" cy="765175"/>
          </a:xfrm>
          <a:custGeom>
            <a:avLst/>
            <a:gdLst>
              <a:gd name="T0" fmla="*/ 204 w 277"/>
              <a:gd name="T1" fmla="*/ 201 h 351"/>
              <a:gd name="T2" fmla="*/ 187 w 277"/>
              <a:gd name="T3" fmla="*/ 221 h 351"/>
              <a:gd name="T4" fmla="*/ 182 w 277"/>
              <a:gd name="T5" fmla="*/ 232 h 351"/>
              <a:gd name="T6" fmla="*/ 163 w 277"/>
              <a:gd name="T7" fmla="*/ 326 h 351"/>
              <a:gd name="T8" fmla="*/ 163 w 277"/>
              <a:gd name="T9" fmla="*/ 336 h 351"/>
              <a:gd name="T10" fmla="*/ 157 w 277"/>
              <a:gd name="T11" fmla="*/ 347 h 351"/>
              <a:gd name="T12" fmla="*/ 145 w 277"/>
              <a:gd name="T13" fmla="*/ 342 h 351"/>
              <a:gd name="T14" fmla="*/ 127 w 277"/>
              <a:gd name="T15" fmla="*/ 320 h 351"/>
              <a:gd name="T16" fmla="*/ 110 w 277"/>
              <a:gd name="T17" fmla="*/ 343 h 351"/>
              <a:gd name="T18" fmla="*/ 93 w 277"/>
              <a:gd name="T19" fmla="*/ 343 h 351"/>
              <a:gd name="T20" fmla="*/ 77 w 277"/>
              <a:gd name="T21" fmla="*/ 320 h 351"/>
              <a:gd name="T22" fmla="*/ 60 w 277"/>
              <a:gd name="T23" fmla="*/ 340 h 351"/>
              <a:gd name="T24" fmla="*/ 47 w 277"/>
              <a:gd name="T25" fmla="*/ 348 h 351"/>
              <a:gd name="T26" fmla="*/ 41 w 277"/>
              <a:gd name="T27" fmla="*/ 334 h 351"/>
              <a:gd name="T28" fmla="*/ 21 w 277"/>
              <a:gd name="T29" fmla="*/ 231 h 351"/>
              <a:gd name="T30" fmla="*/ 12 w 277"/>
              <a:gd name="T31" fmla="*/ 219 h 351"/>
              <a:gd name="T32" fmla="*/ 3 w 277"/>
              <a:gd name="T33" fmla="*/ 193 h 351"/>
              <a:gd name="T34" fmla="*/ 28 w 277"/>
              <a:gd name="T35" fmla="*/ 174 h 351"/>
              <a:gd name="T36" fmla="*/ 76 w 277"/>
              <a:gd name="T37" fmla="*/ 174 h 351"/>
              <a:gd name="T38" fmla="*/ 216 w 277"/>
              <a:gd name="T39" fmla="*/ 175 h 351"/>
              <a:gd name="T40" fmla="*/ 228 w 277"/>
              <a:gd name="T41" fmla="*/ 162 h 351"/>
              <a:gd name="T42" fmla="*/ 228 w 277"/>
              <a:gd name="T43" fmla="*/ 23 h 351"/>
              <a:gd name="T44" fmla="*/ 250 w 277"/>
              <a:gd name="T45" fmla="*/ 0 h 351"/>
              <a:gd name="T46" fmla="*/ 276 w 277"/>
              <a:gd name="T47" fmla="*/ 25 h 351"/>
              <a:gd name="T48" fmla="*/ 276 w 277"/>
              <a:gd name="T49" fmla="*/ 276 h 351"/>
              <a:gd name="T50" fmla="*/ 267 w 277"/>
              <a:gd name="T51" fmla="*/ 296 h 351"/>
              <a:gd name="T52" fmla="*/ 233 w 277"/>
              <a:gd name="T53" fmla="*/ 294 h 351"/>
              <a:gd name="T54" fmla="*/ 228 w 277"/>
              <a:gd name="T55" fmla="*/ 279 h 351"/>
              <a:gd name="T56" fmla="*/ 228 w 277"/>
              <a:gd name="T57" fmla="*/ 212 h 351"/>
              <a:gd name="T58" fmla="*/ 214 w 277"/>
              <a:gd name="T59" fmla="*/ 198 h 351"/>
              <a:gd name="T60" fmla="*/ 203 w 277"/>
              <a:gd name="T61" fmla="*/ 198 h 351"/>
              <a:gd name="T62" fmla="*/ 204 w 277"/>
              <a:gd name="T63" fmla="*/ 201 h 351"/>
              <a:gd name="T64" fmla="*/ 126 w 277"/>
              <a:gd name="T65" fmla="*/ 288 h 351"/>
              <a:gd name="T66" fmla="*/ 130 w 277"/>
              <a:gd name="T67" fmla="*/ 253 h 351"/>
              <a:gd name="T68" fmla="*/ 126 w 277"/>
              <a:gd name="T69" fmla="*/ 288 h 351"/>
              <a:gd name="T70" fmla="*/ 78 w 277"/>
              <a:gd name="T71" fmla="*/ 289 h 351"/>
              <a:gd name="T72" fmla="*/ 73 w 277"/>
              <a:gd name="T73" fmla="*/ 252 h 351"/>
              <a:gd name="T74" fmla="*/ 61 w 277"/>
              <a:gd name="T75" fmla="*/ 265 h 351"/>
              <a:gd name="T76" fmla="*/ 78 w 277"/>
              <a:gd name="T77" fmla="*/ 289 h 351"/>
              <a:gd name="T78" fmla="*/ 102 w 277"/>
              <a:gd name="T79" fmla="*/ 258 h 351"/>
              <a:gd name="T80" fmla="*/ 115 w 277"/>
              <a:gd name="T81" fmla="*/ 242 h 351"/>
              <a:gd name="T82" fmla="*/ 114 w 277"/>
              <a:gd name="T83" fmla="*/ 235 h 351"/>
              <a:gd name="T84" fmla="*/ 100 w 277"/>
              <a:gd name="T85" fmla="*/ 226 h 351"/>
              <a:gd name="T86" fmla="*/ 89 w 277"/>
              <a:gd name="T87" fmla="*/ 242 h 351"/>
              <a:gd name="T88" fmla="*/ 102 w 277"/>
              <a:gd name="T89" fmla="*/ 258 h 351"/>
              <a:gd name="T90" fmla="*/ 73 w 277"/>
              <a:gd name="T91" fmla="*/ 225 h 351"/>
              <a:gd name="T92" fmla="*/ 38 w 277"/>
              <a:gd name="T93" fmla="*/ 225 h 351"/>
              <a:gd name="T94" fmla="*/ 47 w 277"/>
              <a:gd name="T95" fmla="*/ 250 h 351"/>
              <a:gd name="T96" fmla="*/ 73 w 277"/>
              <a:gd name="T97" fmla="*/ 225 h 351"/>
              <a:gd name="T98" fmla="*/ 133 w 277"/>
              <a:gd name="T99" fmla="*/ 224 h 351"/>
              <a:gd name="T100" fmla="*/ 156 w 277"/>
              <a:gd name="T101" fmla="*/ 251 h 351"/>
              <a:gd name="T102" fmla="*/ 165 w 277"/>
              <a:gd name="T103" fmla="*/ 224 h 351"/>
              <a:gd name="T104" fmla="*/ 133 w 277"/>
              <a:gd name="T105" fmla="*/ 224 h 351"/>
              <a:gd name="T106" fmla="*/ 102 w 277"/>
              <a:gd name="T107" fmla="*/ 290 h 351"/>
              <a:gd name="T108" fmla="*/ 101 w 277"/>
              <a:gd name="T109" fmla="*/ 322 h 351"/>
              <a:gd name="T110" fmla="*/ 102 w 277"/>
              <a:gd name="T111" fmla="*/ 290 h 351"/>
              <a:gd name="T112" fmla="*/ 57 w 277"/>
              <a:gd name="T113" fmla="*/ 313 h 351"/>
              <a:gd name="T114" fmla="*/ 55 w 277"/>
              <a:gd name="T115" fmla="*/ 292 h 351"/>
              <a:gd name="T116" fmla="*/ 57 w 277"/>
              <a:gd name="T117" fmla="*/ 313 h 351"/>
              <a:gd name="T118" fmla="*/ 148 w 277"/>
              <a:gd name="T119" fmla="*/ 293 h 351"/>
              <a:gd name="T120" fmla="*/ 146 w 277"/>
              <a:gd name="T121" fmla="*/ 311 h 351"/>
              <a:gd name="T122" fmla="*/ 148 w 277"/>
              <a:gd name="T123" fmla="*/ 293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7" h="351">
                <a:moveTo>
                  <a:pt x="204" y="201"/>
                </a:moveTo>
                <a:cubicBezTo>
                  <a:pt x="199" y="208"/>
                  <a:pt x="193" y="214"/>
                  <a:pt x="187" y="221"/>
                </a:cubicBezTo>
                <a:cubicBezTo>
                  <a:pt x="185" y="224"/>
                  <a:pt x="183" y="228"/>
                  <a:pt x="182" y="232"/>
                </a:cubicBezTo>
                <a:cubicBezTo>
                  <a:pt x="170" y="262"/>
                  <a:pt x="165" y="294"/>
                  <a:pt x="163" y="326"/>
                </a:cubicBezTo>
                <a:cubicBezTo>
                  <a:pt x="163" y="329"/>
                  <a:pt x="164" y="333"/>
                  <a:pt x="163" y="336"/>
                </a:cubicBezTo>
                <a:cubicBezTo>
                  <a:pt x="162" y="340"/>
                  <a:pt x="160" y="346"/>
                  <a:pt x="157" y="347"/>
                </a:cubicBezTo>
                <a:cubicBezTo>
                  <a:pt x="154" y="348"/>
                  <a:pt x="148" y="345"/>
                  <a:pt x="145" y="342"/>
                </a:cubicBezTo>
                <a:cubicBezTo>
                  <a:pt x="139" y="336"/>
                  <a:pt x="134" y="328"/>
                  <a:pt x="127" y="320"/>
                </a:cubicBezTo>
                <a:cubicBezTo>
                  <a:pt x="121" y="328"/>
                  <a:pt x="115" y="336"/>
                  <a:pt x="110" y="343"/>
                </a:cubicBezTo>
                <a:cubicBezTo>
                  <a:pt x="104" y="351"/>
                  <a:pt x="98" y="351"/>
                  <a:pt x="93" y="343"/>
                </a:cubicBezTo>
                <a:cubicBezTo>
                  <a:pt x="88" y="336"/>
                  <a:pt x="83" y="329"/>
                  <a:pt x="77" y="320"/>
                </a:cubicBezTo>
                <a:cubicBezTo>
                  <a:pt x="71" y="328"/>
                  <a:pt x="66" y="334"/>
                  <a:pt x="60" y="340"/>
                </a:cubicBezTo>
                <a:cubicBezTo>
                  <a:pt x="56" y="344"/>
                  <a:pt x="51" y="345"/>
                  <a:pt x="47" y="348"/>
                </a:cubicBezTo>
                <a:cubicBezTo>
                  <a:pt x="45" y="343"/>
                  <a:pt x="41" y="339"/>
                  <a:pt x="41" y="334"/>
                </a:cubicBezTo>
                <a:cubicBezTo>
                  <a:pt x="39" y="299"/>
                  <a:pt x="34" y="264"/>
                  <a:pt x="21" y="231"/>
                </a:cubicBezTo>
                <a:cubicBezTo>
                  <a:pt x="19" y="227"/>
                  <a:pt x="16" y="222"/>
                  <a:pt x="12" y="219"/>
                </a:cubicBezTo>
                <a:cubicBezTo>
                  <a:pt x="4" y="212"/>
                  <a:pt x="0" y="204"/>
                  <a:pt x="3" y="193"/>
                </a:cubicBezTo>
                <a:cubicBezTo>
                  <a:pt x="6" y="182"/>
                  <a:pt x="15" y="175"/>
                  <a:pt x="28" y="174"/>
                </a:cubicBezTo>
                <a:cubicBezTo>
                  <a:pt x="44" y="174"/>
                  <a:pt x="60" y="174"/>
                  <a:pt x="76" y="174"/>
                </a:cubicBezTo>
                <a:cubicBezTo>
                  <a:pt x="123" y="174"/>
                  <a:pt x="169" y="174"/>
                  <a:pt x="216" y="175"/>
                </a:cubicBezTo>
                <a:cubicBezTo>
                  <a:pt x="226" y="175"/>
                  <a:pt x="228" y="172"/>
                  <a:pt x="228" y="162"/>
                </a:cubicBezTo>
                <a:cubicBezTo>
                  <a:pt x="227" y="116"/>
                  <a:pt x="228" y="69"/>
                  <a:pt x="228" y="23"/>
                </a:cubicBezTo>
                <a:cubicBezTo>
                  <a:pt x="228" y="4"/>
                  <a:pt x="232" y="0"/>
                  <a:pt x="250" y="0"/>
                </a:cubicBezTo>
                <a:cubicBezTo>
                  <a:pt x="273" y="0"/>
                  <a:pt x="276" y="3"/>
                  <a:pt x="276" y="25"/>
                </a:cubicBezTo>
                <a:cubicBezTo>
                  <a:pt x="276" y="109"/>
                  <a:pt x="276" y="193"/>
                  <a:pt x="276" y="276"/>
                </a:cubicBezTo>
                <a:cubicBezTo>
                  <a:pt x="276" y="284"/>
                  <a:pt x="277" y="295"/>
                  <a:pt x="267" y="296"/>
                </a:cubicBezTo>
                <a:cubicBezTo>
                  <a:pt x="256" y="298"/>
                  <a:pt x="244" y="297"/>
                  <a:pt x="233" y="294"/>
                </a:cubicBezTo>
                <a:cubicBezTo>
                  <a:pt x="231" y="294"/>
                  <a:pt x="228" y="284"/>
                  <a:pt x="228" y="279"/>
                </a:cubicBezTo>
                <a:cubicBezTo>
                  <a:pt x="227" y="257"/>
                  <a:pt x="227" y="234"/>
                  <a:pt x="228" y="212"/>
                </a:cubicBezTo>
                <a:cubicBezTo>
                  <a:pt x="228" y="201"/>
                  <a:pt x="225" y="197"/>
                  <a:pt x="214" y="198"/>
                </a:cubicBezTo>
                <a:cubicBezTo>
                  <a:pt x="211" y="199"/>
                  <a:pt x="207" y="198"/>
                  <a:pt x="203" y="198"/>
                </a:cubicBezTo>
                <a:cubicBezTo>
                  <a:pt x="203" y="199"/>
                  <a:pt x="204" y="200"/>
                  <a:pt x="204" y="201"/>
                </a:cubicBezTo>
                <a:close/>
                <a:moveTo>
                  <a:pt x="126" y="288"/>
                </a:moveTo>
                <a:cubicBezTo>
                  <a:pt x="146" y="270"/>
                  <a:pt x="147" y="263"/>
                  <a:pt x="130" y="253"/>
                </a:cubicBezTo>
                <a:cubicBezTo>
                  <a:pt x="111" y="271"/>
                  <a:pt x="111" y="275"/>
                  <a:pt x="126" y="288"/>
                </a:cubicBezTo>
                <a:close/>
                <a:moveTo>
                  <a:pt x="78" y="289"/>
                </a:moveTo>
                <a:cubicBezTo>
                  <a:pt x="94" y="273"/>
                  <a:pt x="93" y="269"/>
                  <a:pt x="73" y="252"/>
                </a:cubicBezTo>
                <a:cubicBezTo>
                  <a:pt x="69" y="256"/>
                  <a:pt x="65" y="260"/>
                  <a:pt x="61" y="265"/>
                </a:cubicBezTo>
                <a:cubicBezTo>
                  <a:pt x="66" y="273"/>
                  <a:pt x="72" y="280"/>
                  <a:pt x="78" y="289"/>
                </a:cubicBezTo>
                <a:close/>
                <a:moveTo>
                  <a:pt x="102" y="258"/>
                </a:moveTo>
                <a:cubicBezTo>
                  <a:pt x="107" y="252"/>
                  <a:pt x="111" y="247"/>
                  <a:pt x="115" y="242"/>
                </a:cubicBezTo>
                <a:cubicBezTo>
                  <a:pt x="116" y="240"/>
                  <a:pt x="115" y="236"/>
                  <a:pt x="114" y="235"/>
                </a:cubicBezTo>
                <a:cubicBezTo>
                  <a:pt x="110" y="231"/>
                  <a:pt x="105" y="226"/>
                  <a:pt x="100" y="226"/>
                </a:cubicBezTo>
                <a:cubicBezTo>
                  <a:pt x="94" y="226"/>
                  <a:pt x="87" y="238"/>
                  <a:pt x="89" y="242"/>
                </a:cubicBezTo>
                <a:cubicBezTo>
                  <a:pt x="93" y="247"/>
                  <a:pt x="97" y="252"/>
                  <a:pt x="102" y="258"/>
                </a:cubicBezTo>
                <a:close/>
                <a:moveTo>
                  <a:pt x="73" y="225"/>
                </a:moveTo>
                <a:cubicBezTo>
                  <a:pt x="61" y="225"/>
                  <a:pt x="50" y="225"/>
                  <a:pt x="38" y="225"/>
                </a:cubicBezTo>
                <a:cubicBezTo>
                  <a:pt x="42" y="234"/>
                  <a:pt x="44" y="242"/>
                  <a:pt x="47" y="250"/>
                </a:cubicBezTo>
                <a:cubicBezTo>
                  <a:pt x="56" y="242"/>
                  <a:pt x="64" y="233"/>
                  <a:pt x="73" y="225"/>
                </a:cubicBezTo>
                <a:close/>
                <a:moveTo>
                  <a:pt x="133" y="224"/>
                </a:moveTo>
                <a:cubicBezTo>
                  <a:pt x="141" y="233"/>
                  <a:pt x="148" y="241"/>
                  <a:pt x="156" y="251"/>
                </a:cubicBezTo>
                <a:cubicBezTo>
                  <a:pt x="159" y="241"/>
                  <a:pt x="162" y="233"/>
                  <a:pt x="165" y="224"/>
                </a:cubicBezTo>
                <a:cubicBezTo>
                  <a:pt x="153" y="224"/>
                  <a:pt x="143" y="224"/>
                  <a:pt x="133" y="224"/>
                </a:cubicBezTo>
                <a:close/>
                <a:moveTo>
                  <a:pt x="102" y="290"/>
                </a:moveTo>
                <a:cubicBezTo>
                  <a:pt x="87" y="303"/>
                  <a:pt x="87" y="306"/>
                  <a:pt x="101" y="322"/>
                </a:cubicBezTo>
                <a:cubicBezTo>
                  <a:pt x="117" y="308"/>
                  <a:pt x="117" y="303"/>
                  <a:pt x="102" y="290"/>
                </a:cubicBezTo>
                <a:close/>
                <a:moveTo>
                  <a:pt x="57" y="313"/>
                </a:moveTo>
                <a:cubicBezTo>
                  <a:pt x="68" y="305"/>
                  <a:pt x="68" y="300"/>
                  <a:pt x="55" y="292"/>
                </a:cubicBezTo>
                <a:cubicBezTo>
                  <a:pt x="56" y="299"/>
                  <a:pt x="56" y="305"/>
                  <a:pt x="57" y="313"/>
                </a:cubicBezTo>
                <a:close/>
                <a:moveTo>
                  <a:pt x="148" y="293"/>
                </a:moveTo>
                <a:cubicBezTo>
                  <a:pt x="136" y="303"/>
                  <a:pt x="136" y="306"/>
                  <a:pt x="146" y="311"/>
                </a:cubicBezTo>
                <a:cubicBezTo>
                  <a:pt x="147" y="305"/>
                  <a:pt x="147" y="300"/>
                  <a:pt x="148" y="293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9696FC7-839A-40AE-8ECB-2BB9C0479A6F}"/>
              </a:ext>
            </a:extLst>
          </p:cNvPr>
          <p:cNvSpPr>
            <a:spLocks/>
          </p:cNvSpPr>
          <p:nvPr/>
        </p:nvSpPr>
        <p:spPr bwMode="auto">
          <a:xfrm>
            <a:off x="2676525" y="3225800"/>
            <a:ext cx="368300" cy="681037"/>
          </a:xfrm>
          <a:custGeom>
            <a:avLst/>
            <a:gdLst>
              <a:gd name="T0" fmla="*/ 46 w 169"/>
              <a:gd name="T1" fmla="*/ 313 h 313"/>
              <a:gd name="T2" fmla="*/ 19 w 169"/>
              <a:gd name="T3" fmla="*/ 232 h 313"/>
              <a:gd name="T4" fmla="*/ 3 w 169"/>
              <a:gd name="T5" fmla="*/ 80 h 313"/>
              <a:gd name="T6" fmla="*/ 9 w 169"/>
              <a:gd name="T7" fmla="*/ 66 h 313"/>
              <a:gd name="T8" fmla="*/ 163 w 169"/>
              <a:gd name="T9" fmla="*/ 0 h 313"/>
              <a:gd name="T10" fmla="*/ 169 w 169"/>
              <a:gd name="T11" fmla="*/ 0 h 313"/>
              <a:gd name="T12" fmla="*/ 159 w 169"/>
              <a:gd name="T13" fmla="*/ 26 h 313"/>
              <a:gd name="T14" fmla="*/ 137 w 169"/>
              <a:gd name="T15" fmla="*/ 142 h 313"/>
              <a:gd name="T16" fmla="*/ 58 w 169"/>
              <a:gd name="T17" fmla="*/ 304 h 313"/>
              <a:gd name="T18" fmla="*/ 46 w 169"/>
              <a:gd name="T19" fmla="*/ 313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9" h="313">
                <a:moveTo>
                  <a:pt x="46" y="313"/>
                </a:moveTo>
                <a:cubicBezTo>
                  <a:pt x="37" y="285"/>
                  <a:pt x="27" y="259"/>
                  <a:pt x="19" y="232"/>
                </a:cubicBezTo>
                <a:cubicBezTo>
                  <a:pt x="5" y="183"/>
                  <a:pt x="0" y="132"/>
                  <a:pt x="3" y="80"/>
                </a:cubicBezTo>
                <a:cubicBezTo>
                  <a:pt x="3" y="75"/>
                  <a:pt x="6" y="69"/>
                  <a:pt x="9" y="66"/>
                </a:cubicBezTo>
                <a:cubicBezTo>
                  <a:pt x="55" y="31"/>
                  <a:pt x="106" y="10"/>
                  <a:pt x="163" y="0"/>
                </a:cubicBezTo>
                <a:cubicBezTo>
                  <a:pt x="164" y="0"/>
                  <a:pt x="166" y="0"/>
                  <a:pt x="169" y="0"/>
                </a:cubicBezTo>
                <a:cubicBezTo>
                  <a:pt x="165" y="9"/>
                  <a:pt x="162" y="18"/>
                  <a:pt x="159" y="26"/>
                </a:cubicBezTo>
                <a:cubicBezTo>
                  <a:pt x="144" y="63"/>
                  <a:pt x="141" y="103"/>
                  <a:pt x="137" y="142"/>
                </a:cubicBezTo>
                <a:cubicBezTo>
                  <a:pt x="130" y="206"/>
                  <a:pt x="108" y="262"/>
                  <a:pt x="58" y="304"/>
                </a:cubicBezTo>
                <a:cubicBezTo>
                  <a:pt x="55" y="306"/>
                  <a:pt x="52" y="309"/>
                  <a:pt x="46" y="313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5F4D96D6-FEA6-438C-9B56-AD0196F71710}"/>
              </a:ext>
            </a:extLst>
          </p:cNvPr>
          <p:cNvSpPr>
            <a:spLocks/>
          </p:cNvSpPr>
          <p:nvPr/>
        </p:nvSpPr>
        <p:spPr bwMode="auto">
          <a:xfrm>
            <a:off x="2552700" y="4273550"/>
            <a:ext cx="549275" cy="457200"/>
          </a:xfrm>
          <a:custGeom>
            <a:avLst/>
            <a:gdLst>
              <a:gd name="T0" fmla="*/ 0 w 252"/>
              <a:gd name="T1" fmla="*/ 77 h 210"/>
              <a:gd name="T2" fmla="*/ 59 w 252"/>
              <a:gd name="T3" fmla="*/ 56 h 210"/>
              <a:gd name="T4" fmla="*/ 160 w 252"/>
              <a:gd name="T5" fmla="*/ 4 h 210"/>
              <a:gd name="T6" fmla="*/ 176 w 252"/>
              <a:gd name="T7" fmla="*/ 5 h 210"/>
              <a:gd name="T8" fmla="*/ 252 w 252"/>
              <a:gd name="T9" fmla="*/ 72 h 210"/>
              <a:gd name="T10" fmla="*/ 225 w 252"/>
              <a:gd name="T11" fmla="*/ 210 h 210"/>
              <a:gd name="T12" fmla="*/ 138 w 252"/>
              <a:gd name="T13" fmla="*/ 184 h 210"/>
              <a:gd name="T14" fmla="*/ 63 w 252"/>
              <a:gd name="T15" fmla="*/ 138 h 210"/>
              <a:gd name="T16" fmla="*/ 0 w 252"/>
              <a:gd name="T17" fmla="*/ 77 h 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2" h="210">
                <a:moveTo>
                  <a:pt x="0" y="77"/>
                </a:moveTo>
                <a:cubicBezTo>
                  <a:pt x="20" y="70"/>
                  <a:pt x="40" y="65"/>
                  <a:pt x="59" y="56"/>
                </a:cubicBezTo>
                <a:cubicBezTo>
                  <a:pt x="93" y="40"/>
                  <a:pt x="126" y="22"/>
                  <a:pt x="160" y="4"/>
                </a:cubicBezTo>
                <a:cubicBezTo>
                  <a:pt x="166" y="0"/>
                  <a:pt x="170" y="0"/>
                  <a:pt x="176" y="5"/>
                </a:cubicBezTo>
                <a:cubicBezTo>
                  <a:pt x="200" y="28"/>
                  <a:pt x="226" y="49"/>
                  <a:pt x="252" y="72"/>
                </a:cubicBezTo>
                <a:cubicBezTo>
                  <a:pt x="227" y="113"/>
                  <a:pt x="217" y="159"/>
                  <a:pt x="225" y="210"/>
                </a:cubicBezTo>
                <a:cubicBezTo>
                  <a:pt x="194" y="205"/>
                  <a:pt x="166" y="196"/>
                  <a:pt x="138" y="184"/>
                </a:cubicBezTo>
                <a:cubicBezTo>
                  <a:pt x="110" y="172"/>
                  <a:pt x="86" y="156"/>
                  <a:pt x="63" y="138"/>
                </a:cubicBezTo>
                <a:cubicBezTo>
                  <a:pt x="40" y="120"/>
                  <a:pt x="17" y="103"/>
                  <a:pt x="0" y="77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603A97A-3AAF-4A53-93D1-27495588197C}"/>
              </a:ext>
            </a:extLst>
          </p:cNvPr>
          <p:cNvSpPr>
            <a:spLocks/>
          </p:cNvSpPr>
          <p:nvPr/>
        </p:nvSpPr>
        <p:spPr bwMode="auto">
          <a:xfrm>
            <a:off x="3238500" y="4167188"/>
            <a:ext cx="654050" cy="346075"/>
          </a:xfrm>
          <a:custGeom>
            <a:avLst/>
            <a:gdLst>
              <a:gd name="T0" fmla="*/ 0 w 300"/>
              <a:gd name="T1" fmla="*/ 107 h 159"/>
              <a:gd name="T2" fmla="*/ 104 w 300"/>
              <a:gd name="T3" fmla="*/ 43 h 159"/>
              <a:gd name="T4" fmla="*/ 209 w 300"/>
              <a:gd name="T5" fmla="*/ 26 h 159"/>
              <a:gd name="T6" fmla="*/ 295 w 300"/>
              <a:gd name="T7" fmla="*/ 1 h 159"/>
              <a:gd name="T8" fmla="*/ 300 w 300"/>
              <a:gd name="T9" fmla="*/ 0 h 159"/>
              <a:gd name="T10" fmla="*/ 270 w 300"/>
              <a:gd name="T11" fmla="*/ 77 h 159"/>
              <a:gd name="T12" fmla="*/ 219 w 300"/>
              <a:gd name="T13" fmla="*/ 150 h 159"/>
              <a:gd name="T14" fmla="*/ 206 w 300"/>
              <a:gd name="T15" fmla="*/ 157 h 159"/>
              <a:gd name="T16" fmla="*/ 2 w 300"/>
              <a:gd name="T17" fmla="*/ 110 h 159"/>
              <a:gd name="T18" fmla="*/ 0 w 300"/>
              <a:gd name="T19" fmla="*/ 107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00" h="159">
                <a:moveTo>
                  <a:pt x="0" y="107"/>
                </a:moveTo>
                <a:cubicBezTo>
                  <a:pt x="28" y="75"/>
                  <a:pt x="62" y="52"/>
                  <a:pt x="104" y="43"/>
                </a:cubicBezTo>
                <a:cubicBezTo>
                  <a:pt x="138" y="36"/>
                  <a:pt x="174" y="32"/>
                  <a:pt x="209" y="26"/>
                </a:cubicBezTo>
                <a:cubicBezTo>
                  <a:pt x="239" y="22"/>
                  <a:pt x="268" y="15"/>
                  <a:pt x="295" y="1"/>
                </a:cubicBezTo>
                <a:cubicBezTo>
                  <a:pt x="296" y="1"/>
                  <a:pt x="298" y="1"/>
                  <a:pt x="300" y="0"/>
                </a:cubicBezTo>
                <a:cubicBezTo>
                  <a:pt x="294" y="28"/>
                  <a:pt x="284" y="54"/>
                  <a:pt x="270" y="77"/>
                </a:cubicBezTo>
                <a:cubicBezTo>
                  <a:pt x="255" y="102"/>
                  <a:pt x="237" y="126"/>
                  <a:pt x="219" y="150"/>
                </a:cubicBezTo>
                <a:cubicBezTo>
                  <a:pt x="216" y="153"/>
                  <a:pt x="211" y="156"/>
                  <a:pt x="206" y="157"/>
                </a:cubicBezTo>
                <a:cubicBezTo>
                  <a:pt x="134" y="159"/>
                  <a:pt x="66" y="143"/>
                  <a:pt x="2" y="110"/>
                </a:cubicBezTo>
                <a:cubicBezTo>
                  <a:pt x="2" y="109"/>
                  <a:pt x="1" y="109"/>
                  <a:pt x="0" y="107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84A88394-0B5F-47FC-9A15-204891325E57}"/>
              </a:ext>
            </a:extLst>
          </p:cNvPr>
          <p:cNvSpPr>
            <a:spLocks/>
          </p:cNvSpPr>
          <p:nvPr/>
        </p:nvSpPr>
        <p:spPr bwMode="auto">
          <a:xfrm>
            <a:off x="2398713" y="4035425"/>
            <a:ext cx="458788" cy="323850"/>
          </a:xfrm>
          <a:custGeom>
            <a:avLst/>
            <a:gdLst>
              <a:gd name="T0" fmla="*/ 211 w 211"/>
              <a:gd name="T1" fmla="*/ 78 h 148"/>
              <a:gd name="T2" fmla="*/ 140 w 211"/>
              <a:gd name="T3" fmla="*/ 115 h 148"/>
              <a:gd name="T4" fmla="*/ 54 w 211"/>
              <a:gd name="T5" fmla="*/ 147 h 148"/>
              <a:gd name="T6" fmla="*/ 43 w 211"/>
              <a:gd name="T7" fmla="*/ 144 h 148"/>
              <a:gd name="T8" fmla="*/ 0 w 211"/>
              <a:gd name="T9" fmla="*/ 10 h 148"/>
              <a:gd name="T10" fmla="*/ 159 w 211"/>
              <a:gd name="T11" fmla="*/ 0 h 148"/>
              <a:gd name="T12" fmla="*/ 211 w 211"/>
              <a:gd name="T13" fmla="*/ 78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1" h="148">
                <a:moveTo>
                  <a:pt x="211" y="78"/>
                </a:moveTo>
                <a:cubicBezTo>
                  <a:pt x="188" y="90"/>
                  <a:pt x="165" y="105"/>
                  <a:pt x="140" y="115"/>
                </a:cubicBezTo>
                <a:cubicBezTo>
                  <a:pt x="112" y="128"/>
                  <a:pt x="83" y="137"/>
                  <a:pt x="54" y="147"/>
                </a:cubicBezTo>
                <a:cubicBezTo>
                  <a:pt x="51" y="148"/>
                  <a:pt x="44" y="147"/>
                  <a:pt x="43" y="144"/>
                </a:cubicBezTo>
                <a:cubicBezTo>
                  <a:pt x="20" y="103"/>
                  <a:pt x="5" y="59"/>
                  <a:pt x="0" y="10"/>
                </a:cubicBezTo>
                <a:cubicBezTo>
                  <a:pt x="55" y="24"/>
                  <a:pt x="108" y="23"/>
                  <a:pt x="159" y="0"/>
                </a:cubicBezTo>
                <a:cubicBezTo>
                  <a:pt x="176" y="26"/>
                  <a:pt x="193" y="51"/>
                  <a:pt x="211" y="78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9FAACEE9-AA28-42D1-BE4A-3990F5894D22}"/>
              </a:ext>
            </a:extLst>
          </p:cNvPr>
          <p:cNvSpPr>
            <a:spLocks/>
          </p:cNvSpPr>
          <p:nvPr/>
        </p:nvSpPr>
        <p:spPr bwMode="auto">
          <a:xfrm>
            <a:off x="2393950" y="3471863"/>
            <a:ext cx="311150" cy="519112"/>
          </a:xfrm>
          <a:custGeom>
            <a:avLst/>
            <a:gdLst>
              <a:gd name="T0" fmla="*/ 91 w 143"/>
              <a:gd name="T1" fmla="*/ 0 h 238"/>
              <a:gd name="T2" fmla="*/ 143 w 143"/>
              <a:gd name="T3" fmla="*/ 221 h 238"/>
              <a:gd name="T4" fmla="*/ 92 w 143"/>
              <a:gd name="T5" fmla="*/ 235 h 238"/>
              <a:gd name="T6" fmla="*/ 9 w 143"/>
              <a:gd name="T7" fmla="*/ 228 h 238"/>
              <a:gd name="T8" fmla="*/ 0 w 143"/>
              <a:gd name="T9" fmla="*/ 218 h 238"/>
              <a:gd name="T10" fmla="*/ 87 w 143"/>
              <a:gd name="T11" fmla="*/ 2 h 238"/>
              <a:gd name="T12" fmla="*/ 91 w 143"/>
              <a:gd name="T13" fmla="*/ 0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3" h="238">
                <a:moveTo>
                  <a:pt x="91" y="0"/>
                </a:moveTo>
                <a:cubicBezTo>
                  <a:pt x="93" y="77"/>
                  <a:pt x="110" y="150"/>
                  <a:pt x="143" y="221"/>
                </a:cubicBezTo>
                <a:cubicBezTo>
                  <a:pt x="127" y="230"/>
                  <a:pt x="110" y="233"/>
                  <a:pt x="92" y="235"/>
                </a:cubicBezTo>
                <a:cubicBezTo>
                  <a:pt x="64" y="238"/>
                  <a:pt x="36" y="236"/>
                  <a:pt x="9" y="228"/>
                </a:cubicBezTo>
                <a:cubicBezTo>
                  <a:pt x="3" y="227"/>
                  <a:pt x="0" y="225"/>
                  <a:pt x="0" y="218"/>
                </a:cubicBezTo>
                <a:cubicBezTo>
                  <a:pt x="4" y="136"/>
                  <a:pt x="33" y="64"/>
                  <a:pt x="87" y="2"/>
                </a:cubicBezTo>
                <a:cubicBezTo>
                  <a:pt x="87" y="2"/>
                  <a:pt x="88" y="1"/>
                  <a:pt x="91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A3944105-3B38-4F79-A26A-70A9285158AD}"/>
              </a:ext>
            </a:extLst>
          </p:cNvPr>
          <p:cNvSpPr>
            <a:spLocks/>
          </p:cNvSpPr>
          <p:nvPr/>
        </p:nvSpPr>
        <p:spPr bwMode="auto">
          <a:xfrm>
            <a:off x="536575" y="4233863"/>
            <a:ext cx="327025" cy="569912"/>
          </a:xfrm>
          <a:custGeom>
            <a:avLst/>
            <a:gdLst>
              <a:gd name="T0" fmla="*/ 85 w 150"/>
              <a:gd name="T1" fmla="*/ 0 h 261"/>
              <a:gd name="T2" fmla="*/ 150 w 150"/>
              <a:gd name="T3" fmla="*/ 36 h 261"/>
              <a:gd name="T4" fmla="*/ 134 w 150"/>
              <a:gd name="T5" fmla="*/ 79 h 261"/>
              <a:gd name="T6" fmla="*/ 77 w 150"/>
              <a:gd name="T7" fmla="*/ 228 h 261"/>
              <a:gd name="T8" fmla="*/ 61 w 150"/>
              <a:gd name="T9" fmla="*/ 250 h 261"/>
              <a:gd name="T10" fmla="*/ 18 w 150"/>
              <a:gd name="T11" fmla="*/ 250 h 261"/>
              <a:gd name="T12" fmla="*/ 6 w 150"/>
              <a:gd name="T13" fmla="*/ 207 h 261"/>
              <a:gd name="T14" fmla="*/ 37 w 150"/>
              <a:gd name="T15" fmla="*/ 125 h 261"/>
              <a:gd name="T16" fmla="*/ 83 w 150"/>
              <a:gd name="T17" fmla="*/ 4 h 261"/>
              <a:gd name="T18" fmla="*/ 85 w 150"/>
              <a:gd name="T19" fmla="*/ 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0" h="261">
                <a:moveTo>
                  <a:pt x="85" y="0"/>
                </a:moveTo>
                <a:cubicBezTo>
                  <a:pt x="107" y="12"/>
                  <a:pt x="128" y="24"/>
                  <a:pt x="150" y="36"/>
                </a:cubicBezTo>
                <a:cubicBezTo>
                  <a:pt x="145" y="50"/>
                  <a:pt x="140" y="64"/>
                  <a:pt x="134" y="79"/>
                </a:cubicBezTo>
                <a:cubicBezTo>
                  <a:pt x="115" y="129"/>
                  <a:pt x="96" y="178"/>
                  <a:pt x="77" y="228"/>
                </a:cubicBezTo>
                <a:cubicBezTo>
                  <a:pt x="73" y="236"/>
                  <a:pt x="68" y="245"/>
                  <a:pt x="61" y="250"/>
                </a:cubicBezTo>
                <a:cubicBezTo>
                  <a:pt x="48" y="261"/>
                  <a:pt x="31" y="259"/>
                  <a:pt x="18" y="250"/>
                </a:cubicBezTo>
                <a:cubicBezTo>
                  <a:pt x="5" y="240"/>
                  <a:pt x="0" y="224"/>
                  <a:pt x="6" y="207"/>
                </a:cubicBezTo>
                <a:cubicBezTo>
                  <a:pt x="16" y="180"/>
                  <a:pt x="26" y="153"/>
                  <a:pt x="37" y="125"/>
                </a:cubicBezTo>
                <a:cubicBezTo>
                  <a:pt x="52" y="85"/>
                  <a:pt x="68" y="45"/>
                  <a:pt x="83" y="4"/>
                </a:cubicBezTo>
                <a:cubicBezTo>
                  <a:pt x="84" y="2"/>
                  <a:pt x="86" y="0"/>
                  <a:pt x="85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7BB17081-9400-4731-9CF4-8A5D547C0FBF}"/>
              </a:ext>
            </a:extLst>
          </p:cNvPr>
          <p:cNvSpPr>
            <a:spLocks/>
          </p:cNvSpPr>
          <p:nvPr/>
        </p:nvSpPr>
        <p:spPr bwMode="auto">
          <a:xfrm>
            <a:off x="1501775" y="1162050"/>
            <a:ext cx="434975" cy="449262"/>
          </a:xfrm>
          <a:custGeom>
            <a:avLst/>
            <a:gdLst>
              <a:gd name="T0" fmla="*/ 31 w 199"/>
              <a:gd name="T1" fmla="*/ 206 h 206"/>
              <a:gd name="T2" fmla="*/ 0 w 199"/>
              <a:gd name="T3" fmla="*/ 180 h 206"/>
              <a:gd name="T4" fmla="*/ 141 w 199"/>
              <a:gd name="T5" fmla="*/ 0 h 206"/>
              <a:gd name="T6" fmla="*/ 162 w 199"/>
              <a:gd name="T7" fmla="*/ 26 h 206"/>
              <a:gd name="T8" fmla="*/ 199 w 199"/>
              <a:gd name="T9" fmla="*/ 124 h 206"/>
              <a:gd name="T10" fmla="*/ 192 w 199"/>
              <a:gd name="T11" fmla="*/ 139 h 206"/>
              <a:gd name="T12" fmla="*/ 135 w 199"/>
              <a:gd name="T13" fmla="*/ 160 h 206"/>
              <a:gd name="T14" fmla="*/ 109 w 199"/>
              <a:gd name="T15" fmla="*/ 164 h 206"/>
              <a:gd name="T16" fmla="*/ 31 w 199"/>
              <a:gd name="T17" fmla="*/ 206 h 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9" h="206">
                <a:moveTo>
                  <a:pt x="31" y="206"/>
                </a:moveTo>
                <a:cubicBezTo>
                  <a:pt x="21" y="197"/>
                  <a:pt x="11" y="189"/>
                  <a:pt x="0" y="180"/>
                </a:cubicBezTo>
                <a:cubicBezTo>
                  <a:pt x="62" y="132"/>
                  <a:pt x="110" y="76"/>
                  <a:pt x="141" y="0"/>
                </a:cubicBezTo>
                <a:cubicBezTo>
                  <a:pt x="149" y="10"/>
                  <a:pt x="156" y="18"/>
                  <a:pt x="162" y="26"/>
                </a:cubicBezTo>
                <a:cubicBezTo>
                  <a:pt x="186" y="54"/>
                  <a:pt x="198" y="87"/>
                  <a:pt x="199" y="124"/>
                </a:cubicBezTo>
                <a:cubicBezTo>
                  <a:pt x="199" y="129"/>
                  <a:pt x="196" y="135"/>
                  <a:pt x="192" y="139"/>
                </a:cubicBezTo>
                <a:cubicBezTo>
                  <a:pt x="176" y="154"/>
                  <a:pt x="156" y="158"/>
                  <a:pt x="135" y="160"/>
                </a:cubicBezTo>
                <a:cubicBezTo>
                  <a:pt x="126" y="162"/>
                  <a:pt x="117" y="162"/>
                  <a:pt x="109" y="164"/>
                </a:cubicBezTo>
                <a:cubicBezTo>
                  <a:pt x="79" y="169"/>
                  <a:pt x="53" y="181"/>
                  <a:pt x="31" y="206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196A9DA5-73F2-4DA6-A2AC-1DC122E5FCEC}"/>
              </a:ext>
            </a:extLst>
          </p:cNvPr>
          <p:cNvSpPr>
            <a:spLocks/>
          </p:cNvSpPr>
          <p:nvPr/>
        </p:nvSpPr>
        <p:spPr bwMode="auto">
          <a:xfrm>
            <a:off x="3127375" y="4473575"/>
            <a:ext cx="471488" cy="271462"/>
          </a:xfrm>
          <a:custGeom>
            <a:avLst/>
            <a:gdLst>
              <a:gd name="T0" fmla="*/ 216 w 216"/>
              <a:gd name="T1" fmla="*/ 56 h 124"/>
              <a:gd name="T2" fmla="*/ 134 w 216"/>
              <a:gd name="T3" fmla="*/ 100 h 124"/>
              <a:gd name="T4" fmla="*/ 15 w 216"/>
              <a:gd name="T5" fmla="*/ 122 h 124"/>
              <a:gd name="T6" fmla="*/ 2 w 216"/>
              <a:gd name="T7" fmla="*/ 114 h 124"/>
              <a:gd name="T8" fmla="*/ 3 w 216"/>
              <a:gd name="T9" fmla="*/ 66 h 124"/>
              <a:gd name="T10" fmla="*/ 25 w 216"/>
              <a:gd name="T11" fmla="*/ 0 h 124"/>
              <a:gd name="T12" fmla="*/ 216 w 216"/>
              <a:gd name="T13" fmla="*/ 56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6" h="124">
                <a:moveTo>
                  <a:pt x="216" y="56"/>
                </a:moveTo>
                <a:cubicBezTo>
                  <a:pt x="189" y="76"/>
                  <a:pt x="162" y="90"/>
                  <a:pt x="134" y="100"/>
                </a:cubicBezTo>
                <a:cubicBezTo>
                  <a:pt x="96" y="115"/>
                  <a:pt x="56" y="122"/>
                  <a:pt x="15" y="122"/>
                </a:cubicBezTo>
                <a:cubicBezTo>
                  <a:pt x="9" y="122"/>
                  <a:pt x="2" y="124"/>
                  <a:pt x="2" y="114"/>
                </a:cubicBezTo>
                <a:cubicBezTo>
                  <a:pt x="2" y="98"/>
                  <a:pt x="0" y="81"/>
                  <a:pt x="3" y="66"/>
                </a:cubicBezTo>
                <a:cubicBezTo>
                  <a:pt x="6" y="43"/>
                  <a:pt x="10" y="20"/>
                  <a:pt x="25" y="0"/>
                </a:cubicBezTo>
                <a:cubicBezTo>
                  <a:pt x="84" y="32"/>
                  <a:pt x="146" y="51"/>
                  <a:pt x="216" y="56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FC35CCD1-6F4E-4B7D-A4B1-3D65E6FB1400}"/>
              </a:ext>
            </a:extLst>
          </p:cNvPr>
          <p:cNvSpPr>
            <a:spLocks/>
          </p:cNvSpPr>
          <p:nvPr/>
        </p:nvSpPr>
        <p:spPr bwMode="auto">
          <a:xfrm>
            <a:off x="3090863" y="1241425"/>
            <a:ext cx="390525" cy="404812"/>
          </a:xfrm>
          <a:custGeom>
            <a:avLst/>
            <a:gdLst>
              <a:gd name="T0" fmla="*/ 126 w 179"/>
              <a:gd name="T1" fmla="*/ 0 h 186"/>
              <a:gd name="T2" fmla="*/ 179 w 179"/>
              <a:gd name="T3" fmla="*/ 113 h 186"/>
              <a:gd name="T4" fmla="*/ 172 w 179"/>
              <a:gd name="T5" fmla="*/ 126 h 186"/>
              <a:gd name="T6" fmla="*/ 121 w 179"/>
              <a:gd name="T7" fmla="*/ 145 h 186"/>
              <a:gd name="T8" fmla="*/ 78 w 179"/>
              <a:gd name="T9" fmla="*/ 152 h 186"/>
              <a:gd name="T10" fmla="*/ 24 w 179"/>
              <a:gd name="T11" fmla="*/ 186 h 186"/>
              <a:gd name="T12" fmla="*/ 0 w 179"/>
              <a:gd name="T13" fmla="*/ 166 h 186"/>
              <a:gd name="T14" fmla="*/ 72 w 179"/>
              <a:gd name="T15" fmla="*/ 90 h 186"/>
              <a:gd name="T16" fmla="*/ 126 w 179"/>
              <a:gd name="T17" fmla="*/ 0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9" h="186">
                <a:moveTo>
                  <a:pt x="126" y="0"/>
                </a:moveTo>
                <a:cubicBezTo>
                  <a:pt x="161" y="31"/>
                  <a:pt x="178" y="68"/>
                  <a:pt x="179" y="113"/>
                </a:cubicBezTo>
                <a:cubicBezTo>
                  <a:pt x="179" y="117"/>
                  <a:pt x="176" y="122"/>
                  <a:pt x="172" y="126"/>
                </a:cubicBezTo>
                <a:cubicBezTo>
                  <a:pt x="158" y="139"/>
                  <a:pt x="139" y="142"/>
                  <a:pt x="121" y="145"/>
                </a:cubicBezTo>
                <a:cubicBezTo>
                  <a:pt x="106" y="147"/>
                  <a:pt x="92" y="149"/>
                  <a:pt x="78" y="152"/>
                </a:cubicBezTo>
                <a:cubicBezTo>
                  <a:pt x="57" y="157"/>
                  <a:pt x="40" y="170"/>
                  <a:pt x="24" y="186"/>
                </a:cubicBezTo>
                <a:cubicBezTo>
                  <a:pt x="15" y="179"/>
                  <a:pt x="7" y="172"/>
                  <a:pt x="0" y="166"/>
                </a:cubicBezTo>
                <a:cubicBezTo>
                  <a:pt x="25" y="140"/>
                  <a:pt x="50" y="116"/>
                  <a:pt x="72" y="90"/>
                </a:cubicBezTo>
                <a:cubicBezTo>
                  <a:pt x="95" y="64"/>
                  <a:pt x="113" y="34"/>
                  <a:pt x="126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20">
            <a:extLst>
              <a:ext uri="{FF2B5EF4-FFF2-40B4-BE49-F238E27FC236}">
                <a16:creationId xmlns:a16="http://schemas.microsoft.com/office/drawing/2014/main" id="{59B2691B-AB03-460C-9555-68A55AD4F4A6}"/>
              </a:ext>
            </a:extLst>
          </p:cNvPr>
          <p:cNvSpPr>
            <a:spLocks/>
          </p:cNvSpPr>
          <p:nvPr/>
        </p:nvSpPr>
        <p:spPr bwMode="auto">
          <a:xfrm>
            <a:off x="1425575" y="1084263"/>
            <a:ext cx="336550" cy="430212"/>
          </a:xfrm>
          <a:custGeom>
            <a:avLst/>
            <a:gdLst>
              <a:gd name="T0" fmla="*/ 20 w 154"/>
              <a:gd name="T1" fmla="*/ 198 h 198"/>
              <a:gd name="T2" fmla="*/ 15 w 154"/>
              <a:gd name="T3" fmla="*/ 192 h 198"/>
              <a:gd name="T4" fmla="*/ 1 w 154"/>
              <a:gd name="T5" fmla="*/ 169 h 198"/>
              <a:gd name="T6" fmla="*/ 17 w 154"/>
              <a:gd name="T7" fmla="*/ 149 h 198"/>
              <a:gd name="T8" fmla="*/ 50 w 154"/>
              <a:gd name="T9" fmla="*/ 65 h 198"/>
              <a:gd name="T10" fmla="*/ 60 w 154"/>
              <a:gd name="T11" fmla="*/ 18 h 198"/>
              <a:gd name="T12" fmla="*/ 84 w 154"/>
              <a:gd name="T13" fmla="*/ 3 h 198"/>
              <a:gd name="T14" fmla="*/ 143 w 154"/>
              <a:gd name="T15" fmla="*/ 19 h 198"/>
              <a:gd name="T16" fmla="*/ 150 w 154"/>
              <a:gd name="T17" fmla="*/ 35 h 198"/>
              <a:gd name="T18" fmla="*/ 63 w 154"/>
              <a:gd name="T19" fmla="*/ 160 h 198"/>
              <a:gd name="T20" fmla="*/ 20 w 154"/>
              <a:gd name="T21" fmla="*/ 198 h 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4" h="198">
                <a:moveTo>
                  <a:pt x="20" y="198"/>
                </a:moveTo>
                <a:cubicBezTo>
                  <a:pt x="18" y="195"/>
                  <a:pt x="16" y="194"/>
                  <a:pt x="15" y="192"/>
                </a:cubicBezTo>
                <a:cubicBezTo>
                  <a:pt x="10" y="185"/>
                  <a:pt x="1" y="177"/>
                  <a:pt x="1" y="169"/>
                </a:cubicBezTo>
                <a:cubicBezTo>
                  <a:pt x="0" y="162"/>
                  <a:pt x="11" y="155"/>
                  <a:pt x="17" y="149"/>
                </a:cubicBezTo>
                <a:cubicBezTo>
                  <a:pt x="39" y="125"/>
                  <a:pt x="46" y="96"/>
                  <a:pt x="50" y="65"/>
                </a:cubicBezTo>
                <a:cubicBezTo>
                  <a:pt x="52" y="49"/>
                  <a:pt x="55" y="33"/>
                  <a:pt x="60" y="18"/>
                </a:cubicBezTo>
                <a:cubicBezTo>
                  <a:pt x="65" y="2"/>
                  <a:pt x="68" y="0"/>
                  <a:pt x="84" y="3"/>
                </a:cubicBezTo>
                <a:cubicBezTo>
                  <a:pt x="104" y="7"/>
                  <a:pt x="124" y="13"/>
                  <a:pt x="143" y="19"/>
                </a:cubicBezTo>
                <a:cubicBezTo>
                  <a:pt x="152" y="21"/>
                  <a:pt x="154" y="26"/>
                  <a:pt x="150" y="35"/>
                </a:cubicBezTo>
                <a:cubicBezTo>
                  <a:pt x="131" y="84"/>
                  <a:pt x="100" y="125"/>
                  <a:pt x="63" y="160"/>
                </a:cubicBezTo>
                <a:cubicBezTo>
                  <a:pt x="50" y="173"/>
                  <a:pt x="35" y="185"/>
                  <a:pt x="20" y="198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805C6F5-4129-4BC2-8F25-3A58C60EB1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325813"/>
            <a:ext cx="269875" cy="268287"/>
          </a:xfrm>
          <a:prstGeom prst="ellipse">
            <a:avLst/>
          </a:pr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3" name="Freeform 22">
            <a:extLst>
              <a:ext uri="{FF2B5EF4-FFF2-40B4-BE49-F238E27FC236}">
                <a16:creationId xmlns:a16="http://schemas.microsoft.com/office/drawing/2014/main" id="{FE1F1063-EC3B-4C0B-BAA2-F4B77223544A}"/>
              </a:ext>
            </a:extLst>
          </p:cNvPr>
          <p:cNvSpPr>
            <a:spLocks/>
          </p:cNvSpPr>
          <p:nvPr/>
        </p:nvSpPr>
        <p:spPr bwMode="auto">
          <a:xfrm>
            <a:off x="3009900" y="1165225"/>
            <a:ext cx="309563" cy="393700"/>
          </a:xfrm>
          <a:custGeom>
            <a:avLst/>
            <a:gdLst>
              <a:gd name="T0" fmla="*/ 19 w 142"/>
              <a:gd name="T1" fmla="*/ 181 h 181"/>
              <a:gd name="T2" fmla="*/ 0 w 142"/>
              <a:gd name="T3" fmla="*/ 154 h 181"/>
              <a:gd name="T4" fmla="*/ 2 w 142"/>
              <a:gd name="T5" fmla="*/ 151 h 181"/>
              <a:gd name="T6" fmla="*/ 48 w 142"/>
              <a:gd name="T7" fmla="*/ 52 h 181"/>
              <a:gd name="T8" fmla="*/ 60 w 142"/>
              <a:gd name="T9" fmla="*/ 9 h 181"/>
              <a:gd name="T10" fmla="*/ 75 w 142"/>
              <a:gd name="T11" fmla="*/ 0 h 181"/>
              <a:gd name="T12" fmla="*/ 134 w 142"/>
              <a:gd name="T13" fmla="*/ 16 h 181"/>
              <a:gd name="T14" fmla="*/ 139 w 142"/>
              <a:gd name="T15" fmla="*/ 30 h 181"/>
              <a:gd name="T16" fmla="*/ 52 w 142"/>
              <a:gd name="T17" fmla="*/ 153 h 181"/>
              <a:gd name="T18" fmla="*/ 19 w 142"/>
              <a:gd name="T19" fmla="*/ 181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42" h="181">
                <a:moveTo>
                  <a:pt x="19" y="181"/>
                </a:moveTo>
                <a:cubicBezTo>
                  <a:pt x="11" y="171"/>
                  <a:pt x="5" y="162"/>
                  <a:pt x="0" y="154"/>
                </a:cubicBezTo>
                <a:cubicBezTo>
                  <a:pt x="1" y="152"/>
                  <a:pt x="1" y="151"/>
                  <a:pt x="2" y="151"/>
                </a:cubicBezTo>
                <a:cubicBezTo>
                  <a:pt x="34" y="126"/>
                  <a:pt x="44" y="90"/>
                  <a:pt x="48" y="52"/>
                </a:cubicBezTo>
                <a:cubicBezTo>
                  <a:pt x="50" y="37"/>
                  <a:pt x="55" y="23"/>
                  <a:pt x="60" y="9"/>
                </a:cubicBezTo>
                <a:cubicBezTo>
                  <a:pt x="62" y="2"/>
                  <a:pt x="67" y="0"/>
                  <a:pt x="75" y="0"/>
                </a:cubicBezTo>
                <a:cubicBezTo>
                  <a:pt x="95" y="2"/>
                  <a:pt x="115" y="7"/>
                  <a:pt x="134" y="16"/>
                </a:cubicBezTo>
                <a:cubicBezTo>
                  <a:pt x="141" y="20"/>
                  <a:pt x="142" y="23"/>
                  <a:pt x="139" y="30"/>
                </a:cubicBezTo>
                <a:cubicBezTo>
                  <a:pt x="120" y="78"/>
                  <a:pt x="89" y="118"/>
                  <a:pt x="52" y="153"/>
                </a:cubicBezTo>
                <a:cubicBezTo>
                  <a:pt x="42" y="162"/>
                  <a:pt x="31" y="171"/>
                  <a:pt x="19" y="18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23">
            <a:extLst>
              <a:ext uri="{FF2B5EF4-FFF2-40B4-BE49-F238E27FC236}">
                <a16:creationId xmlns:a16="http://schemas.microsoft.com/office/drawing/2014/main" id="{0B231953-7FB9-4E43-A96E-524C4FD1172C}"/>
              </a:ext>
            </a:extLst>
          </p:cNvPr>
          <p:cNvSpPr>
            <a:spLocks/>
          </p:cNvSpPr>
          <p:nvPr/>
        </p:nvSpPr>
        <p:spPr bwMode="auto">
          <a:xfrm>
            <a:off x="1354138" y="1096963"/>
            <a:ext cx="150813" cy="300037"/>
          </a:xfrm>
          <a:custGeom>
            <a:avLst/>
            <a:gdLst>
              <a:gd name="T0" fmla="*/ 19 w 69"/>
              <a:gd name="T1" fmla="*/ 138 h 138"/>
              <a:gd name="T2" fmla="*/ 0 w 69"/>
              <a:gd name="T3" fmla="*/ 42 h 138"/>
              <a:gd name="T4" fmla="*/ 4 w 69"/>
              <a:gd name="T5" fmla="*/ 32 h 138"/>
              <a:gd name="T6" fmla="*/ 69 w 69"/>
              <a:gd name="T7" fmla="*/ 0 h 138"/>
              <a:gd name="T8" fmla="*/ 54 w 69"/>
              <a:gd name="T9" fmla="*/ 83 h 138"/>
              <a:gd name="T10" fmla="*/ 19 w 69"/>
              <a:gd name="T11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9" h="138">
                <a:moveTo>
                  <a:pt x="19" y="138"/>
                </a:moveTo>
                <a:cubicBezTo>
                  <a:pt x="6" y="107"/>
                  <a:pt x="0" y="75"/>
                  <a:pt x="0" y="42"/>
                </a:cubicBezTo>
                <a:cubicBezTo>
                  <a:pt x="0" y="39"/>
                  <a:pt x="2" y="34"/>
                  <a:pt x="4" y="32"/>
                </a:cubicBezTo>
                <a:cubicBezTo>
                  <a:pt x="23" y="16"/>
                  <a:pt x="45" y="6"/>
                  <a:pt x="69" y="0"/>
                </a:cubicBezTo>
                <a:cubicBezTo>
                  <a:pt x="64" y="28"/>
                  <a:pt x="60" y="56"/>
                  <a:pt x="54" y="83"/>
                </a:cubicBezTo>
                <a:cubicBezTo>
                  <a:pt x="50" y="106"/>
                  <a:pt x="38" y="124"/>
                  <a:pt x="19" y="138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7676D315-0FFD-4C4A-AEC9-AE62E9F3110A}"/>
              </a:ext>
            </a:extLst>
          </p:cNvPr>
          <p:cNvSpPr>
            <a:spLocks/>
          </p:cNvSpPr>
          <p:nvPr/>
        </p:nvSpPr>
        <p:spPr bwMode="auto">
          <a:xfrm>
            <a:off x="1617663" y="1536700"/>
            <a:ext cx="304800" cy="155575"/>
          </a:xfrm>
          <a:custGeom>
            <a:avLst/>
            <a:gdLst>
              <a:gd name="T0" fmla="*/ 140 w 140"/>
              <a:gd name="T1" fmla="*/ 0 h 71"/>
              <a:gd name="T2" fmla="*/ 105 w 140"/>
              <a:gd name="T3" fmla="*/ 64 h 71"/>
              <a:gd name="T4" fmla="*/ 97 w 140"/>
              <a:gd name="T5" fmla="*/ 67 h 71"/>
              <a:gd name="T6" fmla="*/ 0 w 140"/>
              <a:gd name="T7" fmla="*/ 45 h 71"/>
              <a:gd name="T8" fmla="*/ 39 w 140"/>
              <a:gd name="T9" fmla="*/ 20 h 71"/>
              <a:gd name="T10" fmla="*/ 74 w 140"/>
              <a:gd name="T11" fmla="*/ 13 h 71"/>
              <a:gd name="T12" fmla="*/ 140 w 140"/>
              <a:gd name="T13" fmla="*/ 0 h 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0" h="71">
                <a:moveTo>
                  <a:pt x="140" y="0"/>
                </a:moveTo>
                <a:cubicBezTo>
                  <a:pt x="134" y="23"/>
                  <a:pt x="122" y="45"/>
                  <a:pt x="105" y="64"/>
                </a:cubicBezTo>
                <a:cubicBezTo>
                  <a:pt x="103" y="66"/>
                  <a:pt x="100" y="67"/>
                  <a:pt x="97" y="67"/>
                </a:cubicBezTo>
                <a:cubicBezTo>
                  <a:pt x="71" y="71"/>
                  <a:pt x="24" y="60"/>
                  <a:pt x="0" y="45"/>
                </a:cubicBezTo>
                <a:cubicBezTo>
                  <a:pt x="11" y="33"/>
                  <a:pt x="24" y="25"/>
                  <a:pt x="39" y="20"/>
                </a:cubicBezTo>
                <a:cubicBezTo>
                  <a:pt x="51" y="17"/>
                  <a:pt x="63" y="16"/>
                  <a:pt x="74" y="13"/>
                </a:cubicBezTo>
                <a:cubicBezTo>
                  <a:pt x="96" y="9"/>
                  <a:pt x="118" y="4"/>
                  <a:pt x="140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D530C587-D42C-4322-A67F-B49BC941C85F}"/>
              </a:ext>
            </a:extLst>
          </p:cNvPr>
          <p:cNvSpPr>
            <a:spLocks/>
          </p:cNvSpPr>
          <p:nvPr/>
        </p:nvSpPr>
        <p:spPr bwMode="auto">
          <a:xfrm>
            <a:off x="1306513" y="1587500"/>
            <a:ext cx="228600" cy="198437"/>
          </a:xfrm>
          <a:custGeom>
            <a:avLst/>
            <a:gdLst>
              <a:gd name="T0" fmla="*/ 0 w 105"/>
              <a:gd name="T1" fmla="*/ 34 h 91"/>
              <a:gd name="T2" fmla="*/ 71 w 105"/>
              <a:gd name="T3" fmla="*/ 0 h 91"/>
              <a:gd name="T4" fmla="*/ 105 w 105"/>
              <a:gd name="T5" fmla="*/ 28 h 91"/>
              <a:gd name="T6" fmla="*/ 91 w 105"/>
              <a:gd name="T7" fmla="*/ 91 h 91"/>
              <a:gd name="T8" fmla="*/ 0 w 105"/>
              <a:gd name="T9" fmla="*/ 34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5" h="91">
                <a:moveTo>
                  <a:pt x="0" y="34"/>
                </a:moveTo>
                <a:cubicBezTo>
                  <a:pt x="24" y="22"/>
                  <a:pt x="47" y="11"/>
                  <a:pt x="71" y="0"/>
                </a:cubicBezTo>
                <a:cubicBezTo>
                  <a:pt x="82" y="9"/>
                  <a:pt x="94" y="19"/>
                  <a:pt x="105" y="28"/>
                </a:cubicBezTo>
                <a:cubicBezTo>
                  <a:pt x="100" y="49"/>
                  <a:pt x="96" y="69"/>
                  <a:pt x="91" y="91"/>
                </a:cubicBezTo>
                <a:cubicBezTo>
                  <a:pt x="55" y="84"/>
                  <a:pt x="25" y="64"/>
                  <a:pt x="0" y="34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389D4E40-9DC6-420B-A8D6-1EF2CAF90088}"/>
              </a:ext>
            </a:extLst>
          </p:cNvPr>
          <p:cNvSpPr>
            <a:spLocks/>
          </p:cNvSpPr>
          <p:nvPr/>
        </p:nvSpPr>
        <p:spPr bwMode="auto">
          <a:xfrm>
            <a:off x="2944813" y="1173163"/>
            <a:ext cx="134938" cy="273050"/>
          </a:xfrm>
          <a:custGeom>
            <a:avLst/>
            <a:gdLst>
              <a:gd name="T0" fmla="*/ 62 w 62"/>
              <a:gd name="T1" fmla="*/ 0 h 125"/>
              <a:gd name="T2" fmla="*/ 49 w 62"/>
              <a:gd name="T3" fmla="*/ 79 h 125"/>
              <a:gd name="T4" fmla="*/ 19 w 62"/>
              <a:gd name="T5" fmla="*/ 125 h 125"/>
              <a:gd name="T6" fmla="*/ 15 w 62"/>
              <a:gd name="T7" fmla="*/ 118 h 125"/>
              <a:gd name="T8" fmla="*/ 1 w 62"/>
              <a:gd name="T9" fmla="*/ 39 h 125"/>
              <a:gd name="T10" fmla="*/ 6 w 62"/>
              <a:gd name="T11" fmla="*/ 27 h 125"/>
              <a:gd name="T12" fmla="*/ 62 w 62"/>
              <a:gd name="T13" fmla="*/ 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2" h="125">
                <a:moveTo>
                  <a:pt x="62" y="0"/>
                </a:moveTo>
                <a:cubicBezTo>
                  <a:pt x="58" y="27"/>
                  <a:pt x="54" y="53"/>
                  <a:pt x="49" y="79"/>
                </a:cubicBezTo>
                <a:cubicBezTo>
                  <a:pt x="45" y="98"/>
                  <a:pt x="34" y="114"/>
                  <a:pt x="19" y="125"/>
                </a:cubicBezTo>
                <a:cubicBezTo>
                  <a:pt x="17" y="123"/>
                  <a:pt x="15" y="120"/>
                  <a:pt x="15" y="118"/>
                </a:cubicBezTo>
                <a:cubicBezTo>
                  <a:pt x="5" y="92"/>
                  <a:pt x="0" y="66"/>
                  <a:pt x="1" y="39"/>
                </a:cubicBezTo>
                <a:cubicBezTo>
                  <a:pt x="1" y="35"/>
                  <a:pt x="3" y="30"/>
                  <a:pt x="6" y="27"/>
                </a:cubicBezTo>
                <a:cubicBezTo>
                  <a:pt x="22" y="14"/>
                  <a:pt x="41" y="5"/>
                  <a:pt x="62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27">
            <a:extLst>
              <a:ext uri="{FF2B5EF4-FFF2-40B4-BE49-F238E27FC236}">
                <a16:creationId xmlns:a16="http://schemas.microsoft.com/office/drawing/2014/main" id="{60CF5CE9-B64C-421D-9C75-5482A1D0D425}"/>
              </a:ext>
            </a:extLst>
          </p:cNvPr>
          <p:cNvSpPr>
            <a:spLocks/>
          </p:cNvSpPr>
          <p:nvPr/>
        </p:nvSpPr>
        <p:spPr bwMode="auto">
          <a:xfrm>
            <a:off x="2903538" y="1628775"/>
            <a:ext cx="204788" cy="180975"/>
          </a:xfrm>
          <a:custGeom>
            <a:avLst/>
            <a:gdLst>
              <a:gd name="T0" fmla="*/ 0 w 94"/>
              <a:gd name="T1" fmla="*/ 31 h 83"/>
              <a:gd name="T2" fmla="*/ 60 w 94"/>
              <a:gd name="T3" fmla="*/ 1 h 83"/>
              <a:gd name="T4" fmla="*/ 67 w 94"/>
              <a:gd name="T5" fmla="*/ 3 h 83"/>
              <a:gd name="T6" fmla="*/ 94 w 94"/>
              <a:gd name="T7" fmla="*/ 26 h 83"/>
              <a:gd name="T8" fmla="*/ 82 w 94"/>
              <a:gd name="T9" fmla="*/ 83 h 83"/>
              <a:gd name="T10" fmla="*/ 0 w 94"/>
              <a:gd name="T11" fmla="*/ 31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4" h="83">
                <a:moveTo>
                  <a:pt x="0" y="31"/>
                </a:moveTo>
                <a:cubicBezTo>
                  <a:pt x="21" y="21"/>
                  <a:pt x="40" y="11"/>
                  <a:pt x="60" y="1"/>
                </a:cubicBezTo>
                <a:cubicBezTo>
                  <a:pt x="61" y="0"/>
                  <a:pt x="65" y="1"/>
                  <a:pt x="67" y="3"/>
                </a:cubicBezTo>
                <a:cubicBezTo>
                  <a:pt x="77" y="10"/>
                  <a:pt x="86" y="19"/>
                  <a:pt x="94" y="26"/>
                </a:cubicBezTo>
                <a:cubicBezTo>
                  <a:pt x="90" y="45"/>
                  <a:pt x="86" y="63"/>
                  <a:pt x="82" y="83"/>
                </a:cubicBezTo>
                <a:cubicBezTo>
                  <a:pt x="49" y="75"/>
                  <a:pt x="22" y="58"/>
                  <a:pt x="0" y="3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2767501-293A-43BF-933A-F9906EF88F2E}"/>
              </a:ext>
            </a:extLst>
          </p:cNvPr>
          <p:cNvSpPr>
            <a:spLocks/>
          </p:cNvSpPr>
          <p:nvPr/>
        </p:nvSpPr>
        <p:spPr bwMode="auto">
          <a:xfrm>
            <a:off x="3189288" y="1577975"/>
            <a:ext cx="282575" cy="138112"/>
          </a:xfrm>
          <a:custGeom>
            <a:avLst/>
            <a:gdLst>
              <a:gd name="T0" fmla="*/ 130 w 130"/>
              <a:gd name="T1" fmla="*/ 4 h 63"/>
              <a:gd name="T2" fmla="*/ 112 w 130"/>
              <a:gd name="T3" fmla="*/ 32 h 63"/>
              <a:gd name="T4" fmla="*/ 95 w 130"/>
              <a:gd name="T5" fmla="*/ 57 h 63"/>
              <a:gd name="T6" fmla="*/ 86 w 130"/>
              <a:gd name="T7" fmla="*/ 62 h 63"/>
              <a:gd name="T8" fmla="*/ 39 w 130"/>
              <a:gd name="T9" fmla="*/ 56 h 63"/>
              <a:gd name="T10" fmla="*/ 0 w 130"/>
              <a:gd name="T11" fmla="*/ 44 h 63"/>
              <a:gd name="T12" fmla="*/ 52 w 130"/>
              <a:gd name="T13" fmla="*/ 17 h 63"/>
              <a:gd name="T14" fmla="*/ 98 w 130"/>
              <a:gd name="T15" fmla="*/ 13 h 63"/>
              <a:gd name="T16" fmla="*/ 126 w 130"/>
              <a:gd name="T17" fmla="*/ 0 h 63"/>
              <a:gd name="T18" fmla="*/ 130 w 130"/>
              <a:gd name="T19" fmla="*/ 4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30" h="63">
                <a:moveTo>
                  <a:pt x="130" y="4"/>
                </a:moveTo>
                <a:cubicBezTo>
                  <a:pt x="124" y="13"/>
                  <a:pt x="118" y="23"/>
                  <a:pt x="112" y="32"/>
                </a:cubicBezTo>
                <a:cubicBezTo>
                  <a:pt x="107" y="41"/>
                  <a:pt x="101" y="49"/>
                  <a:pt x="95" y="57"/>
                </a:cubicBezTo>
                <a:cubicBezTo>
                  <a:pt x="93" y="60"/>
                  <a:pt x="89" y="63"/>
                  <a:pt x="86" y="62"/>
                </a:cubicBezTo>
                <a:cubicBezTo>
                  <a:pt x="70" y="61"/>
                  <a:pt x="54" y="60"/>
                  <a:pt x="39" y="56"/>
                </a:cubicBezTo>
                <a:cubicBezTo>
                  <a:pt x="26" y="54"/>
                  <a:pt x="14" y="49"/>
                  <a:pt x="0" y="44"/>
                </a:cubicBezTo>
                <a:cubicBezTo>
                  <a:pt x="16" y="28"/>
                  <a:pt x="33" y="19"/>
                  <a:pt x="52" y="17"/>
                </a:cubicBezTo>
                <a:cubicBezTo>
                  <a:pt x="68" y="15"/>
                  <a:pt x="83" y="16"/>
                  <a:pt x="98" y="13"/>
                </a:cubicBezTo>
                <a:cubicBezTo>
                  <a:pt x="108" y="11"/>
                  <a:pt x="117" y="5"/>
                  <a:pt x="126" y="0"/>
                </a:cubicBezTo>
                <a:cubicBezTo>
                  <a:pt x="127" y="1"/>
                  <a:pt x="129" y="3"/>
                  <a:pt x="130" y="4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2A3C4418-7EEB-41F6-8164-6C150EBC5ADD}"/>
              </a:ext>
            </a:extLst>
          </p:cNvPr>
          <p:cNvSpPr>
            <a:spLocks/>
          </p:cNvSpPr>
          <p:nvPr/>
        </p:nvSpPr>
        <p:spPr bwMode="auto">
          <a:xfrm>
            <a:off x="3484563" y="1084263"/>
            <a:ext cx="358775" cy="239712"/>
          </a:xfrm>
          <a:custGeom>
            <a:avLst/>
            <a:gdLst>
              <a:gd name="T0" fmla="*/ 164 w 164"/>
              <a:gd name="T1" fmla="*/ 1 h 110"/>
              <a:gd name="T2" fmla="*/ 22 w 164"/>
              <a:gd name="T3" fmla="*/ 110 h 110"/>
              <a:gd name="T4" fmla="*/ 0 w 164"/>
              <a:gd name="T5" fmla="*/ 73 h 110"/>
              <a:gd name="T6" fmla="*/ 163 w 164"/>
              <a:gd name="T7" fmla="*/ 0 h 110"/>
              <a:gd name="T8" fmla="*/ 164 w 164"/>
              <a:gd name="T9" fmla="*/ 1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4" h="110">
                <a:moveTo>
                  <a:pt x="164" y="1"/>
                </a:moveTo>
                <a:cubicBezTo>
                  <a:pt x="116" y="37"/>
                  <a:pt x="69" y="74"/>
                  <a:pt x="22" y="110"/>
                </a:cubicBezTo>
                <a:cubicBezTo>
                  <a:pt x="14" y="98"/>
                  <a:pt x="7" y="86"/>
                  <a:pt x="0" y="73"/>
                </a:cubicBezTo>
                <a:cubicBezTo>
                  <a:pt x="54" y="49"/>
                  <a:pt x="108" y="24"/>
                  <a:pt x="163" y="0"/>
                </a:cubicBezTo>
                <a:cubicBezTo>
                  <a:pt x="163" y="0"/>
                  <a:pt x="163" y="1"/>
                  <a:pt x="164" y="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36F2C958-3BA9-40E1-AF97-EBB4448809B6}"/>
              </a:ext>
            </a:extLst>
          </p:cNvPr>
          <p:cNvSpPr>
            <a:spLocks/>
          </p:cNvSpPr>
          <p:nvPr/>
        </p:nvSpPr>
        <p:spPr bwMode="auto">
          <a:xfrm>
            <a:off x="1230313" y="1471613"/>
            <a:ext cx="195263" cy="146050"/>
          </a:xfrm>
          <a:custGeom>
            <a:avLst/>
            <a:gdLst>
              <a:gd name="T0" fmla="*/ 90 w 90"/>
              <a:gd name="T1" fmla="*/ 35 h 67"/>
              <a:gd name="T2" fmla="*/ 19 w 90"/>
              <a:gd name="T3" fmla="*/ 67 h 67"/>
              <a:gd name="T4" fmla="*/ 0 w 90"/>
              <a:gd name="T5" fmla="*/ 8 h 67"/>
              <a:gd name="T6" fmla="*/ 38 w 90"/>
              <a:gd name="T7" fmla="*/ 8 h 67"/>
              <a:gd name="T8" fmla="*/ 42 w 90"/>
              <a:gd name="T9" fmla="*/ 8 h 67"/>
              <a:gd name="T10" fmla="*/ 67 w 90"/>
              <a:gd name="T11" fmla="*/ 3 h 67"/>
              <a:gd name="T12" fmla="*/ 90 w 90"/>
              <a:gd name="T13" fmla="*/ 35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67">
                <a:moveTo>
                  <a:pt x="90" y="35"/>
                </a:moveTo>
                <a:cubicBezTo>
                  <a:pt x="66" y="46"/>
                  <a:pt x="44" y="56"/>
                  <a:pt x="19" y="67"/>
                </a:cubicBezTo>
                <a:cubicBezTo>
                  <a:pt x="12" y="46"/>
                  <a:pt x="6" y="28"/>
                  <a:pt x="0" y="8"/>
                </a:cubicBezTo>
                <a:cubicBezTo>
                  <a:pt x="14" y="8"/>
                  <a:pt x="26" y="8"/>
                  <a:pt x="38" y="8"/>
                </a:cubicBezTo>
                <a:cubicBezTo>
                  <a:pt x="40" y="8"/>
                  <a:pt x="41" y="8"/>
                  <a:pt x="42" y="8"/>
                </a:cubicBezTo>
                <a:cubicBezTo>
                  <a:pt x="50" y="6"/>
                  <a:pt x="62" y="0"/>
                  <a:pt x="67" y="3"/>
                </a:cubicBezTo>
                <a:cubicBezTo>
                  <a:pt x="77" y="10"/>
                  <a:pt x="82" y="22"/>
                  <a:pt x="90" y="35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D4F27CB0-71F5-429A-B6EB-8696560EF9F8}"/>
              </a:ext>
            </a:extLst>
          </p:cNvPr>
          <p:cNvSpPr>
            <a:spLocks/>
          </p:cNvSpPr>
          <p:nvPr/>
        </p:nvSpPr>
        <p:spPr bwMode="auto">
          <a:xfrm>
            <a:off x="1230313" y="1236663"/>
            <a:ext cx="117475" cy="206375"/>
          </a:xfrm>
          <a:custGeom>
            <a:avLst/>
            <a:gdLst>
              <a:gd name="T0" fmla="*/ 54 w 54"/>
              <a:gd name="T1" fmla="*/ 88 h 95"/>
              <a:gd name="T2" fmla="*/ 5 w 54"/>
              <a:gd name="T3" fmla="*/ 91 h 95"/>
              <a:gd name="T4" fmla="*/ 1 w 54"/>
              <a:gd name="T5" fmla="*/ 83 h 95"/>
              <a:gd name="T6" fmla="*/ 31 w 54"/>
              <a:gd name="T7" fmla="*/ 0 h 95"/>
              <a:gd name="T8" fmla="*/ 54 w 54"/>
              <a:gd name="T9" fmla="*/ 88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" h="95">
                <a:moveTo>
                  <a:pt x="54" y="88"/>
                </a:moveTo>
                <a:cubicBezTo>
                  <a:pt x="39" y="95"/>
                  <a:pt x="22" y="95"/>
                  <a:pt x="5" y="91"/>
                </a:cubicBezTo>
                <a:cubicBezTo>
                  <a:pt x="3" y="91"/>
                  <a:pt x="1" y="86"/>
                  <a:pt x="1" y="83"/>
                </a:cubicBezTo>
                <a:cubicBezTo>
                  <a:pt x="0" y="58"/>
                  <a:pt x="15" y="19"/>
                  <a:pt x="31" y="0"/>
                </a:cubicBezTo>
                <a:cubicBezTo>
                  <a:pt x="39" y="29"/>
                  <a:pt x="46" y="58"/>
                  <a:pt x="54" y="88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E9D62C5-5131-49E7-8416-AD3796B2CD52}"/>
              </a:ext>
            </a:extLst>
          </p:cNvPr>
          <p:cNvSpPr>
            <a:spLocks/>
          </p:cNvSpPr>
          <p:nvPr/>
        </p:nvSpPr>
        <p:spPr bwMode="auto">
          <a:xfrm>
            <a:off x="1563688" y="1685925"/>
            <a:ext cx="206375" cy="111125"/>
          </a:xfrm>
          <a:custGeom>
            <a:avLst/>
            <a:gdLst>
              <a:gd name="T0" fmla="*/ 9 w 95"/>
              <a:gd name="T1" fmla="*/ 0 h 51"/>
              <a:gd name="T2" fmla="*/ 95 w 95"/>
              <a:gd name="T3" fmla="*/ 25 h 51"/>
              <a:gd name="T4" fmla="*/ 91 w 95"/>
              <a:gd name="T5" fmla="*/ 28 h 51"/>
              <a:gd name="T6" fmla="*/ 10 w 95"/>
              <a:gd name="T7" fmla="*/ 51 h 51"/>
              <a:gd name="T8" fmla="*/ 0 w 95"/>
              <a:gd name="T9" fmla="*/ 41 h 51"/>
              <a:gd name="T10" fmla="*/ 9 w 95"/>
              <a:gd name="T11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" h="51">
                <a:moveTo>
                  <a:pt x="9" y="0"/>
                </a:moveTo>
                <a:cubicBezTo>
                  <a:pt x="38" y="9"/>
                  <a:pt x="67" y="17"/>
                  <a:pt x="95" y="25"/>
                </a:cubicBezTo>
                <a:cubicBezTo>
                  <a:pt x="95" y="25"/>
                  <a:pt x="93" y="27"/>
                  <a:pt x="91" y="28"/>
                </a:cubicBezTo>
                <a:cubicBezTo>
                  <a:pt x="66" y="43"/>
                  <a:pt x="39" y="50"/>
                  <a:pt x="10" y="51"/>
                </a:cubicBezTo>
                <a:cubicBezTo>
                  <a:pt x="3" y="51"/>
                  <a:pt x="0" y="48"/>
                  <a:pt x="0" y="41"/>
                </a:cubicBezTo>
                <a:cubicBezTo>
                  <a:pt x="0" y="26"/>
                  <a:pt x="2" y="11"/>
                  <a:pt x="9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7590B7EC-81C7-4485-9E5A-F6AF923E087C}"/>
              </a:ext>
            </a:extLst>
          </p:cNvPr>
          <p:cNvSpPr>
            <a:spLocks/>
          </p:cNvSpPr>
          <p:nvPr/>
        </p:nvSpPr>
        <p:spPr bwMode="auto">
          <a:xfrm>
            <a:off x="2832100" y="1525588"/>
            <a:ext cx="176213" cy="120650"/>
          </a:xfrm>
          <a:custGeom>
            <a:avLst/>
            <a:gdLst>
              <a:gd name="T0" fmla="*/ 81 w 81"/>
              <a:gd name="T1" fmla="*/ 30 h 55"/>
              <a:gd name="T2" fmla="*/ 25 w 81"/>
              <a:gd name="T3" fmla="*/ 54 h 55"/>
              <a:gd name="T4" fmla="*/ 15 w 81"/>
              <a:gd name="T5" fmla="*/ 51 h 55"/>
              <a:gd name="T6" fmla="*/ 0 w 81"/>
              <a:gd name="T7" fmla="*/ 9 h 55"/>
              <a:gd name="T8" fmla="*/ 58 w 81"/>
              <a:gd name="T9" fmla="*/ 0 h 55"/>
              <a:gd name="T10" fmla="*/ 64 w 81"/>
              <a:gd name="T11" fmla="*/ 3 h 55"/>
              <a:gd name="T12" fmla="*/ 81 w 81"/>
              <a:gd name="T13" fmla="*/ 3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" h="55">
                <a:moveTo>
                  <a:pt x="81" y="30"/>
                </a:moveTo>
                <a:cubicBezTo>
                  <a:pt x="62" y="38"/>
                  <a:pt x="43" y="46"/>
                  <a:pt x="25" y="54"/>
                </a:cubicBezTo>
                <a:cubicBezTo>
                  <a:pt x="22" y="55"/>
                  <a:pt x="16" y="53"/>
                  <a:pt x="15" y="51"/>
                </a:cubicBezTo>
                <a:cubicBezTo>
                  <a:pt x="9" y="37"/>
                  <a:pt x="5" y="22"/>
                  <a:pt x="0" y="9"/>
                </a:cubicBezTo>
                <a:cubicBezTo>
                  <a:pt x="21" y="6"/>
                  <a:pt x="39" y="3"/>
                  <a:pt x="58" y="0"/>
                </a:cubicBezTo>
                <a:cubicBezTo>
                  <a:pt x="59" y="0"/>
                  <a:pt x="62" y="2"/>
                  <a:pt x="64" y="3"/>
                </a:cubicBezTo>
                <a:cubicBezTo>
                  <a:pt x="69" y="11"/>
                  <a:pt x="74" y="19"/>
                  <a:pt x="81" y="3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1FA9190C-B5BE-4413-A47F-E4B3E663913A}"/>
              </a:ext>
            </a:extLst>
          </p:cNvPr>
          <p:cNvSpPr>
            <a:spLocks/>
          </p:cNvSpPr>
          <p:nvPr/>
        </p:nvSpPr>
        <p:spPr bwMode="auto">
          <a:xfrm>
            <a:off x="3557588" y="1282700"/>
            <a:ext cx="204788" cy="230187"/>
          </a:xfrm>
          <a:custGeom>
            <a:avLst/>
            <a:gdLst>
              <a:gd name="T0" fmla="*/ 5 w 94"/>
              <a:gd name="T1" fmla="*/ 106 h 106"/>
              <a:gd name="T2" fmla="*/ 0 w 94"/>
              <a:gd name="T3" fmla="*/ 59 h 106"/>
              <a:gd name="T4" fmla="*/ 4 w 94"/>
              <a:gd name="T5" fmla="*/ 51 h 106"/>
              <a:gd name="T6" fmla="*/ 94 w 94"/>
              <a:gd name="T7" fmla="*/ 0 h 106"/>
              <a:gd name="T8" fmla="*/ 5 w 94"/>
              <a:gd name="T9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106">
                <a:moveTo>
                  <a:pt x="5" y="106"/>
                </a:moveTo>
                <a:cubicBezTo>
                  <a:pt x="3" y="89"/>
                  <a:pt x="2" y="74"/>
                  <a:pt x="0" y="59"/>
                </a:cubicBezTo>
                <a:cubicBezTo>
                  <a:pt x="0" y="57"/>
                  <a:pt x="2" y="53"/>
                  <a:pt x="4" y="51"/>
                </a:cubicBezTo>
                <a:cubicBezTo>
                  <a:pt x="33" y="34"/>
                  <a:pt x="63" y="16"/>
                  <a:pt x="94" y="0"/>
                </a:cubicBezTo>
                <a:cubicBezTo>
                  <a:pt x="65" y="35"/>
                  <a:pt x="35" y="70"/>
                  <a:pt x="5" y="106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46798FD5-E7FD-47EA-BD75-CF458E58DE81}"/>
              </a:ext>
            </a:extLst>
          </p:cNvPr>
          <p:cNvSpPr>
            <a:spLocks/>
          </p:cNvSpPr>
          <p:nvPr/>
        </p:nvSpPr>
        <p:spPr bwMode="auto">
          <a:xfrm>
            <a:off x="3340100" y="1062038"/>
            <a:ext cx="288925" cy="122237"/>
          </a:xfrm>
          <a:custGeom>
            <a:avLst/>
            <a:gdLst>
              <a:gd name="T0" fmla="*/ 0 w 133"/>
              <a:gd name="T1" fmla="*/ 27 h 56"/>
              <a:gd name="T2" fmla="*/ 131 w 133"/>
              <a:gd name="T3" fmla="*/ 0 h 56"/>
              <a:gd name="T4" fmla="*/ 133 w 133"/>
              <a:gd name="T5" fmla="*/ 2 h 56"/>
              <a:gd name="T6" fmla="*/ 43 w 133"/>
              <a:gd name="T7" fmla="*/ 56 h 56"/>
              <a:gd name="T8" fmla="*/ 0 w 133"/>
              <a:gd name="T9" fmla="*/ 27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3" h="56">
                <a:moveTo>
                  <a:pt x="0" y="27"/>
                </a:moveTo>
                <a:cubicBezTo>
                  <a:pt x="45" y="18"/>
                  <a:pt x="88" y="9"/>
                  <a:pt x="131" y="0"/>
                </a:cubicBezTo>
                <a:cubicBezTo>
                  <a:pt x="132" y="1"/>
                  <a:pt x="132" y="1"/>
                  <a:pt x="133" y="2"/>
                </a:cubicBezTo>
                <a:cubicBezTo>
                  <a:pt x="103" y="20"/>
                  <a:pt x="73" y="38"/>
                  <a:pt x="43" y="56"/>
                </a:cubicBezTo>
                <a:cubicBezTo>
                  <a:pt x="29" y="47"/>
                  <a:pt x="15" y="38"/>
                  <a:pt x="0" y="27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36">
            <a:extLst>
              <a:ext uri="{FF2B5EF4-FFF2-40B4-BE49-F238E27FC236}">
                <a16:creationId xmlns:a16="http://schemas.microsoft.com/office/drawing/2014/main" id="{AFDCCA94-4A7B-4382-A268-531500E9CC0A}"/>
              </a:ext>
            </a:extLst>
          </p:cNvPr>
          <p:cNvSpPr>
            <a:spLocks/>
          </p:cNvSpPr>
          <p:nvPr/>
        </p:nvSpPr>
        <p:spPr bwMode="auto">
          <a:xfrm>
            <a:off x="2832100" y="1301750"/>
            <a:ext cx="104775" cy="188912"/>
          </a:xfrm>
          <a:custGeom>
            <a:avLst/>
            <a:gdLst>
              <a:gd name="T0" fmla="*/ 48 w 48"/>
              <a:gd name="T1" fmla="*/ 81 h 87"/>
              <a:gd name="T2" fmla="*/ 5 w 48"/>
              <a:gd name="T3" fmla="*/ 84 h 87"/>
              <a:gd name="T4" fmla="*/ 0 w 48"/>
              <a:gd name="T5" fmla="*/ 78 h 87"/>
              <a:gd name="T6" fmla="*/ 27 w 48"/>
              <a:gd name="T7" fmla="*/ 0 h 87"/>
              <a:gd name="T8" fmla="*/ 48 w 48"/>
              <a:gd name="T9" fmla="*/ 81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8" h="87">
                <a:moveTo>
                  <a:pt x="48" y="81"/>
                </a:moveTo>
                <a:cubicBezTo>
                  <a:pt x="34" y="87"/>
                  <a:pt x="20" y="87"/>
                  <a:pt x="5" y="84"/>
                </a:cubicBezTo>
                <a:cubicBezTo>
                  <a:pt x="3" y="83"/>
                  <a:pt x="0" y="80"/>
                  <a:pt x="0" y="78"/>
                </a:cubicBezTo>
                <a:cubicBezTo>
                  <a:pt x="1" y="49"/>
                  <a:pt x="11" y="23"/>
                  <a:pt x="27" y="0"/>
                </a:cubicBezTo>
                <a:cubicBezTo>
                  <a:pt x="34" y="27"/>
                  <a:pt x="41" y="54"/>
                  <a:pt x="48" y="81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37">
            <a:extLst>
              <a:ext uri="{FF2B5EF4-FFF2-40B4-BE49-F238E27FC236}">
                <a16:creationId xmlns:a16="http://schemas.microsoft.com/office/drawing/2014/main" id="{4CE67B74-BB1B-4793-8BE5-2BD6F5783B3E}"/>
              </a:ext>
            </a:extLst>
          </p:cNvPr>
          <p:cNvSpPr>
            <a:spLocks/>
          </p:cNvSpPr>
          <p:nvPr/>
        </p:nvSpPr>
        <p:spPr bwMode="auto">
          <a:xfrm>
            <a:off x="3141663" y="1717675"/>
            <a:ext cx="177800" cy="100012"/>
          </a:xfrm>
          <a:custGeom>
            <a:avLst/>
            <a:gdLst>
              <a:gd name="T0" fmla="*/ 5 w 82"/>
              <a:gd name="T1" fmla="*/ 0 h 46"/>
              <a:gd name="T2" fmla="*/ 82 w 82"/>
              <a:gd name="T3" fmla="*/ 25 h 46"/>
              <a:gd name="T4" fmla="*/ 6 w 82"/>
              <a:gd name="T5" fmla="*/ 45 h 46"/>
              <a:gd name="T6" fmla="*/ 0 w 82"/>
              <a:gd name="T7" fmla="*/ 38 h 46"/>
              <a:gd name="T8" fmla="*/ 5 w 82"/>
              <a:gd name="T9" fmla="*/ 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46">
                <a:moveTo>
                  <a:pt x="5" y="0"/>
                </a:moveTo>
                <a:cubicBezTo>
                  <a:pt x="32" y="9"/>
                  <a:pt x="56" y="17"/>
                  <a:pt x="82" y="25"/>
                </a:cubicBezTo>
                <a:cubicBezTo>
                  <a:pt x="58" y="39"/>
                  <a:pt x="33" y="46"/>
                  <a:pt x="6" y="45"/>
                </a:cubicBezTo>
                <a:cubicBezTo>
                  <a:pt x="4" y="45"/>
                  <a:pt x="0" y="40"/>
                  <a:pt x="0" y="38"/>
                </a:cubicBezTo>
                <a:cubicBezTo>
                  <a:pt x="1" y="25"/>
                  <a:pt x="3" y="13"/>
                  <a:pt x="5" y="0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41">
            <a:extLst>
              <a:ext uri="{FF2B5EF4-FFF2-40B4-BE49-F238E27FC236}">
                <a16:creationId xmlns:a16="http://schemas.microsoft.com/office/drawing/2014/main" id="{A0280CD7-88B8-421A-99B3-4BEB8BC18024}"/>
              </a:ext>
            </a:extLst>
          </p:cNvPr>
          <p:cNvSpPr>
            <a:spLocks noEditPoints="1"/>
          </p:cNvSpPr>
          <p:nvPr/>
        </p:nvSpPr>
        <p:spPr bwMode="auto">
          <a:xfrm>
            <a:off x="7105650" y="601663"/>
            <a:ext cx="1620838" cy="2486025"/>
          </a:xfrm>
          <a:custGeom>
            <a:avLst/>
            <a:gdLst>
              <a:gd name="T0" fmla="*/ 195 w 682"/>
              <a:gd name="T1" fmla="*/ 355 h 1047"/>
              <a:gd name="T2" fmla="*/ 173 w 682"/>
              <a:gd name="T3" fmla="*/ 388 h 1047"/>
              <a:gd name="T4" fmla="*/ 139 w 682"/>
              <a:gd name="T5" fmla="*/ 337 h 1047"/>
              <a:gd name="T6" fmla="*/ 105 w 682"/>
              <a:gd name="T7" fmla="*/ 456 h 1047"/>
              <a:gd name="T8" fmla="*/ 27 w 682"/>
              <a:gd name="T9" fmla="*/ 437 h 1047"/>
              <a:gd name="T10" fmla="*/ 7 w 682"/>
              <a:gd name="T11" fmla="*/ 316 h 1047"/>
              <a:gd name="T12" fmla="*/ 19 w 682"/>
              <a:gd name="T13" fmla="*/ 294 h 1047"/>
              <a:gd name="T14" fmla="*/ 172 w 682"/>
              <a:gd name="T15" fmla="*/ 299 h 1047"/>
              <a:gd name="T16" fmla="*/ 195 w 682"/>
              <a:gd name="T17" fmla="*/ 0 h 1047"/>
              <a:gd name="T18" fmla="*/ 220 w 682"/>
              <a:gd name="T19" fmla="*/ 241 h 1047"/>
              <a:gd name="T20" fmla="*/ 597 w 682"/>
              <a:gd name="T21" fmla="*/ 346 h 1047"/>
              <a:gd name="T22" fmla="*/ 597 w 682"/>
              <a:gd name="T23" fmla="*/ 1020 h 1047"/>
              <a:gd name="T24" fmla="*/ 682 w 682"/>
              <a:gd name="T25" fmla="*/ 1047 h 1047"/>
              <a:gd name="T26" fmla="*/ 343 w 682"/>
              <a:gd name="T27" fmla="*/ 1019 h 1047"/>
              <a:gd name="T28" fmla="*/ 534 w 682"/>
              <a:gd name="T29" fmla="*/ 1000 h 1047"/>
              <a:gd name="T30" fmla="*/ 490 w 682"/>
              <a:gd name="T31" fmla="*/ 304 h 1047"/>
              <a:gd name="T32" fmla="*/ 195 w 682"/>
              <a:gd name="T33" fmla="*/ 304 h 1047"/>
              <a:gd name="T34" fmla="*/ 62 w 682"/>
              <a:gd name="T35" fmla="*/ 318 h 1047"/>
              <a:gd name="T36" fmla="*/ 90 w 682"/>
              <a:gd name="T37" fmla="*/ 342 h 1047"/>
              <a:gd name="T38" fmla="*/ 64 w 682"/>
              <a:gd name="T39" fmla="*/ 361 h 1047"/>
              <a:gd name="T40" fmla="*/ 87 w 682"/>
              <a:gd name="T41" fmla="*/ 361 h 1047"/>
              <a:gd name="T42" fmla="*/ 86 w 682"/>
              <a:gd name="T43" fmla="*/ 439 h 1047"/>
              <a:gd name="T44" fmla="*/ 66 w 682"/>
              <a:gd name="T45" fmla="*/ 412 h 1047"/>
              <a:gd name="T46" fmla="*/ 86 w 682"/>
              <a:gd name="T47" fmla="*/ 439 h 1047"/>
              <a:gd name="T48" fmla="*/ 96 w 682"/>
              <a:gd name="T49" fmla="*/ 380 h 1047"/>
              <a:gd name="T50" fmla="*/ 111 w 682"/>
              <a:gd name="T51" fmla="*/ 374 h 1047"/>
              <a:gd name="T52" fmla="*/ 55 w 682"/>
              <a:gd name="T53" fmla="*/ 316 h 1047"/>
              <a:gd name="T54" fmla="*/ 55 w 682"/>
              <a:gd name="T55" fmla="*/ 340 h 1047"/>
              <a:gd name="T56" fmla="*/ 44 w 682"/>
              <a:gd name="T57" fmla="*/ 358 h 1047"/>
              <a:gd name="T58" fmla="*/ 44 w 682"/>
              <a:gd name="T59" fmla="*/ 395 h 1047"/>
              <a:gd name="T60" fmla="*/ 44 w 682"/>
              <a:gd name="T61" fmla="*/ 358 h 1047"/>
              <a:gd name="T62" fmla="*/ 115 w 682"/>
              <a:gd name="T63" fmla="*/ 343 h 1047"/>
              <a:gd name="T64" fmla="*/ 97 w 682"/>
              <a:gd name="T65" fmla="*/ 342 h 1047"/>
              <a:gd name="T66" fmla="*/ 104 w 682"/>
              <a:gd name="T67" fmla="*/ 443 h 10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82" h="1047">
                <a:moveTo>
                  <a:pt x="195" y="304"/>
                </a:moveTo>
                <a:cubicBezTo>
                  <a:pt x="195" y="323"/>
                  <a:pt x="195" y="339"/>
                  <a:pt x="195" y="355"/>
                </a:cubicBezTo>
                <a:cubicBezTo>
                  <a:pt x="195" y="371"/>
                  <a:pt x="195" y="387"/>
                  <a:pt x="195" y="404"/>
                </a:cubicBezTo>
                <a:cubicBezTo>
                  <a:pt x="179" y="411"/>
                  <a:pt x="172" y="406"/>
                  <a:pt x="173" y="388"/>
                </a:cubicBezTo>
                <a:cubicBezTo>
                  <a:pt x="173" y="364"/>
                  <a:pt x="173" y="339"/>
                  <a:pt x="173" y="315"/>
                </a:cubicBezTo>
                <a:cubicBezTo>
                  <a:pt x="146" y="309"/>
                  <a:pt x="142" y="312"/>
                  <a:pt x="139" y="337"/>
                </a:cubicBezTo>
                <a:cubicBezTo>
                  <a:pt x="135" y="371"/>
                  <a:pt x="130" y="404"/>
                  <a:pt x="126" y="438"/>
                </a:cubicBezTo>
                <a:cubicBezTo>
                  <a:pt x="124" y="451"/>
                  <a:pt x="118" y="456"/>
                  <a:pt x="105" y="456"/>
                </a:cubicBezTo>
                <a:cubicBezTo>
                  <a:pt x="86" y="456"/>
                  <a:pt x="66" y="456"/>
                  <a:pt x="47" y="456"/>
                </a:cubicBezTo>
                <a:cubicBezTo>
                  <a:pt x="34" y="456"/>
                  <a:pt x="28" y="451"/>
                  <a:pt x="27" y="437"/>
                </a:cubicBezTo>
                <a:cubicBezTo>
                  <a:pt x="23" y="401"/>
                  <a:pt x="17" y="365"/>
                  <a:pt x="12" y="329"/>
                </a:cubicBezTo>
                <a:cubicBezTo>
                  <a:pt x="11" y="325"/>
                  <a:pt x="9" y="320"/>
                  <a:pt x="7" y="316"/>
                </a:cubicBezTo>
                <a:cubicBezTo>
                  <a:pt x="5" y="311"/>
                  <a:pt x="3" y="307"/>
                  <a:pt x="0" y="302"/>
                </a:cubicBezTo>
                <a:cubicBezTo>
                  <a:pt x="6" y="299"/>
                  <a:pt x="13" y="293"/>
                  <a:pt x="19" y="294"/>
                </a:cubicBezTo>
                <a:cubicBezTo>
                  <a:pt x="66" y="295"/>
                  <a:pt x="113" y="297"/>
                  <a:pt x="160" y="299"/>
                </a:cubicBezTo>
                <a:cubicBezTo>
                  <a:pt x="163" y="299"/>
                  <a:pt x="166" y="299"/>
                  <a:pt x="172" y="299"/>
                </a:cubicBezTo>
                <a:cubicBezTo>
                  <a:pt x="172" y="199"/>
                  <a:pt x="172" y="100"/>
                  <a:pt x="172" y="0"/>
                </a:cubicBezTo>
                <a:cubicBezTo>
                  <a:pt x="181" y="0"/>
                  <a:pt x="187" y="0"/>
                  <a:pt x="195" y="0"/>
                </a:cubicBezTo>
                <a:cubicBezTo>
                  <a:pt x="195" y="80"/>
                  <a:pt x="195" y="159"/>
                  <a:pt x="195" y="241"/>
                </a:cubicBezTo>
                <a:cubicBezTo>
                  <a:pt x="205" y="241"/>
                  <a:pt x="212" y="241"/>
                  <a:pt x="220" y="241"/>
                </a:cubicBezTo>
                <a:cubicBezTo>
                  <a:pt x="311" y="241"/>
                  <a:pt x="401" y="241"/>
                  <a:pt x="492" y="241"/>
                </a:cubicBezTo>
                <a:cubicBezTo>
                  <a:pt x="559" y="241"/>
                  <a:pt x="597" y="279"/>
                  <a:pt x="597" y="346"/>
                </a:cubicBezTo>
                <a:cubicBezTo>
                  <a:pt x="597" y="560"/>
                  <a:pt x="597" y="774"/>
                  <a:pt x="597" y="988"/>
                </a:cubicBezTo>
                <a:cubicBezTo>
                  <a:pt x="597" y="998"/>
                  <a:pt x="597" y="1008"/>
                  <a:pt x="597" y="1020"/>
                </a:cubicBezTo>
                <a:cubicBezTo>
                  <a:pt x="626" y="1020"/>
                  <a:pt x="653" y="1020"/>
                  <a:pt x="682" y="1020"/>
                </a:cubicBezTo>
                <a:cubicBezTo>
                  <a:pt x="682" y="1029"/>
                  <a:pt x="682" y="1037"/>
                  <a:pt x="682" y="1047"/>
                </a:cubicBezTo>
                <a:cubicBezTo>
                  <a:pt x="569" y="1047"/>
                  <a:pt x="457" y="1047"/>
                  <a:pt x="343" y="1047"/>
                </a:cubicBezTo>
                <a:cubicBezTo>
                  <a:pt x="343" y="1038"/>
                  <a:pt x="343" y="1030"/>
                  <a:pt x="343" y="1019"/>
                </a:cubicBezTo>
                <a:cubicBezTo>
                  <a:pt x="406" y="1019"/>
                  <a:pt x="469" y="1019"/>
                  <a:pt x="533" y="1019"/>
                </a:cubicBezTo>
                <a:cubicBezTo>
                  <a:pt x="534" y="1011"/>
                  <a:pt x="534" y="1006"/>
                  <a:pt x="534" y="1000"/>
                </a:cubicBezTo>
                <a:cubicBezTo>
                  <a:pt x="534" y="783"/>
                  <a:pt x="534" y="567"/>
                  <a:pt x="534" y="350"/>
                </a:cubicBezTo>
                <a:cubicBezTo>
                  <a:pt x="534" y="314"/>
                  <a:pt x="524" y="304"/>
                  <a:pt x="490" y="304"/>
                </a:cubicBezTo>
                <a:cubicBezTo>
                  <a:pt x="399" y="304"/>
                  <a:pt x="308" y="304"/>
                  <a:pt x="218" y="304"/>
                </a:cubicBezTo>
                <a:cubicBezTo>
                  <a:pt x="211" y="304"/>
                  <a:pt x="205" y="304"/>
                  <a:pt x="195" y="304"/>
                </a:cubicBezTo>
                <a:close/>
                <a:moveTo>
                  <a:pt x="90" y="318"/>
                </a:moveTo>
                <a:cubicBezTo>
                  <a:pt x="80" y="318"/>
                  <a:pt x="72" y="318"/>
                  <a:pt x="62" y="318"/>
                </a:cubicBezTo>
                <a:cubicBezTo>
                  <a:pt x="63" y="327"/>
                  <a:pt x="63" y="334"/>
                  <a:pt x="64" y="342"/>
                </a:cubicBezTo>
                <a:cubicBezTo>
                  <a:pt x="73" y="342"/>
                  <a:pt x="82" y="342"/>
                  <a:pt x="90" y="342"/>
                </a:cubicBezTo>
                <a:cubicBezTo>
                  <a:pt x="90" y="333"/>
                  <a:pt x="90" y="326"/>
                  <a:pt x="90" y="318"/>
                </a:cubicBezTo>
                <a:close/>
                <a:moveTo>
                  <a:pt x="64" y="361"/>
                </a:moveTo>
                <a:cubicBezTo>
                  <a:pt x="63" y="395"/>
                  <a:pt x="63" y="395"/>
                  <a:pt x="87" y="390"/>
                </a:cubicBezTo>
                <a:cubicBezTo>
                  <a:pt x="87" y="381"/>
                  <a:pt x="87" y="371"/>
                  <a:pt x="87" y="361"/>
                </a:cubicBezTo>
                <a:cubicBezTo>
                  <a:pt x="80" y="361"/>
                  <a:pt x="73" y="361"/>
                  <a:pt x="64" y="361"/>
                </a:cubicBezTo>
                <a:close/>
                <a:moveTo>
                  <a:pt x="86" y="439"/>
                </a:moveTo>
                <a:cubicBezTo>
                  <a:pt x="86" y="428"/>
                  <a:pt x="86" y="420"/>
                  <a:pt x="86" y="412"/>
                </a:cubicBezTo>
                <a:cubicBezTo>
                  <a:pt x="79" y="412"/>
                  <a:pt x="73" y="412"/>
                  <a:pt x="66" y="412"/>
                </a:cubicBezTo>
                <a:cubicBezTo>
                  <a:pt x="66" y="421"/>
                  <a:pt x="67" y="430"/>
                  <a:pt x="67" y="439"/>
                </a:cubicBezTo>
                <a:cubicBezTo>
                  <a:pt x="74" y="439"/>
                  <a:pt x="79" y="439"/>
                  <a:pt x="86" y="439"/>
                </a:cubicBezTo>
                <a:close/>
                <a:moveTo>
                  <a:pt x="111" y="361"/>
                </a:moveTo>
                <a:cubicBezTo>
                  <a:pt x="91" y="356"/>
                  <a:pt x="96" y="371"/>
                  <a:pt x="96" y="380"/>
                </a:cubicBezTo>
                <a:cubicBezTo>
                  <a:pt x="96" y="385"/>
                  <a:pt x="100" y="389"/>
                  <a:pt x="102" y="394"/>
                </a:cubicBezTo>
                <a:cubicBezTo>
                  <a:pt x="105" y="387"/>
                  <a:pt x="109" y="381"/>
                  <a:pt x="111" y="374"/>
                </a:cubicBezTo>
                <a:cubicBezTo>
                  <a:pt x="112" y="370"/>
                  <a:pt x="111" y="366"/>
                  <a:pt x="111" y="361"/>
                </a:cubicBezTo>
                <a:close/>
                <a:moveTo>
                  <a:pt x="55" y="316"/>
                </a:moveTo>
                <a:cubicBezTo>
                  <a:pt x="47" y="317"/>
                  <a:pt x="42" y="317"/>
                  <a:pt x="36" y="318"/>
                </a:cubicBezTo>
                <a:cubicBezTo>
                  <a:pt x="37" y="345"/>
                  <a:pt x="37" y="345"/>
                  <a:pt x="55" y="340"/>
                </a:cubicBezTo>
                <a:cubicBezTo>
                  <a:pt x="55" y="333"/>
                  <a:pt x="55" y="326"/>
                  <a:pt x="55" y="316"/>
                </a:cubicBezTo>
                <a:close/>
                <a:moveTo>
                  <a:pt x="44" y="358"/>
                </a:moveTo>
                <a:cubicBezTo>
                  <a:pt x="42" y="359"/>
                  <a:pt x="41" y="361"/>
                  <a:pt x="39" y="362"/>
                </a:cubicBezTo>
                <a:cubicBezTo>
                  <a:pt x="41" y="373"/>
                  <a:pt x="43" y="384"/>
                  <a:pt x="44" y="395"/>
                </a:cubicBezTo>
                <a:cubicBezTo>
                  <a:pt x="65" y="391"/>
                  <a:pt x="56" y="377"/>
                  <a:pt x="55" y="368"/>
                </a:cubicBezTo>
                <a:cubicBezTo>
                  <a:pt x="55" y="365"/>
                  <a:pt x="48" y="361"/>
                  <a:pt x="44" y="358"/>
                </a:cubicBezTo>
                <a:close/>
                <a:moveTo>
                  <a:pt x="97" y="342"/>
                </a:moveTo>
                <a:cubicBezTo>
                  <a:pt x="103" y="343"/>
                  <a:pt x="108" y="343"/>
                  <a:pt x="115" y="343"/>
                </a:cubicBezTo>
                <a:cubicBezTo>
                  <a:pt x="115" y="334"/>
                  <a:pt x="115" y="326"/>
                  <a:pt x="115" y="317"/>
                </a:cubicBezTo>
                <a:cubicBezTo>
                  <a:pt x="91" y="313"/>
                  <a:pt x="99" y="330"/>
                  <a:pt x="97" y="342"/>
                </a:cubicBezTo>
                <a:close/>
                <a:moveTo>
                  <a:pt x="108" y="408"/>
                </a:moveTo>
                <a:cubicBezTo>
                  <a:pt x="91" y="415"/>
                  <a:pt x="89" y="429"/>
                  <a:pt x="104" y="443"/>
                </a:cubicBezTo>
                <a:cubicBezTo>
                  <a:pt x="105" y="431"/>
                  <a:pt x="107" y="420"/>
                  <a:pt x="108" y="40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42">
            <a:extLst>
              <a:ext uri="{FF2B5EF4-FFF2-40B4-BE49-F238E27FC236}">
                <a16:creationId xmlns:a16="http://schemas.microsoft.com/office/drawing/2014/main" id="{C6EC3883-C3E0-4DDF-946E-FF3A929842C2}"/>
              </a:ext>
            </a:extLst>
          </p:cNvPr>
          <p:cNvSpPr>
            <a:spLocks noEditPoints="1"/>
          </p:cNvSpPr>
          <p:nvPr/>
        </p:nvSpPr>
        <p:spPr bwMode="auto">
          <a:xfrm>
            <a:off x="4418013" y="1057276"/>
            <a:ext cx="679450" cy="936625"/>
          </a:xfrm>
          <a:custGeom>
            <a:avLst/>
            <a:gdLst>
              <a:gd name="T0" fmla="*/ 195 w 286"/>
              <a:gd name="T1" fmla="*/ 180 h 394"/>
              <a:gd name="T2" fmla="*/ 209 w 286"/>
              <a:gd name="T3" fmla="*/ 324 h 394"/>
              <a:gd name="T4" fmla="*/ 213 w 286"/>
              <a:gd name="T5" fmla="*/ 362 h 394"/>
              <a:gd name="T6" fmla="*/ 189 w 286"/>
              <a:gd name="T7" fmla="*/ 391 h 394"/>
              <a:gd name="T8" fmla="*/ 160 w 286"/>
              <a:gd name="T9" fmla="*/ 364 h 394"/>
              <a:gd name="T10" fmla="*/ 152 w 286"/>
              <a:gd name="T11" fmla="*/ 273 h 394"/>
              <a:gd name="T12" fmla="*/ 143 w 286"/>
              <a:gd name="T13" fmla="*/ 184 h 394"/>
              <a:gd name="T14" fmla="*/ 137 w 286"/>
              <a:gd name="T15" fmla="*/ 182 h 394"/>
              <a:gd name="T16" fmla="*/ 131 w 286"/>
              <a:gd name="T17" fmla="*/ 196 h 394"/>
              <a:gd name="T18" fmla="*/ 115 w 286"/>
              <a:gd name="T19" fmla="*/ 351 h 394"/>
              <a:gd name="T20" fmla="*/ 114 w 286"/>
              <a:gd name="T21" fmla="*/ 365 h 394"/>
              <a:gd name="T22" fmla="*/ 85 w 286"/>
              <a:gd name="T23" fmla="*/ 391 h 394"/>
              <a:gd name="T24" fmla="*/ 62 w 286"/>
              <a:gd name="T25" fmla="*/ 359 h 394"/>
              <a:gd name="T26" fmla="*/ 74 w 286"/>
              <a:gd name="T27" fmla="*/ 240 h 394"/>
              <a:gd name="T28" fmla="*/ 80 w 286"/>
              <a:gd name="T29" fmla="*/ 175 h 394"/>
              <a:gd name="T30" fmla="*/ 31 w 286"/>
              <a:gd name="T31" fmla="*/ 48 h 394"/>
              <a:gd name="T32" fmla="*/ 114 w 286"/>
              <a:gd name="T33" fmla="*/ 5 h 394"/>
              <a:gd name="T34" fmla="*/ 150 w 286"/>
              <a:gd name="T35" fmla="*/ 5 h 394"/>
              <a:gd name="T36" fmla="*/ 226 w 286"/>
              <a:gd name="T37" fmla="*/ 39 h 394"/>
              <a:gd name="T38" fmla="*/ 283 w 286"/>
              <a:gd name="T39" fmla="*/ 162 h 394"/>
              <a:gd name="T40" fmla="*/ 255 w 286"/>
              <a:gd name="T41" fmla="*/ 207 h 394"/>
              <a:gd name="T42" fmla="*/ 207 w 286"/>
              <a:gd name="T43" fmla="*/ 195 h 394"/>
              <a:gd name="T44" fmla="*/ 195 w 286"/>
              <a:gd name="T45" fmla="*/ 180 h 394"/>
              <a:gd name="T46" fmla="*/ 242 w 286"/>
              <a:gd name="T47" fmla="*/ 144 h 394"/>
              <a:gd name="T48" fmla="*/ 196 w 286"/>
              <a:gd name="T49" fmla="*/ 58 h 394"/>
              <a:gd name="T50" fmla="*/ 196 w 286"/>
              <a:gd name="T51" fmla="*/ 152 h 394"/>
              <a:gd name="T52" fmla="*/ 231 w 286"/>
              <a:gd name="T53" fmla="*/ 122 h 394"/>
              <a:gd name="T54" fmla="*/ 242 w 286"/>
              <a:gd name="T55" fmla="*/ 144 h 394"/>
              <a:gd name="T56" fmla="*/ 78 w 286"/>
              <a:gd name="T57" fmla="*/ 53 h 394"/>
              <a:gd name="T58" fmla="*/ 78 w 286"/>
              <a:gd name="T59" fmla="*/ 131 h 394"/>
              <a:gd name="T60" fmla="*/ 78 w 286"/>
              <a:gd name="T61" fmla="*/ 53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86" h="394">
                <a:moveTo>
                  <a:pt x="195" y="180"/>
                </a:moveTo>
                <a:cubicBezTo>
                  <a:pt x="200" y="230"/>
                  <a:pt x="205" y="277"/>
                  <a:pt x="209" y="324"/>
                </a:cubicBezTo>
                <a:cubicBezTo>
                  <a:pt x="211" y="336"/>
                  <a:pt x="212" y="349"/>
                  <a:pt x="213" y="362"/>
                </a:cubicBezTo>
                <a:cubicBezTo>
                  <a:pt x="214" y="378"/>
                  <a:pt x="205" y="388"/>
                  <a:pt x="189" y="391"/>
                </a:cubicBezTo>
                <a:cubicBezTo>
                  <a:pt x="175" y="393"/>
                  <a:pt x="162" y="382"/>
                  <a:pt x="160" y="364"/>
                </a:cubicBezTo>
                <a:cubicBezTo>
                  <a:pt x="157" y="334"/>
                  <a:pt x="154" y="303"/>
                  <a:pt x="152" y="273"/>
                </a:cubicBezTo>
                <a:cubicBezTo>
                  <a:pt x="149" y="243"/>
                  <a:pt x="146" y="214"/>
                  <a:pt x="143" y="184"/>
                </a:cubicBezTo>
                <a:cubicBezTo>
                  <a:pt x="141" y="183"/>
                  <a:pt x="139" y="183"/>
                  <a:pt x="137" y="182"/>
                </a:cubicBezTo>
                <a:cubicBezTo>
                  <a:pt x="135" y="187"/>
                  <a:pt x="132" y="191"/>
                  <a:pt x="131" y="196"/>
                </a:cubicBezTo>
                <a:cubicBezTo>
                  <a:pt x="126" y="248"/>
                  <a:pt x="121" y="299"/>
                  <a:pt x="115" y="351"/>
                </a:cubicBezTo>
                <a:cubicBezTo>
                  <a:pt x="115" y="356"/>
                  <a:pt x="115" y="360"/>
                  <a:pt x="114" y="365"/>
                </a:cubicBezTo>
                <a:cubicBezTo>
                  <a:pt x="111" y="382"/>
                  <a:pt x="99" y="394"/>
                  <a:pt x="85" y="391"/>
                </a:cubicBezTo>
                <a:cubicBezTo>
                  <a:pt x="68" y="388"/>
                  <a:pt x="60" y="376"/>
                  <a:pt x="62" y="359"/>
                </a:cubicBezTo>
                <a:cubicBezTo>
                  <a:pt x="66" y="319"/>
                  <a:pt x="70" y="279"/>
                  <a:pt x="74" y="240"/>
                </a:cubicBezTo>
                <a:cubicBezTo>
                  <a:pt x="76" y="218"/>
                  <a:pt x="78" y="196"/>
                  <a:pt x="80" y="175"/>
                </a:cubicBezTo>
                <a:cubicBezTo>
                  <a:pt x="25" y="153"/>
                  <a:pt x="0" y="89"/>
                  <a:pt x="31" y="48"/>
                </a:cubicBezTo>
                <a:cubicBezTo>
                  <a:pt x="51" y="21"/>
                  <a:pt x="78" y="3"/>
                  <a:pt x="114" y="5"/>
                </a:cubicBezTo>
                <a:cubicBezTo>
                  <a:pt x="126" y="5"/>
                  <a:pt x="138" y="6"/>
                  <a:pt x="150" y="5"/>
                </a:cubicBezTo>
                <a:cubicBezTo>
                  <a:pt x="183" y="0"/>
                  <a:pt x="206" y="16"/>
                  <a:pt x="226" y="39"/>
                </a:cubicBezTo>
                <a:cubicBezTo>
                  <a:pt x="258" y="74"/>
                  <a:pt x="275" y="116"/>
                  <a:pt x="283" y="162"/>
                </a:cubicBezTo>
                <a:cubicBezTo>
                  <a:pt x="286" y="178"/>
                  <a:pt x="271" y="201"/>
                  <a:pt x="255" y="207"/>
                </a:cubicBezTo>
                <a:cubicBezTo>
                  <a:pt x="238" y="214"/>
                  <a:pt x="219" y="210"/>
                  <a:pt x="207" y="195"/>
                </a:cubicBezTo>
                <a:cubicBezTo>
                  <a:pt x="203" y="191"/>
                  <a:pt x="201" y="187"/>
                  <a:pt x="195" y="180"/>
                </a:cubicBezTo>
                <a:close/>
                <a:moveTo>
                  <a:pt x="242" y="144"/>
                </a:moveTo>
                <a:cubicBezTo>
                  <a:pt x="234" y="112"/>
                  <a:pt x="223" y="83"/>
                  <a:pt x="196" y="58"/>
                </a:cubicBezTo>
                <a:cubicBezTo>
                  <a:pt x="196" y="93"/>
                  <a:pt x="196" y="123"/>
                  <a:pt x="196" y="152"/>
                </a:cubicBezTo>
                <a:cubicBezTo>
                  <a:pt x="206" y="142"/>
                  <a:pt x="218" y="133"/>
                  <a:pt x="231" y="122"/>
                </a:cubicBezTo>
                <a:cubicBezTo>
                  <a:pt x="236" y="133"/>
                  <a:pt x="239" y="138"/>
                  <a:pt x="242" y="144"/>
                </a:cubicBezTo>
                <a:close/>
                <a:moveTo>
                  <a:pt x="78" y="53"/>
                </a:moveTo>
                <a:cubicBezTo>
                  <a:pt x="42" y="72"/>
                  <a:pt x="42" y="106"/>
                  <a:pt x="78" y="131"/>
                </a:cubicBezTo>
                <a:cubicBezTo>
                  <a:pt x="78" y="105"/>
                  <a:pt x="78" y="79"/>
                  <a:pt x="78" y="5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43">
            <a:extLst>
              <a:ext uri="{FF2B5EF4-FFF2-40B4-BE49-F238E27FC236}">
                <a16:creationId xmlns:a16="http://schemas.microsoft.com/office/drawing/2014/main" id="{30ADFEAE-8576-454D-84C6-21C1FF732A5E}"/>
              </a:ext>
            </a:extLst>
          </p:cNvPr>
          <p:cNvSpPr>
            <a:spLocks/>
          </p:cNvSpPr>
          <p:nvPr/>
        </p:nvSpPr>
        <p:spPr bwMode="auto">
          <a:xfrm>
            <a:off x="8243888" y="3541713"/>
            <a:ext cx="422275" cy="1392238"/>
          </a:xfrm>
          <a:custGeom>
            <a:avLst/>
            <a:gdLst>
              <a:gd name="T0" fmla="*/ 52 w 178"/>
              <a:gd name="T1" fmla="*/ 114 h 586"/>
              <a:gd name="T2" fmla="*/ 38 w 178"/>
              <a:gd name="T3" fmla="*/ 166 h 586"/>
              <a:gd name="T4" fmla="*/ 68 w 178"/>
              <a:gd name="T5" fmla="*/ 198 h 586"/>
              <a:gd name="T6" fmla="*/ 129 w 178"/>
              <a:gd name="T7" fmla="*/ 198 h 586"/>
              <a:gd name="T8" fmla="*/ 125 w 178"/>
              <a:gd name="T9" fmla="*/ 96 h 586"/>
              <a:gd name="T10" fmla="*/ 104 w 178"/>
              <a:gd name="T11" fmla="*/ 33 h 586"/>
              <a:gd name="T12" fmla="*/ 110 w 178"/>
              <a:gd name="T13" fmla="*/ 8 h 586"/>
              <a:gd name="T14" fmla="*/ 134 w 178"/>
              <a:gd name="T15" fmla="*/ 19 h 586"/>
              <a:gd name="T16" fmla="*/ 158 w 178"/>
              <a:gd name="T17" fmla="*/ 225 h 586"/>
              <a:gd name="T18" fmla="*/ 154 w 178"/>
              <a:gd name="T19" fmla="*/ 254 h 586"/>
              <a:gd name="T20" fmla="*/ 171 w 178"/>
              <a:gd name="T21" fmla="*/ 533 h 586"/>
              <a:gd name="T22" fmla="*/ 173 w 178"/>
              <a:gd name="T23" fmla="*/ 555 h 586"/>
              <a:gd name="T24" fmla="*/ 148 w 178"/>
              <a:gd name="T25" fmla="*/ 583 h 586"/>
              <a:gd name="T26" fmla="*/ 121 w 178"/>
              <a:gd name="T27" fmla="*/ 558 h 586"/>
              <a:gd name="T28" fmla="*/ 104 w 178"/>
              <a:gd name="T29" fmla="*/ 393 h 586"/>
              <a:gd name="T30" fmla="*/ 100 w 178"/>
              <a:gd name="T31" fmla="*/ 374 h 586"/>
              <a:gd name="T32" fmla="*/ 93 w 178"/>
              <a:gd name="T33" fmla="*/ 374 h 586"/>
              <a:gd name="T34" fmla="*/ 88 w 178"/>
              <a:gd name="T35" fmla="*/ 408 h 586"/>
              <a:gd name="T36" fmla="*/ 74 w 178"/>
              <a:gd name="T37" fmla="*/ 555 h 586"/>
              <a:gd name="T38" fmla="*/ 43 w 178"/>
              <a:gd name="T39" fmla="*/ 583 h 586"/>
              <a:gd name="T40" fmla="*/ 22 w 178"/>
              <a:gd name="T41" fmla="*/ 548 h 586"/>
              <a:gd name="T42" fmla="*/ 40 w 178"/>
              <a:gd name="T43" fmla="*/ 249 h 586"/>
              <a:gd name="T44" fmla="*/ 27 w 178"/>
              <a:gd name="T45" fmla="*/ 221 h 586"/>
              <a:gd name="T46" fmla="*/ 6 w 178"/>
              <a:gd name="T47" fmla="*/ 146 h 586"/>
              <a:gd name="T48" fmla="*/ 31 w 178"/>
              <a:gd name="T49" fmla="*/ 75 h 586"/>
              <a:gd name="T50" fmla="*/ 55 w 178"/>
              <a:gd name="T51" fmla="*/ 63 h 586"/>
              <a:gd name="T52" fmla="*/ 61 w 178"/>
              <a:gd name="T53" fmla="*/ 91 h 586"/>
              <a:gd name="T54" fmla="*/ 52 w 178"/>
              <a:gd name="T55" fmla="*/ 114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78" h="586">
                <a:moveTo>
                  <a:pt x="52" y="114"/>
                </a:moveTo>
                <a:cubicBezTo>
                  <a:pt x="47" y="131"/>
                  <a:pt x="40" y="149"/>
                  <a:pt x="38" y="166"/>
                </a:cubicBezTo>
                <a:cubicBezTo>
                  <a:pt x="36" y="188"/>
                  <a:pt x="47" y="198"/>
                  <a:pt x="68" y="198"/>
                </a:cubicBezTo>
                <a:cubicBezTo>
                  <a:pt x="88" y="198"/>
                  <a:pt x="107" y="198"/>
                  <a:pt x="129" y="198"/>
                </a:cubicBezTo>
                <a:cubicBezTo>
                  <a:pt x="136" y="163"/>
                  <a:pt x="134" y="129"/>
                  <a:pt x="125" y="96"/>
                </a:cubicBezTo>
                <a:cubicBezTo>
                  <a:pt x="120" y="75"/>
                  <a:pt x="110" y="55"/>
                  <a:pt x="104" y="33"/>
                </a:cubicBezTo>
                <a:cubicBezTo>
                  <a:pt x="102" y="26"/>
                  <a:pt x="104" y="12"/>
                  <a:pt x="110" y="8"/>
                </a:cubicBezTo>
                <a:cubicBezTo>
                  <a:pt x="120" y="0"/>
                  <a:pt x="129" y="8"/>
                  <a:pt x="134" y="19"/>
                </a:cubicBezTo>
                <a:cubicBezTo>
                  <a:pt x="165" y="85"/>
                  <a:pt x="178" y="153"/>
                  <a:pt x="158" y="225"/>
                </a:cubicBezTo>
                <a:cubicBezTo>
                  <a:pt x="155" y="234"/>
                  <a:pt x="154" y="244"/>
                  <a:pt x="154" y="254"/>
                </a:cubicBezTo>
                <a:cubicBezTo>
                  <a:pt x="150" y="348"/>
                  <a:pt x="161" y="440"/>
                  <a:pt x="171" y="533"/>
                </a:cubicBezTo>
                <a:cubicBezTo>
                  <a:pt x="172" y="540"/>
                  <a:pt x="172" y="548"/>
                  <a:pt x="173" y="555"/>
                </a:cubicBezTo>
                <a:cubicBezTo>
                  <a:pt x="173" y="572"/>
                  <a:pt x="165" y="582"/>
                  <a:pt x="148" y="583"/>
                </a:cubicBezTo>
                <a:cubicBezTo>
                  <a:pt x="131" y="584"/>
                  <a:pt x="122" y="574"/>
                  <a:pt x="121" y="558"/>
                </a:cubicBezTo>
                <a:cubicBezTo>
                  <a:pt x="115" y="503"/>
                  <a:pt x="110" y="448"/>
                  <a:pt x="104" y="393"/>
                </a:cubicBezTo>
                <a:cubicBezTo>
                  <a:pt x="104" y="387"/>
                  <a:pt x="101" y="380"/>
                  <a:pt x="100" y="374"/>
                </a:cubicBezTo>
                <a:cubicBezTo>
                  <a:pt x="98" y="374"/>
                  <a:pt x="95" y="374"/>
                  <a:pt x="93" y="374"/>
                </a:cubicBezTo>
                <a:cubicBezTo>
                  <a:pt x="92" y="386"/>
                  <a:pt x="90" y="397"/>
                  <a:pt x="88" y="408"/>
                </a:cubicBezTo>
                <a:cubicBezTo>
                  <a:pt x="83" y="457"/>
                  <a:pt x="79" y="506"/>
                  <a:pt x="74" y="555"/>
                </a:cubicBezTo>
                <a:cubicBezTo>
                  <a:pt x="71" y="577"/>
                  <a:pt x="60" y="586"/>
                  <a:pt x="43" y="583"/>
                </a:cubicBezTo>
                <a:cubicBezTo>
                  <a:pt x="27" y="580"/>
                  <a:pt x="20" y="567"/>
                  <a:pt x="22" y="548"/>
                </a:cubicBezTo>
                <a:cubicBezTo>
                  <a:pt x="33" y="448"/>
                  <a:pt x="44" y="349"/>
                  <a:pt x="40" y="249"/>
                </a:cubicBezTo>
                <a:cubicBezTo>
                  <a:pt x="40" y="237"/>
                  <a:pt x="38" y="229"/>
                  <a:pt x="27" y="221"/>
                </a:cubicBezTo>
                <a:cubicBezTo>
                  <a:pt x="2" y="202"/>
                  <a:pt x="0" y="173"/>
                  <a:pt x="6" y="146"/>
                </a:cubicBezTo>
                <a:cubicBezTo>
                  <a:pt x="11" y="122"/>
                  <a:pt x="22" y="99"/>
                  <a:pt x="31" y="75"/>
                </a:cubicBezTo>
                <a:cubicBezTo>
                  <a:pt x="35" y="65"/>
                  <a:pt x="43" y="58"/>
                  <a:pt x="55" y="63"/>
                </a:cubicBezTo>
                <a:cubicBezTo>
                  <a:pt x="67" y="69"/>
                  <a:pt x="67" y="79"/>
                  <a:pt x="61" y="91"/>
                </a:cubicBezTo>
                <a:cubicBezTo>
                  <a:pt x="57" y="98"/>
                  <a:pt x="55" y="107"/>
                  <a:pt x="52" y="11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id="{81BECE7F-DADF-4F6D-9A03-F95338BE476D}"/>
              </a:ext>
            </a:extLst>
          </p:cNvPr>
          <p:cNvSpPr>
            <a:spLocks/>
          </p:cNvSpPr>
          <p:nvPr/>
        </p:nvSpPr>
        <p:spPr bwMode="auto">
          <a:xfrm>
            <a:off x="5403850" y="835026"/>
            <a:ext cx="747713" cy="1155700"/>
          </a:xfrm>
          <a:custGeom>
            <a:avLst/>
            <a:gdLst>
              <a:gd name="T0" fmla="*/ 14 w 315"/>
              <a:gd name="T1" fmla="*/ 229 h 487"/>
              <a:gd name="T2" fmla="*/ 0 w 315"/>
              <a:gd name="T3" fmla="*/ 229 h 487"/>
              <a:gd name="T4" fmla="*/ 22 w 315"/>
              <a:gd name="T5" fmla="*/ 213 h 487"/>
              <a:gd name="T6" fmla="*/ 91 w 315"/>
              <a:gd name="T7" fmla="*/ 119 h 487"/>
              <a:gd name="T8" fmla="*/ 118 w 315"/>
              <a:gd name="T9" fmla="*/ 99 h 487"/>
              <a:gd name="T10" fmla="*/ 194 w 315"/>
              <a:gd name="T11" fmla="*/ 99 h 487"/>
              <a:gd name="T12" fmla="*/ 276 w 315"/>
              <a:gd name="T13" fmla="*/ 27 h 487"/>
              <a:gd name="T14" fmla="*/ 280 w 315"/>
              <a:gd name="T15" fmla="*/ 8 h 487"/>
              <a:gd name="T16" fmla="*/ 297 w 315"/>
              <a:gd name="T17" fmla="*/ 2 h 487"/>
              <a:gd name="T18" fmla="*/ 308 w 315"/>
              <a:gd name="T19" fmla="*/ 18 h 487"/>
              <a:gd name="T20" fmla="*/ 223 w 315"/>
              <a:gd name="T21" fmla="*/ 133 h 487"/>
              <a:gd name="T22" fmla="*/ 208 w 315"/>
              <a:gd name="T23" fmla="*/ 136 h 487"/>
              <a:gd name="T24" fmla="*/ 215 w 315"/>
              <a:gd name="T25" fmla="*/ 306 h 487"/>
              <a:gd name="T26" fmla="*/ 228 w 315"/>
              <a:gd name="T27" fmla="*/ 451 h 487"/>
              <a:gd name="T28" fmla="*/ 204 w 315"/>
              <a:gd name="T29" fmla="*/ 485 h 487"/>
              <a:gd name="T30" fmla="*/ 176 w 315"/>
              <a:gd name="T31" fmla="*/ 453 h 487"/>
              <a:gd name="T32" fmla="*/ 160 w 315"/>
              <a:gd name="T33" fmla="*/ 290 h 487"/>
              <a:gd name="T34" fmla="*/ 156 w 315"/>
              <a:gd name="T35" fmla="*/ 277 h 487"/>
              <a:gd name="T36" fmla="*/ 150 w 315"/>
              <a:gd name="T37" fmla="*/ 276 h 487"/>
              <a:gd name="T38" fmla="*/ 145 w 315"/>
              <a:gd name="T39" fmla="*/ 305 h 487"/>
              <a:gd name="T40" fmla="*/ 132 w 315"/>
              <a:gd name="T41" fmla="*/ 447 h 487"/>
              <a:gd name="T42" fmla="*/ 101 w 315"/>
              <a:gd name="T43" fmla="*/ 485 h 487"/>
              <a:gd name="T44" fmla="*/ 79 w 315"/>
              <a:gd name="T45" fmla="*/ 442 h 487"/>
              <a:gd name="T46" fmla="*/ 96 w 315"/>
              <a:gd name="T47" fmla="*/ 219 h 487"/>
              <a:gd name="T48" fmla="*/ 96 w 315"/>
              <a:gd name="T49" fmla="*/ 197 h 487"/>
              <a:gd name="T50" fmla="*/ 91 w 315"/>
              <a:gd name="T51" fmla="*/ 194 h 487"/>
              <a:gd name="T52" fmla="*/ 80 w 315"/>
              <a:gd name="T53" fmla="*/ 210 h 487"/>
              <a:gd name="T54" fmla="*/ 36 w 315"/>
              <a:gd name="T55" fmla="*/ 224 h 487"/>
              <a:gd name="T56" fmla="*/ 13 w 315"/>
              <a:gd name="T57" fmla="*/ 230 h 487"/>
              <a:gd name="T58" fmla="*/ 14 w 315"/>
              <a:gd name="T59" fmla="*/ 229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15" h="487">
                <a:moveTo>
                  <a:pt x="14" y="229"/>
                </a:moveTo>
                <a:cubicBezTo>
                  <a:pt x="11" y="229"/>
                  <a:pt x="8" y="229"/>
                  <a:pt x="0" y="229"/>
                </a:cubicBezTo>
                <a:cubicBezTo>
                  <a:pt x="10" y="222"/>
                  <a:pt x="15" y="217"/>
                  <a:pt x="22" y="213"/>
                </a:cubicBezTo>
                <a:cubicBezTo>
                  <a:pt x="57" y="191"/>
                  <a:pt x="82" y="160"/>
                  <a:pt x="91" y="119"/>
                </a:cubicBezTo>
                <a:cubicBezTo>
                  <a:pt x="95" y="103"/>
                  <a:pt x="104" y="99"/>
                  <a:pt x="118" y="99"/>
                </a:cubicBezTo>
                <a:cubicBezTo>
                  <a:pt x="143" y="99"/>
                  <a:pt x="169" y="98"/>
                  <a:pt x="194" y="99"/>
                </a:cubicBezTo>
                <a:cubicBezTo>
                  <a:pt x="249" y="100"/>
                  <a:pt x="270" y="81"/>
                  <a:pt x="276" y="27"/>
                </a:cubicBezTo>
                <a:cubicBezTo>
                  <a:pt x="276" y="20"/>
                  <a:pt x="276" y="12"/>
                  <a:pt x="280" y="8"/>
                </a:cubicBezTo>
                <a:cubicBezTo>
                  <a:pt x="283" y="4"/>
                  <a:pt x="292" y="0"/>
                  <a:pt x="297" y="2"/>
                </a:cubicBezTo>
                <a:cubicBezTo>
                  <a:pt x="302" y="4"/>
                  <a:pt x="308" y="12"/>
                  <a:pt x="308" y="18"/>
                </a:cubicBezTo>
                <a:cubicBezTo>
                  <a:pt x="315" y="76"/>
                  <a:pt x="280" y="123"/>
                  <a:pt x="223" y="133"/>
                </a:cubicBezTo>
                <a:cubicBezTo>
                  <a:pt x="219" y="134"/>
                  <a:pt x="215" y="135"/>
                  <a:pt x="208" y="136"/>
                </a:cubicBezTo>
                <a:cubicBezTo>
                  <a:pt x="210" y="193"/>
                  <a:pt x="211" y="249"/>
                  <a:pt x="215" y="306"/>
                </a:cubicBezTo>
                <a:cubicBezTo>
                  <a:pt x="218" y="354"/>
                  <a:pt x="224" y="402"/>
                  <a:pt x="228" y="451"/>
                </a:cubicBezTo>
                <a:cubicBezTo>
                  <a:pt x="230" y="472"/>
                  <a:pt x="221" y="484"/>
                  <a:pt x="204" y="485"/>
                </a:cubicBezTo>
                <a:cubicBezTo>
                  <a:pt x="189" y="486"/>
                  <a:pt x="178" y="474"/>
                  <a:pt x="176" y="453"/>
                </a:cubicBezTo>
                <a:cubicBezTo>
                  <a:pt x="171" y="399"/>
                  <a:pt x="166" y="345"/>
                  <a:pt x="160" y="290"/>
                </a:cubicBezTo>
                <a:cubicBezTo>
                  <a:pt x="160" y="286"/>
                  <a:pt x="158" y="281"/>
                  <a:pt x="156" y="277"/>
                </a:cubicBezTo>
                <a:cubicBezTo>
                  <a:pt x="154" y="276"/>
                  <a:pt x="152" y="276"/>
                  <a:pt x="150" y="276"/>
                </a:cubicBezTo>
                <a:cubicBezTo>
                  <a:pt x="148" y="286"/>
                  <a:pt x="146" y="296"/>
                  <a:pt x="145" y="305"/>
                </a:cubicBezTo>
                <a:cubicBezTo>
                  <a:pt x="140" y="352"/>
                  <a:pt x="136" y="400"/>
                  <a:pt x="132" y="447"/>
                </a:cubicBezTo>
                <a:cubicBezTo>
                  <a:pt x="129" y="474"/>
                  <a:pt x="118" y="487"/>
                  <a:pt x="101" y="485"/>
                </a:cubicBezTo>
                <a:cubicBezTo>
                  <a:pt x="83" y="483"/>
                  <a:pt x="77" y="469"/>
                  <a:pt x="79" y="442"/>
                </a:cubicBezTo>
                <a:cubicBezTo>
                  <a:pt x="85" y="367"/>
                  <a:pt x="91" y="293"/>
                  <a:pt x="96" y="219"/>
                </a:cubicBezTo>
                <a:cubicBezTo>
                  <a:pt x="97" y="212"/>
                  <a:pt x="96" y="205"/>
                  <a:pt x="96" y="197"/>
                </a:cubicBezTo>
                <a:cubicBezTo>
                  <a:pt x="95" y="196"/>
                  <a:pt x="93" y="195"/>
                  <a:pt x="91" y="194"/>
                </a:cubicBezTo>
                <a:cubicBezTo>
                  <a:pt x="88" y="199"/>
                  <a:pt x="84" y="205"/>
                  <a:pt x="80" y="210"/>
                </a:cubicBezTo>
                <a:cubicBezTo>
                  <a:pt x="68" y="222"/>
                  <a:pt x="57" y="235"/>
                  <a:pt x="36" y="224"/>
                </a:cubicBezTo>
                <a:cubicBezTo>
                  <a:pt x="31" y="221"/>
                  <a:pt x="21" y="228"/>
                  <a:pt x="13" y="230"/>
                </a:cubicBezTo>
                <a:lnTo>
                  <a:pt x="14" y="22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45">
            <a:extLst>
              <a:ext uri="{FF2B5EF4-FFF2-40B4-BE49-F238E27FC236}">
                <a16:creationId xmlns:a16="http://schemas.microsoft.com/office/drawing/2014/main" id="{1E1CFBB9-F4A4-4D6C-B1D1-21FB8FD6475F}"/>
              </a:ext>
            </a:extLst>
          </p:cNvPr>
          <p:cNvSpPr>
            <a:spLocks noEditPoints="1"/>
          </p:cNvSpPr>
          <p:nvPr/>
        </p:nvSpPr>
        <p:spPr bwMode="auto">
          <a:xfrm>
            <a:off x="7381875" y="3995738"/>
            <a:ext cx="598488" cy="935038"/>
          </a:xfrm>
          <a:custGeom>
            <a:avLst/>
            <a:gdLst>
              <a:gd name="T0" fmla="*/ 123 w 252"/>
              <a:gd name="T1" fmla="*/ 184 h 394"/>
              <a:gd name="T2" fmla="*/ 116 w 252"/>
              <a:gd name="T3" fmla="*/ 255 h 394"/>
              <a:gd name="T4" fmla="*/ 104 w 252"/>
              <a:gd name="T5" fmla="*/ 367 h 394"/>
              <a:gd name="T6" fmla="*/ 75 w 252"/>
              <a:gd name="T7" fmla="*/ 392 h 394"/>
              <a:gd name="T8" fmla="*/ 52 w 252"/>
              <a:gd name="T9" fmla="*/ 360 h 394"/>
              <a:gd name="T10" fmla="*/ 69 w 252"/>
              <a:gd name="T11" fmla="*/ 189 h 394"/>
              <a:gd name="T12" fmla="*/ 71 w 252"/>
              <a:gd name="T13" fmla="*/ 163 h 394"/>
              <a:gd name="T14" fmla="*/ 58 w 252"/>
              <a:gd name="T15" fmla="*/ 143 h 394"/>
              <a:gd name="T16" fmla="*/ 37 w 252"/>
              <a:gd name="T17" fmla="*/ 42 h 394"/>
              <a:gd name="T18" fmla="*/ 115 w 252"/>
              <a:gd name="T19" fmla="*/ 7 h 394"/>
              <a:gd name="T20" fmla="*/ 137 w 252"/>
              <a:gd name="T21" fmla="*/ 7 h 394"/>
              <a:gd name="T22" fmla="*/ 225 w 252"/>
              <a:gd name="T23" fmla="*/ 49 h 394"/>
              <a:gd name="T24" fmla="*/ 206 w 252"/>
              <a:gd name="T25" fmla="*/ 138 h 394"/>
              <a:gd name="T26" fmla="*/ 185 w 252"/>
              <a:gd name="T27" fmla="*/ 178 h 394"/>
              <a:gd name="T28" fmla="*/ 203 w 252"/>
              <a:gd name="T29" fmla="*/ 353 h 394"/>
              <a:gd name="T30" fmla="*/ 204 w 252"/>
              <a:gd name="T31" fmla="*/ 363 h 394"/>
              <a:gd name="T32" fmla="*/ 180 w 252"/>
              <a:gd name="T33" fmla="*/ 392 h 394"/>
              <a:gd name="T34" fmla="*/ 151 w 252"/>
              <a:gd name="T35" fmla="*/ 366 h 394"/>
              <a:gd name="T36" fmla="*/ 135 w 252"/>
              <a:gd name="T37" fmla="*/ 201 h 394"/>
              <a:gd name="T38" fmla="*/ 132 w 252"/>
              <a:gd name="T39" fmla="*/ 183 h 394"/>
              <a:gd name="T40" fmla="*/ 123 w 252"/>
              <a:gd name="T41" fmla="*/ 184 h 394"/>
              <a:gd name="T42" fmla="*/ 168 w 252"/>
              <a:gd name="T43" fmla="*/ 116 h 394"/>
              <a:gd name="T44" fmla="*/ 127 w 252"/>
              <a:gd name="T45" fmla="*/ 79 h 394"/>
              <a:gd name="T46" fmla="*/ 87 w 252"/>
              <a:gd name="T47" fmla="*/ 117 h 394"/>
              <a:gd name="T48" fmla="*/ 100 w 252"/>
              <a:gd name="T49" fmla="*/ 153 h 394"/>
              <a:gd name="T50" fmla="*/ 155 w 252"/>
              <a:gd name="T51" fmla="*/ 153 h 394"/>
              <a:gd name="T52" fmla="*/ 168 w 252"/>
              <a:gd name="T53" fmla="*/ 116 h 394"/>
              <a:gd name="T54" fmla="*/ 186 w 252"/>
              <a:gd name="T55" fmla="*/ 61 h 394"/>
              <a:gd name="T56" fmla="*/ 186 w 252"/>
              <a:gd name="T57" fmla="*/ 110 h 394"/>
              <a:gd name="T58" fmla="*/ 186 w 252"/>
              <a:gd name="T59" fmla="*/ 61 h 394"/>
              <a:gd name="T60" fmla="*/ 70 w 252"/>
              <a:gd name="T61" fmla="*/ 62 h 394"/>
              <a:gd name="T62" fmla="*/ 64 w 252"/>
              <a:gd name="T63" fmla="*/ 59 h 394"/>
              <a:gd name="T64" fmla="*/ 49 w 252"/>
              <a:gd name="T65" fmla="*/ 92 h 394"/>
              <a:gd name="T66" fmla="*/ 70 w 252"/>
              <a:gd name="T67" fmla="*/ 114 h 394"/>
              <a:gd name="T68" fmla="*/ 70 w 252"/>
              <a:gd name="T69" fmla="*/ 62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52" h="394">
                <a:moveTo>
                  <a:pt x="123" y="184"/>
                </a:moveTo>
                <a:cubicBezTo>
                  <a:pt x="121" y="207"/>
                  <a:pt x="118" y="231"/>
                  <a:pt x="116" y="255"/>
                </a:cubicBezTo>
                <a:cubicBezTo>
                  <a:pt x="112" y="293"/>
                  <a:pt x="108" y="330"/>
                  <a:pt x="104" y="367"/>
                </a:cubicBezTo>
                <a:cubicBezTo>
                  <a:pt x="102" y="385"/>
                  <a:pt x="91" y="394"/>
                  <a:pt x="75" y="392"/>
                </a:cubicBezTo>
                <a:cubicBezTo>
                  <a:pt x="60" y="390"/>
                  <a:pt x="50" y="378"/>
                  <a:pt x="52" y="360"/>
                </a:cubicBezTo>
                <a:cubicBezTo>
                  <a:pt x="58" y="303"/>
                  <a:pt x="64" y="246"/>
                  <a:pt x="69" y="189"/>
                </a:cubicBezTo>
                <a:cubicBezTo>
                  <a:pt x="70" y="181"/>
                  <a:pt x="70" y="172"/>
                  <a:pt x="71" y="163"/>
                </a:cubicBezTo>
                <a:cubicBezTo>
                  <a:pt x="72" y="153"/>
                  <a:pt x="68" y="147"/>
                  <a:pt x="58" y="143"/>
                </a:cubicBezTo>
                <a:cubicBezTo>
                  <a:pt x="7" y="120"/>
                  <a:pt x="0" y="83"/>
                  <a:pt x="37" y="42"/>
                </a:cubicBezTo>
                <a:cubicBezTo>
                  <a:pt x="58" y="18"/>
                  <a:pt x="81" y="1"/>
                  <a:pt x="115" y="7"/>
                </a:cubicBezTo>
                <a:cubicBezTo>
                  <a:pt x="122" y="8"/>
                  <a:pt x="130" y="8"/>
                  <a:pt x="137" y="7"/>
                </a:cubicBezTo>
                <a:cubicBezTo>
                  <a:pt x="176" y="0"/>
                  <a:pt x="202" y="21"/>
                  <a:pt x="225" y="49"/>
                </a:cubicBezTo>
                <a:cubicBezTo>
                  <a:pt x="252" y="84"/>
                  <a:pt x="246" y="119"/>
                  <a:pt x="206" y="138"/>
                </a:cubicBezTo>
                <a:cubicBezTo>
                  <a:pt x="186" y="147"/>
                  <a:pt x="183" y="158"/>
                  <a:pt x="185" y="178"/>
                </a:cubicBezTo>
                <a:cubicBezTo>
                  <a:pt x="192" y="236"/>
                  <a:pt x="197" y="294"/>
                  <a:pt x="203" y="353"/>
                </a:cubicBezTo>
                <a:cubicBezTo>
                  <a:pt x="203" y="356"/>
                  <a:pt x="203" y="359"/>
                  <a:pt x="204" y="363"/>
                </a:cubicBezTo>
                <a:cubicBezTo>
                  <a:pt x="204" y="379"/>
                  <a:pt x="198" y="390"/>
                  <a:pt x="180" y="392"/>
                </a:cubicBezTo>
                <a:cubicBezTo>
                  <a:pt x="164" y="394"/>
                  <a:pt x="153" y="384"/>
                  <a:pt x="151" y="366"/>
                </a:cubicBezTo>
                <a:cubicBezTo>
                  <a:pt x="146" y="311"/>
                  <a:pt x="141" y="256"/>
                  <a:pt x="135" y="201"/>
                </a:cubicBezTo>
                <a:cubicBezTo>
                  <a:pt x="135" y="195"/>
                  <a:pt x="133" y="189"/>
                  <a:pt x="132" y="183"/>
                </a:cubicBezTo>
                <a:cubicBezTo>
                  <a:pt x="129" y="183"/>
                  <a:pt x="126" y="183"/>
                  <a:pt x="123" y="184"/>
                </a:cubicBezTo>
                <a:close/>
                <a:moveTo>
                  <a:pt x="168" y="116"/>
                </a:moveTo>
                <a:cubicBezTo>
                  <a:pt x="163" y="92"/>
                  <a:pt x="148" y="79"/>
                  <a:pt x="127" y="79"/>
                </a:cubicBezTo>
                <a:cubicBezTo>
                  <a:pt x="106" y="79"/>
                  <a:pt x="91" y="93"/>
                  <a:pt x="87" y="117"/>
                </a:cubicBezTo>
                <a:cubicBezTo>
                  <a:pt x="108" y="122"/>
                  <a:pt x="113" y="135"/>
                  <a:pt x="100" y="153"/>
                </a:cubicBezTo>
                <a:cubicBezTo>
                  <a:pt x="121" y="167"/>
                  <a:pt x="134" y="167"/>
                  <a:pt x="155" y="153"/>
                </a:cubicBezTo>
                <a:cubicBezTo>
                  <a:pt x="145" y="130"/>
                  <a:pt x="146" y="128"/>
                  <a:pt x="168" y="116"/>
                </a:cubicBezTo>
                <a:close/>
                <a:moveTo>
                  <a:pt x="186" y="61"/>
                </a:moveTo>
                <a:cubicBezTo>
                  <a:pt x="186" y="77"/>
                  <a:pt x="186" y="93"/>
                  <a:pt x="186" y="110"/>
                </a:cubicBezTo>
                <a:cubicBezTo>
                  <a:pt x="214" y="95"/>
                  <a:pt x="214" y="81"/>
                  <a:pt x="186" y="61"/>
                </a:cubicBezTo>
                <a:close/>
                <a:moveTo>
                  <a:pt x="70" y="62"/>
                </a:moveTo>
                <a:cubicBezTo>
                  <a:pt x="68" y="61"/>
                  <a:pt x="66" y="60"/>
                  <a:pt x="64" y="59"/>
                </a:cubicBezTo>
                <a:cubicBezTo>
                  <a:pt x="59" y="70"/>
                  <a:pt x="51" y="81"/>
                  <a:pt x="49" y="92"/>
                </a:cubicBezTo>
                <a:cubicBezTo>
                  <a:pt x="49" y="97"/>
                  <a:pt x="61" y="104"/>
                  <a:pt x="70" y="114"/>
                </a:cubicBezTo>
                <a:cubicBezTo>
                  <a:pt x="70" y="92"/>
                  <a:pt x="70" y="77"/>
                  <a:pt x="70" y="6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46">
            <a:extLst>
              <a:ext uri="{FF2B5EF4-FFF2-40B4-BE49-F238E27FC236}">
                <a16:creationId xmlns:a16="http://schemas.microsoft.com/office/drawing/2014/main" id="{ABF131A5-A04A-43DF-A828-2C41E859BD7C}"/>
              </a:ext>
            </a:extLst>
          </p:cNvPr>
          <p:cNvSpPr>
            <a:spLocks/>
          </p:cNvSpPr>
          <p:nvPr/>
        </p:nvSpPr>
        <p:spPr bwMode="auto">
          <a:xfrm>
            <a:off x="5465763" y="3786188"/>
            <a:ext cx="863600" cy="1149350"/>
          </a:xfrm>
          <a:custGeom>
            <a:avLst/>
            <a:gdLst>
              <a:gd name="T0" fmla="*/ 355 w 364"/>
              <a:gd name="T1" fmla="*/ 33 h 484"/>
              <a:gd name="T2" fmla="*/ 246 w 364"/>
              <a:gd name="T3" fmla="*/ 135 h 484"/>
              <a:gd name="T4" fmla="*/ 241 w 364"/>
              <a:gd name="T5" fmla="*/ 154 h 484"/>
              <a:gd name="T6" fmla="*/ 217 w 364"/>
              <a:gd name="T7" fmla="*/ 202 h 484"/>
              <a:gd name="T8" fmla="*/ 207 w 364"/>
              <a:gd name="T9" fmla="*/ 280 h 484"/>
              <a:gd name="T10" fmla="*/ 169 w 364"/>
              <a:gd name="T11" fmla="*/ 468 h 484"/>
              <a:gd name="T12" fmla="*/ 135 w 364"/>
              <a:gd name="T13" fmla="*/ 477 h 484"/>
              <a:gd name="T14" fmla="*/ 124 w 364"/>
              <a:gd name="T15" fmla="*/ 441 h 484"/>
              <a:gd name="T16" fmla="*/ 153 w 364"/>
              <a:gd name="T17" fmla="*/ 362 h 484"/>
              <a:gd name="T18" fmla="*/ 155 w 364"/>
              <a:gd name="T19" fmla="*/ 351 h 484"/>
              <a:gd name="T20" fmla="*/ 128 w 364"/>
              <a:gd name="T21" fmla="*/ 372 h 484"/>
              <a:gd name="T22" fmla="*/ 36 w 364"/>
              <a:gd name="T23" fmla="*/ 407 h 484"/>
              <a:gd name="T24" fmla="*/ 2 w 364"/>
              <a:gd name="T25" fmla="*/ 385 h 484"/>
              <a:gd name="T26" fmla="*/ 29 w 364"/>
              <a:gd name="T27" fmla="*/ 355 h 484"/>
              <a:gd name="T28" fmla="*/ 136 w 364"/>
              <a:gd name="T29" fmla="*/ 281 h 484"/>
              <a:gd name="T30" fmla="*/ 136 w 364"/>
              <a:gd name="T31" fmla="*/ 250 h 484"/>
              <a:gd name="T32" fmla="*/ 136 w 364"/>
              <a:gd name="T33" fmla="*/ 196 h 484"/>
              <a:gd name="T34" fmla="*/ 147 w 364"/>
              <a:gd name="T35" fmla="*/ 162 h 484"/>
              <a:gd name="T36" fmla="*/ 141 w 364"/>
              <a:gd name="T37" fmla="*/ 159 h 484"/>
              <a:gd name="T38" fmla="*/ 118 w 364"/>
              <a:gd name="T39" fmla="*/ 212 h 484"/>
              <a:gd name="T40" fmla="*/ 95 w 364"/>
              <a:gd name="T41" fmla="*/ 234 h 484"/>
              <a:gd name="T42" fmla="*/ 84 w 364"/>
              <a:gd name="T43" fmla="*/ 204 h 484"/>
              <a:gd name="T44" fmla="*/ 198 w 364"/>
              <a:gd name="T45" fmla="*/ 93 h 484"/>
              <a:gd name="T46" fmla="*/ 238 w 364"/>
              <a:gd name="T47" fmla="*/ 97 h 484"/>
              <a:gd name="T48" fmla="*/ 252 w 364"/>
              <a:gd name="T49" fmla="*/ 94 h 484"/>
              <a:gd name="T50" fmla="*/ 321 w 364"/>
              <a:gd name="T51" fmla="*/ 21 h 484"/>
              <a:gd name="T52" fmla="*/ 351 w 364"/>
              <a:gd name="T53" fmla="*/ 3 h 484"/>
              <a:gd name="T54" fmla="*/ 355 w 364"/>
              <a:gd name="T55" fmla="*/ 33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64" h="484">
                <a:moveTo>
                  <a:pt x="355" y="33"/>
                </a:moveTo>
                <a:cubicBezTo>
                  <a:pt x="331" y="81"/>
                  <a:pt x="295" y="116"/>
                  <a:pt x="246" y="135"/>
                </a:cubicBezTo>
                <a:cubicBezTo>
                  <a:pt x="244" y="142"/>
                  <a:pt x="244" y="148"/>
                  <a:pt x="241" y="154"/>
                </a:cubicBezTo>
                <a:cubicBezTo>
                  <a:pt x="233" y="170"/>
                  <a:pt x="225" y="185"/>
                  <a:pt x="217" y="202"/>
                </a:cubicBezTo>
                <a:cubicBezTo>
                  <a:pt x="204" y="227"/>
                  <a:pt x="201" y="251"/>
                  <a:pt x="207" y="280"/>
                </a:cubicBezTo>
                <a:cubicBezTo>
                  <a:pt x="221" y="347"/>
                  <a:pt x="200" y="409"/>
                  <a:pt x="169" y="468"/>
                </a:cubicBezTo>
                <a:cubicBezTo>
                  <a:pt x="162" y="482"/>
                  <a:pt x="148" y="484"/>
                  <a:pt x="135" y="477"/>
                </a:cubicBezTo>
                <a:cubicBezTo>
                  <a:pt x="120" y="469"/>
                  <a:pt x="119" y="456"/>
                  <a:pt x="124" y="441"/>
                </a:cubicBezTo>
                <a:cubicBezTo>
                  <a:pt x="134" y="415"/>
                  <a:pt x="143" y="388"/>
                  <a:pt x="153" y="362"/>
                </a:cubicBezTo>
                <a:cubicBezTo>
                  <a:pt x="154" y="360"/>
                  <a:pt x="154" y="357"/>
                  <a:pt x="155" y="351"/>
                </a:cubicBezTo>
                <a:cubicBezTo>
                  <a:pt x="144" y="359"/>
                  <a:pt x="136" y="366"/>
                  <a:pt x="128" y="372"/>
                </a:cubicBezTo>
                <a:cubicBezTo>
                  <a:pt x="100" y="392"/>
                  <a:pt x="69" y="404"/>
                  <a:pt x="36" y="407"/>
                </a:cubicBezTo>
                <a:cubicBezTo>
                  <a:pt x="15" y="410"/>
                  <a:pt x="4" y="401"/>
                  <a:pt x="2" y="385"/>
                </a:cubicBezTo>
                <a:cubicBezTo>
                  <a:pt x="0" y="369"/>
                  <a:pt x="10" y="358"/>
                  <a:pt x="29" y="355"/>
                </a:cubicBezTo>
                <a:cubicBezTo>
                  <a:pt x="77" y="347"/>
                  <a:pt x="115" y="327"/>
                  <a:pt x="136" y="281"/>
                </a:cubicBezTo>
                <a:cubicBezTo>
                  <a:pt x="141" y="271"/>
                  <a:pt x="139" y="262"/>
                  <a:pt x="136" y="250"/>
                </a:cubicBezTo>
                <a:cubicBezTo>
                  <a:pt x="131" y="233"/>
                  <a:pt x="134" y="214"/>
                  <a:pt x="136" y="196"/>
                </a:cubicBezTo>
                <a:cubicBezTo>
                  <a:pt x="137" y="184"/>
                  <a:pt x="143" y="173"/>
                  <a:pt x="147" y="162"/>
                </a:cubicBezTo>
                <a:cubicBezTo>
                  <a:pt x="145" y="161"/>
                  <a:pt x="143" y="160"/>
                  <a:pt x="141" y="159"/>
                </a:cubicBezTo>
                <a:cubicBezTo>
                  <a:pt x="133" y="177"/>
                  <a:pt x="125" y="194"/>
                  <a:pt x="118" y="212"/>
                </a:cubicBezTo>
                <a:cubicBezTo>
                  <a:pt x="114" y="224"/>
                  <a:pt x="112" y="238"/>
                  <a:pt x="95" y="234"/>
                </a:cubicBezTo>
                <a:cubicBezTo>
                  <a:pt x="80" y="230"/>
                  <a:pt x="81" y="217"/>
                  <a:pt x="84" y="204"/>
                </a:cubicBezTo>
                <a:cubicBezTo>
                  <a:pt x="99" y="143"/>
                  <a:pt x="138" y="106"/>
                  <a:pt x="198" y="93"/>
                </a:cubicBezTo>
                <a:cubicBezTo>
                  <a:pt x="211" y="90"/>
                  <a:pt x="225" y="96"/>
                  <a:pt x="238" y="97"/>
                </a:cubicBezTo>
                <a:cubicBezTo>
                  <a:pt x="243" y="97"/>
                  <a:pt x="248" y="96"/>
                  <a:pt x="252" y="94"/>
                </a:cubicBezTo>
                <a:cubicBezTo>
                  <a:pt x="283" y="77"/>
                  <a:pt x="307" y="54"/>
                  <a:pt x="321" y="21"/>
                </a:cubicBezTo>
                <a:cubicBezTo>
                  <a:pt x="327" y="7"/>
                  <a:pt x="335" y="0"/>
                  <a:pt x="351" y="3"/>
                </a:cubicBezTo>
                <a:cubicBezTo>
                  <a:pt x="360" y="12"/>
                  <a:pt x="364" y="22"/>
                  <a:pt x="355" y="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47">
            <a:extLst>
              <a:ext uri="{FF2B5EF4-FFF2-40B4-BE49-F238E27FC236}">
                <a16:creationId xmlns:a16="http://schemas.microsoft.com/office/drawing/2014/main" id="{730375F2-6070-478A-B8DD-2B0497BFA37D}"/>
              </a:ext>
            </a:extLst>
          </p:cNvPr>
          <p:cNvSpPr>
            <a:spLocks/>
          </p:cNvSpPr>
          <p:nvPr/>
        </p:nvSpPr>
        <p:spPr bwMode="auto">
          <a:xfrm>
            <a:off x="4398963" y="2622551"/>
            <a:ext cx="655638" cy="847725"/>
          </a:xfrm>
          <a:custGeom>
            <a:avLst/>
            <a:gdLst>
              <a:gd name="T0" fmla="*/ 190 w 276"/>
              <a:gd name="T1" fmla="*/ 63 h 357"/>
              <a:gd name="T2" fmla="*/ 197 w 276"/>
              <a:gd name="T3" fmla="*/ 86 h 357"/>
              <a:gd name="T4" fmla="*/ 183 w 276"/>
              <a:gd name="T5" fmla="*/ 136 h 357"/>
              <a:gd name="T6" fmla="*/ 212 w 276"/>
              <a:gd name="T7" fmla="*/ 136 h 357"/>
              <a:gd name="T8" fmla="*/ 272 w 276"/>
              <a:gd name="T9" fmla="*/ 193 h 357"/>
              <a:gd name="T10" fmla="*/ 250 w 276"/>
              <a:gd name="T11" fmla="*/ 290 h 357"/>
              <a:gd name="T12" fmla="*/ 217 w 276"/>
              <a:gd name="T13" fmla="*/ 302 h 357"/>
              <a:gd name="T14" fmla="*/ 202 w 276"/>
              <a:gd name="T15" fmla="*/ 269 h 357"/>
              <a:gd name="T16" fmla="*/ 219 w 276"/>
              <a:gd name="T17" fmla="*/ 212 h 357"/>
              <a:gd name="T18" fmla="*/ 208 w 276"/>
              <a:gd name="T19" fmla="*/ 189 h 357"/>
              <a:gd name="T20" fmla="*/ 177 w 276"/>
              <a:gd name="T21" fmla="*/ 207 h 357"/>
              <a:gd name="T22" fmla="*/ 50 w 276"/>
              <a:gd name="T23" fmla="*/ 349 h 357"/>
              <a:gd name="T24" fmla="*/ 10 w 276"/>
              <a:gd name="T25" fmla="*/ 336 h 357"/>
              <a:gd name="T26" fmla="*/ 31 w 276"/>
              <a:gd name="T27" fmla="*/ 300 h 357"/>
              <a:gd name="T28" fmla="*/ 122 w 276"/>
              <a:gd name="T29" fmla="*/ 212 h 357"/>
              <a:gd name="T30" fmla="*/ 117 w 276"/>
              <a:gd name="T31" fmla="*/ 177 h 357"/>
              <a:gd name="T32" fmla="*/ 109 w 276"/>
              <a:gd name="T33" fmla="*/ 112 h 357"/>
              <a:gd name="T34" fmla="*/ 123 w 276"/>
              <a:gd name="T35" fmla="*/ 52 h 357"/>
              <a:gd name="T36" fmla="*/ 50 w 276"/>
              <a:gd name="T37" fmla="*/ 97 h 357"/>
              <a:gd name="T38" fmla="*/ 34 w 276"/>
              <a:gd name="T39" fmla="*/ 110 h 357"/>
              <a:gd name="T40" fmla="*/ 8 w 276"/>
              <a:gd name="T41" fmla="*/ 109 h 357"/>
              <a:gd name="T42" fmla="*/ 13 w 276"/>
              <a:gd name="T43" fmla="*/ 84 h 357"/>
              <a:gd name="T44" fmla="*/ 80 w 276"/>
              <a:gd name="T45" fmla="*/ 38 h 357"/>
              <a:gd name="T46" fmla="*/ 162 w 276"/>
              <a:gd name="T47" fmla="*/ 7 h 357"/>
              <a:gd name="T48" fmla="*/ 206 w 276"/>
              <a:gd name="T49" fmla="*/ 24 h 357"/>
              <a:gd name="T50" fmla="*/ 189 w 276"/>
              <a:gd name="T51" fmla="*/ 24 h 357"/>
              <a:gd name="T52" fmla="*/ 170 w 276"/>
              <a:gd name="T53" fmla="*/ 26 h 357"/>
              <a:gd name="T54" fmla="*/ 165 w 276"/>
              <a:gd name="T55" fmla="*/ 47 h 357"/>
              <a:gd name="T56" fmla="*/ 190 w 276"/>
              <a:gd name="T57" fmla="*/ 63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76" h="357">
                <a:moveTo>
                  <a:pt x="190" y="63"/>
                </a:moveTo>
                <a:cubicBezTo>
                  <a:pt x="198" y="69"/>
                  <a:pt x="202" y="75"/>
                  <a:pt x="197" y="86"/>
                </a:cubicBezTo>
                <a:cubicBezTo>
                  <a:pt x="191" y="101"/>
                  <a:pt x="188" y="118"/>
                  <a:pt x="183" y="136"/>
                </a:cubicBezTo>
                <a:cubicBezTo>
                  <a:pt x="194" y="136"/>
                  <a:pt x="203" y="136"/>
                  <a:pt x="212" y="136"/>
                </a:cubicBezTo>
                <a:cubicBezTo>
                  <a:pt x="246" y="138"/>
                  <a:pt x="269" y="159"/>
                  <a:pt x="272" y="193"/>
                </a:cubicBezTo>
                <a:cubicBezTo>
                  <a:pt x="276" y="228"/>
                  <a:pt x="264" y="259"/>
                  <a:pt x="250" y="290"/>
                </a:cubicBezTo>
                <a:cubicBezTo>
                  <a:pt x="244" y="303"/>
                  <a:pt x="232" y="308"/>
                  <a:pt x="217" y="302"/>
                </a:cubicBezTo>
                <a:cubicBezTo>
                  <a:pt x="203" y="295"/>
                  <a:pt x="198" y="284"/>
                  <a:pt x="202" y="269"/>
                </a:cubicBezTo>
                <a:cubicBezTo>
                  <a:pt x="208" y="250"/>
                  <a:pt x="215" y="231"/>
                  <a:pt x="219" y="212"/>
                </a:cubicBezTo>
                <a:cubicBezTo>
                  <a:pt x="221" y="203"/>
                  <a:pt x="223" y="190"/>
                  <a:pt x="208" y="189"/>
                </a:cubicBezTo>
                <a:cubicBezTo>
                  <a:pt x="195" y="189"/>
                  <a:pt x="180" y="185"/>
                  <a:pt x="177" y="207"/>
                </a:cubicBezTo>
                <a:cubicBezTo>
                  <a:pt x="165" y="281"/>
                  <a:pt x="118" y="325"/>
                  <a:pt x="50" y="349"/>
                </a:cubicBezTo>
                <a:cubicBezTo>
                  <a:pt x="29" y="357"/>
                  <a:pt x="16" y="352"/>
                  <a:pt x="10" y="336"/>
                </a:cubicBezTo>
                <a:cubicBezTo>
                  <a:pt x="4" y="321"/>
                  <a:pt x="11" y="308"/>
                  <a:pt x="31" y="300"/>
                </a:cubicBezTo>
                <a:cubicBezTo>
                  <a:pt x="74" y="284"/>
                  <a:pt x="108" y="258"/>
                  <a:pt x="122" y="212"/>
                </a:cubicBezTo>
                <a:cubicBezTo>
                  <a:pt x="125" y="200"/>
                  <a:pt x="127" y="189"/>
                  <a:pt x="117" y="177"/>
                </a:cubicBezTo>
                <a:cubicBezTo>
                  <a:pt x="100" y="158"/>
                  <a:pt x="107" y="134"/>
                  <a:pt x="109" y="112"/>
                </a:cubicBezTo>
                <a:cubicBezTo>
                  <a:pt x="112" y="94"/>
                  <a:pt x="117" y="76"/>
                  <a:pt x="123" y="52"/>
                </a:cubicBezTo>
                <a:cubicBezTo>
                  <a:pt x="96" y="68"/>
                  <a:pt x="73" y="83"/>
                  <a:pt x="50" y="97"/>
                </a:cubicBezTo>
                <a:cubicBezTo>
                  <a:pt x="44" y="101"/>
                  <a:pt x="39" y="105"/>
                  <a:pt x="34" y="110"/>
                </a:cubicBezTo>
                <a:cubicBezTo>
                  <a:pt x="25" y="117"/>
                  <a:pt x="16" y="119"/>
                  <a:pt x="8" y="109"/>
                </a:cubicBezTo>
                <a:cubicBezTo>
                  <a:pt x="0" y="99"/>
                  <a:pt x="3" y="90"/>
                  <a:pt x="13" y="84"/>
                </a:cubicBezTo>
                <a:cubicBezTo>
                  <a:pt x="35" y="68"/>
                  <a:pt x="56" y="50"/>
                  <a:pt x="80" y="38"/>
                </a:cubicBezTo>
                <a:cubicBezTo>
                  <a:pt x="106" y="25"/>
                  <a:pt x="134" y="15"/>
                  <a:pt x="162" y="7"/>
                </a:cubicBezTo>
                <a:cubicBezTo>
                  <a:pt x="185" y="0"/>
                  <a:pt x="195" y="5"/>
                  <a:pt x="206" y="24"/>
                </a:cubicBezTo>
                <a:cubicBezTo>
                  <a:pt x="200" y="24"/>
                  <a:pt x="195" y="24"/>
                  <a:pt x="189" y="24"/>
                </a:cubicBezTo>
                <a:cubicBezTo>
                  <a:pt x="183" y="25"/>
                  <a:pt x="173" y="23"/>
                  <a:pt x="170" y="26"/>
                </a:cubicBezTo>
                <a:cubicBezTo>
                  <a:pt x="166" y="31"/>
                  <a:pt x="163" y="43"/>
                  <a:pt x="165" y="47"/>
                </a:cubicBezTo>
                <a:cubicBezTo>
                  <a:pt x="171" y="54"/>
                  <a:pt x="182" y="58"/>
                  <a:pt x="190" y="6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48">
            <a:extLst>
              <a:ext uri="{FF2B5EF4-FFF2-40B4-BE49-F238E27FC236}">
                <a16:creationId xmlns:a16="http://schemas.microsoft.com/office/drawing/2014/main" id="{158C50E0-6BB1-4E5A-B0CC-6BCC534C7D73}"/>
              </a:ext>
            </a:extLst>
          </p:cNvPr>
          <p:cNvSpPr>
            <a:spLocks/>
          </p:cNvSpPr>
          <p:nvPr/>
        </p:nvSpPr>
        <p:spPr bwMode="auto">
          <a:xfrm>
            <a:off x="5535613" y="2501901"/>
            <a:ext cx="519113" cy="966788"/>
          </a:xfrm>
          <a:custGeom>
            <a:avLst/>
            <a:gdLst>
              <a:gd name="T0" fmla="*/ 163 w 218"/>
              <a:gd name="T1" fmla="*/ 54 h 407"/>
              <a:gd name="T2" fmla="*/ 194 w 218"/>
              <a:gd name="T3" fmla="*/ 62 h 407"/>
              <a:gd name="T4" fmla="*/ 174 w 218"/>
              <a:gd name="T5" fmla="*/ 143 h 407"/>
              <a:gd name="T6" fmla="*/ 178 w 218"/>
              <a:gd name="T7" fmla="*/ 170 h 407"/>
              <a:gd name="T8" fmla="*/ 215 w 218"/>
              <a:gd name="T9" fmla="*/ 344 h 407"/>
              <a:gd name="T10" fmla="*/ 212 w 218"/>
              <a:gd name="T11" fmla="*/ 378 h 407"/>
              <a:gd name="T12" fmla="*/ 180 w 218"/>
              <a:gd name="T13" fmla="*/ 404 h 407"/>
              <a:gd name="T14" fmla="*/ 159 w 218"/>
              <a:gd name="T15" fmla="*/ 371 h 407"/>
              <a:gd name="T16" fmla="*/ 157 w 218"/>
              <a:gd name="T17" fmla="*/ 255 h 407"/>
              <a:gd name="T18" fmla="*/ 40 w 218"/>
              <a:gd name="T19" fmla="*/ 348 h 407"/>
              <a:gd name="T20" fmla="*/ 12 w 218"/>
              <a:gd name="T21" fmla="*/ 346 h 407"/>
              <a:gd name="T22" fmla="*/ 1 w 218"/>
              <a:gd name="T23" fmla="*/ 322 h 407"/>
              <a:gd name="T24" fmla="*/ 20 w 218"/>
              <a:gd name="T25" fmla="*/ 300 h 407"/>
              <a:gd name="T26" fmla="*/ 101 w 218"/>
              <a:gd name="T27" fmla="*/ 238 h 407"/>
              <a:gd name="T28" fmla="*/ 116 w 218"/>
              <a:gd name="T29" fmla="*/ 199 h 407"/>
              <a:gd name="T30" fmla="*/ 114 w 218"/>
              <a:gd name="T31" fmla="*/ 184 h 407"/>
              <a:gd name="T32" fmla="*/ 102 w 218"/>
              <a:gd name="T33" fmla="*/ 99 h 407"/>
              <a:gd name="T34" fmla="*/ 105 w 218"/>
              <a:gd name="T35" fmla="*/ 87 h 407"/>
              <a:gd name="T36" fmla="*/ 99 w 218"/>
              <a:gd name="T37" fmla="*/ 86 h 407"/>
              <a:gd name="T38" fmla="*/ 85 w 218"/>
              <a:gd name="T39" fmla="*/ 132 h 407"/>
              <a:gd name="T40" fmla="*/ 84 w 218"/>
              <a:gd name="T41" fmla="*/ 146 h 407"/>
              <a:gd name="T42" fmla="*/ 67 w 218"/>
              <a:gd name="T43" fmla="*/ 167 h 407"/>
              <a:gd name="T44" fmla="*/ 50 w 218"/>
              <a:gd name="T45" fmla="*/ 145 h 407"/>
              <a:gd name="T46" fmla="*/ 100 w 218"/>
              <a:gd name="T47" fmla="*/ 36 h 407"/>
              <a:gd name="T48" fmla="*/ 151 w 218"/>
              <a:gd name="T49" fmla="*/ 7 h 407"/>
              <a:gd name="T50" fmla="*/ 193 w 218"/>
              <a:gd name="T51" fmla="*/ 13 h 407"/>
              <a:gd name="T52" fmla="*/ 162 w 218"/>
              <a:gd name="T53" fmla="*/ 23 h 407"/>
              <a:gd name="T54" fmla="*/ 163 w 218"/>
              <a:gd name="T55" fmla="*/ 54 h 4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18" h="407">
                <a:moveTo>
                  <a:pt x="163" y="54"/>
                </a:moveTo>
                <a:cubicBezTo>
                  <a:pt x="173" y="57"/>
                  <a:pt x="183" y="60"/>
                  <a:pt x="194" y="62"/>
                </a:cubicBezTo>
                <a:cubicBezTo>
                  <a:pt x="187" y="89"/>
                  <a:pt x="180" y="116"/>
                  <a:pt x="174" y="143"/>
                </a:cubicBezTo>
                <a:cubicBezTo>
                  <a:pt x="173" y="152"/>
                  <a:pt x="173" y="163"/>
                  <a:pt x="178" y="170"/>
                </a:cubicBezTo>
                <a:cubicBezTo>
                  <a:pt x="212" y="224"/>
                  <a:pt x="218" y="283"/>
                  <a:pt x="215" y="344"/>
                </a:cubicBezTo>
                <a:cubicBezTo>
                  <a:pt x="215" y="356"/>
                  <a:pt x="214" y="367"/>
                  <a:pt x="212" y="378"/>
                </a:cubicBezTo>
                <a:cubicBezTo>
                  <a:pt x="209" y="397"/>
                  <a:pt x="196" y="407"/>
                  <a:pt x="180" y="404"/>
                </a:cubicBezTo>
                <a:cubicBezTo>
                  <a:pt x="163" y="400"/>
                  <a:pt x="159" y="388"/>
                  <a:pt x="159" y="371"/>
                </a:cubicBezTo>
                <a:cubicBezTo>
                  <a:pt x="160" y="332"/>
                  <a:pt x="159" y="294"/>
                  <a:pt x="157" y="255"/>
                </a:cubicBezTo>
                <a:cubicBezTo>
                  <a:pt x="128" y="301"/>
                  <a:pt x="90" y="332"/>
                  <a:pt x="40" y="348"/>
                </a:cubicBezTo>
                <a:cubicBezTo>
                  <a:pt x="31" y="350"/>
                  <a:pt x="19" y="351"/>
                  <a:pt x="12" y="346"/>
                </a:cubicBezTo>
                <a:cubicBezTo>
                  <a:pt x="6" y="342"/>
                  <a:pt x="0" y="329"/>
                  <a:pt x="1" y="322"/>
                </a:cubicBezTo>
                <a:cubicBezTo>
                  <a:pt x="3" y="313"/>
                  <a:pt x="12" y="303"/>
                  <a:pt x="20" y="300"/>
                </a:cubicBezTo>
                <a:cubicBezTo>
                  <a:pt x="53" y="286"/>
                  <a:pt x="83" y="270"/>
                  <a:pt x="101" y="238"/>
                </a:cubicBezTo>
                <a:cubicBezTo>
                  <a:pt x="108" y="226"/>
                  <a:pt x="112" y="212"/>
                  <a:pt x="116" y="199"/>
                </a:cubicBezTo>
                <a:cubicBezTo>
                  <a:pt x="117" y="195"/>
                  <a:pt x="117" y="187"/>
                  <a:pt x="114" y="184"/>
                </a:cubicBezTo>
                <a:cubicBezTo>
                  <a:pt x="89" y="158"/>
                  <a:pt x="101" y="128"/>
                  <a:pt x="102" y="99"/>
                </a:cubicBezTo>
                <a:cubicBezTo>
                  <a:pt x="103" y="95"/>
                  <a:pt x="104" y="91"/>
                  <a:pt x="105" y="87"/>
                </a:cubicBezTo>
                <a:cubicBezTo>
                  <a:pt x="103" y="87"/>
                  <a:pt x="101" y="86"/>
                  <a:pt x="99" y="86"/>
                </a:cubicBezTo>
                <a:cubicBezTo>
                  <a:pt x="94" y="101"/>
                  <a:pt x="89" y="116"/>
                  <a:pt x="85" y="132"/>
                </a:cubicBezTo>
                <a:cubicBezTo>
                  <a:pt x="84" y="136"/>
                  <a:pt x="84" y="141"/>
                  <a:pt x="84" y="146"/>
                </a:cubicBezTo>
                <a:cubicBezTo>
                  <a:pt x="84" y="158"/>
                  <a:pt x="80" y="167"/>
                  <a:pt x="67" y="167"/>
                </a:cubicBezTo>
                <a:cubicBezTo>
                  <a:pt x="53" y="167"/>
                  <a:pt x="49" y="156"/>
                  <a:pt x="50" y="145"/>
                </a:cubicBezTo>
                <a:cubicBezTo>
                  <a:pt x="51" y="102"/>
                  <a:pt x="65" y="63"/>
                  <a:pt x="100" y="36"/>
                </a:cubicBezTo>
                <a:cubicBezTo>
                  <a:pt x="115" y="24"/>
                  <a:pt x="133" y="15"/>
                  <a:pt x="151" y="7"/>
                </a:cubicBezTo>
                <a:cubicBezTo>
                  <a:pt x="165" y="1"/>
                  <a:pt x="181" y="0"/>
                  <a:pt x="193" y="13"/>
                </a:cubicBezTo>
                <a:cubicBezTo>
                  <a:pt x="182" y="17"/>
                  <a:pt x="172" y="20"/>
                  <a:pt x="162" y="23"/>
                </a:cubicBezTo>
                <a:cubicBezTo>
                  <a:pt x="147" y="34"/>
                  <a:pt x="148" y="44"/>
                  <a:pt x="163" y="5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49">
            <a:extLst>
              <a:ext uri="{FF2B5EF4-FFF2-40B4-BE49-F238E27FC236}">
                <a16:creationId xmlns:a16="http://schemas.microsoft.com/office/drawing/2014/main" id="{A9AB9703-A89F-458D-A65C-C28C38B5AEBB}"/>
              </a:ext>
            </a:extLst>
          </p:cNvPr>
          <p:cNvSpPr>
            <a:spLocks/>
          </p:cNvSpPr>
          <p:nvPr/>
        </p:nvSpPr>
        <p:spPr bwMode="auto">
          <a:xfrm>
            <a:off x="4386263" y="4111626"/>
            <a:ext cx="758825" cy="822325"/>
          </a:xfrm>
          <a:custGeom>
            <a:avLst/>
            <a:gdLst>
              <a:gd name="T0" fmla="*/ 244 w 319"/>
              <a:gd name="T1" fmla="*/ 82 h 346"/>
              <a:gd name="T2" fmla="*/ 213 w 319"/>
              <a:gd name="T3" fmla="*/ 139 h 346"/>
              <a:gd name="T4" fmla="*/ 314 w 319"/>
              <a:gd name="T5" fmla="*/ 304 h 346"/>
              <a:gd name="T6" fmla="*/ 297 w 319"/>
              <a:gd name="T7" fmla="*/ 342 h 346"/>
              <a:gd name="T8" fmla="*/ 262 w 319"/>
              <a:gd name="T9" fmla="*/ 318 h 346"/>
              <a:gd name="T10" fmla="*/ 224 w 319"/>
              <a:gd name="T11" fmla="*/ 226 h 346"/>
              <a:gd name="T12" fmla="*/ 192 w 319"/>
              <a:gd name="T13" fmla="*/ 187 h 346"/>
              <a:gd name="T14" fmla="*/ 76 w 319"/>
              <a:gd name="T15" fmla="*/ 280 h 346"/>
              <a:gd name="T16" fmla="*/ 23 w 319"/>
              <a:gd name="T17" fmla="*/ 283 h 346"/>
              <a:gd name="T18" fmla="*/ 0 w 319"/>
              <a:gd name="T19" fmla="*/ 258 h 346"/>
              <a:gd name="T20" fmla="*/ 24 w 319"/>
              <a:gd name="T21" fmla="*/ 231 h 346"/>
              <a:gd name="T22" fmla="*/ 52 w 319"/>
              <a:gd name="T23" fmla="*/ 230 h 346"/>
              <a:gd name="T24" fmla="*/ 142 w 319"/>
              <a:gd name="T25" fmla="*/ 166 h 346"/>
              <a:gd name="T26" fmla="*/ 144 w 319"/>
              <a:gd name="T27" fmla="*/ 156 h 346"/>
              <a:gd name="T28" fmla="*/ 165 w 319"/>
              <a:gd name="T29" fmla="*/ 64 h 346"/>
              <a:gd name="T30" fmla="*/ 175 w 319"/>
              <a:gd name="T31" fmla="*/ 48 h 346"/>
              <a:gd name="T32" fmla="*/ 171 w 319"/>
              <a:gd name="T33" fmla="*/ 44 h 346"/>
              <a:gd name="T34" fmla="*/ 140 w 319"/>
              <a:gd name="T35" fmla="*/ 77 h 346"/>
              <a:gd name="T36" fmla="*/ 128 w 319"/>
              <a:gd name="T37" fmla="*/ 96 h 346"/>
              <a:gd name="T38" fmla="*/ 106 w 319"/>
              <a:gd name="T39" fmla="*/ 100 h 346"/>
              <a:gd name="T40" fmla="*/ 100 w 319"/>
              <a:gd name="T41" fmla="*/ 80 h 346"/>
              <a:gd name="T42" fmla="*/ 198 w 319"/>
              <a:gd name="T43" fmla="*/ 5 h 346"/>
              <a:gd name="T44" fmla="*/ 248 w 319"/>
              <a:gd name="T45" fmla="*/ 2 h 346"/>
              <a:gd name="T46" fmla="*/ 274 w 319"/>
              <a:gd name="T47" fmla="*/ 20 h 346"/>
              <a:gd name="T48" fmla="*/ 268 w 319"/>
              <a:gd name="T49" fmla="*/ 50 h 346"/>
              <a:gd name="T50" fmla="*/ 254 w 319"/>
              <a:gd name="T51" fmla="*/ 26 h 346"/>
              <a:gd name="T52" fmla="*/ 236 w 319"/>
              <a:gd name="T53" fmla="*/ 19 h 346"/>
              <a:gd name="T54" fmla="*/ 226 w 319"/>
              <a:gd name="T55" fmla="*/ 38 h 346"/>
              <a:gd name="T56" fmla="*/ 244 w 319"/>
              <a:gd name="T57" fmla="*/ 82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19" h="346">
                <a:moveTo>
                  <a:pt x="244" y="82"/>
                </a:moveTo>
                <a:cubicBezTo>
                  <a:pt x="234" y="100"/>
                  <a:pt x="224" y="118"/>
                  <a:pt x="213" y="139"/>
                </a:cubicBezTo>
                <a:cubicBezTo>
                  <a:pt x="271" y="178"/>
                  <a:pt x="297" y="239"/>
                  <a:pt x="314" y="304"/>
                </a:cubicBezTo>
                <a:cubicBezTo>
                  <a:pt x="319" y="325"/>
                  <a:pt x="313" y="339"/>
                  <a:pt x="297" y="342"/>
                </a:cubicBezTo>
                <a:cubicBezTo>
                  <a:pt x="280" y="346"/>
                  <a:pt x="270" y="338"/>
                  <a:pt x="262" y="318"/>
                </a:cubicBezTo>
                <a:cubicBezTo>
                  <a:pt x="251" y="287"/>
                  <a:pt x="239" y="256"/>
                  <a:pt x="224" y="226"/>
                </a:cubicBezTo>
                <a:cubicBezTo>
                  <a:pt x="217" y="212"/>
                  <a:pt x="204" y="201"/>
                  <a:pt x="192" y="187"/>
                </a:cubicBezTo>
                <a:cubicBezTo>
                  <a:pt x="165" y="237"/>
                  <a:pt x="129" y="269"/>
                  <a:pt x="76" y="280"/>
                </a:cubicBezTo>
                <a:cubicBezTo>
                  <a:pt x="59" y="283"/>
                  <a:pt x="41" y="283"/>
                  <a:pt x="23" y="283"/>
                </a:cubicBezTo>
                <a:cubicBezTo>
                  <a:pt x="8" y="282"/>
                  <a:pt x="0" y="272"/>
                  <a:pt x="0" y="258"/>
                </a:cubicBezTo>
                <a:cubicBezTo>
                  <a:pt x="0" y="241"/>
                  <a:pt x="10" y="233"/>
                  <a:pt x="24" y="231"/>
                </a:cubicBezTo>
                <a:cubicBezTo>
                  <a:pt x="34" y="230"/>
                  <a:pt x="43" y="231"/>
                  <a:pt x="52" y="230"/>
                </a:cubicBezTo>
                <a:cubicBezTo>
                  <a:pt x="94" y="226"/>
                  <a:pt x="124" y="203"/>
                  <a:pt x="142" y="166"/>
                </a:cubicBezTo>
                <a:cubicBezTo>
                  <a:pt x="143" y="163"/>
                  <a:pt x="145" y="159"/>
                  <a:pt x="144" y="156"/>
                </a:cubicBezTo>
                <a:cubicBezTo>
                  <a:pt x="126" y="120"/>
                  <a:pt x="151" y="93"/>
                  <a:pt x="165" y="64"/>
                </a:cubicBezTo>
                <a:cubicBezTo>
                  <a:pt x="168" y="58"/>
                  <a:pt x="172" y="53"/>
                  <a:pt x="175" y="48"/>
                </a:cubicBezTo>
                <a:cubicBezTo>
                  <a:pt x="174" y="47"/>
                  <a:pt x="172" y="45"/>
                  <a:pt x="171" y="44"/>
                </a:cubicBezTo>
                <a:cubicBezTo>
                  <a:pt x="160" y="55"/>
                  <a:pt x="150" y="66"/>
                  <a:pt x="140" y="77"/>
                </a:cubicBezTo>
                <a:cubicBezTo>
                  <a:pt x="135" y="83"/>
                  <a:pt x="134" y="92"/>
                  <a:pt x="128" y="96"/>
                </a:cubicBezTo>
                <a:cubicBezTo>
                  <a:pt x="122" y="100"/>
                  <a:pt x="112" y="102"/>
                  <a:pt x="106" y="100"/>
                </a:cubicBezTo>
                <a:cubicBezTo>
                  <a:pt x="102" y="99"/>
                  <a:pt x="98" y="86"/>
                  <a:pt x="100" y="80"/>
                </a:cubicBezTo>
                <a:cubicBezTo>
                  <a:pt x="111" y="40"/>
                  <a:pt x="157" y="6"/>
                  <a:pt x="198" y="5"/>
                </a:cubicBezTo>
                <a:cubicBezTo>
                  <a:pt x="215" y="5"/>
                  <a:pt x="232" y="0"/>
                  <a:pt x="248" y="2"/>
                </a:cubicBezTo>
                <a:cubicBezTo>
                  <a:pt x="257" y="4"/>
                  <a:pt x="270" y="12"/>
                  <a:pt x="274" y="20"/>
                </a:cubicBezTo>
                <a:cubicBezTo>
                  <a:pt x="277" y="27"/>
                  <a:pt x="270" y="40"/>
                  <a:pt x="268" y="50"/>
                </a:cubicBezTo>
                <a:cubicBezTo>
                  <a:pt x="264" y="42"/>
                  <a:pt x="260" y="32"/>
                  <a:pt x="254" y="26"/>
                </a:cubicBezTo>
                <a:cubicBezTo>
                  <a:pt x="250" y="22"/>
                  <a:pt x="240" y="17"/>
                  <a:pt x="236" y="19"/>
                </a:cubicBezTo>
                <a:cubicBezTo>
                  <a:pt x="231" y="23"/>
                  <a:pt x="226" y="31"/>
                  <a:pt x="226" y="38"/>
                </a:cubicBezTo>
                <a:cubicBezTo>
                  <a:pt x="225" y="55"/>
                  <a:pt x="230" y="70"/>
                  <a:pt x="244" y="8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50">
            <a:extLst>
              <a:ext uri="{FF2B5EF4-FFF2-40B4-BE49-F238E27FC236}">
                <a16:creationId xmlns:a16="http://schemas.microsoft.com/office/drawing/2014/main" id="{0B3C7EAD-738A-46CC-B7CA-07E4097C92B2}"/>
              </a:ext>
            </a:extLst>
          </p:cNvPr>
          <p:cNvSpPr>
            <a:spLocks/>
          </p:cNvSpPr>
          <p:nvPr/>
        </p:nvSpPr>
        <p:spPr bwMode="auto">
          <a:xfrm>
            <a:off x="7027863" y="2589213"/>
            <a:ext cx="463550" cy="884238"/>
          </a:xfrm>
          <a:custGeom>
            <a:avLst/>
            <a:gdLst>
              <a:gd name="T0" fmla="*/ 101 w 195"/>
              <a:gd name="T1" fmla="*/ 47 h 372"/>
              <a:gd name="T2" fmla="*/ 91 w 195"/>
              <a:gd name="T3" fmla="*/ 53 h 372"/>
              <a:gd name="T4" fmla="*/ 106 w 195"/>
              <a:gd name="T5" fmla="*/ 8 h 372"/>
              <a:gd name="T6" fmla="*/ 159 w 195"/>
              <a:gd name="T7" fmla="*/ 29 h 372"/>
              <a:gd name="T8" fmla="*/ 184 w 195"/>
              <a:gd name="T9" fmla="*/ 107 h 372"/>
              <a:gd name="T10" fmla="*/ 184 w 195"/>
              <a:gd name="T11" fmla="*/ 154 h 372"/>
              <a:gd name="T12" fmla="*/ 176 w 195"/>
              <a:gd name="T13" fmla="*/ 178 h 372"/>
              <a:gd name="T14" fmla="*/ 164 w 195"/>
              <a:gd name="T15" fmla="*/ 279 h 372"/>
              <a:gd name="T16" fmla="*/ 184 w 195"/>
              <a:gd name="T17" fmla="*/ 318 h 372"/>
              <a:gd name="T18" fmla="*/ 181 w 195"/>
              <a:gd name="T19" fmla="*/ 362 h 372"/>
              <a:gd name="T20" fmla="*/ 139 w 195"/>
              <a:gd name="T21" fmla="*/ 346 h 372"/>
              <a:gd name="T22" fmla="*/ 97 w 195"/>
              <a:gd name="T23" fmla="*/ 251 h 372"/>
              <a:gd name="T24" fmla="*/ 90 w 195"/>
              <a:gd name="T25" fmla="*/ 295 h 372"/>
              <a:gd name="T26" fmla="*/ 101 w 195"/>
              <a:gd name="T27" fmla="*/ 333 h 372"/>
              <a:gd name="T28" fmla="*/ 86 w 195"/>
              <a:gd name="T29" fmla="*/ 365 h 372"/>
              <a:gd name="T30" fmla="*/ 53 w 195"/>
              <a:gd name="T31" fmla="*/ 353 h 372"/>
              <a:gd name="T32" fmla="*/ 86 w 195"/>
              <a:gd name="T33" fmla="*/ 180 h 372"/>
              <a:gd name="T34" fmla="*/ 107 w 195"/>
              <a:gd name="T35" fmla="*/ 130 h 372"/>
              <a:gd name="T36" fmla="*/ 40 w 195"/>
              <a:gd name="T37" fmla="*/ 148 h 372"/>
              <a:gd name="T38" fmla="*/ 16 w 195"/>
              <a:gd name="T39" fmla="*/ 148 h 372"/>
              <a:gd name="T40" fmla="*/ 0 w 195"/>
              <a:gd name="T41" fmla="*/ 132 h 372"/>
              <a:gd name="T42" fmla="*/ 18 w 195"/>
              <a:gd name="T43" fmla="*/ 116 h 372"/>
              <a:gd name="T44" fmla="*/ 74 w 195"/>
              <a:gd name="T45" fmla="*/ 111 h 372"/>
              <a:gd name="T46" fmla="*/ 93 w 195"/>
              <a:gd name="T47" fmla="*/ 103 h 372"/>
              <a:gd name="T48" fmla="*/ 140 w 195"/>
              <a:gd name="T49" fmla="*/ 50 h 372"/>
              <a:gd name="T50" fmla="*/ 131 w 195"/>
              <a:gd name="T51" fmla="*/ 27 h 372"/>
              <a:gd name="T52" fmla="*/ 107 w 195"/>
              <a:gd name="T53" fmla="*/ 35 h 372"/>
              <a:gd name="T54" fmla="*/ 101 w 195"/>
              <a:gd name="T55" fmla="*/ 47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95" h="372">
                <a:moveTo>
                  <a:pt x="101" y="47"/>
                </a:moveTo>
                <a:cubicBezTo>
                  <a:pt x="98" y="49"/>
                  <a:pt x="95" y="51"/>
                  <a:pt x="91" y="53"/>
                </a:cubicBezTo>
                <a:cubicBezTo>
                  <a:pt x="87" y="31"/>
                  <a:pt x="93" y="14"/>
                  <a:pt x="106" y="8"/>
                </a:cubicBezTo>
                <a:cubicBezTo>
                  <a:pt x="124" y="0"/>
                  <a:pt x="150" y="9"/>
                  <a:pt x="159" y="29"/>
                </a:cubicBezTo>
                <a:cubicBezTo>
                  <a:pt x="170" y="54"/>
                  <a:pt x="178" y="80"/>
                  <a:pt x="184" y="107"/>
                </a:cubicBezTo>
                <a:cubicBezTo>
                  <a:pt x="187" y="122"/>
                  <a:pt x="185" y="139"/>
                  <a:pt x="184" y="154"/>
                </a:cubicBezTo>
                <a:cubicBezTo>
                  <a:pt x="184" y="163"/>
                  <a:pt x="181" y="173"/>
                  <a:pt x="176" y="178"/>
                </a:cubicBezTo>
                <a:cubicBezTo>
                  <a:pt x="146" y="209"/>
                  <a:pt x="153" y="244"/>
                  <a:pt x="164" y="279"/>
                </a:cubicBezTo>
                <a:cubicBezTo>
                  <a:pt x="168" y="293"/>
                  <a:pt x="176" y="305"/>
                  <a:pt x="184" y="318"/>
                </a:cubicBezTo>
                <a:cubicBezTo>
                  <a:pt x="195" y="338"/>
                  <a:pt x="195" y="352"/>
                  <a:pt x="181" y="362"/>
                </a:cubicBezTo>
                <a:cubicBezTo>
                  <a:pt x="166" y="372"/>
                  <a:pt x="149" y="367"/>
                  <a:pt x="139" y="346"/>
                </a:cubicBezTo>
                <a:cubicBezTo>
                  <a:pt x="123" y="314"/>
                  <a:pt x="110" y="281"/>
                  <a:pt x="97" y="251"/>
                </a:cubicBezTo>
                <a:cubicBezTo>
                  <a:pt x="89" y="260"/>
                  <a:pt x="86" y="274"/>
                  <a:pt x="90" y="295"/>
                </a:cubicBezTo>
                <a:cubicBezTo>
                  <a:pt x="93" y="308"/>
                  <a:pt x="98" y="320"/>
                  <a:pt x="101" y="333"/>
                </a:cubicBezTo>
                <a:cubicBezTo>
                  <a:pt x="105" y="348"/>
                  <a:pt x="100" y="360"/>
                  <a:pt x="86" y="365"/>
                </a:cubicBezTo>
                <a:cubicBezTo>
                  <a:pt x="72" y="371"/>
                  <a:pt x="60" y="366"/>
                  <a:pt x="53" y="353"/>
                </a:cubicBezTo>
                <a:cubicBezTo>
                  <a:pt x="26" y="297"/>
                  <a:pt x="25" y="228"/>
                  <a:pt x="86" y="180"/>
                </a:cubicBezTo>
                <a:cubicBezTo>
                  <a:pt x="111" y="160"/>
                  <a:pt x="111" y="161"/>
                  <a:pt x="107" y="130"/>
                </a:cubicBezTo>
                <a:cubicBezTo>
                  <a:pt x="85" y="136"/>
                  <a:pt x="63" y="143"/>
                  <a:pt x="40" y="148"/>
                </a:cubicBezTo>
                <a:cubicBezTo>
                  <a:pt x="32" y="150"/>
                  <a:pt x="23" y="150"/>
                  <a:pt x="16" y="148"/>
                </a:cubicBezTo>
                <a:cubicBezTo>
                  <a:pt x="10" y="145"/>
                  <a:pt x="5" y="137"/>
                  <a:pt x="0" y="132"/>
                </a:cubicBezTo>
                <a:cubicBezTo>
                  <a:pt x="6" y="126"/>
                  <a:pt x="11" y="117"/>
                  <a:pt x="18" y="116"/>
                </a:cubicBezTo>
                <a:cubicBezTo>
                  <a:pt x="36" y="112"/>
                  <a:pt x="55" y="113"/>
                  <a:pt x="74" y="111"/>
                </a:cubicBezTo>
                <a:cubicBezTo>
                  <a:pt x="80" y="110"/>
                  <a:pt x="87" y="106"/>
                  <a:pt x="93" y="103"/>
                </a:cubicBezTo>
                <a:cubicBezTo>
                  <a:pt x="118" y="94"/>
                  <a:pt x="132" y="73"/>
                  <a:pt x="140" y="50"/>
                </a:cubicBezTo>
                <a:cubicBezTo>
                  <a:pt x="142" y="44"/>
                  <a:pt x="137" y="30"/>
                  <a:pt x="131" y="27"/>
                </a:cubicBezTo>
                <a:cubicBezTo>
                  <a:pt x="126" y="24"/>
                  <a:pt x="115" y="31"/>
                  <a:pt x="107" y="35"/>
                </a:cubicBezTo>
                <a:cubicBezTo>
                  <a:pt x="104" y="36"/>
                  <a:pt x="103" y="43"/>
                  <a:pt x="101" y="4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51">
            <a:extLst>
              <a:ext uri="{FF2B5EF4-FFF2-40B4-BE49-F238E27FC236}">
                <a16:creationId xmlns:a16="http://schemas.microsoft.com/office/drawing/2014/main" id="{1DDF3245-025D-4C83-819F-CB1CA8F94B42}"/>
              </a:ext>
            </a:extLst>
          </p:cNvPr>
          <p:cNvSpPr>
            <a:spLocks/>
          </p:cNvSpPr>
          <p:nvPr/>
        </p:nvSpPr>
        <p:spPr bwMode="auto">
          <a:xfrm>
            <a:off x="6516688" y="4078288"/>
            <a:ext cx="530225" cy="857250"/>
          </a:xfrm>
          <a:custGeom>
            <a:avLst/>
            <a:gdLst>
              <a:gd name="T0" fmla="*/ 146 w 223"/>
              <a:gd name="T1" fmla="*/ 247 h 361"/>
              <a:gd name="T2" fmla="*/ 74 w 223"/>
              <a:gd name="T3" fmla="*/ 296 h 361"/>
              <a:gd name="T4" fmla="*/ 43 w 223"/>
              <a:gd name="T5" fmla="*/ 308 h 361"/>
              <a:gd name="T6" fmla="*/ 4 w 223"/>
              <a:gd name="T7" fmla="*/ 291 h 361"/>
              <a:gd name="T8" fmla="*/ 29 w 223"/>
              <a:gd name="T9" fmla="*/ 257 h 361"/>
              <a:gd name="T10" fmla="*/ 118 w 223"/>
              <a:gd name="T11" fmla="*/ 185 h 361"/>
              <a:gd name="T12" fmla="*/ 119 w 223"/>
              <a:gd name="T13" fmla="*/ 161 h 361"/>
              <a:gd name="T14" fmla="*/ 117 w 223"/>
              <a:gd name="T15" fmla="*/ 110 h 361"/>
              <a:gd name="T16" fmla="*/ 144 w 223"/>
              <a:gd name="T17" fmla="*/ 26 h 361"/>
              <a:gd name="T18" fmla="*/ 165 w 223"/>
              <a:gd name="T19" fmla="*/ 0 h 361"/>
              <a:gd name="T20" fmla="*/ 181 w 223"/>
              <a:gd name="T21" fmla="*/ 47 h 361"/>
              <a:gd name="T22" fmla="*/ 211 w 223"/>
              <a:gd name="T23" fmla="*/ 5 h 361"/>
              <a:gd name="T24" fmla="*/ 216 w 223"/>
              <a:gd name="T25" fmla="*/ 51 h 361"/>
              <a:gd name="T26" fmla="*/ 191 w 223"/>
              <a:gd name="T27" fmla="*/ 137 h 361"/>
              <a:gd name="T28" fmla="*/ 193 w 223"/>
              <a:gd name="T29" fmla="*/ 171 h 361"/>
              <a:gd name="T30" fmla="*/ 102 w 223"/>
              <a:gd name="T31" fmla="*/ 355 h 361"/>
              <a:gd name="T32" fmla="*/ 67 w 223"/>
              <a:gd name="T33" fmla="*/ 342 h 361"/>
              <a:gd name="T34" fmla="*/ 81 w 223"/>
              <a:gd name="T35" fmla="*/ 306 h 361"/>
              <a:gd name="T36" fmla="*/ 128 w 223"/>
              <a:gd name="T37" fmla="*/ 273 h 361"/>
              <a:gd name="T38" fmla="*/ 146 w 223"/>
              <a:gd name="T39" fmla="*/ 247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23" h="361">
                <a:moveTo>
                  <a:pt x="146" y="247"/>
                </a:moveTo>
                <a:cubicBezTo>
                  <a:pt x="121" y="264"/>
                  <a:pt x="98" y="281"/>
                  <a:pt x="74" y="296"/>
                </a:cubicBezTo>
                <a:cubicBezTo>
                  <a:pt x="65" y="302"/>
                  <a:pt x="53" y="305"/>
                  <a:pt x="43" y="308"/>
                </a:cubicBezTo>
                <a:cubicBezTo>
                  <a:pt x="22" y="313"/>
                  <a:pt x="8" y="307"/>
                  <a:pt x="4" y="291"/>
                </a:cubicBezTo>
                <a:cubicBezTo>
                  <a:pt x="0" y="275"/>
                  <a:pt x="9" y="262"/>
                  <a:pt x="29" y="257"/>
                </a:cubicBezTo>
                <a:cubicBezTo>
                  <a:pt x="69" y="246"/>
                  <a:pt x="98" y="220"/>
                  <a:pt x="118" y="185"/>
                </a:cubicBezTo>
                <a:cubicBezTo>
                  <a:pt x="121" y="179"/>
                  <a:pt x="119" y="169"/>
                  <a:pt x="119" y="161"/>
                </a:cubicBezTo>
                <a:cubicBezTo>
                  <a:pt x="118" y="144"/>
                  <a:pt x="113" y="126"/>
                  <a:pt x="117" y="110"/>
                </a:cubicBezTo>
                <a:cubicBezTo>
                  <a:pt x="123" y="82"/>
                  <a:pt x="134" y="53"/>
                  <a:pt x="144" y="26"/>
                </a:cubicBezTo>
                <a:cubicBezTo>
                  <a:pt x="147" y="17"/>
                  <a:pt x="156" y="10"/>
                  <a:pt x="165" y="0"/>
                </a:cubicBezTo>
                <a:cubicBezTo>
                  <a:pt x="167" y="20"/>
                  <a:pt x="153" y="44"/>
                  <a:pt x="181" y="47"/>
                </a:cubicBezTo>
                <a:cubicBezTo>
                  <a:pt x="210" y="50"/>
                  <a:pt x="203" y="22"/>
                  <a:pt x="211" y="5"/>
                </a:cubicBezTo>
                <a:cubicBezTo>
                  <a:pt x="223" y="20"/>
                  <a:pt x="220" y="35"/>
                  <a:pt x="216" y="51"/>
                </a:cubicBezTo>
                <a:cubicBezTo>
                  <a:pt x="207" y="79"/>
                  <a:pt x="198" y="108"/>
                  <a:pt x="191" y="137"/>
                </a:cubicBezTo>
                <a:cubicBezTo>
                  <a:pt x="188" y="148"/>
                  <a:pt x="189" y="161"/>
                  <a:pt x="193" y="171"/>
                </a:cubicBezTo>
                <a:cubicBezTo>
                  <a:pt x="220" y="255"/>
                  <a:pt x="181" y="321"/>
                  <a:pt x="102" y="355"/>
                </a:cubicBezTo>
                <a:cubicBezTo>
                  <a:pt x="88" y="361"/>
                  <a:pt x="74" y="358"/>
                  <a:pt x="67" y="342"/>
                </a:cubicBezTo>
                <a:cubicBezTo>
                  <a:pt x="60" y="328"/>
                  <a:pt x="66" y="316"/>
                  <a:pt x="81" y="306"/>
                </a:cubicBezTo>
                <a:cubicBezTo>
                  <a:pt x="97" y="296"/>
                  <a:pt x="114" y="285"/>
                  <a:pt x="128" y="273"/>
                </a:cubicBezTo>
                <a:cubicBezTo>
                  <a:pt x="136" y="267"/>
                  <a:pt x="140" y="256"/>
                  <a:pt x="146" y="24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52">
            <a:extLst>
              <a:ext uri="{FF2B5EF4-FFF2-40B4-BE49-F238E27FC236}">
                <a16:creationId xmlns:a16="http://schemas.microsoft.com/office/drawing/2014/main" id="{0A9D62B4-F929-4105-9C82-4CB49A79492F}"/>
              </a:ext>
            </a:extLst>
          </p:cNvPr>
          <p:cNvSpPr>
            <a:spLocks/>
          </p:cNvSpPr>
          <p:nvPr/>
        </p:nvSpPr>
        <p:spPr bwMode="auto">
          <a:xfrm>
            <a:off x="6624638" y="2622551"/>
            <a:ext cx="409575" cy="850900"/>
          </a:xfrm>
          <a:custGeom>
            <a:avLst/>
            <a:gdLst>
              <a:gd name="T0" fmla="*/ 71 w 173"/>
              <a:gd name="T1" fmla="*/ 85 h 358"/>
              <a:gd name="T2" fmla="*/ 64 w 173"/>
              <a:gd name="T3" fmla="*/ 34 h 358"/>
              <a:gd name="T4" fmla="*/ 110 w 173"/>
              <a:gd name="T5" fmla="*/ 12 h 358"/>
              <a:gd name="T6" fmla="*/ 136 w 173"/>
              <a:gd name="T7" fmla="*/ 43 h 358"/>
              <a:gd name="T8" fmla="*/ 145 w 173"/>
              <a:gd name="T9" fmla="*/ 164 h 358"/>
              <a:gd name="T10" fmla="*/ 136 w 173"/>
              <a:gd name="T11" fmla="*/ 184 h 358"/>
              <a:gd name="T12" fmla="*/ 126 w 173"/>
              <a:gd name="T13" fmla="*/ 240 h 358"/>
              <a:gd name="T14" fmla="*/ 160 w 173"/>
              <a:gd name="T15" fmla="*/ 304 h 358"/>
              <a:gd name="T16" fmla="*/ 160 w 173"/>
              <a:gd name="T17" fmla="*/ 346 h 358"/>
              <a:gd name="T18" fmla="*/ 119 w 173"/>
              <a:gd name="T19" fmla="*/ 337 h 358"/>
              <a:gd name="T20" fmla="*/ 68 w 173"/>
              <a:gd name="T21" fmla="*/ 252 h 358"/>
              <a:gd name="T22" fmla="*/ 72 w 173"/>
              <a:gd name="T23" fmla="*/ 310 h 358"/>
              <a:gd name="T24" fmla="*/ 60 w 173"/>
              <a:gd name="T25" fmla="*/ 351 h 358"/>
              <a:gd name="T26" fmla="*/ 23 w 173"/>
              <a:gd name="T27" fmla="*/ 329 h 358"/>
              <a:gd name="T28" fmla="*/ 52 w 173"/>
              <a:gd name="T29" fmla="*/ 176 h 358"/>
              <a:gd name="T30" fmla="*/ 72 w 173"/>
              <a:gd name="T31" fmla="*/ 138 h 358"/>
              <a:gd name="T32" fmla="*/ 79 w 173"/>
              <a:gd name="T33" fmla="*/ 125 h 358"/>
              <a:gd name="T34" fmla="*/ 116 w 173"/>
              <a:gd name="T35" fmla="*/ 45 h 358"/>
              <a:gd name="T36" fmla="*/ 96 w 173"/>
              <a:gd name="T37" fmla="*/ 28 h 358"/>
              <a:gd name="T38" fmla="*/ 83 w 173"/>
              <a:gd name="T39" fmla="*/ 49 h 358"/>
              <a:gd name="T40" fmla="*/ 71 w 173"/>
              <a:gd name="T41" fmla="*/ 85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73" h="358">
                <a:moveTo>
                  <a:pt x="71" y="85"/>
                </a:moveTo>
                <a:cubicBezTo>
                  <a:pt x="68" y="68"/>
                  <a:pt x="62" y="50"/>
                  <a:pt x="64" y="34"/>
                </a:cubicBezTo>
                <a:cubicBezTo>
                  <a:pt x="67" y="11"/>
                  <a:pt x="89" y="0"/>
                  <a:pt x="110" y="12"/>
                </a:cubicBezTo>
                <a:cubicBezTo>
                  <a:pt x="121" y="19"/>
                  <a:pt x="132" y="31"/>
                  <a:pt x="136" y="43"/>
                </a:cubicBezTo>
                <a:cubicBezTo>
                  <a:pt x="151" y="82"/>
                  <a:pt x="154" y="123"/>
                  <a:pt x="145" y="164"/>
                </a:cubicBezTo>
                <a:cubicBezTo>
                  <a:pt x="143" y="171"/>
                  <a:pt x="141" y="180"/>
                  <a:pt x="136" y="184"/>
                </a:cubicBezTo>
                <a:cubicBezTo>
                  <a:pt x="115" y="200"/>
                  <a:pt x="119" y="221"/>
                  <a:pt x="126" y="240"/>
                </a:cubicBezTo>
                <a:cubicBezTo>
                  <a:pt x="135" y="262"/>
                  <a:pt x="147" y="284"/>
                  <a:pt x="160" y="304"/>
                </a:cubicBezTo>
                <a:cubicBezTo>
                  <a:pt x="172" y="322"/>
                  <a:pt x="173" y="336"/>
                  <a:pt x="160" y="346"/>
                </a:cubicBezTo>
                <a:cubicBezTo>
                  <a:pt x="146" y="357"/>
                  <a:pt x="130" y="355"/>
                  <a:pt x="119" y="337"/>
                </a:cubicBezTo>
                <a:cubicBezTo>
                  <a:pt x="100" y="309"/>
                  <a:pt x="84" y="279"/>
                  <a:pt x="68" y="252"/>
                </a:cubicBezTo>
                <a:cubicBezTo>
                  <a:pt x="61" y="270"/>
                  <a:pt x="61" y="280"/>
                  <a:pt x="72" y="310"/>
                </a:cubicBezTo>
                <a:cubicBezTo>
                  <a:pt x="80" y="331"/>
                  <a:pt x="76" y="345"/>
                  <a:pt x="60" y="351"/>
                </a:cubicBezTo>
                <a:cubicBezTo>
                  <a:pt x="44" y="358"/>
                  <a:pt x="31" y="350"/>
                  <a:pt x="23" y="329"/>
                </a:cubicBezTo>
                <a:cubicBezTo>
                  <a:pt x="0" y="274"/>
                  <a:pt x="10" y="217"/>
                  <a:pt x="52" y="176"/>
                </a:cubicBezTo>
                <a:cubicBezTo>
                  <a:pt x="63" y="165"/>
                  <a:pt x="74" y="156"/>
                  <a:pt x="72" y="138"/>
                </a:cubicBezTo>
                <a:cubicBezTo>
                  <a:pt x="71" y="134"/>
                  <a:pt x="76" y="129"/>
                  <a:pt x="79" y="125"/>
                </a:cubicBezTo>
                <a:cubicBezTo>
                  <a:pt x="112" y="110"/>
                  <a:pt x="129" y="76"/>
                  <a:pt x="116" y="45"/>
                </a:cubicBezTo>
                <a:cubicBezTo>
                  <a:pt x="113" y="37"/>
                  <a:pt x="103" y="33"/>
                  <a:pt x="96" y="28"/>
                </a:cubicBezTo>
                <a:cubicBezTo>
                  <a:pt x="91" y="35"/>
                  <a:pt x="86" y="41"/>
                  <a:pt x="83" y="49"/>
                </a:cubicBezTo>
                <a:cubicBezTo>
                  <a:pt x="78" y="60"/>
                  <a:pt x="75" y="73"/>
                  <a:pt x="71" y="8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53">
            <a:extLst>
              <a:ext uri="{FF2B5EF4-FFF2-40B4-BE49-F238E27FC236}">
                <a16:creationId xmlns:a16="http://schemas.microsoft.com/office/drawing/2014/main" id="{C690BBFC-D8BF-47F3-A989-951E554815D4}"/>
              </a:ext>
            </a:extLst>
          </p:cNvPr>
          <p:cNvSpPr>
            <a:spLocks/>
          </p:cNvSpPr>
          <p:nvPr/>
        </p:nvSpPr>
        <p:spPr bwMode="auto">
          <a:xfrm>
            <a:off x="6497638" y="908051"/>
            <a:ext cx="492125" cy="1082675"/>
          </a:xfrm>
          <a:custGeom>
            <a:avLst/>
            <a:gdLst>
              <a:gd name="T0" fmla="*/ 43 w 207"/>
              <a:gd name="T1" fmla="*/ 127 h 456"/>
              <a:gd name="T2" fmla="*/ 78 w 207"/>
              <a:gd name="T3" fmla="*/ 129 h 456"/>
              <a:gd name="T4" fmla="*/ 100 w 207"/>
              <a:gd name="T5" fmla="*/ 239 h 456"/>
              <a:gd name="T6" fmla="*/ 128 w 207"/>
              <a:gd name="T7" fmla="*/ 416 h 456"/>
              <a:gd name="T8" fmla="*/ 127 w 207"/>
              <a:gd name="T9" fmla="*/ 430 h 456"/>
              <a:gd name="T10" fmla="*/ 97 w 207"/>
              <a:gd name="T11" fmla="*/ 454 h 456"/>
              <a:gd name="T12" fmla="*/ 74 w 207"/>
              <a:gd name="T13" fmla="*/ 424 h 456"/>
              <a:gd name="T14" fmla="*/ 63 w 207"/>
              <a:gd name="T15" fmla="*/ 298 h 456"/>
              <a:gd name="T16" fmla="*/ 35 w 207"/>
              <a:gd name="T17" fmla="*/ 256 h 456"/>
              <a:gd name="T18" fmla="*/ 19 w 207"/>
              <a:gd name="T19" fmla="*/ 234 h 456"/>
              <a:gd name="T20" fmla="*/ 8 w 207"/>
              <a:gd name="T21" fmla="*/ 113 h 456"/>
              <a:gd name="T22" fmla="*/ 64 w 207"/>
              <a:gd name="T23" fmla="*/ 74 h 456"/>
              <a:gd name="T24" fmla="*/ 81 w 207"/>
              <a:gd name="T25" fmla="*/ 72 h 456"/>
              <a:gd name="T26" fmla="*/ 147 w 207"/>
              <a:gd name="T27" fmla="*/ 22 h 456"/>
              <a:gd name="T28" fmla="*/ 192 w 207"/>
              <a:gd name="T29" fmla="*/ 6 h 456"/>
              <a:gd name="T30" fmla="*/ 195 w 207"/>
              <a:gd name="T31" fmla="*/ 31 h 456"/>
              <a:gd name="T32" fmla="*/ 156 w 207"/>
              <a:gd name="T33" fmla="*/ 33 h 456"/>
              <a:gd name="T34" fmla="*/ 57 w 207"/>
              <a:gd name="T35" fmla="*/ 91 h 456"/>
              <a:gd name="T36" fmla="*/ 43 w 207"/>
              <a:gd name="T37" fmla="*/ 127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207" h="456">
                <a:moveTo>
                  <a:pt x="43" y="127"/>
                </a:moveTo>
                <a:cubicBezTo>
                  <a:pt x="56" y="128"/>
                  <a:pt x="68" y="129"/>
                  <a:pt x="78" y="129"/>
                </a:cubicBezTo>
                <a:cubicBezTo>
                  <a:pt x="85" y="165"/>
                  <a:pt x="87" y="204"/>
                  <a:pt x="100" y="239"/>
                </a:cubicBezTo>
                <a:cubicBezTo>
                  <a:pt x="121" y="297"/>
                  <a:pt x="132" y="355"/>
                  <a:pt x="128" y="416"/>
                </a:cubicBezTo>
                <a:cubicBezTo>
                  <a:pt x="127" y="421"/>
                  <a:pt x="128" y="426"/>
                  <a:pt x="127" y="430"/>
                </a:cubicBezTo>
                <a:cubicBezTo>
                  <a:pt x="123" y="446"/>
                  <a:pt x="114" y="456"/>
                  <a:pt x="97" y="454"/>
                </a:cubicBezTo>
                <a:cubicBezTo>
                  <a:pt x="82" y="452"/>
                  <a:pt x="73" y="441"/>
                  <a:pt x="74" y="424"/>
                </a:cubicBezTo>
                <a:cubicBezTo>
                  <a:pt x="78" y="382"/>
                  <a:pt x="76" y="339"/>
                  <a:pt x="63" y="298"/>
                </a:cubicBezTo>
                <a:cubicBezTo>
                  <a:pt x="58" y="281"/>
                  <a:pt x="56" y="263"/>
                  <a:pt x="35" y="256"/>
                </a:cubicBezTo>
                <a:cubicBezTo>
                  <a:pt x="28" y="253"/>
                  <a:pt x="22" y="242"/>
                  <a:pt x="19" y="234"/>
                </a:cubicBezTo>
                <a:cubicBezTo>
                  <a:pt x="4" y="195"/>
                  <a:pt x="0" y="154"/>
                  <a:pt x="8" y="113"/>
                </a:cubicBezTo>
                <a:cubicBezTo>
                  <a:pt x="13" y="83"/>
                  <a:pt x="34" y="70"/>
                  <a:pt x="64" y="74"/>
                </a:cubicBezTo>
                <a:cubicBezTo>
                  <a:pt x="69" y="75"/>
                  <a:pt x="75" y="74"/>
                  <a:pt x="81" y="72"/>
                </a:cubicBezTo>
                <a:cubicBezTo>
                  <a:pt x="108" y="63"/>
                  <a:pt x="130" y="46"/>
                  <a:pt x="147" y="22"/>
                </a:cubicBezTo>
                <a:cubicBezTo>
                  <a:pt x="158" y="6"/>
                  <a:pt x="176" y="0"/>
                  <a:pt x="192" y="6"/>
                </a:cubicBezTo>
                <a:cubicBezTo>
                  <a:pt x="206" y="11"/>
                  <a:pt x="207" y="22"/>
                  <a:pt x="195" y="31"/>
                </a:cubicBezTo>
                <a:cubicBezTo>
                  <a:pt x="182" y="14"/>
                  <a:pt x="171" y="14"/>
                  <a:pt x="156" y="33"/>
                </a:cubicBezTo>
                <a:cubicBezTo>
                  <a:pt x="130" y="65"/>
                  <a:pt x="98" y="84"/>
                  <a:pt x="57" y="91"/>
                </a:cubicBezTo>
                <a:cubicBezTo>
                  <a:pt x="34" y="94"/>
                  <a:pt x="29" y="106"/>
                  <a:pt x="43" y="12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54">
            <a:extLst>
              <a:ext uri="{FF2B5EF4-FFF2-40B4-BE49-F238E27FC236}">
                <a16:creationId xmlns:a16="http://schemas.microsoft.com/office/drawing/2014/main" id="{3C1C4DEF-532C-4D31-8B4A-F22CBD1C0AB7}"/>
              </a:ext>
            </a:extLst>
          </p:cNvPr>
          <p:cNvSpPr>
            <a:spLocks/>
          </p:cNvSpPr>
          <p:nvPr/>
        </p:nvSpPr>
        <p:spPr bwMode="auto">
          <a:xfrm>
            <a:off x="6635750" y="3686176"/>
            <a:ext cx="531813" cy="371475"/>
          </a:xfrm>
          <a:custGeom>
            <a:avLst/>
            <a:gdLst>
              <a:gd name="T0" fmla="*/ 34 w 224"/>
              <a:gd name="T1" fmla="*/ 72 h 156"/>
              <a:gd name="T2" fmla="*/ 27 w 224"/>
              <a:gd name="T3" fmla="*/ 81 h 156"/>
              <a:gd name="T4" fmla="*/ 6 w 224"/>
              <a:gd name="T5" fmla="*/ 31 h 156"/>
              <a:gd name="T6" fmla="*/ 49 w 224"/>
              <a:gd name="T7" fmla="*/ 2 h 156"/>
              <a:gd name="T8" fmla="*/ 89 w 224"/>
              <a:gd name="T9" fmla="*/ 38 h 156"/>
              <a:gd name="T10" fmla="*/ 106 w 224"/>
              <a:gd name="T11" fmla="*/ 62 h 156"/>
              <a:gd name="T12" fmla="*/ 128 w 224"/>
              <a:gd name="T13" fmla="*/ 77 h 156"/>
              <a:gd name="T14" fmla="*/ 179 w 224"/>
              <a:gd name="T15" fmla="*/ 61 h 156"/>
              <a:gd name="T16" fmla="*/ 222 w 224"/>
              <a:gd name="T17" fmla="*/ 113 h 156"/>
              <a:gd name="T18" fmla="*/ 172 w 224"/>
              <a:gd name="T19" fmla="*/ 155 h 156"/>
              <a:gd name="T20" fmla="*/ 153 w 224"/>
              <a:gd name="T21" fmla="*/ 129 h 156"/>
              <a:gd name="T22" fmla="*/ 119 w 224"/>
              <a:gd name="T23" fmla="*/ 82 h 156"/>
              <a:gd name="T24" fmla="*/ 34 w 224"/>
              <a:gd name="T25" fmla="*/ 72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24" h="156">
                <a:moveTo>
                  <a:pt x="34" y="72"/>
                </a:moveTo>
                <a:cubicBezTo>
                  <a:pt x="32" y="75"/>
                  <a:pt x="30" y="78"/>
                  <a:pt x="27" y="81"/>
                </a:cubicBezTo>
                <a:cubicBezTo>
                  <a:pt x="7" y="69"/>
                  <a:pt x="0" y="52"/>
                  <a:pt x="6" y="31"/>
                </a:cubicBezTo>
                <a:cubicBezTo>
                  <a:pt x="12" y="13"/>
                  <a:pt x="32" y="0"/>
                  <a:pt x="49" y="2"/>
                </a:cubicBezTo>
                <a:cubicBezTo>
                  <a:pt x="70" y="3"/>
                  <a:pt x="88" y="18"/>
                  <a:pt x="89" y="38"/>
                </a:cubicBezTo>
                <a:cubicBezTo>
                  <a:pt x="89" y="51"/>
                  <a:pt x="94" y="57"/>
                  <a:pt x="106" y="62"/>
                </a:cubicBezTo>
                <a:cubicBezTo>
                  <a:pt x="116" y="66"/>
                  <a:pt x="124" y="74"/>
                  <a:pt x="128" y="77"/>
                </a:cubicBezTo>
                <a:cubicBezTo>
                  <a:pt x="147" y="71"/>
                  <a:pt x="163" y="62"/>
                  <a:pt x="179" y="61"/>
                </a:cubicBezTo>
                <a:cubicBezTo>
                  <a:pt x="206" y="60"/>
                  <a:pt x="224" y="85"/>
                  <a:pt x="222" y="113"/>
                </a:cubicBezTo>
                <a:cubicBezTo>
                  <a:pt x="219" y="138"/>
                  <a:pt x="196" y="156"/>
                  <a:pt x="172" y="155"/>
                </a:cubicBezTo>
                <a:cubicBezTo>
                  <a:pt x="152" y="154"/>
                  <a:pt x="161" y="136"/>
                  <a:pt x="153" y="129"/>
                </a:cubicBezTo>
                <a:cubicBezTo>
                  <a:pt x="142" y="113"/>
                  <a:pt x="133" y="93"/>
                  <a:pt x="119" y="82"/>
                </a:cubicBezTo>
                <a:cubicBezTo>
                  <a:pt x="96" y="65"/>
                  <a:pt x="58" y="51"/>
                  <a:pt x="34" y="7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55">
            <a:extLst>
              <a:ext uri="{FF2B5EF4-FFF2-40B4-BE49-F238E27FC236}">
                <a16:creationId xmlns:a16="http://schemas.microsoft.com/office/drawing/2014/main" id="{F038D30C-E655-4B2D-A20C-B0CBC8E1AC89}"/>
              </a:ext>
            </a:extLst>
          </p:cNvPr>
          <p:cNvSpPr>
            <a:spLocks/>
          </p:cNvSpPr>
          <p:nvPr/>
        </p:nvSpPr>
        <p:spPr bwMode="auto">
          <a:xfrm>
            <a:off x="7143750" y="2359026"/>
            <a:ext cx="225425" cy="228600"/>
          </a:xfrm>
          <a:custGeom>
            <a:avLst/>
            <a:gdLst>
              <a:gd name="T0" fmla="*/ 95 w 95"/>
              <a:gd name="T1" fmla="*/ 49 h 96"/>
              <a:gd name="T2" fmla="*/ 49 w 95"/>
              <a:gd name="T3" fmla="*/ 96 h 96"/>
              <a:gd name="T4" fmla="*/ 0 w 95"/>
              <a:gd name="T5" fmla="*/ 49 h 96"/>
              <a:gd name="T6" fmla="*/ 47 w 95"/>
              <a:gd name="T7" fmla="*/ 1 h 96"/>
              <a:gd name="T8" fmla="*/ 95 w 95"/>
              <a:gd name="T9" fmla="*/ 4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6">
                <a:moveTo>
                  <a:pt x="95" y="49"/>
                </a:moveTo>
                <a:cubicBezTo>
                  <a:pt x="95" y="75"/>
                  <a:pt x="74" y="96"/>
                  <a:pt x="49" y="96"/>
                </a:cubicBezTo>
                <a:cubicBezTo>
                  <a:pt x="22" y="96"/>
                  <a:pt x="0" y="75"/>
                  <a:pt x="0" y="49"/>
                </a:cubicBezTo>
                <a:cubicBezTo>
                  <a:pt x="0" y="24"/>
                  <a:pt x="21" y="2"/>
                  <a:pt x="47" y="1"/>
                </a:cubicBezTo>
                <a:cubicBezTo>
                  <a:pt x="73" y="0"/>
                  <a:pt x="95" y="23"/>
                  <a:pt x="95" y="4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56">
            <a:extLst>
              <a:ext uri="{FF2B5EF4-FFF2-40B4-BE49-F238E27FC236}">
                <a16:creationId xmlns:a16="http://schemas.microsoft.com/office/drawing/2014/main" id="{620EAC24-1317-4A4A-A22A-39440A1EA947}"/>
              </a:ext>
            </a:extLst>
          </p:cNvPr>
          <p:cNvSpPr>
            <a:spLocks/>
          </p:cNvSpPr>
          <p:nvPr/>
        </p:nvSpPr>
        <p:spPr bwMode="auto">
          <a:xfrm>
            <a:off x="7569200" y="3752851"/>
            <a:ext cx="230188" cy="228600"/>
          </a:xfrm>
          <a:custGeom>
            <a:avLst/>
            <a:gdLst>
              <a:gd name="T0" fmla="*/ 96 w 97"/>
              <a:gd name="T1" fmla="*/ 47 h 96"/>
              <a:gd name="T2" fmla="*/ 48 w 97"/>
              <a:gd name="T3" fmla="*/ 95 h 96"/>
              <a:gd name="T4" fmla="*/ 1 w 97"/>
              <a:gd name="T5" fmla="*/ 48 h 96"/>
              <a:gd name="T6" fmla="*/ 47 w 97"/>
              <a:gd name="T7" fmla="*/ 1 h 96"/>
              <a:gd name="T8" fmla="*/ 96 w 97"/>
              <a:gd name="T9" fmla="*/ 47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" h="96">
                <a:moveTo>
                  <a:pt x="96" y="47"/>
                </a:moveTo>
                <a:cubicBezTo>
                  <a:pt x="97" y="73"/>
                  <a:pt x="75" y="96"/>
                  <a:pt x="48" y="95"/>
                </a:cubicBezTo>
                <a:cubicBezTo>
                  <a:pt x="23" y="95"/>
                  <a:pt x="1" y="74"/>
                  <a:pt x="1" y="48"/>
                </a:cubicBezTo>
                <a:cubicBezTo>
                  <a:pt x="0" y="23"/>
                  <a:pt x="21" y="1"/>
                  <a:pt x="47" y="1"/>
                </a:cubicBezTo>
                <a:cubicBezTo>
                  <a:pt x="74" y="0"/>
                  <a:pt x="96" y="20"/>
                  <a:pt x="96" y="4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57">
            <a:extLst>
              <a:ext uri="{FF2B5EF4-FFF2-40B4-BE49-F238E27FC236}">
                <a16:creationId xmlns:a16="http://schemas.microsoft.com/office/drawing/2014/main" id="{B9F2CD3F-0EFD-40B1-B15C-42DF7F106C6D}"/>
              </a:ext>
            </a:extLst>
          </p:cNvPr>
          <p:cNvSpPr>
            <a:spLocks/>
          </p:cNvSpPr>
          <p:nvPr/>
        </p:nvSpPr>
        <p:spPr bwMode="auto">
          <a:xfrm>
            <a:off x="4716463" y="2378076"/>
            <a:ext cx="223838" cy="228600"/>
          </a:xfrm>
          <a:custGeom>
            <a:avLst/>
            <a:gdLst>
              <a:gd name="T0" fmla="*/ 0 w 94"/>
              <a:gd name="T1" fmla="*/ 48 h 96"/>
              <a:gd name="T2" fmla="*/ 46 w 94"/>
              <a:gd name="T3" fmla="*/ 0 h 96"/>
              <a:gd name="T4" fmla="*/ 94 w 94"/>
              <a:gd name="T5" fmla="*/ 48 h 96"/>
              <a:gd name="T6" fmla="*/ 48 w 94"/>
              <a:gd name="T7" fmla="*/ 96 h 96"/>
              <a:gd name="T8" fmla="*/ 0 w 94"/>
              <a:gd name="T9" fmla="*/ 48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96">
                <a:moveTo>
                  <a:pt x="0" y="48"/>
                </a:moveTo>
                <a:cubicBezTo>
                  <a:pt x="0" y="22"/>
                  <a:pt x="20" y="1"/>
                  <a:pt x="46" y="0"/>
                </a:cubicBezTo>
                <a:cubicBezTo>
                  <a:pt x="73" y="0"/>
                  <a:pt x="94" y="21"/>
                  <a:pt x="94" y="48"/>
                </a:cubicBezTo>
                <a:cubicBezTo>
                  <a:pt x="94" y="74"/>
                  <a:pt x="74" y="95"/>
                  <a:pt x="48" y="96"/>
                </a:cubicBezTo>
                <a:cubicBezTo>
                  <a:pt x="22" y="96"/>
                  <a:pt x="0" y="74"/>
                  <a:pt x="0" y="4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58">
            <a:extLst>
              <a:ext uri="{FF2B5EF4-FFF2-40B4-BE49-F238E27FC236}">
                <a16:creationId xmlns:a16="http://schemas.microsoft.com/office/drawing/2014/main" id="{240526B3-9209-4BE1-8174-F54A1E4E672A}"/>
              </a:ext>
            </a:extLst>
          </p:cNvPr>
          <p:cNvSpPr>
            <a:spLocks/>
          </p:cNvSpPr>
          <p:nvPr/>
        </p:nvSpPr>
        <p:spPr bwMode="auto">
          <a:xfrm>
            <a:off x="4632325" y="811213"/>
            <a:ext cx="222250" cy="227013"/>
          </a:xfrm>
          <a:custGeom>
            <a:avLst/>
            <a:gdLst>
              <a:gd name="T0" fmla="*/ 94 w 94"/>
              <a:gd name="T1" fmla="*/ 48 h 96"/>
              <a:gd name="T2" fmla="*/ 48 w 94"/>
              <a:gd name="T3" fmla="*/ 96 h 96"/>
              <a:gd name="T4" fmla="*/ 0 w 94"/>
              <a:gd name="T5" fmla="*/ 48 h 96"/>
              <a:gd name="T6" fmla="*/ 46 w 94"/>
              <a:gd name="T7" fmla="*/ 0 h 96"/>
              <a:gd name="T8" fmla="*/ 94 w 94"/>
              <a:gd name="T9" fmla="*/ 48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96">
                <a:moveTo>
                  <a:pt x="94" y="48"/>
                </a:moveTo>
                <a:cubicBezTo>
                  <a:pt x="94" y="75"/>
                  <a:pt x="74" y="95"/>
                  <a:pt x="48" y="96"/>
                </a:cubicBezTo>
                <a:cubicBezTo>
                  <a:pt x="21" y="96"/>
                  <a:pt x="0" y="75"/>
                  <a:pt x="0" y="48"/>
                </a:cubicBezTo>
                <a:cubicBezTo>
                  <a:pt x="0" y="22"/>
                  <a:pt x="21" y="1"/>
                  <a:pt x="46" y="0"/>
                </a:cubicBezTo>
                <a:cubicBezTo>
                  <a:pt x="73" y="0"/>
                  <a:pt x="94" y="21"/>
                  <a:pt x="94" y="4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59">
            <a:extLst>
              <a:ext uri="{FF2B5EF4-FFF2-40B4-BE49-F238E27FC236}">
                <a16:creationId xmlns:a16="http://schemas.microsoft.com/office/drawing/2014/main" id="{34C6D0A8-C16C-4443-BDF3-D7D326CF176E}"/>
              </a:ext>
            </a:extLst>
          </p:cNvPr>
          <p:cNvSpPr>
            <a:spLocks/>
          </p:cNvSpPr>
          <p:nvPr/>
        </p:nvSpPr>
        <p:spPr bwMode="auto">
          <a:xfrm>
            <a:off x="5832475" y="2252663"/>
            <a:ext cx="227013" cy="227013"/>
          </a:xfrm>
          <a:custGeom>
            <a:avLst/>
            <a:gdLst>
              <a:gd name="T0" fmla="*/ 49 w 95"/>
              <a:gd name="T1" fmla="*/ 1 h 96"/>
              <a:gd name="T2" fmla="*/ 95 w 95"/>
              <a:gd name="T3" fmla="*/ 48 h 96"/>
              <a:gd name="T4" fmla="*/ 49 w 95"/>
              <a:gd name="T5" fmla="*/ 96 h 96"/>
              <a:gd name="T6" fmla="*/ 0 w 95"/>
              <a:gd name="T7" fmla="*/ 48 h 96"/>
              <a:gd name="T8" fmla="*/ 49 w 95"/>
              <a:gd name="T9" fmla="*/ 1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6">
                <a:moveTo>
                  <a:pt x="49" y="1"/>
                </a:moveTo>
                <a:cubicBezTo>
                  <a:pt x="74" y="1"/>
                  <a:pt x="95" y="22"/>
                  <a:pt x="95" y="48"/>
                </a:cubicBezTo>
                <a:cubicBezTo>
                  <a:pt x="95" y="73"/>
                  <a:pt x="74" y="95"/>
                  <a:pt x="49" y="96"/>
                </a:cubicBezTo>
                <a:cubicBezTo>
                  <a:pt x="23" y="96"/>
                  <a:pt x="0" y="74"/>
                  <a:pt x="0" y="48"/>
                </a:cubicBezTo>
                <a:cubicBezTo>
                  <a:pt x="0" y="22"/>
                  <a:pt x="22" y="0"/>
                  <a:pt x="4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60">
            <a:extLst>
              <a:ext uri="{FF2B5EF4-FFF2-40B4-BE49-F238E27FC236}">
                <a16:creationId xmlns:a16="http://schemas.microsoft.com/office/drawing/2014/main" id="{853DC450-EA14-4478-96DE-2AEC857D7FCD}"/>
              </a:ext>
            </a:extLst>
          </p:cNvPr>
          <p:cNvSpPr>
            <a:spLocks/>
          </p:cNvSpPr>
          <p:nvPr/>
        </p:nvSpPr>
        <p:spPr bwMode="auto">
          <a:xfrm>
            <a:off x="6505575" y="830263"/>
            <a:ext cx="225425" cy="227013"/>
          </a:xfrm>
          <a:custGeom>
            <a:avLst/>
            <a:gdLst>
              <a:gd name="T0" fmla="*/ 48 w 95"/>
              <a:gd name="T1" fmla="*/ 0 h 96"/>
              <a:gd name="T2" fmla="*/ 95 w 95"/>
              <a:gd name="T3" fmla="*/ 47 h 96"/>
              <a:gd name="T4" fmla="*/ 47 w 95"/>
              <a:gd name="T5" fmla="*/ 95 h 96"/>
              <a:gd name="T6" fmla="*/ 0 w 95"/>
              <a:gd name="T7" fmla="*/ 46 h 96"/>
              <a:gd name="T8" fmla="*/ 48 w 95"/>
              <a:gd name="T9" fmla="*/ 0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6">
                <a:moveTo>
                  <a:pt x="48" y="0"/>
                </a:moveTo>
                <a:cubicBezTo>
                  <a:pt x="73" y="0"/>
                  <a:pt x="95" y="22"/>
                  <a:pt x="95" y="47"/>
                </a:cubicBezTo>
                <a:cubicBezTo>
                  <a:pt x="95" y="74"/>
                  <a:pt x="73" y="96"/>
                  <a:pt x="47" y="95"/>
                </a:cubicBezTo>
                <a:cubicBezTo>
                  <a:pt x="20" y="95"/>
                  <a:pt x="0" y="73"/>
                  <a:pt x="0" y="46"/>
                </a:cubicBezTo>
                <a:cubicBezTo>
                  <a:pt x="1" y="20"/>
                  <a:pt x="22" y="0"/>
                  <a:pt x="4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61">
            <a:extLst>
              <a:ext uri="{FF2B5EF4-FFF2-40B4-BE49-F238E27FC236}">
                <a16:creationId xmlns:a16="http://schemas.microsoft.com/office/drawing/2014/main" id="{5C7D9C2B-F8AC-4C0F-BDF9-4D6D7A3239A4}"/>
              </a:ext>
            </a:extLst>
          </p:cNvPr>
          <p:cNvSpPr>
            <a:spLocks/>
          </p:cNvSpPr>
          <p:nvPr/>
        </p:nvSpPr>
        <p:spPr bwMode="auto">
          <a:xfrm>
            <a:off x="5653088" y="811213"/>
            <a:ext cx="227013" cy="227013"/>
          </a:xfrm>
          <a:custGeom>
            <a:avLst/>
            <a:gdLst>
              <a:gd name="T0" fmla="*/ 95 w 96"/>
              <a:gd name="T1" fmla="*/ 48 h 96"/>
              <a:gd name="T2" fmla="*/ 48 w 96"/>
              <a:gd name="T3" fmla="*/ 96 h 96"/>
              <a:gd name="T4" fmla="*/ 0 w 96"/>
              <a:gd name="T5" fmla="*/ 49 h 96"/>
              <a:gd name="T6" fmla="*/ 47 w 96"/>
              <a:gd name="T7" fmla="*/ 0 h 96"/>
              <a:gd name="T8" fmla="*/ 95 w 96"/>
              <a:gd name="T9" fmla="*/ 48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" h="96">
                <a:moveTo>
                  <a:pt x="95" y="48"/>
                </a:moveTo>
                <a:cubicBezTo>
                  <a:pt x="96" y="74"/>
                  <a:pt x="74" y="96"/>
                  <a:pt x="48" y="96"/>
                </a:cubicBezTo>
                <a:cubicBezTo>
                  <a:pt x="22" y="95"/>
                  <a:pt x="1" y="74"/>
                  <a:pt x="0" y="49"/>
                </a:cubicBezTo>
                <a:cubicBezTo>
                  <a:pt x="0" y="24"/>
                  <a:pt x="21" y="1"/>
                  <a:pt x="47" y="0"/>
                </a:cubicBezTo>
                <a:cubicBezTo>
                  <a:pt x="73" y="0"/>
                  <a:pt x="95" y="21"/>
                  <a:pt x="95" y="4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4" name="Freeform 62">
            <a:extLst>
              <a:ext uri="{FF2B5EF4-FFF2-40B4-BE49-F238E27FC236}">
                <a16:creationId xmlns:a16="http://schemas.microsoft.com/office/drawing/2014/main" id="{8BEAA54A-FA43-4F1B-8DA5-5BBCC5B0F6F4}"/>
              </a:ext>
            </a:extLst>
          </p:cNvPr>
          <p:cNvSpPr>
            <a:spLocks/>
          </p:cNvSpPr>
          <p:nvPr/>
        </p:nvSpPr>
        <p:spPr bwMode="auto">
          <a:xfrm>
            <a:off x="6702425" y="2397126"/>
            <a:ext cx="225425" cy="225425"/>
          </a:xfrm>
          <a:custGeom>
            <a:avLst/>
            <a:gdLst>
              <a:gd name="T0" fmla="*/ 94 w 95"/>
              <a:gd name="T1" fmla="*/ 48 h 95"/>
              <a:gd name="T2" fmla="*/ 47 w 95"/>
              <a:gd name="T3" fmla="*/ 95 h 95"/>
              <a:gd name="T4" fmla="*/ 0 w 95"/>
              <a:gd name="T5" fmla="*/ 46 h 95"/>
              <a:gd name="T6" fmla="*/ 48 w 95"/>
              <a:gd name="T7" fmla="*/ 0 h 95"/>
              <a:gd name="T8" fmla="*/ 94 w 95"/>
              <a:gd name="T9" fmla="*/ 48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5">
                <a:moveTo>
                  <a:pt x="94" y="48"/>
                </a:moveTo>
                <a:cubicBezTo>
                  <a:pt x="94" y="74"/>
                  <a:pt x="73" y="95"/>
                  <a:pt x="47" y="95"/>
                </a:cubicBezTo>
                <a:cubicBezTo>
                  <a:pt x="21" y="95"/>
                  <a:pt x="0" y="73"/>
                  <a:pt x="0" y="46"/>
                </a:cubicBezTo>
                <a:cubicBezTo>
                  <a:pt x="1" y="20"/>
                  <a:pt x="21" y="0"/>
                  <a:pt x="48" y="0"/>
                </a:cubicBezTo>
                <a:cubicBezTo>
                  <a:pt x="74" y="0"/>
                  <a:pt x="95" y="21"/>
                  <a:pt x="94" y="48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5" name="Freeform 63">
            <a:extLst>
              <a:ext uri="{FF2B5EF4-FFF2-40B4-BE49-F238E27FC236}">
                <a16:creationId xmlns:a16="http://schemas.microsoft.com/office/drawing/2014/main" id="{9935037A-1E51-440D-9821-B4E3C909AB53}"/>
              </a:ext>
            </a:extLst>
          </p:cNvPr>
          <p:cNvSpPr>
            <a:spLocks/>
          </p:cNvSpPr>
          <p:nvPr/>
        </p:nvSpPr>
        <p:spPr bwMode="auto">
          <a:xfrm>
            <a:off x="5921375" y="3748088"/>
            <a:ext cx="225425" cy="228600"/>
          </a:xfrm>
          <a:custGeom>
            <a:avLst/>
            <a:gdLst>
              <a:gd name="T0" fmla="*/ 95 w 95"/>
              <a:gd name="T1" fmla="*/ 49 h 96"/>
              <a:gd name="T2" fmla="*/ 46 w 95"/>
              <a:gd name="T3" fmla="*/ 95 h 96"/>
              <a:gd name="T4" fmla="*/ 0 w 95"/>
              <a:gd name="T5" fmla="*/ 48 h 96"/>
              <a:gd name="T6" fmla="*/ 47 w 95"/>
              <a:gd name="T7" fmla="*/ 0 h 96"/>
              <a:gd name="T8" fmla="*/ 95 w 95"/>
              <a:gd name="T9" fmla="*/ 49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6">
                <a:moveTo>
                  <a:pt x="95" y="49"/>
                </a:moveTo>
                <a:cubicBezTo>
                  <a:pt x="95" y="76"/>
                  <a:pt x="73" y="96"/>
                  <a:pt x="46" y="95"/>
                </a:cubicBezTo>
                <a:cubicBezTo>
                  <a:pt x="20" y="95"/>
                  <a:pt x="0" y="74"/>
                  <a:pt x="0" y="48"/>
                </a:cubicBezTo>
                <a:cubicBezTo>
                  <a:pt x="0" y="22"/>
                  <a:pt x="22" y="1"/>
                  <a:pt x="47" y="0"/>
                </a:cubicBezTo>
                <a:cubicBezTo>
                  <a:pt x="74" y="0"/>
                  <a:pt x="95" y="22"/>
                  <a:pt x="95" y="4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6" name="Freeform 64">
            <a:extLst>
              <a:ext uri="{FF2B5EF4-FFF2-40B4-BE49-F238E27FC236}">
                <a16:creationId xmlns:a16="http://schemas.microsoft.com/office/drawing/2014/main" id="{DA9E33F2-87E6-45E2-9703-4E341C4441CF}"/>
              </a:ext>
            </a:extLst>
          </p:cNvPr>
          <p:cNvSpPr>
            <a:spLocks/>
          </p:cNvSpPr>
          <p:nvPr/>
        </p:nvSpPr>
        <p:spPr bwMode="auto">
          <a:xfrm>
            <a:off x="4935538" y="3873501"/>
            <a:ext cx="225425" cy="225425"/>
          </a:xfrm>
          <a:custGeom>
            <a:avLst/>
            <a:gdLst>
              <a:gd name="T0" fmla="*/ 95 w 95"/>
              <a:gd name="T1" fmla="*/ 49 h 95"/>
              <a:gd name="T2" fmla="*/ 46 w 95"/>
              <a:gd name="T3" fmla="*/ 94 h 95"/>
              <a:gd name="T4" fmla="*/ 1 w 95"/>
              <a:gd name="T5" fmla="*/ 47 h 95"/>
              <a:gd name="T6" fmla="*/ 48 w 95"/>
              <a:gd name="T7" fmla="*/ 0 h 95"/>
              <a:gd name="T8" fmla="*/ 95 w 95"/>
              <a:gd name="T9" fmla="*/ 49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5" h="95">
                <a:moveTo>
                  <a:pt x="95" y="49"/>
                </a:moveTo>
                <a:cubicBezTo>
                  <a:pt x="95" y="76"/>
                  <a:pt x="74" y="95"/>
                  <a:pt x="46" y="94"/>
                </a:cubicBezTo>
                <a:cubicBezTo>
                  <a:pt x="19" y="94"/>
                  <a:pt x="0" y="73"/>
                  <a:pt x="1" y="47"/>
                </a:cubicBezTo>
                <a:cubicBezTo>
                  <a:pt x="2" y="20"/>
                  <a:pt x="21" y="0"/>
                  <a:pt x="48" y="0"/>
                </a:cubicBezTo>
                <a:cubicBezTo>
                  <a:pt x="75" y="1"/>
                  <a:pt x="95" y="21"/>
                  <a:pt x="95" y="4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7" name="Freeform 65">
            <a:extLst>
              <a:ext uri="{FF2B5EF4-FFF2-40B4-BE49-F238E27FC236}">
                <a16:creationId xmlns:a16="http://schemas.microsoft.com/office/drawing/2014/main" id="{B59505B3-BBDA-4A51-A3B5-AB66D678FE9E}"/>
              </a:ext>
            </a:extLst>
          </p:cNvPr>
          <p:cNvSpPr>
            <a:spLocks/>
          </p:cNvSpPr>
          <p:nvPr/>
        </p:nvSpPr>
        <p:spPr bwMode="auto">
          <a:xfrm>
            <a:off x="6707188" y="3806826"/>
            <a:ext cx="293688" cy="377825"/>
          </a:xfrm>
          <a:custGeom>
            <a:avLst/>
            <a:gdLst>
              <a:gd name="T0" fmla="*/ 4 w 124"/>
              <a:gd name="T1" fmla="*/ 21 h 159"/>
              <a:gd name="T2" fmla="*/ 89 w 124"/>
              <a:gd name="T3" fmla="*/ 31 h 159"/>
              <a:gd name="T4" fmla="*/ 123 w 124"/>
              <a:gd name="T5" fmla="*/ 78 h 159"/>
              <a:gd name="T6" fmla="*/ 123 w 124"/>
              <a:gd name="T7" fmla="*/ 128 h 159"/>
              <a:gd name="T8" fmla="*/ 119 w 124"/>
              <a:gd name="T9" fmla="*/ 147 h 159"/>
              <a:gd name="T10" fmla="*/ 101 w 124"/>
              <a:gd name="T11" fmla="*/ 157 h 159"/>
              <a:gd name="T12" fmla="*/ 88 w 124"/>
              <a:gd name="T13" fmla="*/ 139 h 159"/>
              <a:gd name="T14" fmla="*/ 91 w 124"/>
              <a:gd name="T15" fmla="*/ 113 h 159"/>
              <a:gd name="T16" fmla="*/ 30 w 124"/>
              <a:gd name="T17" fmla="*/ 48 h 159"/>
              <a:gd name="T18" fmla="*/ 4 w 124"/>
              <a:gd name="T19" fmla="*/ 21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4" h="159">
                <a:moveTo>
                  <a:pt x="4" y="21"/>
                </a:moveTo>
                <a:cubicBezTo>
                  <a:pt x="28" y="0"/>
                  <a:pt x="66" y="14"/>
                  <a:pt x="89" y="31"/>
                </a:cubicBezTo>
                <a:cubicBezTo>
                  <a:pt x="103" y="42"/>
                  <a:pt x="112" y="62"/>
                  <a:pt x="123" y="78"/>
                </a:cubicBezTo>
                <a:cubicBezTo>
                  <a:pt x="123" y="94"/>
                  <a:pt x="124" y="111"/>
                  <a:pt x="123" y="128"/>
                </a:cubicBezTo>
                <a:cubicBezTo>
                  <a:pt x="123" y="134"/>
                  <a:pt x="123" y="142"/>
                  <a:pt x="119" y="147"/>
                </a:cubicBezTo>
                <a:cubicBezTo>
                  <a:pt x="115" y="152"/>
                  <a:pt x="105" y="159"/>
                  <a:pt x="101" y="157"/>
                </a:cubicBezTo>
                <a:cubicBezTo>
                  <a:pt x="95" y="155"/>
                  <a:pt x="89" y="146"/>
                  <a:pt x="88" y="139"/>
                </a:cubicBezTo>
                <a:cubicBezTo>
                  <a:pt x="86" y="131"/>
                  <a:pt x="91" y="122"/>
                  <a:pt x="91" y="113"/>
                </a:cubicBezTo>
                <a:cubicBezTo>
                  <a:pt x="93" y="73"/>
                  <a:pt x="76" y="54"/>
                  <a:pt x="30" y="48"/>
                </a:cubicBezTo>
                <a:cubicBezTo>
                  <a:pt x="12" y="46"/>
                  <a:pt x="0" y="42"/>
                  <a:pt x="4" y="2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8" name="Freeform 66">
            <a:extLst>
              <a:ext uri="{FF2B5EF4-FFF2-40B4-BE49-F238E27FC236}">
                <a16:creationId xmlns:a16="http://schemas.microsoft.com/office/drawing/2014/main" id="{BC93B721-E49B-4A43-9ED8-56E9B4830FAE}"/>
              </a:ext>
            </a:extLst>
          </p:cNvPr>
          <p:cNvSpPr>
            <a:spLocks/>
          </p:cNvSpPr>
          <p:nvPr/>
        </p:nvSpPr>
        <p:spPr bwMode="auto">
          <a:xfrm>
            <a:off x="4786313" y="2570163"/>
            <a:ext cx="388938" cy="215900"/>
          </a:xfrm>
          <a:custGeom>
            <a:avLst/>
            <a:gdLst>
              <a:gd name="T0" fmla="*/ 27 w 164"/>
              <a:gd name="T1" fmla="*/ 85 h 91"/>
              <a:gd name="T2" fmla="*/ 2 w 164"/>
              <a:gd name="T3" fmla="*/ 69 h 91"/>
              <a:gd name="T4" fmla="*/ 7 w 164"/>
              <a:gd name="T5" fmla="*/ 48 h 91"/>
              <a:gd name="T6" fmla="*/ 26 w 164"/>
              <a:gd name="T7" fmla="*/ 46 h 91"/>
              <a:gd name="T8" fmla="*/ 125 w 164"/>
              <a:gd name="T9" fmla="*/ 22 h 91"/>
              <a:gd name="T10" fmla="*/ 164 w 164"/>
              <a:gd name="T11" fmla="*/ 15 h 91"/>
              <a:gd name="T12" fmla="*/ 72 w 164"/>
              <a:gd name="T13" fmla="*/ 90 h 91"/>
              <a:gd name="T14" fmla="*/ 27 w 164"/>
              <a:gd name="T15" fmla="*/ 85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4" h="91">
                <a:moveTo>
                  <a:pt x="27" y="85"/>
                </a:moveTo>
                <a:cubicBezTo>
                  <a:pt x="19" y="80"/>
                  <a:pt x="8" y="76"/>
                  <a:pt x="2" y="69"/>
                </a:cubicBezTo>
                <a:cubicBezTo>
                  <a:pt x="0" y="65"/>
                  <a:pt x="3" y="53"/>
                  <a:pt x="7" y="48"/>
                </a:cubicBezTo>
                <a:cubicBezTo>
                  <a:pt x="10" y="45"/>
                  <a:pt x="20" y="47"/>
                  <a:pt x="26" y="46"/>
                </a:cubicBezTo>
                <a:cubicBezTo>
                  <a:pt x="66" y="66"/>
                  <a:pt x="103" y="57"/>
                  <a:pt x="125" y="22"/>
                </a:cubicBezTo>
                <a:cubicBezTo>
                  <a:pt x="140" y="1"/>
                  <a:pt x="149" y="0"/>
                  <a:pt x="164" y="15"/>
                </a:cubicBezTo>
                <a:cubicBezTo>
                  <a:pt x="161" y="51"/>
                  <a:pt x="116" y="89"/>
                  <a:pt x="72" y="90"/>
                </a:cubicBezTo>
                <a:cubicBezTo>
                  <a:pt x="57" y="91"/>
                  <a:pt x="42" y="87"/>
                  <a:pt x="27" y="8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9" name="Freeform 67">
            <a:extLst>
              <a:ext uri="{FF2B5EF4-FFF2-40B4-BE49-F238E27FC236}">
                <a16:creationId xmlns:a16="http://schemas.microsoft.com/office/drawing/2014/main" id="{2C8EFA65-5262-4368-B9A7-EDEE757834E6}"/>
              </a:ext>
            </a:extLst>
          </p:cNvPr>
          <p:cNvSpPr>
            <a:spLocks/>
          </p:cNvSpPr>
          <p:nvPr/>
        </p:nvSpPr>
        <p:spPr bwMode="auto">
          <a:xfrm>
            <a:off x="6567488" y="941388"/>
            <a:ext cx="393700" cy="268288"/>
          </a:xfrm>
          <a:custGeom>
            <a:avLst/>
            <a:gdLst>
              <a:gd name="T0" fmla="*/ 14 w 166"/>
              <a:gd name="T1" fmla="*/ 113 h 113"/>
              <a:gd name="T2" fmla="*/ 28 w 166"/>
              <a:gd name="T3" fmla="*/ 77 h 113"/>
              <a:gd name="T4" fmla="*/ 127 w 166"/>
              <a:gd name="T5" fmla="*/ 19 h 113"/>
              <a:gd name="T6" fmla="*/ 166 w 166"/>
              <a:gd name="T7" fmla="*/ 17 h 113"/>
              <a:gd name="T8" fmla="*/ 116 w 166"/>
              <a:gd name="T9" fmla="*/ 78 h 113"/>
              <a:gd name="T10" fmla="*/ 14 w 166"/>
              <a:gd name="T11" fmla="*/ 113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6" h="113">
                <a:moveTo>
                  <a:pt x="14" y="113"/>
                </a:moveTo>
                <a:cubicBezTo>
                  <a:pt x="0" y="92"/>
                  <a:pt x="5" y="80"/>
                  <a:pt x="28" y="77"/>
                </a:cubicBezTo>
                <a:cubicBezTo>
                  <a:pt x="69" y="70"/>
                  <a:pt x="101" y="51"/>
                  <a:pt x="127" y="19"/>
                </a:cubicBezTo>
                <a:cubicBezTo>
                  <a:pt x="142" y="0"/>
                  <a:pt x="153" y="0"/>
                  <a:pt x="166" y="17"/>
                </a:cubicBezTo>
                <a:cubicBezTo>
                  <a:pt x="159" y="45"/>
                  <a:pt x="137" y="62"/>
                  <a:pt x="116" y="78"/>
                </a:cubicBezTo>
                <a:cubicBezTo>
                  <a:pt x="86" y="100"/>
                  <a:pt x="52" y="113"/>
                  <a:pt x="14" y="11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0" name="Freeform 68">
            <a:extLst>
              <a:ext uri="{FF2B5EF4-FFF2-40B4-BE49-F238E27FC236}">
                <a16:creationId xmlns:a16="http://schemas.microsoft.com/office/drawing/2014/main" id="{C41CDDF0-2D76-4612-AF3F-31377C7BA237}"/>
              </a:ext>
            </a:extLst>
          </p:cNvPr>
          <p:cNvSpPr>
            <a:spLocks/>
          </p:cNvSpPr>
          <p:nvPr/>
        </p:nvSpPr>
        <p:spPr bwMode="auto">
          <a:xfrm>
            <a:off x="8345488" y="3748088"/>
            <a:ext cx="206375" cy="252413"/>
          </a:xfrm>
          <a:custGeom>
            <a:avLst/>
            <a:gdLst>
              <a:gd name="T0" fmla="*/ 9 w 87"/>
              <a:gd name="T1" fmla="*/ 27 h 106"/>
              <a:gd name="T2" fmla="*/ 57 w 87"/>
              <a:gd name="T3" fmla="*/ 3 h 106"/>
              <a:gd name="T4" fmla="*/ 82 w 87"/>
              <a:gd name="T5" fmla="*/ 25 h 106"/>
              <a:gd name="T6" fmla="*/ 86 w 87"/>
              <a:gd name="T7" fmla="*/ 72 h 106"/>
              <a:gd name="T8" fmla="*/ 69 w 87"/>
              <a:gd name="T9" fmla="*/ 95 h 106"/>
              <a:gd name="T10" fmla="*/ 8 w 87"/>
              <a:gd name="T11" fmla="*/ 39 h 106"/>
              <a:gd name="T12" fmla="*/ 9 w 87"/>
              <a:gd name="T13" fmla="*/ 27 h 106"/>
              <a:gd name="T14" fmla="*/ 9 w 87"/>
              <a:gd name="T15" fmla="*/ 27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7" h="106">
                <a:moveTo>
                  <a:pt x="9" y="27"/>
                </a:moveTo>
                <a:cubicBezTo>
                  <a:pt x="23" y="15"/>
                  <a:pt x="35" y="0"/>
                  <a:pt x="57" y="3"/>
                </a:cubicBezTo>
                <a:cubicBezTo>
                  <a:pt x="71" y="4"/>
                  <a:pt x="81" y="8"/>
                  <a:pt x="82" y="25"/>
                </a:cubicBezTo>
                <a:cubicBezTo>
                  <a:pt x="83" y="41"/>
                  <a:pt x="84" y="56"/>
                  <a:pt x="86" y="72"/>
                </a:cubicBezTo>
                <a:cubicBezTo>
                  <a:pt x="87" y="86"/>
                  <a:pt x="80" y="91"/>
                  <a:pt x="69" y="95"/>
                </a:cubicBezTo>
                <a:cubicBezTo>
                  <a:pt x="33" y="106"/>
                  <a:pt x="0" y="76"/>
                  <a:pt x="8" y="39"/>
                </a:cubicBezTo>
                <a:cubicBezTo>
                  <a:pt x="9" y="35"/>
                  <a:pt x="9" y="31"/>
                  <a:pt x="9" y="27"/>
                </a:cubicBezTo>
                <a:cubicBezTo>
                  <a:pt x="9" y="27"/>
                  <a:pt x="9" y="27"/>
                  <a:pt x="9" y="2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1" name="Freeform 69">
            <a:extLst>
              <a:ext uri="{FF2B5EF4-FFF2-40B4-BE49-F238E27FC236}">
                <a16:creationId xmlns:a16="http://schemas.microsoft.com/office/drawing/2014/main" id="{726177DC-748E-409A-AEF3-8DAB30341A27}"/>
              </a:ext>
            </a:extLst>
          </p:cNvPr>
          <p:cNvSpPr>
            <a:spLocks/>
          </p:cNvSpPr>
          <p:nvPr/>
        </p:nvSpPr>
        <p:spPr bwMode="auto">
          <a:xfrm>
            <a:off x="5884863" y="2379663"/>
            <a:ext cx="366713" cy="250825"/>
          </a:xfrm>
          <a:custGeom>
            <a:avLst/>
            <a:gdLst>
              <a:gd name="T0" fmla="*/ 16 w 154"/>
              <a:gd name="T1" fmla="*/ 105 h 105"/>
              <a:gd name="T2" fmla="*/ 15 w 154"/>
              <a:gd name="T3" fmla="*/ 74 h 105"/>
              <a:gd name="T4" fmla="*/ 33 w 154"/>
              <a:gd name="T5" fmla="*/ 72 h 105"/>
              <a:gd name="T6" fmla="*/ 115 w 154"/>
              <a:gd name="T7" fmla="*/ 24 h 105"/>
              <a:gd name="T8" fmla="*/ 122 w 154"/>
              <a:gd name="T9" fmla="*/ 12 h 105"/>
              <a:gd name="T10" fmla="*/ 143 w 154"/>
              <a:gd name="T11" fmla="*/ 0 h 105"/>
              <a:gd name="T12" fmla="*/ 152 w 154"/>
              <a:gd name="T13" fmla="*/ 26 h 105"/>
              <a:gd name="T14" fmla="*/ 88 w 154"/>
              <a:gd name="T15" fmla="*/ 95 h 105"/>
              <a:gd name="T16" fmla="*/ 16 w 154"/>
              <a:gd name="T17" fmla="*/ 105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4" h="105">
                <a:moveTo>
                  <a:pt x="16" y="105"/>
                </a:moveTo>
                <a:cubicBezTo>
                  <a:pt x="1" y="95"/>
                  <a:pt x="0" y="85"/>
                  <a:pt x="15" y="74"/>
                </a:cubicBezTo>
                <a:cubicBezTo>
                  <a:pt x="21" y="73"/>
                  <a:pt x="27" y="71"/>
                  <a:pt x="33" y="72"/>
                </a:cubicBezTo>
                <a:cubicBezTo>
                  <a:pt x="71" y="74"/>
                  <a:pt x="97" y="57"/>
                  <a:pt x="115" y="24"/>
                </a:cubicBezTo>
                <a:cubicBezTo>
                  <a:pt x="117" y="20"/>
                  <a:pt x="118" y="15"/>
                  <a:pt x="122" y="12"/>
                </a:cubicBezTo>
                <a:cubicBezTo>
                  <a:pt x="128" y="7"/>
                  <a:pt x="136" y="4"/>
                  <a:pt x="143" y="0"/>
                </a:cubicBezTo>
                <a:cubicBezTo>
                  <a:pt x="146" y="9"/>
                  <a:pt x="154" y="19"/>
                  <a:pt x="152" y="26"/>
                </a:cubicBezTo>
                <a:cubicBezTo>
                  <a:pt x="140" y="57"/>
                  <a:pt x="121" y="84"/>
                  <a:pt x="88" y="95"/>
                </a:cubicBezTo>
                <a:cubicBezTo>
                  <a:pt x="66" y="103"/>
                  <a:pt x="40" y="102"/>
                  <a:pt x="16" y="10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2" name="Freeform 70">
            <a:extLst>
              <a:ext uri="{FF2B5EF4-FFF2-40B4-BE49-F238E27FC236}">
                <a16:creationId xmlns:a16="http://schemas.microsoft.com/office/drawing/2014/main" id="{11866057-835C-44F9-A40C-2D2F4E8F3377}"/>
              </a:ext>
            </a:extLst>
          </p:cNvPr>
          <p:cNvSpPr>
            <a:spLocks/>
          </p:cNvSpPr>
          <p:nvPr/>
        </p:nvSpPr>
        <p:spPr bwMode="auto">
          <a:xfrm>
            <a:off x="4921250" y="4151313"/>
            <a:ext cx="346075" cy="261938"/>
          </a:xfrm>
          <a:custGeom>
            <a:avLst/>
            <a:gdLst>
              <a:gd name="T0" fmla="*/ 19 w 146"/>
              <a:gd name="T1" fmla="*/ 65 h 110"/>
              <a:gd name="T2" fmla="*/ 1 w 146"/>
              <a:gd name="T3" fmla="*/ 21 h 110"/>
              <a:gd name="T4" fmla="*/ 11 w 146"/>
              <a:gd name="T5" fmla="*/ 2 h 110"/>
              <a:gd name="T6" fmla="*/ 29 w 146"/>
              <a:gd name="T7" fmla="*/ 9 h 110"/>
              <a:gd name="T8" fmla="*/ 43 w 146"/>
              <a:gd name="T9" fmla="*/ 33 h 110"/>
              <a:gd name="T10" fmla="*/ 118 w 146"/>
              <a:gd name="T11" fmla="*/ 72 h 110"/>
              <a:gd name="T12" fmla="*/ 143 w 146"/>
              <a:gd name="T13" fmla="*/ 98 h 110"/>
              <a:gd name="T14" fmla="*/ 136 w 146"/>
              <a:gd name="T15" fmla="*/ 105 h 110"/>
              <a:gd name="T16" fmla="*/ 19 w 146"/>
              <a:gd name="T17" fmla="*/ 65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46" h="110">
                <a:moveTo>
                  <a:pt x="19" y="65"/>
                </a:moveTo>
                <a:cubicBezTo>
                  <a:pt x="5" y="53"/>
                  <a:pt x="0" y="38"/>
                  <a:pt x="1" y="21"/>
                </a:cubicBezTo>
                <a:cubicBezTo>
                  <a:pt x="1" y="14"/>
                  <a:pt x="6" y="6"/>
                  <a:pt x="11" y="2"/>
                </a:cubicBezTo>
                <a:cubicBezTo>
                  <a:pt x="15" y="0"/>
                  <a:pt x="25" y="5"/>
                  <a:pt x="29" y="9"/>
                </a:cubicBezTo>
                <a:cubicBezTo>
                  <a:pt x="35" y="15"/>
                  <a:pt x="39" y="25"/>
                  <a:pt x="43" y="33"/>
                </a:cubicBezTo>
                <a:cubicBezTo>
                  <a:pt x="57" y="66"/>
                  <a:pt x="87" y="72"/>
                  <a:pt x="118" y="72"/>
                </a:cubicBezTo>
                <a:cubicBezTo>
                  <a:pt x="137" y="72"/>
                  <a:pt x="146" y="78"/>
                  <a:pt x="143" y="98"/>
                </a:cubicBezTo>
                <a:cubicBezTo>
                  <a:pt x="141" y="100"/>
                  <a:pt x="138" y="102"/>
                  <a:pt x="136" y="105"/>
                </a:cubicBezTo>
                <a:cubicBezTo>
                  <a:pt x="90" y="110"/>
                  <a:pt x="51" y="100"/>
                  <a:pt x="19" y="6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3" name="Freeform 71">
            <a:extLst>
              <a:ext uri="{FF2B5EF4-FFF2-40B4-BE49-F238E27FC236}">
                <a16:creationId xmlns:a16="http://schemas.microsoft.com/office/drawing/2014/main" id="{81567B82-B830-4037-ADDA-F98FB920C255}"/>
              </a:ext>
            </a:extLst>
          </p:cNvPr>
          <p:cNvSpPr>
            <a:spLocks/>
          </p:cNvSpPr>
          <p:nvPr/>
        </p:nvSpPr>
        <p:spPr bwMode="auto">
          <a:xfrm>
            <a:off x="7005638" y="2646363"/>
            <a:ext cx="358775" cy="209550"/>
          </a:xfrm>
          <a:custGeom>
            <a:avLst/>
            <a:gdLst>
              <a:gd name="T0" fmla="*/ 110 w 151"/>
              <a:gd name="T1" fmla="*/ 23 h 88"/>
              <a:gd name="T2" fmla="*/ 116 w 151"/>
              <a:gd name="T3" fmla="*/ 11 h 88"/>
              <a:gd name="T4" fmla="*/ 140 w 151"/>
              <a:gd name="T5" fmla="*/ 3 h 88"/>
              <a:gd name="T6" fmla="*/ 149 w 151"/>
              <a:gd name="T7" fmla="*/ 26 h 88"/>
              <a:gd name="T8" fmla="*/ 102 w 151"/>
              <a:gd name="T9" fmla="*/ 79 h 88"/>
              <a:gd name="T10" fmla="*/ 20 w 151"/>
              <a:gd name="T11" fmla="*/ 79 h 88"/>
              <a:gd name="T12" fmla="*/ 4 w 151"/>
              <a:gd name="T13" fmla="*/ 57 h 88"/>
              <a:gd name="T14" fmla="*/ 29 w 151"/>
              <a:gd name="T15" fmla="*/ 46 h 88"/>
              <a:gd name="T16" fmla="*/ 92 w 151"/>
              <a:gd name="T17" fmla="*/ 43 h 88"/>
              <a:gd name="T18" fmla="*/ 110 w 151"/>
              <a:gd name="T19" fmla="*/ 23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1" h="88">
                <a:moveTo>
                  <a:pt x="110" y="23"/>
                </a:moveTo>
                <a:cubicBezTo>
                  <a:pt x="112" y="19"/>
                  <a:pt x="113" y="12"/>
                  <a:pt x="116" y="11"/>
                </a:cubicBezTo>
                <a:cubicBezTo>
                  <a:pt x="124" y="7"/>
                  <a:pt x="135" y="0"/>
                  <a:pt x="140" y="3"/>
                </a:cubicBezTo>
                <a:cubicBezTo>
                  <a:pt x="146" y="6"/>
                  <a:pt x="151" y="20"/>
                  <a:pt x="149" y="26"/>
                </a:cubicBezTo>
                <a:cubicBezTo>
                  <a:pt x="141" y="49"/>
                  <a:pt x="127" y="70"/>
                  <a:pt x="102" y="79"/>
                </a:cubicBezTo>
                <a:cubicBezTo>
                  <a:pt x="75" y="87"/>
                  <a:pt x="48" y="88"/>
                  <a:pt x="20" y="79"/>
                </a:cubicBezTo>
                <a:cubicBezTo>
                  <a:pt x="9" y="76"/>
                  <a:pt x="0" y="71"/>
                  <a:pt x="4" y="57"/>
                </a:cubicBezTo>
                <a:cubicBezTo>
                  <a:pt x="7" y="44"/>
                  <a:pt x="17" y="43"/>
                  <a:pt x="29" y="46"/>
                </a:cubicBezTo>
                <a:cubicBezTo>
                  <a:pt x="50" y="52"/>
                  <a:pt x="72" y="56"/>
                  <a:pt x="92" y="43"/>
                </a:cubicBezTo>
                <a:cubicBezTo>
                  <a:pt x="99" y="38"/>
                  <a:pt x="104" y="29"/>
                  <a:pt x="110" y="2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4" name="Freeform 72">
            <a:extLst>
              <a:ext uri="{FF2B5EF4-FFF2-40B4-BE49-F238E27FC236}">
                <a16:creationId xmlns:a16="http://schemas.microsoft.com/office/drawing/2014/main" id="{C6E60AB7-EDC8-4849-B82F-D52803830754}"/>
              </a:ext>
            </a:extLst>
          </p:cNvPr>
          <p:cNvSpPr>
            <a:spLocks/>
          </p:cNvSpPr>
          <p:nvPr/>
        </p:nvSpPr>
        <p:spPr bwMode="auto">
          <a:xfrm>
            <a:off x="6619875" y="2689226"/>
            <a:ext cx="311150" cy="239713"/>
          </a:xfrm>
          <a:custGeom>
            <a:avLst/>
            <a:gdLst>
              <a:gd name="T0" fmla="*/ 73 w 131"/>
              <a:gd name="T1" fmla="*/ 57 h 101"/>
              <a:gd name="T2" fmla="*/ 85 w 131"/>
              <a:gd name="T3" fmla="*/ 21 h 101"/>
              <a:gd name="T4" fmla="*/ 98 w 131"/>
              <a:gd name="T5" fmla="*/ 0 h 101"/>
              <a:gd name="T6" fmla="*/ 118 w 131"/>
              <a:gd name="T7" fmla="*/ 17 h 101"/>
              <a:gd name="T8" fmla="*/ 81 w 131"/>
              <a:gd name="T9" fmla="*/ 97 h 101"/>
              <a:gd name="T10" fmla="*/ 4 w 131"/>
              <a:gd name="T11" fmla="*/ 101 h 101"/>
              <a:gd name="T12" fmla="*/ 0 w 131"/>
              <a:gd name="T13" fmla="*/ 83 h 101"/>
              <a:gd name="T14" fmla="*/ 34 w 131"/>
              <a:gd name="T15" fmla="*/ 69 h 101"/>
              <a:gd name="T16" fmla="*/ 73 w 131"/>
              <a:gd name="T17" fmla="*/ 57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1" h="101">
                <a:moveTo>
                  <a:pt x="73" y="57"/>
                </a:moveTo>
                <a:cubicBezTo>
                  <a:pt x="77" y="45"/>
                  <a:pt x="80" y="32"/>
                  <a:pt x="85" y="21"/>
                </a:cubicBezTo>
                <a:cubicBezTo>
                  <a:pt x="88" y="13"/>
                  <a:pt x="93" y="7"/>
                  <a:pt x="98" y="0"/>
                </a:cubicBezTo>
                <a:cubicBezTo>
                  <a:pt x="105" y="5"/>
                  <a:pt x="115" y="9"/>
                  <a:pt x="118" y="17"/>
                </a:cubicBezTo>
                <a:cubicBezTo>
                  <a:pt x="131" y="48"/>
                  <a:pt x="114" y="82"/>
                  <a:pt x="81" y="97"/>
                </a:cubicBezTo>
                <a:cubicBezTo>
                  <a:pt x="55" y="98"/>
                  <a:pt x="29" y="99"/>
                  <a:pt x="4" y="101"/>
                </a:cubicBezTo>
                <a:cubicBezTo>
                  <a:pt x="2" y="95"/>
                  <a:pt x="1" y="89"/>
                  <a:pt x="0" y="83"/>
                </a:cubicBezTo>
                <a:cubicBezTo>
                  <a:pt x="11" y="79"/>
                  <a:pt x="23" y="74"/>
                  <a:pt x="34" y="69"/>
                </a:cubicBezTo>
                <a:cubicBezTo>
                  <a:pt x="47" y="65"/>
                  <a:pt x="60" y="61"/>
                  <a:pt x="73" y="5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5" name="Freeform 73">
            <a:extLst>
              <a:ext uri="{FF2B5EF4-FFF2-40B4-BE49-F238E27FC236}">
                <a16:creationId xmlns:a16="http://schemas.microsoft.com/office/drawing/2014/main" id="{AA449C36-7632-4610-BFC9-BB89CB2C73E1}"/>
              </a:ext>
            </a:extLst>
          </p:cNvPr>
          <p:cNvSpPr>
            <a:spLocks/>
          </p:cNvSpPr>
          <p:nvPr/>
        </p:nvSpPr>
        <p:spPr bwMode="auto">
          <a:xfrm>
            <a:off x="8372475" y="3200401"/>
            <a:ext cx="203200" cy="203200"/>
          </a:xfrm>
          <a:custGeom>
            <a:avLst/>
            <a:gdLst>
              <a:gd name="T0" fmla="*/ 86 w 86"/>
              <a:gd name="T1" fmla="*/ 44 h 86"/>
              <a:gd name="T2" fmla="*/ 42 w 86"/>
              <a:gd name="T3" fmla="*/ 86 h 86"/>
              <a:gd name="T4" fmla="*/ 0 w 86"/>
              <a:gd name="T5" fmla="*/ 43 h 86"/>
              <a:gd name="T6" fmla="*/ 43 w 86"/>
              <a:gd name="T7" fmla="*/ 0 h 86"/>
              <a:gd name="T8" fmla="*/ 86 w 86"/>
              <a:gd name="T9" fmla="*/ 44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" h="86">
                <a:moveTo>
                  <a:pt x="86" y="44"/>
                </a:moveTo>
                <a:cubicBezTo>
                  <a:pt x="86" y="66"/>
                  <a:pt x="65" y="86"/>
                  <a:pt x="42" y="86"/>
                </a:cubicBezTo>
                <a:cubicBezTo>
                  <a:pt x="19" y="85"/>
                  <a:pt x="0" y="66"/>
                  <a:pt x="0" y="43"/>
                </a:cubicBezTo>
                <a:cubicBezTo>
                  <a:pt x="0" y="20"/>
                  <a:pt x="19" y="1"/>
                  <a:pt x="43" y="0"/>
                </a:cubicBezTo>
                <a:cubicBezTo>
                  <a:pt x="67" y="0"/>
                  <a:pt x="86" y="20"/>
                  <a:pt x="86" y="4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6" name="Freeform 74">
            <a:extLst>
              <a:ext uri="{FF2B5EF4-FFF2-40B4-BE49-F238E27FC236}">
                <a16:creationId xmlns:a16="http://schemas.microsoft.com/office/drawing/2014/main" id="{56F98D1A-837A-4429-95D2-B5BDCA05E737}"/>
              </a:ext>
            </a:extLst>
          </p:cNvPr>
          <p:cNvSpPr>
            <a:spLocks/>
          </p:cNvSpPr>
          <p:nvPr/>
        </p:nvSpPr>
        <p:spPr bwMode="auto">
          <a:xfrm>
            <a:off x="7075488" y="639763"/>
            <a:ext cx="204788" cy="206375"/>
          </a:xfrm>
          <a:custGeom>
            <a:avLst/>
            <a:gdLst>
              <a:gd name="T0" fmla="*/ 86 w 86"/>
              <a:gd name="T1" fmla="*/ 44 h 87"/>
              <a:gd name="T2" fmla="*/ 44 w 86"/>
              <a:gd name="T3" fmla="*/ 87 h 87"/>
              <a:gd name="T4" fmla="*/ 1 w 86"/>
              <a:gd name="T5" fmla="*/ 44 h 87"/>
              <a:gd name="T6" fmla="*/ 43 w 86"/>
              <a:gd name="T7" fmla="*/ 1 h 87"/>
              <a:gd name="T8" fmla="*/ 86 w 86"/>
              <a:gd name="T9" fmla="*/ 44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6" h="87">
                <a:moveTo>
                  <a:pt x="86" y="44"/>
                </a:moveTo>
                <a:cubicBezTo>
                  <a:pt x="85" y="67"/>
                  <a:pt x="67" y="87"/>
                  <a:pt x="44" y="87"/>
                </a:cubicBezTo>
                <a:cubicBezTo>
                  <a:pt x="21" y="87"/>
                  <a:pt x="1" y="68"/>
                  <a:pt x="1" y="44"/>
                </a:cubicBezTo>
                <a:cubicBezTo>
                  <a:pt x="0" y="21"/>
                  <a:pt x="20" y="1"/>
                  <a:pt x="43" y="1"/>
                </a:cubicBezTo>
                <a:cubicBezTo>
                  <a:pt x="66" y="0"/>
                  <a:pt x="86" y="21"/>
                  <a:pt x="86" y="4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7" name="Freeform 75">
            <a:extLst>
              <a:ext uri="{FF2B5EF4-FFF2-40B4-BE49-F238E27FC236}">
                <a16:creationId xmlns:a16="http://schemas.microsoft.com/office/drawing/2014/main" id="{C2163C32-F605-423A-8900-8173AB775966}"/>
              </a:ext>
            </a:extLst>
          </p:cNvPr>
          <p:cNvSpPr>
            <a:spLocks/>
          </p:cNvSpPr>
          <p:nvPr/>
        </p:nvSpPr>
        <p:spPr bwMode="auto">
          <a:xfrm>
            <a:off x="6162675" y="2062163"/>
            <a:ext cx="203200" cy="201613"/>
          </a:xfrm>
          <a:custGeom>
            <a:avLst/>
            <a:gdLst>
              <a:gd name="T0" fmla="*/ 85 w 85"/>
              <a:gd name="T1" fmla="*/ 43 h 85"/>
              <a:gd name="T2" fmla="*/ 43 w 85"/>
              <a:gd name="T3" fmla="*/ 85 h 85"/>
              <a:gd name="T4" fmla="*/ 0 w 85"/>
              <a:gd name="T5" fmla="*/ 42 h 85"/>
              <a:gd name="T6" fmla="*/ 42 w 85"/>
              <a:gd name="T7" fmla="*/ 1 h 85"/>
              <a:gd name="T8" fmla="*/ 85 w 85"/>
              <a:gd name="T9" fmla="*/ 43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85">
                <a:moveTo>
                  <a:pt x="85" y="43"/>
                </a:moveTo>
                <a:cubicBezTo>
                  <a:pt x="85" y="67"/>
                  <a:pt x="67" y="85"/>
                  <a:pt x="43" y="85"/>
                </a:cubicBezTo>
                <a:cubicBezTo>
                  <a:pt x="19" y="85"/>
                  <a:pt x="0" y="67"/>
                  <a:pt x="0" y="42"/>
                </a:cubicBezTo>
                <a:cubicBezTo>
                  <a:pt x="1" y="19"/>
                  <a:pt x="19" y="1"/>
                  <a:pt x="42" y="1"/>
                </a:cubicBezTo>
                <a:cubicBezTo>
                  <a:pt x="66" y="0"/>
                  <a:pt x="85" y="19"/>
                  <a:pt x="85" y="4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8" name="Freeform 76">
            <a:extLst>
              <a:ext uri="{FF2B5EF4-FFF2-40B4-BE49-F238E27FC236}">
                <a16:creationId xmlns:a16="http://schemas.microsoft.com/office/drawing/2014/main" id="{02497EF8-65DC-4FF1-8087-87B7011CD3AA}"/>
              </a:ext>
            </a:extLst>
          </p:cNvPr>
          <p:cNvSpPr>
            <a:spLocks/>
          </p:cNvSpPr>
          <p:nvPr/>
        </p:nvSpPr>
        <p:spPr bwMode="auto">
          <a:xfrm>
            <a:off x="5365750" y="1368426"/>
            <a:ext cx="212725" cy="219075"/>
          </a:xfrm>
          <a:custGeom>
            <a:avLst/>
            <a:gdLst>
              <a:gd name="T0" fmla="*/ 29 w 90"/>
              <a:gd name="T1" fmla="*/ 5 h 92"/>
              <a:gd name="T2" fmla="*/ 89 w 90"/>
              <a:gd name="T3" fmla="*/ 43 h 92"/>
              <a:gd name="T4" fmla="*/ 59 w 90"/>
              <a:gd name="T5" fmla="*/ 86 h 92"/>
              <a:gd name="T6" fmla="*/ 10 w 90"/>
              <a:gd name="T7" fmla="*/ 65 h 92"/>
              <a:gd name="T8" fmla="*/ 19 w 90"/>
              <a:gd name="T9" fmla="*/ 13 h 92"/>
              <a:gd name="T10" fmla="*/ 30 w 90"/>
              <a:gd name="T11" fmla="*/ 4 h 92"/>
              <a:gd name="T12" fmla="*/ 29 w 90"/>
              <a:gd name="T13" fmla="*/ 5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92">
                <a:moveTo>
                  <a:pt x="29" y="5"/>
                </a:moveTo>
                <a:cubicBezTo>
                  <a:pt x="67" y="0"/>
                  <a:pt x="88" y="14"/>
                  <a:pt x="89" y="43"/>
                </a:cubicBezTo>
                <a:cubicBezTo>
                  <a:pt x="90" y="64"/>
                  <a:pt x="79" y="80"/>
                  <a:pt x="59" y="86"/>
                </a:cubicBezTo>
                <a:cubicBezTo>
                  <a:pt x="40" y="92"/>
                  <a:pt x="19" y="83"/>
                  <a:pt x="10" y="65"/>
                </a:cubicBezTo>
                <a:cubicBezTo>
                  <a:pt x="0" y="48"/>
                  <a:pt x="4" y="27"/>
                  <a:pt x="19" y="13"/>
                </a:cubicBezTo>
                <a:cubicBezTo>
                  <a:pt x="23" y="10"/>
                  <a:pt x="26" y="7"/>
                  <a:pt x="30" y="4"/>
                </a:cubicBezTo>
                <a:cubicBezTo>
                  <a:pt x="30" y="4"/>
                  <a:pt x="29" y="5"/>
                  <a:pt x="29" y="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9" name="Freeform 77">
            <a:extLst>
              <a:ext uri="{FF2B5EF4-FFF2-40B4-BE49-F238E27FC236}">
                <a16:creationId xmlns:a16="http://schemas.microsoft.com/office/drawing/2014/main" id="{D0FEB020-76E0-4895-A3FC-1B05B8431760}"/>
              </a:ext>
            </a:extLst>
          </p:cNvPr>
          <p:cNvSpPr>
            <a:spLocks/>
          </p:cNvSpPr>
          <p:nvPr/>
        </p:nvSpPr>
        <p:spPr bwMode="auto">
          <a:xfrm>
            <a:off x="5122863" y="4384676"/>
            <a:ext cx="225425" cy="196850"/>
          </a:xfrm>
          <a:custGeom>
            <a:avLst/>
            <a:gdLst>
              <a:gd name="T0" fmla="*/ 51 w 95"/>
              <a:gd name="T1" fmla="*/ 7 h 83"/>
              <a:gd name="T2" fmla="*/ 58 w 95"/>
              <a:gd name="T3" fmla="*/ 0 h 83"/>
              <a:gd name="T4" fmla="*/ 75 w 95"/>
              <a:gd name="T5" fmla="*/ 3 h 83"/>
              <a:gd name="T6" fmla="*/ 84 w 95"/>
              <a:gd name="T7" fmla="*/ 59 h 83"/>
              <a:gd name="T8" fmla="*/ 31 w 95"/>
              <a:gd name="T9" fmla="*/ 75 h 83"/>
              <a:gd name="T10" fmla="*/ 7 w 95"/>
              <a:gd name="T11" fmla="*/ 23 h 83"/>
              <a:gd name="T12" fmla="*/ 23 w 95"/>
              <a:gd name="T13" fmla="*/ 12 h 83"/>
              <a:gd name="T14" fmla="*/ 51 w 95"/>
              <a:gd name="T15" fmla="*/ 7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5" h="83">
                <a:moveTo>
                  <a:pt x="51" y="7"/>
                </a:moveTo>
                <a:cubicBezTo>
                  <a:pt x="53" y="4"/>
                  <a:pt x="56" y="2"/>
                  <a:pt x="58" y="0"/>
                </a:cubicBezTo>
                <a:cubicBezTo>
                  <a:pt x="64" y="1"/>
                  <a:pt x="71" y="0"/>
                  <a:pt x="75" y="3"/>
                </a:cubicBezTo>
                <a:cubicBezTo>
                  <a:pt x="92" y="16"/>
                  <a:pt x="95" y="41"/>
                  <a:pt x="84" y="59"/>
                </a:cubicBezTo>
                <a:cubicBezTo>
                  <a:pt x="72" y="76"/>
                  <a:pt x="50" y="83"/>
                  <a:pt x="31" y="75"/>
                </a:cubicBezTo>
                <a:cubicBezTo>
                  <a:pt x="11" y="66"/>
                  <a:pt x="0" y="43"/>
                  <a:pt x="7" y="23"/>
                </a:cubicBezTo>
                <a:cubicBezTo>
                  <a:pt x="9" y="18"/>
                  <a:pt x="17" y="14"/>
                  <a:pt x="23" y="12"/>
                </a:cubicBezTo>
                <a:cubicBezTo>
                  <a:pt x="32" y="9"/>
                  <a:pt x="41" y="8"/>
                  <a:pt x="51" y="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0" name="Freeform 78">
            <a:extLst>
              <a:ext uri="{FF2B5EF4-FFF2-40B4-BE49-F238E27FC236}">
                <a16:creationId xmlns:a16="http://schemas.microsoft.com/office/drawing/2014/main" id="{48E5E4B4-6DA7-4A91-93A8-097F804D44DA}"/>
              </a:ext>
            </a:extLst>
          </p:cNvPr>
          <p:cNvSpPr>
            <a:spLocks/>
          </p:cNvSpPr>
          <p:nvPr/>
        </p:nvSpPr>
        <p:spPr bwMode="auto">
          <a:xfrm>
            <a:off x="6275388" y="3705226"/>
            <a:ext cx="206375" cy="220663"/>
          </a:xfrm>
          <a:custGeom>
            <a:avLst/>
            <a:gdLst>
              <a:gd name="T0" fmla="*/ 14 w 87"/>
              <a:gd name="T1" fmla="*/ 67 h 93"/>
              <a:gd name="T2" fmla="*/ 10 w 87"/>
              <a:gd name="T3" fmla="*/ 37 h 93"/>
              <a:gd name="T4" fmla="*/ 8 w 87"/>
              <a:gd name="T5" fmla="*/ 17 h 93"/>
              <a:gd name="T6" fmla="*/ 63 w 87"/>
              <a:gd name="T7" fmla="*/ 10 h 93"/>
              <a:gd name="T8" fmla="*/ 79 w 87"/>
              <a:gd name="T9" fmla="*/ 63 h 93"/>
              <a:gd name="T10" fmla="*/ 31 w 87"/>
              <a:gd name="T11" fmla="*/ 88 h 93"/>
              <a:gd name="T12" fmla="*/ 14 w 87"/>
              <a:gd name="T13" fmla="*/ 67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7" h="93">
                <a:moveTo>
                  <a:pt x="14" y="67"/>
                </a:moveTo>
                <a:cubicBezTo>
                  <a:pt x="23" y="56"/>
                  <a:pt x="19" y="46"/>
                  <a:pt x="10" y="37"/>
                </a:cubicBezTo>
                <a:cubicBezTo>
                  <a:pt x="0" y="32"/>
                  <a:pt x="0" y="25"/>
                  <a:pt x="8" y="17"/>
                </a:cubicBezTo>
                <a:cubicBezTo>
                  <a:pt x="22" y="3"/>
                  <a:pt x="46" y="0"/>
                  <a:pt x="63" y="10"/>
                </a:cubicBezTo>
                <a:cubicBezTo>
                  <a:pt x="80" y="21"/>
                  <a:pt x="87" y="44"/>
                  <a:pt x="79" y="63"/>
                </a:cubicBezTo>
                <a:cubicBezTo>
                  <a:pt x="71" y="82"/>
                  <a:pt x="50" y="93"/>
                  <a:pt x="31" y="88"/>
                </a:cubicBezTo>
                <a:cubicBezTo>
                  <a:pt x="20" y="86"/>
                  <a:pt x="10" y="82"/>
                  <a:pt x="14" y="67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1" name="Freeform 79">
            <a:extLst>
              <a:ext uri="{FF2B5EF4-FFF2-40B4-BE49-F238E27FC236}">
                <a16:creationId xmlns:a16="http://schemas.microsoft.com/office/drawing/2014/main" id="{70AA642D-6674-4C52-BB41-A7F57ADECD1F}"/>
              </a:ext>
            </a:extLst>
          </p:cNvPr>
          <p:cNvSpPr>
            <a:spLocks/>
          </p:cNvSpPr>
          <p:nvPr/>
        </p:nvSpPr>
        <p:spPr bwMode="auto">
          <a:xfrm>
            <a:off x="5026025" y="2432051"/>
            <a:ext cx="230188" cy="204788"/>
          </a:xfrm>
          <a:custGeom>
            <a:avLst/>
            <a:gdLst>
              <a:gd name="T0" fmla="*/ 63 w 97"/>
              <a:gd name="T1" fmla="*/ 73 h 86"/>
              <a:gd name="T2" fmla="*/ 24 w 97"/>
              <a:gd name="T3" fmla="*/ 80 h 86"/>
              <a:gd name="T4" fmla="*/ 12 w 97"/>
              <a:gd name="T5" fmla="*/ 26 h 86"/>
              <a:gd name="T6" fmla="*/ 71 w 97"/>
              <a:gd name="T7" fmla="*/ 13 h 86"/>
              <a:gd name="T8" fmla="*/ 84 w 97"/>
              <a:gd name="T9" fmla="*/ 72 h 86"/>
              <a:gd name="T10" fmla="*/ 71 w 97"/>
              <a:gd name="T11" fmla="*/ 86 h 86"/>
              <a:gd name="T12" fmla="*/ 63 w 97"/>
              <a:gd name="T13" fmla="*/ 73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7" h="86">
                <a:moveTo>
                  <a:pt x="63" y="73"/>
                </a:moveTo>
                <a:cubicBezTo>
                  <a:pt x="48" y="58"/>
                  <a:pt x="39" y="59"/>
                  <a:pt x="24" y="80"/>
                </a:cubicBezTo>
                <a:cubicBezTo>
                  <a:pt x="4" y="69"/>
                  <a:pt x="0" y="46"/>
                  <a:pt x="12" y="26"/>
                </a:cubicBezTo>
                <a:cubicBezTo>
                  <a:pt x="24" y="6"/>
                  <a:pt x="51" y="0"/>
                  <a:pt x="71" y="13"/>
                </a:cubicBezTo>
                <a:cubicBezTo>
                  <a:pt x="91" y="26"/>
                  <a:pt x="97" y="52"/>
                  <a:pt x="84" y="72"/>
                </a:cubicBezTo>
                <a:cubicBezTo>
                  <a:pt x="81" y="77"/>
                  <a:pt x="76" y="81"/>
                  <a:pt x="71" y="86"/>
                </a:cubicBezTo>
                <a:cubicBezTo>
                  <a:pt x="68" y="81"/>
                  <a:pt x="66" y="77"/>
                  <a:pt x="63" y="7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2" name="Freeform 80">
            <a:extLst>
              <a:ext uri="{FF2B5EF4-FFF2-40B4-BE49-F238E27FC236}">
                <a16:creationId xmlns:a16="http://schemas.microsoft.com/office/drawing/2014/main" id="{EF95819E-F380-4000-92E6-406AAF5D0646}"/>
              </a:ext>
            </a:extLst>
          </p:cNvPr>
          <p:cNvSpPr>
            <a:spLocks/>
          </p:cNvSpPr>
          <p:nvPr/>
        </p:nvSpPr>
        <p:spPr bwMode="auto">
          <a:xfrm>
            <a:off x="6530975" y="2781301"/>
            <a:ext cx="195263" cy="233363"/>
          </a:xfrm>
          <a:custGeom>
            <a:avLst/>
            <a:gdLst>
              <a:gd name="T0" fmla="*/ 37 w 82"/>
              <a:gd name="T1" fmla="*/ 44 h 98"/>
              <a:gd name="T2" fmla="*/ 41 w 82"/>
              <a:gd name="T3" fmla="*/ 62 h 98"/>
              <a:gd name="T4" fmla="*/ 81 w 82"/>
              <a:gd name="T5" fmla="*/ 73 h 98"/>
              <a:gd name="T6" fmla="*/ 23 w 82"/>
              <a:gd name="T7" fmla="*/ 83 h 98"/>
              <a:gd name="T8" fmla="*/ 17 w 82"/>
              <a:gd name="T9" fmla="*/ 20 h 98"/>
              <a:gd name="T10" fmla="*/ 82 w 82"/>
              <a:gd name="T11" fmla="*/ 23 h 98"/>
              <a:gd name="T12" fmla="*/ 37 w 82"/>
              <a:gd name="T13" fmla="*/ 4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" h="98">
                <a:moveTo>
                  <a:pt x="37" y="44"/>
                </a:moveTo>
                <a:cubicBezTo>
                  <a:pt x="38" y="50"/>
                  <a:pt x="39" y="56"/>
                  <a:pt x="41" y="62"/>
                </a:cubicBezTo>
                <a:cubicBezTo>
                  <a:pt x="54" y="65"/>
                  <a:pt x="68" y="69"/>
                  <a:pt x="81" y="73"/>
                </a:cubicBezTo>
                <a:cubicBezTo>
                  <a:pt x="68" y="93"/>
                  <a:pt x="43" y="98"/>
                  <a:pt x="23" y="83"/>
                </a:cubicBezTo>
                <a:cubicBezTo>
                  <a:pt x="2" y="67"/>
                  <a:pt x="0" y="39"/>
                  <a:pt x="17" y="20"/>
                </a:cubicBezTo>
                <a:cubicBezTo>
                  <a:pt x="35" y="0"/>
                  <a:pt x="61" y="2"/>
                  <a:pt x="82" y="23"/>
                </a:cubicBezTo>
                <a:cubicBezTo>
                  <a:pt x="68" y="32"/>
                  <a:pt x="42" y="18"/>
                  <a:pt x="37" y="4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25408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3" y="1119115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8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70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80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5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9" y="1139038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4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6" y="3464238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60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4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10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1" y="2658936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7" y="3460063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20" y="1154511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6" y="1154561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8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3263397" y="1109078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5"/>
            <a:ext cx="303110" cy="420181"/>
            <a:chOff x="-38860325" y="3221750"/>
            <a:chExt cx="228425" cy="316650"/>
          </a:xfrm>
          <a:solidFill>
            <a:srgbClr val="002060"/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1" y="1800671"/>
            <a:ext cx="483152" cy="480761"/>
            <a:chOff x="-38538975" y="3954250"/>
            <a:chExt cx="318225" cy="316650"/>
          </a:xfrm>
          <a:solidFill>
            <a:srgbClr val="002060"/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3"/>
            <a:ext cx="371546" cy="331550"/>
            <a:chOff x="-42996150" y="3612600"/>
            <a:chExt cx="323750" cy="288900"/>
          </a:xfrm>
          <a:solidFill>
            <a:srgbClr val="002060"/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70"/>
            <a:ext cx="372406" cy="364373"/>
            <a:chOff x="-41117650" y="3605525"/>
            <a:chExt cx="324500" cy="317500"/>
          </a:xfrm>
          <a:solidFill>
            <a:srgbClr val="002060"/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3" y="4157041"/>
            <a:ext cx="352265" cy="356769"/>
            <a:chOff x="-42617300" y="3587775"/>
            <a:chExt cx="306950" cy="310875"/>
          </a:xfrm>
          <a:solidFill>
            <a:srgbClr val="002060"/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8" y="4173510"/>
            <a:ext cx="365204" cy="332669"/>
            <a:chOff x="-40745125" y="3632900"/>
            <a:chExt cx="318225" cy="289875"/>
          </a:xfrm>
          <a:solidFill>
            <a:srgbClr val="002060"/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100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6" y="4140814"/>
            <a:ext cx="357086" cy="363398"/>
            <a:chOff x="-40372575" y="3604550"/>
            <a:chExt cx="311150" cy="316650"/>
          </a:xfrm>
          <a:solidFill>
            <a:srgbClr val="002060"/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1" y="4158604"/>
            <a:ext cx="365204" cy="363398"/>
            <a:chOff x="-41893475" y="3584850"/>
            <a:chExt cx="318225" cy="316650"/>
          </a:xfrm>
          <a:solidFill>
            <a:srgbClr val="002060"/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8" y="4193492"/>
            <a:ext cx="362507" cy="283867"/>
            <a:chOff x="-41526450" y="3653375"/>
            <a:chExt cx="315875" cy="247350"/>
          </a:xfrm>
          <a:solidFill>
            <a:srgbClr val="002060"/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5"/>
            <a:ext cx="360504" cy="414709"/>
            <a:chOff x="-42971725" y="3217825"/>
            <a:chExt cx="275675" cy="317125"/>
          </a:xfrm>
          <a:solidFill>
            <a:srgbClr val="002060"/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1" y="1888681"/>
            <a:ext cx="416114" cy="415100"/>
            <a:chOff x="-41111350" y="3239100"/>
            <a:chExt cx="318200" cy="317425"/>
          </a:xfrm>
          <a:solidFill>
            <a:srgbClr val="002060"/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3" y="1891744"/>
            <a:ext cx="480716" cy="415100"/>
            <a:chOff x="-42651700" y="3217825"/>
            <a:chExt cx="367600" cy="317425"/>
          </a:xfrm>
          <a:solidFill>
            <a:srgbClr val="002060"/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4"/>
            <a:ext cx="421868" cy="414479"/>
            <a:chOff x="-40748275" y="3238700"/>
            <a:chExt cx="322600" cy="316950"/>
          </a:xfrm>
          <a:solidFill>
            <a:srgbClr val="002060"/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6"/>
            <a:ext cx="415100" cy="378027"/>
            <a:chOff x="-40378075" y="3267450"/>
            <a:chExt cx="317425" cy="289075"/>
          </a:xfrm>
          <a:solidFill>
            <a:srgbClr val="002060"/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rgbClr val="002060"/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3"/>
            <a:ext cx="418206" cy="413074"/>
            <a:chOff x="-41530375" y="3218800"/>
            <a:chExt cx="319800" cy="315875"/>
          </a:xfrm>
          <a:solidFill>
            <a:srgbClr val="002060"/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2"/>
            <a:ext cx="501820" cy="501820"/>
            <a:chOff x="5049725" y="249400"/>
            <a:chExt cx="481825" cy="481825"/>
          </a:xfrm>
          <a:solidFill>
            <a:srgbClr val="002060"/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8" y="2670650"/>
            <a:ext cx="395025" cy="395025"/>
            <a:chOff x="5660400" y="238125"/>
            <a:chExt cx="481825" cy="481825"/>
          </a:xfrm>
          <a:solidFill>
            <a:srgbClr val="002060"/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9" y="2726921"/>
            <a:ext cx="441296" cy="284451"/>
            <a:chOff x="1492675" y="1520750"/>
            <a:chExt cx="481825" cy="310575"/>
          </a:xfrm>
          <a:solidFill>
            <a:srgbClr val="002060"/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8" y="2748310"/>
            <a:ext cx="338933" cy="317742"/>
            <a:chOff x="4456875" y="2635825"/>
            <a:chExt cx="481825" cy="451700"/>
          </a:xfrm>
          <a:solidFill>
            <a:srgbClr val="002060"/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70344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1" y="1179621"/>
            <a:ext cx="5793674" cy="3359816"/>
            <a:chOff x="4171826" y="1572826"/>
            <a:chExt cx="8233076" cy="4479755"/>
          </a:xfrm>
          <a:solidFill>
            <a:srgbClr val="002060"/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357136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7" y="124703"/>
            <a:ext cx="8679898" cy="543185"/>
          </a:xfrm>
        </p:spPr>
        <p:txBody>
          <a:bodyPr/>
          <a:lstStyle/>
          <a:p>
            <a:r>
              <a:rPr lang="en-US" sz="48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9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9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8" y="3486043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90" y="4387111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7" y="3416942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3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2" y="4355128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6" y="4275686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7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8" y="4333711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3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7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6" y="4333710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4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7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50" y="926484"/>
            <a:ext cx="425141" cy="424850"/>
            <a:chOff x="-34004625" y="3585850"/>
            <a:chExt cx="292225" cy="292025"/>
          </a:xfrm>
          <a:solidFill>
            <a:srgbClr val="002060"/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5" y="1728546"/>
            <a:ext cx="414065" cy="412966"/>
            <a:chOff x="-30345325" y="3184750"/>
            <a:chExt cx="292225" cy="291450"/>
          </a:xfrm>
          <a:solidFill>
            <a:srgbClr val="002060"/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4" y="3483024"/>
            <a:ext cx="381641" cy="422300"/>
            <a:chOff x="-30354000" y="3569100"/>
            <a:chExt cx="292250" cy="292225"/>
          </a:xfrm>
          <a:solidFill>
            <a:srgbClr val="002060"/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6"/>
            <a:ext cx="373566" cy="372830"/>
            <a:chOff x="-31094350" y="3194000"/>
            <a:chExt cx="292225" cy="291650"/>
          </a:xfrm>
          <a:solidFill>
            <a:srgbClr val="002060"/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6" y="2558379"/>
            <a:ext cx="453661" cy="454361"/>
            <a:chOff x="-31093575" y="3552550"/>
            <a:chExt cx="291450" cy="291900"/>
          </a:xfrm>
          <a:solidFill>
            <a:srgbClr val="002060"/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1" y="935257"/>
            <a:ext cx="374965" cy="450422"/>
            <a:chOff x="-35814600" y="3202075"/>
            <a:chExt cx="242625" cy="291450"/>
          </a:xfrm>
          <a:solidFill>
            <a:srgbClr val="002060"/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4" y="908464"/>
            <a:ext cx="450421" cy="450422"/>
            <a:chOff x="-34003850" y="3227275"/>
            <a:chExt cx="291450" cy="291450"/>
          </a:xfrm>
          <a:solidFill>
            <a:srgbClr val="002060"/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1" y="916356"/>
            <a:ext cx="455290" cy="449186"/>
            <a:chOff x="-33645475" y="3228075"/>
            <a:chExt cx="294600" cy="290650"/>
          </a:xfrm>
          <a:solidFill>
            <a:srgbClr val="002060"/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rgbClr val="002060"/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6"/>
            <a:ext cx="428514" cy="451040"/>
            <a:chOff x="-33277650" y="3226875"/>
            <a:chExt cx="277275" cy="291850"/>
          </a:xfrm>
          <a:solidFill>
            <a:srgbClr val="002060"/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rgbClr val="002060"/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5"/>
            <a:ext cx="456488" cy="451079"/>
            <a:chOff x="-34408675" y="3202075"/>
            <a:chExt cx="295375" cy="291875"/>
          </a:xfrm>
          <a:solidFill>
            <a:srgbClr val="002060"/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1" y="1679595"/>
            <a:ext cx="498608" cy="496390"/>
            <a:chOff x="-30735200" y="3552550"/>
            <a:chExt cx="292225" cy="290925"/>
          </a:xfrm>
          <a:solidFill>
            <a:srgbClr val="002060"/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1" y="1707902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4" y="1706389"/>
            <a:ext cx="460833" cy="449225"/>
            <a:chOff x="-31817400" y="3910025"/>
            <a:chExt cx="301675" cy="294075"/>
          </a:xfrm>
          <a:solidFill>
            <a:srgbClr val="002060"/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9" y="1706598"/>
            <a:ext cx="450026" cy="448804"/>
            <a:chOff x="-31455100" y="3909350"/>
            <a:chExt cx="294600" cy="293800"/>
          </a:xfrm>
          <a:solidFill>
            <a:srgbClr val="002060"/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1" y="1725784"/>
            <a:ext cx="446398" cy="447620"/>
            <a:chOff x="-32927950" y="3944800"/>
            <a:chExt cx="292225" cy="293025"/>
          </a:xfrm>
          <a:solidFill>
            <a:srgbClr val="002060"/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9" y="1700219"/>
            <a:ext cx="445214" cy="445176"/>
            <a:chOff x="-31093575" y="3911725"/>
            <a:chExt cx="291450" cy="291425"/>
          </a:xfrm>
          <a:solidFill>
            <a:srgbClr val="002060"/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1" y="1707953"/>
            <a:ext cx="469273" cy="446093"/>
            <a:chOff x="-32576675" y="3944600"/>
            <a:chExt cx="307200" cy="292025"/>
          </a:xfrm>
          <a:solidFill>
            <a:srgbClr val="002060"/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8"/>
            <a:ext cx="446398" cy="445214"/>
            <a:chOff x="-30735200" y="3910925"/>
            <a:chExt cx="292225" cy="291450"/>
          </a:xfrm>
          <a:solidFill>
            <a:srgbClr val="002060"/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3" y="2577097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sp>
        <p:nvSpPr>
          <p:cNvPr id="356" name="Google Shape;5955;p86"/>
          <p:cNvSpPr/>
          <p:nvPr/>
        </p:nvSpPr>
        <p:spPr>
          <a:xfrm>
            <a:off x="4879374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4" y="2589234"/>
            <a:ext cx="461288" cy="462005"/>
            <a:chOff x="-38538975" y="3954250"/>
            <a:chExt cx="318225" cy="316650"/>
          </a:xfrm>
          <a:solidFill>
            <a:srgbClr val="002060"/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5"/>
            <a:ext cx="465818" cy="464303"/>
            <a:chOff x="-37385100" y="3949908"/>
            <a:chExt cx="321350" cy="318225"/>
          </a:xfrm>
          <a:solidFill>
            <a:srgbClr val="002060"/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8" y="3495290"/>
            <a:ext cx="406289" cy="408912"/>
            <a:chOff x="-40011050" y="3972375"/>
            <a:chExt cx="316650" cy="316625"/>
          </a:xfrm>
          <a:solidFill>
            <a:srgbClr val="002060"/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2" y="2583009"/>
            <a:ext cx="272918" cy="462005"/>
            <a:chOff x="-38109725" y="3955025"/>
            <a:chExt cx="188275" cy="316650"/>
          </a:xfrm>
          <a:solidFill>
            <a:srgbClr val="002060"/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5" y="2604496"/>
            <a:ext cx="454439" cy="462589"/>
            <a:chOff x="-39647175" y="3972000"/>
            <a:chExt cx="313500" cy="317050"/>
          </a:xfrm>
          <a:solidFill>
            <a:srgbClr val="002060"/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3" y="2576276"/>
            <a:ext cx="456722" cy="464303"/>
            <a:chOff x="-37804925" y="3953450"/>
            <a:chExt cx="315075" cy="318225"/>
          </a:xfrm>
          <a:solidFill>
            <a:srgbClr val="002060"/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7"/>
            <a:ext cx="492364" cy="387939"/>
            <a:chOff x="5629975" y="3255775"/>
            <a:chExt cx="504500" cy="397500"/>
          </a:xfrm>
          <a:solidFill>
            <a:srgbClr val="002060"/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5" y="2595843"/>
            <a:ext cx="556457" cy="457373"/>
            <a:chOff x="6234950" y="3255925"/>
            <a:chExt cx="483250" cy="397200"/>
          </a:xfrm>
          <a:solidFill>
            <a:srgbClr val="002060"/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0461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6"/>
          <p:cNvGrpSpPr/>
          <p:nvPr/>
        </p:nvGrpSpPr>
        <p:grpSpPr>
          <a:xfrm>
            <a:off x="457200" y="3187786"/>
            <a:ext cx="8229600" cy="1160700"/>
            <a:chOff x="457200" y="3035386"/>
            <a:chExt cx="8229600" cy="1160700"/>
          </a:xfrm>
        </p:grpSpPr>
        <p:sp>
          <p:nvSpPr>
            <p:cNvPr id="77" name="Google Shape;77;p16"/>
            <p:cNvSpPr/>
            <p:nvPr/>
          </p:nvSpPr>
          <p:spPr>
            <a:xfrm>
              <a:off x="457200" y="3035386"/>
              <a:ext cx="8229600" cy="11607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8" name="Google Shape;78;p16"/>
            <p:cNvGrpSpPr/>
            <p:nvPr/>
          </p:nvGrpSpPr>
          <p:grpSpPr>
            <a:xfrm>
              <a:off x="609638" y="3200605"/>
              <a:ext cx="1980323" cy="830243"/>
              <a:chOff x="-2082450" y="2525828"/>
              <a:chExt cx="1980323" cy="830243"/>
            </a:xfrm>
          </p:grpSpPr>
          <p:sp>
            <p:nvSpPr>
              <p:cNvPr id="79" name="Google Shape;79;p16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0" name="Google Shape;80;p16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Saturn is a gas giant and has several rings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81" name="Google Shape;81;p16"/>
            <p:cNvGrpSpPr/>
            <p:nvPr/>
          </p:nvGrpSpPr>
          <p:grpSpPr>
            <a:xfrm>
              <a:off x="6554038" y="3200605"/>
              <a:ext cx="1980323" cy="830243"/>
              <a:chOff x="-2082450" y="2525828"/>
              <a:chExt cx="1980323" cy="830243"/>
            </a:xfrm>
          </p:grpSpPr>
          <p:sp>
            <p:nvSpPr>
              <p:cNvPr id="82" name="Google Shape;82;p16"/>
              <p:cNvSpPr txBox="1"/>
              <p:nvPr/>
            </p:nvSpPr>
            <p:spPr>
              <a:xfrm>
                <a:off x="-2082427" y="2525828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Earth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3" name="Google Shape;83;p16"/>
              <p:cNvSpPr txBox="1"/>
              <p:nvPr/>
            </p:nvSpPr>
            <p:spPr>
              <a:xfrm>
                <a:off x="-2082450" y="2804671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The Earth is the beautiful planet where we all live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84" name="Google Shape;84;p16"/>
          <p:cNvGrpSpPr/>
          <p:nvPr/>
        </p:nvGrpSpPr>
        <p:grpSpPr>
          <a:xfrm>
            <a:off x="457200" y="1479638"/>
            <a:ext cx="8229600" cy="1160700"/>
            <a:chOff x="457200" y="1632038"/>
            <a:chExt cx="8229600" cy="1160700"/>
          </a:xfrm>
        </p:grpSpPr>
        <p:sp>
          <p:nvSpPr>
            <p:cNvPr id="85" name="Google Shape;85;p16"/>
            <p:cNvSpPr/>
            <p:nvPr/>
          </p:nvSpPr>
          <p:spPr>
            <a:xfrm>
              <a:off x="457200" y="1632038"/>
              <a:ext cx="8229600" cy="1160700"/>
            </a:xfrm>
            <a:prstGeom prst="roundRect">
              <a:avLst>
                <a:gd name="adj" fmla="val 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6" name="Google Shape;86;p16"/>
            <p:cNvGrpSpPr/>
            <p:nvPr/>
          </p:nvGrpSpPr>
          <p:grpSpPr>
            <a:xfrm>
              <a:off x="609600" y="1765213"/>
              <a:ext cx="1980323" cy="830243"/>
              <a:chOff x="-2082450" y="1418025"/>
              <a:chExt cx="1980323" cy="830243"/>
            </a:xfrm>
          </p:grpSpPr>
          <p:sp>
            <p:nvSpPr>
              <p:cNvPr id="87" name="Google Shape;87;p16"/>
              <p:cNvSpPr txBox="1"/>
              <p:nvPr/>
            </p:nvSpPr>
            <p:spPr>
              <a:xfrm>
                <a:off x="-2082427" y="1418025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Venus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88" name="Google Shape;88;p16"/>
              <p:cNvSpPr txBox="1"/>
              <p:nvPr/>
            </p:nvSpPr>
            <p:spPr>
              <a:xfrm>
                <a:off x="-2082450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Venus is terribly hot, even hotter than Mercury</a:t>
                </a:r>
                <a:endParaRPr sz="12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89" name="Google Shape;89;p16"/>
            <p:cNvGrpSpPr/>
            <p:nvPr/>
          </p:nvGrpSpPr>
          <p:grpSpPr>
            <a:xfrm>
              <a:off x="6554038" y="1765213"/>
              <a:ext cx="1980323" cy="830243"/>
              <a:chOff x="-2082450" y="1418025"/>
              <a:chExt cx="1980323" cy="830243"/>
            </a:xfrm>
          </p:grpSpPr>
          <p:sp>
            <p:nvSpPr>
              <p:cNvPr id="90" name="Google Shape;90;p16"/>
              <p:cNvSpPr txBox="1"/>
              <p:nvPr/>
            </p:nvSpPr>
            <p:spPr>
              <a:xfrm>
                <a:off x="-2082427" y="1418025"/>
                <a:ext cx="19803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rgbClr val="000000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1" name="Google Shape;91;p16"/>
              <p:cNvSpPr txBox="1"/>
              <p:nvPr/>
            </p:nvSpPr>
            <p:spPr>
              <a:xfrm>
                <a:off x="-2082450" y="1696868"/>
                <a:ext cx="1980300" cy="55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smallest planet in the Solar System 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92" name="Google Shape;92;p16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2060"/>
                </a:solidFill>
              </a:rPr>
              <a:t>Basketball Infographics</a:t>
            </a:r>
            <a:endParaRPr sz="2400" dirty="0">
              <a:solidFill>
                <a:srgbClr val="002060"/>
              </a:solidFill>
            </a:endParaRPr>
          </a:p>
        </p:txBody>
      </p:sp>
      <p:sp>
        <p:nvSpPr>
          <p:cNvPr id="152" name="Freeform 5">
            <a:extLst>
              <a:ext uri="{FF2B5EF4-FFF2-40B4-BE49-F238E27FC236}">
                <a16:creationId xmlns:a16="http://schemas.microsoft.com/office/drawing/2014/main" id="{C64654AE-C3F0-4928-AE56-F1629767DD50}"/>
              </a:ext>
            </a:extLst>
          </p:cNvPr>
          <p:cNvSpPr>
            <a:spLocks/>
          </p:cNvSpPr>
          <p:nvPr/>
        </p:nvSpPr>
        <p:spPr bwMode="auto">
          <a:xfrm>
            <a:off x="7282292" y="4079721"/>
            <a:ext cx="1857974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4" name="Freeform 5">
            <a:extLst>
              <a:ext uri="{FF2B5EF4-FFF2-40B4-BE49-F238E27FC236}">
                <a16:creationId xmlns:a16="http://schemas.microsoft.com/office/drawing/2014/main" id="{5C704E0D-7CB5-4D01-AD10-E867703DCB1C}"/>
              </a:ext>
            </a:extLst>
          </p:cNvPr>
          <p:cNvSpPr>
            <a:spLocks/>
          </p:cNvSpPr>
          <p:nvPr/>
        </p:nvSpPr>
        <p:spPr bwMode="auto">
          <a:xfrm rot="10800000">
            <a:off x="0" y="-802"/>
            <a:ext cx="1857974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36F9591-BB53-4282-A734-CFBFDC8111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895351"/>
            <a:ext cx="1831975" cy="57150"/>
          </a:xfrm>
          <a:prstGeom prst="rect">
            <a:avLst/>
          </a:prstGeom>
          <a:solidFill>
            <a:srgbClr val="2D2E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575233B3-2F28-43D5-B0B5-D7C744FF961B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12" name="Grupo 11">
              <a:extLst>
                <a:ext uri="{FF2B5EF4-FFF2-40B4-BE49-F238E27FC236}">
                  <a16:creationId xmlns:a16="http://schemas.microsoft.com/office/drawing/2014/main" id="{62FC1C13-6C9C-4282-8BE5-BBA70E65953C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CAAA2E98-6F23-4ABB-9B56-26AFB0D523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F2CBD488-416A-4256-8A43-032FC65D0D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A1E88530-64EC-4775-8D29-38EF22DAEE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0F72F4ED-7C52-4059-9CEF-A4C43BB4DC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1D84D4F-D8CE-4FEA-BFFA-968E125BA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155" name="Grupo 154">
              <a:extLst>
                <a:ext uri="{FF2B5EF4-FFF2-40B4-BE49-F238E27FC236}">
                  <a16:creationId xmlns:a16="http://schemas.microsoft.com/office/drawing/2014/main" id="{4010E0B2-B0F7-41AB-85EF-B52232770BA8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156" name="Freeform 5">
                <a:extLst>
                  <a:ext uri="{FF2B5EF4-FFF2-40B4-BE49-F238E27FC236}">
                    <a16:creationId xmlns:a16="http://schemas.microsoft.com/office/drawing/2014/main" id="{523A9740-118E-44E1-BCE9-ABED8FAD77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7" name="Freeform 6">
                <a:extLst>
                  <a:ext uri="{FF2B5EF4-FFF2-40B4-BE49-F238E27FC236}">
                    <a16:creationId xmlns:a16="http://schemas.microsoft.com/office/drawing/2014/main" id="{5A327B7F-6F1B-4141-AC68-796E1F6043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8" name="Freeform 7">
                <a:extLst>
                  <a:ext uri="{FF2B5EF4-FFF2-40B4-BE49-F238E27FC236}">
                    <a16:creationId xmlns:a16="http://schemas.microsoft.com/office/drawing/2014/main" id="{2FF7D0B4-F3D4-4B8F-AA49-6645D246F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59" name="Freeform 8">
                <a:extLst>
                  <a:ext uri="{FF2B5EF4-FFF2-40B4-BE49-F238E27FC236}">
                    <a16:creationId xmlns:a16="http://schemas.microsoft.com/office/drawing/2014/main" id="{C6F9407C-A8FA-4E73-AFAB-55AF76E64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B9B9AFD7-4177-3ED8-03EB-B689434A4536}"/>
              </a:ext>
            </a:extLst>
          </p:cNvPr>
          <p:cNvGrpSpPr/>
          <p:nvPr/>
        </p:nvGrpSpPr>
        <p:grpSpPr>
          <a:xfrm>
            <a:off x="3016251" y="1612900"/>
            <a:ext cx="3251200" cy="3308350"/>
            <a:chOff x="3016251" y="1612900"/>
            <a:chExt cx="3251200" cy="3308350"/>
          </a:xfrm>
        </p:grpSpPr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5757184A-49D1-4C1B-8B1A-849F4FB6A1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16251" y="1612900"/>
              <a:ext cx="3251200" cy="3308350"/>
            </a:xfrm>
            <a:custGeom>
              <a:avLst/>
              <a:gdLst>
                <a:gd name="T0" fmla="*/ 0 w 406"/>
                <a:gd name="T1" fmla="*/ 0 h 413"/>
                <a:gd name="T2" fmla="*/ 406 w 406"/>
                <a:gd name="T3" fmla="*/ 280 h 413"/>
                <a:gd name="T4" fmla="*/ 273 w 406"/>
                <a:gd name="T5" fmla="*/ 318 h 413"/>
                <a:gd name="T6" fmla="*/ 207 w 406"/>
                <a:gd name="T7" fmla="*/ 410 h 413"/>
                <a:gd name="T8" fmla="*/ 147 w 406"/>
                <a:gd name="T9" fmla="*/ 413 h 413"/>
                <a:gd name="T10" fmla="*/ 60 w 406"/>
                <a:gd name="T11" fmla="*/ 280 h 413"/>
                <a:gd name="T12" fmla="*/ 223 w 406"/>
                <a:gd name="T13" fmla="*/ 333 h 413"/>
                <a:gd name="T14" fmla="*/ 201 w 406"/>
                <a:gd name="T15" fmla="*/ 343 h 413"/>
                <a:gd name="T16" fmla="*/ 211 w 406"/>
                <a:gd name="T17" fmla="*/ 348 h 413"/>
                <a:gd name="T18" fmla="*/ 223 w 406"/>
                <a:gd name="T19" fmla="*/ 333 h 413"/>
                <a:gd name="T20" fmla="*/ 20 w 406"/>
                <a:gd name="T21" fmla="*/ 19 h 413"/>
                <a:gd name="T22" fmla="*/ 105 w 406"/>
                <a:gd name="T23" fmla="*/ 259 h 413"/>
                <a:gd name="T24" fmla="*/ 33 w 406"/>
                <a:gd name="T25" fmla="*/ 33 h 413"/>
                <a:gd name="T26" fmla="*/ 372 w 406"/>
                <a:gd name="T27" fmla="*/ 246 h 413"/>
                <a:gd name="T28" fmla="*/ 300 w 406"/>
                <a:gd name="T29" fmla="*/ 259 h 413"/>
                <a:gd name="T30" fmla="*/ 387 w 406"/>
                <a:gd name="T31" fmla="*/ 19 h 413"/>
                <a:gd name="T32" fmla="*/ 93 w 406"/>
                <a:gd name="T33" fmla="*/ 216 h 413"/>
                <a:gd name="T34" fmla="*/ 93 w 406"/>
                <a:gd name="T35" fmla="*/ 232 h 413"/>
                <a:gd name="T36" fmla="*/ 324 w 406"/>
                <a:gd name="T37" fmla="*/ 225 h 413"/>
                <a:gd name="T38" fmla="*/ 283 w 406"/>
                <a:gd name="T39" fmla="*/ 216 h 413"/>
                <a:gd name="T40" fmla="*/ 122 w 406"/>
                <a:gd name="T41" fmla="*/ 109 h 413"/>
                <a:gd name="T42" fmla="*/ 198 w 406"/>
                <a:gd name="T43" fmla="*/ 306 h 413"/>
                <a:gd name="T44" fmla="*/ 156 w 406"/>
                <a:gd name="T45" fmla="*/ 303 h 413"/>
                <a:gd name="T46" fmla="*/ 174 w 406"/>
                <a:gd name="T47" fmla="*/ 248 h 413"/>
                <a:gd name="T48" fmla="*/ 224 w 406"/>
                <a:gd name="T49" fmla="*/ 260 h 413"/>
                <a:gd name="T50" fmla="*/ 185 w 406"/>
                <a:gd name="T51" fmla="*/ 246 h 413"/>
                <a:gd name="T52" fmla="*/ 209 w 406"/>
                <a:gd name="T53" fmla="*/ 306 h 413"/>
                <a:gd name="T54" fmla="*/ 231 w 406"/>
                <a:gd name="T55" fmla="*/ 282 h 413"/>
                <a:gd name="T56" fmla="*/ 194 w 406"/>
                <a:gd name="T57" fmla="*/ 347 h 413"/>
                <a:gd name="T58" fmla="*/ 194 w 406"/>
                <a:gd name="T59" fmla="*/ 347 h 413"/>
                <a:gd name="T60" fmla="*/ 288 w 406"/>
                <a:gd name="T61" fmla="*/ 248 h 413"/>
                <a:gd name="T62" fmla="*/ 112 w 406"/>
                <a:gd name="T63" fmla="*/ 248 h 413"/>
                <a:gd name="T64" fmla="*/ 112 w 406"/>
                <a:gd name="T65" fmla="*/ 248 h 413"/>
                <a:gd name="T66" fmla="*/ 224 w 406"/>
                <a:gd name="T67" fmla="*/ 367 h 413"/>
                <a:gd name="T68" fmla="*/ 158 w 406"/>
                <a:gd name="T69" fmla="*/ 372 h 413"/>
                <a:gd name="T70" fmla="*/ 192 w 406"/>
                <a:gd name="T71" fmla="*/ 388 h 413"/>
                <a:gd name="T72" fmla="*/ 158 w 406"/>
                <a:gd name="T73" fmla="*/ 372 h 413"/>
                <a:gd name="T74" fmla="*/ 184 w 406"/>
                <a:gd name="T75" fmla="*/ 286 h 413"/>
                <a:gd name="T76" fmla="*/ 224 w 406"/>
                <a:gd name="T77" fmla="*/ 281 h 413"/>
                <a:gd name="T78" fmla="*/ 186 w 406"/>
                <a:gd name="T79" fmla="*/ 391 h 413"/>
                <a:gd name="T80" fmla="*/ 220 w 406"/>
                <a:gd name="T81" fmla="*/ 400 h 413"/>
                <a:gd name="T82" fmla="*/ 186 w 406"/>
                <a:gd name="T83" fmla="*/ 391 h 413"/>
                <a:gd name="T84" fmla="*/ 246 w 406"/>
                <a:gd name="T85" fmla="*/ 372 h 413"/>
                <a:gd name="T86" fmla="*/ 248 w 406"/>
                <a:gd name="T87" fmla="*/ 379 h 413"/>
                <a:gd name="T88" fmla="*/ 260 w 406"/>
                <a:gd name="T89" fmla="*/ 310 h 413"/>
                <a:gd name="T90" fmla="*/ 236 w 406"/>
                <a:gd name="T91" fmla="*/ 327 h 413"/>
                <a:gd name="T92" fmla="*/ 151 w 406"/>
                <a:gd name="T93" fmla="*/ 309 h 413"/>
                <a:gd name="T94" fmla="*/ 149 w 406"/>
                <a:gd name="T95" fmla="*/ 339 h 413"/>
                <a:gd name="T96" fmla="*/ 151 w 406"/>
                <a:gd name="T97" fmla="*/ 309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06" h="413">
                  <a:moveTo>
                    <a:pt x="0" y="280"/>
                  </a:moveTo>
                  <a:cubicBezTo>
                    <a:pt x="0" y="185"/>
                    <a:pt x="0" y="93"/>
                    <a:pt x="0" y="0"/>
                  </a:cubicBezTo>
                  <a:cubicBezTo>
                    <a:pt x="136" y="0"/>
                    <a:pt x="271" y="0"/>
                    <a:pt x="406" y="0"/>
                  </a:cubicBezTo>
                  <a:cubicBezTo>
                    <a:pt x="406" y="93"/>
                    <a:pt x="406" y="185"/>
                    <a:pt x="406" y="280"/>
                  </a:cubicBezTo>
                  <a:cubicBezTo>
                    <a:pt x="378" y="280"/>
                    <a:pt x="351" y="280"/>
                    <a:pt x="323" y="280"/>
                  </a:cubicBezTo>
                  <a:cubicBezTo>
                    <a:pt x="284" y="280"/>
                    <a:pt x="282" y="280"/>
                    <a:pt x="273" y="318"/>
                  </a:cubicBezTo>
                  <a:cubicBezTo>
                    <a:pt x="266" y="347"/>
                    <a:pt x="262" y="377"/>
                    <a:pt x="257" y="410"/>
                  </a:cubicBezTo>
                  <a:cubicBezTo>
                    <a:pt x="240" y="395"/>
                    <a:pt x="224" y="400"/>
                    <a:pt x="207" y="410"/>
                  </a:cubicBezTo>
                  <a:cubicBezTo>
                    <a:pt x="204" y="411"/>
                    <a:pt x="199" y="411"/>
                    <a:pt x="196" y="409"/>
                  </a:cubicBezTo>
                  <a:cubicBezTo>
                    <a:pt x="180" y="399"/>
                    <a:pt x="164" y="396"/>
                    <a:pt x="147" y="413"/>
                  </a:cubicBezTo>
                  <a:cubicBezTo>
                    <a:pt x="144" y="388"/>
                    <a:pt x="143" y="368"/>
                    <a:pt x="139" y="347"/>
                  </a:cubicBezTo>
                  <a:cubicBezTo>
                    <a:pt x="128" y="280"/>
                    <a:pt x="127" y="280"/>
                    <a:pt x="60" y="280"/>
                  </a:cubicBezTo>
                  <a:cubicBezTo>
                    <a:pt x="41" y="280"/>
                    <a:pt x="22" y="280"/>
                    <a:pt x="0" y="280"/>
                  </a:cubicBezTo>
                  <a:close/>
                  <a:moveTo>
                    <a:pt x="223" y="333"/>
                  </a:moveTo>
                  <a:cubicBezTo>
                    <a:pt x="214" y="309"/>
                    <a:pt x="203" y="308"/>
                    <a:pt x="183" y="329"/>
                  </a:cubicBezTo>
                  <a:cubicBezTo>
                    <a:pt x="189" y="334"/>
                    <a:pt x="196" y="339"/>
                    <a:pt x="201" y="343"/>
                  </a:cubicBezTo>
                  <a:cubicBezTo>
                    <a:pt x="210" y="339"/>
                    <a:pt x="217" y="336"/>
                    <a:pt x="224" y="332"/>
                  </a:cubicBezTo>
                  <a:cubicBezTo>
                    <a:pt x="220" y="338"/>
                    <a:pt x="215" y="343"/>
                    <a:pt x="211" y="348"/>
                  </a:cubicBezTo>
                  <a:cubicBezTo>
                    <a:pt x="234" y="366"/>
                    <a:pt x="237" y="366"/>
                    <a:pt x="255" y="341"/>
                  </a:cubicBezTo>
                  <a:cubicBezTo>
                    <a:pt x="243" y="338"/>
                    <a:pt x="233" y="335"/>
                    <a:pt x="223" y="333"/>
                  </a:cubicBezTo>
                  <a:close/>
                  <a:moveTo>
                    <a:pt x="387" y="19"/>
                  </a:moveTo>
                  <a:cubicBezTo>
                    <a:pt x="263" y="19"/>
                    <a:pt x="141" y="19"/>
                    <a:pt x="20" y="19"/>
                  </a:cubicBezTo>
                  <a:cubicBezTo>
                    <a:pt x="20" y="100"/>
                    <a:pt x="20" y="179"/>
                    <a:pt x="20" y="259"/>
                  </a:cubicBezTo>
                  <a:cubicBezTo>
                    <a:pt x="49" y="259"/>
                    <a:pt x="77" y="259"/>
                    <a:pt x="105" y="259"/>
                  </a:cubicBezTo>
                  <a:cubicBezTo>
                    <a:pt x="85" y="237"/>
                    <a:pt x="57" y="253"/>
                    <a:pt x="33" y="243"/>
                  </a:cubicBezTo>
                  <a:cubicBezTo>
                    <a:pt x="33" y="174"/>
                    <a:pt x="33" y="104"/>
                    <a:pt x="33" y="33"/>
                  </a:cubicBezTo>
                  <a:cubicBezTo>
                    <a:pt x="147" y="33"/>
                    <a:pt x="259" y="33"/>
                    <a:pt x="372" y="33"/>
                  </a:cubicBezTo>
                  <a:cubicBezTo>
                    <a:pt x="372" y="104"/>
                    <a:pt x="372" y="174"/>
                    <a:pt x="372" y="246"/>
                  </a:cubicBezTo>
                  <a:cubicBezTo>
                    <a:pt x="358" y="246"/>
                    <a:pt x="345" y="245"/>
                    <a:pt x="332" y="246"/>
                  </a:cubicBezTo>
                  <a:cubicBezTo>
                    <a:pt x="321" y="248"/>
                    <a:pt x="304" y="239"/>
                    <a:pt x="300" y="259"/>
                  </a:cubicBezTo>
                  <a:cubicBezTo>
                    <a:pt x="329" y="259"/>
                    <a:pt x="357" y="259"/>
                    <a:pt x="387" y="259"/>
                  </a:cubicBezTo>
                  <a:cubicBezTo>
                    <a:pt x="387" y="179"/>
                    <a:pt x="387" y="99"/>
                    <a:pt x="387" y="19"/>
                  </a:cubicBezTo>
                  <a:close/>
                  <a:moveTo>
                    <a:pt x="122" y="216"/>
                  </a:moveTo>
                  <a:cubicBezTo>
                    <a:pt x="111" y="216"/>
                    <a:pt x="102" y="215"/>
                    <a:pt x="93" y="216"/>
                  </a:cubicBezTo>
                  <a:cubicBezTo>
                    <a:pt x="89" y="217"/>
                    <a:pt x="85" y="221"/>
                    <a:pt x="81" y="224"/>
                  </a:cubicBezTo>
                  <a:cubicBezTo>
                    <a:pt x="85" y="227"/>
                    <a:pt x="89" y="232"/>
                    <a:pt x="93" y="232"/>
                  </a:cubicBezTo>
                  <a:cubicBezTo>
                    <a:pt x="166" y="233"/>
                    <a:pt x="239" y="233"/>
                    <a:pt x="313" y="232"/>
                  </a:cubicBezTo>
                  <a:cubicBezTo>
                    <a:pt x="317" y="232"/>
                    <a:pt x="320" y="227"/>
                    <a:pt x="324" y="225"/>
                  </a:cubicBezTo>
                  <a:cubicBezTo>
                    <a:pt x="320" y="222"/>
                    <a:pt x="316" y="217"/>
                    <a:pt x="312" y="216"/>
                  </a:cubicBezTo>
                  <a:cubicBezTo>
                    <a:pt x="303" y="215"/>
                    <a:pt x="294" y="216"/>
                    <a:pt x="283" y="216"/>
                  </a:cubicBezTo>
                  <a:cubicBezTo>
                    <a:pt x="283" y="178"/>
                    <a:pt x="283" y="144"/>
                    <a:pt x="283" y="109"/>
                  </a:cubicBezTo>
                  <a:cubicBezTo>
                    <a:pt x="229" y="109"/>
                    <a:pt x="176" y="109"/>
                    <a:pt x="122" y="109"/>
                  </a:cubicBezTo>
                  <a:cubicBezTo>
                    <a:pt x="122" y="145"/>
                    <a:pt x="122" y="179"/>
                    <a:pt x="122" y="216"/>
                  </a:cubicBezTo>
                  <a:close/>
                  <a:moveTo>
                    <a:pt x="198" y="306"/>
                  </a:moveTo>
                  <a:cubicBezTo>
                    <a:pt x="190" y="298"/>
                    <a:pt x="183" y="290"/>
                    <a:pt x="175" y="282"/>
                  </a:cubicBezTo>
                  <a:cubicBezTo>
                    <a:pt x="169" y="289"/>
                    <a:pt x="162" y="296"/>
                    <a:pt x="156" y="303"/>
                  </a:cubicBezTo>
                  <a:cubicBezTo>
                    <a:pt x="175" y="327"/>
                    <a:pt x="176" y="327"/>
                    <a:pt x="198" y="306"/>
                  </a:cubicBezTo>
                  <a:close/>
                  <a:moveTo>
                    <a:pt x="174" y="248"/>
                  </a:moveTo>
                  <a:cubicBezTo>
                    <a:pt x="173" y="250"/>
                    <a:pt x="173" y="252"/>
                    <a:pt x="172" y="254"/>
                  </a:cubicBezTo>
                  <a:cubicBezTo>
                    <a:pt x="187" y="266"/>
                    <a:pt x="206" y="259"/>
                    <a:pt x="224" y="260"/>
                  </a:cubicBezTo>
                  <a:cubicBezTo>
                    <a:pt x="227" y="260"/>
                    <a:pt x="231" y="254"/>
                    <a:pt x="235" y="251"/>
                  </a:cubicBezTo>
                  <a:cubicBezTo>
                    <a:pt x="217" y="246"/>
                    <a:pt x="201" y="246"/>
                    <a:pt x="185" y="246"/>
                  </a:cubicBezTo>
                  <a:cubicBezTo>
                    <a:pt x="181" y="246"/>
                    <a:pt x="178" y="247"/>
                    <a:pt x="174" y="248"/>
                  </a:cubicBezTo>
                  <a:close/>
                  <a:moveTo>
                    <a:pt x="209" y="306"/>
                  </a:moveTo>
                  <a:cubicBezTo>
                    <a:pt x="230" y="326"/>
                    <a:pt x="232" y="326"/>
                    <a:pt x="249" y="302"/>
                  </a:cubicBezTo>
                  <a:cubicBezTo>
                    <a:pt x="243" y="296"/>
                    <a:pt x="237" y="289"/>
                    <a:pt x="231" y="282"/>
                  </a:cubicBezTo>
                  <a:cubicBezTo>
                    <a:pt x="223" y="291"/>
                    <a:pt x="216" y="298"/>
                    <a:pt x="209" y="306"/>
                  </a:cubicBezTo>
                  <a:close/>
                  <a:moveTo>
                    <a:pt x="194" y="347"/>
                  </a:moveTo>
                  <a:cubicBezTo>
                    <a:pt x="175" y="328"/>
                    <a:pt x="175" y="328"/>
                    <a:pt x="153" y="345"/>
                  </a:cubicBezTo>
                  <a:cubicBezTo>
                    <a:pt x="171" y="366"/>
                    <a:pt x="174" y="366"/>
                    <a:pt x="194" y="347"/>
                  </a:cubicBezTo>
                  <a:close/>
                  <a:moveTo>
                    <a:pt x="240" y="258"/>
                  </a:moveTo>
                  <a:cubicBezTo>
                    <a:pt x="256" y="256"/>
                    <a:pt x="276" y="269"/>
                    <a:pt x="288" y="248"/>
                  </a:cubicBezTo>
                  <a:cubicBezTo>
                    <a:pt x="272" y="251"/>
                    <a:pt x="252" y="238"/>
                    <a:pt x="240" y="258"/>
                  </a:cubicBezTo>
                  <a:close/>
                  <a:moveTo>
                    <a:pt x="112" y="248"/>
                  </a:moveTo>
                  <a:cubicBezTo>
                    <a:pt x="131" y="268"/>
                    <a:pt x="149" y="257"/>
                    <a:pt x="167" y="261"/>
                  </a:cubicBezTo>
                  <a:cubicBezTo>
                    <a:pt x="162" y="244"/>
                    <a:pt x="157" y="243"/>
                    <a:pt x="112" y="248"/>
                  </a:cubicBezTo>
                  <a:close/>
                  <a:moveTo>
                    <a:pt x="181" y="367"/>
                  </a:moveTo>
                  <a:cubicBezTo>
                    <a:pt x="196" y="380"/>
                    <a:pt x="210" y="381"/>
                    <a:pt x="224" y="367"/>
                  </a:cubicBezTo>
                  <a:cubicBezTo>
                    <a:pt x="209" y="349"/>
                    <a:pt x="195" y="350"/>
                    <a:pt x="181" y="367"/>
                  </a:cubicBezTo>
                  <a:close/>
                  <a:moveTo>
                    <a:pt x="158" y="372"/>
                  </a:moveTo>
                  <a:cubicBezTo>
                    <a:pt x="158" y="377"/>
                    <a:pt x="158" y="381"/>
                    <a:pt x="157" y="385"/>
                  </a:cubicBezTo>
                  <a:cubicBezTo>
                    <a:pt x="169" y="386"/>
                    <a:pt x="180" y="387"/>
                    <a:pt x="192" y="388"/>
                  </a:cubicBezTo>
                  <a:cubicBezTo>
                    <a:pt x="192" y="385"/>
                    <a:pt x="193" y="381"/>
                    <a:pt x="193" y="378"/>
                  </a:cubicBezTo>
                  <a:cubicBezTo>
                    <a:pt x="181" y="376"/>
                    <a:pt x="170" y="374"/>
                    <a:pt x="158" y="372"/>
                  </a:cubicBezTo>
                  <a:close/>
                  <a:moveTo>
                    <a:pt x="187" y="281"/>
                  </a:moveTo>
                  <a:cubicBezTo>
                    <a:pt x="186" y="283"/>
                    <a:pt x="185" y="284"/>
                    <a:pt x="184" y="286"/>
                  </a:cubicBezTo>
                  <a:cubicBezTo>
                    <a:pt x="190" y="292"/>
                    <a:pt x="196" y="297"/>
                    <a:pt x="203" y="305"/>
                  </a:cubicBezTo>
                  <a:cubicBezTo>
                    <a:pt x="211" y="296"/>
                    <a:pt x="216" y="290"/>
                    <a:pt x="224" y="281"/>
                  </a:cubicBezTo>
                  <a:cubicBezTo>
                    <a:pt x="209" y="281"/>
                    <a:pt x="198" y="281"/>
                    <a:pt x="187" y="281"/>
                  </a:cubicBezTo>
                  <a:close/>
                  <a:moveTo>
                    <a:pt x="186" y="391"/>
                  </a:moveTo>
                  <a:cubicBezTo>
                    <a:pt x="186" y="394"/>
                    <a:pt x="186" y="397"/>
                    <a:pt x="186" y="400"/>
                  </a:cubicBezTo>
                  <a:cubicBezTo>
                    <a:pt x="197" y="400"/>
                    <a:pt x="209" y="400"/>
                    <a:pt x="220" y="400"/>
                  </a:cubicBezTo>
                  <a:cubicBezTo>
                    <a:pt x="220" y="397"/>
                    <a:pt x="220" y="394"/>
                    <a:pt x="220" y="391"/>
                  </a:cubicBezTo>
                  <a:cubicBezTo>
                    <a:pt x="208" y="391"/>
                    <a:pt x="197" y="391"/>
                    <a:pt x="186" y="391"/>
                  </a:cubicBezTo>
                  <a:close/>
                  <a:moveTo>
                    <a:pt x="248" y="379"/>
                  </a:moveTo>
                  <a:cubicBezTo>
                    <a:pt x="247" y="377"/>
                    <a:pt x="247" y="374"/>
                    <a:pt x="246" y="372"/>
                  </a:cubicBezTo>
                  <a:cubicBezTo>
                    <a:pt x="235" y="374"/>
                    <a:pt x="224" y="376"/>
                    <a:pt x="208" y="378"/>
                  </a:cubicBezTo>
                  <a:cubicBezTo>
                    <a:pt x="226" y="395"/>
                    <a:pt x="237" y="392"/>
                    <a:pt x="248" y="379"/>
                  </a:cubicBezTo>
                  <a:close/>
                  <a:moveTo>
                    <a:pt x="257" y="338"/>
                  </a:moveTo>
                  <a:cubicBezTo>
                    <a:pt x="259" y="327"/>
                    <a:pt x="259" y="319"/>
                    <a:pt x="260" y="310"/>
                  </a:cubicBezTo>
                  <a:cubicBezTo>
                    <a:pt x="258" y="310"/>
                    <a:pt x="256" y="309"/>
                    <a:pt x="254" y="308"/>
                  </a:cubicBezTo>
                  <a:cubicBezTo>
                    <a:pt x="248" y="314"/>
                    <a:pt x="243" y="320"/>
                    <a:pt x="236" y="327"/>
                  </a:cubicBezTo>
                  <a:cubicBezTo>
                    <a:pt x="243" y="331"/>
                    <a:pt x="249" y="334"/>
                    <a:pt x="257" y="338"/>
                  </a:cubicBezTo>
                  <a:close/>
                  <a:moveTo>
                    <a:pt x="151" y="309"/>
                  </a:moveTo>
                  <a:cubicBezTo>
                    <a:pt x="148" y="309"/>
                    <a:pt x="146" y="310"/>
                    <a:pt x="144" y="311"/>
                  </a:cubicBezTo>
                  <a:cubicBezTo>
                    <a:pt x="146" y="319"/>
                    <a:pt x="147" y="328"/>
                    <a:pt x="149" y="339"/>
                  </a:cubicBezTo>
                  <a:cubicBezTo>
                    <a:pt x="158" y="334"/>
                    <a:pt x="163" y="330"/>
                    <a:pt x="170" y="326"/>
                  </a:cubicBezTo>
                  <a:cubicBezTo>
                    <a:pt x="163" y="319"/>
                    <a:pt x="157" y="314"/>
                    <a:pt x="151" y="309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0F45408A-A99D-4639-89EB-D2FB82960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3213" y="2598738"/>
              <a:ext cx="1041400" cy="744538"/>
            </a:xfrm>
            <a:custGeom>
              <a:avLst/>
              <a:gdLst>
                <a:gd name="T0" fmla="*/ 130 w 130"/>
                <a:gd name="T1" fmla="*/ 0 h 93"/>
                <a:gd name="T2" fmla="*/ 130 w 130"/>
                <a:gd name="T3" fmla="*/ 93 h 93"/>
                <a:gd name="T4" fmla="*/ 39 w 130"/>
                <a:gd name="T5" fmla="*/ 93 h 93"/>
                <a:gd name="T6" fmla="*/ 0 w 130"/>
                <a:gd name="T7" fmla="*/ 54 h 93"/>
                <a:gd name="T8" fmla="*/ 0 w 130"/>
                <a:gd name="T9" fmla="*/ 2 h 93"/>
                <a:gd name="T10" fmla="*/ 12 w 130"/>
                <a:gd name="T11" fmla="*/ 0 h 93"/>
                <a:gd name="T12" fmla="*/ 130 w 130"/>
                <a:gd name="T13" fmla="*/ 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93">
                  <a:moveTo>
                    <a:pt x="130" y="0"/>
                  </a:moveTo>
                  <a:cubicBezTo>
                    <a:pt x="130" y="32"/>
                    <a:pt x="130" y="61"/>
                    <a:pt x="130" y="93"/>
                  </a:cubicBezTo>
                  <a:cubicBezTo>
                    <a:pt x="100" y="93"/>
                    <a:pt x="69" y="93"/>
                    <a:pt x="39" y="93"/>
                  </a:cubicBezTo>
                  <a:cubicBezTo>
                    <a:pt x="0" y="93"/>
                    <a:pt x="0" y="93"/>
                    <a:pt x="0" y="54"/>
                  </a:cubicBezTo>
                  <a:cubicBezTo>
                    <a:pt x="0" y="37"/>
                    <a:pt x="0" y="20"/>
                    <a:pt x="0" y="2"/>
                  </a:cubicBezTo>
                  <a:cubicBezTo>
                    <a:pt x="6" y="1"/>
                    <a:pt x="9" y="0"/>
                    <a:pt x="12" y="0"/>
                  </a:cubicBezTo>
                  <a:cubicBezTo>
                    <a:pt x="51" y="0"/>
                    <a:pt x="89" y="0"/>
                    <a:pt x="130" y="0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7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157" name="Google Shape;157;p17"/>
          <p:cNvGrpSpPr/>
          <p:nvPr/>
        </p:nvGrpSpPr>
        <p:grpSpPr>
          <a:xfrm>
            <a:off x="380088" y="2045475"/>
            <a:ext cx="1980323" cy="830243"/>
            <a:chOff x="-2082450" y="1418025"/>
            <a:chExt cx="1980323" cy="830243"/>
          </a:xfrm>
        </p:grpSpPr>
        <p:sp>
          <p:nvSpPr>
            <p:cNvPr id="158" name="Google Shape;158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Saturn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59" name="Google Shape;159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0" name="Google Shape;160;p17"/>
          <p:cNvGrpSpPr/>
          <p:nvPr/>
        </p:nvGrpSpPr>
        <p:grpSpPr>
          <a:xfrm>
            <a:off x="2514588" y="2045475"/>
            <a:ext cx="1980323" cy="830243"/>
            <a:chOff x="-2082450" y="1418025"/>
            <a:chExt cx="1980323" cy="830243"/>
          </a:xfrm>
        </p:grpSpPr>
        <p:sp>
          <p:nvSpPr>
            <p:cNvPr id="161" name="Google Shape;161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62" name="Google Shape;162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The Earth is the beautiful planet where we all live</a:t>
              </a: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3" name="Google Shape;163;p17"/>
          <p:cNvGrpSpPr/>
          <p:nvPr/>
        </p:nvGrpSpPr>
        <p:grpSpPr>
          <a:xfrm>
            <a:off x="6783588" y="2045475"/>
            <a:ext cx="1980323" cy="830243"/>
            <a:chOff x="-2082450" y="1418025"/>
            <a:chExt cx="1980323" cy="830243"/>
          </a:xfrm>
        </p:grpSpPr>
        <p:sp>
          <p:nvSpPr>
            <p:cNvPr id="164" name="Google Shape;164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65" name="Google Shape;165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cold place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6" name="Google Shape;166;p17"/>
          <p:cNvGrpSpPr/>
          <p:nvPr/>
        </p:nvGrpSpPr>
        <p:grpSpPr>
          <a:xfrm>
            <a:off x="380088" y="3938100"/>
            <a:ext cx="1980323" cy="830243"/>
            <a:chOff x="-2082450" y="1418025"/>
            <a:chExt cx="1980323" cy="830243"/>
          </a:xfrm>
        </p:grpSpPr>
        <p:sp>
          <p:nvSpPr>
            <p:cNvPr id="167" name="Google Shape;167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68" name="Google Shape;168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in the Solar System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69" name="Google Shape;169;p17"/>
          <p:cNvGrpSpPr/>
          <p:nvPr/>
        </p:nvGrpSpPr>
        <p:grpSpPr>
          <a:xfrm>
            <a:off x="6783588" y="3938100"/>
            <a:ext cx="1980323" cy="830243"/>
            <a:chOff x="-2082450" y="1418025"/>
            <a:chExt cx="1980323" cy="830243"/>
          </a:xfrm>
        </p:grpSpPr>
        <p:sp>
          <p:nvSpPr>
            <p:cNvPr id="170" name="Google Shape;170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1" name="Google Shape;171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is terribly hot, even hotter than Mercury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2" name="Google Shape;172;p17"/>
          <p:cNvGrpSpPr/>
          <p:nvPr/>
        </p:nvGrpSpPr>
        <p:grpSpPr>
          <a:xfrm>
            <a:off x="2514588" y="3938100"/>
            <a:ext cx="1980323" cy="830243"/>
            <a:chOff x="-2082450" y="1418025"/>
            <a:chExt cx="1980323" cy="830243"/>
          </a:xfrm>
        </p:grpSpPr>
        <p:sp>
          <p:nvSpPr>
            <p:cNvPr id="173" name="Google Shape;173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4" name="Google Shape;174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 in the Solar System 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5" name="Google Shape;175;p17"/>
          <p:cNvSpPr/>
          <p:nvPr/>
        </p:nvSpPr>
        <p:spPr>
          <a:xfrm>
            <a:off x="1039200" y="1383375"/>
            <a:ext cx="662100" cy="662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7"/>
          <p:cNvSpPr/>
          <p:nvPr/>
        </p:nvSpPr>
        <p:spPr>
          <a:xfrm>
            <a:off x="3173700" y="1383375"/>
            <a:ext cx="662100" cy="66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7"/>
          <p:cNvSpPr/>
          <p:nvPr/>
        </p:nvSpPr>
        <p:spPr>
          <a:xfrm>
            <a:off x="7442700" y="1383375"/>
            <a:ext cx="662100" cy="662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7"/>
          <p:cNvSpPr/>
          <p:nvPr/>
        </p:nvSpPr>
        <p:spPr>
          <a:xfrm>
            <a:off x="1039200" y="3276000"/>
            <a:ext cx="662100" cy="662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7"/>
          <p:cNvSpPr/>
          <p:nvPr/>
        </p:nvSpPr>
        <p:spPr>
          <a:xfrm>
            <a:off x="3173700" y="3276000"/>
            <a:ext cx="662100" cy="66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7"/>
          <p:cNvSpPr/>
          <p:nvPr/>
        </p:nvSpPr>
        <p:spPr>
          <a:xfrm>
            <a:off x="7442700" y="3276000"/>
            <a:ext cx="662100" cy="662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1" name="Google Shape;181;p17"/>
          <p:cNvGrpSpPr/>
          <p:nvPr/>
        </p:nvGrpSpPr>
        <p:grpSpPr>
          <a:xfrm>
            <a:off x="1226561" y="1481218"/>
            <a:ext cx="287393" cy="466422"/>
            <a:chOff x="3150525" y="2210100"/>
            <a:chExt cx="165425" cy="268475"/>
          </a:xfrm>
        </p:grpSpPr>
        <p:sp>
          <p:nvSpPr>
            <p:cNvPr id="182" name="Google Shape;182;p17"/>
            <p:cNvSpPr/>
            <p:nvPr/>
          </p:nvSpPr>
          <p:spPr>
            <a:xfrm>
              <a:off x="3205150" y="2314050"/>
              <a:ext cx="55850" cy="46100"/>
            </a:xfrm>
            <a:custGeom>
              <a:avLst/>
              <a:gdLst/>
              <a:ahLst/>
              <a:cxnLst/>
              <a:rect l="l" t="t" r="r" b="b"/>
              <a:pathLst>
                <a:path w="2234" h="1844" extrusionOk="0">
                  <a:moveTo>
                    <a:pt x="226" y="0"/>
                  </a:moveTo>
                  <a:cubicBezTo>
                    <a:pt x="96" y="0"/>
                    <a:pt x="1" y="121"/>
                    <a:pt x="35" y="242"/>
                  </a:cubicBezTo>
                  <a:lnTo>
                    <a:pt x="399" y="1709"/>
                  </a:lnTo>
                  <a:cubicBezTo>
                    <a:pt x="420" y="1787"/>
                    <a:pt x="490" y="1843"/>
                    <a:pt x="572" y="1843"/>
                  </a:cubicBezTo>
                  <a:lnTo>
                    <a:pt x="1662" y="1843"/>
                  </a:lnTo>
                  <a:cubicBezTo>
                    <a:pt x="1744" y="1843"/>
                    <a:pt x="1814" y="1787"/>
                    <a:pt x="1835" y="1709"/>
                  </a:cubicBezTo>
                  <a:lnTo>
                    <a:pt x="2203" y="242"/>
                  </a:lnTo>
                  <a:cubicBezTo>
                    <a:pt x="2233" y="121"/>
                    <a:pt x="2138" y="0"/>
                    <a:pt x="20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3177900" y="2372775"/>
              <a:ext cx="109800" cy="105800"/>
            </a:xfrm>
            <a:custGeom>
              <a:avLst/>
              <a:gdLst/>
              <a:ahLst/>
              <a:cxnLst/>
              <a:rect l="l" t="t" r="r" b="b"/>
              <a:pathLst>
                <a:path w="4392" h="4232" extrusionOk="0">
                  <a:moveTo>
                    <a:pt x="1965" y="0"/>
                  </a:moveTo>
                  <a:cubicBezTo>
                    <a:pt x="1891" y="0"/>
                    <a:pt x="1835" y="61"/>
                    <a:pt x="1835" y="130"/>
                  </a:cubicBezTo>
                  <a:lnTo>
                    <a:pt x="1835" y="3505"/>
                  </a:lnTo>
                  <a:lnTo>
                    <a:pt x="412" y="3505"/>
                  </a:lnTo>
                  <a:cubicBezTo>
                    <a:pt x="243" y="3505"/>
                    <a:pt x="91" y="3617"/>
                    <a:pt x="57" y="3782"/>
                  </a:cubicBezTo>
                  <a:cubicBezTo>
                    <a:pt x="1" y="4020"/>
                    <a:pt x="178" y="4232"/>
                    <a:pt x="407" y="4232"/>
                  </a:cubicBezTo>
                  <a:lnTo>
                    <a:pt x="3985" y="4232"/>
                  </a:lnTo>
                  <a:cubicBezTo>
                    <a:pt x="4210" y="4232"/>
                    <a:pt x="4392" y="4020"/>
                    <a:pt x="4336" y="3782"/>
                  </a:cubicBezTo>
                  <a:cubicBezTo>
                    <a:pt x="4297" y="3617"/>
                    <a:pt x="4145" y="3505"/>
                    <a:pt x="3976" y="3505"/>
                  </a:cubicBezTo>
                  <a:lnTo>
                    <a:pt x="2557" y="3505"/>
                  </a:lnTo>
                  <a:lnTo>
                    <a:pt x="2557" y="130"/>
                  </a:lnTo>
                  <a:cubicBezTo>
                    <a:pt x="2557" y="61"/>
                    <a:pt x="2497" y="0"/>
                    <a:pt x="2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3150525" y="2210100"/>
              <a:ext cx="165425" cy="123000"/>
            </a:xfrm>
            <a:custGeom>
              <a:avLst/>
              <a:gdLst/>
              <a:ahLst/>
              <a:cxnLst/>
              <a:rect l="l" t="t" r="r" b="b"/>
              <a:pathLst>
                <a:path w="6617" h="4920" extrusionOk="0">
                  <a:moveTo>
                    <a:pt x="360" y="0"/>
                  </a:moveTo>
                  <a:cubicBezTo>
                    <a:pt x="161" y="0"/>
                    <a:pt x="1" y="160"/>
                    <a:pt x="1" y="360"/>
                  </a:cubicBezTo>
                  <a:lnTo>
                    <a:pt x="1" y="4560"/>
                  </a:lnTo>
                  <a:cubicBezTo>
                    <a:pt x="1" y="4759"/>
                    <a:pt x="161" y="4920"/>
                    <a:pt x="360" y="4920"/>
                  </a:cubicBezTo>
                  <a:lnTo>
                    <a:pt x="1866" y="4920"/>
                  </a:lnTo>
                  <a:lnTo>
                    <a:pt x="1667" y="4123"/>
                  </a:lnTo>
                  <a:lnTo>
                    <a:pt x="1537" y="4123"/>
                  </a:lnTo>
                  <a:cubicBezTo>
                    <a:pt x="1407" y="4123"/>
                    <a:pt x="1295" y="4024"/>
                    <a:pt x="1290" y="3894"/>
                  </a:cubicBezTo>
                  <a:cubicBezTo>
                    <a:pt x="1290" y="3760"/>
                    <a:pt x="1394" y="3652"/>
                    <a:pt x="1528" y="3652"/>
                  </a:cubicBezTo>
                  <a:lnTo>
                    <a:pt x="1883" y="3652"/>
                  </a:lnTo>
                  <a:lnTo>
                    <a:pt x="1883" y="2133"/>
                  </a:lnTo>
                  <a:cubicBezTo>
                    <a:pt x="1883" y="1995"/>
                    <a:pt x="1991" y="1882"/>
                    <a:pt x="2130" y="1882"/>
                  </a:cubicBezTo>
                  <a:lnTo>
                    <a:pt x="4487" y="1882"/>
                  </a:lnTo>
                  <a:cubicBezTo>
                    <a:pt x="4626" y="1882"/>
                    <a:pt x="4738" y="1995"/>
                    <a:pt x="4738" y="2133"/>
                  </a:cubicBezTo>
                  <a:lnTo>
                    <a:pt x="4738" y="3652"/>
                  </a:lnTo>
                  <a:lnTo>
                    <a:pt x="5046" y="3652"/>
                  </a:lnTo>
                  <a:cubicBezTo>
                    <a:pt x="5175" y="3652"/>
                    <a:pt x="5288" y="3751"/>
                    <a:pt x="5288" y="3881"/>
                  </a:cubicBezTo>
                  <a:cubicBezTo>
                    <a:pt x="5292" y="4015"/>
                    <a:pt x="5188" y="4123"/>
                    <a:pt x="5054" y="4123"/>
                  </a:cubicBezTo>
                  <a:lnTo>
                    <a:pt x="4972" y="4123"/>
                  </a:lnTo>
                  <a:lnTo>
                    <a:pt x="4773" y="4920"/>
                  </a:lnTo>
                  <a:lnTo>
                    <a:pt x="6257" y="4920"/>
                  </a:lnTo>
                  <a:cubicBezTo>
                    <a:pt x="6456" y="4920"/>
                    <a:pt x="6616" y="4759"/>
                    <a:pt x="6616" y="4560"/>
                  </a:cubicBezTo>
                  <a:lnTo>
                    <a:pt x="6616" y="360"/>
                  </a:lnTo>
                  <a:cubicBezTo>
                    <a:pt x="6616" y="160"/>
                    <a:pt x="6456" y="0"/>
                    <a:pt x="62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7"/>
            <p:cNvSpPr/>
            <p:nvPr/>
          </p:nvSpPr>
          <p:spPr>
            <a:xfrm>
              <a:off x="3210125" y="2269800"/>
              <a:ext cx="46225" cy="31600"/>
            </a:xfrm>
            <a:custGeom>
              <a:avLst/>
              <a:gdLst/>
              <a:ahLst/>
              <a:cxnLst/>
              <a:rect l="l" t="t" r="r" b="b"/>
              <a:pathLst>
                <a:path w="1849" h="1264" extrusionOk="0">
                  <a:moveTo>
                    <a:pt x="252" y="1"/>
                  </a:moveTo>
                  <a:cubicBezTo>
                    <a:pt x="113" y="1"/>
                    <a:pt x="1" y="113"/>
                    <a:pt x="1" y="252"/>
                  </a:cubicBezTo>
                  <a:lnTo>
                    <a:pt x="1" y="1013"/>
                  </a:lnTo>
                  <a:cubicBezTo>
                    <a:pt x="1" y="1151"/>
                    <a:pt x="113" y="1264"/>
                    <a:pt x="252" y="1264"/>
                  </a:cubicBezTo>
                  <a:lnTo>
                    <a:pt x="1597" y="1264"/>
                  </a:lnTo>
                  <a:cubicBezTo>
                    <a:pt x="1736" y="1264"/>
                    <a:pt x="1848" y="1151"/>
                    <a:pt x="1848" y="1013"/>
                  </a:cubicBezTo>
                  <a:lnTo>
                    <a:pt x="1848" y="252"/>
                  </a:lnTo>
                  <a:cubicBezTo>
                    <a:pt x="1848" y="113"/>
                    <a:pt x="1736" y="1"/>
                    <a:pt x="15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6" name="Google Shape;186;p17"/>
          <p:cNvGrpSpPr/>
          <p:nvPr/>
        </p:nvGrpSpPr>
        <p:grpSpPr>
          <a:xfrm>
            <a:off x="1155145" y="3392783"/>
            <a:ext cx="430339" cy="428656"/>
            <a:chOff x="3416175" y="2210100"/>
            <a:chExt cx="268375" cy="267325"/>
          </a:xfrm>
        </p:grpSpPr>
        <p:sp>
          <p:nvSpPr>
            <p:cNvPr id="187" name="Google Shape;187;p17"/>
            <p:cNvSpPr/>
            <p:nvPr/>
          </p:nvSpPr>
          <p:spPr>
            <a:xfrm>
              <a:off x="3416175" y="2210100"/>
              <a:ext cx="78650" cy="234950"/>
            </a:xfrm>
            <a:custGeom>
              <a:avLst/>
              <a:gdLst/>
              <a:ahLst/>
              <a:cxnLst/>
              <a:rect l="l" t="t" r="r" b="b"/>
              <a:pathLst>
                <a:path w="3146" h="9398" extrusionOk="0">
                  <a:moveTo>
                    <a:pt x="2250" y="723"/>
                  </a:moveTo>
                  <a:cubicBezTo>
                    <a:pt x="2376" y="723"/>
                    <a:pt x="2493" y="801"/>
                    <a:pt x="2527" y="922"/>
                  </a:cubicBezTo>
                  <a:cubicBezTo>
                    <a:pt x="2592" y="1121"/>
                    <a:pt x="2445" y="1303"/>
                    <a:pt x="2255" y="1303"/>
                  </a:cubicBezTo>
                  <a:lnTo>
                    <a:pt x="892" y="1303"/>
                  </a:lnTo>
                  <a:cubicBezTo>
                    <a:pt x="771" y="1303"/>
                    <a:pt x="654" y="1225"/>
                    <a:pt x="615" y="1108"/>
                  </a:cubicBezTo>
                  <a:cubicBezTo>
                    <a:pt x="554" y="909"/>
                    <a:pt x="701" y="723"/>
                    <a:pt x="892" y="723"/>
                  </a:cubicBezTo>
                  <a:close/>
                  <a:moveTo>
                    <a:pt x="697" y="3959"/>
                  </a:moveTo>
                  <a:cubicBezTo>
                    <a:pt x="805" y="3959"/>
                    <a:pt x="909" y="4002"/>
                    <a:pt x="983" y="4080"/>
                  </a:cubicBezTo>
                  <a:cubicBezTo>
                    <a:pt x="1056" y="4154"/>
                    <a:pt x="1099" y="4258"/>
                    <a:pt x="1099" y="4366"/>
                  </a:cubicBezTo>
                  <a:cubicBezTo>
                    <a:pt x="1099" y="4470"/>
                    <a:pt x="1056" y="4573"/>
                    <a:pt x="983" y="4651"/>
                  </a:cubicBezTo>
                  <a:cubicBezTo>
                    <a:pt x="909" y="4725"/>
                    <a:pt x="805" y="4768"/>
                    <a:pt x="697" y="4768"/>
                  </a:cubicBezTo>
                  <a:cubicBezTo>
                    <a:pt x="589" y="4768"/>
                    <a:pt x="485" y="4725"/>
                    <a:pt x="412" y="4651"/>
                  </a:cubicBezTo>
                  <a:cubicBezTo>
                    <a:pt x="334" y="4573"/>
                    <a:pt x="290" y="4470"/>
                    <a:pt x="290" y="4366"/>
                  </a:cubicBezTo>
                  <a:cubicBezTo>
                    <a:pt x="290" y="4258"/>
                    <a:pt x="334" y="4154"/>
                    <a:pt x="412" y="4080"/>
                  </a:cubicBezTo>
                  <a:cubicBezTo>
                    <a:pt x="485" y="4002"/>
                    <a:pt x="589" y="3959"/>
                    <a:pt x="697" y="3959"/>
                  </a:cubicBezTo>
                  <a:close/>
                  <a:moveTo>
                    <a:pt x="2250" y="6763"/>
                  </a:moveTo>
                  <a:cubicBezTo>
                    <a:pt x="2376" y="6763"/>
                    <a:pt x="2493" y="6840"/>
                    <a:pt x="2527" y="6957"/>
                  </a:cubicBezTo>
                  <a:cubicBezTo>
                    <a:pt x="2592" y="7156"/>
                    <a:pt x="2445" y="7338"/>
                    <a:pt x="2255" y="7338"/>
                  </a:cubicBezTo>
                  <a:lnTo>
                    <a:pt x="892" y="7338"/>
                  </a:lnTo>
                  <a:cubicBezTo>
                    <a:pt x="771" y="7338"/>
                    <a:pt x="654" y="7260"/>
                    <a:pt x="615" y="7143"/>
                  </a:cubicBezTo>
                  <a:cubicBezTo>
                    <a:pt x="554" y="6944"/>
                    <a:pt x="701" y="6763"/>
                    <a:pt x="892" y="6763"/>
                  </a:cubicBezTo>
                  <a:close/>
                  <a:moveTo>
                    <a:pt x="2250" y="8060"/>
                  </a:moveTo>
                  <a:cubicBezTo>
                    <a:pt x="2376" y="8060"/>
                    <a:pt x="2493" y="8138"/>
                    <a:pt x="2527" y="8259"/>
                  </a:cubicBezTo>
                  <a:cubicBezTo>
                    <a:pt x="2592" y="8459"/>
                    <a:pt x="2445" y="8640"/>
                    <a:pt x="2255" y="8640"/>
                  </a:cubicBezTo>
                  <a:lnTo>
                    <a:pt x="892" y="8640"/>
                  </a:lnTo>
                  <a:cubicBezTo>
                    <a:pt x="771" y="8640"/>
                    <a:pt x="654" y="8562"/>
                    <a:pt x="615" y="8446"/>
                  </a:cubicBezTo>
                  <a:cubicBezTo>
                    <a:pt x="554" y="8247"/>
                    <a:pt x="701" y="8060"/>
                    <a:pt x="892" y="8060"/>
                  </a:cubicBezTo>
                  <a:close/>
                  <a:moveTo>
                    <a:pt x="234" y="0"/>
                  </a:moveTo>
                  <a:cubicBezTo>
                    <a:pt x="104" y="0"/>
                    <a:pt x="1" y="109"/>
                    <a:pt x="1" y="234"/>
                  </a:cubicBezTo>
                  <a:lnTo>
                    <a:pt x="1" y="9164"/>
                  </a:lnTo>
                  <a:cubicBezTo>
                    <a:pt x="1" y="9293"/>
                    <a:pt x="104" y="9397"/>
                    <a:pt x="234" y="9397"/>
                  </a:cubicBezTo>
                  <a:lnTo>
                    <a:pt x="2912" y="9397"/>
                  </a:lnTo>
                  <a:cubicBezTo>
                    <a:pt x="3042" y="9397"/>
                    <a:pt x="3146" y="9293"/>
                    <a:pt x="3146" y="9164"/>
                  </a:cubicBezTo>
                  <a:lnTo>
                    <a:pt x="3146" y="234"/>
                  </a:lnTo>
                  <a:cubicBezTo>
                    <a:pt x="3146" y="109"/>
                    <a:pt x="3042" y="0"/>
                    <a:pt x="29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3510175" y="2210100"/>
              <a:ext cx="80500" cy="234950"/>
            </a:xfrm>
            <a:custGeom>
              <a:avLst/>
              <a:gdLst/>
              <a:ahLst/>
              <a:cxnLst/>
              <a:rect l="l" t="t" r="r" b="b"/>
              <a:pathLst>
                <a:path w="3220" h="9398" extrusionOk="0">
                  <a:moveTo>
                    <a:pt x="2285" y="723"/>
                  </a:moveTo>
                  <a:cubicBezTo>
                    <a:pt x="2410" y="723"/>
                    <a:pt x="2527" y="801"/>
                    <a:pt x="2561" y="922"/>
                  </a:cubicBezTo>
                  <a:cubicBezTo>
                    <a:pt x="2626" y="1121"/>
                    <a:pt x="2479" y="1303"/>
                    <a:pt x="2289" y="1303"/>
                  </a:cubicBezTo>
                  <a:lnTo>
                    <a:pt x="926" y="1303"/>
                  </a:lnTo>
                  <a:cubicBezTo>
                    <a:pt x="801" y="1303"/>
                    <a:pt x="688" y="1225"/>
                    <a:pt x="649" y="1108"/>
                  </a:cubicBezTo>
                  <a:cubicBezTo>
                    <a:pt x="589" y="909"/>
                    <a:pt x="736" y="723"/>
                    <a:pt x="926" y="723"/>
                  </a:cubicBezTo>
                  <a:close/>
                  <a:moveTo>
                    <a:pt x="939" y="3959"/>
                  </a:moveTo>
                  <a:cubicBezTo>
                    <a:pt x="1047" y="3959"/>
                    <a:pt x="1151" y="4002"/>
                    <a:pt x="1225" y="4080"/>
                  </a:cubicBezTo>
                  <a:cubicBezTo>
                    <a:pt x="1302" y="4154"/>
                    <a:pt x="1346" y="4258"/>
                    <a:pt x="1346" y="4366"/>
                  </a:cubicBezTo>
                  <a:cubicBezTo>
                    <a:pt x="1346" y="4470"/>
                    <a:pt x="1302" y="4573"/>
                    <a:pt x="1225" y="4651"/>
                  </a:cubicBezTo>
                  <a:cubicBezTo>
                    <a:pt x="1151" y="4725"/>
                    <a:pt x="1047" y="4768"/>
                    <a:pt x="939" y="4768"/>
                  </a:cubicBezTo>
                  <a:cubicBezTo>
                    <a:pt x="835" y="4768"/>
                    <a:pt x="727" y="4725"/>
                    <a:pt x="654" y="4651"/>
                  </a:cubicBezTo>
                  <a:cubicBezTo>
                    <a:pt x="580" y="4573"/>
                    <a:pt x="537" y="4470"/>
                    <a:pt x="537" y="4366"/>
                  </a:cubicBezTo>
                  <a:cubicBezTo>
                    <a:pt x="537" y="4258"/>
                    <a:pt x="580" y="4154"/>
                    <a:pt x="654" y="4080"/>
                  </a:cubicBezTo>
                  <a:cubicBezTo>
                    <a:pt x="727" y="4002"/>
                    <a:pt x="835" y="3959"/>
                    <a:pt x="939" y="3959"/>
                  </a:cubicBezTo>
                  <a:close/>
                  <a:moveTo>
                    <a:pt x="2285" y="6763"/>
                  </a:moveTo>
                  <a:cubicBezTo>
                    <a:pt x="2410" y="6763"/>
                    <a:pt x="2527" y="6840"/>
                    <a:pt x="2561" y="6957"/>
                  </a:cubicBezTo>
                  <a:cubicBezTo>
                    <a:pt x="2626" y="7156"/>
                    <a:pt x="2479" y="7338"/>
                    <a:pt x="2289" y="7338"/>
                  </a:cubicBezTo>
                  <a:lnTo>
                    <a:pt x="926" y="7338"/>
                  </a:lnTo>
                  <a:cubicBezTo>
                    <a:pt x="805" y="7338"/>
                    <a:pt x="688" y="7260"/>
                    <a:pt x="649" y="7143"/>
                  </a:cubicBezTo>
                  <a:cubicBezTo>
                    <a:pt x="589" y="6944"/>
                    <a:pt x="736" y="6763"/>
                    <a:pt x="926" y="6763"/>
                  </a:cubicBezTo>
                  <a:close/>
                  <a:moveTo>
                    <a:pt x="2285" y="8060"/>
                  </a:moveTo>
                  <a:cubicBezTo>
                    <a:pt x="2410" y="8060"/>
                    <a:pt x="2527" y="8138"/>
                    <a:pt x="2561" y="8259"/>
                  </a:cubicBezTo>
                  <a:cubicBezTo>
                    <a:pt x="2626" y="8459"/>
                    <a:pt x="2479" y="8640"/>
                    <a:pt x="2289" y="8640"/>
                  </a:cubicBezTo>
                  <a:lnTo>
                    <a:pt x="926" y="8640"/>
                  </a:lnTo>
                  <a:cubicBezTo>
                    <a:pt x="805" y="8640"/>
                    <a:pt x="688" y="8562"/>
                    <a:pt x="649" y="8446"/>
                  </a:cubicBezTo>
                  <a:cubicBezTo>
                    <a:pt x="589" y="8247"/>
                    <a:pt x="736" y="8060"/>
                    <a:pt x="926" y="8060"/>
                  </a:cubicBezTo>
                  <a:close/>
                  <a:moveTo>
                    <a:pt x="234" y="0"/>
                  </a:moveTo>
                  <a:cubicBezTo>
                    <a:pt x="104" y="0"/>
                    <a:pt x="0" y="109"/>
                    <a:pt x="0" y="234"/>
                  </a:cubicBezTo>
                  <a:lnTo>
                    <a:pt x="0" y="9164"/>
                  </a:lnTo>
                  <a:cubicBezTo>
                    <a:pt x="0" y="9293"/>
                    <a:pt x="104" y="9397"/>
                    <a:pt x="234" y="9397"/>
                  </a:cubicBezTo>
                  <a:lnTo>
                    <a:pt x="2981" y="9397"/>
                  </a:lnTo>
                  <a:cubicBezTo>
                    <a:pt x="3111" y="9397"/>
                    <a:pt x="3219" y="9293"/>
                    <a:pt x="3219" y="9164"/>
                  </a:cubicBezTo>
                  <a:lnTo>
                    <a:pt x="3219" y="234"/>
                  </a:lnTo>
                  <a:cubicBezTo>
                    <a:pt x="3219" y="109"/>
                    <a:pt x="3111" y="0"/>
                    <a:pt x="29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7"/>
            <p:cNvSpPr/>
            <p:nvPr/>
          </p:nvSpPr>
          <p:spPr>
            <a:xfrm>
              <a:off x="3606000" y="2210100"/>
              <a:ext cx="78550" cy="234950"/>
            </a:xfrm>
            <a:custGeom>
              <a:avLst/>
              <a:gdLst/>
              <a:ahLst/>
              <a:cxnLst/>
              <a:rect l="l" t="t" r="r" b="b"/>
              <a:pathLst>
                <a:path w="3142" h="9398" extrusionOk="0">
                  <a:moveTo>
                    <a:pt x="2246" y="723"/>
                  </a:moveTo>
                  <a:cubicBezTo>
                    <a:pt x="2371" y="723"/>
                    <a:pt x="2488" y="801"/>
                    <a:pt x="2523" y="922"/>
                  </a:cubicBezTo>
                  <a:cubicBezTo>
                    <a:pt x="2588" y="1121"/>
                    <a:pt x="2441" y="1303"/>
                    <a:pt x="2250" y="1303"/>
                  </a:cubicBezTo>
                  <a:lnTo>
                    <a:pt x="887" y="1303"/>
                  </a:lnTo>
                  <a:cubicBezTo>
                    <a:pt x="766" y="1303"/>
                    <a:pt x="649" y="1225"/>
                    <a:pt x="610" y="1108"/>
                  </a:cubicBezTo>
                  <a:cubicBezTo>
                    <a:pt x="550" y="909"/>
                    <a:pt x="697" y="723"/>
                    <a:pt x="887" y="723"/>
                  </a:cubicBezTo>
                  <a:close/>
                  <a:moveTo>
                    <a:pt x="848" y="3959"/>
                  </a:moveTo>
                  <a:cubicBezTo>
                    <a:pt x="952" y="3959"/>
                    <a:pt x="1056" y="4002"/>
                    <a:pt x="1134" y="4080"/>
                  </a:cubicBezTo>
                  <a:cubicBezTo>
                    <a:pt x="1207" y="4154"/>
                    <a:pt x="1251" y="4258"/>
                    <a:pt x="1251" y="4366"/>
                  </a:cubicBezTo>
                  <a:cubicBezTo>
                    <a:pt x="1251" y="4470"/>
                    <a:pt x="1207" y="4573"/>
                    <a:pt x="1134" y="4651"/>
                  </a:cubicBezTo>
                  <a:cubicBezTo>
                    <a:pt x="1056" y="4725"/>
                    <a:pt x="952" y="4768"/>
                    <a:pt x="848" y="4768"/>
                  </a:cubicBezTo>
                  <a:cubicBezTo>
                    <a:pt x="740" y="4768"/>
                    <a:pt x="636" y="4725"/>
                    <a:pt x="563" y="4651"/>
                  </a:cubicBezTo>
                  <a:cubicBezTo>
                    <a:pt x="485" y="4573"/>
                    <a:pt x="442" y="4470"/>
                    <a:pt x="442" y="4366"/>
                  </a:cubicBezTo>
                  <a:cubicBezTo>
                    <a:pt x="442" y="4258"/>
                    <a:pt x="485" y="4154"/>
                    <a:pt x="563" y="4080"/>
                  </a:cubicBezTo>
                  <a:cubicBezTo>
                    <a:pt x="636" y="4002"/>
                    <a:pt x="740" y="3959"/>
                    <a:pt x="848" y="3959"/>
                  </a:cubicBezTo>
                  <a:close/>
                  <a:moveTo>
                    <a:pt x="2246" y="6763"/>
                  </a:moveTo>
                  <a:cubicBezTo>
                    <a:pt x="2371" y="6763"/>
                    <a:pt x="2488" y="6840"/>
                    <a:pt x="2523" y="6957"/>
                  </a:cubicBezTo>
                  <a:cubicBezTo>
                    <a:pt x="2588" y="7156"/>
                    <a:pt x="2441" y="7338"/>
                    <a:pt x="2250" y="7338"/>
                  </a:cubicBezTo>
                  <a:lnTo>
                    <a:pt x="887" y="7338"/>
                  </a:lnTo>
                  <a:cubicBezTo>
                    <a:pt x="766" y="7338"/>
                    <a:pt x="649" y="7260"/>
                    <a:pt x="610" y="7143"/>
                  </a:cubicBezTo>
                  <a:cubicBezTo>
                    <a:pt x="550" y="6944"/>
                    <a:pt x="697" y="6763"/>
                    <a:pt x="887" y="6763"/>
                  </a:cubicBezTo>
                  <a:close/>
                  <a:moveTo>
                    <a:pt x="2246" y="8060"/>
                  </a:moveTo>
                  <a:cubicBezTo>
                    <a:pt x="2371" y="8060"/>
                    <a:pt x="2488" y="8138"/>
                    <a:pt x="2523" y="8259"/>
                  </a:cubicBezTo>
                  <a:cubicBezTo>
                    <a:pt x="2588" y="8459"/>
                    <a:pt x="2441" y="8640"/>
                    <a:pt x="2250" y="8640"/>
                  </a:cubicBezTo>
                  <a:lnTo>
                    <a:pt x="887" y="8640"/>
                  </a:lnTo>
                  <a:cubicBezTo>
                    <a:pt x="766" y="8640"/>
                    <a:pt x="649" y="8562"/>
                    <a:pt x="610" y="8446"/>
                  </a:cubicBezTo>
                  <a:cubicBezTo>
                    <a:pt x="550" y="8247"/>
                    <a:pt x="697" y="8060"/>
                    <a:pt x="887" y="8060"/>
                  </a:cubicBezTo>
                  <a:close/>
                  <a:moveTo>
                    <a:pt x="234" y="0"/>
                  </a:moveTo>
                  <a:cubicBezTo>
                    <a:pt x="104" y="0"/>
                    <a:pt x="0" y="109"/>
                    <a:pt x="0" y="234"/>
                  </a:cubicBezTo>
                  <a:lnTo>
                    <a:pt x="0" y="9164"/>
                  </a:lnTo>
                  <a:cubicBezTo>
                    <a:pt x="0" y="9293"/>
                    <a:pt x="104" y="9397"/>
                    <a:pt x="234" y="9397"/>
                  </a:cubicBezTo>
                  <a:lnTo>
                    <a:pt x="2908" y="9397"/>
                  </a:lnTo>
                  <a:cubicBezTo>
                    <a:pt x="3038" y="9397"/>
                    <a:pt x="3141" y="9293"/>
                    <a:pt x="3141" y="9164"/>
                  </a:cubicBezTo>
                  <a:lnTo>
                    <a:pt x="3141" y="234"/>
                  </a:lnTo>
                  <a:cubicBezTo>
                    <a:pt x="3141" y="109"/>
                    <a:pt x="3038" y="0"/>
                    <a:pt x="29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17"/>
            <p:cNvSpPr/>
            <p:nvPr/>
          </p:nvSpPr>
          <p:spPr>
            <a:xfrm>
              <a:off x="3419850" y="2456800"/>
              <a:ext cx="18950" cy="20625"/>
            </a:xfrm>
            <a:custGeom>
              <a:avLst/>
              <a:gdLst/>
              <a:ahLst/>
              <a:cxnLst/>
              <a:rect l="l" t="t" r="r" b="b"/>
              <a:pathLst>
                <a:path w="758" h="825" extrusionOk="0">
                  <a:moveTo>
                    <a:pt x="1" y="1"/>
                  </a:moveTo>
                  <a:lnTo>
                    <a:pt x="1" y="442"/>
                  </a:lnTo>
                  <a:cubicBezTo>
                    <a:pt x="1" y="651"/>
                    <a:pt x="167" y="825"/>
                    <a:pt x="375" y="825"/>
                  </a:cubicBezTo>
                  <a:cubicBezTo>
                    <a:pt x="387" y="825"/>
                    <a:pt x="399" y="824"/>
                    <a:pt x="412" y="823"/>
                  </a:cubicBezTo>
                  <a:cubicBezTo>
                    <a:pt x="611" y="806"/>
                    <a:pt x="758" y="633"/>
                    <a:pt x="758" y="434"/>
                  </a:cubicBezTo>
                  <a:lnTo>
                    <a:pt x="7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3499350" y="2456800"/>
              <a:ext cx="18950" cy="20625"/>
            </a:xfrm>
            <a:custGeom>
              <a:avLst/>
              <a:gdLst/>
              <a:ahLst/>
              <a:cxnLst/>
              <a:rect l="l" t="t" r="r" b="b"/>
              <a:pathLst>
                <a:path w="758" h="825" extrusionOk="0">
                  <a:moveTo>
                    <a:pt x="1" y="1"/>
                  </a:moveTo>
                  <a:lnTo>
                    <a:pt x="1" y="442"/>
                  </a:lnTo>
                  <a:cubicBezTo>
                    <a:pt x="1" y="651"/>
                    <a:pt x="167" y="825"/>
                    <a:pt x="375" y="825"/>
                  </a:cubicBezTo>
                  <a:cubicBezTo>
                    <a:pt x="387" y="825"/>
                    <a:pt x="399" y="824"/>
                    <a:pt x="412" y="823"/>
                  </a:cubicBezTo>
                  <a:cubicBezTo>
                    <a:pt x="611" y="806"/>
                    <a:pt x="758" y="633"/>
                    <a:pt x="758" y="434"/>
                  </a:cubicBezTo>
                  <a:lnTo>
                    <a:pt x="7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3579725" y="2456800"/>
              <a:ext cx="19050" cy="20625"/>
            </a:xfrm>
            <a:custGeom>
              <a:avLst/>
              <a:gdLst/>
              <a:ahLst/>
              <a:cxnLst/>
              <a:rect l="l" t="t" r="r" b="b"/>
              <a:pathLst>
                <a:path w="762" h="825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51"/>
                    <a:pt x="170" y="825"/>
                    <a:pt x="379" y="825"/>
                  </a:cubicBezTo>
                  <a:cubicBezTo>
                    <a:pt x="391" y="825"/>
                    <a:pt x="403" y="824"/>
                    <a:pt x="415" y="823"/>
                  </a:cubicBezTo>
                  <a:cubicBezTo>
                    <a:pt x="614" y="806"/>
                    <a:pt x="762" y="633"/>
                    <a:pt x="762" y="434"/>
                  </a:cubicBezTo>
                  <a:lnTo>
                    <a:pt x="7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3660175" y="2456800"/>
              <a:ext cx="18975" cy="20625"/>
            </a:xfrm>
            <a:custGeom>
              <a:avLst/>
              <a:gdLst/>
              <a:ahLst/>
              <a:cxnLst/>
              <a:rect l="l" t="t" r="r" b="b"/>
              <a:pathLst>
                <a:path w="759" h="825" extrusionOk="0">
                  <a:moveTo>
                    <a:pt x="1" y="1"/>
                  </a:moveTo>
                  <a:lnTo>
                    <a:pt x="1" y="442"/>
                  </a:lnTo>
                  <a:cubicBezTo>
                    <a:pt x="1" y="651"/>
                    <a:pt x="167" y="825"/>
                    <a:pt x="376" y="825"/>
                  </a:cubicBezTo>
                  <a:cubicBezTo>
                    <a:pt x="388" y="825"/>
                    <a:pt x="400" y="824"/>
                    <a:pt x="412" y="823"/>
                  </a:cubicBezTo>
                  <a:cubicBezTo>
                    <a:pt x="611" y="806"/>
                    <a:pt x="758" y="633"/>
                    <a:pt x="758" y="434"/>
                  </a:cubicBezTo>
                  <a:lnTo>
                    <a:pt x="75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17"/>
          <p:cNvGrpSpPr/>
          <p:nvPr/>
        </p:nvGrpSpPr>
        <p:grpSpPr>
          <a:xfrm>
            <a:off x="3270876" y="1539380"/>
            <a:ext cx="467725" cy="350109"/>
            <a:chOff x="4580950" y="2210100"/>
            <a:chExt cx="269225" cy="201525"/>
          </a:xfrm>
        </p:grpSpPr>
        <p:sp>
          <p:nvSpPr>
            <p:cNvPr id="195" name="Google Shape;195;p17"/>
            <p:cNvSpPr/>
            <p:nvPr/>
          </p:nvSpPr>
          <p:spPr>
            <a:xfrm>
              <a:off x="4672250" y="2211725"/>
              <a:ext cx="36150" cy="199900"/>
            </a:xfrm>
            <a:custGeom>
              <a:avLst/>
              <a:gdLst/>
              <a:ahLst/>
              <a:cxnLst/>
              <a:rect l="l" t="t" r="r" b="b"/>
              <a:pathLst>
                <a:path w="1446" h="7996" extrusionOk="0">
                  <a:moveTo>
                    <a:pt x="0" y="0"/>
                  </a:moveTo>
                  <a:lnTo>
                    <a:pt x="0" y="7995"/>
                  </a:lnTo>
                  <a:lnTo>
                    <a:pt x="1445" y="7995"/>
                  </a:lnTo>
                  <a:lnTo>
                    <a:pt x="1445" y="1359"/>
                  </a:lnTo>
                  <a:cubicBezTo>
                    <a:pt x="787" y="1242"/>
                    <a:pt x="177" y="65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7"/>
            <p:cNvSpPr/>
            <p:nvPr/>
          </p:nvSpPr>
          <p:spPr>
            <a:xfrm>
              <a:off x="4722750" y="2211725"/>
              <a:ext cx="36250" cy="199900"/>
            </a:xfrm>
            <a:custGeom>
              <a:avLst/>
              <a:gdLst/>
              <a:ahLst/>
              <a:cxnLst/>
              <a:rect l="l" t="t" r="r" b="b"/>
              <a:pathLst>
                <a:path w="1450" h="7996" extrusionOk="0">
                  <a:moveTo>
                    <a:pt x="1450" y="0"/>
                  </a:moveTo>
                  <a:cubicBezTo>
                    <a:pt x="1268" y="654"/>
                    <a:pt x="658" y="1242"/>
                    <a:pt x="0" y="1359"/>
                  </a:cubicBezTo>
                  <a:lnTo>
                    <a:pt x="0" y="7995"/>
                  </a:lnTo>
                  <a:lnTo>
                    <a:pt x="1450" y="7995"/>
                  </a:lnTo>
                  <a:lnTo>
                    <a:pt x="14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7"/>
            <p:cNvSpPr/>
            <p:nvPr/>
          </p:nvSpPr>
          <p:spPr>
            <a:xfrm>
              <a:off x="4632425" y="2210100"/>
              <a:ext cx="24475" cy="201525"/>
            </a:xfrm>
            <a:custGeom>
              <a:avLst/>
              <a:gdLst/>
              <a:ahLst/>
              <a:cxnLst/>
              <a:rect l="l" t="t" r="r" b="b"/>
              <a:pathLst>
                <a:path w="979" h="8061" extrusionOk="0">
                  <a:moveTo>
                    <a:pt x="217" y="0"/>
                  </a:moveTo>
                  <a:cubicBezTo>
                    <a:pt x="100" y="0"/>
                    <a:pt x="1" y="100"/>
                    <a:pt x="1" y="217"/>
                  </a:cubicBezTo>
                  <a:lnTo>
                    <a:pt x="1" y="7844"/>
                  </a:lnTo>
                  <a:cubicBezTo>
                    <a:pt x="1" y="7965"/>
                    <a:pt x="100" y="8060"/>
                    <a:pt x="217" y="8060"/>
                  </a:cubicBezTo>
                  <a:lnTo>
                    <a:pt x="979" y="8060"/>
                  </a:lnTo>
                  <a:lnTo>
                    <a:pt x="97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17"/>
            <p:cNvSpPr/>
            <p:nvPr/>
          </p:nvSpPr>
          <p:spPr>
            <a:xfrm>
              <a:off x="4774350" y="2210100"/>
              <a:ext cx="24350" cy="201525"/>
            </a:xfrm>
            <a:custGeom>
              <a:avLst/>
              <a:gdLst/>
              <a:ahLst/>
              <a:cxnLst/>
              <a:rect l="l" t="t" r="r" b="b"/>
              <a:pathLst>
                <a:path w="974" h="8061" extrusionOk="0">
                  <a:moveTo>
                    <a:pt x="0" y="0"/>
                  </a:moveTo>
                  <a:lnTo>
                    <a:pt x="0" y="8060"/>
                  </a:lnTo>
                  <a:lnTo>
                    <a:pt x="757" y="8060"/>
                  </a:lnTo>
                  <a:cubicBezTo>
                    <a:pt x="878" y="8060"/>
                    <a:pt x="974" y="7965"/>
                    <a:pt x="974" y="7844"/>
                  </a:cubicBezTo>
                  <a:lnTo>
                    <a:pt x="974" y="217"/>
                  </a:lnTo>
                  <a:cubicBezTo>
                    <a:pt x="974" y="100"/>
                    <a:pt x="878" y="0"/>
                    <a:pt x="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17"/>
            <p:cNvSpPr/>
            <p:nvPr/>
          </p:nvSpPr>
          <p:spPr>
            <a:xfrm>
              <a:off x="4580950" y="2214000"/>
              <a:ext cx="37025" cy="81900"/>
            </a:xfrm>
            <a:custGeom>
              <a:avLst/>
              <a:gdLst/>
              <a:ahLst/>
              <a:cxnLst/>
              <a:rect l="l" t="t" r="r" b="b"/>
              <a:pathLst>
                <a:path w="1481" h="3276" extrusionOk="0">
                  <a:moveTo>
                    <a:pt x="1480" y="0"/>
                  </a:moveTo>
                  <a:lnTo>
                    <a:pt x="143" y="640"/>
                  </a:lnTo>
                  <a:cubicBezTo>
                    <a:pt x="57" y="679"/>
                    <a:pt x="1" y="770"/>
                    <a:pt x="1" y="865"/>
                  </a:cubicBezTo>
                  <a:lnTo>
                    <a:pt x="1" y="3020"/>
                  </a:lnTo>
                  <a:cubicBezTo>
                    <a:pt x="1" y="3145"/>
                    <a:pt x="83" y="3215"/>
                    <a:pt x="117" y="3236"/>
                  </a:cubicBezTo>
                  <a:cubicBezTo>
                    <a:pt x="140" y="3250"/>
                    <a:pt x="189" y="3276"/>
                    <a:pt x="252" y="3276"/>
                  </a:cubicBezTo>
                  <a:cubicBezTo>
                    <a:pt x="286" y="3276"/>
                    <a:pt x="324" y="3269"/>
                    <a:pt x="364" y="3249"/>
                  </a:cubicBezTo>
                  <a:lnTo>
                    <a:pt x="1480" y="2717"/>
                  </a:lnTo>
                  <a:lnTo>
                    <a:pt x="14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7"/>
            <p:cNvSpPr/>
            <p:nvPr/>
          </p:nvSpPr>
          <p:spPr>
            <a:xfrm>
              <a:off x="4813175" y="2214000"/>
              <a:ext cx="37000" cy="81900"/>
            </a:xfrm>
            <a:custGeom>
              <a:avLst/>
              <a:gdLst/>
              <a:ahLst/>
              <a:cxnLst/>
              <a:rect l="l" t="t" r="r" b="b"/>
              <a:pathLst>
                <a:path w="1480" h="3276" extrusionOk="0">
                  <a:moveTo>
                    <a:pt x="0" y="0"/>
                  </a:moveTo>
                  <a:lnTo>
                    <a:pt x="0" y="2717"/>
                  </a:lnTo>
                  <a:lnTo>
                    <a:pt x="1121" y="3249"/>
                  </a:lnTo>
                  <a:cubicBezTo>
                    <a:pt x="1160" y="3269"/>
                    <a:pt x="1197" y="3276"/>
                    <a:pt x="1229" y="3276"/>
                  </a:cubicBezTo>
                  <a:cubicBezTo>
                    <a:pt x="1292" y="3276"/>
                    <a:pt x="1341" y="3250"/>
                    <a:pt x="1363" y="3236"/>
                  </a:cubicBezTo>
                  <a:cubicBezTo>
                    <a:pt x="1398" y="3215"/>
                    <a:pt x="1480" y="3145"/>
                    <a:pt x="1480" y="3020"/>
                  </a:cubicBezTo>
                  <a:lnTo>
                    <a:pt x="1480" y="865"/>
                  </a:lnTo>
                  <a:cubicBezTo>
                    <a:pt x="1480" y="770"/>
                    <a:pt x="1424" y="679"/>
                    <a:pt x="1337" y="6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" name="Google Shape;201;p17"/>
          <p:cNvGrpSpPr/>
          <p:nvPr/>
        </p:nvGrpSpPr>
        <p:grpSpPr>
          <a:xfrm>
            <a:off x="7558607" y="1516667"/>
            <a:ext cx="430326" cy="395673"/>
            <a:chOff x="4943300" y="2210100"/>
            <a:chExt cx="268350" cy="246725"/>
          </a:xfrm>
        </p:grpSpPr>
        <p:sp>
          <p:nvSpPr>
            <p:cNvPr id="202" name="Google Shape;202;p17"/>
            <p:cNvSpPr/>
            <p:nvPr/>
          </p:nvSpPr>
          <p:spPr>
            <a:xfrm>
              <a:off x="5014675" y="2210100"/>
              <a:ext cx="125600" cy="37125"/>
            </a:xfrm>
            <a:custGeom>
              <a:avLst/>
              <a:gdLst/>
              <a:ahLst/>
              <a:cxnLst/>
              <a:rect l="l" t="t" r="r" b="b"/>
              <a:pathLst>
                <a:path w="5024" h="1485" extrusionOk="0">
                  <a:moveTo>
                    <a:pt x="1792" y="437"/>
                  </a:moveTo>
                  <a:cubicBezTo>
                    <a:pt x="1947" y="437"/>
                    <a:pt x="2081" y="554"/>
                    <a:pt x="2094" y="706"/>
                  </a:cubicBezTo>
                  <a:cubicBezTo>
                    <a:pt x="2103" y="874"/>
                    <a:pt x="1969" y="1013"/>
                    <a:pt x="1805" y="1013"/>
                  </a:cubicBezTo>
                  <a:lnTo>
                    <a:pt x="1134" y="1013"/>
                  </a:lnTo>
                  <a:cubicBezTo>
                    <a:pt x="978" y="1013"/>
                    <a:pt x="844" y="896"/>
                    <a:pt x="835" y="745"/>
                  </a:cubicBezTo>
                  <a:cubicBezTo>
                    <a:pt x="822" y="576"/>
                    <a:pt x="957" y="437"/>
                    <a:pt x="1121" y="437"/>
                  </a:cubicBezTo>
                  <a:close/>
                  <a:moveTo>
                    <a:pt x="3860" y="437"/>
                  </a:moveTo>
                  <a:cubicBezTo>
                    <a:pt x="4015" y="437"/>
                    <a:pt x="4149" y="554"/>
                    <a:pt x="4158" y="706"/>
                  </a:cubicBezTo>
                  <a:cubicBezTo>
                    <a:pt x="4171" y="874"/>
                    <a:pt x="4037" y="1013"/>
                    <a:pt x="3873" y="1013"/>
                  </a:cubicBezTo>
                  <a:lnTo>
                    <a:pt x="3202" y="1013"/>
                  </a:lnTo>
                  <a:cubicBezTo>
                    <a:pt x="3046" y="1013"/>
                    <a:pt x="2912" y="896"/>
                    <a:pt x="2903" y="745"/>
                  </a:cubicBezTo>
                  <a:cubicBezTo>
                    <a:pt x="2890" y="576"/>
                    <a:pt x="3025" y="437"/>
                    <a:pt x="3189" y="437"/>
                  </a:cubicBezTo>
                  <a:close/>
                  <a:moveTo>
                    <a:pt x="429" y="0"/>
                  </a:moveTo>
                  <a:cubicBezTo>
                    <a:pt x="191" y="0"/>
                    <a:pt x="0" y="195"/>
                    <a:pt x="0" y="433"/>
                  </a:cubicBezTo>
                  <a:lnTo>
                    <a:pt x="0" y="1052"/>
                  </a:lnTo>
                  <a:cubicBezTo>
                    <a:pt x="0" y="1290"/>
                    <a:pt x="191" y="1484"/>
                    <a:pt x="429" y="1484"/>
                  </a:cubicBezTo>
                  <a:lnTo>
                    <a:pt x="4595" y="1484"/>
                  </a:lnTo>
                  <a:cubicBezTo>
                    <a:pt x="4833" y="1484"/>
                    <a:pt x="5023" y="1290"/>
                    <a:pt x="5023" y="1056"/>
                  </a:cubicBezTo>
                  <a:lnTo>
                    <a:pt x="5023" y="433"/>
                  </a:lnTo>
                  <a:cubicBezTo>
                    <a:pt x="5023" y="195"/>
                    <a:pt x="4833" y="0"/>
                    <a:pt x="45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4943300" y="2263425"/>
              <a:ext cx="123750" cy="193400"/>
            </a:xfrm>
            <a:custGeom>
              <a:avLst/>
              <a:gdLst/>
              <a:ahLst/>
              <a:cxnLst/>
              <a:rect l="l" t="t" r="r" b="b"/>
              <a:pathLst>
                <a:path w="4950" h="7736" extrusionOk="0">
                  <a:moveTo>
                    <a:pt x="1346" y="801"/>
                  </a:moveTo>
                  <a:cubicBezTo>
                    <a:pt x="1423" y="801"/>
                    <a:pt x="1497" y="831"/>
                    <a:pt x="1553" y="887"/>
                  </a:cubicBezTo>
                  <a:cubicBezTo>
                    <a:pt x="1605" y="943"/>
                    <a:pt x="1640" y="1017"/>
                    <a:pt x="1640" y="1095"/>
                  </a:cubicBezTo>
                  <a:cubicBezTo>
                    <a:pt x="1640" y="1168"/>
                    <a:pt x="1605" y="1246"/>
                    <a:pt x="1553" y="1298"/>
                  </a:cubicBezTo>
                  <a:cubicBezTo>
                    <a:pt x="1497" y="1354"/>
                    <a:pt x="1423" y="1385"/>
                    <a:pt x="1346" y="1385"/>
                  </a:cubicBezTo>
                  <a:cubicBezTo>
                    <a:pt x="1268" y="1385"/>
                    <a:pt x="1194" y="1354"/>
                    <a:pt x="1138" y="1298"/>
                  </a:cubicBezTo>
                  <a:cubicBezTo>
                    <a:pt x="1086" y="1246"/>
                    <a:pt x="1051" y="1173"/>
                    <a:pt x="1051" y="1095"/>
                  </a:cubicBezTo>
                  <a:cubicBezTo>
                    <a:pt x="1051" y="1017"/>
                    <a:pt x="1086" y="943"/>
                    <a:pt x="1138" y="887"/>
                  </a:cubicBezTo>
                  <a:cubicBezTo>
                    <a:pt x="1194" y="831"/>
                    <a:pt x="1268" y="801"/>
                    <a:pt x="1346" y="801"/>
                  </a:cubicBezTo>
                  <a:close/>
                  <a:moveTo>
                    <a:pt x="2414" y="801"/>
                  </a:moveTo>
                  <a:cubicBezTo>
                    <a:pt x="2492" y="801"/>
                    <a:pt x="2566" y="831"/>
                    <a:pt x="2622" y="887"/>
                  </a:cubicBezTo>
                  <a:cubicBezTo>
                    <a:pt x="2678" y="943"/>
                    <a:pt x="2708" y="1017"/>
                    <a:pt x="2708" y="1095"/>
                  </a:cubicBezTo>
                  <a:cubicBezTo>
                    <a:pt x="2708" y="1173"/>
                    <a:pt x="2678" y="1246"/>
                    <a:pt x="2622" y="1298"/>
                  </a:cubicBezTo>
                  <a:cubicBezTo>
                    <a:pt x="2566" y="1354"/>
                    <a:pt x="2492" y="1385"/>
                    <a:pt x="2414" y="1385"/>
                  </a:cubicBezTo>
                  <a:cubicBezTo>
                    <a:pt x="2336" y="1385"/>
                    <a:pt x="2263" y="1354"/>
                    <a:pt x="2206" y="1298"/>
                  </a:cubicBezTo>
                  <a:cubicBezTo>
                    <a:pt x="2155" y="1246"/>
                    <a:pt x="2124" y="1173"/>
                    <a:pt x="2124" y="1095"/>
                  </a:cubicBezTo>
                  <a:cubicBezTo>
                    <a:pt x="2124" y="1017"/>
                    <a:pt x="2155" y="943"/>
                    <a:pt x="2206" y="887"/>
                  </a:cubicBezTo>
                  <a:cubicBezTo>
                    <a:pt x="2263" y="831"/>
                    <a:pt x="2336" y="801"/>
                    <a:pt x="2414" y="801"/>
                  </a:cubicBezTo>
                  <a:close/>
                  <a:moveTo>
                    <a:pt x="3483" y="801"/>
                  </a:moveTo>
                  <a:cubicBezTo>
                    <a:pt x="3561" y="801"/>
                    <a:pt x="3639" y="831"/>
                    <a:pt x="3690" y="887"/>
                  </a:cubicBezTo>
                  <a:cubicBezTo>
                    <a:pt x="3747" y="943"/>
                    <a:pt x="3777" y="1017"/>
                    <a:pt x="3777" y="1095"/>
                  </a:cubicBezTo>
                  <a:cubicBezTo>
                    <a:pt x="3777" y="1173"/>
                    <a:pt x="3747" y="1246"/>
                    <a:pt x="3690" y="1298"/>
                  </a:cubicBezTo>
                  <a:cubicBezTo>
                    <a:pt x="3634" y="1354"/>
                    <a:pt x="3561" y="1385"/>
                    <a:pt x="3483" y="1385"/>
                  </a:cubicBezTo>
                  <a:cubicBezTo>
                    <a:pt x="3405" y="1385"/>
                    <a:pt x="3331" y="1354"/>
                    <a:pt x="3275" y="1298"/>
                  </a:cubicBezTo>
                  <a:cubicBezTo>
                    <a:pt x="3223" y="1246"/>
                    <a:pt x="3193" y="1173"/>
                    <a:pt x="3193" y="1095"/>
                  </a:cubicBezTo>
                  <a:cubicBezTo>
                    <a:pt x="3193" y="1017"/>
                    <a:pt x="3223" y="939"/>
                    <a:pt x="3275" y="887"/>
                  </a:cubicBezTo>
                  <a:cubicBezTo>
                    <a:pt x="3331" y="831"/>
                    <a:pt x="3405" y="801"/>
                    <a:pt x="3483" y="801"/>
                  </a:cubicBezTo>
                  <a:close/>
                  <a:moveTo>
                    <a:pt x="3197" y="2099"/>
                  </a:moveTo>
                  <a:cubicBezTo>
                    <a:pt x="3427" y="2099"/>
                    <a:pt x="3613" y="2285"/>
                    <a:pt x="3613" y="2514"/>
                  </a:cubicBezTo>
                  <a:lnTo>
                    <a:pt x="3613" y="4643"/>
                  </a:lnTo>
                  <a:cubicBezTo>
                    <a:pt x="3613" y="4876"/>
                    <a:pt x="3427" y="5062"/>
                    <a:pt x="3197" y="5062"/>
                  </a:cubicBezTo>
                  <a:lnTo>
                    <a:pt x="2206" y="5062"/>
                  </a:lnTo>
                  <a:lnTo>
                    <a:pt x="2206" y="6364"/>
                  </a:lnTo>
                  <a:lnTo>
                    <a:pt x="3193" y="6364"/>
                  </a:lnTo>
                  <a:cubicBezTo>
                    <a:pt x="3422" y="6364"/>
                    <a:pt x="3621" y="6542"/>
                    <a:pt x="3621" y="6771"/>
                  </a:cubicBezTo>
                  <a:cubicBezTo>
                    <a:pt x="3626" y="7005"/>
                    <a:pt x="3440" y="7195"/>
                    <a:pt x="3206" y="7195"/>
                  </a:cubicBezTo>
                  <a:lnTo>
                    <a:pt x="1791" y="7195"/>
                  </a:lnTo>
                  <a:cubicBezTo>
                    <a:pt x="1562" y="7195"/>
                    <a:pt x="1371" y="7009"/>
                    <a:pt x="1371" y="6775"/>
                  </a:cubicBezTo>
                  <a:lnTo>
                    <a:pt x="1371" y="4647"/>
                  </a:lnTo>
                  <a:cubicBezTo>
                    <a:pt x="1371" y="4418"/>
                    <a:pt x="1562" y="4232"/>
                    <a:pt x="1791" y="4232"/>
                  </a:cubicBezTo>
                  <a:lnTo>
                    <a:pt x="2782" y="4232"/>
                  </a:lnTo>
                  <a:lnTo>
                    <a:pt x="2782" y="2929"/>
                  </a:lnTo>
                  <a:lnTo>
                    <a:pt x="1795" y="2929"/>
                  </a:lnTo>
                  <a:cubicBezTo>
                    <a:pt x="1566" y="2929"/>
                    <a:pt x="1367" y="2748"/>
                    <a:pt x="1363" y="2518"/>
                  </a:cubicBezTo>
                  <a:cubicBezTo>
                    <a:pt x="1363" y="2289"/>
                    <a:pt x="1549" y="2099"/>
                    <a:pt x="1778" y="2099"/>
                  </a:cubicBezTo>
                  <a:close/>
                  <a:moveTo>
                    <a:pt x="428" y="0"/>
                  </a:moveTo>
                  <a:cubicBezTo>
                    <a:pt x="190" y="0"/>
                    <a:pt x="0" y="195"/>
                    <a:pt x="0" y="433"/>
                  </a:cubicBezTo>
                  <a:lnTo>
                    <a:pt x="0" y="7308"/>
                  </a:lnTo>
                  <a:cubicBezTo>
                    <a:pt x="0" y="7546"/>
                    <a:pt x="190" y="7736"/>
                    <a:pt x="428" y="7736"/>
                  </a:cubicBezTo>
                  <a:lnTo>
                    <a:pt x="4949" y="7736"/>
                  </a:lnTo>
                  <a:lnTo>
                    <a:pt x="49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5087900" y="2263425"/>
              <a:ext cx="123750" cy="193400"/>
            </a:xfrm>
            <a:custGeom>
              <a:avLst/>
              <a:gdLst/>
              <a:ahLst/>
              <a:cxnLst/>
              <a:rect l="l" t="t" r="r" b="b"/>
              <a:pathLst>
                <a:path w="4950" h="7736" extrusionOk="0">
                  <a:moveTo>
                    <a:pt x="1264" y="801"/>
                  </a:moveTo>
                  <a:cubicBezTo>
                    <a:pt x="1342" y="801"/>
                    <a:pt x="1415" y="831"/>
                    <a:pt x="1471" y="887"/>
                  </a:cubicBezTo>
                  <a:cubicBezTo>
                    <a:pt x="1523" y="939"/>
                    <a:pt x="1554" y="1017"/>
                    <a:pt x="1554" y="1095"/>
                  </a:cubicBezTo>
                  <a:cubicBezTo>
                    <a:pt x="1554" y="1173"/>
                    <a:pt x="1523" y="1246"/>
                    <a:pt x="1471" y="1298"/>
                  </a:cubicBezTo>
                  <a:cubicBezTo>
                    <a:pt x="1415" y="1354"/>
                    <a:pt x="1342" y="1385"/>
                    <a:pt x="1264" y="1385"/>
                  </a:cubicBezTo>
                  <a:cubicBezTo>
                    <a:pt x="1186" y="1385"/>
                    <a:pt x="1112" y="1354"/>
                    <a:pt x="1056" y="1298"/>
                  </a:cubicBezTo>
                  <a:cubicBezTo>
                    <a:pt x="1004" y="1246"/>
                    <a:pt x="970" y="1173"/>
                    <a:pt x="970" y="1095"/>
                  </a:cubicBezTo>
                  <a:cubicBezTo>
                    <a:pt x="970" y="1017"/>
                    <a:pt x="1004" y="939"/>
                    <a:pt x="1056" y="887"/>
                  </a:cubicBezTo>
                  <a:cubicBezTo>
                    <a:pt x="1112" y="831"/>
                    <a:pt x="1186" y="801"/>
                    <a:pt x="1264" y="801"/>
                  </a:cubicBezTo>
                  <a:close/>
                  <a:moveTo>
                    <a:pt x="2332" y="801"/>
                  </a:moveTo>
                  <a:cubicBezTo>
                    <a:pt x="2410" y="801"/>
                    <a:pt x="2484" y="831"/>
                    <a:pt x="2540" y="887"/>
                  </a:cubicBezTo>
                  <a:cubicBezTo>
                    <a:pt x="2592" y="943"/>
                    <a:pt x="2627" y="1017"/>
                    <a:pt x="2627" y="1095"/>
                  </a:cubicBezTo>
                  <a:cubicBezTo>
                    <a:pt x="2627" y="1173"/>
                    <a:pt x="2592" y="1246"/>
                    <a:pt x="2540" y="1298"/>
                  </a:cubicBezTo>
                  <a:cubicBezTo>
                    <a:pt x="2484" y="1354"/>
                    <a:pt x="2410" y="1385"/>
                    <a:pt x="2332" y="1385"/>
                  </a:cubicBezTo>
                  <a:cubicBezTo>
                    <a:pt x="2254" y="1385"/>
                    <a:pt x="2181" y="1354"/>
                    <a:pt x="2125" y="1298"/>
                  </a:cubicBezTo>
                  <a:cubicBezTo>
                    <a:pt x="2073" y="1246"/>
                    <a:pt x="2038" y="1173"/>
                    <a:pt x="2038" y="1095"/>
                  </a:cubicBezTo>
                  <a:cubicBezTo>
                    <a:pt x="2038" y="1017"/>
                    <a:pt x="2073" y="939"/>
                    <a:pt x="2125" y="887"/>
                  </a:cubicBezTo>
                  <a:cubicBezTo>
                    <a:pt x="2181" y="831"/>
                    <a:pt x="2254" y="801"/>
                    <a:pt x="2332" y="801"/>
                  </a:cubicBezTo>
                  <a:close/>
                  <a:moveTo>
                    <a:pt x="3401" y="801"/>
                  </a:moveTo>
                  <a:cubicBezTo>
                    <a:pt x="3479" y="801"/>
                    <a:pt x="3552" y="831"/>
                    <a:pt x="3609" y="887"/>
                  </a:cubicBezTo>
                  <a:cubicBezTo>
                    <a:pt x="3661" y="939"/>
                    <a:pt x="3695" y="1017"/>
                    <a:pt x="3695" y="1095"/>
                  </a:cubicBezTo>
                  <a:cubicBezTo>
                    <a:pt x="3695" y="1173"/>
                    <a:pt x="3661" y="1246"/>
                    <a:pt x="3609" y="1298"/>
                  </a:cubicBezTo>
                  <a:cubicBezTo>
                    <a:pt x="3552" y="1354"/>
                    <a:pt x="3479" y="1385"/>
                    <a:pt x="3401" y="1385"/>
                  </a:cubicBezTo>
                  <a:cubicBezTo>
                    <a:pt x="3323" y="1385"/>
                    <a:pt x="3250" y="1354"/>
                    <a:pt x="3193" y="1298"/>
                  </a:cubicBezTo>
                  <a:cubicBezTo>
                    <a:pt x="3141" y="1246"/>
                    <a:pt x="3111" y="1173"/>
                    <a:pt x="3111" y="1095"/>
                  </a:cubicBezTo>
                  <a:cubicBezTo>
                    <a:pt x="3111" y="1017"/>
                    <a:pt x="3141" y="943"/>
                    <a:pt x="3193" y="887"/>
                  </a:cubicBezTo>
                  <a:cubicBezTo>
                    <a:pt x="3250" y="831"/>
                    <a:pt x="3323" y="801"/>
                    <a:pt x="3401" y="801"/>
                  </a:cubicBezTo>
                  <a:close/>
                  <a:moveTo>
                    <a:pt x="3124" y="2099"/>
                  </a:moveTo>
                  <a:cubicBezTo>
                    <a:pt x="3353" y="2099"/>
                    <a:pt x="3539" y="2285"/>
                    <a:pt x="3539" y="2514"/>
                  </a:cubicBezTo>
                  <a:lnTo>
                    <a:pt x="3539" y="6767"/>
                  </a:lnTo>
                  <a:cubicBezTo>
                    <a:pt x="3539" y="7000"/>
                    <a:pt x="3349" y="7186"/>
                    <a:pt x="3120" y="7186"/>
                  </a:cubicBezTo>
                  <a:cubicBezTo>
                    <a:pt x="2890" y="7182"/>
                    <a:pt x="2709" y="6983"/>
                    <a:pt x="2709" y="6754"/>
                  </a:cubicBezTo>
                  <a:lnTo>
                    <a:pt x="2709" y="2929"/>
                  </a:lnTo>
                  <a:lnTo>
                    <a:pt x="1722" y="2929"/>
                  </a:lnTo>
                  <a:cubicBezTo>
                    <a:pt x="1493" y="2929"/>
                    <a:pt x="1294" y="2748"/>
                    <a:pt x="1290" y="2518"/>
                  </a:cubicBezTo>
                  <a:cubicBezTo>
                    <a:pt x="1285" y="2289"/>
                    <a:pt x="1476" y="2099"/>
                    <a:pt x="1705" y="2099"/>
                  </a:cubicBezTo>
                  <a:close/>
                  <a:moveTo>
                    <a:pt x="0" y="0"/>
                  </a:moveTo>
                  <a:lnTo>
                    <a:pt x="0" y="7736"/>
                  </a:lnTo>
                  <a:lnTo>
                    <a:pt x="4521" y="7736"/>
                  </a:lnTo>
                  <a:cubicBezTo>
                    <a:pt x="4759" y="7736"/>
                    <a:pt x="4950" y="7546"/>
                    <a:pt x="4950" y="7308"/>
                  </a:cubicBezTo>
                  <a:lnTo>
                    <a:pt x="4950" y="433"/>
                  </a:lnTo>
                  <a:cubicBezTo>
                    <a:pt x="4950" y="195"/>
                    <a:pt x="4759" y="0"/>
                    <a:pt x="45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05;p17"/>
          <p:cNvGrpSpPr/>
          <p:nvPr/>
        </p:nvGrpSpPr>
        <p:grpSpPr>
          <a:xfrm>
            <a:off x="7604133" y="3373608"/>
            <a:ext cx="339251" cy="466899"/>
            <a:chOff x="5148350" y="2704000"/>
            <a:chExt cx="195275" cy="268750"/>
          </a:xfrm>
        </p:grpSpPr>
        <p:sp>
          <p:nvSpPr>
            <p:cNvPr id="206" name="Google Shape;206;p17"/>
            <p:cNvSpPr/>
            <p:nvPr/>
          </p:nvSpPr>
          <p:spPr>
            <a:xfrm>
              <a:off x="5270050" y="2899400"/>
              <a:ext cx="16775" cy="16800"/>
            </a:xfrm>
            <a:custGeom>
              <a:avLst/>
              <a:gdLst/>
              <a:ahLst/>
              <a:cxnLst/>
              <a:rect l="l" t="t" r="r" b="b"/>
              <a:pathLst>
                <a:path w="671" h="672" extrusionOk="0">
                  <a:moveTo>
                    <a:pt x="333" y="0"/>
                  </a:moveTo>
                  <a:cubicBezTo>
                    <a:pt x="151" y="0"/>
                    <a:pt x="0" y="152"/>
                    <a:pt x="0" y="334"/>
                  </a:cubicBezTo>
                  <a:cubicBezTo>
                    <a:pt x="0" y="520"/>
                    <a:pt x="151" y="671"/>
                    <a:pt x="333" y="671"/>
                  </a:cubicBezTo>
                  <a:cubicBezTo>
                    <a:pt x="519" y="671"/>
                    <a:pt x="671" y="520"/>
                    <a:pt x="671" y="334"/>
                  </a:cubicBezTo>
                  <a:cubicBezTo>
                    <a:pt x="671" y="152"/>
                    <a:pt x="519" y="0"/>
                    <a:pt x="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7"/>
            <p:cNvSpPr/>
            <p:nvPr/>
          </p:nvSpPr>
          <p:spPr>
            <a:xfrm>
              <a:off x="5205350" y="2704000"/>
              <a:ext cx="81375" cy="33825"/>
            </a:xfrm>
            <a:custGeom>
              <a:avLst/>
              <a:gdLst/>
              <a:ahLst/>
              <a:cxnLst/>
              <a:rect l="l" t="t" r="r" b="b"/>
              <a:pathLst>
                <a:path w="3255" h="1353" extrusionOk="0">
                  <a:moveTo>
                    <a:pt x="1626" y="1"/>
                  </a:moveTo>
                  <a:cubicBezTo>
                    <a:pt x="1593" y="1"/>
                    <a:pt x="1559" y="5"/>
                    <a:pt x="1524" y="16"/>
                  </a:cubicBezTo>
                  <a:cubicBezTo>
                    <a:pt x="1385" y="59"/>
                    <a:pt x="1290" y="198"/>
                    <a:pt x="1294" y="345"/>
                  </a:cubicBezTo>
                  <a:cubicBezTo>
                    <a:pt x="1294" y="522"/>
                    <a:pt x="1152" y="669"/>
                    <a:pt x="979" y="669"/>
                  </a:cubicBezTo>
                  <a:lnTo>
                    <a:pt x="1" y="669"/>
                  </a:lnTo>
                  <a:lnTo>
                    <a:pt x="1" y="1353"/>
                  </a:lnTo>
                  <a:lnTo>
                    <a:pt x="3254" y="1353"/>
                  </a:lnTo>
                  <a:lnTo>
                    <a:pt x="3254" y="669"/>
                  </a:lnTo>
                  <a:lnTo>
                    <a:pt x="2290" y="669"/>
                  </a:lnTo>
                  <a:cubicBezTo>
                    <a:pt x="2112" y="669"/>
                    <a:pt x="1956" y="527"/>
                    <a:pt x="1961" y="345"/>
                  </a:cubicBezTo>
                  <a:cubicBezTo>
                    <a:pt x="1961" y="154"/>
                    <a:pt x="1811" y="1"/>
                    <a:pt x="16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7"/>
            <p:cNvSpPr/>
            <p:nvPr/>
          </p:nvSpPr>
          <p:spPr>
            <a:xfrm>
              <a:off x="5148350" y="2728825"/>
              <a:ext cx="195275" cy="243925"/>
            </a:xfrm>
            <a:custGeom>
              <a:avLst/>
              <a:gdLst/>
              <a:ahLst/>
              <a:cxnLst/>
              <a:rect l="l" t="t" r="r" b="b"/>
              <a:pathLst>
                <a:path w="7811" h="9757" extrusionOk="0">
                  <a:moveTo>
                    <a:pt x="3252" y="1645"/>
                  </a:moveTo>
                  <a:cubicBezTo>
                    <a:pt x="3333" y="1645"/>
                    <a:pt x="3414" y="1675"/>
                    <a:pt x="3475" y="1736"/>
                  </a:cubicBezTo>
                  <a:cubicBezTo>
                    <a:pt x="3596" y="1857"/>
                    <a:pt x="3596" y="2060"/>
                    <a:pt x="3475" y="2181"/>
                  </a:cubicBezTo>
                  <a:lnTo>
                    <a:pt x="3047" y="2610"/>
                  </a:lnTo>
                  <a:lnTo>
                    <a:pt x="3475" y="3034"/>
                  </a:lnTo>
                  <a:cubicBezTo>
                    <a:pt x="3596" y="3159"/>
                    <a:pt x="3596" y="3358"/>
                    <a:pt x="3475" y="3479"/>
                  </a:cubicBezTo>
                  <a:cubicBezTo>
                    <a:pt x="3414" y="3544"/>
                    <a:pt x="3332" y="3574"/>
                    <a:pt x="3254" y="3574"/>
                  </a:cubicBezTo>
                  <a:cubicBezTo>
                    <a:pt x="3172" y="3574"/>
                    <a:pt x="3090" y="3544"/>
                    <a:pt x="3029" y="3479"/>
                  </a:cubicBezTo>
                  <a:lnTo>
                    <a:pt x="2601" y="3055"/>
                  </a:lnTo>
                  <a:lnTo>
                    <a:pt x="2177" y="3479"/>
                  </a:lnTo>
                  <a:cubicBezTo>
                    <a:pt x="2112" y="3544"/>
                    <a:pt x="2034" y="3574"/>
                    <a:pt x="1952" y="3574"/>
                  </a:cubicBezTo>
                  <a:cubicBezTo>
                    <a:pt x="1870" y="3574"/>
                    <a:pt x="1792" y="3544"/>
                    <a:pt x="1731" y="3479"/>
                  </a:cubicBezTo>
                  <a:cubicBezTo>
                    <a:pt x="1606" y="3358"/>
                    <a:pt x="1606" y="3159"/>
                    <a:pt x="1731" y="3034"/>
                  </a:cubicBezTo>
                  <a:lnTo>
                    <a:pt x="2155" y="2610"/>
                  </a:lnTo>
                  <a:lnTo>
                    <a:pt x="1731" y="2181"/>
                  </a:lnTo>
                  <a:cubicBezTo>
                    <a:pt x="1606" y="2060"/>
                    <a:pt x="1606" y="1857"/>
                    <a:pt x="1731" y="1736"/>
                  </a:cubicBezTo>
                  <a:cubicBezTo>
                    <a:pt x="1792" y="1675"/>
                    <a:pt x="1872" y="1645"/>
                    <a:pt x="1953" y="1645"/>
                  </a:cubicBezTo>
                  <a:cubicBezTo>
                    <a:pt x="2033" y="1645"/>
                    <a:pt x="2114" y="1675"/>
                    <a:pt x="2177" y="1736"/>
                  </a:cubicBezTo>
                  <a:lnTo>
                    <a:pt x="2601" y="2164"/>
                  </a:lnTo>
                  <a:lnTo>
                    <a:pt x="3029" y="1736"/>
                  </a:lnTo>
                  <a:cubicBezTo>
                    <a:pt x="3090" y="1675"/>
                    <a:pt x="3171" y="1645"/>
                    <a:pt x="3252" y="1645"/>
                  </a:cubicBezTo>
                  <a:close/>
                  <a:moveTo>
                    <a:pt x="2592" y="3905"/>
                  </a:moveTo>
                  <a:cubicBezTo>
                    <a:pt x="2749" y="3905"/>
                    <a:pt x="2884" y="4024"/>
                    <a:pt x="2900" y="4184"/>
                  </a:cubicBezTo>
                  <a:cubicBezTo>
                    <a:pt x="2904" y="4202"/>
                    <a:pt x="3068" y="5495"/>
                    <a:pt x="3830" y="6062"/>
                  </a:cubicBezTo>
                  <a:cubicBezTo>
                    <a:pt x="3968" y="6166"/>
                    <a:pt x="3998" y="6361"/>
                    <a:pt x="3895" y="6503"/>
                  </a:cubicBezTo>
                  <a:cubicBezTo>
                    <a:pt x="3830" y="6586"/>
                    <a:pt x="3739" y="6629"/>
                    <a:pt x="3639" y="6629"/>
                  </a:cubicBezTo>
                  <a:cubicBezTo>
                    <a:pt x="3574" y="6629"/>
                    <a:pt x="3510" y="6607"/>
                    <a:pt x="3453" y="6568"/>
                  </a:cubicBezTo>
                  <a:cubicBezTo>
                    <a:pt x="2471" y="5837"/>
                    <a:pt x="2281" y="4323"/>
                    <a:pt x="2277" y="4258"/>
                  </a:cubicBezTo>
                  <a:cubicBezTo>
                    <a:pt x="2255" y="4085"/>
                    <a:pt x="2380" y="3929"/>
                    <a:pt x="2553" y="3907"/>
                  </a:cubicBezTo>
                  <a:cubicBezTo>
                    <a:pt x="2567" y="3906"/>
                    <a:pt x="2579" y="3905"/>
                    <a:pt x="2592" y="3905"/>
                  </a:cubicBezTo>
                  <a:close/>
                  <a:moveTo>
                    <a:pt x="5201" y="6192"/>
                  </a:moveTo>
                  <a:cubicBezTo>
                    <a:pt x="5733" y="6192"/>
                    <a:pt x="6166" y="6624"/>
                    <a:pt x="6166" y="7157"/>
                  </a:cubicBezTo>
                  <a:cubicBezTo>
                    <a:pt x="6166" y="7689"/>
                    <a:pt x="5733" y="8121"/>
                    <a:pt x="5201" y="8121"/>
                  </a:cubicBezTo>
                  <a:cubicBezTo>
                    <a:pt x="4669" y="8121"/>
                    <a:pt x="4236" y="7689"/>
                    <a:pt x="4236" y="7157"/>
                  </a:cubicBezTo>
                  <a:cubicBezTo>
                    <a:pt x="4236" y="6624"/>
                    <a:pt x="4669" y="6192"/>
                    <a:pt x="5201" y="6192"/>
                  </a:cubicBezTo>
                  <a:close/>
                  <a:moveTo>
                    <a:pt x="637" y="1"/>
                  </a:moveTo>
                  <a:cubicBezTo>
                    <a:pt x="286" y="1"/>
                    <a:pt x="1" y="282"/>
                    <a:pt x="1" y="632"/>
                  </a:cubicBezTo>
                  <a:lnTo>
                    <a:pt x="1" y="9125"/>
                  </a:lnTo>
                  <a:cubicBezTo>
                    <a:pt x="1" y="9476"/>
                    <a:pt x="286" y="9757"/>
                    <a:pt x="637" y="9757"/>
                  </a:cubicBezTo>
                  <a:lnTo>
                    <a:pt x="7174" y="9757"/>
                  </a:lnTo>
                  <a:cubicBezTo>
                    <a:pt x="7524" y="9757"/>
                    <a:pt x="7810" y="9476"/>
                    <a:pt x="7810" y="9125"/>
                  </a:cubicBezTo>
                  <a:lnTo>
                    <a:pt x="7810" y="632"/>
                  </a:lnTo>
                  <a:cubicBezTo>
                    <a:pt x="7810" y="282"/>
                    <a:pt x="7524" y="1"/>
                    <a:pt x="7174" y="1"/>
                  </a:cubicBezTo>
                  <a:lnTo>
                    <a:pt x="6149" y="1"/>
                  </a:lnTo>
                  <a:lnTo>
                    <a:pt x="6149" y="658"/>
                  </a:lnTo>
                  <a:cubicBezTo>
                    <a:pt x="6149" y="836"/>
                    <a:pt x="6006" y="974"/>
                    <a:pt x="5833" y="974"/>
                  </a:cubicBezTo>
                  <a:lnTo>
                    <a:pt x="1943" y="974"/>
                  </a:lnTo>
                  <a:cubicBezTo>
                    <a:pt x="1770" y="974"/>
                    <a:pt x="1628" y="836"/>
                    <a:pt x="1628" y="658"/>
                  </a:cubicBezTo>
                  <a:lnTo>
                    <a:pt x="162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" name="Google Shape;209;p17"/>
          <p:cNvGrpSpPr/>
          <p:nvPr/>
        </p:nvGrpSpPr>
        <p:grpSpPr>
          <a:xfrm>
            <a:off x="3271625" y="3476729"/>
            <a:ext cx="466248" cy="260682"/>
            <a:chOff x="4359550" y="2672800"/>
            <a:chExt cx="268375" cy="150050"/>
          </a:xfrm>
        </p:grpSpPr>
        <p:sp>
          <p:nvSpPr>
            <p:cNvPr id="210" name="Google Shape;210;p17"/>
            <p:cNvSpPr/>
            <p:nvPr/>
          </p:nvSpPr>
          <p:spPr>
            <a:xfrm>
              <a:off x="4412325" y="2725375"/>
              <a:ext cx="16150" cy="17000"/>
            </a:xfrm>
            <a:custGeom>
              <a:avLst/>
              <a:gdLst/>
              <a:ahLst/>
              <a:cxnLst/>
              <a:rect l="l" t="t" r="r" b="b"/>
              <a:pathLst>
                <a:path w="646" h="680" extrusionOk="0">
                  <a:moveTo>
                    <a:pt x="317" y="0"/>
                  </a:moveTo>
                  <a:cubicBezTo>
                    <a:pt x="152" y="191"/>
                    <a:pt x="40" y="424"/>
                    <a:pt x="1" y="680"/>
                  </a:cubicBezTo>
                  <a:lnTo>
                    <a:pt x="645" y="680"/>
                  </a:lnTo>
                  <a:cubicBezTo>
                    <a:pt x="602" y="429"/>
                    <a:pt x="490" y="191"/>
                    <a:pt x="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7"/>
            <p:cNvSpPr/>
            <p:nvPr/>
          </p:nvSpPr>
          <p:spPr>
            <a:xfrm>
              <a:off x="4451700" y="2753175"/>
              <a:ext cx="12575" cy="28800"/>
            </a:xfrm>
            <a:custGeom>
              <a:avLst/>
              <a:gdLst/>
              <a:ahLst/>
              <a:cxnLst/>
              <a:rect l="l" t="t" r="r" b="b"/>
              <a:pathLst>
                <a:path w="503" h="1152" extrusionOk="0">
                  <a:moveTo>
                    <a:pt x="1" y="0"/>
                  </a:moveTo>
                  <a:lnTo>
                    <a:pt x="1" y="1151"/>
                  </a:lnTo>
                  <a:cubicBezTo>
                    <a:pt x="182" y="1125"/>
                    <a:pt x="351" y="1060"/>
                    <a:pt x="502" y="969"/>
                  </a:cubicBezTo>
                  <a:cubicBezTo>
                    <a:pt x="260" y="697"/>
                    <a:pt x="104" y="359"/>
                    <a:pt x="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7"/>
            <p:cNvSpPr/>
            <p:nvPr/>
          </p:nvSpPr>
          <p:spPr>
            <a:xfrm>
              <a:off x="4428350" y="2753175"/>
              <a:ext cx="12550" cy="28800"/>
            </a:xfrm>
            <a:custGeom>
              <a:avLst/>
              <a:gdLst/>
              <a:ahLst/>
              <a:cxnLst/>
              <a:rect l="l" t="t" r="r" b="b"/>
              <a:pathLst>
                <a:path w="502" h="1152" extrusionOk="0">
                  <a:moveTo>
                    <a:pt x="441" y="0"/>
                  </a:moveTo>
                  <a:cubicBezTo>
                    <a:pt x="398" y="359"/>
                    <a:pt x="242" y="697"/>
                    <a:pt x="0" y="969"/>
                  </a:cubicBezTo>
                  <a:cubicBezTo>
                    <a:pt x="151" y="1060"/>
                    <a:pt x="320" y="1125"/>
                    <a:pt x="502" y="1151"/>
                  </a:cubicBezTo>
                  <a:lnTo>
                    <a:pt x="5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7"/>
            <p:cNvSpPr/>
            <p:nvPr/>
          </p:nvSpPr>
          <p:spPr>
            <a:xfrm>
              <a:off x="4464800" y="2725375"/>
              <a:ext cx="16125" cy="17000"/>
            </a:xfrm>
            <a:custGeom>
              <a:avLst/>
              <a:gdLst/>
              <a:ahLst/>
              <a:cxnLst/>
              <a:rect l="l" t="t" r="r" b="b"/>
              <a:pathLst>
                <a:path w="645" h="680" extrusionOk="0">
                  <a:moveTo>
                    <a:pt x="333" y="0"/>
                  </a:moveTo>
                  <a:cubicBezTo>
                    <a:pt x="160" y="191"/>
                    <a:pt x="43" y="429"/>
                    <a:pt x="0" y="680"/>
                  </a:cubicBezTo>
                  <a:lnTo>
                    <a:pt x="645" y="680"/>
                  </a:lnTo>
                  <a:cubicBezTo>
                    <a:pt x="606" y="424"/>
                    <a:pt x="493" y="191"/>
                    <a:pt x="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7"/>
            <p:cNvSpPr/>
            <p:nvPr/>
          </p:nvSpPr>
          <p:spPr>
            <a:xfrm>
              <a:off x="4451700" y="2713575"/>
              <a:ext cx="12575" cy="28800"/>
            </a:xfrm>
            <a:custGeom>
              <a:avLst/>
              <a:gdLst/>
              <a:ahLst/>
              <a:cxnLst/>
              <a:rect l="l" t="t" r="r" b="b"/>
              <a:pathLst>
                <a:path w="503" h="1152" extrusionOk="0">
                  <a:moveTo>
                    <a:pt x="1" y="1"/>
                  </a:moveTo>
                  <a:lnTo>
                    <a:pt x="1" y="1152"/>
                  </a:lnTo>
                  <a:lnTo>
                    <a:pt x="61" y="1152"/>
                  </a:lnTo>
                  <a:cubicBezTo>
                    <a:pt x="104" y="792"/>
                    <a:pt x="260" y="455"/>
                    <a:pt x="502" y="182"/>
                  </a:cubicBezTo>
                  <a:cubicBezTo>
                    <a:pt x="351" y="92"/>
                    <a:pt x="182" y="3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7"/>
            <p:cNvSpPr/>
            <p:nvPr/>
          </p:nvSpPr>
          <p:spPr>
            <a:xfrm>
              <a:off x="4428350" y="2713575"/>
              <a:ext cx="12550" cy="28800"/>
            </a:xfrm>
            <a:custGeom>
              <a:avLst/>
              <a:gdLst/>
              <a:ahLst/>
              <a:cxnLst/>
              <a:rect l="l" t="t" r="r" b="b"/>
              <a:pathLst>
                <a:path w="502" h="1152" extrusionOk="0">
                  <a:moveTo>
                    <a:pt x="502" y="1"/>
                  </a:moveTo>
                  <a:cubicBezTo>
                    <a:pt x="320" y="31"/>
                    <a:pt x="151" y="92"/>
                    <a:pt x="0" y="182"/>
                  </a:cubicBezTo>
                  <a:cubicBezTo>
                    <a:pt x="242" y="455"/>
                    <a:pt x="398" y="792"/>
                    <a:pt x="441" y="1152"/>
                  </a:cubicBezTo>
                  <a:lnTo>
                    <a:pt x="502" y="1152"/>
                  </a:lnTo>
                  <a:lnTo>
                    <a:pt x="5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7"/>
            <p:cNvSpPr/>
            <p:nvPr/>
          </p:nvSpPr>
          <p:spPr>
            <a:xfrm>
              <a:off x="4359550" y="2672800"/>
              <a:ext cx="152750" cy="150050"/>
            </a:xfrm>
            <a:custGeom>
              <a:avLst/>
              <a:gdLst/>
              <a:ahLst/>
              <a:cxnLst/>
              <a:rect l="l" t="t" r="r" b="b"/>
              <a:pathLst>
                <a:path w="6110" h="6002" extrusionOk="0">
                  <a:moveTo>
                    <a:pt x="3483" y="1152"/>
                  </a:moveTo>
                  <a:cubicBezTo>
                    <a:pt x="4504" y="1152"/>
                    <a:pt x="5335" y="1982"/>
                    <a:pt x="5335" y="2999"/>
                  </a:cubicBezTo>
                  <a:cubicBezTo>
                    <a:pt x="5335" y="4020"/>
                    <a:pt x="4504" y="4851"/>
                    <a:pt x="3483" y="4851"/>
                  </a:cubicBezTo>
                  <a:cubicBezTo>
                    <a:pt x="2462" y="4851"/>
                    <a:pt x="1636" y="4020"/>
                    <a:pt x="1636" y="2999"/>
                  </a:cubicBezTo>
                  <a:cubicBezTo>
                    <a:pt x="1636" y="1982"/>
                    <a:pt x="2462" y="1152"/>
                    <a:pt x="3483" y="1152"/>
                  </a:cubicBezTo>
                  <a:close/>
                  <a:moveTo>
                    <a:pt x="758" y="1"/>
                  </a:moveTo>
                  <a:cubicBezTo>
                    <a:pt x="563" y="1"/>
                    <a:pt x="407" y="161"/>
                    <a:pt x="407" y="355"/>
                  </a:cubicBezTo>
                  <a:cubicBezTo>
                    <a:pt x="403" y="537"/>
                    <a:pt x="312" y="702"/>
                    <a:pt x="156" y="801"/>
                  </a:cubicBezTo>
                  <a:cubicBezTo>
                    <a:pt x="57" y="862"/>
                    <a:pt x="0" y="978"/>
                    <a:pt x="0" y="1095"/>
                  </a:cubicBezTo>
                  <a:lnTo>
                    <a:pt x="0" y="1376"/>
                  </a:lnTo>
                  <a:cubicBezTo>
                    <a:pt x="0" y="1498"/>
                    <a:pt x="65" y="1610"/>
                    <a:pt x="169" y="1675"/>
                  </a:cubicBezTo>
                  <a:cubicBezTo>
                    <a:pt x="316" y="1775"/>
                    <a:pt x="407" y="1939"/>
                    <a:pt x="407" y="2116"/>
                  </a:cubicBezTo>
                  <a:cubicBezTo>
                    <a:pt x="407" y="2294"/>
                    <a:pt x="316" y="2458"/>
                    <a:pt x="169" y="2558"/>
                  </a:cubicBezTo>
                  <a:cubicBezTo>
                    <a:pt x="65" y="2627"/>
                    <a:pt x="0" y="2735"/>
                    <a:pt x="0" y="2856"/>
                  </a:cubicBezTo>
                  <a:lnTo>
                    <a:pt x="0" y="3142"/>
                  </a:lnTo>
                  <a:cubicBezTo>
                    <a:pt x="0" y="3263"/>
                    <a:pt x="65" y="3375"/>
                    <a:pt x="169" y="3440"/>
                  </a:cubicBezTo>
                  <a:cubicBezTo>
                    <a:pt x="316" y="3540"/>
                    <a:pt x="407" y="3704"/>
                    <a:pt x="407" y="3881"/>
                  </a:cubicBezTo>
                  <a:cubicBezTo>
                    <a:pt x="407" y="4059"/>
                    <a:pt x="316" y="4223"/>
                    <a:pt x="169" y="4323"/>
                  </a:cubicBezTo>
                  <a:cubicBezTo>
                    <a:pt x="65" y="4392"/>
                    <a:pt x="0" y="4500"/>
                    <a:pt x="0" y="4621"/>
                  </a:cubicBezTo>
                  <a:lnTo>
                    <a:pt x="0" y="4902"/>
                  </a:lnTo>
                  <a:cubicBezTo>
                    <a:pt x="0" y="5019"/>
                    <a:pt x="57" y="5136"/>
                    <a:pt x="156" y="5201"/>
                  </a:cubicBezTo>
                  <a:cubicBezTo>
                    <a:pt x="312" y="5296"/>
                    <a:pt x="403" y="5465"/>
                    <a:pt x="407" y="5642"/>
                  </a:cubicBezTo>
                  <a:cubicBezTo>
                    <a:pt x="407" y="5841"/>
                    <a:pt x="563" y="6001"/>
                    <a:pt x="758" y="6001"/>
                  </a:cubicBezTo>
                  <a:lnTo>
                    <a:pt x="6109" y="6001"/>
                  </a:lnTo>
                  <a:lnTo>
                    <a:pt x="610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7"/>
            <p:cNvSpPr/>
            <p:nvPr/>
          </p:nvSpPr>
          <p:spPr>
            <a:xfrm>
              <a:off x="4530325" y="2672800"/>
              <a:ext cx="97600" cy="150050"/>
            </a:xfrm>
            <a:custGeom>
              <a:avLst/>
              <a:gdLst/>
              <a:ahLst/>
              <a:cxnLst/>
              <a:rect l="l" t="t" r="r" b="b"/>
              <a:pathLst>
                <a:path w="3904" h="6002" extrusionOk="0">
                  <a:moveTo>
                    <a:pt x="1628" y="1952"/>
                  </a:moveTo>
                  <a:cubicBezTo>
                    <a:pt x="1783" y="1952"/>
                    <a:pt x="1926" y="2047"/>
                    <a:pt x="1974" y="2199"/>
                  </a:cubicBezTo>
                  <a:cubicBezTo>
                    <a:pt x="2052" y="2445"/>
                    <a:pt x="1866" y="2674"/>
                    <a:pt x="1632" y="2674"/>
                  </a:cubicBezTo>
                  <a:lnTo>
                    <a:pt x="940" y="2674"/>
                  </a:lnTo>
                  <a:cubicBezTo>
                    <a:pt x="784" y="2674"/>
                    <a:pt x="641" y="2575"/>
                    <a:pt x="594" y="2428"/>
                  </a:cubicBezTo>
                  <a:cubicBezTo>
                    <a:pt x="516" y="2177"/>
                    <a:pt x="702" y="1952"/>
                    <a:pt x="940" y="1952"/>
                  </a:cubicBezTo>
                  <a:close/>
                  <a:moveTo>
                    <a:pt x="1628" y="3323"/>
                  </a:moveTo>
                  <a:cubicBezTo>
                    <a:pt x="1783" y="3323"/>
                    <a:pt x="1926" y="3423"/>
                    <a:pt x="1974" y="3570"/>
                  </a:cubicBezTo>
                  <a:cubicBezTo>
                    <a:pt x="2052" y="3821"/>
                    <a:pt x="1866" y="4046"/>
                    <a:pt x="1632" y="4046"/>
                  </a:cubicBezTo>
                  <a:lnTo>
                    <a:pt x="940" y="4046"/>
                  </a:lnTo>
                  <a:cubicBezTo>
                    <a:pt x="784" y="4046"/>
                    <a:pt x="641" y="3951"/>
                    <a:pt x="594" y="3799"/>
                  </a:cubicBezTo>
                  <a:cubicBezTo>
                    <a:pt x="516" y="3553"/>
                    <a:pt x="702" y="3323"/>
                    <a:pt x="940" y="3323"/>
                  </a:cubicBezTo>
                  <a:close/>
                  <a:moveTo>
                    <a:pt x="1" y="1"/>
                  </a:moveTo>
                  <a:lnTo>
                    <a:pt x="1" y="6001"/>
                  </a:lnTo>
                  <a:lnTo>
                    <a:pt x="3150" y="6001"/>
                  </a:lnTo>
                  <a:cubicBezTo>
                    <a:pt x="3345" y="6001"/>
                    <a:pt x="3501" y="5841"/>
                    <a:pt x="3501" y="5642"/>
                  </a:cubicBezTo>
                  <a:cubicBezTo>
                    <a:pt x="3501" y="5465"/>
                    <a:pt x="3596" y="5296"/>
                    <a:pt x="3747" y="5201"/>
                  </a:cubicBezTo>
                  <a:cubicBezTo>
                    <a:pt x="3847" y="5136"/>
                    <a:pt x="3903" y="5024"/>
                    <a:pt x="3903" y="4902"/>
                  </a:cubicBezTo>
                  <a:lnTo>
                    <a:pt x="3903" y="4621"/>
                  </a:lnTo>
                  <a:cubicBezTo>
                    <a:pt x="3903" y="4500"/>
                    <a:pt x="3838" y="4392"/>
                    <a:pt x="3739" y="4323"/>
                  </a:cubicBezTo>
                  <a:cubicBezTo>
                    <a:pt x="3592" y="4223"/>
                    <a:pt x="3501" y="4059"/>
                    <a:pt x="3501" y="3881"/>
                  </a:cubicBezTo>
                  <a:cubicBezTo>
                    <a:pt x="3501" y="3704"/>
                    <a:pt x="3592" y="3540"/>
                    <a:pt x="3739" y="3440"/>
                  </a:cubicBezTo>
                  <a:cubicBezTo>
                    <a:pt x="3838" y="3375"/>
                    <a:pt x="3903" y="3263"/>
                    <a:pt x="3903" y="3142"/>
                  </a:cubicBezTo>
                  <a:lnTo>
                    <a:pt x="3903" y="2856"/>
                  </a:lnTo>
                  <a:cubicBezTo>
                    <a:pt x="3903" y="2735"/>
                    <a:pt x="3838" y="2627"/>
                    <a:pt x="3739" y="2558"/>
                  </a:cubicBezTo>
                  <a:cubicBezTo>
                    <a:pt x="3592" y="2458"/>
                    <a:pt x="3501" y="2294"/>
                    <a:pt x="3501" y="2116"/>
                  </a:cubicBezTo>
                  <a:cubicBezTo>
                    <a:pt x="3501" y="1939"/>
                    <a:pt x="3592" y="1775"/>
                    <a:pt x="3739" y="1675"/>
                  </a:cubicBezTo>
                  <a:cubicBezTo>
                    <a:pt x="3838" y="1610"/>
                    <a:pt x="3903" y="1498"/>
                    <a:pt x="3903" y="1376"/>
                  </a:cubicBezTo>
                  <a:lnTo>
                    <a:pt x="3903" y="1095"/>
                  </a:lnTo>
                  <a:cubicBezTo>
                    <a:pt x="3903" y="978"/>
                    <a:pt x="3847" y="862"/>
                    <a:pt x="3747" y="801"/>
                  </a:cubicBezTo>
                  <a:cubicBezTo>
                    <a:pt x="3596" y="702"/>
                    <a:pt x="3501" y="537"/>
                    <a:pt x="3501" y="355"/>
                  </a:cubicBezTo>
                  <a:cubicBezTo>
                    <a:pt x="3501" y="161"/>
                    <a:pt x="3345" y="1"/>
                    <a:pt x="31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17"/>
            <p:cNvSpPr/>
            <p:nvPr/>
          </p:nvSpPr>
          <p:spPr>
            <a:xfrm>
              <a:off x="4464800" y="2753175"/>
              <a:ext cx="16125" cy="17000"/>
            </a:xfrm>
            <a:custGeom>
              <a:avLst/>
              <a:gdLst/>
              <a:ahLst/>
              <a:cxnLst/>
              <a:rect l="l" t="t" r="r" b="b"/>
              <a:pathLst>
                <a:path w="645" h="680" extrusionOk="0">
                  <a:moveTo>
                    <a:pt x="0" y="0"/>
                  </a:moveTo>
                  <a:cubicBezTo>
                    <a:pt x="43" y="255"/>
                    <a:pt x="160" y="489"/>
                    <a:pt x="333" y="679"/>
                  </a:cubicBezTo>
                  <a:cubicBezTo>
                    <a:pt x="493" y="493"/>
                    <a:pt x="606" y="260"/>
                    <a:pt x="6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17"/>
            <p:cNvSpPr/>
            <p:nvPr/>
          </p:nvSpPr>
          <p:spPr>
            <a:xfrm>
              <a:off x="4412325" y="2753175"/>
              <a:ext cx="16150" cy="17000"/>
            </a:xfrm>
            <a:custGeom>
              <a:avLst/>
              <a:gdLst/>
              <a:ahLst/>
              <a:cxnLst/>
              <a:rect l="l" t="t" r="r" b="b"/>
              <a:pathLst>
                <a:path w="646" h="680" extrusionOk="0">
                  <a:moveTo>
                    <a:pt x="1" y="0"/>
                  </a:moveTo>
                  <a:cubicBezTo>
                    <a:pt x="40" y="260"/>
                    <a:pt x="152" y="493"/>
                    <a:pt x="317" y="679"/>
                  </a:cubicBezTo>
                  <a:cubicBezTo>
                    <a:pt x="490" y="489"/>
                    <a:pt x="602" y="255"/>
                    <a:pt x="6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0" name="Google Shape;220;p17"/>
          <p:cNvGrpSpPr/>
          <p:nvPr/>
        </p:nvGrpSpPr>
        <p:grpSpPr>
          <a:xfrm>
            <a:off x="4649088" y="2045475"/>
            <a:ext cx="1980323" cy="830243"/>
            <a:chOff x="-2082450" y="1418025"/>
            <a:chExt cx="1980323" cy="830243"/>
          </a:xfrm>
        </p:grpSpPr>
        <p:sp>
          <p:nvSpPr>
            <p:cNvPr id="221" name="Google Shape;221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Uranus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2" name="Google Shape;222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Uranus is the seventh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3" name="Google Shape;223;p17"/>
          <p:cNvGrpSpPr/>
          <p:nvPr/>
        </p:nvGrpSpPr>
        <p:grpSpPr>
          <a:xfrm>
            <a:off x="4649088" y="3938100"/>
            <a:ext cx="1980323" cy="830243"/>
            <a:chOff x="-2082450" y="1418025"/>
            <a:chExt cx="1980323" cy="830243"/>
          </a:xfrm>
        </p:grpSpPr>
        <p:sp>
          <p:nvSpPr>
            <p:cNvPr id="224" name="Google Shape;224;p17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Neptune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25" name="Google Shape;225;p17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26" name="Google Shape;226;p17"/>
          <p:cNvSpPr/>
          <p:nvPr/>
        </p:nvSpPr>
        <p:spPr>
          <a:xfrm>
            <a:off x="5308200" y="1383375"/>
            <a:ext cx="662100" cy="6621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7"/>
          <p:cNvSpPr/>
          <p:nvPr/>
        </p:nvSpPr>
        <p:spPr>
          <a:xfrm>
            <a:off x="5308200" y="3276000"/>
            <a:ext cx="662100" cy="6621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8" name="Google Shape;228;p17"/>
          <p:cNvGrpSpPr/>
          <p:nvPr/>
        </p:nvGrpSpPr>
        <p:grpSpPr>
          <a:xfrm>
            <a:off x="5495553" y="3359376"/>
            <a:ext cx="287405" cy="495363"/>
            <a:chOff x="1699675" y="2252500"/>
            <a:chExt cx="155775" cy="268475"/>
          </a:xfrm>
        </p:grpSpPr>
        <p:sp>
          <p:nvSpPr>
            <p:cNvPr id="229" name="Google Shape;229;p17"/>
            <p:cNvSpPr/>
            <p:nvPr/>
          </p:nvSpPr>
          <p:spPr>
            <a:xfrm>
              <a:off x="1773125" y="2253800"/>
              <a:ext cx="52575" cy="63400"/>
            </a:xfrm>
            <a:custGeom>
              <a:avLst/>
              <a:gdLst/>
              <a:ahLst/>
              <a:cxnLst/>
              <a:rect l="l" t="t" r="r" b="b"/>
              <a:pathLst>
                <a:path w="2103" h="2536" extrusionOk="0">
                  <a:moveTo>
                    <a:pt x="770" y="0"/>
                  </a:moveTo>
                  <a:lnTo>
                    <a:pt x="770" y="0"/>
                  </a:lnTo>
                  <a:cubicBezTo>
                    <a:pt x="809" y="857"/>
                    <a:pt x="532" y="1696"/>
                    <a:pt x="0" y="2358"/>
                  </a:cubicBezTo>
                  <a:lnTo>
                    <a:pt x="178" y="2536"/>
                  </a:lnTo>
                  <a:lnTo>
                    <a:pt x="2103" y="610"/>
                  </a:lnTo>
                  <a:cubicBezTo>
                    <a:pt x="1705" y="299"/>
                    <a:pt x="1246" y="91"/>
                    <a:pt x="7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7"/>
            <p:cNvSpPr/>
            <p:nvPr/>
          </p:nvSpPr>
          <p:spPr>
            <a:xfrm>
              <a:off x="1701075" y="2325925"/>
              <a:ext cx="63425" cy="52600"/>
            </a:xfrm>
            <a:custGeom>
              <a:avLst/>
              <a:gdLst/>
              <a:ahLst/>
              <a:cxnLst/>
              <a:rect l="l" t="t" r="r" b="b"/>
              <a:pathLst>
                <a:path w="2537" h="2104" extrusionOk="0">
                  <a:moveTo>
                    <a:pt x="2354" y="1"/>
                  </a:moveTo>
                  <a:cubicBezTo>
                    <a:pt x="1736" y="499"/>
                    <a:pt x="801" y="775"/>
                    <a:pt x="1" y="775"/>
                  </a:cubicBezTo>
                  <a:cubicBezTo>
                    <a:pt x="92" y="1251"/>
                    <a:pt x="295" y="1706"/>
                    <a:pt x="611" y="2104"/>
                  </a:cubicBezTo>
                  <a:lnTo>
                    <a:pt x="2536" y="178"/>
                  </a:lnTo>
                  <a:lnTo>
                    <a:pt x="235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17"/>
            <p:cNvSpPr/>
            <p:nvPr/>
          </p:nvSpPr>
          <p:spPr>
            <a:xfrm>
              <a:off x="1790750" y="2282250"/>
              <a:ext cx="63400" cy="52575"/>
            </a:xfrm>
            <a:custGeom>
              <a:avLst/>
              <a:gdLst/>
              <a:ahLst/>
              <a:cxnLst/>
              <a:rect l="l" t="t" r="r" b="b"/>
              <a:pathLst>
                <a:path w="2536" h="2103" extrusionOk="0">
                  <a:moveTo>
                    <a:pt x="1926" y="0"/>
                  </a:moveTo>
                  <a:lnTo>
                    <a:pt x="0" y="1925"/>
                  </a:lnTo>
                  <a:lnTo>
                    <a:pt x="178" y="2103"/>
                  </a:lnTo>
                  <a:cubicBezTo>
                    <a:pt x="799" y="1604"/>
                    <a:pt x="1576" y="1329"/>
                    <a:pt x="2377" y="1329"/>
                  </a:cubicBezTo>
                  <a:cubicBezTo>
                    <a:pt x="2430" y="1329"/>
                    <a:pt x="2483" y="1330"/>
                    <a:pt x="2536" y="1333"/>
                  </a:cubicBezTo>
                  <a:cubicBezTo>
                    <a:pt x="2445" y="857"/>
                    <a:pt x="2242" y="398"/>
                    <a:pt x="192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17"/>
            <p:cNvSpPr/>
            <p:nvPr/>
          </p:nvSpPr>
          <p:spPr>
            <a:xfrm>
              <a:off x="1729425" y="2252500"/>
              <a:ext cx="45450" cy="46975"/>
            </a:xfrm>
            <a:custGeom>
              <a:avLst/>
              <a:gdLst/>
              <a:ahLst/>
              <a:cxnLst/>
              <a:rect l="l" t="t" r="r" b="b"/>
              <a:pathLst>
                <a:path w="1818" h="1879" extrusionOk="0">
                  <a:moveTo>
                    <a:pt x="1774" y="0"/>
                  </a:moveTo>
                  <a:lnTo>
                    <a:pt x="1774" y="0"/>
                  </a:lnTo>
                  <a:cubicBezTo>
                    <a:pt x="1143" y="31"/>
                    <a:pt x="524" y="251"/>
                    <a:pt x="0" y="662"/>
                  </a:cubicBezTo>
                  <a:lnTo>
                    <a:pt x="1216" y="1878"/>
                  </a:lnTo>
                  <a:cubicBezTo>
                    <a:pt x="1618" y="1350"/>
                    <a:pt x="1817" y="671"/>
                    <a:pt x="17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7"/>
            <p:cNvSpPr/>
            <p:nvPr/>
          </p:nvSpPr>
          <p:spPr>
            <a:xfrm>
              <a:off x="1808475" y="2334100"/>
              <a:ext cx="46975" cy="44425"/>
            </a:xfrm>
            <a:custGeom>
              <a:avLst/>
              <a:gdLst/>
              <a:ahLst/>
              <a:cxnLst/>
              <a:rect l="l" t="t" r="r" b="b"/>
              <a:pathLst>
                <a:path w="1879" h="1777" extrusionOk="0">
                  <a:moveTo>
                    <a:pt x="1683" y="0"/>
                  </a:moveTo>
                  <a:cubicBezTo>
                    <a:pt x="1077" y="0"/>
                    <a:pt x="477" y="198"/>
                    <a:pt x="1" y="561"/>
                  </a:cubicBezTo>
                  <a:lnTo>
                    <a:pt x="1217" y="1777"/>
                  </a:lnTo>
                  <a:cubicBezTo>
                    <a:pt x="1628" y="1253"/>
                    <a:pt x="1848" y="634"/>
                    <a:pt x="1879" y="7"/>
                  </a:cubicBezTo>
                  <a:cubicBezTo>
                    <a:pt x="1813" y="2"/>
                    <a:pt x="1748" y="0"/>
                    <a:pt x="16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7"/>
            <p:cNvSpPr/>
            <p:nvPr/>
          </p:nvSpPr>
          <p:spPr>
            <a:xfrm>
              <a:off x="1746400" y="2417325"/>
              <a:ext cx="65025" cy="44925"/>
            </a:xfrm>
            <a:custGeom>
              <a:avLst/>
              <a:gdLst/>
              <a:ahLst/>
              <a:cxnLst/>
              <a:rect l="l" t="t" r="r" b="b"/>
              <a:pathLst>
                <a:path w="2601" h="1797" extrusionOk="0">
                  <a:moveTo>
                    <a:pt x="1" y="1"/>
                  </a:moveTo>
                  <a:lnTo>
                    <a:pt x="1" y="1550"/>
                  </a:lnTo>
                  <a:cubicBezTo>
                    <a:pt x="1" y="1684"/>
                    <a:pt x="109" y="1796"/>
                    <a:pt x="247" y="1796"/>
                  </a:cubicBezTo>
                  <a:lnTo>
                    <a:pt x="2354" y="1796"/>
                  </a:lnTo>
                  <a:cubicBezTo>
                    <a:pt x="2488" y="1796"/>
                    <a:pt x="2601" y="1684"/>
                    <a:pt x="2601" y="1550"/>
                  </a:cubicBezTo>
                  <a:lnTo>
                    <a:pt x="2601" y="1"/>
                  </a:lnTo>
                  <a:cubicBezTo>
                    <a:pt x="2151" y="195"/>
                    <a:pt x="1805" y="269"/>
                    <a:pt x="1299" y="269"/>
                  </a:cubicBezTo>
                  <a:cubicBezTo>
                    <a:pt x="901" y="269"/>
                    <a:pt x="368" y="19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17"/>
            <p:cNvSpPr/>
            <p:nvPr/>
          </p:nvSpPr>
          <p:spPr>
            <a:xfrm>
              <a:off x="1702050" y="2476700"/>
              <a:ext cx="152750" cy="44275"/>
            </a:xfrm>
            <a:custGeom>
              <a:avLst/>
              <a:gdLst/>
              <a:ahLst/>
              <a:cxnLst/>
              <a:rect l="l" t="t" r="r" b="b"/>
              <a:pathLst>
                <a:path w="6110" h="1771" extrusionOk="0">
                  <a:moveTo>
                    <a:pt x="321" y="1"/>
                  </a:moveTo>
                  <a:cubicBezTo>
                    <a:pt x="144" y="1"/>
                    <a:pt x="1" y="144"/>
                    <a:pt x="1" y="321"/>
                  </a:cubicBezTo>
                  <a:lnTo>
                    <a:pt x="1" y="1450"/>
                  </a:lnTo>
                  <a:cubicBezTo>
                    <a:pt x="1" y="1628"/>
                    <a:pt x="144" y="1770"/>
                    <a:pt x="321" y="1770"/>
                  </a:cubicBezTo>
                  <a:lnTo>
                    <a:pt x="5790" y="1770"/>
                  </a:lnTo>
                  <a:cubicBezTo>
                    <a:pt x="5967" y="1770"/>
                    <a:pt x="6110" y="1628"/>
                    <a:pt x="6110" y="1450"/>
                  </a:cubicBezTo>
                  <a:lnTo>
                    <a:pt x="6110" y="321"/>
                  </a:lnTo>
                  <a:cubicBezTo>
                    <a:pt x="6110" y="144"/>
                    <a:pt x="5967" y="1"/>
                    <a:pt x="57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17"/>
            <p:cNvSpPr/>
            <p:nvPr/>
          </p:nvSpPr>
          <p:spPr>
            <a:xfrm>
              <a:off x="1780250" y="2361200"/>
              <a:ext cx="45450" cy="47075"/>
            </a:xfrm>
            <a:custGeom>
              <a:avLst/>
              <a:gdLst/>
              <a:ahLst/>
              <a:cxnLst/>
              <a:rect l="l" t="t" r="r" b="b"/>
              <a:pathLst>
                <a:path w="1818" h="1883" extrusionOk="0">
                  <a:moveTo>
                    <a:pt x="602" y="0"/>
                  </a:moveTo>
                  <a:cubicBezTo>
                    <a:pt x="200" y="528"/>
                    <a:pt x="1" y="1212"/>
                    <a:pt x="48" y="1882"/>
                  </a:cubicBezTo>
                  <a:cubicBezTo>
                    <a:pt x="676" y="1848"/>
                    <a:pt x="1299" y="1627"/>
                    <a:pt x="1818" y="1220"/>
                  </a:cubicBezTo>
                  <a:lnTo>
                    <a:pt x="6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7"/>
            <p:cNvSpPr/>
            <p:nvPr/>
          </p:nvSpPr>
          <p:spPr>
            <a:xfrm>
              <a:off x="1699675" y="2282250"/>
              <a:ext cx="47075" cy="44425"/>
            </a:xfrm>
            <a:custGeom>
              <a:avLst/>
              <a:gdLst/>
              <a:ahLst/>
              <a:cxnLst/>
              <a:rect l="l" t="t" r="r" b="b"/>
              <a:pathLst>
                <a:path w="1883" h="1777" extrusionOk="0">
                  <a:moveTo>
                    <a:pt x="667" y="0"/>
                  </a:moveTo>
                  <a:cubicBezTo>
                    <a:pt x="256" y="519"/>
                    <a:pt x="35" y="1142"/>
                    <a:pt x="1" y="1770"/>
                  </a:cubicBezTo>
                  <a:cubicBezTo>
                    <a:pt x="66" y="1774"/>
                    <a:pt x="131" y="1777"/>
                    <a:pt x="197" y="1777"/>
                  </a:cubicBezTo>
                  <a:cubicBezTo>
                    <a:pt x="803" y="1777"/>
                    <a:pt x="1406" y="1579"/>
                    <a:pt x="1883" y="1216"/>
                  </a:cubicBezTo>
                  <a:lnTo>
                    <a:pt x="6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17"/>
            <p:cNvSpPr/>
            <p:nvPr/>
          </p:nvSpPr>
          <p:spPr>
            <a:xfrm>
              <a:off x="1729425" y="2343450"/>
              <a:ext cx="52600" cy="63425"/>
            </a:xfrm>
            <a:custGeom>
              <a:avLst/>
              <a:gdLst/>
              <a:ahLst/>
              <a:cxnLst/>
              <a:rect l="l" t="t" r="r" b="b"/>
              <a:pathLst>
                <a:path w="2104" h="2537" extrusionOk="0">
                  <a:moveTo>
                    <a:pt x="1926" y="1"/>
                  </a:moveTo>
                  <a:lnTo>
                    <a:pt x="0" y="1930"/>
                  </a:lnTo>
                  <a:cubicBezTo>
                    <a:pt x="398" y="2242"/>
                    <a:pt x="857" y="2445"/>
                    <a:pt x="1333" y="2536"/>
                  </a:cubicBezTo>
                  <a:cubicBezTo>
                    <a:pt x="1294" y="1679"/>
                    <a:pt x="1571" y="844"/>
                    <a:pt x="2103" y="183"/>
                  </a:cubicBezTo>
                  <a:lnTo>
                    <a:pt x="192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9" name="Google Shape;239;p17"/>
          <p:cNvGrpSpPr/>
          <p:nvPr/>
        </p:nvGrpSpPr>
        <p:grpSpPr>
          <a:xfrm>
            <a:off x="5437798" y="1489705"/>
            <a:ext cx="402903" cy="449629"/>
            <a:chOff x="6423450" y="2223725"/>
            <a:chExt cx="241650" cy="269675"/>
          </a:xfrm>
        </p:grpSpPr>
        <p:sp>
          <p:nvSpPr>
            <p:cNvPr id="240" name="Google Shape;240;p17"/>
            <p:cNvSpPr/>
            <p:nvPr/>
          </p:nvSpPr>
          <p:spPr>
            <a:xfrm>
              <a:off x="6503500" y="2223725"/>
              <a:ext cx="81575" cy="50525"/>
            </a:xfrm>
            <a:custGeom>
              <a:avLst/>
              <a:gdLst/>
              <a:ahLst/>
              <a:cxnLst/>
              <a:rect l="l" t="t" r="r" b="b"/>
              <a:pathLst>
                <a:path w="3263" h="2021" extrusionOk="0">
                  <a:moveTo>
                    <a:pt x="1631" y="784"/>
                  </a:moveTo>
                  <a:cubicBezTo>
                    <a:pt x="2099" y="784"/>
                    <a:pt x="2384" y="926"/>
                    <a:pt x="2462" y="1009"/>
                  </a:cubicBezTo>
                  <a:cubicBezTo>
                    <a:pt x="2384" y="1091"/>
                    <a:pt x="2099" y="1238"/>
                    <a:pt x="1631" y="1238"/>
                  </a:cubicBezTo>
                  <a:cubicBezTo>
                    <a:pt x="1164" y="1238"/>
                    <a:pt x="879" y="1091"/>
                    <a:pt x="801" y="1009"/>
                  </a:cubicBezTo>
                  <a:cubicBezTo>
                    <a:pt x="879" y="926"/>
                    <a:pt x="1164" y="784"/>
                    <a:pt x="1631" y="784"/>
                  </a:cubicBezTo>
                  <a:close/>
                  <a:moveTo>
                    <a:pt x="1631" y="1"/>
                  </a:moveTo>
                  <a:cubicBezTo>
                    <a:pt x="688" y="1"/>
                    <a:pt x="0" y="425"/>
                    <a:pt x="0" y="1009"/>
                  </a:cubicBezTo>
                  <a:cubicBezTo>
                    <a:pt x="0" y="1597"/>
                    <a:pt x="688" y="2021"/>
                    <a:pt x="1631" y="2021"/>
                  </a:cubicBezTo>
                  <a:cubicBezTo>
                    <a:pt x="2575" y="2021"/>
                    <a:pt x="3262" y="1597"/>
                    <a:pt x="3262" y="1009"/>
                  </a:cubicBezTo>
                  <a:cubicBezTo>
                    <a:pt x="3262" y="425"/>
                    <a:pt x="2575" y="1"/>
                    <a:pt x="163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7"/>
            <p:cNvSpPr/>
            <p:nvPr/>
          </p:nvSpPr>
          <p:spPr>
            <a:xfrm>
              <a:off x="6538650" y="2384450"/>
              <a:ext cx="11375" cy="11375"/>
            </a:xfrm>
            <a:custGeom>
              <a:avLst/>
              <a:gdLst/>
              <a:ahLst/>
              <a:cxnLst/>
              <a:rect l="l" t="t" r="r" b="b"/>
              <a:pathLst>
                <a:path w="455" h="455" extrusionOk="0">
                  <a:moveTo>
                    <a:pt x="225" y="1"/>
                  </a:moveTo>
                  <a:cubicBezTo>
                    <a:pt x="100" y="1"/>
                    <a:pt x="0" y="104"/>
                    <a:pt x="0" y="230"/>
                  </a:cubicBezTo>
                  <a:cubicBezTo>
                    <a:pt x="0" y="355"/>
                    <a:pt x="100" y="455"/>
                    <a:pt x="225" y="455"/>
                  </a:cubicBezTo>
                  <a:cubicBezTo>
                    <a:pt x="351" y="455"/>
                    <a:pt x="455" y="355"/>
                    <a:pt x="455" y="230"/>
                  </a:cubicBezTo>
                  <a:cubicBezTo>
                    <a:pt x="455" y="104"/>
                    <a:pt x="351" y="1"/>
                    <a:pt x="22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7"/>
            <p:cNvSpPr/>
            <p:nvPr/>
          </p:nvSpPr>
          <p:spPr>
            <a:xfrm>
              <a:off x="6554450" y="2286575"/>
              <a:ext cx="93475" cy="169400"/>
            </a:xfrm>
            <a:custGeom>
              <a:avLst/>
              <a:gdLst/>
              <a:ahLst/>
              <a:cxnLst/>
              <a:rect l="l" t="t" r="r" b="b"/>
              <a:pathLst>
                <a:path w="3739" h="6776" extrusionOk="0">
                  <a:moveTo>
                    <a:pt x="0" y="0"/>
                  </a:moveTo>
                  <a:lnTo>
                    <a:pt x="0" y="3189"/>
                  </a:lnTo>
                  <a:cubicBezTo>
                    <a:pt x="368" y="3344"/>
                    <a:pt x="627" y="3712"/>
                    <a:pt x="627" y="4136"/>
                  </a:cubicBezTo>
                  <a:cubicBezTo>
                    <a:pt x="627" y="4275"/>
                    <a:pt x="597" y="4404"/>
                    <a:pt x="550" y="4521"/>
                  </a:cubicBezTo>
                  <a:lnTo>
                    <a:pt x="2804" y="6775"/>
                  </a:lnTo>
                  <a:cubicBezTo>
                    <a:pt x="3318" y="6152"/>
                    <a:pt x="3656" y="5382"/>
                    <a:pt x="3738" y="4534"/>
                  </a:cubicBezTo>
                  <a:lnTo>
                    <a:pt x="2743" y="4534"/>
                  </a:lnTo>
                  <a:cubicBezTo>
                    <a:pt x="2488" y="4534"/>
                    <a:pt x="2293" y="4301"/>
                    <a:pt x="2354" y="4037"/>
                  </a:cubicBezTo>
                  <a:cubicBezTo>
                    <a:pt x="2397" y="3859"/>
                    <a:pt x="2561" y="3738"/>
                    <a:pt x="2747" y="3738"/>
                  </a:cubicBezTo>
                  <a:lnTo>
                    <a:pt x="3738" y="3738"/>
                  </a:lnTo>
                  <a:cubicBezTo>
                    <a:pt x="3656" y="2890"/>
                    <a:pt x="3318" y="2116"/>
                    <a:pt x="2804" y="1493"/>
                  </a:cubicBezTo>
                  <a:lnTo>
                    <a:pt x="2393" y="1904"/>
                  </a:lnTo>
                  <a:cubicBezTo>
                    <a:pt x="2315" y="1982"/>
                    <a:pt x="2215" y="2021"/>
                    <a:pt x="2111" y="2021"/>
                  </a:cubicBezTo>
                  <a:cubicBezTo>
                    <a:pt x="2012" y="2021"/>
                    <a:pt x="1908" y="1982"/>
                    <a:pt x="1830" y="1904"/>
                  </a:cubicBezTo>
                  <a:cubicBezTo>
                    <a:pt x="1674" y="1748"/>
                    <a:pt x="1674" y="1497"/>
                    <a:pt x="1830" y="1341"/>
                  </a:cubicBezTo>
                  <a:lnTo>
                    <a:pt x="2241" y="930"/>
                  </a:lnTo>
                  <a:cubicBezTo>
                    <a:pt x="1618" y="416"/>
                    <a:pt x="844" y="82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7"/>
            <p:cNvSpPr/>
            <p:nvPr/>
          </p:nvSpPr>
          <p:spPr>
            <a:xfrm>
              <a:off x="6441075" y="2287875"/>
              <a:ext cx="169425" cy="205525"/>
            </a:xfrm>
            <a:custGeom>
              <a:avLst/>
              <a:gdLst/>
              <a:ahLst/>
              <a:cxnLst/>
              <a:rect l="l" t="t" r="r" b="b"/>
              <a:pathLst>
                <a:path w="6777" h="8221" extrusionOk="0">
                  <a:moveTo>
                    <a:pt x="3739" y="0"/>
                  </a:moveTo>
                  <a:cubicBezTo>
                    <a:pt x="2891" y="82"/>
                    <a:pt x="2117" y="411"/>
                    <a:pt x="1494" y="917"/>
                  </a:cubicBezTo>
                  <a:lnTo>
                    <a:pt x="1896" y="1315"/>
                  </a:lnTo>
                  <a:cubicBezTo>
                    <a:pt x="2052" y="1467"/>
                    <a:pt x="2060" y="1726"/>
                    <a:pt x="1900" y="1882"/>
                  </a:cubicBezTo>
                  <a:cubicBezTo>
                    <a:pt x="1827" y="1956"/>
                    <a:pt x="1723" y="1995"/>
                    <a:pt x="1623" y="1995"/>
                  </a:cubicBezTo>
                  <a:cubicBezTo>
                    <a:pt x="1520" y="1995"/>
                    <a:pt x="1420" y="1956"/>
                    <a:pt x="1342" y="1878"/>
                  </a:cubicBezTo>
                  <a:lnTo>
                    <a:pt x="931" y="1475"/>
                  </a:lnTo>
                  <a:cubicBezTo>
                    <a:pt x="416" y="2085"/>
                    <a:pt x="79" y="2851"/>
                    <a:pt x="1" y="3686"/>
                  </a:cubicBezTo>
                  <a:lnTo>
                    <a:pt x="987" y="3686"/>
                  </a:lnTo>
                  <a:cubicBezTo>
                    <a:pt x="1173" y="3686"/>
                    <a:pt x="1338" y="3807"/>
                    <a:pt x="1381" y="3985"/>
                  </a:cubicBezTo>
                  <a:cubicBezTo>
                    <a:pt x="1442" y="4249"/>
                    <a:pt x="1247" y="4482"/>
                    <a:pt x="996" y="4482"/>
                  </a:cubicBezTo>
                  <a:lnTo>
                    <a:pt x="1" y="4482"/>
                  </a:lnTo>
                  <a:cubicBezTo>
                    <a:pt x="79" y="5330"/>
                    <a:pt x="416" y="6105"/>
                    <a:pt x="931" y="6723"/>
                  </a:cubicBezTo>
                  <a:lnTo>
                    <a:pt x="1342" y="6317"/>
                  </a:lnTo>
                  <a:cubicBezTo>
                    <a:pt x="1420" y="6239"/>
                    <a:pt x="1522" y="6200"/>
                    <a:pt x="1623" y="6200"/>
                  </a:cubicBezTo>
                  <a:cubicBezTo>
                    <a:pt x="1725" y="6200"/>
                    <a:pt x="1827" y="6239"/>
                    <a:pt x="1905" y="6317"/>
                  </a:cubicBezTo>
                  <a:cubicBezTo>
                    <a:pt x="2060" y="6468"/>
                    <a:pt x="2060" y="6723"/>
                    <a:pt x="1905" y="6879"/>
                  </a:cubicBezTo>
                  <a:lnTo>
                    <a:pt x="1494" y="7286"/>
                  </a:lnTo>
                  <a:cubicBezTo>
                    <a:pt x="2117" y="7801"/>
                    <a:pt x="2891" y="8138"/>
                    <a:pt x="3739" y="8220"/>
                  </a:cubicBezTo>
                  <a:lnTo>
                    <a:pt x="3739" y="7229"/>
                  </a:lnTo>
                  <a:cubicBezTo>
                    <a:pt x="3739" y="7048"/>
                    <a:pt x="3860" y="6879"/>
                    <a:pt x="4038" y="6840"/>
                  </a:cubicBezTo>
                  <a:cubicBezTo>
                    <a:pt x="4072" y="6832"/>
                    <a:pt x="4105" y="6828"/>
                    <a:pt x="4138" y="6828"/>
                  </a:cubicBezTo>
                  <a:cubicBezTo>
                    <a:pt x="4358" y="6828"/>
                    <a:pt x="4535" y="7007"/>
                    <a:pt x="4535" y="7225"/>
                  </a:cubicBezTo>
                  <a:lnTo>
                    <a:pt x="4535" y="8155"/>
                  </a:lnTo>
                  <a:cubicBezTo>
                    <a:pt x="5379" y="8073"/>
                    <a:pt x="6153" y="7744"/>
                    <a:pt x="6776" y="7234"/>
                  </a:cubicBezTo>
                  <a:lnTo>
                    <a:pt x="4522" y="5014"/>
                  </a:lnTo>
                  <a:cubicBezTo>
                    <a:pt x="4398" y="5063"/>
                    <a:pt x="4263" y="5089"/>
                    <a:pt x="4124" y="5089"/>
                  </a:cubicBezTo>
                  <a:cubicBezTo>
                    <a:pt x="4088" y="5089"/>
                    <a:pt x="4052" y="5087"/>
                    <a:pt x="4016" y="5084"/>
                  </a:cubicBezTo>
                  <a:cubicBezTo>
                    <a:pt x="3549" y="5027"/>
                    <a:pt x="3172" y="4660"/>
                    <a:pt x="3116" y="4197"/>
                  </a:cubicBezTo>
                  <a:cubicBezTo>
                    <a:pt x="3064" y="3729"/>
                    <a:pt x="3337" y="3314"/>
                    <a:pt x="3739" y="3145"/>
                  </a:cubicBezTo>
                  <a:lnTo>
                    <a:pt x="37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6423450" y="2268900"/>
              <a:ext cx="58125" cy="56725"/>
            </a:xfrm>
            <a:custGeom>
              <a:avLst/>
              <a:gdLst/>
              <a:ahLst/>
              <a:cxnLst/>
              <a:rect l="l" t="t" r="r" b="b"/>
              <a:pathLst>
                <a:path w="2325" h="2269" extrusionOk="0">
                  <a:moveTo>
                    <a:pt x="1306" y="1"/>
                  </a:moveTo>
                  <a:cubicBezTo>
                    <a:pt x="1206" y="1"/>
                    <a:pt x="1106" y="39"/>
                    <a:pt x="1030" y="114"/>
                  </a:cubicBezTo>
                  <a:lnTo>
                    <a:pt x="152" y="988"/>
                  </a:lnTo>
                  <a:cubicBezTo>
                    <a:pt x="1" y="1144"/>
                    <a:pt x="1" y="1391"/>
                    <a:pt x="152" y="1542"/>
                  </a:cubicBezTo>
                  <a:lnTo>
                    <a:pt x="879" y="2269"/>
                  </a:lnTo>
                  <a:cubicBezTo>
                    <a:pt x="1251" y="1702"/>
                    <a:pt x="1744" y="1218"/>
                    <a:pt x="2324" y="854"/>
                  </a:cubicBezTo>
                  <a:lnTo>
                    <a:pt x="1584" y="114"/>
                  </a:lnTo>
                  <a:cubicBezTo>
                    <a:pt x="1506" y="39"/>
                    <a:pt x="1406" y="1"/>
                    <a:pt x="13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7"/>
            <p:cNvSpPr/>
            <p:nvPr/>
          </p:nvSpPr>
          <p:spPr>
            <a:xfrm>
              <a:off x="6607125" y="2268900"/>
              <a:ext cx="57975" cy="56725"/>
            </a:xfrm>
            <a:custGeom>
              <a:avLst/>
              <a:gdLst/>
              <a:ahLst/>
              <a:cxnLst/>
              <a:rect l="l" t="t" r="r" b="b"/>
              <a:pathLst>
                <a:path w="2319" h="2269" extrusionOk="0">
                  <a:moveTo>
                    <a:pt x="1014" y="1"/>
                  </a:moveTo>
                  <a:cubicBezTo>
                    <a:pt x="914" y="1"/>
                    <a:pt x="813" y="39"/>
                    <a:pt x="736" y="114"/>
                  </a:cubicBezTo>
                  <a:lnTo>
                    <a:pt x="0" y="854"/>
                  </a:lnTo>
                  <a:cubicBezTo>
                    <a:pt x="575" y="1218"/>
                    <a:pt x="1069" y="1702"/>
                    <a:pt x="1441" y="2269"/>
                  </a:cubicBezTo>
                  <a:lnTo>
                    <a:pt x="2168" y="1542"/>
                  </a:lnTo>
                  <a:cubicBezTo>
                    <a:pt x="2319" y="1391"/>
                    <a:pt x="2319" y="1144"/>
                    <a:pt x="2168" y="988"/>
                  </a:cubicBezTo>
                  <a:lnTo>
                    <a:pt x="1289" y="114"/>
                  </a:lnTo>
                  <a:cubicBezTo>
                    <a:pt x="1214" y="39"/>
                    <a:pt x="1114" y="1"/>
                    <a:pt x="101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Freeform 5">
            <a:extLst>
              <a:ext uri="{FF2B5EF4-FFF2-40B4-BE49-F238E27FC236}">
                <a16:creationId xmlns:a16="http://schemas.microsoft.com/office/drawing/2014/main" id="{88034759-6EA7-4E60-8C7D-738CF23C45C4}"/>
              </a:ext>
            </a:extLst>
          </p:cNvPr>
          <p:cNvSpPr>
            <a:spLocks/>
          </p:cNvSpPr>
          <p:nvPr/>
        </p:nvSpPr>
        <p:spPr bwMode="auto">
          <a:xfrm rot="10800000">
            <a:off x="0" y="4246"/>
            <a:ext cx="9139238" cy="122529"/>
          </a:xfrm>
          <a:custGeom>
            <a:avLst/>
            <a:gdLst>
              <a:gd name="T0" fmla="*/ 0 w 5757"/>
              <a:gd name="T1" fmla="*/ 117 h 242"/>
              <a:gd name="T2" fmla="*/ 317 w 5757"/>
              <a:gd name="T3" fmla="*/ 0 h 242"/>
              <a:gd name="T4" fmla="*/ 1323 w 5757"/>
              <a:gd name="T5" fmla="*/ 117 h 242"/>
              <a:gd name="T6" fmla="*/ 2664 w 5757"/>
              <a:gd name="T7" fmla="*/ 0 h 242"/>
              <a:gd name="T8" fmla="*/ 2901 w 5757"/>
              <a:gd name="T9" fmla="*/ 117 h 242"/>
              <a:gd name="T10" fmla="*/ 3986 w 5757"/>
              <a:gd name="T11" fmla="*/ 0 h 242"/>
              <a:gd name="T12" fmla="*/ 4647 w 5757"/>
              <a:gd name="T13" fmla="*/ 117 h 242"/>
              <a:gd name="T14" fmla="*/ 5349 w 5757"/>
              <a:gd name="T15" fmla="*/ 0 h 242"/>
              <a:gd name="T16" fmla="*/ 5757 w 5757"/>
              <a:gd name="T17" fmla="*/ 117 h 242"/>
              <a:gd name="T18" fmla="*/ 5757 w 5757"/>
              <a:gd name="T19" fmla="*/ 242 h 242"/>
              <a:gd name="T20" fmla="*/ 0 w 5757"/>
              <a:gd name="T21" fmla="*/ 242 h 242"/>
              <a:gd name="T22" fmla="*/ 0 w 5757"/>
              <a:gd name="T23" fmla="*/ 11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757" h="242">
                <a:moveTo>
                  <a:pt x="0" y="117"/>
                </a:moveTo>
                <a:lnTo>
                  <a:pt x="317" y="0"/>
                </a:lnTo>
                <a:lnTo>
                  <a:pt x="1323" y="117"/>
                </a:lnTo>
                <a:lnTo>
                  <a:pt x="2664" y="0"/>
                </a:lnTo>
                <a:lnTo>
                  <a:pt x="2901" y="117"/>
                </a:lnTo>
                <a:lnTo>
                  <a:pt x="3986" y="0"/>
                </a:lnTo>
                <a:lnTo>
                  <a:pt x="4647" y="117"/>
                </a:lnTo>
                <a:lnTo>
                  <a:pt x="5349" y="0"/>
                </a:lnTo>
                <a:lnTo>
                  <a:pt x="5757" y="117"/>
                </a:lnTo>
                <a:lnTo>
                  <a:pt x="5757" y="242"/>
                </a:lnTo>
                <a:lnTo>
                  <a:pt x="0" y="242"/>
                </a:lnTo>
                <a:lnTo>
                  <a:pt x="0" y="117"/>
                </a:ln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7" name="Freeform 5">
            <a:extLst>
              <a:ext uri="{FF2B5EF4-FFF2-40B4-BE49-F238E27FC236}">
                <a16:creationId xmlns:a16="http://schemas.microsoft.com/office/drawing/2014/main" id="{2B76A957-E5B0-4563-AEA9-07792DA8F733}"/>
              </a:ext>
            </a:extLst>
          </p:cNvPr>
          <p:cNvSpPr>
            <a:spLocks/>
          </p:cNvSpPr>
          <p:nvPr/>
        </p:nvSpPr>
        <p:spPr bwMode="auto">
          <a:xfrm rot="10800000">
            <a:off x="-9616" y="62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8" name="Freeform 14">
            <a:extLst>
              <a:ext uri="{FF2B5EF4-FFF2-40B4-BE49-F238E27FC236}">
                <a16:creationId xmlns:a16="http://schemas.microsoft.com/office/drawing/2014/main" id="{ED69A30F-365C-4EC3-9FE3-9CF896F37A4B}"/>
              </a:ext>
            </a:extLst>
          </p:cNvPr>
          <p:cNvSpPr>
            <a:spLocks/>
          </p:cNvSpPr>
          <p:nvPr/>
        </p:nvSpPr>
        <p:spPr bwMode="auto">
          <a:xfrm>
            <a:off x="-13001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9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324" name="Google Shape;324;p19"/>
          <p:cNvGrpSpPr/>
          <p:nvPr/>
        </p:nvGrpSpPr>
        <p:grpSpPr>
          <a:xfrm>
            <a:off x="5344600" y="2076089"/>
            <a:ext cx="633001" cy="1187354"/>
            <a:chOff x="6192630" y="1740392"/>
            <a:chExt cx="719892" cy="1350494"/>
          </a:xfrm>
        </p:grpSpPr>
        <p:sp>
          <p:nvSpPr>
            <p:cNvPr id="325" name="Google Shape;325;p19"/>
            <p:cNvSpPr/>
            <p:nvPr/>
          </p:nvSpPr>
          <p:spPr>
            <a:xfrm>
              <a:off x="6456173" y="2362280"/>
              <a:ext cx="386966" cy="638218"/>
            </a:xfrm>
            <a:custGeom>
              <a:avLst/>
              <a:gdLst/>
              <a:ahLst/>
              <a:cxnLst/>
              <a:rect l="l" t="t" r="r" b="b"/>
              <a:pathLst>
                <a:path w="3151" h="5197" extrusionOk="0">
                  <a:moveTo>
                    <a:pt x="645" y="0"/>
                  </a:moveTo>
                  <a:cubicBezTo>
                    <a:pt x="256" y="26"/>
                    <a:pt x="0" y="1012"/>
                    <a:pt x="78" y="2198"/>
                  </a:cubicBezTo>
                  <a:lnTo>
                    <a:pt x="78" y="2198"/>
                  </a:lnTo>
                  <a:cubicBezTo>
                    <a:pt x="156" y="3388"/>
                    <a:pt x="870" y="4794"/>
                    <a:pt x="870" y="4794"/>
                  </a:cubicBezTo>
                  <a:lnTo>
                    <a:pt x="870" y="4794"/>
                  </a:lnTo>
                  <a:lnTo>
                    <a:pt x="3085" y="5196"/>
                  </a:lnTo>
                  <a:lnTo>
                    <a:pt x="3150" y="4932"/>
                  </a:lnTo>
                  <a:cubicBezTo>
                    <a:pt x="3150" y="4932"/>
                    <a:pt x="2830" y="4750"/>
                    <a:pt x="2237" y="4504"/>
                  </a:cubicBezTo>
                  <a:lnTo>
                    <a:pt x="2237" y="4504"/>
                  </a:lnTo>
                  <a:cubicBezTo>
                    <a:pt x="1644" y="4262"/>
                    <a:pt x="1381" y="4339"/>
                    <a:pt x="1381" y="4339"/>
                  </a:cubicBezTo>
                  <a:lnTo>
                    <a:pt x="1381" y="4339"/>
                  </a:lnTo>
                  <a:cubicBezTo>
                    <a:pt x="1458" y="3729"/>
                    <a:pt x="1445" y="2695"/>
                    <a:pt x="1614" y="1666"/>
                  </a:cubicBezTo>
                  <a:lnTo>
                    <a:pt x="1614" y="1666"/>
                  </a:lnTo>
                  <a:cubicBezTo>
                    <a:pt x="1796" y="519"/>
                    <a:pt x="1073" y="0"/>
                    <a:pt x="675" y="0"/>
                  </a:cubicBezTo>
                  <a:lnTo>
                    <a:pt x="675" y="0"/>
                  </a:lnTo>
                  <a:cubicBezTo>
                    <a:pt x="667" y="0"/>
                    <a:pt x="654" y="0"/>
                    <a:pt x="645" y="0"/>
                  </a:cubicBezTo>
                </a:path>
              </a:pathLst>
            </a:custGeom>
            <a:solidFill>
              <a:srgbClr val="D8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9"/>
            <p:cNvSpPr/>
            <p:nvPr/>
          </p:nvSpPr>
          <p:spPr>
            <a:xfrm>
              <a:off x="6815873" y="2929642"/>
              <a:ext cx="96650" cy="161243"/>
            </a:xfrm>
            <a:custGeom>
              <a:avLst/>
              <a:gdLst/>
              <a:ahLst/>
              <a:cxnLst/>
              <a:rect l="l" t="t" r="r" b="b"/>
              <a:pathLst>
                <a:path w="787" h="1313" extrusionOk="0">
                  <a:moveTo>
                    <a:pt x="609" y="0"/>
                  </a:moveTo>
                  <a:cubicBezTo>
                    <a:pt x="436" y="0"/>
                    <a:pt x="0" y="213"/>
                    <a:pt x="0" y="213"/>
                  </a:cubicBezTo>
                  <a:cubicBezTo>
                    <a:pt x="0" y="213"/>
                    <a:pt x="212" y="265"/>
                    <a:pt x="147" y="563"/>
                  </a:cubicBezTo>
                  <a:cubicBezTo>
                    <a:pt x="139" y="602"/>
                    <a:pt x="459" y="1203"/>
                    <a:pt x="636" y="1303"/>
                  </a:cubicBezTo>
                  <a:cubicBezTo>
                    <a:pt x="647" y="1309"/>
                    <a:pt x="657" y="1312"/>
                    <a:pt x="667" y="1312"/>
                  </a:cubicBezTo>
                  <a:cubicBezTo>
                    <a:pt x="777" y="1312"/>
                    <a:pt x="787" y="887"/>
                    <a:pt x="775" y="520"/>
                  </a:cubicBezTo>
                  <a:cubicBezTo>
                    <a:pt x="766" y="239"/>
                    <a:pt x="770" y="74"/>
                    <a:pt x="658" y="9"/>
                  </a:cubicBezTo>
                  <a:cubicBezTo>
                    <a:pt x="646" y="3"/>
                    <a:pt x="629" y="0"/>
                    <a:pt x="609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9"/>
            <p:cNvSpPr/>
            <p:nvPr/>
          </p:nvSpPr>
          <p:spPr>
            <a:xfrm>
              <a:off x="6461945" y="2445051"/>
              <a:ext cx="211106" cy="319661"/>
            </a:xfrm>
            <a:custGeom>
              <a:avLst/>
              <a:gdLst/>
              <a:ahLst/>
              <a:cxnLst/>
              <a:rect l="l" t="t" r="r" b="b"/>
              <a:pathLst>
                <a:path w="1719" h="2603" extrusionOk="0">
                  <a:moveTo>
                    <a:pt x="1494" y="1"/>
                  </a:moveTo>
                  <a:lnTo>
                    <a:pt x="1" y="1230"/>
                  </a:lnTo>
                  <a:lnTo>
                    <a:pt x="122" y="2562"/>
                  </a:lnTo>
                  <a:cubicBezTo>
                    <a:pt x="201" y="2591"/>
                    <a:pt x="298" y="2603"/>
                    <a:pt x="406" y="2603"/>
                  </a:cubicBezTo>
                  <a:cubicBezTo>
                    <a:pt x="918" y="2603"/>
                    <a:pt x="1658" y="2337"/>
                    <a:pt x="1658" y="2337"/>
                  </a:cubicBezTo>
                  <a:cubicBezTo>
                    <a:pt x="1658" y="2337"/>
                    <a:pt x="1719" y="1290"/>
                    <a:pt x="1719" y="862"/>
                  </a:cubicBezTo>
                  <a:cubicBezTo>
                    <a:pt x="1719" y="434"/>
                    <a:pt x="1494" y="1"/>
                    <a:pt x="1494" y="1"/>
                  </a:cubicBezTo>
                  <a:close/>
                </a:path>
              </a:pathLst>
            </a:custGeom>
            <a:solidFill>
              <a:srgbClr val="B31D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9"/>
            <p:cNvSpPr/>
            <p:nvPr/>
          </p:nvSpPr>
          <p:spPr>
            <a:xfrm>
              <a:off x="6456664" y="2708592"/>
              <a:ext cx="248808" cy="74051"/>
            </a:xfrm>
            <a:custGeom>
              <a:avLst/>
              <a:gdLst/>
              <a:ahLst/>
              <a:cxnLst/>
              <a:rect l="l" t="t" r="r" b="b"/>
              <a:pathLst>
                <a:path w="2026" h="603" extrusionOk="0">
                  <a:moveTo>
                    <a:pt x="1835" y="1"/>
                  </a:moveTo>
                  <a:cubicBezTo>
                    <a:pt x="1835" y="1"/>
                    <a:pt x="1550" y="109"/>
                    <a:pt x="883" y="260"/>
                  </a:cubicBezTo>
                  <a:cubicBezTo>
                    <a:pt x="386" y="373"/>
                    <a:pt x="1" y="252"/>
                    <a:pt x="1" y="252"/>
                  </a:cubicBezTo>
                  <a:lnTo>
                    <a:pt x="1" y="537"/>
                  </a:lnTo>
                  <a:cubicBezTo>
                    <a:pt x="1" y="537"/>
                    <a:pt x="1649" y="602"/>
                    <a:pt x="1835" y="360"/>
                  </a:cubicBezTo>
                  <a:cubicBezTo>
                    <a:pt x="2025" y="118"/>
                    <a:pt x="1835" y="1"/>
                    <a:pt x="1835" y="1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9"/>
            <p:cNvSpPr/>
            <p:nvPr/>
          </p:nvSpPr>
          <p:spPr>
            <a:xfrm>
              <a:off x="6192630" y="1956775"/>
              <a:ext cx="379475" cy="237628"/>
            </a:xfrm>
            <a:custGeom>
              <a:avLst/>
              <a:gdLst/>
              <a:ahLst/>
              <a:cxnLst/>
              <a:rect l="l" t="t" r="r" b="b"/>
              <a:pathLst>
                <a:path w="3090" h="1935" extrusionOk="0">
                  <a:moveTo>
                    <a:pt x="368" y="256"/>
                  </a:moveTo>
                  <a:lnTo>
                    <a:pt x="182" y="18"/>
                  </a:lnTo>
                  <a:lnTo>
                    <a:pt x="277" y="338"/>
                  </a:lnTo>
                  <a:lnTo>
                    <a:pt x="48" y="187"/>
                  </a:lnTo>
                  <a:lnTo>
                    <a:pt x="238" y="438"/>
                  </a:lnTo>
                  <a:lnTo>
                    <a:pt x="1" y="330"/>
                  </a:lnTo>
                  <a:lnTo>
                    <a:pt x="403" y="819"/>
                  </a:lnTo>
                  <a:lnTo>
                    <a:pt x="1337" y="1935"/>
                  </a:lnTo>
                  <a:lnTo>
                    <a:pt x="2908" y="1528"/>
                  </a:lnTo>
                  <a:lnTo>
                    <a:pt x="3090" y="1026"/>
                  </a:lnTo>
                  <a:cubicBezTo>
                    <a:pt x="3090" y="1026"/>
                    <a:pt x="2644" y="905"/>
                    <a:pt x="2423" y="1026"/>
                  </a:cubicBezTo>
                  <a:lnTo>
                    <a:pt x="2423" y="1026"/>
                  </a:lnTo>
                  <a:cubicBezTo>
                    <a:pt x="2203" y="1147"/>
                    <a:pt x="2103" y="1269"/>
                    <a:pt x="2103" y="1269"/>
                  </a:cubicBezTo>
                  <a:lnTo>
                    <a:pt x="2103" y="1269"/>
                  </a:lnTo>
                  <a:cubicBezTo>
                    <a:pt x="2103" y="1269"/>
                    <a:pt x="1619" y="1368"/>
                    <a:pt x="1519" y="1528"/>
                  </a:cubicBezTo>
                  <a:lnTo>
                    <a:pt x="1519" y="1528"/>
                  </a:lnTo>
                  <a:lnTo>
                    <a:pt x="528" y="646"/>
                  </a:lnTo>
                  <a:cubicBezTo>
                    <a:pt x="528" y="646"/>
                    <a:pt x="585" y="434"/>
                    <a:pt x="589" y="347"/>
                  </a:cubicBezTo>
                  <a:lnTo>
                    <a:pt x="589" y="347"/>
                  </a:lnTo>
                  <a:cubicBezTo>
                    <a:pt x="598" y="261"/>
                    <a:pt x="606" y="126"/>
                    <a:pt x="606" y="126"/>
                  </a:cubicBezTo>
                  <a:lnTo>
                    <a:pt x="606" y="126"/>
                  </a:lnTo>
                  <a:cubicBezTo>
                    <a:pt x="606" y="126"/>
                    <a:pt x="489" y="360"/>
                    <a:pt x="455" y="287"/>
                  </a:cubicBezTo>
                  <a:lnTo>
                    <a:pt x="455" y="287"/>
                  </a:lnTo>
                  <a:cubicBezTo>
                    <a:pt x="420" y="209"/>
                    <a:pt x="347" y="1"/>
                    <a:pt x="347" y="1"/>
                  </a:cubicBezTo>
                  <a:lnTo>
                    <a:pt x="347" y="1"/>
                  </a:lnTo>
                  <a:close/>
                </a:path>
              </a:pathLst>
            </a:custGeom>
            <a:solidFill>
              <a:srgbClr val="EF8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9"/>
            <p:cNvSpPr/>
            <p:nvPr/>
          </p:nvSpPr>
          <p:spPr>
            <a:xfrm>
              <a:off x="6544839" y="2003564"/>
              <a:ext cx="100579" cy="109542"/>
            </a:xfrm>
            <a:custGeom>
              <a:avLst/>
              <a:gdLst/>
              <a:ahLst/>
              <a:cxnLst/>
              <a:rect l="l" t="t" r="r" b="b"/>
              <a:pathLst>
                <a:path w="819" h="892" extrusionOk="0">
                  <a:moveTo>
                    <a:pt x="273" y="291"/>
                  </a:moveTo>
                  <a:lnTo>
                    <a:pt x="1" y="892"/>
                  </a:lnTo>
                  <a:lnTo>
                    <a:pt x="819" y="619"/>
                  </a:lnTo>
                  <a:lnTo>
                    <a:pt x="520" y="1"/>
                  </a:lnTo>
                  <a:close/>
                </a:path>
              </a:pathLst>
            </a:custGeom>
            <a:solidFill>
              <a:srgbClr val="D8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9"/>
            <p:cNvSpPr/>
            <p:nvPr/>
          </p:nvSpPr>
          <p:spPr>
            <a:xfrm>
              <a:off x="6449296" y="2055020"/>
              <a:ext cx="274229" cy="337591"/>
            </a:xfrm>
            <a:custGeom>
              <a:avLst/>
              <a:gdLst/>
              <a:ahLst/>
              <a:cxnLst/>
              <a:rect l="l" t="t" r="r" b="b"/>
              <a:pathLst>
                <a:path w="2233" h="2749" extrusionOk="0">
                  <a:moveTo>
                    <a:pt x="1810" y="0"/>
                  </a:moveTo>
                  <a:cubicBezTo>
                    <a:pt x="1456" y="0"/>
                    <a:pt x="930" y="194"/>
                    <a:pt x="571" y="412"/>
                  </a:cubicBezTo>
                  <a:cubicBezTo>
                    <a:pt x="0" y="758"/>
                    <a:pt x="247" y="1356"/>
                    <a:pt x="247" y="1805"/>
                  </a:cubicBezTo>
                  <a:cubicBezTo>
                    <a:pt x="247" y="2255"/>
                    <a:pt x="428" y="2666"/>
                    <a:pt x="428" y="2666"/>
                  </a:cubicBezTo>
                  <a:cubicBezTo>
                    <a:pt x="423" y="2673"/>
                    <a:pt x="428" y="2675"/>
                    <a:pt x="442" y="2675"/>
                  </a:cubicBezTo>
                  <a:cubicBezTo>
                    <a:pt x="491" y="2675"/>
                    <a:pt x="649" y="2644"/>
                    <a:pt x="838" y="2644"/>
                  </a:cubicBezTo>
                  <a:cubicBezTo>
                    <a:pt x="997" y="2644"/>
                    <a:pt x="1178" y="2666"/>
                    <a:pt x="1333" y="2749"/>
                  </a:cubicBezTo>
                  <a:cubicBezTo>
                    <a:pt x="1333" y="2749"/>
                    <a:pt x="1229" y="2113"/>
                    <a:pt x="1514" y="1805"/>
                  </a:cubicBezTo>
                  <a:cubicBezTo>
                    <a:pt x="1800" y="1498"/>
                    <a:pt x="2233" y="720"/>
                    <a:pt x="2189" y="248"/>
                  </a:cubicBezTo>
                  <a:cubicBezTo>
                    <a:pt x="2175" y="71"/>
                    <a:pt x="2024" y="0"/>
                    <a:pt x="1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9"/>
            <p:cNvSpPr/>
            <p:nvPr/>
          </p:nvSpPr>
          <p:spPr>
            <a:xfrm>
              <a:off x="6575173" y="2216141"/>
              <a:ext cx="37333" cy="141471"/>
            </a:xfrm>
            <a:custGeom>
              <a:avLst/>
              <a:gdLst/>
              <a:ahLst/>
              <a:cxnLst/>
              <a:rect l="l" t="t" r="r" b="b"/>
              <a:pathLst>
                <a:path w="304" h="1152" extrusionOk="0">
                  <a:moveTo>
                    <a:pt x="273" y="346"/>
                  </a:moveTo>
                  <a:cubicBezTo>
                    <a:pt x="273" y="346"/>
                    <a:pt x="122" y="766"/>
                    <a:pt x="191" y="1151"/>
                  </a:cubicBezTo>
                  <a:lnTo>
                    <a:pt x="22" y="1121"/>
                  </a:lnTo>
                  <a:cubicBezTo>
                    <a:pt x="22" y="1121"/>
                    <a:pt x="1" y="524"/>
                    <a:pt x="152" y="264"/>
                  </a:cubicBezTo>
                  <a:cubicBezTo>
                    <a:pt x="303" y="0"/>
                    <a:pt x="273" y="346"/>
                    <a:pt x="273" y="346"/>
                  </a:cubicBezTo>
                  <a:close/>
                </a:path>
              </a:pathLst>
            </a:custGeom>
            <a:solidFill>
              <a:srgbClr val="FFE3D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9"/>
            <p:cNvSpPr/>
            <p:nvPr/>
          </p:nvSpPr>
          <p:spPr>
            <a:xfrm>
              <a:off x="6519910" y="2056739"/>
              <a:ext cx="129808" cy="53175"/>
            </a:xfrm>
            <a:custGeom>
              <a:avLst/>
              <a:gdLst/>
              <a:ahLst/>
              <a:cxnLst/>
              <a:rect l="l" t="t" r="r" b="b"/>
              <a:pathLst>
                <a:path w="1057" h="433" extrusionOk="0">
                  <a:moveTo>
                    <a:pt x="1" y="398"/>
                  </a:moveTo>
                  <a:cubicBezTo>
                    <a:pt x="18" y="403"/>
                    <a:pt x="44" y="407"/>
                    <a:pt x="70" y="407"/>
                  </a:cubicBezTo>
                  <a:lnTo>
                    <a:pt x="70" y="407"/>
                  </a:lnTo>
                  <a:cubicBezTo>
                    <a:pt x="386" y="433"/>
                    <a:pt x="896" y="109"/>
                    <a:pt x="1056" y="0"/>
                  </a:cubicBezTo>
                  <a:lnTo>
                    <a:pt x="1056" y="0"/>
                  </a:lnTo>
                  <a:cubicBezTo>
                    <a:pt x="719" y="48"/>
                    <a:pt x="299" y="217"/>
                    <a:pt x="1" y="398"/>
                  </a:cubicBezTo>
                </a:path>
              </a:pathLst>
            </a:custGeom>
            <a:solidFill>
              <a:srgbClr val="EF8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9"/>
            <p:cNvSpPr/>
            <p:nvPr/>
          </p:nvSpPr>
          <p:spPr>
            <a:xfrm>
              <a:off x="6251578" y="2353684"/>
              <a:ext cx="420370" cy="595236"/>
            </a:xfrm>
            <a:custGeom>
              <a:avLst/>
              <a:gdLst/>
              <a:ahLst/>
              <a:cxnLst/>
              <a:rect l="l" t="t" r="r" b="b"/>
              <a:pathLst>
                <a:path w="3423" h="4847" extrusionOk="0">
                  <a:moveTo>
                    <a:pt x="1078" y="1217"/>
                  </a:moveTo>
                  <a:cubicBezTo>
                    <a:pt x="291" y="1913"/>
                    <a:pt x="1" y="2579"/>
                    <a:pt x="1" y="2579"/>
                  </a:cubicBezTo>
                  <a:lnTo>
                    <a:pt x="1" y="2579"/>
                  </a:lnTo>
                  <a:lnTo>
                    <a:pt x="1182" y="4846"/>
                  </a:lnTo>
                  <a:lnTo>
                    <a:pt x="1398" y="4764"/>
                  </a:lnTo>
                  <a:cubicBezTo>
                    <a:pt x="1398" y="4764"/>
                    <a:pt x="1316" y="4271"/>
                    <a:pt x="1208" y="3510"/>
                  </a:cubicBezTo>
                  <a:lnTo>
                    <a:pt x="1208" y="3510"/>
                  </a:lnTo>
                  <a:cubicBezTo>
                    <a:pt x="1139" y="3012"/>
                    <a:pt x="944" y="2709"/>
                    <a:pt x="758" y="2527"/>
                  </a:cubicBezTo>
                  <a:lnTo>
                    <a:pt x="758" y="2527"/>
                  </a:lnTo>
                  <a:cubicBezTo>
                    <a:pt x="935" y="2324"/>
                    <a:pt x="1178" y="2337"/>
                    <a:pt x="1454" y="2350"/>
                  </a:cubicBezTo>
                  <a:lnTo>
                    <a:pt x="1454" y="2350"/>
                  </a:lnTo>
                  <a:cubicBezTo>
                    <a:pt x="1809" y="2367"/>
                    <a:pt x="2216" y="2389"/>
                    <a:pt x="2614" y="1961"/>
                  </a:cubicBezTo>
                  <a:lnTo>
                    <a:pt x="2614" y="1961"/>
                  </a:lnTo>
                  <a:cubicBezTo>
                    <a:pt x="3423" y="1087"/>
                    <a:pt x="3077" y="234"/>
                    <a:pt x="2735" y="40"/>
                  </a:cubicBezTo>
                  <a:lnTo>
                    <a:pt x="2735" y="40"/>
                  </a:lnTo>
                  <a:cubicBezTo>
                    <a:pt x="2692" y="14"/>
                    <a:pt x="2644" y="1"/>
                    <a:pt x="2597" y="1"/>
                  </a:cubicBezTo>
                  <a:lnTo>
                    <a:pt x="2597" y="1"/>
                  </a:lnTo>
                  <a:cubicBezTo>
                    <a:pt x="2276" y="1"/>
                    <a:pt x="1857" y="533"/>
                    <a:pt x="1078" y="1217"/>
                  </a:cubicBezTo>
                </a:path>
              </a:pathLst>
            </a:custGeom>
            <a:solidFill>
              <a:srgbClr val="EF8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9"/>
            <p:cNvSpPr/>
            <p:nvPr/>
          </p:nvSpPr>
          <p:spPr>
            <a:xfrm>
              <a:off x="6347244" y="2912695"/>
              <a:ext cx="130299" cy="136314"/>
            </a:xfrm>
            <a:custGeom>
              <a:avLst/>
              <a:gdLst/>
              <a:ahLst/>
              <a:cxnLst/>
              <a:rect l="l" t="t" r="r" b="b"/>
              <a:pathLst>
                <a:path w="1061" h="1110" extrusionOk="0">
                  <a:moveTo>
                    <a:pt x="589" y="0"/>
                  </a:moveTo>
                  <a:cubicBezTo>
                    <a:pt x="589" y="0"/>
                    <a:pt x="592" y="220"/>
                    <a:pt x="434" y="220"/>
                  </a:cubicBezTo>
                  <a:cubicBezTo>
                    <a:pt x="414" y="220"/>
                    <a:pt x="390" y="216"/>
                    <a:pt x="364" y="208"/>
                  </a:cubicBezTo>
                  <a:cubicBezTo>
                    <a:pt x="364" y="208"/>
                    <a:pt x="363" y="208"/>
                    <a:pt x="363" y="208"/>
                  </a:cubicBezTo>
                  <a:cubicBezTo>
                    <a:pt x="315" y="208"/>
                    <a:pt x="1" y="897"/>
                    <a:pt x="5" y="1051"/>
                  </a:cubicBezTo>
                  <a:cubicBezTo>
                    <a:pt x="6" y="1092"/>
                    <a:pt x="30" y="1110"/>
                    <a:pt x="69" y="1110"/>
                  </a:cubicBezTo>
                  <a:cubicBezTo>
                    <a:pt x="292" y="1110"/>
                    <a:pt x="1023" y="540"/>
                    <a:pt x="1035" y="463"/>
                  </a:cubicBezTo>
                  <a:cubicBezTo>
                    <a:pt x="1060" y="260"/>
                    <a:pt x="589" y="0"/>
                    <a:pt x="589" y="0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9"/>
            <p:cNvSpPr/>
            <p:nvPr/>
          </p:nvSpPr>
          <p:spPr>
            <a:xfrm>
              <a:off x="6487489" y="1946214"/>
              <a:ext cx="198334" cy="121823"/>
            </a:xfrm>
            <a:custGeom>
              <a:avLst/>
              <a:gdLst/>
              <a:ahLst/>
              <a:cxnLst/>
              <a:rect l="l" t="t" r="r" b="b"/>
              <a:pathLst>
                <a:path w="1615" h="992" extrusionOk="0">
                  <a:moveTo>
                    <a:pt x="446" y="991"/>
                  </a:moveTo>
                  <a:cubicBezTo>
                    <a:pt x="446" y="991"/>
                    <a:pt x="1614" y="139"/>
                    <a:pt x="723" y="9"/>
                  </a:cubicBezTo>
                  <a:lnTo>
                    <a:pt x="723" y="9"/>
                  </a:lnTo>
                  <a:cubicBezTo>
                    <a:pt x="684" y="0"/>
                    <a:pt x="650" y="0"/>
                    <a:pt x="619" y="0"/>
                  </a:cubicBezTo>
                  <a:lnTo>
                    <a:pt x="619" y="0"/>
                  </a:lnTo>
                  <a:cubicBezTo>
                    <a:pt x="1" y="0"/>
                    <a:pt x="446" y="991"/>
                    <a:pt x="446" y="991"/>
                  </a:cubicBezTo>
                  <a:close/>
                </a:path>
              </a:pathLst>
            </a:custGeom>
            <a:solidFill>
              <a:srgbClr val="EF8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9"/>
            <p:cNvSpPr/>
            <p:nvPr/>
          </p:nvSpPr>
          <p:spPr>
            <a:xfrm>
              <a:off x="6531085" y="1902618"/>
              <a:ext cx="116422" cy="121823"/>
            </a:xfrm>
            <a:custGeom>
              <a:avLst/>
              <a:gdLst/>
              <a:ahLst/>
              <a:cxnLst/>
              <a:rect l="l" t="t" r="r" b="b"/>
              <a:pathLst>
                <a:path w="948" h="992" extrusionOk="0">
                  <a:moveTo>
                    <a:pt x="293" y="0"/>
                  </a:moveTo>
                  <a:cubicBezTo>
                    <a:pt x="99" y="0"/>
                    <a:pt x="1" y="258"/>
                    <a:pt x="22" y="342"/>
                  </a:cubicBezTo>
                  <a:cubicBezTo>
                    <a:pt x="47" y="435"/>
                    <a:pt x="151" y="456"/>
                    <a:pt x="261" y="456"/>
                  </a:cubicBezTo>
                  <a:cubicBezTo>
                    <a:pt x="350" y="456"/>
                    <a:pt x="445" y="442"/>
                    <a:pt x="504" y="442"/>
                  </a:cubicBezTo>
                  <a:cubicBezTo>
                    <a:pt x="508" y="442"/>
                    <a:pt x="512" y="442"/>
                    <a:pt x="515" y="442"/>
                  </a:cubicBezTo>
                  <a:cubicBezTo>
                    <a:pt x="641" y="451"/>
                    <a:pt x="537" y="991"/>
                    <a:pt x="537" y="991"/>
                  </a:cubicBezTo>
                  <a:lnTo>
                    <a:pt x="701" y="766"/>
                  </a:lnTo>
                  <a:cubicBezTo>
                    <a:pt x="701" y="766"/>
                    <a:pt x="948" y="628"/>
                    <a:pt x="866" y="416"/>
                  </a:cubicBezTo>
                  <a:cubicBezTo>
                    <a:pt x="827" y="308"/>
                    <a:pt x="515" y="14"/>
                    <a:pt x="308" y="1"/>
                  </a:cubicBezTo>
                  <a:cubicBezTo>
                    <a:pt x="303" y="0"/>
                    <a:pt x="298" y="0"/>
                    <a:pt x="293" y="0"/>
                  </a:cubicBezTo>
                  <a:close/>
                </a:path>
              </a:pathLst>
            </a:custGeom>
            <a:solidFill>
              <a:srgbClr val="07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9"/>
            <p:cNvSpPr/>
            <p:nvPr/>
          </p:nvSpPr>
          <p:spPr>
            <a:xfrm>
              <a:off x="6601699" y="1991407"/>
              <a:ext cx="29965" cy="29350"/>
            </a:xfrm>
            <a:custGeom>
              <a:avLst/>
              <a:gdLst/>
              <a:ahLst/>
              <a:cxnLst/>
              <a:rect l="l" t="t" r="r" b="b"/>
              <a:pathLst>
                <a:path w="244" h="239" extrusionOk="0">
                  <a:moveTo>
                    <a:pt x="53" y="95"/>
                  </a:moveTo>
                  <a:cubicBezTo>
                    <a:pt x="40" y="160"/>
                    <a:pt x="1" y="212"/>
                    <a:pt x="48" y="225"/>
                  </a:cubicBezTo>
                  <a:lnTo>
                    <a:pt x="48" y="225"/>
                  </a:lnTo>
                  <a:cubicBezTo>
                    <a:pt x="96" y="238"/>
                    <a:pt x="213" y="204"/>
                    <a:pt x="230" y="139"/>
                  </a:cubicBezTo>
                  <a:lnTo>
                    <a:pt x="230" y="139"/>
                  </a:lnTo>
                  <a:cubicBezTo>
                    <a:pt x="243" y="74"/>
                    <a:pt x="217" y="13"/>
                    <a:pt x="170" y="0"/>
                  </a:cubicBezTo>
                  <a:lnTo>
                    <a:pt x="170" y="0"/>
                  </a:lnTo>
                  <a:cubicBezTo>
                    <a:pt x="165" y="0"/>
                    <a:pt x="157" y="0"/>
                    <a:pt x="152" y="0"/>
                  </a:cubicBezTo>
                  <a:lnTo>
                    <a:pt x="152" y="0"/>
                  </a:lnTo>
                  <a:cubicBezTo>
                    <a:pt x="109" y="0"/>
                    <a:pt x="66" y="39"/>
                    <a:pt x="53" y="95"/>
                  </a:cubicBezTo>
                </a:path>
              </a:pathLst>
            </a:custGeom>
            <a:solidFill>
              <a:srgbClr val="EF8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9"/>
            <p:cNvSpPr/>
            <p:nvPr/>
          </p:nvSpPr>
          <p:spPr>
            <a:xfrm>
              <a:off x="6413068" y="1740392"/>
              <a:ext cx="198334" cy="191330"/>
            </a:xfrm>
            <a:custGeom>
              <a:avLst/>
              <a:gdLst/>
              <a:ahLst/>
              <a:cxnLst/>
              <a:rect l="l" t="t" r="r" b="b"/>
              <a:pathLst>
                <a:path w="1615" h="1558" extrusionOk="0">
                  <a:moveTo>
                    <a:pt x="806" y="0"/>
                  </a:moveTo>
                  <a:cubicBezTo>
                    <a:pt x="402" y="0"/>
                    <a:pt x="60" y="311"/>
                    <a:pt x="31" y="725"/>
                  </a:cubicBezTo>
                  <a:cubicBezTo>
                    <a:pt x="1" y="1153"/>
                    <a:pt x="321" y="1525"/>
                    <a:pt x="754" y="1555"/>
                  </a:cubicBezTo>
                  <a:cubicBezTo>
                    <a:pt x="773" y="1557"/>
                    <a:pt x="791" y="1557"/>
                    <a:pt x="810" y="1557"/>
                  </a:cubicBezTo>
                  <a:cubicBezTo>
                    <a:pt x="1214" y="1557"/>
                    <a:pt x="1555" y="1246"/>
                    <a:pt x="1584" y="833"/>
                  </a:cubicBezTo>
                  <a:cubicBezTo>
                    <a:pt x="1615" y="405"/>
                    <a:pt x="1295" y="32"/>
                    <a:pt x="862" y="2"/>
                  </a:cubicBezTo>
                  <a:cubicBezTo>
                    <a:pt x="843" y="1"/>
                    <a:pt x="824" y="0"/>
                    <a:pt x="8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9"/>
            <p:cNvSpPr/>
            <p:nvPr/>
          </p:nvSpPr>
          <p:spPr>
            <a:xfrm>
              <a:off x="6320104" y="2351596"/>
              <a:ext cx="331212" cy="363012"/>
            </a:xfrm>
            <a:custGeom>
              <a:avLst/>
              <a:gdLst/>
              <a:ahLst/>
              <a:cxnLst/>
              <a:rect l="l" t="t" r="r" b="b"/>
              <a:pathLst>
                <a:path w="2697" h="2956" extrusionOk="0">
                  <a:moveTo>
                    <a:pt x="2045" y="0"/>
                  </a:moveTo>
                  <a:cubicBezTo>
                    <a:pt x="1917" y="0"/>
                    <a:pt x="1757" y="40"/>
                    <a:pt x="1558" y="156"/>
                  </a:cubicBezTo>
                  <a:cubicBezTo>
                    <a:pt x="386" y="835"/>
                    <a:pt x="1" y="1722"/>
                    <a:pt x="1" y="1722"/>
                  </a:cubicBezTo>
                  <a:cubicBezTo>
                    <a:pt x="615" y="1999"/>
                    <a:pt x="935" y="2955"/>
                    <a:pt x="935" y="2955"/>
                  </a:cubicBezTo>
                  <a:cubicBezTo>
                    <a:pt x="935" y="2955"/>
                    <a:pt x="2489" y="1766"/>
                    <a:pt x="2592" y="1199"/>
                  </a:cubicBezTo>
                  <a:cubicBezTo>
                    <a:pt x="2696" y="636"/>
                    <a:pt x="2445" y="195"/>
                    <a:pt x="2445" y="195"/>
                  </a:cubicBezTo>
                  <a:cubicBezTo>
                    <a:pt x="2445" y="195"/>
                    <a:pt x="2326" y="0"/>
                    <a:pt x="2045" y="0"/>
                  </a:cubicBezTo>
                  <a:close/>
                </a:path>
              </a:pathLst>
            </a:custGeom>
            <a:solidFill>
              <a:srgbClr val="CF33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9"/>
            <p:cNvSpPr/>
            <p:nvPr/>
          </p:nvSpPr>
          <p:spPr>
            <a:xfrm>
              <a:off x="6569278" y="2059318"/>
              <a:ext cx="155843" cy="189857"/>
            </a:xfrm>
            <a:custGeom>
              <a:avLst/>
              <a:gdLst/>
              <a:ahLst/>
              <a:cxnLst/>
              <a:rect l="l" t="t" r="r" b="b"/>
              <a:pathLst>
                <a:path w="1269" h="1546" extrusionOk="0">
                  <a:moveTo>
                    <a:pt x="403" y="1546"/>
                  </a:moveTo>
                  <a:cubicBezTo>
                    <a:pt x="767" y="1546"/>
                    <a:pt x="1005" y="931"/>
                    <a:pt x="1065" y="758"/>
                  </a:cubicBezTo>
                  <a:lnTo>
                    <a:pt x="1065" y="758"/>
                  </a:lnTo>
                  <a:cubicBezTo>
                    <a:pt x="1065" y="758"/>
                    <a:pt x="1269" y="10"/>
                    <a:pt x="974" y="1"/>
                  </a:cubicBezTo>
                  <a:lnTo>
                    <a:pt x="974" y="1"/>
                  </a:lnTo>
                  <a:cubicBezTo>
                    <a:pt x="970" y="1"/>
                    <a:pt x="966" y="1"/>
                    <a:pt x="961" y="1"/>
                  </a:cubicBezTo>
                  <a:lnTo>
                    <a:pt x="961" y="1"/>
                  </a:lnTo>
                  <a:cubicBezTo>
                    <a:pt x="347" y="1"/>
                    <a:pt x="1" y="1546"/>
                    <a:pt x="403" y="1546"/>
                  </a:cubicBezTo>
                </a:path>
              </a:pathLst>
            </a:custGeom>
            <a:solidFill>
              <a:srgbClr val="EF8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9"/>
            <p:cNvSpPr/>
            <p:nvPr/>
          </p:nvSpPr>
          <p:spPr>
            <a:xfrm>
              <a:off x="6320104" y="2351596"/>
              <a:ext cx="331212" cy="363012"/>
            </a:xfrm>
            <a:custGeom>
              <a:avLst/>
              <a:gdLst/>
              <a:ahLst/>
              <a:cxnLst/>
              <a:rect l="l" t="t" r="r" b="b"/>
              <a:pathLst>
                <a:path w="2697" h="2956" extrusionOk="0">
                  <a:moveTo>
                    <a:pt x="2045" y="0"/>
                  </a:moveTo>
                  <a:cubicBezTo>
                    <a:pt x="1917" y="0"/>
                    <a:pt x="1757" y="40"/>
                    <a:pt x="1558" y="156"/>
                  </a:cubicBezTo>
                  <a:cubicBezTo>
                    <a:pt x="386" y="835"/>
                    <a:pt x="1" y="1722"/>
                    <a:pt x="1" y="1722"/>
                  </a:cubicBezTo>
                  <a:cubicBezTo>
                    <a:pt x="615" y="1999"/>
                    <a:pt x="935" y="2955"/>
                    <a:pt x="935" y="2955"/>
                  </a:cubicBezTo>
                  <a:cubicBezTo>
                    <a:pt x="935" y="2955"/>
                    <a:pt x="2489" y="1766"/>
                    <a:pt x="2592" y="1199"/>
                  </a:cubicBezTo>
                  <a:cubicBezTo>
                    <a:pt x="2696" y="636"/>
                    <a:pt x="2445" y="195"/>
                    <a:pt x="2445" y="195"/>
                  </a:cubicBezTo>
                  <a:cubicBezTo>
                    <a:pt x="2445" y="195"/>
                    <a:pt x="2326" y="0"/>
                    <a:pt x="20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6299963" y="2547594"/>
              <a:ext cx="161123" cy="189365"/>
            </a:xfrm>
            <a:custGeom>
              <a:avLst/>
              <a:gdLst/>
              <a:ahLst/>
              <a:cxnLst/>
              <a:rect l="l" t="t" r="r" b="b"/>
              <a:pathLst>
                <a:path w="1312" h="1542" extrusionOk="0">
                  <a:moveTo>
                    <a:pt x="1311" y="1472"/>
                  </a:moveTo>
                  <a:cubicBezTo>
                    <a:pt x="1311" y="1472"/>
                    <a:pt x="987" y="646"/>
                    <a:pt x="649" y="325"/>
                  </a:cubicBezTo>
                  <a:cubicBezTo>
                    <a:pt x="316" y="1"/>
                    <a:pt x="165" y="1"/>
                    <a:pt x="165" y="1"/>
                  </a:cubicBezTo>
                  <a:lnTo>
                    <a:pt x="0" y="230"/>
                  </a:lnTo>
                  <a:lnTo>
                    <a:pt x="965" y="1541"/>
                  </a:lnTo>
                  <a:close/>
                </a:path>
              </a:pathLst>
            </a:custGeom>
            <a:solidFill>
              <a:srgbClr val="F8E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9"/>
            <p:cNvSpPr/>
            <p:nvPr/>
          </p:nvSpPr>
          <p:spPr>
            <a:xfrm>
              <a:off x="6373279" y="2342017"/>
              <a:ext cx="243404" cy="316223"/>
            </a:xfrm>
            <a:custGeom>
              <a:avLst/>
              <a:gdLst/>
              <a:ahLst/>
              <a:cxnLst/>
              <a:rect l="l" t="t" r="r" b="b"/>
              <a:pathLst>
                <a:path w="1982" h="2575" extrusionOk="0">
                  <a:moveTo>
                    <a:pt x="1934" y="1"/>
                  </a:moveTo>
                  <a:cubicBezTo>
                    <a:pt x="1934" y="1"/>
                    <a:pt x="1982" y="637"/>
                    <a:pt x="1757" y="1074"/>
                  </a:cubicBezTo>
                  <a:cubicBezTo>
                    <a:pt x="1536" y="1515"/>
                    <a:pt x="174" y="2575"/>
                    <a:pt x="174" y="2575"/>
                  </a:cubicBezTo>
                  <a:lnTo>
                    <a:pt x="0" y="2397"/>
                  </a:lnTo>
                  <a:cubicBezTo>
                    <a:pt x="0" y="2397"/>
                    <a:pt x="1376" y="1381"/>
                    <a:pt x="1580" y="948"/>
                  </a:cubicBezTo>
                  <a:cubicBezTo>
                    <a:pt x="1779" y="515"/>
                    <a:pt x="1779" y="14"/>
                    <a:pt x="1779" y="14"/>
                  </a:cubicBezTo>
                  <a:close/>
                </a:path>
              </a:pathLst>
            </a:custGeom>
            <a:solidFill>
              <a:srgbClr val="F8EFD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9"/>
            <p:cNvSpPr/>
            <p:nvPr/>
          </p:nvSpPr>
          <p:spPr>
            <a:xfrm>
              <a:off x="6482699" y="1829303"/>
              <a:ext cx="247211" cy="300872"/>
            </a:xfrm>
            <a:custGeom>
              <a:avLst/>
              <a:gdLst/>
              <a:ahLst/>
              <a:cxnLst/>
              <a:rect l="l" t="t" r="r" b="b"/>
              <a:pathLst>
                <a:path w="2013" h="2450" extrusionOk="0">
                  <a:moveTo>
                    <a:pt x="494" y="334"/>
                  </a:moveTo>
                  <a:lnTo>
                    <a:pt x="191" y="22"/>
                  </a:lnTo>
                  <a:lnTo>
                    <a:pt x="364" y="373"/>
                  </a:lnTo>
                  <a:lnTo>
                    <a:pt x="1" y="282"/>
                  </a:lnTo>
                  <a:lnTo>
                    <a:pt x="282" y="494"/>
                  </a:lnTo>
                  <a:lnTo>
                    <a:pt x="22" y="503"/>
                  </a:lnTo>
                  <a:lnTo>
                    <a:pt x="546" y="680"/>
                  </a:lnTo>
                  <a:cubicBezTo>
                    <a:pt x="710" y="1048"/>
                    <a:pt x="1368" y="2449"/>
                    <a:pt x="1632" y="2449"/>
                  </a:cubicBezTo>
                  <a:lnTo>
                    <a:pt x="1632" y="2449"/>
                  </a:lnTo>
                  <a:cubicBezTo>
                    <a:pt x="1632" y="2449"/>
                    <a:pt x="2012" y="2367"/>
                    <a:pt x="1511" y="1580"/>
                  </a:cubicBezTo>
                  <a:lnTo>
                    <a:pt x="1511" y="1580"/>
                  </a:lnTo>
                  <a:cubicBezTo>
                    <a:pt x="1433" y="1459"/>
                    <a:pt x="922" y="805"/>
                    <a:pt x="723" y="554"/>
                  </a:cubicBezTo>
                  <a:lnTo>
                    <a:pt x="723" y="554"/>
                  </a:lnTo>
                  <a:lnTo>
                    <a:pt x="857" y="265"/>
                  </a:lnTo>
                  <a:lnTo>
                    <a:pt x="667" y="433"/>
                  </a:lnTo>
                  <a:lnTo>
                    <a:pt x="555" y="1"/>
                  </a:lnTo>
                  <a:close/>
                </a:path>
              </a:pathLst>
            </a:custGeom>
            <a:solidFill>
              <a:srgbClr val="EF8D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" name="Google Shape;346;p19"/>
          <p:cNvGrpSpPr/>
          <p:nvPr/>
        </p:nvGrpSpPr>
        <p:grpSpPr>
          <a:xfrm>
            <a:off x="7440415" y="2090208"/>
            <a:ext cx="801351" cy="1159117"/>
            <a:chOff x="4793742" y="1866268"/>
            <a:chExt cx="917612" cy="1327284"/>
          </a:xfrm>
        </p:grpSpPr>
        <p:sp>
          <p:nvSpPr>
            <p:cNvPr id="347" name="Google Shape;347;p19"/>
            <p:cNvSpPr/>
            <p:nvPr/>
          </p:nvSpPr>
          <p:spPr>
            <a:xfrm>
              <a:off x="5435037" y="2230509"/>
              <a:ext cx="276317" cy="160015"/>
            </a:xfrm>
            <a:custGeom>
              <a:avLst/>
              <a:gdLst/>
              <a:ahLst/>
              <a:cxnLst/>
              <a:rect l="l" t="t" r="r" b="b"/>
              <a:pathLst>
                <a:path w="2250" h="1303" extrusionOk="0">
                  <a:moveTo>
                    <a:pt x="0" y="299"/>
                  </a:moveTo>
                  <a:lnTo>
                    <a:pt x="1419" y="1038"/>
                  </a:lnTo>
                  <a:lnTo>
                    <a:pt x="1990" y="1302"/>
                  </a:lnTo>
                  <a:lnTo>
                    <a:pt x="1826" y="1099"/>
                  </a:lnTo>
                  <a:lnTo>
                    <a:pt x="2120" y="1220"/>
                  </a:lnTo>
                  <a:lnTo>
                    <a:pt x="1917" y="1038"/>
                  </a:lnTo>
                  <a:lnTo>
                    <a:pt x="2250" y="1051"/>
                  </a:lnTo>
                  <a:lnTo>
                    <a:pt x="1969" y="926"/>
                  </a:lnTo>
                  <a:lnTo>
                    <a:pt x="2224" y="887"/>
                  </a:lnTo>
                  <a:cubicBezTo>
                    <a:pt x="2224" y="887"/>
                    <a:pt x="2003" y="865"/>
                    <a:pt x="1921" y="852"/>
                  </a:cubicBezTo>
                  <a:lnTo>
                    <a:pt x="1921" y="852"/>
                  </a:lnTo>
                  <a:cubicBezTo>
                    <a:pt x="1839" y="839"/>
                    <a:pt x="2038" y="666"/>
                    <a:pt x="2038" y="666"/>
                  </a:cubicBezTo>
                  <a:lnTo>
                    <a:pt x="2038" y="666"/>
                  </a:lnTo>
                  <a:cubicBezTo>
                    <a:pt x="2038" y="666"/>
                    <a:pt x="1908" y="710"/>
                    <a:pt x="1826" y="736"/>
                  </a:cubicBezTo>
                  <a:lnTo>
                    <a:pt x="1826" y="736"/>
                  </a:lnTo>
                  <a:cubicBezTo>
                    <a:pt x="1744" y="762"/>
                    <a:pt x="1553" y="874"/>
                    <a:pt x="1553" y="874"/>
                  </a:cubicBezTo>
                  <a:lnTo>
                    <a:pt x="1553" y="874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9"/>
            <p:cNvSpPr/>
            <p:nvPr/>
          </p:nvSpPr>
          <p:spPr>
            <a:xfrm>
              <a:off x="5123109" y="2314877"/>
              <a:ext cx="386966" cy="638218"/>
            </a:xfrm>
            <a:custGeom>
              <a:avLst/>
              <a:gdLst/>
              <a:ahLst/>
              <a:cxnLst/>
              <a:rect l="l" t="t" r="r" b="b"/>
              <a:pathLst>
                <a:path w="3151" h="5197" extrusionOk="0">
                  <a:moveTo>
                    <a:pt x="1541" y="1667"/>
                  </a:moveTo>
                  <a:cubicBezTo>
                    <a:pt x="1705" y="2696"/>
                    <a:pt x="1692" y="3730"/>
                    <a:pt x="1770" y="4340"/>
                  </a:cubicBezTo>
                  <a:lnTo>
                    <a:pt x="1770" y="4340"/>
                  </a:lnTo>
                  <a:cubicBezTo>
                    <a:pt x="1770" y="4340"/>
                    <a:pt x="1506" y="4258"/>
                    <a:pt x="913" y="4505"/>
                  </a:cubicBezTo>
                  <a:lnTo>
                    <a:pt x="913" y="4505"/>
                  </a:lnTo>
                  <a:cubicBezTo>
                    <a:pt x="321" y="4751"/>
                    <a:pt x="0" y="4929"/>
                    <a:pt x="0" y="4929"/>
                  </a:cubicBezTo>
                  <a:lnTo>
                    <a:pt x="0" y="4929"/>
                  </a:lnTo>
                  <a:lnTo>
                    <a:pt x="65" y="5197"/>
                  </a:lnTo>
                  <a:lnTo>
                    <a:pt x="2280" y="4790"/>
                  </a:lnTo>
                  <a:cubicBezTo>
                    <a:pt x="2280" y="4790"/>
                    <a:pt x="2994" y="3389"/>
                    <a:pt x="3072" y="2199"/>
                  </a:cubicBezTo>
                  <a:lnTo>
                    <a:pt x="3072" y="2199"/>
                  </a:lnTo>
                  <a:cubicBezTo>
                    <a:pt x="3150" y="1013"/>
                    <a:pt x="2895" y="27"/>
                    <a:pt x="2505" y="1"/>
                  </a:cubicBezTo>
                  <a:lnTo>
                    <a:pt x="2505" y="1"/>
                  </a:lnTo>
                  <a:cubicBezTo>
                    <a:pt x="2497" y="1"/>
                    <a:pt x="2488" y="1"/>
                    <a:pt x="2475" y="1"/>
                  </a:cubicBezTo>
                  <a:lnTo>
                    <a:pt x="2475" y="1"/>
                  </a:lnTo>
                  <a:cubicBezTo>
                    <a:pt x="2077" y="1"/>
                    <a:pt x="1355" y="520"/>
                    <a:pt x="1541" y="1667"/>
                  </a:cubicBezTo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9"/>
            <p:cNvSpPr/>
            <p:nvPr/>
          </p:nvSpPr>
          <p:spPr>
            <a:xfrm>
              <a:off x="5293073" y="2397771"/>
              <a:ext cx="211597" cy="319661"/>
            </a:xfrm>
            <a:custGeom>
              <a:avLst/>
              <a:gdLst/>
              <a:ahLst/>
              <a:cxnLst/>
              <a:rect l="l" t="t" r="r" b="b"/>
              <a:pathLst>
                <a:path w="1723" h="2603" extrusionOk="0">
                  <a:moveTo>
                    <a:pt x="226" y="1"/>
                  </a:moveTo>
                  <a:cubicBezTo>
                    <a:pt x="226" y="1"/>
                    <a:pt x="1" y="434"/>
                    <a:pt x="1" y="862"/>
                  </a:cubicBezTo>
                  <a:cubicBezTo>
                    <a:pt x="1" y="1290"/>
                    <a:pt x="61" y="2337"/>
                    <a:pt x="61" y="2337"/>
                  </a:cubicBezTo>
                  <a:cubicBezTo>
                    <a:pt x="61" y="2337"/>
                    <a:pt x="802" y="2603"/>
                    <a:pt x="1313" y="2603"/>
                  </a:cubicBezTo>
                  <a:cubicBezTo>
                    <a:pt x="1421" y="2603"/>
                    <a:pt x="1519" y="2591"/>
                    <a:pt x="1597" y="2562"/>
                  </a:cubicBezTo>
                  <a:lnTo>
                    <a:pt x="1723" y="1230"/>
                  </a:lnTo>
                  <a:lnTo>
                    <a:pt x="226" y="1"/>
                  </a:lnTo>
                  <a:close/>
                </a:path>
              </a:pathLst>
            </a:custGeom>
            <a:solidFill>
              <a:srgbClr val="007F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9"/>
            <p:cNvSpPr/>
            <p:nvPr/>
          </p:nvSpPr>
          <p:spPr>
            <a:xfrm>
              <a:off x="5053601" y="2882362"/>
              <a:ext cx="97264" cy="161120"/>
            </a:xfrm>
            <a:custGeom>
              <a:avLst/>
              <a:gdLst/>
              <a:ahLst/>
              <a:cxnLst/>
              <a:rect l="l" t="t" r="r" b="b"/>
              <a:pathLst>
                <a:path w="792" h="1312" extrusionOk="0">
                  <a:moveTo>
                    <a:pt x="182" y="0"/>
                  </a:moveTo>
                  <a:cubicBezTo>
                    <a:pt x="162" y="0"/>
                    <a:pt x="146" y="3"/>
                    <a:pt x="134" y="9"/>
                  </a:cubicBezTo>
                  <a:cubicBezTo>
                    <a:pt x="17" y="70"/>
                    <a:pt x="21" y="239"/>
                    <a:pt x="13" y="520"/>
                  </a:cubicBezTo>
                  <a:cubicBezTo>
                    <a:pt x="1" y="888"/>
                    <a:pt x="11" y="1311"/>
                    <a:pt x="122" y="1311"/>
                  </a:cubicBezTo>
                  <a:cubicBezTo>
                    <a:pt x="131" y="1311"/>
                    <a:pt x="141" y="1309"/>
                    <a:pt x="151" y="1303"/>
                  </a:cubicBezTo>
                  <a:cubicBezTo>
                    <a:pt x="333" y="1199"/>
                    <a:pt x="653" y="602"/>
                    <a:pt x="640" y="559"/>
                  </a:cubicBezTo>
                  <a:cubicBezTo>
                    <a:pt x="575" y="264"/>
                    <a:pt x="791" y="213"/>
                    <a:pt x="791" y="213"/>
                  </a:cubicBezTo>
                  <a:cubicBezTo>
                    <a:pt x="791" y="213"/>
                    <a:pt x="356" y="0"/>
                    <a:pt x="18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9"/>
            <p:cNvSpPr/>
            <p:nvPr/>
          </p:nvSpPr>
          <p:spPr>
            <a:xfrm>
              <a:off x="5291477" y="1952600"/>
              <a:ext cx="129808" cy="113840"/>
            </a:xfrm>
            <a:custGeom>
              <a:avLst/>
              <a:gdLst/>
              <a:ahLst/>
              <a:cxnLst/>
              <a:rect l="l" t="t" r="r" b="b"/>
              <a:pathLst>
                <a:path w="1057" h="927" extrusionOk="0">
                  <a:moveTo>
                    <a:pt x="239" y="654"/>
                  </a:moveTo>
                  <a:lnTo>
                    <a:pt x="1057" y="926"/>
                  </a:lnTo>
                  <a:lnTo>
                    <a:pt x="784" y="32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9"/>
            <p:cNvSpPr/>
            <p:nvPr/>
          </p:nvSpPr>
          <p:spPr>
            <a:xfrm>
              <a:off x="4793742" y="1883829"/>
              <a:ext cx="198825" cy="191330"/>
            </a:xfrm>
            <a:custGeom>
              <a:avLst/>
              <a:gdLst/>
              <a:ahLst/>
              <a:cxnLst/>
              <a:rect l="l" t="t" r="r" b="b"/>
              <a:pathLst>
                <a:path w="1619" h="1558" extrusionOk="0">
                  <a:moveTo>
                    <a:pt x="809" y="0"/>
                  </a:moveTo>
                  <a:cubicBezTo>
                    <a:pt x="790" y="0"/>
                    <a:pt x="772" y="1"/>
                    <a:pt x="753" y="2"/>
                  </a:cubicBezTo>
                  <a:cubicBezTo>
                    <a:pt x="325" y="33"/>
                    <a:pt x="0" y="405"/>
                    <a:pt x="30" y="833"/>
                  </a:cubicBezTo>
                  <a:cubicBezTo>
                    <a:pt x="59" y="1247"/>
                    <a:pt x="401" y="1557"/>
                    <a:pt x="809" y="1557"/>
                  </a:cubicBezTo>
                  <a:cubicBezTo>
                    <a:pt x="828" y="1557"/>
                    <a:pt x="846" y="1557"/>
                    <a:pt x="865" y="1555"/>
                  </a:cubicBezTo>
                  <a:cubicBezTo>
                    <a:pt x="1294" y="1525"/>
                    <a:pt x="1618" y="1153"/>
                    <a:pt x="1588" y="725"/>
                  </a:cubicBezTo>
                  <a:cubicBezTo>
                    <a:pt x="1555" y="311"/>
                    <a:pt x="1213" y="0"/>
                    <a:pt x="8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9"/>
            <p:cNvSpPr/>
            <p:nvPr/>
          </p:nvSpPr>
          <p:spPr>
            <a:xfrm>
              <a:off x="5242600" y="2008231"/>
              <a:ext cx="274352" cy="337100"/>
            </a:xfrm>
            <a:custGeom>
              <a:avLst/>
              <a:gdLst/>
              <a:ahLst/>
              <a:cxnLst/>
              <a:rect l="l" t="t" r="r" b="b"/>
              <a:pathLst>
                <a:path w="2234" h="2745" extrusionOk="0">
                  <a:moveTo>
                    <a:pt x="423" y="1"/>
                  </a:moveTo>
                  <a:cubicBezTo>
                    <a:pt x="210" y="1"/>
                    <a:pt x="59" y="71"/>
                    <a:pt x="44" y="248"/>
                  </a:cubicBezTo>
                  <a:cubicBezTo>
                    <a:pt x="1" y="720"/>
                    <a:pt x="434" y="1494"/>
                    <a:pt x="719" y="1801"/>
                  </a:cubicBezTo>
                  <a:cubicBezTo>
                    <a:pt x="1005" y="2109"/>
                    <a:pt x="905" y="2745"/>
                    <a:pt x="905" y="2745"/>
                  </a:cubicBezTo>
                  <a:cubicBezTo>
                    <a:pt x="1061" y="2663"/>
                    <a:pt x="1242" y="2642"/>
                    <a:pt x="1402" y="2642"/>
                  </a:cubicBezTo>
                  <a:cubicBezTo>
                    <a:pt x="1588" y="2642"/>
                    <a:pt x="1744" y="2671"/>
                    <a:pt x="1792" y="2671"/>
                  </a:cubicBezTo>
                  <a:cubicBezTo>
                    <a:pt x="1806" y="2671"/>
                    <a:pt x="1811" y="2669"/>
                    <a:pt x="1805" y="2662"/>
                  </a:cubicBezTo>
                  <a:cubicBezTo>
                    <a:pt x="1805" y="2662"/>
                    <a:pt x="1987" y="2251"/>
                    <a:pt x="1987" y="1801"/>
                  </a:cubicBezTo>
                  <a:cubicBezTo>
                    <a:pt x="1987" y="1351"/>
                    <a:pt x="2233" y="759"/>
                    <a:pt x="1662" y="413"/>
                  </a:cubicBezTo>
                  <a:cubicBezTo>
                    <a:pt x="1303" y="194"/>
                    <a:pt x="778" y="1"/>
                    <a:pt x="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9"/>
            <p:cNvSpPr/>
            <p:nvPr/>
          </p:nvSpPr>
          <p:spPr>
            <a:xfrm>
              <a:off x="5205512" y="1990301"/>
              <a:ext cx="178071" cy="237136"/>
            </a:xfrm>
            <a:custGeom>
              <a:avLst/>
              <a:gdLst/>
              <a:ahLst/>
              <a:cxnLst/>
              <a:rect l="l" t="t" r="r" b="b"/>
              <a:pathLst>
                <a:path w="1450" h="1931" extrusionOk="0">
                  <a:moveTo>
                    <a:pt x="697" y="1567"/>
                  </a:moveTo>
                  <a:cubicBezTo>
                    <a:pt x="697" y="1567"/>
                    <a:pt x="1038" y="1930"/>
                    <a:pt x="1220" y="1861"/>
                  </a:cubicBezTo>
                  <a:cubicBezTo>
                    <a:pt x="1402" y="1792"/>
                    <a:pt x="1449" y="1627"/>
                    <a:pt x="1402" y="1285"/>
                  </a:cubicBezTo>
                  <a:cubicBezTo>
                    <a:pt x="1350" y="944"/>
                    <a:pt x="1151" y="321"/>
                    <a:pt x="697" y="161"/>
                  </a:cubicBezTo>
                  <a:cubicBezTo>
                    <a:pt x="242" y="1"/>
                    <a:pt x="0" y="329"/>
                    <a:pt x="0" y="329"/>
                  </a:cubicBezTo>
                  <a:close/>
                </a:path>
              </a:pathLst>
            </a:custGeom>
            <a:solidFill>
              <a:srgbClr val="FAF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9"/>
            <p:cNvSpPr/>
            <p:nvPr/>
          </p:nvSpPr>
          <p:spPr>
            <a:xfrm>
              <a:off x="5353740" y="2169352"/>
              <a:ext cx="37211" cy="140980"/>
            </a:xfrm>
            <a:custGeom>
              <a:avLst/>
              <a:gdLst/>
              <a:ahLst/>
              <a:cxnLst/>
              <a:rect l="l" t="t" r="r" b="b"/>
              <a:pathLst>
                <a:path w="303" h="1148" extrusionOk="0">
                  <a:moveTo>
                    <a:pt x="30" y="342"/>
                  </a:moveTo>
                  <a:cubicBezTo>
                    <a:pt x="30" y="342"/>
                    <a:pt x="182" y="766"/>
                    <a:pt x="113" y="1147"/>
                  </a:cubicBezTo>
                  <a:lnTo>
                    <a:pt x="286" y="1117"/>
                  </a:lnTo>
                  <a:cubicBezTo>
                    <a:pt x="286" y="1117"/>
                    <a:pt x="303" y="524"/>
                    <a:pt x="152" y="260"/>
                  </a:cubicBezTo>
                  <a:cubicBezTo>
                    <a:pt x="0" y="1"/>
                    <a:pt x="30" y="342"/>
                    <a:pt x="30" y="342"/>
                  </a:cubicBezTo>
                  <a:close/>
                </a:path>
              </a:pathLst>
            </a:custGeom>
            <a:solidFill>
              <a:srgbClr val="FAF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9"/>
            <p:cNvSpPr/>
            <p:nvPr/>
          </p:nvSpPr>
          <p:spPr>
            <a:xfrm>
              <a:off x="5316529" y="2009950"/>
              <a:ext cx="129685" cy="53297"/>
            </a:xfrm>
            <a:custGeom>
              <a:avLst/>
              <a:gdLst/>
              <a:ahLst/>
              <a:cxnLst/>
              <a:rect l="l" t="t" r="r" b="b"/>
              <a:pathLst>
                <a:path w="1056" h="434" extrusionOk="0">
                  <a:moveTo>
                    <a:pt x="987" y="407"/>
                  </a:moveTo>
                  <a:cubicBezTo>
                    <a:pt x="1017" y="403"/>
                    <a:pt x="1039" y="403"/>
                    <a:pt x="1056" y="394"/>
                  </a:cubicBezTo>
                  <a:lnTo>
                    <a:pt x="1056" y="394"/>
                  </a:lnTo>
                  <a:cubicBezTo>
                    <a:pt x="757" y="213"/>
                    <a:pt x="338" y="48"/>
                    <a:pt x="0" y="1"/>
                  </a:cubicBezTo>
                  <a:lnTo>
                    <a:pt x="0" y="1"/>
                  </a:lnTo>
                  <a:cubicBezTo>
                    <a:pt x="160" y="109"/>
                    <a:pt x="671" y="433"/>
                    <a:pt x="987" y="407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9"/>
            <p:cNvSpPr/>
            <p:nvPr/>
          </p:nvSpPr>
          <p:spPr>
            <a:xfrm>
              <a:off x="5294178" y="2307017"/>
              <a:ext cx="388563" cy="786443"/>
            </a:xfrm>
            <a:custGeom>
              <a:avLst/>
              <a:gdLst/>
              <a:ahLst/>
              <a:cxnLst/>
              <a:rect l="l" t="t" r="r" b="b"/>
              <a:pathLst>
                <a:path w="3164" h="6404" extrusionOk="0">
                  <a:moveTo>
                    <a:pt x="688" y="35"/>
                  </a:moveTo>
                  <a:cubicBezTo>
                    <a:pt x="351" y="229"/>
                    <a:pt x="1" y="1082"/>
                    <a:pt x="810" y="1956"/>
                  </a:cubicBezTo>
                  <a:lnTo>
                    <a:pt x="810" y="1956"/>
                  </a:lnTo>
                  <a:cubicBezTo>
                    <a:pt x="1519" y="2717"/>
                    <a:pt x="2086" y="3587"/>
                    <a:pt x="2488" y="4045"/>
                  </a:cubicBezTo>
                  <a:lnTo>
                    <a:pt x="2488" y="4045"/>
                  </a:lnTo>
                  <a:cubicBezTo>
                    <a:pt x="2302" y="4231"/>
                    <a:pt x="2030" y="4573"/>
                    <a:pt x="1956" y="5066"/>
                  </a:cubicBezTo>
                  <a:lnTo>
                    <a:pt x="1956" y="5066"/>
                  </a:lnTo>
                  <a:cubicBezTo>
                    <a:pt x="1848" y="5832"/>
                    <a:pt x="1766" y="6321"/>
                    <a:pt x="1766" y="6321"/>
                  </a:cubicBezTo>
                  <a:lnTo>
                    <a:pt x="1766" y="6321"/>
                  </a:lnTo>
                  <a:lnTo>
                    <a:pt x="1986" y="6403"/>
                  </a:lnTo>
                  <a:lnTo>
                    <a:pt x="3163" y="4140"/>
                  </a:lnTo>
                  <a:cubicBezTo>
                    <a:pt x="3163" y="4140"/>
                    <a:pt x="2977" y="2579"/>
                    <a:pt x="2380" y="1545"/>
                  </a:cubicBezTo>
                  <a:lnTo>
                    <a:pt x="2380" y="1545"/>
                  </a:lnTo>
                  <a:cubicBezTo>
                    <a:pt x="1857" y="636"/>
                    <a:pt x="1203" y="0"/>
                    <a:pt x="823" y="0"/>
                  </a:cubicBezTo>
                  <a:lnTo>
                    <a:pt x="823" y="0"/>
                  </a:lnTo>
                  <a:cubicBezTo>
                    <a:pt x="771" y="0"/>
                    <a:pt x="727" y="13"/>
                    <a:pt x="688" y="35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9"/>
            <p:cNvSpPr/>
            <p:nvPr/>
          </p:nvSpPr>
          <p:spPr>
            <a:xfrm>
              <a:off x="5456774" y="3057729"/>
              <a:ext cx="130299" cy="135822"/>
            </a:xfrm>
            <a:custGeom>
              <a:avLst/>
              <a:gdLst/>
              <a:ahLst/>
              <a:cxnLst/>
              <a:rect l="l" t="t" r="r" b="b"/>
              <a:pathLst>
                <a:path w="1061" h="1106" extrusionOk="0">
                  <a:moveTo>
                    <a:pt x="472" y="0"/>
                  </a:moveTo>
                  <a:cubicBezTo>
                    <a:pt x="472" y="0"/>
                    <a:pt x="0" y="260"/>
                    <a:pt x="26" y="459"/>
                  </a:cubicBezTo>
                  <a:cubicBezTo>
                    <a:pt x="37" y="540"/>
                    <a:pt x="768" y="1106"/>
                    <a:pt x="992" y="1106"/>
                  </a:cubicBezTo>
                  <a:cubicBezTo>
                    <a:pt x="1031" y="1106"/>
                    <a:pt x="1055" y="1088"/>
                    <a:pt x="1056" y="1047"/>
                  </a:cubicBezTo>
                  <a:cubicBezTo>
                    <a:pt x="1060" y="893"/>
                    <a:pt x="746" y="203"/>
                    <a:pt x="702" y="203"/>
                  </a:cubicBezTo>
                  <a:cubicBezTo>
                    <a:pt x="702" y="203"/>
                    <a:pt x="702" y="203"/>
                    <a:pt x="701" y="204"/>
                  </a:cubicBezTo>
                  <a:cubicBezTo>
                    <a:pt x="673" y="213"/>
                    <a:pt x="648" y="217"/>
                    <a:pt x="626" y="217"/>
                  </a:cubicBezTo>
                  <a:cubicBezTo>
                    <a:pt x="469" y="217"/>
                    <a:pt x="472" y="0"/>
                    <a:pt x="47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9"/>
            <p:cNvSpPr/>
            <p:nvPr/>
          </p:nvSpPr>
          <p:spPr>
            <a:xfrm>
              <a:off x="5223565" y="1897829"/>
              <a:ext cx="187650" cy="118630"/>
            </a:xfrm>
            <a:custGeom>
              <a:avLst/>
              <a:gdLst/>
              <a:ahLst/>
              <a:cxnLst/>
              <a:rect l="l" t="t" r="r" b="b"/>
              <a:pathLst>
                <a:path w="1528" h="966" extrusionOk="0">
                  <a:moveTo>
                    <a:pt x="662" y="122"/>
                  </a:moveTo>
                  <a:cubicBezTo>
                    <a:pt x="0" y="736"/>
                    <a:pt x="1527" y="966"/>
                    <a:pt x="1527" y="966"/>
                  </a:cubicBezTo>
                  <a:lnTo>
                    <a:pt x="1527" y="966"/>
                  </a:lnTo>
                  <a:cubicBezTo>
                    <a:pt x="1527" y="966"/>
                    <a:pt x="1320" y="1"/>
                    <a:pt x="917" y="1"/>
                  </a:cubicBezTo>
                  <a:lnTo>
                    <a:pt x="917" y="1"/>
                  </a:lnTo>
                  <a:cubicBezTo>
                    <a:pt x="839" y="1"/>
                    <a:pt x="753" y="35"/>
                    <a:pt x="662" y="122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9"/>
            <p:cNvSpPr/>
            <p:nvPr/>
          </p:nvSpPr>
          <p:spPr>
            <a:xfrm>
              <a:off x="5254389" y="1866268"/>
              <a:ext cx="91492" cy="122068"/>
            </a:xfrm>
            <a:custGeom>
              <a:avLst/>
              <a:gdLst/>
              <a:ahLst/>
              <a:cxnLst/>
              <a:rect l="l" t="t" r="r" b="b"/>
              <a:pathLst>
                <a:path w="745" h="994" extrusionOk="0">
                  <a:moveTo>
                    <a:pt x="391" y="0"/>
                  </a:moveTo>
                  <a:cubicBezTo>
                    <a:pt x="344" y="0"/>
                    <a:pt x="297" y="13"/>
                    <a:pt x="255" y="46"/>
                  </a:cubicBezTo>
                  <a:cubicBezTo>
                    <a:pt x="91" y="176"/>
                    <a:pt x="0" y="591"/>
                    <a:pt x="30" y="703"/>
                  </a:cubicBezTo>
                  <a:cubicBezTo>
                    <a:pt x="73" y="886"/>
                    <a:pt x="266" y="903"/>
                    <a:pt x="337" y="903"/>
                  </a:cubicBezTo>
                  <a:cubicBezTo>
                    <a:pt x="354" y="903"/>
                    <a:pt x="364" y="902"/>
                    <a:pt x="364" y="902"/>
                  </a:cubicBezTo>
                  <a:lnTo>
                    <a:pt x="627" y="993"/>
                  </a:lnTo>
                  <a:cubicBezTo>
                    <a:pt x="627" y="993"/>
                    <a:pt x="234" y="604"/>
                    <a:pt x="333" y="530"/>
                  </a:cubicBezTo>
                  <a:cubicBezTo>
                    <a:pt x="437" y="452"/>
                    <a:pt x="744" y="336"/>
                    <a:pt x="684" y="167"/>
                  </a:cubicBezTo>
                  <a:cubicBezTo>
                    <a:pt x="661" y="106"/>
                    <a:pt x="525" y="0"/>
                    <a:pt x="391" y="0"/>
                  </a:cubicBezTo>
                  <a:close/>
                </a:path>
              </a:pathLst>
            </a:custGeom>
            <a:solidFill>
              <a:srgbClr val="07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9"/>
            <p:cNvSpPr/>
            <p:nvPr/>
          </p:nvSpPr>
          <p:spPr>
            <a:xfrm>
              <a:off x="5287793" y="1972249"/>
              <a:ext cx="36228" cy="26649"/>
            </a:xfrm>
            <a:custGeom>
              <a:avLst/>
              <a:gdLst/>
              <a:ahLst/>
              <a:cxnLst/>
              <a:rect l="l" t="t" r="r" b="b"/>
              <a:pathLst>
                <a:path w="295" h="217" extrusionOk="0">
                  <a:moveTo>
                    <a:pt x="35" y="26"/>
                  </a:moveTo>
                  <a:cubicBezTo>
                    <a:pt x="1" y="61"/>
                    <a:pt x="14" y="130"/>
                    <a:pt x="61" y="174"/>
                  </a:cubicBezTo>
                  <a:lnTo>
                    <a:pt x="61" y="174"/>
                  </a:lnTo>
                  <a:cubicBezTo>
                    <a:pt x="109" y="217"/>
                    <a:pt x="226" y="178"/>
                    <a:pt x="260" y="143"/>
                  </a:cubicBezTo>
                  <a:lnTo>
                    <a:pt x="260" y="143"/>
                  </a:lnTo>
                  <a:cubicBezTo>
                    <a:pt x="295" y="104"/>
                    <a:pt x="230" y="83"/>
                    <a:pt x="182" y="39"/>
                  </a:cubicBezTo>
                  <a:lnTo>
                    <a:pt x="182" y="39"/>
                  </a:lnTo>
                  <a:cubicBezTo>
                    <a:pt x="156" y="13"/>
                    <a:pt x="122" y="0"/>
                    <a:pt x="92" y="0"/>
                  </a:cubicBezTo>
                  <a:lnTo>
                    <a:pt x="92" y="0"/>
                  </a:lnTo>
                  <a:cubicBezTo>
                    <a:pt x="70" y="0"/>
                    <a:pt x="48" y="9"/>
                    <a:pt x="35" y="26"/>
                  </a:cubicBezTo>
                  <a:close/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9"/>
            <p:cNvSpPr/>
            <p:nvPr/>
          </p:nvSpPr>
          <p:spPr>
            <a:xfrm>
              <a:off x="5315915" y="2304438"/>
              <a:ext cx="301492" cy="382538"/>
            </a:xfrm>
            <a:custGeom>
              <a:avLst/>
              <a:gdLst/>
              <a:ahLst/>
              <a:cxnLst/>
              <a:rect l="l" t="t" r="r" b="b"/>
              <a:pathLst>
                <a:path w="2455" h="3115" extrusionOk="0">
                  <a:moveTo>
                    <a:pt x="654" y="0"/>
                  </a:moveTo>
                  <a:cubicBezTo>
                    <a:pt x="440" y="0"/>
                    <a:pt x="325" y="129"/>
                    <a:pt x="325" y="129"/>
                  </a:cubicBezTo>
                  <a:cubicBezTo>
                    <a:pt x="325" y="129"/>
                    <a:pt x="1" y="519"/>
                    <a:pt x="1" y="1090"/>
                  </a:cubicBezTo>
                  <a:cubicBezTo>
                    <a:pt x="1" y="1661"/>
                    <a:pt x="1308" y="3114"/>
                    <a:pt x="1308" y="3114"/>
                  </a:cubicBezTo>
                  <a:cubicBezTo>
                    <a:pt x="1308" y="3114"/>
                    <a:pt x="1801" y="2236"/>
                    <a:pt x="2454" y="2072"/>
                  </a:cubicBezTo>
                  <a:cubicBezTo>
                    <a:pt x="2454" y="2072"/>
                    <a:pt x="2238" y="1129"/>
                    <a:pt x="1208" y="250"/>
                  </a:cubicBezTo>
                  <a:cubicBezTo>
                    <a:pt x="983" y="58"/>
                    <a:pt x="796" y="0"/>
                    <a:pt x="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9"/>
            <p:cNvSpPr/>
            <p:nvPr/>
          </p:nvSpPr>
          <p:spPr>
            <a:xfrm>
              <a:off x="4796321" y="1969056"/>
              <a:ext cx="601020" cy="232838"/>
            </a:xfrm>
            <a:custGeom>
              <a:avLst/>
              <a:gdLst/>
              <a:ahLst/>
              <a:cxnLst/>
              <a:rect l="l" t="t" r="r" b="b"/>
              <a:pathLst>
                <a:path w="4894" h="1896" extrusionOk="0">
                  <a:moveTo>
                    <a:pt x="53" y="502"/>
                  </a:moveTo>
                  <a:cubicBezTo>
                    <a:pt x="109" y="641"/>
                    <a:pt x="451" y="874"/>
                    <a:pt x="451" y="874"/>
                  </a:cubicBezTo>
                  <a:lnTo>
                    <a:pt x="451" y="874"/>
                  </a:lnTo>
                  <a:lnTo>
                    <a:pt x="2441" y="1065"/>
                  </a:lnTo>
                  <a:cubicBezTo>
                    <a:pt x="2441" y="1065"/>
                    <a:pt x="3323" y="1086"/>
                    <a:pt x="3825" y="1112"/>
                  </a:cubicBezTo>
                  <a:lnTo>
                    <a:pt x="3825" y="1112"/>
                  </a:lnTo>
                  <a:cubicBezTo>
                    <a:pt x="3886" y="1285"/>
                    <a:pt x="4124" y="1895"/>
                    <a:pt x="4487" y="1895"/>
                  </a:cubicBezTo>
                  <a:lnTo>
                    <a:pt x="4487" y="1895"/>
                  </a:lnTo>
                  <a:cubicBezTo>
                    <a:pt x="4894" y="1895"/>
                    <a:pt x="4539" y="390"/>
                    <a:pt x="3916" y="355"/>
                  </a:cubicBezTo>
                  <a:lnTo>
                    <a:pt x="3916" y="355"/>
                  </a:lnTo>
                  <a:cubicBezTo>
                    <a:pt x="3315" y="316"/>
                    <a:pt x="2497" y="684"/>
                    <a:pt x="2497" y="684"/>
                  </a:cubicBezTo>
                  <a:lnTo>
                    <a:pt x="2497" y="684"/>
                  </a:lnTo>
                  <a:cubicBezTo>
                    <a:pt x="2497" y="684"/>
                    <a:pt x="2363" y="572"/>
                    <a:pt x="1515" y="572"/>
                  </a:cubicBezTo>
                  <a:lnTo>
                    <a:pt x="1515" y="572"/>
                  </a:lnTo>
                  <a:cubicBezTo>
                    <a:pt x="857" y="572"/>
                    <a:pt x="611" y="606"/>
                    <a:pt x="537" y="619"/>
                  </a:cubicBezTo>
                  <a:lnTo>
                    <a:pt x="537" y="619"/>
                  </a:lnTo>
                  <a:cubicBezTo>
                    <a:pt x="477" y="572"/>
                    <a:pt x="394" y="602"/>
                    <a:pt x="394" y="602"/>
                  </a:cubicBezTo>
                  <a:lnTo>
                    <a:pt x="394" y="602"/>
                  </a:lnTo>
                  <a:lnTo>
                    <a:pt x="377" y="264"/>
                  </a:lnTo>
                  <a:lnTo>
                    <a:pt x="282" y="442"/>
                  </a:lnTo>
                  <a:lnTo>
                    <a:pt x="239" y="100"/>
                  </a:lnTo>
                  <a:lnTo>
                    <a:pt x="152" y="360"/>
                  </a:lnTo>
                  <a:lnTo>
                    <a:pt x="70" y="0"/>
                  </a:lnTo>
                  <a:cubicBezTo>
                    <a:pt x="70" y="0"/>
                    <a:pt x="1" y="368"/>
                    <a:pt x="53" y="502"/>
                  </a:cubicBezTo>
                  <a:close/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9"/>
            <p:cNvSpPr/>
            <p:nvPr/>
          </p:nvSpPr>
          <p:spPr>
            <a:xfrm>
              <a:off x="5448792" y="2543787"/>
              <a:ext cx="186053" cy="168734"/>
            </a:xfrm>
            <a:custGeom>
              <a:avLst/>
              <a:gdLst/>
              <a:ahLst/>
              <a:cxnLst/>
              <a:rect l="l" t="t" r="r" b="b"/>
              <a:pathLst>
                <a:path w="1515" h="1374" extrusionOk="0">
                  <a:moveTo>
                    <a:pt x="1381" y="1"/>
                  </a:moveTo>
                  <a:cubicBezTo>
                    <a:pt x="1337" y="1"/>
                    <a:pt x="1181" y="19"/>
                    <a:pt x="857" y="231"/>
                  </a:cubicBezTo>
                  <a:cubicBezTo>
                    <a:pt x="468" y="486"/>
                    <a:pt x="1" y="1239"/>
                    <a:pt x="1" y="1239"/>
                  </a:cubicBezTo>
                  <a:lnTo>
                    <a:pt x="329" y="1373"/>
                  </a:lnTo>
                  <a:lnTo>
                    <a:pt x="1515" y="257"/>
                  </a:lnTo>
                  <a:lnTo>
                    <a:pt x="1394" y="2"/>
                  </a:lnTo>
                  <a:cubicBezTo>
                    <a:pt x="1394" y="2"/>
                    <a:pt x="1389" y="1"/>
                    <a:pt x="1381" y="1"/>
                  </a:cubicBezTo>
                  <a:close/>
                </a:path>
              </a:pathLst>
            </a:custGeom>
            <a:solidFill>
              <a:srgbClr val="FAF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9"/>
            <p:cNvSpPr/>
            <p:nvPr/>
          </p:nvSpPr>
          <p:spPr>
            <a:xfrm>
              <a:off x="5351529" y="2288842"/>
              <a:ext cx="200422" cy="350363"/>
            </a:xfrm>
            <a:custGeom>
              <a:avLst/>
              <a:gdLst/>
              <a:ahLst/>
              <a:cxnLst/>
              <a:rect l="l" t="t" r="r" b="b"/>
              <a:pathLst>
                <a:path w="1632" h="2853" extrusionOk="0">
                  <a:moveTo>
                    <a:pt x="161" y="1"/>
                  </a:moveTo>
                  <a:cubicBezTo>
                    <a:pt x="161" y="1"/>
                    <a:pt x="1" y="615"/>
                    <a:pt x="139" y="1091"/>
                  </a:cubicBezTo>
                  <a:cubicBezTo>
                    <a:pt x="282" y="1563"/>
                    <a:pt x="1429" y="2852"/>
                    <a:pt x="1429" y="2852"/>
                  </a:cubicBezTo>
                  <a:lnTo>
                    <a:pt x="1632" y="2709"/>
                  </a:lnTo>
                  <a:cubicBezTo>
                    <a:pt x="1632" y="2709"/>
                    <a:pt x="464" y="1463"/>
                    <a:pt x="343" y="1000"/>
                  </a:cubicBezTo>
                  <a:cubicBezTo>
                    <a:pt x="221" y="537"/>
                    <a:pt x="312" y="44"/>
                    <a:pt x="312" y="44"/>
                  </a:cubicBezTo>
                  <a:lnTo>
                    <a:pt x="161" y="1"/>
                  </a:lnTo>
                  <a:close/>
                </a:path>
              </a:pathLst>
            </a:custGeom>
            <a:solidFill>
              <a:srgbClr val="FAF1D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9"/>
            <p:cNvSpPr/>
            <p:nvPr/>
          </p:nvSpPr>
          <p:spPr>
            <a:xfrm>
              <a:off x="5260775" y="2660821"/>
              <a:ext cx="249299" cy="74543"/>
            </a:xfrm>
            <a:custGeom>
              <a:avLst/>
              <a:gdLst/>
              <a:ahLst/>
              <a:cxnLst/>
              <a:rect l="l" t="t" r="r" b="b"/>
              <a:pathLst>
                <a:path w="2030" h="607" extrusionOk="0">
                  <a:moveTo>
                    <a:pt x="190" y="0"/>
                  </a:moveTo>
                  <a:cubicBezTo>
                    <a:pt x="190" y="0"/>
                    <a:pt x="476" y="113"/>
                    <a:pt x="1142" y="264"/>
                  </a:cubicBezTo>
                  <a:cubicBezTo>
                    <a:pt x="1640" y="377"/>
                    <a:pt x="2029" y="256"/>
                    <a:pt x="2029" y="256"/>
                  </a:cubicBezTo>
                  <a:lnTo>
                    <a:pt x="2029" y="537"/>
                  </a:lnTo>
                  <a:cubicBezTo>
                    <a:pt x="2029" y="537"/>
                    <a:pt x="376" y="606"/>
                    <a:pt x="190" y="364"/>
                  </a:cubicBezTo>
                  <a:cubicBezTo>
                    <a:pt x="0" y="122"/>
                    <a:pt x="190" y="0"/>
                    <a:pt x="190" y="0"/>
                  </a:cubicBezTo>
                  <a:close/>
                </a:path>
              </a:pathLst>
            </a:custGeom>
            <a:solidFill>
              <a:srgbClr val="CFE2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9"/>
            <p:cNvSpPr/>
            <p:nvPr/>
          </p:nvSpPr>
          <p:spPr>
            <a:xfrm>
              <a:off x="5355827" y="2301614"/>
              <a:ext cx="108562" cy="33649"/>
            </a:xfrm>
            <a:custGeom>
              <a:avLst/>
              <a:gdLst/>
              <a:ahLst/>
              <a:cxnLst/>
              <a:rect l="l" t="t" r="r" b="b"/>
              <a:pathLst>
                <a:path w="884" h="274" extrusionOk="0">
                  <a:moveTo>
                    <a:pt x="0" y="152"/>
                  </a:moveTo>
                  <a:cubicBezTo>
                    <a:pt x="44" y="79"/>
                    <a:pt x="126" y="35"/>
                    <a:pt x="208" y="18"/>
                  </a:cubicBezTo>
                  <a:cubicBezTo>
                    <a:pt x="295" y="1"/>
                    <a:pt x="381" y="5"/>
                    <a:pt x="459" y="27"/>
                  </a:cubicBezTo>
                  <a:cubicBezTo>
                    <a:pt x="502" y="35"/>
                    <a:pt x="541" y="53"/>
                    <a:pt x="580" y="66"/>
                  </a:cubicBezTo>
                  <a:cubicBezTo>
                    <a:pt x="615" y="87"/>
                    <a:pt x="654" y="100"/>
                    <a:pt x="688" y="122"/>
                  </a:cubicBezTo>
                  <a:cubicBezTo>
                    <a:pt x="723" y="148"/>
                    <a:pt x="758" y="170"/>
                    <a:pt x="792" y="191"/>
                  </a:cubicBezTo>
                  <a:cubicBezTo>
                    <a:pt x="822" y="217"/>
                    <a:pt x="853" y="243"/>
                    <a:pt x="883" y="273"/>
                  </a:cubicBezTo>
                  <a:cubicBezTo>
                    <a:pt x="844" y="256"/>
                    <a:pt x="809" y="239"/>
                    <a:pt x="771" y="221"/>
                  </a:cubicBezTo>
                  <a:cubicBezTo>
                    <a:pt x="736" y="204"/>
                    <a:pt x="697" y="191"/>
                    <a:pt x="662" y="174"/>
                  </a:cubicBezTo>
                  <a:lnTo>
                    <a:pt x="554" y="131"/>
                  </a:lnTo>
                  <a:cubicBezTo>
                    <a:pt x="515" y="122"/>
                    <a:pt x="481" y="105"/>
                    <a:pt x="442" y="96"/>
                  </a:cubicBezTo>
                  <a:cubicBezTo>
                    <a:pt x="368" y="74"/>
                    <a:pt x="295" y="70"/>
                    <a:pt x="217" y="74"/>
                  </a:cubicBezTo>
                  <a:cubicBezTo>
                    <a:pt x="143" y="79"/>
                    <a:pt x="65" y="100"/>
                    <a:pt x="0" y="152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8" name="Google Shape;368;p19"/>
          <p:cNvGrpSpPr/>
          <p:nvPr/>
        </p:nvGrpSpPr>
        <p:grpSpPr>
          <a:xfrm>
            <a:off x="3037026" y="2090154"/>
            <a:ext cx="891104" cy="1159224"/>
            <a:chOff x="1252225" y="1639077"/>
            <a:chExt cx="1008492" cy="1311933"/>
          </a:xfrm>
        </p:grpSpPr>
        <p:sp>
          <p:nvSpPr>
            <p:cNvPr id="369" name="Google Shape;369;p19"/>
            <p:cNvSpPr/>
            <p:nvPr/>
          </p:nvSpPr>
          <p:spPr>
            <a:xfrm>
              <a:off x="1252225" y="2216141"/>
              <a:ext cx="243404" cy="242908"/>
            </a:xfrm>
            <a:custGeom>
              <a:avLst/>
              <a:gdLst/>
              <a:ahLst/>
              <a:cxnLst/>
              <a:rect l="l" t="t" r="r" b="b"/>
              <a:pathLst>
                <a:path w="1982" h="1978" extrusionOk="0">
                  <a:moveTo>
                    <a:pt x="1943" y="922"/>
                  </a:moveTo>
                  <a:cubicBezTo>
                    <a:pt x="1982" y="1445"/>
                    <a:pt x="1584" y="1904"/>
                    <a:pt x="1060" y="1938"/>
                  </a:cubicBezTo>
                  <a:cubicBezTo>
                    <a:pt x="533" y="1977"/>
                    <a:pt x="78" y="1584"/>
                    <a:pt x="39" y="1056"/>
                  </a:cubicBezTo>
                  <a:cubicBezTo>
                    <a:pt x="0" y="532"/>
                    <a:pt x="398" y="74"/>
                    <a:pt x="922" y="35"/>
                  </a:cubicBezTo>
                  <a:cubicBezTo>
                    <a:pt x="1450" y="0"/>
                    <a:pt x="1904" y="394"/>
                    <a:pt x="1943" y="92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9"/>
            <p:cNvSpPr/>
            <p:nvPr/>
          </p:nvSpPr>
          <p:spPr>
            <a:xfrm>
              <a:off x="1578399" y="1759672"/>
              <a:ext cx="554844" cy="493799"/>
            </a:xfrm>
            <a:custGeom>
              <a:avLst/>
              <a:gdLst/>
              <a:ahLst/>
              <a:cxnLst/>
              <a:rect l="l" t="t" r="r" b="b"/>
              <a:pathLst>
                <a:path w="4518" h="4021" extrusionOk="0">
                  <a:moveTo>
                    <a:pt x="2774" y="92"/>
                  </a:moveTo>
                  <a:lnTo>
                    <a:pt x="4401" y="905"/>
                  </a:lnTo>
                  <a:cubicBezTo>
                    <a:pt x="4483" y="944"/>
                    <a:pt x="4518" y="1044"/>
                    <a:pt x="4479" y="1121"/>
                  </a:cubicBezTo>
                  <a:cubicBezTo>
                    <a:pt x="4310" y="1506"/>
                    <a:pt x="3799" y="2506"/>
                    <a:pt x="3129" y="2683"/>
                  </a:cubicBezTo>
                  <a:cubicBezTo>
                    <a:pt x="1874" y="3008"/>
                    <a:pt x="1381" y="4020"/>
                    <a:pt x="870" y="3890"/>
                  </a:cubicBezTo>
                  <a:cubicBezTo>
                    <a:pt x="1" y="3665"/>
                    <a:pt x="2060" y="1"/>
                    <a:pt x="2774" y="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9"/>
            <p:cNvSpPr/>
            <p:nvPr/>
          </p:nvSpPr>
          <p:spPr>
            <a:xfrm>
              <a:off x="2008222" y="1846864"/>
              <a:ext cx="95299" cy="222768"/>
            </a:xfrm>
            <a:custGeom>
              <a:avLst/>
              <a:gdLst/>
              <a:ahLst/>
              <a:cxnLst/>
              <a:rect l="l" t="t" r="r" b="b"/>
              <a:pathLst>
                <a:path w="776" h="1814" extrusionOk="0">
                  <a:moveTo>
                    <a:pt x="607" y="0"/>
                  </a:moveTo>
                  <a:cubicBezTo>
                    <a:pt x="607" y="0"/>
                    <a:pt x="637" y="91"/>
                    <a:pt x="498" y="572"/>
                  </a:cubicBezTo>
                  <a:cubicBezTo>
                    <a:pt x="235" y="1454"/>
                    <a:pt x="1" y="1813"/>
                    <a:pt x="1" y="1813"/>
                  </a:cubicBezTo>
                  <a:lnTo>
                    <a:pt x="386" y="1761"/>
                  </a:lnTo>
                  <a:lnTo>
                    <a:pt x="736" y="528"/>
                  </a:lnTo>
                  <a:lnTo>
                    <a:pt x="775" y="8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9"/>
            <p:cNvSpPr/>
            <p:nvPr/>
          </p:nvSpPr>
          <p:spPr>
            <a:xfrm>
              <a:off x="1720855" y="1761269"/>
              <a:ext cx="229159" cy="229154"/>
            </a:xfrm>
            <a:custGeom>
              <a:avLst/>
              <a:gdLst/>
              <a:ahLst/>
              <a:cxnLst/>
              <a:rect l="l" t="t" r="r" b="b"/>
              <a:pathLst>
                <a:path w="1866" h="1866" extrusionOk="0">
                  <a:moveTo>
                    <a:pt x="108" y="1714"/>
                  </a:moveTo>
                  <a:cubicBezTo>
                    <a:pt x="108" y="1714"/>
                    <a:pt x="0" y="1866"/>
                    <a:pt x="277" y="1844"/>
                  </a:cubicBezTo>
                  <a:cubicBezTo>
                    <a:pt x="550" y="1827"/>
                    <a:pt x="900" y="1675"/>
                    <a:pt x="1203" y="1502"/>
                  </a:cubicBezTo>
                  <a:cubicBezTo>
                    <a:pt x="1584" y="1286"/>
                    <a:pt x="1748" y="814"/>
                    <a:pt x="1809" y="434"/>
                  </a:cubicBezTo>
                  <a:cubicBezTo>
                    <a:pt x="1865" y="48"/>
                    <a:pt x="1791" y="1"/>
                    <a:pt x="1791" y="1"/>
                  </a:cubicBezTo>
                  <a:lnTo>
                    <a:pt x="1099" y="18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9"/>
            <p:cNvSpPr/>
            <p:nvPr/>
          </p:nvSpPr>
          <p:spPr>
            <a:xfrm>
              <a:off x="2040643" y="1858040"/>
              <a:ext cx="92106" cy="179172"/>
            </a:xfrm>
            <a:custGeom>
              <a:avLst/>
              <a:gdLst/>
              <a:ahLst/>
              <a:cxnLst/>
              <a:rect l="l" t="t" r="r" b="b"/>
              <a:pathLst>
                <a:path w="750" h="1459" extrusionOk="0">
                  <a:moveTo>
                    <a:pt x="1" y="1458"/>
                  </a:moveTo>
                  <a:cubicBezTo>
                    <a:pt x="347" y="1086"/>
                    <a:pt x="598" y="580"/>
                    <a:pt x="710" y="329"/>
                  </a:cubicBezTo>
                  <a:lnTo>
                    <a:pt x="710" y="329"/>
                  </a:lnTo>
                  <a:cubicBezTo>
                    <a:pt x="749" y="243"/>
                    <a:pt x="715" y="143"/>
                    <a:pt x="628" y="100"/>
                  </a:cubicBezTo>
                  <a:lnTo>
                    <a:pt x="628" y="100"/>
                  </a:lnTo>
                  <a:lnTo>
                    <a:pt x="425" y="0"/>
                  </a:lnTo>
                  <a:cubicBezTo>
                    <a:pt x="446" y="269"/>
                    <a:pt x="126" y="1129"/>
                    <a:pt x="1" y="1458"/>
                  </a:cubicBezTo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9"/>
            <p:cNvSpPr/>
            <p:nvPr/>
          </p:nvSpPr>
          <p:spPr>
            <a:xfrm>
              <a:off x="1644346" y="2147001"/>
              <a:ext cx="480914" cy="717918"/>
            </a:xfrm>
            <a:custGeom>
              <a:avLst/>
              <a:gdLst/>
              <a:ahLst/>
              <a:cxnLst/>
              <a:rect l="l" t="t" r="r" b="b"/>
              <a:pathLst>
                <a:path w="3916" h="5846" extrusionOk="0">
                  <a:moveTo>
                    <a:pt x="775" y="1740"/>
                  </a:moveTo>
                  <a:cubicBezTo>
                    <a:pt x="1359" y="2861"/>
                    <a:pt x="2151" y="3851"/>
                    <a:pt x="2730" y="4383"/>
                  </a:cubicBezTo>
                  <a:lnTo>
                    <a:pt x="2730" y="4383"/>
                  </a:lnTo>
                  <a:cubicBezTo>
                    <a:pt x="2510" y="4552"/>
                    <a:pt x="1545" y="5647"/>
                    <a:pt x="1545" y="5647"/>
                  </a:cubicBezTo>
                  <a:lnTo>
                    <a:pt x="1545" y="5647"/>
                  </a:lnTo>
                  <a:lnTo>
                    <a:pt x="1813" y="5846"/>
                  </a:lnTo>
                  <a:cubicBezTo>
                    <a:pt x="1813" y="5846"/>
                    <a:pt x="3107" y="5063"/>
                    <a:pt x="3509" y="4669"/>
                  </a:cubicBezTo>
                  <a:lnTo>
                    <a:pt x="3509" y="4669"/>
                  </a:lnTo>
                  <a:cubicBezTo>
                    <a:pt x="3916" y="4275"/>
                    <a:pt x="1999" y="79"/>
                    <a:pt x="922" y="9"/>
                  </a:cubicBezTo>
                  <a:lnTo>
                    <a:pt x="922" y="9"/>
                  </a:lnTo>
                  <a:cubicBezTo>
                    <a:pt x="818" y="5"/>
                    <a:pt x="723" y="1"/>
                    <a:pt x="636" y="1"/>
                  </a:cubicBezTo>
                  <a:lnTo>
                    <a:pt x="636" y="1"/>
                  </a:lnTo>
                  <a:cubicBezTo>
                    <a:pt x="39" y="1"/>
                    <a:pt x="0" y="239"/>
                    <a:pt x="775" y="1740"/>
                  </a:cubicBezTo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9"/>
            <p:cNvSpPr/>
            <p:nvPr/>
          </p:nvSpPr>
          <p:spPr>
            <a:xfrm>
              <a:off x="1666206" y="2143194"/>
              <a:ext cx="343247" cy="317942"/>
            </a:xfrm>
            <a:custGeom>
              <a:avLst/>
              <a:gdLst/>
              <a:ahLst/>
              <a:cxnLst/>
              <a:rect l="l" t="t" r="r" b="b"/>
              <a:pathLst>
                <a:path w="2795" h="2589" extrusionOk="0">
                  <a:moveTo>
                    <a:pt x="803" y="1"/>
                  </a:moveTo>
                  <a:cubicBezTo>
                    <a:pt x="389" y="1"/>
                    <a:pt x="0" y="191"/>
                    <a:pt x="39" y="785"/>
                  </a:cubicBezTo>
                  <a:lnTo>
                    <a:pt x="848" y="2580"/>
                  </a:lnTo>
                  <a:cubicBezTo>
                    <a:pt x="848" y="2580"/>
                    <a:pt x="993" y="2588"/>
                    <a:pt x="1207" y="2588"/>
                  </a:cubicBezTo>
                  <a:cubicBezTo>
                    <a:pt x="1699" y="2588"/>
                    <a:pt x="2550" y="2544"/>
                    <a:pt x="2795" y="2251"/>
                  </a:cubicBezTo>
                  <a:cubicBezTo>
                    <a:pt x="2795" y="2251"/>
                    <a:pt x="1968" y="395"/>
                    <a:pt x="1475" y="153"/>
                  </a:cubicBezTo>
                  <a:cubicBezTo>
                    <a:pt x="1295" y="65"/>
                    <a:pt x="1045" y="1"/>
                    <a:pt x="803" y="1"/>
                  </a:cubicBezTo>
                  <a:close/>
                </a:path>
              </a:pathLst>
            </a:custGeom>
            <a:solidFill>
              <a:srgbClr val="022F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9"/>
            <p:cNvSpPr/>
            <p:nvPr/>
          </p:nvSpPr>
          <p:spPr>
            <a:xfrm>
              <a:off x="1738907" y="2390894"/>
              <a:ext cx="284422" cy="123419"/>
            </a:xfrm>
            <a:custGeom>
              <a:avLst/>
              <a:gdLst/>
              <a:ahLst/>
              <a:cxnLst/>
              <a:rect l="l" t="t" r="r" b="b"/>
              <a:pathLst>
                <a:path w="2316" h="1005" extrusionOk="0">
                  <a:moveTo>
                    <a:pt x="0" y="321"/>
                  </a:moveTo>
                  <a:cubicBezTo>
                    <a:pt x="0" y="321"/>
                    <a:pt x="723" y="433"/>
                    <a:pt x="1363" y="321"/>
                  </a:cubicBezTo>
                  <a:cubicBezTo>
                    <a:pt x="2034" y="200"/>
                    <a:pt x="2185" y="1"/>
                    <a:pt x="2185" y="1"/>
                  </a:cubicBezTo>
                  <a:lnTo>
                    <a:pt x="2315" y="498"/>
                  </a:lnTo>
                  <a:lnTo>
                    <a:pt x="182" y="100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9"/>
            <p:cNvSpPr/>
            <p:nvPr/>
          </p:nvSpPr>
          <p:spPr>
            <a:xfrm>
              <a:off x="1797363" y="2838766"/>
              <a:ext cx="174387" cy="112244"/>
            </a:xfrm>
            <a:custGeom>
              <a:avLst/>
              <a:gdLst/>
              <a:ahLst/>
              <a:cxnLst/>
              <a:rect l="l" t="t" r="r" b="b"/>
              <a:pathLst>
                <a:path w="1420" h="914" extrusionOk="0">
                  <a:moveTo>
                    <a:pt x="0" y="771"/>
                  </a:moveTo>
                  <a:lnTo>
                    <a:pt x="269" y="1"/>
                  </a:lnTo>
                  <a:cubicBezTo>
                    <a:pt x="269" y="1"/>
                    <a:pt x="1160" y="442"/>
                    <a:pt x="1290" y="676"/>
                  </a:cubicBezTo>
                  <a:cubicBezTo>
                    <a:pt x="1419" y="914"/>
                    <a:pt x="0" y="771"/>
                    <a:pt x="0" y="7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9"/>
            <p:cNvSpPr/>
            <p:nvPr/>
          </p:nvSpPr>
          <p:spPr>
            <a:xfrm>
              <a:off x="1298401" y="1770847"/>
              <a:ext cx="646213" cy="491588"/>
            </a:xfrm>
            <a:custGeom>
              <a:avLst/>
              <a:gdLst/>
              <a:ahLst/>
              <a:cxnLst/>
              <a:rect l="l" t="t" r="r" b="b"/>
              <a:pathLst>
                <a:path w="5262" h="4003" extrusionOk="0">
                  <a:moveTo>
                    <a:pt x="1788" y="1498"/>
                  </a:moveTo>
                  <a:lnTo>
                    <a:pt x="598" y="3155"/>
                  </a:lnTo>
                  <a:cubicBezTo>
                    <a:pt x="390" y="3276"/>
                    <a:pt x="5" y="3440"/>
                    <a:pt x="5" y="3440"/>
                  </a:cubicBezTo>
                  <a:lnTo>
                    <a:pt x="5" y="3440"/>
                  </a:lnTo>
                  <a:lnTo>
                    <a:pt x="382" y="3375"/>
                  </a:lnTo>
                  <a:lnTo>
                    <a:pt x="1" y="3713"/>
                  </a:lnTo>
                  <a:lnTo>
                    <a:pt x="369" y="3605"/>
                  </a:lnTo>
                  <a:lnTo>
                    <a:pt x="92" y="3912"/>
                  </a:lnTo>
                  <a:lnTo>
                    <a:pt x="581" y="3683"/>
                  </a:lnTo>
                  <a:lnTo>
                    <a:pt x="347" y="4003"/>
                  </a:lnTo>
                  <a:cubicBezTo>
                    <a:pt x="347" y="4003"/>
                    <a:pt x="602" y="3834"/>
                    <a:pt x="793" y="3665"/>
                  </a:cubicBezTo>
                  <a:lnTo>
                    <a:pt x="793" y="3665"/>
                  </a:lnTo>
                  <a:cubicBezTo>
                    <a:pt x="827" y="3635"/>
                    <a:pt x="853" y="3678"/>
                    <a:pt x="870" y="3726"/>
                  </a:cubicBezTo>
                  <a:lnTo>
                    <a:pt x="870" y="3726"/>
                  </a:lnTo>
                  <a:cubicBezTo>
                    <a:pt x="888" y="3773"/>
                    <a:pt x="905" y="3817"/>
                    <a:pt x="918" y="3786"/>
                  </a:cubicBezTo>
                  <a:lnTo>
                    <a:pt x="918" y="3786"/>
                  </a:lnTo>
                  <a:cubicBezTo>
                    <a:pt x="970" y="3661"/>
                    <a:pt x="987" y="3233"/>
                    <a:pt x="987" y="3233"/>
                  </a:cubicBezTo>
                  <a:lnTo>
                    <a:pt x="987" y="3233"/>
                  </a:lnTo>
                  <a:cubicBezTo>
                    <a:pt x="987" y="3233"/>
                    <a:pt x="979" y="3220"/>
                    <a:pt x="961" y="3198"/>
                  </a:cubicBezTo>
                  <a:lnTo>
                    <a:pt x="961" y="3198"/>
                  </a:lnTo>
                  <a:cubicBezTo>
                    <a:pt x="1130" y="2995"/>
                    <a:pt x="2021" y="1952"/>
                    <a:pt x="2990" y="1571"/>
                  </a:cubicBezTo>
                  <a:lnTo>
                    <a:pt x="2990" y="1571"/>
                  </a:lnTo>
                  <a:cubicBezTo>
                    <a:pt x="3198" y="1489"/>
                    <a:pt x="3561" y="1351"/>
                    <a:pt x="3804" y="1264"/>
                  </a:cubicBezTo>
                  <a:lnTo>
                    <a:pt x="3804" y="1264"/>
                  </a:lnTo>
                  <a:cubicBezTo>
                    <a:pt x="3769" y="1346"/>
                    <a:pt x="3648" y="1515"/>
                    <a:pt x="3626" y="1584"/>
                  </a:cubicBezTo>
                  <a:lnTo>
                    <a:pt x="3626" y="1584"/>
                  </a:lnTo>
                  <a:cubicBezTo>
                    <a:pt x="3561" y="1814"/>
                    <a:pt x="4414" y="1502"/>
                    <a:pt x="4734" y="1208"/>
                  </a:cubicBezTo>
                  <a:lnTo>
                    <a:pt x="4734" y="1208"/>
                  </a:lnTo>
                  <a:cubicBezTo>
                    <a:pt x="5058" y="914"/>
                    <a:pt x="5262" y="14"/>
                    <a:pt x="5054" y="1"/>
                  </a:cubicBezTo>
                  <a:lnTo>
                    <a:pt x="5054" y="1"/>
                  </a:lnTo>
                  <a:cubicBezTo>
                    <a:pt x="5045" y="1"/>
                    <a:pt x="5037" y="1"/>
                    <a:pt x="5028" y="1"/>
                  </a:cubicBezTo>
                  <a:lnTo>
                    <a:pt x="5028" y="1"/>
                  </a:lnTo>
                  <a:cubicBezTo>
                    <a:pt x="4587" y="1"/>
                    <a:pt x="2865" y="585"/>
                    <a:pt x="1788" y="1498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9"/>
            <p:cNvSpPr/>
            <p:nvPr/>
          </p:nvSpPr>
          <p:spPr>
            <a:xfrm>
              <a:off x="1759048" y="1898934"/>
              <a:ext cx="73439" cy="29350"/>
            </a:xfrm>
            <a:custGeom>
              <a:avLst/>
              <a:gdLst/>
              <a:ahLst/>
              <a:cxnLst/>
              <a:rect l="l" t="t" r="r" b="b"/>
              <a:pathLst>
                <a:path w="598" h="239" extrusionOk="0">
                  <a:moveTo>
                    <a:pt x="598" y="0"/>
                  </a:moveTo>
                  <a:lnTo>
                    <a:pt x="598" y="0"/>
                  </a:lnTo>
                  <a:cubicBezTo>
                    <a:pt x="546" y="13"/>
                    <a:pt x="494" y="26"/>
                    <a:pt x="442" y="44"/>
                  </a:cubicBezTo>
                  <a:cubicBezTo>
                    <a:pt x="390" y="61"/>
                    <a:pt x="343" y="83"/>
                    <a:pt x="291" y="100"/>
                  </a:cubicBezTo>
                  <a:cubicBezTo>
                    <a:pt x="243" y="122"/>
                    <a:pt x="191" y="139"/>
                    <a:pt x="144" y="165"/>
                  </a:cubicBezTo>
                  <a:cubicBezTo>
                    <a:pt x="96" y="186"/>
                    <a:pt x="48" y="212"/>
                    <a:pt x="1" y="238"/>
                  </a:cubicBezTo>
                  <a:cubicBezTo>
                    <a:pt x="53" y="230"/>
                    <a:pt x="105" y="212"/>
                    <a:pt x="157" y="195"/>
                  </a:cubicBezTo>
                  <a:cubicBezTo>
                    <a:pt x="209" y="178"/>
                    <a:pt x="256" y="160"/>
                    <a:pt x="308" y="139"/>
                  </a:cubicBezTo>
                  <a:cubicBezTo>
                    <a:pt x="356" y="117"/>
                    <a:pt x="408" y="100"/>
                    <a:pt x="455" y="74"/>
                  </a:cubicBezTo>
                  <a:cubicBezTo>
                    <a:pt x="503" y="52"/>
                    <a:pt x="550" y="26"/>
                    <a:pt x="598" y="0"/>
                  </a:cubicBezTo>
                  <a:close/>
                </a:path>
              </a:pathLst>
            </a:custGeom>
            <a:solidFill>
              <a:srgbClr val="C65D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9"/>
            <p:cNvSpPr/>
            <p:nvPr/>
          </p:nvSpPr>
          <p:spPr>
            <a:xfrm>
              <a:off x="1880258" y="1871794"/>
              <a:ext cx="305545" cy="347661"/>
            </a:xfrm>
            <a:custGeom>
              <a:avLst/>
              <a:gdLst/>
              <a:ahLst/>
              <a:cxnLst/>
              <a:rect l="l" t="t" r="r" b="b"/>
              <a:pathLst>
                <a:path w="2488" h="2831" extrusionOk="0">
                  <a:moveTo>
                    <a:pt x="1627" y="992"/>
                  </a:moveTo>
                  <a:cubicBezTo>
                    <a:pt x="1640" y="1186"/>
                    <a:pt x="1670" y="1541"/>
                    <a:pt x="1796" y="2004"/>
                  </a:cubicBezTo>
                  <a:lnTo>
                    <a:pt x="1796" y="2004"/>
                  </a:lnTo>
                  <a:cubicBezTo>
                    <a:pt x="1553" y="1900"/>
                    <a:pt x="688" y="1589"/>
                    <a:pt x="472" y="1558"/>
                  </a:cubicBezTo>
                  <a:lnTo>
                    <a:pt x="472" y="1558"/>
                  </a:lnTo>
                  <a:cubicBezTo>
                    <a:pt x="251" y="1528"/>
                    <a:pt x="0" y="1822"/>
                    <a:pt x="0" y="1822"/>
                  </a:cubicBezTo>
                  <a:lnTo>
                    <a:pt x="0" y="1822"/>
                  </a:lnTo>
                  <a:lnTo>
                    <a:pt x="368" y="1666"/>
                  </a:lnTo>
                  <a:lnTo>
                    <a:pt x="212" y="1887"/>
                  </a:lnTo>
                  <a:lnTo>
                    <a:pt x="563" y="1718"/>
                  </a:lnTo>
                  <a:lnTo>
                    <a:pt x="515" y="1943"/>
                  </a:lnTo>
                  <a:lnTo>
                    <a:pt x="753" y="1740"/>
                  </a:lnTo>
                  <a:lnTo>
                    <a:pt x="770" y="1740"/>
                  </a:lnTo>
                  <a:cubicBezTo>
                    <a:pt x="956" y="1974"/>
                    <a:pt x="2298" y="2830"/>
                    <a:pt x="2354" y="2809"/>
                  </a:cubicBezTo>
                  <a:lnTo>
                    <a:pt x="2354" y="2809"/>
                  </a:lnTo>
                  <a:cubicBezTo>
                    <a:pt x="2440" y="2774"/>
                    <a:pt x="2471" y="2359"/>
                    <a:pt x="2475" y="2112"/>
                  </a:cubicBezTo>
                  <a:lnTo>
                    <a:pt x="2475" y="2112"/>
                  </a:lnTo>
                  <a:cubicBezTo>
                    <a:pt x="2488" y="1420"/>
                    <a:pt x="2215" y="230"/>
                    <a:pt x="2012" y="31"/>
                  </a:cubicBezTo>
                  <a:lnTo>
                    <a:pt x="2012" y="31"/>
                  </a:lnTo>
                  <a:cubicBezTo>
                    <a:pt x="1990" y="14"/>
                    <a:pt x="1969" y="1"/>
                    <a:pt x="1947" y="1"/>
                  </a:cubicBezTo>
                  <a:lnTo>
                    <a:pt x="1947" y="1"/>
                  </a:lnTo>
                  <a:cubicBezTo>
                    <a:pt x="1765" y="1"/>
                    <a:pt x="1605" y="684"/>
                    <a:pt x="1627" y="992"/>
                  </a:cubicBezTo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9"/>
            <p:cNvSpPr/>
            <p:nvPr/>
          </p:nvSpPr>
          <p:spPr>
            <a:xfrm>
              <a:off x="2100695" y="2117774"/>
              <a:ext cx="52193" cy="33157"/>
            </a:xfrm>
            <a:custGeom>
              <a:avLst/>
              <a:gdLst/>
              <a:ahLst/>
              <a:cxnLst/>
              <a:rect l="l" t="t" r="r" b="b"/>
              <a:pathLst>
                <a:path w="425" h="270" extrusionOk="0">
                  <a:moveTo>
                    <a:pt x="1" y="1"/>
                  </a:moveTo>
                  <a:cubicBezTo>
                    <a:pt x="74" y="44"/>
                    <a:pt x="143" y="87"/>
                    <a:pt x="213" y="135"/>
                  </a:cubicBezTo>
                  <a:cubicBezTo>
                    <a:pt x="247" y="161"/>
                    <a:pt x="282" y="183"/>
                    <a:pt x="317" y="204"/>
                  </a:cubicBezTo>
                  <a:cubicBezTo>
                    <a:pt x="351" y="226"/>
                    <a:pt x="386" y="252"/>
                    <a:pt x="425" y="269"/>
                  </a:cubicBezTo>
                  <a:cubicBezTo>
                    <a:pt x="399" y="239"/>
                    <a:pt x="368" y="209"/>
                    <a:pt x="334" y="178"/>
                  </a:cubicBezTo>
                  <a:cubicBezTo>
                    <a:pt x="304" y="152"/>
                    <a:pt x="269" y="126"/>
                    <a:pt x="234" y="100"/>
                  </a:cubicBezTo>
                  <a:cubicBezTo>
                    <a:pt x="200" y="79"/>
                    <a:pt x="165" y="57"/>
                    <a:pt x="122" y="40"/>
                  </a:cubicBezTo>
                  <a:cubicBezTo>
                    <a:pt x="87" y="23"/>
                    <a:pt x="44" y="5"/>
                    <a:pt x="1" y="1"/>
                  </a:cubicBezTo>
                  <a:close/>
                </a:path>
              </a:pathLst>
            </a:custGeom>
            <a:solidFill>
              <a:srgbClr val="C65D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9"/>
            <p:cNvSpPr/>
            <p:nvPr/>
          </p:nvSpPr>
          <p:spPr>
            <a:xfrm>
              <a:off x="1945591" y="1776251"/>
              <a:ext cx="114825" cy="198821"/>
            </a:xfrm>
            <a:custGeom>
              <a:avLst/>
              <a:gdLst/>
              <a:ahLst/>
              <a:cxnLst/>
              <a:rect l="l" t="t" r="r" b="b"/>
              <a:pathLst>
                <a:path w="935" h="1619" extrusionOk="0">
                  <a:moveTo>
                    <a:pt x="143" y="0"/>
                  </a:moveTo>
                  <a:cubicBezTo>
                    <a:pt x="143" y="0"/>
                    <a:pt x="113" y="459"/>
                    <a:pt x="83" y="904"/>
                  </a:cubicBezTo>
                  <a:cubicBezTo>
                    <a:pt x="57" y="1255"/>
                    <a:pt x="0" y="1618"/>
                    <a:pt x="0" y="1618"/>
                  </a:cubicBezTo>
                  <a:cubicBezTo>
                    <a:pt x="0" y="1618"/>
                    <a:pt x="524" y="1233"/>
                    <a:pt x="701" y="969"/>
                  </a:cubicBezTo>
                  <a:cubicBezTo>
                    <a:pt x="879" y="705"/>
                    <a:pt x="935" y="489"/>
                    <a:pt x="935" y="489"/>
                  </a:cubicBezTo>
                  <a:lnTo>
                    <a:pt x="1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9"/>
            <p:cNvSpPr/>
            <p:nvPr/>
          </p:nvSpPr>
          <p:spPr>
            <a:xfrm>
              <a:off x="1967327" y="1737444"/>
              <a:ext cx="104878" cy="202997"/>
            </a:xfrm>
            <a:custGeom>
              <a:avLst/>
              <a:gdLst/>
              <a:ahLst/>
              <a:cxnLst/>
              <a:rect l="l" t="t" r="r" b="b"/>
              <a:pathLst>
                <a:path w="854" h="1653" extrusionOk="0">
                  <a:moveTo>
                    <a:pt x="35" y="493"/>
                  </a:moveTo>
                  <a:lnTo>
                    <a:pt x="1" y="1653"/>
                  </a:lnTo>
                  <a:cubicBezTo>
                    <a:pt x="282" y="1480"/>
                    <a:pt x="490" y="1233"/>
                    <a:pt x="632" y="926"/>
                  </a:cubicBezTo>
                  <a:lnTo>
                    <a:pt x="632" y="926"/>
                  </a:lnTo>
                  <a:lnTo>
                    <a:pt x="853" y="502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9"/>
            <p:cNvSpPr/>
            <p:nvPr/>
          </p:nvSpPr>
          <p:spPr>
            <a:xfrm>
              <a:off x="1937117" y="1693848"/>
              <a:ext cx="175369" cy="130787"/>
            </a:xfrm>
            <a:custGeom>
              <a:avLst/>
              <a:gdLst/>
              <a:ahLst/>
              <a:cxnLst/>
              <a:rect l="l" t="t" r="r" b="b"/>
              <a:pathLst>
                <a:path w="1428" h="1065" extrusionOk="0">
                  <a:moveTo>
                    <a:pt x="792" y="57"/>
                  </a:moveTo>
                  <a:cubicBezTo>
                    <a:pt x="0" y="459"/>
                    <a:pt x="1272" y="1065"/>
                    <a:pt x="1272" y="1065"/>
                  </a:cubicBezTo>
                  <a:lnTo>
                    <a:pt x="1272" y="1065"/>
                  </a:lnTo>
                  <a:cubicBezTo>
                    <a:pt x="1272" y="1065"/>
                    <a:pt x="1428" y="0"/>
                    <a:pt x="991" y="0"/>
                  </a:cubicBezTo>
                  <a:lnTo>
                    <a:pt x="991" y="0"/>
                  </a:lnTo>
                  <a:cubicBezTo>
                    <a:pt x="935" y="0"/>
                    <a:pt x="870" y="18"/>
                    <a:pt x="792" y="57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9"/>
            <p:cNvSpPr/>
            <p:nvPr/>
          </p:nvSpPr>
          <p:spPr>
            <a:xfrm>
              <a:off x="1984889" y="1639077"/>
              <a:ext cx="126000" cy="143068"/>
            </a:xfrm>
            <a:custGeom>
              <a:avLst/>
              <a:gdLst/>
              <a:ahLst/>
              <a:cxnLst/>
              <a:rect l="l" t="t" r="r" b="b"/>
              <a:pathLst>
                <a:path w="1026" h="1165" extrusionOk="0">
                  <a:moveTo>
                    <a:pt x="870" y="1"/>
                  </a:moveTo>
                  <a:lnTo>
                    <a:pt x="611" y="247"/>
                  </a:lnTo>
                  <a:lnTo>
                    <a:pt x="593" y="165"/>
                  </a:lnTo>
                  <a:cubicBezTo>
                    <a:pt x="593" y="165"/>
                    <a:pt x="187" y="533"/>
                    <a:pt x="91" y="628"/>
                  </a:cubicBezTo>
                  <a:cubicBezTo>
                    <a:pt x="1" y="719"/>
                    <a:pt x="109" y="935"/>
                    <a:pt x="109" y="935"/>
                  </a:cubicBezTo>
                  <a:lnTo>
                    <a:pt x="355" y="1165"/>
                  </a:lnTo>
                  <a:lnTo>
                    <a:pt x="316" y="935"/>
                  </a:lnTo>
                  <a:lnTo>
                    <a:pt x="485" y="1013"/>
                  </a:lnTo>
                  <a:lnTo>
                    <a:pt x="485" y="1013"/>
                  </a:lnTo>
                  <a:lnTo>
                    <a:pt x="468" y="836"/>
                  </a:lnTo>
                  <a:cubicBezTo>
                    <a:pt x="468" y="836"/>
                    <a:pt x="355" y="732"/>
                    <a:pt x="399" y="671"/>
                  </a:cubicBezTo>
                  <a:cubicBezTo>
                    <a:pt x="442" y="615"/>
                    <a:pt x="645" y="585"/>
                    <a:pt x="766" y="520"/>
                  </a:cubicBezTo>
                  <a:cubicBezTo>
                    <a:pt x="1026" y="386"/>
                    <a:pt x="1004" y="5"/>
                    <a:pt x="1004" y="5"/>
                  </a:cubicBezTo>
                  <a:lnTo>
                    <a:pt x="1004" y="5"/>
                  </a:lnTo>
                  <a:lnTo>
                    <a:pt x="883" y="174"/>
                  </a:lnTo>
                  <a:lnTo>
                    <a:pt x="870" y="1"/>
                  </a:lnTo>
                  <a:close/>
                </a:path>
              </a:pathLst>
            </a:custGeom>
            <a:solidFill>
              <a:srgbClr val="07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9"/>
            <p:cNvSpPr/>
            <p:nvPr/>
          </p:nvSpPr>
          <p:spPr>
            <a:xfrm>
              <a:off x="2015713" y="1747514"/>
              <a:ext cx="26649" cy="29350"/>
            </a:xfrm>
            <a:custGeom>
              <a:avLst/>
              <a:gdLst/>
              <a:ahLst/>
              <a:cxnLst/>
              <a:rect l="l" t="t" r="r" b="b"/>
              <a:pathLst>
                <a:path w="217" h="239" extrusionOk="0">
                  <a:moveTo>
                    <a:pt x="83" y="0"/>
                  </a:moveTo>
                  <a:cubicBezTo>
                    <a:pt x="35" y="5"/>
                    <a:pt x="0" y="61"/>
                    <a:pt x="5" y="126"/>
                  </a:cubicBezTo>
                  <a:lnTo>
                    <a:pt x="5" y="126"/>
                  </a:lnTo>
                  <a:cubicBezTo>
                    <a:pt x="9" y="191"/>
                    <a:pt x="117" y="238"/>
                    <a:pt x="165" y="238"/>
                  </a:cubicBezTo>
                  <a:lnTo>
                    <a:pt x="165" y="238"/>
                  </a:lnTo>
                  <a:cubicBezTo>
                    <a:pt x="217" y="234"/>
                    <a:pt x="187" y="178"/>
                    <a:pt x="182" y="113"/>
                  </a:cubicBezTo>
                  <a:lnTo>
                    <a:pt x="182" y="113"/>
                  </a:lnTo>
                  <a:cubicBezTo>
                    <a:pt x="178" y="48"/>
                    <a:pt x="135" y="0"/>
                    <a:pt x="91" y="0"/>
                  </a:cubicBezTo>
                  <a:lnTo>
                    <a:pt x="91" y="0"/>
                  </a:lnTo>
                  <a:cubicBezTo>
                    <a:pt x="87" y="0"/>
                    <a:pt x="87" y="0"/>
                    <a:pt x="83" y="0"/>
                  </a:cubicBezTo>
                </a:path>
              </a:pathLst>
            </a:custGeom>
            <a:solidFill>
              <a:srgbClr val="EF87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9"/>
            <p:cNvSpPr/>
            <p:nvPr/>
          </p:nvSpPr>
          <p:spPr>
            <a:xfrm>
              <a:off x="1594855" y="2117282"/>
              <a:ext cx="665862" cy="554219"/>
            </a:xfrm>
            <a:custGeom>
              <a:avLst/>
              <a:gdLst/>
              <a:ahLst/>
              <a:cxnLst/>
              <a:rect l="l" t="t" r="r" b="b"/>
              <a:pathLst>
                <a:path w="5422" h="4513" extrusionOk="0">
                  <a:moveTo>
                    <a:pt x="555" y="325"/>
                  </a:moveTo>
                  <a:cubicBezTo>
                    <a:pt x="1" y="1459"/>
                    <a:pt x="2869" y="2765"/>
                    <a:pt x="4314" y="3271"/>
                  </a:cubicBezTo>
                  <a:lnTo>
                    <a:pt x="4314" y="3271"/>
                  </a:lnTo>
                  <a:cubicBezTo>
                    <a:pt x="3955" y="3479"/>
                    <a:pt x="3142" y="4271"/>
                    <a:pt x="3142" y="4271"/>
                  </a:cubicBezTo>
                  <a:lnTo>
                    <a:pt x="3142" y="4271"/>
                  </a:lnTo>
                  <a:lnTo>
                    <a:pt x="3389" y="4513"/>
                  </a:lnTo>
                  <a:cubicBezTo>
                    <a:pt x="3389" y="4513"/>
                    <a:pt x="4803" y="3834"/>
                    <a:pt x="5296" y="3297"/>
                  </a:cubicBezTo>
                  <a:lnTo>
                    <a:pt x="5296" y="3297"/>
                  </a:lnTo>
                  <a:cubicBezTo>
                    <a:pt x="5422" y="3163"/>
                    <a:pt x="4539" y="2220"/>
                    <a:pt x="4211" y="1939"/>
                  </a:cubicBezTo>
                  <a:lnTo>
                    <a:pt x="4211" y="1939"/>
                  </a:lnTo>
                  <a:cubicBezTo>
                    <a:pt x="3181" y="1061"/>
                    <a:pt x="1857" y="1"/>
                    <a:pt x="1083" y="1"/>
                  </a:cubicBezTo>
                  <a:lnTo>
                    <a:pt x="1083" y="1"/>
                  </a:lnTo>
                  <a:cubicBezTo>
                    <a:pt x="849" y="1"/>
                    <a:pt x="667" y="96"/>
                    <a:pt x="555" y="325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9"/>
            <p:cNvSpPr/>
            <p:nvPr/>
          </p:nvSpPr>
          <p:spPr>
            <a:xfrm>
              <a:off x="1939205" y="2599172"/>
              <a:ext cx="136685" cy="149085"/>
            </a:xfrm>
            <a:custGeom>
              <a:avLst/>
              <a:gdLst/>
              <a:ahLst/>
              <a:cxnLst/>
              <a:rect l="l" t="t" r="r" b="b"/>
              <a:pathLst>
                <a:path w="1113" h="1214" extrusionOk="0">
                  <a:moveTo>
                    <a:pt x="693" y="1"/>
                  </a:moveTo>
                  <a:lnTo>
                    <a:pt x="0" y="433"/>
                  </a:lnTo>
                  <a:cubicBezTo>
                    <a:pt x="0" y="433"/>
                    <a:pt x="797" y="1213"/>
                    <a:pt x="1013" y="1213"/>
                  </a:cubicBezTo>
                  <a:cubicBezTo>
                    <a:pt x="1041" y="1213"/>
                    <a:pt x="1060" y="1199"/>
                    <a:pt x="1065" y="1169"/>
                  </a:cubicBezTo>
                  <a:cubicBezTo>
                    <a:pt x="1112" y="900"/>
                    <a:pt x="693" y="1"/>
                    <a:pt x="6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9"/>
            <p:cNvSpPr/>
            <p:nvPr/>
          </p:nvSpPr>
          <p:spPr>
            <a:xfrm>
              <a:off x="1603452" y="2080686"/>
              <a:ext cx="404896" cy="344836"/>
            </a:xfrm>
            <a:custGeom>
              <a:avLst/>
              <a:gdLst/>
              <a:ahLst/>
              <a:cxnLst/>
              <a:rect l="l" t="t" r="r" b="b"/>
              <a:pathLst>
                <a:path w="3297" h="2808" extrusionOk="0">
                  <a:moveTo>
                    <a:pt x="2146" y="2808"/>
                  </a:moveTo>
                  <a:cubicBezTo>
                    <a:pt x="2146" y="2808"/>
                    <a:pt x="2475" y="1770"/>
                    <a:pt x="3297" y="1523"/>
                  </a:cubicBezTo>
                  <a:cubicBezTo>
                    <a:pt x="3297" y="1523"/>
                    <a:pt x="2099" y="0"/>
                    <a:pt x="1108" y="74"/>
                  </a:cubicBezTo>
                  <a:cubicBezTo>
                    <a:pt x="121" y="143"/>
                    <a:pt x="0" y="909"/>
                    <a:pt x="0" y="909"/>
                  </a:cubicBezTo>
                  <a:cubicBezTo>
                    <a:pt x="0" y="909"/>
                    <a:pt x="1039" y="2380"/>
                    <a:pt x="2146" y="28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9"/>
            <p:cNvSpPr/>
            <p:nvPr/>
          </p:nvSpPr>
          <p:spPr>
            <a:xfrm>
              <a:off x="1822907" y="2234685"/>
              <a:ext cx="205703" cy="224856"/>
            </a:xfrm>
            <a:custGeom>
              <a:avLst/>
              <a:gdLst/>
              <a:ahLst/>
              <a:cxnLst/>
              <a:rect l="l" t="t" r="r" b="b"/>
              <a:pathLst>
                <a:path w="1675" h="1831" extrusionOk="0">
                  <a:moveTo>
                    <a:pt x="1523" y="5"/>
                  </a:moveTo>
                  <a:cubicBezTo>
                    <a:pt x="1523" y="5"/>
                    <a:pt x="1333" y="1"/>
                    <a:pt x="844" y="399"/>
                  </a:cubicBezTo>
                  <a:cubicBezTo>
                    <a:pt x="506" y="671"/>
                    <a:pt x="238" y="1199"/>
                    <a:pt x="117" y="1515"/>
                  </a:cubicBezTo>
                  <a:cubicBezTo>
                    <a:pt x="0" y="1831"/>
                    <a:pt x="316" y="1809"/>
                    <a:pt x="316" y="1809"/>
                  </a:cubicBezTo>
                  <a:lnTo>
                    <a:pt x="1674" y="42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9"/>
            <p:cNvSpPr/>
            <p:nvPr/>
          </p:nvSpPr>
          <p:spPr>
            <a:xfrm>
              <a:off x="2124642" y="2503015"/>
              <a:ext cx="41509" cy="16087"/>
            </a:xfrm>
            <a:custGeom>
              <a:avLst/>
              <a:gdLst/>
              <a:ahLst/>
              <a:cxnLst/>
              <a:rect l="l" t="t" r="r" b="b"/>
              <a:pathLst>
                <a:path w="338" h="131" extrusionOk="0">
                  <a:moveTo>
                    <a:pt x="0" y="130"/>
                  </a:moveTo>
                  <a:cubicBezTo>
                    <a:pt x="13" y="100"/>
                    <a:pt x="39" y="78"/>
                    <a:pt x="65" y="61"/>
                  </a:cubicBezTo>
                  <a:cubicBezTo>
                    <a:pt x="91" y="44"/>
                    <a:pt x="122" y="31"/>
                    <a:pt x="152" y="18"/>
                  </a:cubicBezTo>
                  <a:cubicBezTo>
                    <a:pt x="182" y="9"/>
                    <a:pt x="212" y="5"/>
                    <a:pt x="247" y="1"/>
                  </a:cubicBezTo>
                  <a:cubicBezTo>
                    <a:pt x="277" y="1"/>
                    <a:pt x="308" y="1"/>
                    <a:pt x="338" y="5"/>
                  </a:cubicBezTo>
                  <a:cubicBezTo>
                    <a:pt x="277" y="26"/>
                    <a:pt x="221" y="39"/>
                    <a:pt x="165" y="61"/>
                  </a:cubicBezTo>
                  <a:cubicBezTo>
                    <a:pt x="109" y="78"/>
                    <a:pt x="57" y="100"/>
                    <a:pt x="0" y="130"/>
                  </a:cubicBezTo>
                  <a:close/>
                </a:path>
              </a:pathLst>
            </a:custGeom>
            <a:solidFill>
              <a:srgbClr val="C65D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2" name="Google Shape;392;p19"/>
          <p:cNvGrpSpPr/>
          <p:nvPr/>
        </p:nvGrpSpPr>
        <p:grpSpPr>
          <a:xfrm>
            <a:off x="797438" y="2136790"/>
            <a:ext cx="1011808" cy="1065953"/>
            <a:chOff x="3303363" y="2090634"/>
            <a:chExt cx="1011808" cy="1065953"/>
          </a:xfrm>
        </p:grpSpPr>
        <p:sp>
          <p:nvSpPr>
            <p:cNvPr id="393" name="Google Shape;393;p19"/>
            <p:cNvSpPr/>
            <p:nvPr/>
          </p:nvSpPr>
          <p:spPr>
            <a:xfrm>
              <a:off x="3506853" y="2645347"/>
              <a:ext cx="450212" cy="489992"/>
            </a:xfrm>
            <a:custGeom>
              <a:avLst/>
              <a:gdLst/>
              <a:ahLst/>
              <a:cxnLst/>
              <a:rect l="l" t="t" r="r" b="b"/>
              <a:pathLst>
                <a:path w="3666" h="3990" extrusionOk="0">
                  <a:moveTo>
                    <a:pt x="2523" y="10"/>
                  </a:moveTo>
                  <a:cubicBezTo>
                    <a:pt x="1839" y="135"/>
                    <a:pt x="1290" y="2506"/>
                    <a:pt x="1307" y="3384"/>
                  </a:cubicBezTo>
                  <a:lnTo>
                    <a:pt x="1307" y="3384"/>
                  </a:lnTo>
                  <a:cubicBezTo>
                    <a:pt x="758" y="3081"/>
                    <a:pt x="143" y="2982"/>
                    <a:pt x="143" y="2982"/>
                  </a:cubicBezTo>
                  <a:lnTo>
                    <a:pt x="143" y="2982"/>
                  </a:lnTo>
                  <a:lnTo>
                    <a:pt x="1" y="3246"/>
                  </a:lnTo>
                  <a:lnTo>
                    <a:pt x="1692" y="3990"/>
                  </a:lnTo>
                  <a:cubicBezTo>
                    <a:pt x="1692" y="3990"/>
                    <a:pt x="3665" y="1"/>
                    <a:pt x="2614" y="1"/>
                  </a:cubicBezTo>
                  <a:lnTo>
                    <a:pt x="2614" y="1"/>
                  </a:lnTo>
                  <a:cubicBezTo>
                    <a:pt x="2588" y="1"/>
                    <a:pt x="2557" y="5"/>
                    <a:pt x="2523" y="10"/>
                  </a:cubicBezTo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9"/>
            <p:cNvSpPr/>
            <p:nvPr/>
          </p:nvSpPr>
          <p:spPr>
            <a:xfrm>
              <a:off x="3692782" y="2584190"/>
              <a:ext cx="225475" cy="309469"/>
            </a:xfrm>
            <a:custGeom>
              <a:avLst/>
              <a:gdLst/>
              <a:ahLst/>
              <a:cxnLst/>
              <a:rect l="l" t="t" r="r" b="b"/>
              <a:pathLst>
                <a:path w="1836" h="2520" extrusionOk="0">
                  <a:moveTo>
                    <a:pt x="881" y="1"/>
                  </a:moveTo>
                  <a:cubicBezTo>
                    <a:pt x="337" y="1"/>
                    <a:pt x="1" y="2139"/>
                    <a:pt x="1" y="2139"/>
                  </a:cubicBezTo>
                  <a:lnTo>
                    <a:pt x="1251" y="2519"/>
                  </a:lnTo>
                  <a:cubicBezTo>
                    <a:pt x="1251" y="2519"/>
                    <a:pt x="1835" y="205"/>
                    <a:pt x="927" y="6"/>
                  </a:cubicBezTo>
                  <a:cubicBezTo>
                    <a:pt x="911" y="2"/>
                    <a:pt x="896" y="1"/>
                    <a:pt x="881" y="1"/>
                  </a:cubicBezTo>
                  <a:close/>
                </a:path>
              </a:pathLst>
            </a:custGeom>
            <a:solidFill>
              <a:srgbClr val="E1B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9"/>
            <p:cNvSpPr/>
            <p:nvPr/>
          </p:nvSpPr>
          <p:spPr>
            <a:xfrm>
              <a:off x="3428749" y="2981712"/>
              <a:ext cx="115439" cy="107823"/>
            </a:xfrm>
            <a:custGeom>
              <a:avLst/>
              <a:gdLst/>
              <a:ahLst/>
              <a:cxnLst/>
              <a:rect l="l" t="t" r="r" b="b"/>
              <a:pathLst>
                <a:path w="940" h="878" extrusionOk="0">
                  <a:moveTo>
                    <a:pt x="455" y="1"/>
                  </a:moveTo>
                  <a:lnTo>
                    <a:pt x="1" y="269"/>
                  </a:lnTo>
                  <a:cubicBezTo>
                    <a:pt x="1" y="269"/>
                    <a:pt x="23" y="878"/>
                    <a:pt x="196" y="878"/>
                  </a:cubicBezTo>
                  <a:cubicBezTo>
                    <a:pt x="224" y="878"/>
                    <a:pt x="255" y="862"/>
                    <a:pt x="290" y="827"/>
                  </a:cubicBezTo>
                  <a:cubicBezTo>
                    <a:pt x="507" y="606"/>
                    <a:pt x="576" y="485"/>
                    <a:pt x="576" y="485"/>
                  </a:cubicBezTo>
                  <a:lnTo>
                    <a:pt x="797" y="667"/>
                  </a:lnTo>
                  <a:lnTo>
                    <a:pt x="939" y="204"/>
                  </a:lnTo>
                  <a:lnTo>
                    <a:pt x="455" y="1"/>
                  </a:lnTo>
                  <a:close/>
                </a:path>
              </a:pathLst>
            </a:custGeom>
            <a:solidFill>
              <a:srgbClr val="E9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9"/>
            <p:cNvSpPr/>
            <p:nvPr/>
          </p:nvSpPr>
          <p:spPr>
            <a:xfrm>
              <a:off x="3903273" y="2322859"/>
              <a:ext cx="193422" cy="400221"/>
            </a:xfrm>
            <a:custGeom>
              <a:avLst/>
              <a:gdLst/>
              <a:ahLst/>
              <a:cxnLst/>
              <a:rect l="l" t="t" r="r" b="b"/>
              <a:pathLst>
                <a:path w="1575" h="3259" extrusionOk="0">
                  <a:moveTo>
                    <a:pt x="1103" y="40"/>
                  </a:moveTo>
                  <a:cubicBezTo>
                    <a:pt x="584" y="304"/>
                    <a:pt x="0" y="2073"/>
                    <a:pt x="0" y="2073"/>
                  </a:cubicBezTo>
                  <a:lnTo>
                    <a:pt x="0" y="2073"/>
                  </a:lnTo>
                  <a:lnTo>
                    <a:pt x="1004" y="3259"/>
                  </a:lnTo>
                  <a:lnTo>
                    <a:pt x="1328" y="3241"/>
                  </a:lnTo>
                  <a:lnTo>
                    <a:pt x="502" y="2155"/>
                  </a:lnTo>
                  <a:cubicBezTo>
                    <a:pt x="502" y="2155"/>
                    <a:pt x="762" y="1814"/>
                    <a:pt x="1064" y="1351"/>
                  </a:cubicBezTo>
                  <a:lnTo>
                    <a:pt x="1064" y="1351"/>
                  </a:lnTo>
                  <a:cubicBezTo>
                    <a:pt x="1337" y="935"/>
                    <a:pt x="1575" y="1"/>
                    <a:pt x="1242" y="1"/>
                  </a:cubicBezTo>
                  <a:lnTo>
                    <a:pt x="1242" y="1"/>
                  </a:lnTo>
                  <a:cubicBezTo>
                    <a:pt x="1207" y="1"/>
                    <a:pt x="1160" y="14"/>
                    <a:pt x="1103" y="40"/>
                  </a:cubicBezTo>
                  <a:close/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9"/>
            <p:cNvSpPr/>
            <p:nvPr/>
          </p:nvSpPr>
          <p:spPr>
            <a:xfrm>
              <a:off x="3685414" y="2620418"/>
              <a:ext cx="629757" cy="449589"/>
            </a:xfrm>
            <a:custGeom>
              <a:avLst/>
              <a:gdLst/>
              <a:ahLst/>
              <a:cxnLst/>
              <a:rect l="l" t="t" r="r" b="b"/>
              <a:pathLst>
                <a:path w="5128" h="3661" extrusionOk="0">
                  <a:moveTo>
                    <a:pt x="1229" y="53"/>
                  </a:moveTo>
                  <a:cubicBezTo>
                    <a:pt x="0" y="533"/>
                    <a:pt x="2925" y="1930"/>
                    <a:pt x="4253" y="2233"/>
                  </a:cubicBezTo>
                  <a:lnTo>
                    <a:pt x="4253" y="2233"/>
                  </a:lnTo>
                  <a:cubicBezTo>
                    <a:pt x="4093" y="2354"/>
                    <a:pt x="3864" y="2436"/>
                    <a:pt x="3669" y="2735"/>
                  </a:cubicBezTo>
                  <a:lnTo>
                    <a:pt x="3669" y="2735"/>
                  </a:lnTo>
                  <a:cubicBezTo>
                    <a:pt x="3349" y="3237"/>
                    <a:pt x="3167" y="3661"/>
                    <a:pt x="3167" y="3661"/>
                  </a:cubicBezTo>
                  <a:lnTo>
                    <a:pt x="3167" y="3661"/>
                  </a:lnTo>
                  <a:lnTo>
                    <a:pt x="3370" y="3661"/>
                  </a:lnTo>
                  <a:cubicBezTo>
                    <a:pt x="3370" y="3661"/>
                    <a:pt x="5127" y="2250"/>
                    <a:pt x="4980" y="2030"/>
                  </a:cubicBezTo>
                  <a:lnTo>
                    <a:pt x="4980" y="2030"/>
                  </a:lnTo>
                  <a:cubicBezTo>
                    <a:pt x="4565" y="1411"/>
                    <a:pt x="2626" y="1"/>
                    <a:pt x="1549" y="1"/>
                  </a:cubicBezTo>
                  <a:lnTo>
                    <a:pt x="1549" y="1"/>
                  </a:lnTo>
                  <a:cubicBezTo>
                    <a:pt x="1432" y="1"/>
                    <a:pt x="1324" y="14"/>
                    <a:pt x="1229" y="53"/>
                  </a:cubicBezTo>
                </a:path>
              </a:pathLst>
            </a:custGeom>
            <a:solidFill>
              <a:srgbClr val="DB6E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9"/>
            <p:cNvSpPr/>
            <p:nvPr/>
          </p:nvSpPr>
          <p:spPr>
            <a:xfrm>
              <a:off x="4047202" y="3010449"/>
              <a:ext cx="128702" cy="146138"/>
            </a:xfrm>
            <a:custGeom>
              <a:avLst/>
              <a:gdLst/>
              <a:ahLst/>
              <a:cxnLst/>
              <a:rect l="l" t="t" r="r" b="b"/>
              <a:pathLst>
                <a:path w="1048" h="1190" extrusionOk="0">
                  <a:moveTo>
                    <a:pt x="437" y="0"/>
                  </a:moveTo>
                  <a:lnTo>
                    <a:pt x="1" y="506"/>
                  </a:lnTo>
                  <a:lnTo>
                    <a:pt x="987" y="1190"/>
                  </a:lnTo>
                  <a:cubicBezTo>
                    <a:pt x="987" y="1190"/>
                    <a:pt x="1047" y="987"/>
                    <a:pt x="784" y="705"/>
                  </a:cubicBezTo>
                  <a:cubicBezTo>
                    <a:pt x="636" y="545"/>
                    <a:pt x="586" y="506"/>
                    <a:pt x="570" y="500"/>
                  </a:cubicBezTo>
                  <a:lnTo>
                    <a:pt x="570" y="500"/>
                  </a:lnTo>
                  <a:lnTo>
                    <a:pt x="844" y="264"/>
                  </a:lnTo>
                  <a:lnTo>
                    <a:pt x="437" y="0"/>
                  </a:lnTo>
                  <a:close/>
                </a:path>
              </a:pathLst>
            </a:custGeom>
            <a:solidFill>
              <a:srgbClr val="E9E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9"/>
            <p:cNvSpPr/>
            <p:nvPr/>
          </p:nvSpPr>
          <p:spPr>
            <a:xfrm>
              <a:off x="3720414" y="2567365"/>
              <a:ext cx="365721" cy="244996"/>
            </a:xfrm>
            <a:custGeom>
              <a:avLst/>
              <a:gdLst/>
              <a:ahLst/>
              <a:cxnLst/>
              <a:rect l="l" t="t" r="r" b="b"/>
              <a:pathLst>
                <a:path w="2978" h="1995" extrusionOk="0">
                  <a:moveTo>
                    <a:pt x="360" y="0"/>
                  </a:moveTo>
                  <a:lnTo>
                    <a:pt x="360" y="0"/>
                  </a:lnTo>
                  <a:cubicBezTo>
                    <a:pt x="360" y="0"/>
                    <a:pt x="1" y="1229"/>
                    <a:pt x="745" y="1471"/>
                  </a:cubicBezTo>
                  <a:cubicBezTo>
                    <a:pt x="1489" y="1713"/>
                    <a:pt x="1870" y="1994"/>
                    <a:pt x="1870" y="1994"/>
                  </a:cubicBezTo>
                  <a:lnTo>
                    <a:pt x="2977" y="1047"/>
                  </a:lnTo>
                  <a:cubicBezTo>
                    <a:pt x="2977" y="1047"/>
                    <a:pt x="1731" y="203"/>
                    <a:pt x="1186" y="182"/>
                  </a:cubicBezTo>
                  <a:cubicBezTo>
                    <a:pt x="641" y="164"/>
                    <a:pt x="360" y="0"/>
                    <a:pt x="3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9"/>
            <p:cNvSpPr/>
            <p:nvPr/>
          </p:nvSpPr>
          <p:spPr>
            <a:xfrm>
              <a:off x="3756519" y="2226580"/>
              <a:ext cx="366826" cy="387818"/>
            </a:xfrm>
            <a:custGeom>
              <a:avLst/>
              <a:gdLst/>
              <a:ahLst/>
              <a:cxnLst/>
              <a:rect l="l" t="t" r="r" b="b"/>
              <a:pathLst>
                <a:path w="2987" h="3158" extrusionOk="0">
                  <a:moveTo>
                    <a:pt x="1102" y="1"/>
                  </a:moveTo>
                  <a:cubicBezTo>
                    <a:pt x="889" y="1"/>
                    <a:pt x="685" y="44"/>
                    <a:pt x="529" y="140"/>
                  </a:cubicBezTo>
                  <a:cubicBezTo>
                    <a:pt x="196" y="348"/>
                    <a:pt x="161" y="837"/>
                    <a:pt x="109" y="1287"/>
                  </a:cubicBezTo>
                  <a:cubicBezTo>
                    <a:pt x="1" y="2174"/>
                    <a:pt x="27" y="3138"/>
                    <a:pt x="27" y="3138"/>
                  </a:cubicBezTo>
                  <a:cubicBezTo>
                    <a:pt x="27" y="3138"/>
                    <a:pt x="178" y="3157"/>
                    <a:pt x="360" y="3157"/>
                  </a:cubicBezTo>
                  <a:cubicBezTo>
                    <a:pt x="597" y="3157"/>
                    <a:pt x="884" y="3125"/>
                    <a:pt x="953" y="2978"/>
                  </a:cubicBezTo>
                  <a:cubicBezTo>
                    <a:pt x="1074" y="2714"/>
                    <a:pt x="1567" y="1953"/>
                    <a:pt x="2138" y="1529"/>
                  </a:cubicBezTo>
                  <a:cubicBezTo>
                    <a:pt x="2986" y="906"/>
                    <a:pt x="2402" y="603"/>
                    <a:pt x="2039" y="300"/>
                  </a:cubicBezTo>
                  <a:cubicBezTo>
                    <a:pt x="1812" y="113"/>
                    <a:pt x="1445" y="1"/>
                    <a:pt x="11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9"/>
            <p:cNvSpPr/>
            <p:nvPr/>
          </p:nvSpPr>
          <p:spPr>
            <a:xfrm>
              <a:off x="3767203" y="2227316"/>
              <a:ext cx="140369" cy="177576"/>
            </a:xfrm>
            <a:custGeom>
              <a:avLst/>
              <a:gdLst/>
              <a:ahLst/>
              <a:cxnLst/>
              <a:rect l="l" t="t" r="r" b="b"/>
              <a:pathLst>
                <a:path w="1143" h="1446" extrusionOk="0">
                  <a:moveTo>
                    <a:pt x="827" y="9"/>
                  </a:moveTo>
                  <a:cubicBezTo>
                    <a:pt x="567" y="61"/>
                    <a:pt x="360" y="229"/>
                    <a:pt x="195" y="433"/>
                  </a:cubicBezTo>
                  <a:lnTo>
                    <a:pt x="195" y="433"/>
                  </a:lnTo>
                  <a:cubicBezTo>
                    <a:pt x="83" y="671"/>
                    <a:pt x="57" y="982"/>
                    <a:pt x="22" y="1281"/>
                  </a:cubicBezTo>
                  <a:lnTo>
                    <a:pt x="22" y="1281"/>
                  </a:lnTo>
                  <a:cubicBezTo>
                    <a:pt x="13" y="1337"/>
                    <a:pt x="9" y="1389"/>
                    <a:pt x="0" y="1445"/>
                  </a:cubicBezTo>
                  <a:lnTo>
                    <a:pt x="0" y="1445"/>
                  </a:lnTo>
                  <a:cubicBezTo>
                    <a:pt x="230" y="1441"/>
                    <a:pt x="537" y="1367"/>
                    <a:pt x="766" y="1038"/>
                  </a:cubicBezTo>
                  <a:lnTo>
                    <a:pt x="766" y="1038"/>
                  </a:lnTo>
                  <a:cubicBezTo>
                    <a:pt x="1143" y="493"/>
                    <a:pt x="935" y="48"/>
                    <a:pt x="909" y="0"/>
                  </a:cubicBezTo>
                  <a:lnTo>
                    <a:pt x="909" y="0"/>
                  </a:lnTo>
                  <a:cubicBezTo>
                    <a:pt x="879" y="0"/>
                    <a:pt x="853" y="4"/>
                    <a:pt x="827" y="9"/>
                  </a:cubicBezTo>
                  <a:close/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9"/>
            <p:cNvSpPr/>
            <p:nvPr/>
          </p:nvSpPr>
          <p:spPr>
            <a:xfrm>
              <a:off x="3791642" y="2414841"/>
              <a:ext cx="18667" cy="201523"/>
            </a:xfrm>
            <a:custGeom>
              <a:avLst/>
              <a:gdLst/>
              <a:ahLst/>
              <a:cxnLst/>
              <a:rect l="l" t="t" r="r" b="b"/>
              <a:pathLst>
                <a:path w="152" h="1641" extrusionOk="0">
                  <a:moveTo>
                    <a:pt x="78" y="0"/>
                  </a:moveTo>
                  <a:lnTo>
                    <a:pt x="1" y="1636"/>
                  </a:lnTo>
                  <a:lnTo>
                    <a:pt x="70" y="1640"/>
                  </a:lnTo>
                  <a:lnTo>
                    <a:pt x="152" y="5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9"/>
            <p:cNvSpPr/>
            <p:nvPr/>
          </p:nvSpPr>
          <p:spPr>
            <a:xfrm>
              <a:off x="3947360" y="2164563"/>
              <a:ext cx="106351" cy="232347"/>
            </a:xfrm>
            <a:custGeom>
              <a:avLst/>
              <a:gdLst/>
              <a:ahLst/>
              <a:cxnLst/>
              <a:rect l="l" t="t" r="r" b="b"/>
              <a:pathLst>
                <a:path w="866" h="1892" extrusionOk="0">
                  <a:moveTo>
                    <a:pt x="0" y="585"/>
                  </a:moveTo>
                  <a:cubicBezTo>
                    <a:pt x="0" y="585"/>
                    <a:pt x="82" y="1891"/>
                    <a:pt x="264" y="1731"/>
                  </a:cubicBezTo>
                  <a:lnTo>
                    <a:pt x="264" y="1731"/>
                  </a:lnTo>
                  <a:cubicBezTo>
                    <a:pt x="446" y="1571"/>
                    <a:pt x="865" y="403"/>
                    <a:pt x="865" y="403"/>
                  </a:cubicBezTo>
                  <a:lnTo>
                    <a:pt x="865" y="403"/>
                  </a:lnTo>
                  <a:lnTo>
                    <a:pt x="727" y="1"/>
                  </a:lnTo>
                  <a:close/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9"/>
            <p:cNvSpPr/>
            <p:nvPr/>
          </p:nvSpPr>
          <p:spPr>
            <a:xfrm>
              <a:off x="3948343" y="2124774"/>
              <a:ext cx="196246" cy="144541"/>
            </a:xfrm>
            <a:custGeom>
              <a:avLst/>
              <a:gdLst/>
              <a:ahLst/>
              <a:cxnLst/>
              <a:rect l="l" t="t" r="r" b="b"/>
              <a:pathLst>
                <a:path w="1598" h="1177" extrusionOk="0">
                  <a:moveTo>
                    <a:pt x="883" y="4"/>
                  </a:moveTo>
                  <a:cubicBezTo>
                    <a:pt x="1" y="121"/>
                    <a:pt x="1095" y="1177"/>
                    <a:pt x="1095" y="1177"/>
                  </a:cubicBezTo>
                  <a:lnTo>
                    <a:pt x="1095" y="1177"/>
                  </a:lnTo>
                  <a:cubicBezTo>
                    <a:pt x="1095" y="1177"/>
                    <a:pt x="1597" y="0"/>
                    <a:pt x="961" y="0"/>
                  </a:cubicBezTo>
                  <a:lnTo>
                    <a:pt x="961" y="0"/>
                  </a:lnTo>
                  <a:cubicBezTo>
                    <a:pt x="940" y="0"/>
                    <a:pt x="909" y="4"/>
                    <a:pt x="883" y="4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9"/>
            <p:cNvSpPr/>
            <p:nvPr/>
          </p:nvSpPr>
          <p:spPr>
            <a:xfrm>
              <a:off x="3986044" y="2090634"/>
              <a:ext cx="114457" cy="110770"/>
            </a:xfrm>
            <a:custGeom>
              <a:avLst/>
              <a:gdLst/>
              <a:ahLst/>
              <a:cxnLst/>
              <a:rect l="l" t="t" r="r" b="b"/>
              <a:pathLst>
                <a:path w="932" h="902" extrusionOk="0">
                  <a:moveTo>
                    <a:pt x="854" y="0"/>
                  </a:moveTo>
                  <a:cubicBezTo>
                    <a:pt x="805" y="0"/>
                    <a:pt x="804" y="142"/>
                    <a:pt x="630" y="142"/>
                  </a:cubicBezTo>
                  <a:cubicBezTo>
                    <a:pt x="618" y="142"/>
                    <a:pt x="606" y="141"/>
                    <a:pt x="594" y="140"/>
                  </a:cubicBezTo>
                  <a:cubicBezTo>
                    <a:pt x="576" y="138"/>
                    <a:pt x="559" y="138"/>
                    <a:pt x="541" y="138"/>
                  </a:cubicBezTo>
                  <a:cubicBezTo>
                    <a:pt x="339" y="138"/>
                    <a:pt x="123" y="227"/>
                    <a:pt x="83" y="330"/>
                  </a:cubicBezTo>
                  <a:cubicBezTo>
                    <a:pt x="1" y="538"/>
                    <a:pt x="239" y="676"/>
                    <a:pt x="239" y="676"/>
                  </a:cubicBezTo>
                  <a:lnTo>
                    <a:pt x="399" y="901"/>
                  </a:lnTo>
                  <a:cubicBezTo>
                    <a:pt x="399" y="901"/>
                    <a:pt x="304" y="365"/>
                    <a:pt x="429" y="360"/>
                  </a:cubicBezTo>
                  <a:cubicBezTo>
                    <a:pt x="477" y="360"/>
                    <a:pt x="556" y="369"/>
                    <a:pt x="638" y="369"/>
                  </a:cubicBezTo>
                  <a:cubicBezTo>
                    <a:pt x="763" y="369"/>
                    <a:pt x="894" y="348"/>
                    <a:pt x="922" y="244"/>
                  </a:cubicBezTo>
                  <a:cubicBezTo>
                    <a:pt x="931" y="205"/>
                    <a:pt x="922" y="19"/>
                    <a:pt x="862" y="1"/>
                  </a:cubicBezTo>
                  <a:cubicBezTo>
                    <a:pt x="859" y="0"/>
                    <a:pt x="856" y="0"/>
                    <a:pt x="854" y="0"/>
                  </a:cubicBezTo>
                  <a:close/>
                </a:path>
              </a:pathLst>
            </a:custGeom>
            <a:solidFill>
              <a:srgbClr val="07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9"/>
            <p:cNvSpPr/>
            <p:nvPr/>
          </p:nvSpPr>
          <p:spPr>
            <a:xfrm>
              <a:off x="4001518" y="2168247"/>
              <a:ext cx="29351" cy="28859"/>
            </a:xfrm>
            <a:custGeom>
              <a:avLst/>
              <a:gdLst/>
              <a:ahLst/>
              <a:cxnLst/>
              <a:rect l="l" t="t" r="r" b="b"/>
              <a:pathLst>
                <a:path w="239" h="235" extrusionOk="0">
                  <a:moveTo>
                    <a:pt x="74" y="1"/>
                  </a:moveTo>
                  <a:cubicBezTo>
                    <a:pt x="26" y="14"/>
                    <a:pt x="0" y="74"/>
                    <a:pt x="13" y="135"/>
                  </a:cubicBezTo>
                  <a:lnTo>
                    <a:pt x="13" y="135"/>
                  </a:lnTo>
                  <a:cubicBezTo>
                    <a:pt x="26" y="200"/>
                    <a:pt x="143" y="235"/>
                    <a:pt x="191" y="226"/>
                  </a:cubicBezTo>
                  <a:lnTo>
                    <a:pt x="191" y="226"/>
                  </a:lnTo>
                  <a:cubicBezTo>
                    <a:pt x="238" y="213"/>
                    <a:pt x="199" y="161"/>
                    <a:pt x="186" y="100"/>
                  </a:cubicBezTo>
                  <a:lnTo>
                    <a:pt x="186" y="100"/>
                  </a:lnTo>
                  <a:cubicBezTo>
                    <a:pt x="173" y="40"/>
                    <a:pt x="130" y="1"/>
                    <a:pt x="87" y="1"/>
                  </a:cubicBezTo>
                  <a:lnTo>
                    <a:pt x="87" y="1"/>
                  </a:lnTo>
                  <a:cubicBezTo>
                    <a:pt x="83" y="1"/>
                    <a:pt x="78" y="1"/>
                    <a:pt x="74" y="1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9"/>
            <p:cNvSpPr/>
            <p:nvPr/>
          </p:nvSpPr>
          <p:spPr>
            <a:xfrm>
              <a:off x="3394240" y="2221422"/>
              <a:ext cx="496879" cy="165910"/>
            </a:xfrm>
            <a:custGeom>
              <a:avLst/>
              <a:gdLst/>
              <a:ahLst/>
              <a:cxnLst/>
              <a:rect l="l" t="t" r="r" b="b"/>
              <a:pathLst>
                <a:path w="4046" h="1351" extrusionOk="0">
                  <a:moveTo>
                    <a:pt x="1688" y="425"/>
                  </a:moveTo>
                  <a:cubicBezTo>
                    <a:pt x="982" y="667"/>
                    <a:pt x="0" y="1251"/>
                    <a:pt x="0" y="1251"/>
                  </a:cubicBezTo>
                  <a:lnTo>
                    <a:pt x="0" y="1251"/>
                  </a:lnTo>
                  <a:lnTo>
                    <a:pt x="221" y="1350"/>
                  </a:lnTo>
                  <a:cubicBezTo>
                    <a:pt x="221" y="1350"/>
                    <a:pt x="1385" y="1026"/>
                    <a:pt x="1748" y="965"/>
                  </a:cubicBezTo>
                  <a:lnTo>
                    <a:pt x="1748" y="965"/>
                  </a:lnTo>
                  <a:cubicBezTo>
                    <a:pt x="2112" y="909"/>
                    <a:pt x="3730" y="1091"/>
                    <a:pt x="3981" y="282"/>
                  </a:cubicBezTo>
                  <a:lnTo>
                    <a:pt x="3981" y="282"/>
                  </a:lnTo>
                  <a:cubicBezTo>
                    <a:pt x="4046" y="78"/>
                    <a:pt x="3872" y="1"/>
                    <a:pt x="3591" y="1"/>
                  </a:cubicBezTo>
                  <a:lnTo>
                    <a:pt x="3591" y="1"/>
                  </a:lnTo>
                  <a:cubicBezTo>
                    <a:pt x="3072" y="1"/>
                    <a:pt x="2181" y="256"/>
                    <a:pt x="1688" y="425"/>
                  </a:cubicBezTo>
                </a:path>
              </a:pathLst>
            </a:custGeom>
            <a:solidFill>
              <a:srgbClr val="F08E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9"/>
            <p:cNvSpPr/>
            <p:nvPr/>
          </p:nvSpPr>
          <p:spPr>
            <a:xfrm>
              <a:off x="3303363" y="2352701"/>
              <a:ext cx="174878" cy="174874"/>
            </a:xfrm>
            <a:custGeom>
              <a:avLst/>
              <a:gdLst/>
              <a:ahLst/>
              <a:cxnLst/>
              <a:rect l="l" t="t" r="r" b="b"/>
              <a:pathLst>
                <a:path w="1424" h="1424" extrusionOk="0">
                  <a:moveTo>
                    <a:pt x="1" y="710"/>
                  </a:moveTo>
                  <a:cubicBezTo>
                    <a:pt x="1" y="1103"/>
                    <a:pt x="316" y="1424"/>
                    <a:pt x="710" y="1424"/>
                  </a:cubicBezTo>
                  <a:lnTo>
                    <a:pt x="710" y="1424"/>
                  </a:lnTo>
                  <a:cubicBezTo>
                    <a:pt x="1104" y="1424"/>
                    <a:pt x="1424" y="1103"/>
                    <a:pt x="1424" y="710"/>
                  </a:cubicBezTo>
                  <a:lnTo>
                    <a:pt x="1424" y="710"/>
                  </a:lnTo>
                  <a:cubicBezTo>
                    <a:pt x="1424" y="316"/>
                    <a:pt x="1104" y="0"/>
                    <a:pt x="710" y="0"/>
                  </a:cubicBezTo>
                  <a:lnTo>
                    <a:pt x="710" y="0"/>
                  </a:lnTo>
                  <a:cubicBezTo>
                    <a:pt x="316" y="0"/>
                    <a:pt x="1" y="316"/>
                    <a:pt x="1" y="71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9"/>
            <p:cNvSpPr/>
            <p:nvPr/>
          </p:nvSpPr>
          <p:spPr>
            <a:xfrm>
              <a:off x="3748045" y="2590944"/>
              <a:ext cx="125509" cy="41877"/>
            </a:xfrm>
            <a:custGeom>
              <a:avLst/>
              <a:gdLst/>
              <a:ahLst/>
              <a:cxnLst/>
              <a:rect l="l" t="t" r="r" b="b"/>
              <a:pathLst>
                <a:path w="1022" h="341" extrusionOk="0">
                  <a:moveTo>
                    <a:pt x="930" y="0"/>
                  </a:moveTo>
                  <a:cubicBezTo>
                    <a:pt x="868" y="0"/>
                    <a:pt x="807" y="4"/>
                    <a:pt x="749" y="16"/>
                  </a:cubicBezTo>
                  <a:cubicBezTo>
                    <a:pt x="658" y="29"/>
                    <a:pt x="568" y="50"/>
                    <a:pt x="481" y="81"/>
                  </a:cubicBezTo>
                  <a:cubicBezTo>
                    <a:pt x="308" y="141"/>
                    <a:pt x="144" y="223"/>
                    <a:pt x="1" y="340"/>
                  </a:cubicBezTo>
                  <a:cubicBezTo>
                    <a:pt x="169" y="275"/>
                    <a:pt x="338" y="206"/>
                    <a:pt x="507" y="150"/>
                  </a:cubicBezTo>
                  <a:cubicBezTo>
                    <a:pt x="589" y="120"/>
                    <a:pt x="676" y="94"/>
                    <a:pt x="758" y="68"/>
                  </a:cubicBezTo>
                  <a:cubicBezTo>
                    <a:pt x="844" y="46"/>
                    <a:pt x="931" y="24"/>
                    <a:pt x="1022" y="3"/>
                  </a:cubicBezTo>
                  <a:cubicBezTo>
                    <a:pt x="991" y="1"/>
                    <a:pt x="961" y="0"/>
                    <a:pt x="930" y="0"/>
                  </a:cubicBezTo>
                  <a:close/>
                </a:path>
              </a:pathLst>
            </a:custGeom>
            <a:solidFill>
              <a:srgbClr val="E1B8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9"/>
            <p:cNvSpPr/>
            <p:nvPr/>
          </p:nvSpPr>
          <p:spPr>
            <a:xfrm>
              <a:off x="3786852" y="2615628"/>
              <a:ext cx="190352" cy="141471"/>
            </a:xfrm>
            <a:custGeom>
              <a:avLst/>
              <a:gdLst/>
              <a:ahLst/>
              <a:cxnLst/>
              <a:rect l="l" t="t" r="r" b="b"/>
              <a:pathLst>
                <a:path w="1550" h="1152" extrusionOk="0">
                  <a:moveTo>
                    <a:pt x="1523" y="1152"/>
                  </a:moveTo>
                  <a:cubicBezTo>
                    <a:pt x="1519" y="1152"/>
                    <a:pt x="983" y="948"/>
                    <a:pt x="502" y="736"/>
                  </a:cubicBezTo>
                  <a:cubicBezTo>
                    <a:pt x="1" y="511"/>
                    <a:pt x="40" y="5"/>
                    <a:pt x="40" y="1"/>
                  </a:cubicBezTo>
                  <a:lnTo>
                    <a:pt x="109" y="9"/>
                  </a:lnTo>
                  <a:cubicBezTo>
                    <a:pt x="109" y="27"/>
                    <a:pt x="78" y="468"/>
                    <a:pt x="533" y="667"/>
                  </a:cubicBezTo>
                  <a:cubicBezTo>
                    <a:pt x="1009" y="879"/>
                    <a:pt x="1545" y="1082"/>
                    <a:pt x="1549" y="108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1" name="Google Shape;411;p19"/>
          <p:cNvGrpSpPr/>
          <p:nvPr/>
        </p:nvGrpSpPr>
        <p:grpSpPr>
          <a:xfrm>
            <a:off x="458110" y="1382263"/>
            <a:ext cx="1690500" cy="3039537"/>
            <a:chOff x="458110" y="1382263"/>
            <a:chExt cx="1690500" cy="3039537"/>
          </a:xfrm>
        </p:grpSpPr>
        <p:grpSp>
          <p:nvGrpSpPr>
            <p:cNvPr id="412" name="Google Shape;412;p19"/>
            <p:cNvGrpSpPr/>
            <p:nvPr/>
          </p:nvGrpSpPr>
          <p:grpSpPr>
            <a:xfrm>
              <a:off x="458110" y="3417875"/>
              <a:ext cx="1690500" cy="1003925"/>
              <a:chOff x="988398" y="3646475"/>
              <a:chExt cx="1690500" cy="1003925"/>
            </a:xfrm>
          </p:grpSpPr>
          <p:sp>
            <p:nvSpPr>
              <p:cNvPr id="413" name="Google Shape;413;p19"/>
              <p:cNvSpPr txBox="1"/>
              <p:nvPr/>
            </p:nvSpPr>
            <p:spPr>
              <a:xfrm>
                <a:off x="988398" y="3646475"/>
                <a:ext cx="16905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sz="18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14" name="Google Shape;414;p19"/>
              <p:cNvSpPr txBox="1"/>
              <p:nvPr/>
            </p:nvSpPr>
            <p:spPr>
              <a:xfrm>
                <a:off x="988398" y="3924100"/>
                <a:ext cx="16905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Despite being red, it’s actually a cold place full of iron oxide dust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15" name="Google Shape;415;p19"/>
            <p:cNvSpPr/>
            <p:nvPr/>
          </p:nvSpPr>
          <p:spPr>
            <a:xfrm>
              <a:off x="458110" y="1382263"/>
              <a:ext cx="1690500" cy="4467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</a:t>
              </a:r>
              <a:endParaRPr sz="24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417" name="Google Shape;417;p19"/>
          <p:cNvGrpSpPr/>
          <p:nvPr/>
        </p:nvGrpSpPr>
        <p:grpSpPr>
          <a:xfrm>
            <a:off x="2636501" y="1382263"/>
            <a:ext cx="1690520" cy="3039536"/>
            <a:chOff x="2637333" y="1382263"/>
            <a:chExt cx="1690520" cy="3039536"/>
          </a:xfrm>
        </p:grpSpPr>
        <p:grpSp>
          <p:nvGrpSpPr>
            <p:cNvPr id="418" name="Google Shape;418;p19"/>
            <p:cNvGrpSpPr/>
            <p:nvPr/>
          </p:nvGrpSpPr>
          <p:grpSpPr>
            <a:xfrm>
              <a:off x="2637333" y="3417875"/>
              <a:ext cx="1690520" cy="1003924"/>
              <a:chOff x="979300" y="3646475"/>
              <a:chExt cx="1690520" cy="1003924"/>
            </a:xfrm>
          </p:grpSpPr>
          <p:sp>
            <p:nvSpPr>
              <p:cNvPr id="419" name="Google Shape;419;p19"/>
              <p:cNvSpPr txBox="1"/>
              <p:nvPr/>
            </p:nvSpPr>
            <p:spPr>
              <a:xfrm>
                <a:off x="979320" y="3646475"/>
                <a:ext cx="16905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Earth</a:t>
                </a:r>
                <a:endParaRPr sz="18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20" name="Google Shape;420;p19"/>
              <p:cNvSpPr txBox="1"/>
              <p:nvPr/>
            </p:nvSpPr>
            <p:spPr>
              <a:xfrm>
                <a:off x="979300" y="3924099"/>
                <a:ext cx="16905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It’s the only planet that harbors life in the Solar System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21" name="Google Shape;421;p19"/>
            <p:cNvSpPr/>
            <p:nvPr/>
          </p:nvSpPr>
          <p:spPr>
            <a:xfrm>
              <a:off x="2637344" y="1382263"/>
              <a:ext cx="1690500" cy="446700"/>
            </a:xfrm>
            <a:prstGeom prst="roundRect">
              <a:avLst>
                <a:gd name="adj" fmla="val 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</a:t>
              </a:r>
              <a:endParaRPr sz="24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423" name="Google Shape;423;p19"/>
          <p:cNvGrpSpPr/>
          <p:nvPr/>
        </p:nvGrpSpPr>
        <p:grpSpPr>
          <a:xfrm>
            <a:off x="4814911" y="1382263"/>
            <a:ext cx="1691100" cy="3039537"/>
            <a:chOff x="4815552" y="1382263"/>
            <a:chExt cx="1691100" cy="3039537"/>
          </a:xfrm>
        </p:grpSpPr>
        <p:grpSp>
          <p:nvGrpSpPr>
            <p:cNvPr id="424" name="Google Shape;424;p19"/>
            <p:cNvGrpSpPr/>
            <p:nvPr/>
          </p:nvGrpSpPr>
          <p:grpSpPr>
            <a:xfrm>
              <a:off x="4815552" y="3417875"/>
              <a:ext cx="1691100" cy="1003925"/>
              <a:chOff x="978863" y="3646475"/>
              <a:chExt cx="1691100" cy="1003925"/>
            </a:xfrm>
          </p:grpSpPr>
          <p:sp>
            <p:nvSpPr>
              <p:cNvPr id="425" name="Google Shape;425;p19"/>
              <p:cNvSpPr txBox="1"/>
              <p:nvPr/>
            </p:nvSpPr>
            <p:spPr>
              <a:xfrm>
                <a:off x="979320" y="3646475"/>
                <a:ext cx="16905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Jupiter</a:t>
                </a:r>
                <a:endParaRPr sz="18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26" name="Google Shape;426;p19"/>
              <p:cNvSpPr txBox="1"/>
              <p:nvPr/>
            </p:nvSpPr>
            <p:spPr>
              <a:xfrm>
                <a:off x="978863" y="3924100"/>
                <a:ext cx="16911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91425" rIns="0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a gas giant and the biggest planet in the Solar System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27" name="Google Shape;427;p19"/>
            <p:cNvSpPr/>
            <p:nvPr/>
          </p:nvSpPr>
          <p:spPr>
            <a:xfrm>
              <a:off x="4815999" y="1382263"/>
              <a:ext cx="1690500" cy="4467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</a:t>
              </a:r>
              <a:endParaRPr sz="24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429" name="Google Shape;429;p19"/>
          <p:cNvGrpSpPr/>
          <p:nvPr/>
        </p:nvGrpSpPr>
        <p:grpSpPr>
          <a:xfrm>
            <a:off x="6994350" y="1382263"/>
            <a:ext cx="1690520" cy="3039536"/>
            <a:chOff x="6994350" y="1382263"/>
            <a:chExt cx="1690520" cy="3039536"/>
          </a:xfrm>
        </p:grpSpPr>
        <p:grpSp>
          <p:nvGrpSpPr>
            <p:cNvPr id="430" name="Google Shape;430;p19"/>
            <p:cNvGrpSpPr/>
            <p:nvPr/>
          </p:nvGrpSpPr>
          <p:grpSpPr>
            <a:xfrm>
              <a:off x="6994350" y="3417875"/>
              <a:ext cx="1690520" cy="1003924"/>
              <a:chOff x="979300" y="3646475"/>
              <a:chExt cx="1690520" cy="1003924"/>
            </a:xfrm>
          </p:grpSpPr>
          <p:sp>
            <p:nvSpPr>
              <p:cNvPr id="431" name="Google Shape;431;p19"/>
              <p:cNvSpPr txBox="1"/>
              <p:nvPr/>
            </p:nvSpPr>
            <p:spPr>
              <a:xfrm>
                <a:off x="979320" y="3646475"/>
                <a:ext cx="16905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800" b="1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sz="1800" b="1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32" name="Google Shape;432;p19"/>
              <p:cNvSpPr txBox="1"/>
              <p:nvPr/>
            </p:nvSpPr>
            <p:spPr>
              <a:xfrm>
                <a:off x="979300" y="3924099"/>
                <a:ext cx="16905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closest planet to the Sun and the smallest one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33" name="Google Shape;433;p19"/>
            <p:cNvSpPr/>
            <p:nvPr/>
          </p:nvSpPr>
          <p:spPr>
            <a:xfrm>
              <a:off x="6994360" y="1382263"/>
              <a:ext cx="1690500" cy="446700"/>
            </a:xfrm>
            <a:prstGeom prst="roundRect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24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</a:t>
              </a:r>
              <a:endParaRPr sz="2400"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15" name="Grupo 114">
            <a:extLst>
              <a:ext uri="{FF2B5EF4-FFF2-40B4-BE49-F238E27FC236}">
                <a16:creationId xmlns:a16="http://schemas.microsoft.com/office/drawing/2014/main" id="{3608CDC3-EB65-4A91-ADFA-0443788DCD91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116" name="Grupo 115">
              <a:extLst>
                <a:ext uri="{FF2B5EF4-FFF2-40B4-BE49-F238E27FC236}">
                  <a16:creationId xmlns:a16="http://schemas.microsoft.com/office/drawing/2014/main" id="{A26E4424-C690-4BD8-87A9-36EDD0386CC3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123" name="Freeform 5">
                <a:extLst>
                  <a:ext uri="{FF2B5EF4-FFF2-40B4-BE49-F238E27FC236}">
                    <a16:creationId xmlns:a16="http://schemas.microsoft.com/office/drawing/2014/main" id="{1257162E-8021-4210-B324-DA16CCCB3F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4" name="Freeform 6">
                <a:extLst>
                  <a:ext uri="{FF2B5EF4-FFF2-40B4-BE49-F238E27FC236}">
                    <a16:creationId xmlns:a16="http://schemas.microsoft.com/office/drawing/2014/main" id="{65FBB5C0-65EF-47F6-88A6-B7FB17FA96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5" name="Freeform 7">
                <a:extLst>
                  <a:ext uri="{FF2B5EF4-FFF2-40B4-BE49-F238E27FC236}">
                    <a16:creationId xmlns:a16="http://schemas.microsoft.com/office/drawing/2014/main" id="{37DD4C33-3C41-4C19-9317-232B03DE86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6" name="Freeform 8">
                <a:extLst>
                  <a:ext uri="{FF2B5EF4-FFF2-40B4-BE49-F238E27FC236}">
                    <a16:creationId xmlns:a16="http://schemas.microsoft.com/office/drawing/2014/main" id="{B6AD743A-DEF4-4DC2-B514-F14A4902CE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117" name="Rectangle 9">
              <a:extLst>
                <a:ext uri="{FF2B5EF4-FFF2-40B4-BE49-F238E27FC236}">
                  <a16:creationId xmlns:a16="http://schemas.microsoft.com/office/drawing/2014/main" id="{F7875FD5-66EF-4C13-AF4D-1AC22C676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118" name="Grupo 117">
              <a:extLst>
                <a:ext uri="{FF2B5EF4-FFF2-40B4-BE49-F238E27FC236}">
                  <a16:creationId xmlns:a16="http://schemas.microsoft.com/office/drawing/2014/main" id="{16687EC6-7E70-4166-856D-F723B6636F21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119" name="Freeform 5">
                <a:extLst>
                  <a:ext uri="{FF2B5EF4-FFF2-40B4-BE49-F238E27FC236}">
                    <a16:creationId xmlns:a16="http://schemas.microsoft.com/office/drawing/2014/main" id="{F051C442-593F-4998-97B5-72167D6F81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0" name="Freeform 6">
                <a:extLst>
                  <a:ext uri="{FF2B5EF4-FFF2-40B4-BE49-F238E27FC236}">
                    <a16:creationId xmlns:a16="http://schemas.microsoft.com/office/drawing/2014/main" id="{9AF60AD6-6548-40CB-A180-83B01D35AB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1" name="Freeform 7">
                <a:extLst>
                  <a:ext uri="{FF2B5EF4-FFF2-40B4-BE49-F238E27FC236}">
                    <a16:creationId xmlns:a16="http://schemas.microsoft.com/office/drawing/2014/main" id="{32BFF651-95EC-4669-ADBE-C0B6AAADE0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2" name="Freeform 8">
                <a:extLst>
                  <a:ext uri="{FF2B5EF4-FFF2-40B4-BE49-F238E27FC236}">
                    <a16:creationId xmlns:a16="http://schemas.microsoft.com/office/drawing/2014/main" id="{97D90B47-1E38-4D2C-B6DE-E122450C00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4D595AFB-056A-4582-9D05-8F41250C36F4}"/>
              </a:ext>
            </a:extLst>
          </p:cNvPr>
          <p:cNvGrpSpPr/>
          <p:nvPr/>
        </p:nvGrpSpPr>
        <p:grpSpPr>
          <a:xfrm rot="10800000">
            <a:off x="-2727" y="4326992"/>
            <a:ext cx="9165542" cy="844726"/>
            <a:chOff x="-2727" y="-18980"/>
            <a:chExt cx="9165542" cy="844726"/>
          </a:xfrm>
        </p:grpSpPr>
        <p:sp>
          <p:nvSpPr>
            <p:cNvPr id="127" name="Rectángulo 126">
              <a:extLst>
                <a:ext uri="{FF2B5EF4-FFF2-40B4-BE49-F238E27FC236}">
                  <a16:creationId xmlns:a16="http://schemas.microsoft.com/office/drawing/2014/main" id="{1356D6D1-70EC-487A-9C89-FE9965E75D9C}"/>
                </a:ext>
              </a:extLst>
            </p:cNvPr>
            <p:cNvSpPr/>
            <p:nvPr/>
          </p:nvSpPr>
          <p:spPr>
            <a:xfrm>
              <a:off x="0" y="0"/>
              <a:ext cx="9144000" cy="301721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28" name="Freeform 14">
              <a:extLst>
                <a:ext uri="{FF2B5EF4-FFF2-40B4-BE49-F238E27FC236}">
                  <a16:creationId xmlns:a16="http://schemas.microsoft.com/office/drawing/2014/main" id="{37AA6887-D76F-45D6-965E-83BC05219F7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27" y="1"/>
              <a:ext cx="3973513" cy="816322"/>
            </a:xfrm>
            <a:custGeom>
              <a:avLst/>
              <a:gdLst>
                <a:gd name="T0" fmla="*/ 170 w 1053"/>
                <a:gd name="T1" fmla="*/ 122 h 141"/>
                <a:gd name="T2" fmla="*/ 282 w 1053"/>
                <a:gd name="T3" fmla="*/ 87 h 141"/>
                <a:gd name="T4" fmla="*/ 426 w 1053"/>
                <a:gd name="T5" fmla="*/ 81 h 141"/>
                <a:gd name="T6" fmla="*/ 606 w 1053"/>
                <a:gd name="T7" fmla="*/ 81 h 141"/>
                <a:gd name="T8" fmla="*/ 650 w 1053"/>
                <a:gd name="T9" fmla="*/ 74 h 141"/>
                <a:gd name="T10" fmla="*/ 688 w 1053"/>
                <a:gd name="T11" fmla="*/ 53 h 141"/>
                <a:gd name="T12" fmla="*/ 859 w 1053"/>
                <a:gd name="T13" fmla="*/ 14 h 141"/>
                <a:gd name="T14" fmla="*/ 1053 w 1053"/>
                <a:gd name="T15" fmla="*/ 0 h 141"/>
                <a:gd name="T16" fmla="*/ 1049 w 1053"/>
                <a:gd name="T17" fmla="*/ 0 h 141"/>
                <a:gd name="T18" fmla="*/ 658 w 1053"/>
                <a:gd name="T19" fmla="*/ 22 h 141"/>
                <a:gd name="T20" fmla="*/ 1042 w 1053"/>
                <a:gd name="T21" fmla="*/ 0 h 141"/>
                <a:gd name="T22" fmla="*/ 157 w 1053"/>
                <a:gd name="T23" fmla="*/ 0 h 141"/>
                <a:gd name="T24" fmla="*/ 117 w 1053"/>
                <a:gd name="T25" fmla="*/ 0 h 141"/>
                <a:gd name="T26" fmla="*/ 13 w 1053"/>
                <a:gd name="T27" fmla="*/ 0 h 141"/>
                <a:gd name="T28" fmla="*/ 0 w 1053"/>
                <a:gd name="T29" fmla="*/ 0 h 141"/>
                <a:gd name="T30" fmla="*/ 0 w 1053"/>
                <a:gd name="T31" fmla="*/ 107 h 141"/>
                <a:gd name="T32" fmla="*/ 54 w 1053"/>
                <a:gd name="T33" fmla="*/ 133 h 141"/>
                <a:gd name="T34" fmla="*/ 170 w 1053"/>
                <a:gd name="T35" fmla="*/ 1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3" h="141">
                  <a:moveTo>
                    <a:pt x="170" y="122"/>
                  </a:moveTo>
                  <a:cubicBezTo>
                    <a:pt x="207" y="110"/>
                    <a:pt x="244" y="95"/>
                    <a:pt x="282" y="87"/>
                  </a:cubicBezTo>
                  <a:cubicBezTo>
                    <a:pt x="329" y="77"/>
                    <a:pt x="378" y="79"/>
                    <a:pt x="426" y="81"/>
                  </a:cubicBezTo>
                  <a:cubicBezTo>
                    <a:pt x="486" y="83"/>
                    <a:pt x="546" y="82"/>
                    <a:pt x="606" y="81"/>
                  </a:cubicBezTo>
                  <a:cubicBezTo>
                    <a:pt x="621" y="80"/>
                    <a:pt x="636" y="79"/>
                    <a:pt x="650" y="74"/>
                  </a:cubicBezTo>
                  <a:cubicBezTo>
                    <a:pt x="664" y="69"/>
                    <a:pt x="676" y="60"/>
                    <a:pt x="688" y="53"/>
                  </a:cubicBezTo>
                  <a:cubicBezTo>
                    <a:pt x="739" y="23"/>
                    <a:pt x="801" y="18"/>
                    <a:pt x="859" y="14"/>
                  </a:cubicBezTo>
                  <a:cubicBezTo>
                    <a:pt x="924" y="9"/>
                    <a:pt x="988" y="4"/>
                    <a:pt x="1053" y="0"/>
                  </a:cubicBezTo>
                  <a:cubicBezTo>
                    <a:pt x="1049" y="0"/>
                    <a:pt x="1049" y="0"/>
                    <a:pt x="1049" y="0"/>
                  </a:cubicBezTo>
                  <a:cubicBezTo>
                    <a:pt x="658" y="22"/>
                    <a:pt x="658" y="22"/>
                    <a:pt x="658" y="22"/>
                  </a:cubicBezTo>
                  <a:cubicBezTo>
                    <a:pt x="918" y="7"/>
                    <a:pt x="1009" y="1"/>
                    <a:pt x="1042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44" y="0"/>
                    <a:pt x="130" y="0"/>
                    <a:pt x="117" y="0"/>
                  </a:cubicBezTo>
                  <a:cubicBezTo>
                    <a:pt x="82" y="0"/>
                    <a:pt x="48" y="0"/>
                    <a:pt x="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5" y="120"/>
                    <a:pt x="34" y="129"/>
                    <a:pt x="54" y="133"/>
                  </a:cubicBezTo>
                  <a:cubicBezTo>
                    <a:pt x="92" y="141"/>
                    <a:pt x="132" y="133"/>
                    <a:pt x="170" y="12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29" name="Freeform 14">
              <a:extLst>
                <a:ext uri="{FF2B5EF4-FFF2-40B4-BE49-F238E27FC236}">
                  <a16:creationId xmlns:a16="http://schemas.microsoft.com/office/drawing/2014/main" id="{728FBBEF-C29C-4009-A39C-9709D5981599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051043" y="-18980"/>
              <a:ext cx="4111772" cy="844726"/>
            </a:xfrm>
            <a:custGeom>
              <a:avLst/>
              <a:gdLst>
                <a:gd name="T0" fmla="*/ 170 w 1053"/>
                <a:gd name="T1" fmla="*/ 122 h 141"/>
                <a:gd name="T2" fmla="*/ 282 w 1053"/>
                <a:gd name="T3" fmla="*/ 87 h 141"/>
                <a:gd name="T4" fmla="*/ 426 w 1053"/>
                <a:gd name="T5" fmla="*/ 81 h 141"/>
                <a:gd name="T6" fmla="*/ 606 w 1053"/>
                <a:gd name="T7" fmla="*/ 81 h 141"/>
                <a:gd name="T8" fmla="*/ 650 w 1053"/>
                <a:gd name="T9" fmla="*/ 74 h 141"/>
                <a:gd name="T10" fmla="*/ 688 w 1053"/>
                <a:gd name="T11" fmla="*/ 53 h 141"/>
                <a:gd name="T12" fmla="*/ 859 w 1053"/>
                <a:gd name="T13" fmla="*/ 14 h 141"/>
                <a:gd name="T14" fmla="*/ 1053 w 1053"/>
                <a:gd name="T15" fmla="*/ 0 h 141"/>
                <a:gd name="T16" fmla="*/ 1049 w 1053"/>
                <a:gd name="T17" fmla="*/ 0 h 141"/>
                <a:gd name="T18" fmla="*/ 658 w 1053"/>
                <a:gd name="T19" fmla="*/ 22 h 141"/>
                <a:gd name="T20" fmla="*/ 1042 w 1053"/>
                <a:gd name="T21" fmla="*/ 0 h 141"/>
                <a:gd name="T22" fmla="*/ 157 w 1053"/>
                <a:gd name="T23" fmla="*/ 0 h 141"/>
                <a:gd name="T24" fmla="*/ 117 w 1053"/>
                <a:gd name="T25" fmla="*/ 0 h 141"/>
                <a:gd name="T26" fmla="*/ 13 w 1053"/>
                <a:gd name="T27" fmla="*/ 0 h 141"/>
                <a:gd name="T28" fmla="*/ 0 w 1053"/>
                <a:gd name="T29" fmla="*/ 0 h 141"/>
                <a:gd name="T30" fmla="*/ 0 w 1053"/>
                <a:gd name="T31" fmla="*/ 107 h 141"/>
                <a:gd name="T32" fmla="*/ 54 w 1053"/>
                <a:gd name="T33" fmla="*/ 133 h 141"/>
                <a:gd name="T34" fmla="*/ 170 w 1053"/>
                <a:gd name="T35" fmla="*/ 12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53" h="141">
                  <a:moveTo>
                    <a:pt x="170" y="122"/>
                  </a:moveTo>
                  <a:cubicBezTo>
                    <a:pt x="207" y="110"/>
                    <a:pt x="244" y="95"/>
                    <a:pt x="282" y="87"/>
                  </a:cubicBezTo>
                  <a:cubicBezTo>
                    <a:pt x="329" y="77"/>
                    <a:pt x="378" y="79"/>
                    <a:pt x="426" y="81"/>
                  </a:cubicBezTo>
                  <a:cubicBezTo>
                    <a:pt x="486" y="83"/>
                    <a:pt x="546" y="82"/>
                    <a:pt x="606" y="81"/>
                  </a:cubicBezTo>
                  <a:cubicBezTo>
                    <a:pt x="621" y="80"/>
                    <a:pt x="636" y="79"/>
                    <a:pt x="650" y="74"/>
                  </a:cubicBezTo>
                  <a:cubicBezTo>
                    <a:pt x="664" y="69"/>
                    <a:pt x="676" y="60"/>
                    <a:pt x="688" y="53"/>
                  </a:cubicBezTo>
                  <a:cubicBezTo>
                    <a:pt x="739" y="23"/>
                    <a:pt x="801" y="18"/>
                    <a:pt x="859" y="14"/>
                  </a:cubicBezTo>
                  <a:cubicBezTo>
                    <a:pt x="924" y="9"/>
                    <a:pt x="988" y="4"/>
                    <a:pt x="1053" y="0"/>
                  </a:cubicBezTo>
                  <a:cubicBezTo>
                    <a:pt x="1049" y="0"/>
                    <a:pt x="1049" y="0"/>
                    <a:pt x="1049" y="0"/>
                  </a:cubicBezTo>
                  <a:cubicBezTo>
                    <a:pt x="658" y="22"/>
                    <a:pt x="658" y="22"/>
                    <a:pt x="658" y="22"/>
                  </a:cubicBezTo>
                  <a:cubicBezTo>
                    <a:pt x="918" y="7"/>
                    <a:pt x="1009" y="1"/>
                    <a:pt x="1042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44" y="0"/>
                    <a:pt x="130" y="0"/>
                    <a:pt x="117" y="0"/>
                  </a:cubicBezTo>
                  <a:cubicBezTo>
                    <a:pt x="82" y="0"/>
                    <a:pt x="48" y="0"/>
                    <a:pt x="1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5" y="120"/>
                    <a:pt x="34" y="129"/>
                    <a:pt x="54" y="133"/>
                  </a:cubicBezTo>
                  <a:cubicBezTo>
                    <a:pt x="92" y="141"/>
                    <a:pt x="132" y="133"/>
                    <a:pt x="170" y="122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0"/>
          <p:cNvSpPr/>
          <p:nvPr/>
        </p:nvSpPr>
        <p:spPr>
          <a:xfrm>
            <a:off x="3034425" y="1570650"/>
            <a:ext cx="3075300" cy="30753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0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sp>
        <p:nvSpPr>
          <p:cNvPr id="442" name="Google Shape;442;p20"/>
          <p:cNvSpPr/>
          <p:nvPr/>
        </p:nvSpPr>
        <p:spPr>
          <a:xfrm>
            <a:off x="5615475" y="2640575"/>
            <a:ext cx="785100" cy="785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0"/>
          <p:cNvSpPr/>
          <p:nvPr/>
        </p:nvSpPr>
        <p:spPr>
          <a:xfrm>
            <a:off x="5615480" y="2640750"/>
            <a:ext cx="784963" cy="784963"/>
          </a:xfrm>
          <a:custGeom>
            <a:avLst/>
            <a:gdLst/>
            <a:ahLst/>
            <a:cxnLst/>
            <a:rect l="l" t="t" r="r" b="b"/>
            <a:pathLst>
              <a:path w="11925" h="11925" extrusionOk="0">
                <a:moveTo>
                  <a:pt x="2561" y="1069"/>
                </a:moveTo>
                <a:cubicBezTo>
                  <a:pt x="3152" y="1083"/>
                  <a:pt x="4262" y="1165"/>
                  <a:pt x="5426" y="1565"/>
                </a:cubicBezTo>
                <a:lnTo>
                  <a:pt x="5426" y="1565"/>
                </a:lnTo>
                <a:cubicBezTo>
                  <a:pt x="7627" y="2329"/>
                  <a:pt x="8946" y="3884"/>
                  <a:pt x="9246" y="6067"/>
                </a:cubicBezTo>
                <a:lnTo>
                  <a:pt x="9246" y="6067"/>
                </a:lnTo>
                <a:cubicBezTo>
                  <a:pt x="9528" y="6117"/>
                  <a:pt x="9796" y="6163"/>
                  <a:pt x="10051" y="6213"/>
                </a:cubicBezTo>
                <a:lnTo>
                  <a:pt x="10051" y="6213"/>
                </a:lnTo>
                <a:cubicBezTo>
                  <a:pt x="10542" y="3152"/>
                  <a:pt x="8477" y="924"/>
                  <a:pt x="7800" y="292"/>
                </a:cubicBezTo>
                <a:lnTo>
                  <a:pt x="7800" y="292"/>
                </a:lnTo>
                <a:cubicBezTo>
                  <a:pt x="7222" y="105"/>
                  <a:pt x="6604" y="1"/>
                  <a:pt x="5962" y="1"/>
                </a:cubicBezTo>
                <a:lnTo>
                  <a:pt x="5962" y="1"/>
                </a:lnTo>
                <a:cubicBezTo>
                  <a:pt x="4698" y="1"/>
                  <a:pt x="3525" y="396"/>
                  <a:pt x="2561" y="1069"/>
                </a:cubicBezTo>
                <a:close/>
                <a:moveTo>
                  <a:pt x="9323" y="1715"/>
                </a:moveTo>
                <a:cubicBezTo>
                  <a:pt x="9964" y="2729"/>
                  <a:pt x="10633" y="4325"/>
                  <a:pt x="10319" y="6263"/>
                </a:cubicBezTo>
                <a:lnTo>
                  <a:pt x="10319" y="6263"/>
                </a:lnTo>
                <a:cubicBezTo>
                  <a:pt x="10487" y="6294"/>
                  <a:pt x="10642" y="6331"/>
                  <a:pt x="10797" y="6363"/>
                </a:cubicBezTo>
                <a:lnTo>
                  <a:pt x="10797" y="6363"/>
                </a:lnTo>
                <a:cubicBezTo>
                  <a:pt x="10947" y="4571"/>
                  <a:pt x="11006" y="2852"/>
                  <a:pt x="11006" y="2820"/>
                </a:cubicBezTo>
                <a:lnTo>
                  <a:pt x="11006" y="2820"/>
                </a:lnTo>
                <a:lnTo>
                  <a:pt x="11028" y="2825"/>
                </a:lnTo>
                <a:cubicBezTo>
                  <a:pt x="10410" y="1824"/>
                  <a:pt x="9505" y="1024"/>
                  <a:pt x="8427" y="533"/>
                </a:cubicBezTo>
                <a:lnTo>
                  <a:pt x="8427" y="533"/>
                </a:lnTo>
                <a:cubicBezTo>
                  <a:pt x="8696" y="833"/>
                  <a:pt x="9018" y="1228"/>
                  <a:pt x="9323" y="1715"/>
                </a:cubicBezTo>
                <a:close/>
                <a:moveTo>
                  <a:pt x="2197" y="1342"/>
                </a:moveTo>
                <a:cubicBezTo>
                  <a:pt x="1101" y="2238"/>
                  <a:pt x="328" y="3511"/>
                  <a:pt x="82" y="4967"/>
                </a:cubicBezTo>
                <a:lnTo>
                  <a:pt x="82" y="4967"/>
                </a:lnTo>
                <a:cubicBezTo>
                  <a:pt x="1201" y="5067"/>
                  <a:pt x="5680" y="5490"/>
                  <a:pt x="8964" y="6022"/>
                </a:cubicBezTo>
                <a:lnTo>
                  <a:pt x="8964" y="6022"/>
                </a:lnTo>
                <a:cubicBezTo>
                  <a:pt x="8655" y="3962"/>
                  <a:pt x="7436" y="2552"/>
                  <a:pt x="5335" y="1824"/>
                </a:cubicBezTo>
                <a:lnTo>
                  <a:pt x="5335" y="1824"/>
                </a:lnTo>
                <a:cubicBezTo>
                  <a:pt x="4080" y="1392"/>
                  <a:pt x="2861" y="1342"/>
                  <a:pt x="2365" y="1342"/>
                </a:cubicBezTo>
                <a:lnTo>
                  <a:pt x="2365" y="1342"/>
                </a:lnTo>
                <a:cubicBezTo>
                  <a:pt x="2292" y="1342"/>
                  <a:pt x="2233" y="1342"/>
                  <a:pt x="2197" y="1342"/>
                </a:cubicBezTo>
                <a:moveTo>
                  <a:pt x="11065" y="6422"/>
                </a:moveTo>
                <a:cubicBezTo>
                  <a:pt x="11379" y="6499"/>
                  <a:pt x="11656" y="6572"/>
                  <a:pt x="11883" y="6649"/>
                </a:cubicBezTo>
                <a:lnTo>
                  <a:pt x="11883" y="6649"/>
                </a:lnTo>
                <a:cubicBezTo>
                  <a:pt x="11911" y="6422"/>
                  <a:pt x="11924" y="6194"/>
                  <a:pt x="11924" y="5962"/>
                </a:cubicBezTo>
                <a:lnTo>
                  <a:pt x="11924" y="5962"/>
                </a:lnTo>
                <a:cubicBezTo>
                  <a:pt x="11924" y="4980"/>
                  <a:pt x="11683" y="4052"/>
                  <a:pt x="11265" y="3234"/>
                </a:cubicBezTo>
                <a:lnTo>
                  <a:pt x="11265" y="3234"/>
                </a:lnTo>
                <a:cubicBezTo>
                  <a:pt x="11238" y="3861"/>
                  <a:pt x="11179" y="5121"/>
                  <a:pt x="11065" y="6422"/>
                </a:cubicBezTo>
                <a:moveTo>
                  <a:pt x="0" y="5962"/>
                </a:moveTo>
                <a:cubicBezTo>
                  <a:pt x="0" y="7127"/>
                  <a:pt x="332" y="8214"/>
                  <a:pt x="910" y="9128"/>
                </a:cubicBezTo>
                <a:lnTo>
                  <a:pt x="910" y="9128"/>
                </a:lnTo>
                <a:cubicBezTo>
                  <a:pt x="1265" y="9360"/>
                  <a:pt x="2242" y="9732"/>
                  <a:pt x="4730" y="9501"/>
                </a:cubicBezTo>
                <a:lnTo>
                  <a:pt x="4730" y="9501"/>
                </a:lnTo>
                <a:cubicBezTo>
                  <a:pt x="6217" y="9364"/>
                  <a:pt x="7386" y="8759"/>
                  <a:pt x="8200" y="7709"/>
                </a:cubicBezTo>
                <a:lnTo>
                  <a:pt x="8200" y="7709"/>
                </a:lnTo>
                <a:cubicBezTo>
                  <a:pt x="8659" y="7122"/>
                  <a:pt x="8873" y="6554"/>
                  <a:pt x="8950" y="6299"/>
                </a:cubicBezTo>
                <a:lnTo>
                  <a:pt x="8950" y="6299"/>
                </a:lnTo>
                <a:cubicBezTo>
                  <a:pt x="5667" y="5767"/>
                  <a:pt x="1115" y="5335"/>
                  <a:pt x="46" y="5239"/>
                </a:cubicBezTo>
                <a:lnTo>
                  <a:pt x="46" y="5239"/>
                </a:lnTo>
                <a:cubicBezTo>
                  <a:pt x="14" y="5476"/>
                  <a:pt x="0" y="5717"/>
                  <a:pt x="0" y="5962"/>
                </a:cubicBezTo>
                <a:close/>
                <a:moveTo>
                  <a:pt x="8427" y="7868"/>
                </a:moveTo>
                <a:cubicBezTo>
                  <a:pt x="7831" y="8636"/>
                  <a:pt x="6708" y="9591"/>
                  <a:pt x="4753" y="9773"/>
                </a:cubicBezTo>
                <a:lnTo>
                  <a:pt x="4753" y="9773"/>
                </a:lnTo>
                <a:cubicBezTo>
                  <a:pt x="4189" y="9823"/>
                  <a:pt x="3698" y="9846"/>
                  <a:pt x="3270" y="9846"/>
                </a:cubicBezTo>
                <a:lnTo>
                  <a:pt x="3270" y="9846"/>
                </a:lnTo>
                <a:cubicBezTo>
                  <a:pt x="2283" y="9846"/>
                  <a:pt x="1642" y="9728"/>
                  <a:pt x="1224" y="9582"/>
                </a:cubicBezTo>
                <a:lnTo>
                  <a:pt x="1224" y="9582"/>
                </a:lnTo>
                <a:cubicBezTo>
                  <a:pt x="2315" y="11006"/>
                  <a:pt x="4030" y="11924"/>
                  <a:pt x="5962" y="11924"/>
                </a:cubicBezTo>
                <a:lnTo>
                  <a:pt x="5962" y="11924"/>
                </a:lnTo>
                <a:cubicBezTo>
                  <a:pt x="6103" y="11924"/>
                  <a:pt x="6244" y="11920"/>
                  <a:pt x="6385" y="11911"/>
                </a:cubicBezTo>
                <a:lnTo>
                  <a:pt x="6385" y="11911"/>
                </a:lnTo>
                <a:cubicBezTo>
                  <a:pt x="6831" y="11629"/>
                  <a:pt x="9291" y="9923"/>
                  <a:pt x="10001" y="6481"/>
                </a:cubicBezTo>
                <a:lnTo>
                  <a:pt x="10001" y="6481"/>
                </a:lnTo>
                <a:cubicBezTo>
                  <a:pt x="9755" y="6435"/>
                  <a:pt x="9496" y="6390"/>
                  <a:pt x="9223" y="6344"/>
                </a:cubicBezTo>
                <a:lnTo>
                  <a:pt x="9223" y="6344"/>
                </a:lnTo>
                <a:cubicBezTo>
                  <a:pt x="9146" y="6599"/>
                  <a:pt x="8927" y="7218"/>
                  <a:pt x="8427" y="7868"/>
                </a:cubicBezTo>
                <a:close/>
                <a:moveTo>
                  <a:pt x="6954" y="11843"/>
                </a:moveTo>
                <a:cubicBezTo>
                  <a:pt x="8195" y="11638"/>
                  <a:pt x="9305" y="11047"/>
                  <a:pt x="10160" y="10196"/>
                </a:cubicBezTo>
                <a:lnTo>
                  <a:pt x="10160" y="10196"/>
                </a:lnTo>
                <a:lnTo>
                  <a:pt x="10146" y="10187"/>
                </a:lnTo>
                <a:cubicBezTo>
                  <a:pt x="10433" y="9646"/>
                  <a:pt x="10637" y="8145"/>
                  <a:pt x="10769" y="6636"/>
                </a:cubicBezTo>
                <a:lnTo>
                  <a:pt x="10769" y="6636"/>
                </a:lnTo>
                <a:cubicBezTo>
                  <a:pt x="10610" y="6604"/>
                  <a:pt x="10446" y="6567"/>
                  <a:pt x="10269" y="6531"/>
                </a:cubicBezTo>
                <a:lnTo>
                  <a:pt x="10269" y="6531"/>
                </a:lnTo>
                <a:cubicBezTo>
                  <a:pt x="9669" y="9450"/>
                  <a:pt x="7845" y="11160"/>
                  <a:pt x="6954" y="11843"/>
                </a:cubicBezTo>
                <a:moveTo>
                  <a:pt x="10601" y="9705"/>
                </a:moveTo>
                <a:cubicBezTo>
                  <a:pt x="11238" y="8918"/>
                  <a:pt x="11679" y="7968"/>
                  <a:pt x="11847" y="6922"/>
                </a:cubicBezTo>
                <a:lnTo>
                  <a:pt x="11847" y="6922"/>
                </a:lnTo>
                <a:cubicBezTo>
                  <a:pt x="11624" y="6849"/>
                  <a:pt x="11356" y="6772"/>
                  <a:pt x="11042" y="6699"/>
                </a:cubicBezTo>
                <a:lnTo>
                  <a:pt x="11042" y="6699"/>
                </a:lnTo>
                <a:cubicBezTo>
                  <a:pt x="10937" y="7832"/>
                  <a:pt x="10797" y="8968"/>
                  <a:pt x="10601" y="970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20"/>
          <p:cNvGrpSpPr/>
          <p:nvPr/>
        </p:nvGrpSpPr>
        <p:grpSpPr>
          <a:xfrm>
            <a:off x="6628963" y="2618109"/>
            <a:ext cx="1980323" cy="830244"/>
            <a:chOff x="8787601" y="2525829"/>
            <a:chExt cx="1980323" cy="830244"/>
          </a:xfrm>
        </p:grpSpPr>
        <p:sp>
          <p:nvSpPr>
            <p:cNvPr id="445" name="Google Shape;445;p20"/>
            <p:cNvSpPr txBox="1"/>
            <p:nvPr/>
          </p:nvSpPr>
          <p:spPr>
            <a:xfrm>
              <a:off x="8787624" y="2525829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6" name="Google Shape;446;p20"/>
            <p:cNvSpPr txBox="1"/>
            <p:nvPr/>
          </p:nvSpPr>
          <p:spPr>
            <a:xfrm>
              <a:off x="8787601" y="2804672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cold place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48" name="Google Shape;448;p20"/>
          <p:cNvSpPr/>
          <p:nvPr/>
        </p:nvSpPr>
        <p:spPr>
          <a:xfrm>
            <a:off x="4999475" y="3817175"/>
            <a:ext cx="785100" cy="785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"/>
          <p:cNvSpPr/>
          <p:nvPr/>
        </p:nvSpPr>
        <p:spPr>
          <a:xfrm>
            <a:off x="4999585" y="3817343"/>
            <a:ext cx="784897" cy="784963"/>
          </a:xfrm>
          <a:custGeom>
            <a:avLst/>
            <a:gdLst/>
            <a:ahLst/>
            <a:cxnLst/>
            <a:rect l="l" t="t" r="r" b="b"/>
            <a:pathLst>
              <a:path w="11924" h="11925" extrusionOk="0">
                <a:moveTo>
                  <a:pt x="2751" y="937"/>
                </a:moveTo>
                <a:cubicBezTo>
                  <a:pt x="3065" y="1279"/>
                  <a:pt x="3652" y="2133"/>
                  <a:pt x="3393" y="3625"/>
                </a:cubicBezTo>
                <a:lnTo>
                  <a:pt x="3393" y="3625"/>
                </a:lnTo>
                <a:cubicBezTo>
                  <a:pt x="3697" y="3639"/>
                  <a:pt x="4029" y="3661"/>
                  <a:pt x="4389" y="3702"/>
                </a:cubicBezTo>
                <a:lnTo>
                  <a:pt x="4389" y="3702"/>
                </a:lnTo>
                <a:cubicBezTo>
                  <a:pt x="4470" y="3225"/>
                  <a:pt x="4575" y="2806"/>
                  <a:pt x="4684" y="2452"/>
                </a:cubicBezTo>
                <a:lnTo>
                  <a:pt x="4684" y="2452"/>
                </a:lnTo>
                <a:cubicBezTo>
                  <a:pt x="5143" y="960"/>
                  <a:pt x="5785" y="237"/>
                  <a:pt x="6030" y="1"/>
                </a:cubicBezTo>
                <a:lnTo>
                  <a:pt x="6030" y="1"/>
                </a:lnTo>
                <a:cubicBezTo>
                  <a:pt x="6007" y="1"/>
                  <a:pt x="5985" y="1"/>
                  <a:pt x="5962" y="1"/>
                </a:cubicBezTo>
                <a:lnTo>
                  <a:pt x="5962" y="1"/>
                </a:lnTo>
                <a:cubicBezTo>
                  <a:pt x="4780" y="1"/>
                  <a:pt x="3679" y="346"/>
                  <a:pt x="2751" y="937"/>
                </a:cubicBezTo>
                <a:close/>
                <a:moveTo>
                  <a:pt x="4934" y="2561"/>
                </a:moveTo>
                <a:cubicBezTo>
                  <a:pt x="4834" y="2897"/>
                  <a:pt x="4739" y="3289"/>
                  <a:pt x="4661" y="3734"/>
                </a:cubicBezTo>
                <a:lnTo>
                  <a:pt x="4661" y="3734"/>
                </a:lnTo>
                <a:cubicBezTo>
                  <a:pt x="4993" y="3775"/>
                  <a:pt x="5312" y="3821"/>
                  <a:pt x="5616" y="3866"/>
                </a:cubicBezTo>
                <a:lnTo>
                  <a:pt x="5616" y="3866"/>
                </a:lnTo>
                <a:cubicBezTo>
                  <a:pt x="5771" y="3452"/>
                  <a:pt x="6026" y="3029"/>
                  <a:pt x="6376" y="2570"/>
                </a:cubicBezTo>
                <a:lnTo>
                  <a:pt x="6376" y="2570"/>
                </a:lnTo>
                <a:cubicBezTo>
                  <a:pt x="7272" y="1401"/>
                  <a:pt x="9091" y="1520"/>
                  <a:pt x="10137" y="1706"/>
                </a:cubicBezTo>
                <a:lnTo>
                  <a:pt x="10137" y="1706"/>
                </a:lnTo>
                <a:cubicBezTo>
                  <a:pt x="9168" y="756"/>
                  <a:pt x="7877" y="137"/>
                  <a:pt x="6440" y="19"/>
                </a:cubicBezTo>
                <a:lnTo>
                  <a:pt x="6440" y="19"/>
                </a:lnTo>
                <a:cubicBezTo>
                  <a:pt x="6180" y="233"/>
                  <a:pt x="5362" y="1156"/>
                  <a:pt x="4934" y="2561"/>
                </a:cubicBezTo>
                <a:close/>
                <a:moveTo>
                  <a:pt x="227" y="4325"/>
                </a:moveTo>
                <a:cubicBezTo>
                  <a:pt x="614" y="3989"/>
                  <a:pt x="1428" y="3593"/>
                  <a:pt x="3115" y="3616"/>
                </a:cubicBezTo>
                <a:lnTo>
                  <a:pt x="3115" y="3616"/>
                </a:lnTo>
                <a:cubicBezTo>
                  <a:pt x="3379" y="2170"/>
                  <a:pt x="2783" y="1369"/>
                  <a:pt x="2519" y="1097"/>
                </a:cubicBezTo>
                <a:lnTo>
                  <a:pt x="2519" y="1097"/>
                </a:lnTo>
                <a:cubicBezTo>
                  <a:pt x="1428" y="1870"/>
                  <a:pt x="605" y="3002"/>
                  <a:pt x="227" y="4325"/>
                </a:cubicBezTo>
                <a:moveTo>
                  <a:pt x="6594" y="2738"/>
                </a:moveTo>
                <a:cubicBezTo>
                  <a:pt x="6271" y="3157"/>
                  <a:pt x="6039" y="3539"/>
                  <a:pt x="5894" y="3912"/>
                </a:cubicBezTo>
                <a:lnTo>
                  <a:pt x="5894" y="3912"/>
                </a:lnTo>
                <a:cubicBezTo>
                  <a:pt x="8959" y="4416"/>
                  <a:pt x="10714" y="5258"/>
                  <a:pt x="11874" y="6745"/>
                </a:cubicBezTo>
                <a:lnTo>
                  <a:pt x="11874" y="6745"/>
                </a:lnTo>
                <a:cubicBezTo>
                  <a:pt x="11906" y="6486"/>
                  <a:pt x="11924" y="6226"/>
                  <a:pt x="11924" y="5963"/>
                </a:cubicBezTo>
                <a:lnTo>
                  <a:pt x="11924" y="5963"/>
                </a:lnTo>
                <a:cubicBezTo>
                  <a:pt x="11924" y="4471"/>
                  <a:pt x="11374" y="3107"/>
                  <a:pt x="10469" y="2061"/>
                </a:cubicBezTo>
                <a:lnTo>
                  <a:pt x="10469" y="2061"/>
                </a:lnTo>
                <a:cubicBezTo>
                  <a:pt x="10105" y="1979"/>
                  <a:pt x="9505" y="1870"/>
                  <a:pt x="8863" y="1870"/>
                </a:cubicBezTo>
                <a:lnTo>
                  <a:pt x="8863" y="1870"/>
                </a:lnTo>
                <a:cubicBezTo>
                  <a:pt x="8022" y="1870"/>
                  <a:pt x="7113" y="2056"/>
                  <a:pt x="6594" y="2738"/>
                </a:cubicBezTo>
                <a:moveTo>
                  <a:pt x="159" y="4848"/>
                </a:moveTo>
                <a:lnTo>
                  <a:pt x="109" y="4835"/>
                </a:lnTo>
                <a:cubicBezTo>
                  <a:pt x="36" y="5199"/>
                  <a:pt x="0" y="5576"/>
                  <a:pt x="0" y="5963"/>
                </a:cubicBezTo>
                <a:lnTo>
                  <a:pt x="0" y="5963"/>
                </a:lnTo>
                <a:cubicBezTo>
                  <a:pt x="0" y="7122"/>
                  <a:pt x="332" y="8209"/>
                  <a:pt x="905" y="9123"/>
                </a:cubicBezTo>
                <a:lnTo>
                  <a:pt x="905" y="9123"/>
                </a:lnTo>
                <a:cubicBezTo>
                  <a:pt x="969" y="8773"/>
                  <a:pt x="1041" y="8350"/>
                  <a:pt x="1123" y="7923"/>
                </a:cubicBezTo>
                <a:lnTo>
                  <a:pt x="1123" y="7923"/>
                </a:lnTo>
                <a:cubicBezTo>
                  <a:pt x="1214" y="7427"/>
                  <a:pt x="1510" y="6972"/>
                  <a:pt x="1856" y="6445"/>
                </a:cubicBezTo>
                <a:lnTo>
                  <a:pt x="1856" y="6445"/>
                </a:lnTo>
                <a:cubicBezTo>
                  <a:pt x="2292" y="5772"/>
                  <a:pt x="2788" y="5008"/>
                  <a:pt x="3056" y="3889"/>
                </a:cubicBezTo>
                <a:lnTo>
                  <a:pt x="3056" y="3889"/>
                </a:lnTo>
                <a:cubicBezTo>
                  <a:pt x="3029" y="3889"/>
                  <a:pt x="2997" y="3889"/>
                  <a:pt x="2970" y="3889"/>
                </a:cubicBezTo>
                <a:lnTo>
                  <a:pt x="2970" y="3889"/>
                </a:lnTo>
                <a:cubicBezTo>
                  <a:pt x="519" y="3889"/>
                  <a:pt x="159" y="4839"/>
                  <a:pt x="159" y="4848"/>
                </a:cubicBezTo>
                <a:close/>
                <a:moveTo>
                  <a:pt x="2083" y="6595"/>
                </a:moveTo>
                <a:cubicBezTo>
                  <a:pt x="1755" y="7095"/>
                  <a:pt x="1474" y="7527"/>
                  <a:pt x="1392" y="7973"/>
                </a:cubicBezTo>
                <a:lnTo>
                  <a:pt x="1392" y="7973"/>
                </a:lnTo>
                <a:cubicBezTo>
                  <a:pt x="1287" y="8523"/>
                  <a:pt x="1196" y="9055"/>
                  <a:pt x="1123" y="9451"/>
                </a:cubicBezTo>
                <a:lnTo>
                  <a:pt x="1123" y="9451"/>
                </a:lnTo>
                <a:cubicBezTo>
                  <a:pt x="2015" y="10678"/>
                  <a:pt x="3356" y="11556"/>
                  <a:pt x="4907" y="11834"/>
                </a:cubicBezTo>
                <a:lnTo>
                  <a:pt x="4907" y="11834"/>
                </a:lnTo>
                <a:cubicBezTo>
                  <a:pt x="4084" y="8282"/>
                  <a:pt x="4084" y="5726"/>
                  <a:pt x="4343" y="3975"/>
                </a:cubicBezTo>
                <a:lnTo>
                  <a:pt x="4343" y="3975"/>
                </a:lnTo>
                <a:cubicBezTo>
                  <a:pt x="3979" y="3930"/>
                  <a:pt x="3643" y="3907"/>
                  <a:pt x="3338" y="3898"/>
                </a:cubicBezTo>
                <a:lnTo>
                  <a:pt x="3338" y="3898"/>
                </a:lnTo>
                <a:cubicBezTo>
                  <a:pt x="3056" y="5094"/>
                  <a:pt x="2519" y="5926"/>
                  <a:pt x="2083" y="6595"/>
                </a:cubicBezTo>
                <a:moveTo>
                  <a:pt x="5198" y="11879"/>
                </a:moveTo>
                <a:cubicBezTo>
                  <a:pt x="5448" y="11911"/>
                  <a:pt x="5703" y="11924"/>
                  <a:pt x="5962" y="11924"/>
                </a:cubicBezTo>
                <a:lnTo>
                  <a:pt x="5962" y="11924"/>
                </a:lnTo>
                <a:cubicBezTo>
                  <a:pt x="7103" y="11924"/>
                  <a:pt x="8168" y="11606"/>
                  <a:pt x="9077" y="11047"/>
                </a:cubicBezTo>
                <a:lnTo>
                  <a:pt x="9077" y="11047"/>
                </a:lnTo>
                <a:cubicBezTo>
                  <a:pt x="8968" y="10688"/>
                  <a:pt x="8459" y="9883"/>
                  <a:pt x="7767" y="9005"/>
                </a:cubicBezTo>
                <a:lnTo>
                  <a:pt x="7767" y="9005"/>
                </a:lnTo>
                <a:cubicBezTo>
                  <a:pt x="7426" y="8573"/>
                  <a:pt x="7040" y="8082"/>
                  <a:pt x="6612" y="7518"/>
                </a:cubicBezTo>
                <a:lnTo>
                  <a:pt x="6612" y="7518"/>
                </a:lnTo>
                <a:cubicBezTo>
                  <a:pt x="5598" y="6181"/>
                  <a:pt x="5243" y="5176"/>
                  <a:pt x="5530" y="4130"/>
                </a:cubicBezTo>
                <a:lnTo>
                  <a:pt x="5530" y="4130"/>
                </a:lnTo>
                <a:cubicBezTo>
                  <a:pt x="5239" y="4089"/>
                  <a:pt x="4934" y="4043"/>
                  <a:pt x="4616" y="4007"/>
                </a:cubicBezTo>
                <a:lnTo>
                  <a:pt x="4616" y="4007"/>
                </a:lnTo>
                <a:cubicBezTo>
                  <a:pt x="4352" y="5744"/>
                  <a:pt x="4357" y="8295"/>
                  <a:pt x="5198" y="11879"/>
                </a:cubicBezTo>
                <a:close/>
                <a:moveTo>
                  <a:pt x="6831" y="7354"/>
                </a:moveTo>
                <a:cubicBezTo>
                  <a:pt x="7258" y="7913"/>
                  <a:pt x="7645" y="8405"/>
                  <a:pt x="7981" y="8837"/>
                </a:cubicBezTo>
                <a:lnTo>
                  <a:pt x="7981" y="8837"/>
                </a:lnTo>
                <a:cubicBezTo>
                  <a:pt x="8786" y="9860"/>
                  <a:pt x="9273" y="10478"/>
                  <a:pt x="9368" y="10856"/>
                </a:cubicBezTo>
                <a:lnTo>
                  <a:pt x="9368" y="10856"/>
                </a:lnTo>
                <a:cubicBezTo>
                  <a:pt x="10619" y="9987"/>
                  <a:pt x="11515" y="8650"/>
                  <a:pt x="11815" y="7099"/>
                </a:cubicBezTo>
                <a:lnTo>
                  <a:pt x="11815" y="7099"/>
                </a:lnTo>
                <a:lnTo>
                  <a:pt x="11806" y="7109"/>
                </a:lnTo>
                <a:cubicBezTo>
                  <a:pt x="10692" y="5553"/>
                  <a:pt x="8954" y="4689"/>
                  <a:pt x="5803" y="4175"/>
                </a:cubicBezTo>
                <a:lnTo>
                  <a:pt x="5803" y="4175"/>
                </a:lnTo>
                <a:cubicBezTo>
                  <a:pt x="5525" y="5149"/>
                  <a:pt x="5862" y="6076"/>
                  <a:pt x="6831" y="735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0" name="Google Shape;450;p20"/>
          <p:cNvGrpSpPr/>
          <p:nvPr/>
        </p:nvGrpSpPr>
        <p:grpSpPr>
          <a:xfrm>
            <a:off x="6013063" y="3795313"/>
            <a:ext cx="1980324" cy="829023"/>
            <a:chOff x="9246076" y="3633627"/>
            <a:chExt cx="1980324" cy="829023"/>
          </a:xfrm>
        </p:grpSpPr>
        <p:sp>
          <p:nvSpPr>
            <p:cNvPr id="451" name="Google Shape;451;p20"/>
            <p:cNvSpPr txBox="1"/>
            <p:nvPr/>
          </p:nvSpPr>
          <p:spPr>
            <a:xfrm>
              <a:off x="9246100" y="3633627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Earth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52" name="Google Shape;452;p20"/>
            <p:cNvSpPr txBox="1"/>
            <p:nvPr/>
          </p:nvSpPr>
          <p:spPr>
            <a:xfrm>
              <a:off x="9246076" y="3911250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1200" dirty="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The Earth is the beautiful planet where we all live </a:t>
              </a:r>
              <a:endParaRPr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2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54" name="Google Shape;454;p20"/>
          <p:cNvSpPr/>
          <p:nvPr/>
        </p:nvSpPr>
        <p:spPr>
          <a:xfrm>
            <a:off x="3359350" y="1464200"/>
            <a:ext cx="785100" cy="785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0"/>
          <p:cNvSpPr/>
          <p:nvPr/>
        </p:nvSpPr>
        <p:spPr>
          <a:xfrm>
            <a:off x="3360012" y="1464189"/>
            <a:ext cx="784042" cy="784897"/>
          </a:xfrm>
          <a:custGeom>
            <a:avLst/>
            <a:gdLst/>
            <a:ahLst/>
            <a:cxnLst/>
            <a:rect l="l" t="t" r="r" b="b"/>
            <a:pathLst>
              <a:path w="11911" h="11924" extrusionOk="0">
                <a:moveTo>
                  <a:pt x="1315" y="2228"/>
                </a:moveTo>
                <a:cubicBezTo>
                  <a:pt x="1042" y="2874"/>
                  <a:pt x="737" y="4302"/>
                  <a:pt x="942" y="7358"/>
                </a:cubicBezTo>
                <a:lnTo>
                  <a:pt x="942" y="7358"/>
                </a:lnTo>
                <a:cubicBezTo>
                  <a:pt x="1106" y="7449"/>
                  <a:pt x="1297" y="7535"/>
                  <a:pt x="1519" y="7622"/>
                </a:cubicBezTo>
                <a:lnTo>
                  <a:pt x="1519" y="7622"/>
                </a:lnTo>
                <a:cubicBezTo>
                  <a:pt x="1756" y="4070"/>
                  <a:pt x="3120" y="2178"/>
                  <a:pt x="4234" y="1219"/>
                </a:cubicBezTo>
                <a:lnTo>
                  <a:pt x="4234" y="1219"/>
                </a:lnTo>
                <a:cubicBezTo>
                  <a:pt x="5148" y="437"/>
                  <a:pt x="6026" y="127"/>
                  <a:pt x="6444" y="18"/>
                </a:cubicBezTo>
                <a:lnTo>
                  <a:pt x="6444" y="18"/>
                </a:lnTo>
                <a:cubicBezTo>
                  <a:pt x="6285" y="5"/>
                  <a:pt x="6122" y="0"/>
                  <a:pt x="5962" y="0"/>
                </a:cubicBezTo>
                <a:lnTo>
                  <a:pt x="5962" y="0"/>
                </a:lnTo>
                <a:cubicBezTo>
                  <a:pt x="4080" y="0"/>
                  <a:pt x="2406" y="869"/>
                  <a:pt x="1315" y="2228"/>
                </a:cubicBezTo>
                <a:moveTo>
                  <a:pt x="4403" y="1437"/>
                </a:moveTo>
                <a:cubicBezTo>
                  <a:pt x="3325" y="2369"/>
                  <a:pt x="2001" y="4220"/>
                  <a:pt x="1783" y="7717"/>
                </a:cubicBezTo>
                <a:lnTo>
                  <a:pt x="1783" y="7717"/>
                </a:lnTo>
                <a:cubicBezTo>
                  <a:pt x="2038" y="7804"/>
                  <a:pt x="2324" y="7886"/>
                  <a:pt x="2652" y="7954"/>
                </a:cubicBezTo>
                <a:lnTo>
                  <a:pt x="2652" y="7954"/>
                </a:lnTo>
                <a:cubicBezTo>
                  <a:pt x="2693" y="7526"/>
                  <a:pt x="2815" y="7067"/>
                  <a:pt x="3020" y="6594"/>
                </a:cubicBezTo>
                <a:lnTo>
                  <a:pt x="3020" y="6594"/>
                </a:lnTo>
                <a:cubicBezTo>
                  <a:pt x="3861" y="4648"/>
                  <a:pt x="9482" y="2669"/>
                  <a:pt x="10646" y="2274"/>
                </a:cubicBezTo>
                <a:lnTo>
                  <a:pt x="10646" y="2274"/>
                </a:lnTo>
                <a:cubicBezTo>
                  <a:pt x="9769" y="1160"/>
                  <a:pt x="8505" y="364"/>
                  <a:pt x="7049" y="100"/>
                </a:cubicBezTo>
                <a:lnTo>
                  <a:pt x="7049" y="100"/>
                </a:lnTo>
                <a:cubicBezTo>
                  <a:pt x="6454" y="273"/>
                  <a:pt x="5258" y="696"/>
                  <a:pt x="4403" y="1437"/>
                </a:cubicBezTo>
                <a:moveTo>
                  <a:pt x="3270" y="6703"/>
                </a:moveTo>
                <a:cubicBezTo>
                  <a:pt x="3111" y="7076"/>
                  <a:pt x="2966" y="7531"/>
                  <a:pt x="2920" y="8008"/>
                </a:cubicBezTo>
                <a:lnTo>
                  <a:pt x="2920" y="8008"/>
                </a:lnTo>
                <a:cubicBezTo>
                  <a:pt x="3716" y="8158"/>
                  <a:pt x="4716" y="8258"/>
                  <a:pt x="5981" y="8258"/>
                </a:cubicBezTo>
                <a:lnTo>
                  <a:pt x="5981" y="8258"/>
                </a:lnTo>
                <a:cubicBezTo>
                  <a:pt x="8918" y="8258"/>
                  <a:pt x="10328" y="7608"/>
                  <a:pt x="10997" y="7067"/>
                </a:cubicBezTo>
                <a:lnTo>
                  <a:pt x="10997" y="7067"/>
                </a:lnTo>
                <a:cubicBezTo>
                  <a:pt x="11574" y="6594"/>
                  <a:pt x="11824" y="5735"/>
                  <a:pt x="11897" y="5421"/>
                </a:cubicBezTo>
                <a:lnTo>
                  <a:pt x="11897" y="5421"/>
                </a:lnTo>
                <a:cubicBezTo>
                  <a:pt x="11802" y="4343"/>
                  <a:pt x="11415" y="3343"/>
                  <a:pt x="10819" y="2506"/>
                </a:cubicBezTo>
                <a:lnTo>
                  <a:pt x="10819" y="2506"/>
                </a:lnTo>
                <a:cubicBezTo>
                  <a:pt x="9919" y="2810"/>
                  <a:pt x="4080" y="4834"/>
                  <a:pt x="3270" y="6703"/>
                </a:cubicBezTo>
                <a:moveTo>
                  <a:pt x="0" y="5962"/>
                </a:moveTo>
                <a:cubicBezTo>
                  <a:pt x="0" y="6180"/>
                  <a:pt x="10" y="6394"/>
                  <a:pt x="32" y="6603"/>
                </a:cubicBezTo>
                <a:lnTo>
                  <a:pt x="32" y="6603"/>
                </a:lnTo>
                <a:cubicBezTo>
                  <a:pt x="141" y="6762"/>
                  <a:pt x="332" y="6972"/>
                  <a:pt x="655" y="7185"/>
                </a:cubicBezTo>
                <a:lnTo>
                  <a:pt x="655" y="7185"/>
                </a:lnTo>
                <a:cubicBezTo>
                  <a:pt x="523" y="5016"/>
                  <a:pt x="660" y="3684"/>
                  <a:pt x="865" y="2870"/>
                </a:cubicBezTo>
                <a:lnTo>
                  <a:pt x="865" y="2870"/>
                </a:lnTo>
                <a:cubicBezTo>
                  <a:pt x="314" y="3770"/>
                  <a:pt x="0" y="4830"/>
                  <a:pt x="0" y="5962"/>
                </a:cubicBezTo>
                <a:moveTo>
                  <a:pt x="5981" y="8531"/>
                </a:moveTo>
                <a:cubicBezTo>
                  <a:pt x="4725" y="8531"/>
                  <a:pt x="3716" y="8436"/>
                  <a:pt x="2906" y="8286"/>
                </a:cubicBezTo>
                <a:lnTo>
                  <a:pt x="2906" y="8286"/>
                </a:lnTo>
                <a:cubicBezTo>
                  <a:pt x="2906" y="8704"/>
                  <a:pt x="2997" y="9136"/>
                  <a:pt x="3238" y="9536"/>
                </a:cubicBezTo>
                <a:lnTo>
                  <a:pt x="3238" y="9536"/>
                </a:lnTo>
                <a:cubicBezTo>
                  <a:pt x="3830" y="10519"/>
                  <a:pt x="5180" y="11096"/>
                  <a:pt x="7245" y="11255"/>
                </a:cubicBezTo>
                <a:lnTo>
                  <a:pt x="7245" y="11255"/>
                </a:lnTo>
                <a:cubicBezTo>
                  <a:pt x="7745" y="11296"/>
                  <a:pt x="8186" y="11314"/>
                  <a:pt x="8573" y="11319"/>
                </a:cubicBezTo>
                <a:lnTo>
                  <a:pt x="8573" y="11319"/>
                </a:lnTo>
                <a:cubicBezTo>
                  <a:pt x="10455" y="10405"/>
                  <a:pt x="11779" y="8522"/>
                  <a:pt x="11911" y="6321"/>
                </a:cubicBezTo>
                <a:lnTo>
                  <a:pt x="11911" y="6321"/>
                </a:lnTo>
                <a:cubicBezTo>
                  <a:pt x="11620" y="7062"/>
                  <a:pt x="10474" y="8531"/>
                  <a:pt x="5981" y="8531"/>
                </a:cubicBezTo>
                <a:moveTo>
                  <a:pt x="778" y="8909"/>
                </a:moveTo>
                <a:cubicBezTo>
                  <a:pt x="746" y="8495"/>
                  <a:pt x="714" y="8036"/>
                  <a:pt x="678" y="7531"/>
                </a:cubicBezTo>
                <a:lnTo>
                  <a:pt x="678" y="7531"/>
                </a:lnTo>
                <a:cubicBezTo>
                  <a:pt x="442" y="7390"/>
                  <a:pt x="255" y="7249"/>
                  <a:pt x="110" y="7112"/>
                </a:cubicBezTo>
                <a:lnTo>
                  <a:pt x="110" y="7112"/>
                </a:lnTo>
                <a:cubicBezTo>
                  <a:pt x="237" y="7754"/>
                  <a:pt x="464" y="8359"/>
                  <a:pt x="778" y="8909"/>
                </a:cubicBezTo>
                <a:close/>
                <a:moveTo>
                  <a:pt x="1092" y="9400"/>
                </a:moveTo>
                <a:cubicBezTo>
                  <a:pt x="1547" y="10041"/>
                  <a:pt x="2124" y="10591"/>
                  <a:pt x="2788" y="11010"/>
                </a:cubicBezTo>
                <a:lnTo>
                  <a:pt x="2788" y="11010"/>
                </a:lnTo>
                <a:cubicBezTo>
                  <a:pt x="1697" y="9755"/>
                  <a:pt x="1533" y="8299"/>
                  <a:pt x="1510" y="7917"/>
                </a:cubicBezTo>
                <a:lnTo>
                  <a:pt x="1510" y="7917"/>
                </a:lnTo>
                <a:cubicBezTo>
                  <a:pt x="1306" y="7840"/>
                  <a:pt x="1124" y="7763"/>
                  <a:pt x="965" y="7685"/>
                </a:cubicBezTo>
                <a:lnTo>
                  <a:pt x="965" y="7685"/>
                </a:lnTo>
                <a:cubicBezTo>
                  <a:pt x="1010" y="8372"/>
                  <a:pt x="1056" y="8936"/>
                  <a:pt x="1092" y="9400"/>
                </a:cubicBezTo>
                <a:close/>
                <a:moveTo>
                  <a:pt x="3670" y="11465"/>
                </a:moveTo>
                <a:cubicBezTo>
                  <a:pt x="4375" y="11760"/>
                  <a:pt x="5148" y="11924"/>
                  <a:pt x="5962" y="11924"/>
                </a:cubicBezTo>
                <a:lnTo>
                  <a:pt x="5962" y="11924"/>
                </a:lnTo>
                <a:cubicBezTo>
                  <a:pt x="6667" y="11924"/>
                  <a:pt x="7340" y="11801"/>
                  <a:pt x="7968" y="11574"/>
                </a:cubicBezTo>
                <a:lnTo>
                  <a:pt x="7968" y="11574"/>
                </a:lnTo>
                <a:cubicBezTo>
                  <a:pt x="7736" y="11565"/>
                  <a:pt x="7486" y="11546"/>
                  <a:pt x="7222" y="11528"/>
                </a:cubicBezTo>
                <a:lnTo>
                  <a:pt x="7222" y="11528"/>
                </a:lnTo>
                <a:cubicBezTo>
                  <a:pt x="5067" y="11360"/>
                  <a:pt x="3643" y="10737"/>
                  <a:pt x="3006" y="9677"/>
                </a:cubicBezTo>
                <a:lnTo>
                  <a:pt x="3006" y="9677"/>
                </a:lnTo>
                <a:cubicBezTo>
                  <a:pt x="2747" y="9250"/>
                  <a:pt x="2624" y="8763"/>
                  <a:pt x="2634" y="8231"/>
                </a:cubicBezTo>
                <a:lnTo>
                  <a:pt x="2634" y="8231"/>
                </a:lnTo>
                <a:cubicBezTo>
                  <a:pt x="2324" y="8168"/>
                  <a:pt x="2042" y="8090"/>
                  <a:pt x="1792" y="8013"/>
                </a:cubicBezTo>
                <a:lnTo>
                  <a:pt x="1792" y="8013"/>
                </a:lnTo>
                <a:cubicBezTo>
                  <a:pt x="1847" y="8581"/>
                  <a:pt x="2133" y="10278"/>
                  <a:pt x="3670" y="1146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6" name="Google Shape;456;p20"/>
          <p:cNvGrpSpPr/>
          <p:nvPr/>
        </p:nvGrpSpPr>
        <p:grpSpPr>
          <a:xfrm>
            <a:off x="1151088" y="1441516"/>
            <a:ext cx="1980323" cy="830243"/>
            <a:chOff x="-2082450" y="1418025"/>
            <a:chExt cx="1980323" cy="830243"/>
          </a:xfrm>
        </p:grpSpPr>
        <p:sp>
          <p:nvSpPr>
            <p:cNvPr id="457" name="Google Shape;457;p20"/>
            <p:cNvSpPr txBox="1"/>
            <p:nvPr/>
          </p:nvSpPr>
          <p:spPr>
            <a:xfrm>
              <a:off x="-2082427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en" sz="1800" b="1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58" name="Google Shape;458;p20"/>
            <p:cNvSpPr txBox="1"/>
            <p:nvPr/>
          </p:nvSpPr>
          <p:spPr>
            <a:xfrm>
              <a:off x="-2082450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 in the Solar System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60" name="Google Shape;460;p20"/>
          <p:cNvSpPr/>
          <p:nvPr/>
        </p:nvSpPr>
        <p:spPr>
          <a:xfrm>
            <a:off x="2744000" y="2640575"/>
            <a:ext cx="785100" cy="785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0"/>
          <p:cNvSpPr/>
          <p:nvPr/>
        </p:nvSpPr>
        <p:spPr>
          <a:xfrm>
            <a:off x="2743524" y="2640750"/>
            <a:ext cx="784897" cy="784963"/>
          </a:xfrm>
          <a:custGeom>
            <a:avLst/>
            <a:gdLst/>
            <a:ahLst/>
            <a:cxnLst/>
            <a:rect l="l" t="t" r="r" b="b"/>
            <a:pathLst>
              <a:path w="11924" h="11925" extrusionOk="0">
                <a:moveTo>
                  <a:pt x="4075" y="310"/>
                </a:moveTo>
                <a:cubicBezTo>
                  <a:pt x="3938" y="701"/>
                  <a:pt x="3420" y="2329"/>
                  <a:pt x="3465" y="4348"/>
                </a:cubicBezTo>
                <a:lnTo>
                  <a:pt x="3465" y="4348"/>
                </a:lnTo>
                <a:cubicBezTo>
                  <a:pt x="3488" y="5289"/>
                  <a:pt x="3643" y="6408"/>
                  <a:pt x="4075" y="7554"/>
                </a:cubicBezTo>
                <a:lnTo>
                  <a:pt x="4075" y="7554"/>
                </a:lnTo>
                <a:cubicBezTo>
                  <a:pt x="4402" y="7463"/>
                  <a:pt x="4752" y="7354"/>
                  <a:pt x="5121" y="7231"/>
                </a:cubicBezTo>
                <a:lnTo>
                  <a:pt x="5121" y="7231"/>
                </a:lnTo>
                <a:cubicBezTo>
                  <a:pt x="3988" y="4762"/>
                  <a:pt x="7722" y="1237"/>
                  <a:pt x="8477" y="555"/>
                </a:cubicBezTo>
                <a:lnTo>
                  <a:pt x="8477" y="555"/>
                </a:lnTo>
                <a:cubicBezTo>
                  <a:pt x="7713" y="201"/>
                  <a:pt x="6862" y="1"/>
                  <a:pt x="5962" y="1"/>
                </a:cubicBezTo>
                <a:lnTo>
                  <a:pt x="5962" y="1"/>
                </a:lnTo>
                <a:cubicBezTo>
                  <a:pt x="5303" y="1"/>
                  <a:pt x="4670" y="110"/>
                  <a:pt x="4075" y="310"/>
                </a:cubicBezTo>
                <a:close/>
                <a:moveTo>
                  <a:pt x="423" y="3757"/>
                </a:moveTo>
                <a:lnTo>
                  <a:pt x="578" y="3675"/>
                </a:lnTo>
                <a:cubicBezTo>
                  <a:pt x="882" y="4248"/>
                  <a:pt x="1751" y="5799"/>
                  <a:pt x="2115" y="6085"/>
                </a:cubicBezTo>
                <a:lnTo>
                  <a:pt x="2115" y="6085"/>
                </a:lnTo>
                <a:cubicBezTo>
                  <a:pt x="2533" y="6408"/>
                  <a:pt x="3015" y="7445"/>
                  <a:pt x="3165" y="7786"/>
                </a:cubicBezTo>
                <a:lnTo>
                  <a:pt x="3165" y="7786"/>
                </a:lnTo>
                <a:cubicBezTo>
                  <a:pt x="3370" y="7741"/>
                  <a:pt x="3584" y="7686"/>
                  <a:pt x="3806" y="7627"/>
                </a:cubicBezTo>
                <a:lnTo>
                  <a:pt x="3806" y="7627"/>
                </a:lnTo>
                <a:cubicBezTo>
                  <a:pt x="3370" y="6454"/>
                  <a:pt x="3215" y="5312"/>
                  <a:pt x="3192" y="4344"/>
                </a:cubicBezTo>
                <a:lnTo>
                  <a:pt x="3192" y="4344"/>
                </a:lnTo>
                <a:cubicBezTo>
                  <a:pt x="3152" y="2524"/>
                  <a:pt x="3547" y="1046"/>
                  <a:pt x="3747" y="428"/>
                </a:cubicBezTo>
                <a:lnTo>
                  <a:pt x="3747" y="428"/>
                </a:lnTo>
                <a:cubicBezTo>
                  <a:pt x="2233" y="1037"/>
                  <a:pt x="1028" y="2243"/>
                  <a:pt x="423" y="3757"/>
                </a:cubicBezTo>
                <a:moveTo>
                  <a:pt x="5380" y="7140"/>
                </a:moveTo>
                <a:cubicBezTo>
                  <a:pt x="7072" y="6549"/>
                  <a:pt x="9163" y="5599"/>
                  <a:pt x="11628" y="4102"/>
                </a:cubicBezTo>
                <a:lnTo>
                  <a:pt x="11628" y="4102"/>
                </a:lnTo>
                <a:cubicBezTo>
                  <a:pt x="11146" y="2629"/>
                  <a:pt x="10100" y="1406"/>
                  <a:pt x="8741" y="687"/>
                </a:cubicBezTo>
                <a:lnTo>
                  <a:pt x="8741" y="687"/>
                </a:lnTo>
                <a:cubicBezTo>
                  <a:pt x="8299" y="1083"/>
                  <a:pt x="4257" y="4766"/>
                  <a:pt x="5380" y="7140"/>
                </a:cubicBezTo>
                <a:close/>
                <a:moveTo>
                  <a:pt x="0" y="5962"/>
                </a:moveTo>
                <a:cubicBezTo>
                  <a:pt x="0" y="6695"/>
                  <a:pt x="132" y="7395"/>
                  <a:pt x="373" y="8041"/>
                </a:cubicBezTo>
                <a:lnTo>
                  <a:pt x="373" y="8041"/>
                </a:lnTo>
                <a:cubicBezTo>
                  <a:pt x="769" y="8104"/>
                  <a:pt x="1614" y="8104"/>
                  <a:pt x="2892" y="7845"/>
                </a:cubicBezTo>
                <a:lnTo>
                  <a:pt x="2892" y="7845"/>
                </a:lnTo>
                <a:cubicBezTo>
                  <a:pt x="2692" y="7395"/>
                  <a:pt x="2269" y="6549"/>
                  <a:pt x="1946" y="6299"/>
                </a:cubicBezTo>
                <a:lnTo>
                  <a:pt x="1946" y="6299"/>
                </a:lnTo>
                <a:cubicBezTo>
                  <a:pt x="1510" y="5958"/>
                  <a:pt x="587" y="4271"/>
                  <a:pt x="377" y="3880"/>
                </a:cubicBezTo>
                <a:lnTo>
                  <a:pt x="377" y="3880"/>
                </a:lnTo>
                <a:cubicBezTo>
                  <a:pt x="136" y="4530"/>
                  <a:pt x="0" y="5230"/>
                  <a:pt x="0" y="5962"/>
                </a:cubicBezTo>
                <a:moveTo>
                  <a:pt x="5512" y="7390"/>
                </a:moveTo>
                <a:cubicBezTo>
                  <a:pt x="6235" y="8582"/>
                  <a:pt x="7426" y="9046"/>
                  <a:pt x="8313" y="9219"/>
                </a:cubicBezTo>
                <a:lnTo>
                  <a:pt x="8313" y="9219"/>
                </a:lnTo>
                <a:cubicBezTo>
                  <a:pt x="9382" y="9432"/>
                  <a:pt x="10432" y="9310"/>
                  <a:pt x="11069" y="9046"/>
                </a:cubicBezTo>
                <a:lnTo>
                  <a:pt x="11069" y="9046"/>
                </a:lnTo>
                <a:cubicBezTo>
                  <a:pt x="11615" y="8145"/>
                  <a:pt x="11924" y="7095"/>
                  <a:pt x="11924" y="5962"/>
                </a:cubicBezTo>
                <a:lnTo>
                  <a:pt x="11924" y="5962"/>
                </a:lnTo>
                <a:cubicBezTo>
                  <a:pt x="11924" y="5412"/>
                  <a:pt x="11851" y="4880"/>
                  <a:pt x="11710" y="4375"/>
                </a:cubicBezTo>
                <a:lnTo>
                  <a:pt x="11710" y="4375"/>
                </a:lnTo>
                <a:cubicBezTo>
                  <a:pt x="9277" y="5844"/>
                  <a:pt x="7208" y="6790"/>
                  <a:pt x="5512" y="7390"/>
                </a:cubicBezTo>
                <a:moveTo>
                  <a:pt x="4175" y="7818"/>
                </a:moveTo>
                <a:cubicBezTo>
                  <a:pt x="4734" y="9169"/>
                  <a:pt x="5694" y="10546"/>
                  <a:pt x="7299" y="11724"/>
                </a:cubicBezTo>
                <a:lnTo>
                  <a:pt x="7299" y="11724"/>
                </a:lnTo>
                <a:lnTo>
                  <a:pt x="7253" y="11788"/>
                </a:lnTo>
                <a:cubicBezTo>
                  <a:pt x="8718" y="11465"/>
                  <a:pt x="9982" y="10601"/>
                  <a:pt x="10823" y="9419"/>
                </a:cubicBezTo>
                <a:lnTo>
                  <a:pt x="10823" y="9419"/>
                </a:lnTo>
                <a:cubicBezTo>
                  <a:pt x="10432" y="9532"/>
                  <a:pt x="9950" y="9601"/>
                  <a:pt x="9423" y="9601"/>
                </a:cubicBezTo>
                <a:lnTo>
                  <a:pt x="9423" y="9601"/>
                </a:lnTo>
                <a:cubicBezTo>
                  <a:pt x="9054" y="9605"/>
                  <a:pt x="8663" y="9569"/>
                  <a:pt x="8263" y="9487"/>
                </a:cubicBezTo>
                <a:lnTo>
                  <a:pt x="8263" y="9487"/>
                </a:lnTo>
                <a:cubicBezTo>
                  <a:pt x="7303" y="9300"/>
                  <a:pt x="6021" y="8796"/>
                  <a:pt x="5248" y="7481"/>
                </a:cubicBezTo>
                <a:lnTo>
                  <a:pt x="5248" y="7481"/>
                </a:lnTo>
                <a:cubicBezTo>
                  <a:pt x="4871" y="7609"/>
                  <a:pt x="4516" y="7722"/>
                  <a:pt x="4175" y="7818"/>
                </a:cubicBezTo>
                <a:close/>
                <a:moveTo>
                  <a:pt x="3261" y="8050"/>
                </a:moveTo>
                <a:cubicBezTo>
                  <a:pt x="3393" y="8473"/>
                  <a:pt x="3697" y="9710"/>
                  <a:pt x="3429" y="11360"/>
                </a:cubicBezTo>
                <a:lnTo>
                  <a:pt x="3429" y="11360"/>
                </a:lnTo>
                <a:cubicBezTo>
                  <a:pt x="4197" y="11724"/>
                  <a:pt x="5057" y="11924"/>
                  <a:pt x="5962" y="11924"/>
                </a:cubicBezTo>
                <a:lnTo>
                  <a:pt x="5962" y="11924"/>
                </a:lnTo>
                <a:cubicBezTo>
                  <a:pt x="6317" y="11924"/>
                  <a:pt x="6658" y="11897"/>
                  <a:pt x="6994" y="11838"/>
                </a:cubicBezTo>
                <a:lnTo>
                  <a:pt x="6994" y="11838"/>
                </a:lnTo>
                <a:cubicBezTo>
                  <a:pt x="5412" y="10642"/>
                  <a:pt x="4466" y="9250"/>
                  <a:pt x="3911" y="7891"/>
                </a:cubicBezTo>
                <a:lnTo>
                  <a:pt x="3911" y="7891"/>
                </a:lnTo>
                <a:cubicBezTo>
                  <a:pt x="3684" y="7950"/>
                  <a:pt x="3470" y="8004"/>
                  <a:pt x="3261" y="8050"/>
                </a:cubicBezTo>
                <a:close/>
                <a:moveTo>
                  <a:pt x="932" y="8350"/>
                </a:moveTo>
                <a:cubicBezTo>
                  <a:pt x="759" y="8350"/>
                  <a:pt x="614" y="8345"/>
                  <a:pt x="491" y="8332"/>
                </a:cubicBezTo>
                <a:lnTo>
                  <a:pt x="491" y="8332"/>
                </a:lnTo>
                <a:cubicBezTo>
                  <a:pt x="1028" y="9578"/>
                  <a:pt x="1983" y="10601"/>
                  <a:pt x="3170" y="11233"/>
                </a:cubicBezTo>
                <a:lnTo>
                  <a:pt x="3170" y="11233"/>
                </a:lnTo>
                <a:cubicBezTo>
                  <a:pt x="3411" y="9660"/>
                  <a:pt x="3106" y="8468"/>
                  <a:pt x="2992" y="8109"/>
                </a:cubicBezTo>
                <a:lnTo>
                  <a:pt x="2992" y="8109"/>
                </a:lnTo>
                <a:cubicBezTo>
                  <a:pt x="2115" y="8291"/>
                  <a:pt x="1428" y="8350"/>
                  <a:pt x="932" y="83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2" name="Google Shape;462;p20"/>
          <p:cNvGrpSpPr/>
          <p:nvPr/>
        </p:nvGrpSpPr>
        <p:grpSpPr>
          <a:xfrm>
            <a:off x="534613" y="2618110"/>
            <a:ext cx="1980323" cy="830243"/>
            <a:chOff x="-2082450" y="2525828"/>
            <a:chExt cx="1980323" cy="830243"/>
          </a:xfrm>
        </p:grpSpPr>
        <p:sp>
          <p:nvSpPr>
            <p:cNvPr id="463" name="Google Shape;463;p20"/>
            <p:cNvSpPr txBox="1"/>
            <p:nvPr/>
          </p:nvSpPr>
          <p:spPr>
            <a:xfrm>
              <a:off x="-2082427" y="2525828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Saturn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64" name="Google Shape;464;p20"/>
            <p:cNvSpPr txBox="1"/>
            <p:nvPr/>
          </p:nvSpPr>
          <p:spPr>
            <a:xfrm>
              <a:off x="-2082450" y="2804671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Saturn is a gas giant and has several rings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66" name="Google Shape;466;p20"/>
          <p:cNvSpPr/>
          <p:nvPr/>
        </p:nvSpPr>
        <p:spPr>
          <a:xfrm>
            <a:off x="3359350" y="3817175"/>
            <a:ext cx="785100" cy="785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20"/>
          <p:cNvSpPr/>
          <p:nvPr/>
        </p:nvSpPr>
        <p:spPr>
          <a:xfrm>
            <a:off x="3359419" y="3817343"/>
            <a:ext cx="784963" cy="784963"/>
          </a:xfrm>
          <a:custGeom>
            <a:avLst/>
            <a:gdLst/>
            <a:ahLst/>
            <a:cxnLst/>
            <a:rect l="l" t="t" r="r" b="b"/>
            <a:pathLst>
              <a:path w="11925" h="11925" extrusionOk="0">
                <a:moveTo>
                  <a:pt x="5326" y="37"/>
                </a:moveTo>
                <a:cubicBezTo>
                  <a:pt x="5940" y="287"/>
                  <a:pt x="7022" y="733"/>
                  <a:pt x="8118" y="1228"/>
                </a:cubicBezTo>
                <a:lnTo>
                  <a:pt x="8118" y="1228"/>
                </a:lnTo>
                <a:cubicBezTo>
                  <a:pt x="8273" y="987"/>
                  <a:pt x="8423" y="774"/>
                  <a:pt x="8554" y="592"/>
                </a:cubicBezTo>
                <a:lnTo>
                  <a:pt x="8554" y="592"/>
                </a:lnTo>
                <a:cubicBezTo>
                  <a:pt x="7772" y="214"/>
                  <a:pt x="6895" y="1"/>
                  <a:pt x="5962" y="1"/>
                </a:cubicBezTo>
                <a:lnTo>
                  <a:pt x="5962" y="1"/>
                </a:lnTo>
                <a:cubicBezTo>
                  <a:pt x="5749" y="1"/>
                  <a:pt x="5535" y="14"/>
                  <a:pt x="5326" y="37"/>
                </a:cubicBezTo>
                <a:close/>
                <a:moveTo>
                  <a:pt x="1797" y="1701"/>
                </a:moveTo>
                <a:cubicBezTo>
                  <a:pt x="2151" y="1560"/>
                  <a:pt x="2593" y="1410"/>
                  <a:pt x="3097" y="1297"/>
                </a:cubicBezTo>
                <a:lnTo>
                  <a:pt x="3097" y="1297"/>
                </a:lnTo>
                <a:cubicBezTo>
                  <a:pt x="4266" y="1033"/>
                  <a:pt x="5994" y="933"/>
                  <a:pt x="7718" y="1879"/>
                </a:cubicBezTo>
                <a:lnTo>
                  <a:pt x="7718" y="1879"/>
                </a:lnTo>
                <a:cubicBezTo>
                  <a:pt x="7804" y="1733"/>
                  <a:pt x="7886" y="1597"/>
                  <a:pt x="7968" y="1465"/>
                </a:cubicBezTo>
                <a:lnTo>
                  <a:pt x="7968" y="1465"/>
                </a:lnTo>
                <a:cubicBezTo>
                  <a:pt x="6544" y="819"/>
                  <a:pt x="5153" y="260"/>
                  <a:pt x="4794" y="119"/>
                </a:cubicBezTo>
                <a:lnTo>
                  <a:pt x="4794" y="119"/>
                </a:lnTo>
                <a:cubicBezTo>
                  <a:pt x="3638" y="346"/>
                  <a:pt x="2606" y="910"/>
                  <a:pt x="1797" y="1701"/>
                </a:cubicBezTo>
                <a:close/>
                <a:moveTo>
                  <a:pt x="8368" y="1347"/>
                </a:moveTo>
                <a:cubicBezTo>
                  <a:pt x="9346" y="1797"/>
                  <a:pt x="10314" y="2279"/>
                  <a:pt x="10951" y="2693"/>
                </a:cubicBezTo>
                <a:lnTo>
                  <a:pt x="10951" y="2693"/>
                </a:lnTo>
                <a:cubicBezTo>
                  <a:pt x="10410" y="1874"/>
                  <a:pt x="9673" y="1192"/>
                  <a:pt x="8805" y="719"/>
                </a:cubicBezTo>
                <a:lnTo>
                  <a:pt x="8805" y="719"/>
                </a:lnTo>
                <a:cubicBezTo>
                  <a:pt x="8668" y="892"/>
                  <a:pt x="8523" y="1101"/>
                  <a:pt x="8368" y="1347"/>
                </a:cubicBezTo>
                <a:close/>
                <a:moveTo>
                  <a:pt x="1328" y="2215"/>
                </a:moveTo>
                <a:cubicBezTo>
                  <a:pt x="501" y="3239"/>
                  <a:pt x="0" y="4544"/>
                  <a:pt x="0" y="5963"/>
                </a:cubicBezTo>
                <a:lnTo>
                  <a:pt x="0" y="5963"/>
                </a:lnTo>
                <a:cubicBezTo>
                  <a:pt x="0" y="6499"/>
                  <a:pt x="73" y="7018"/>
                  <a:pt x="205" y="7509"/>
                </a:cubicBezTo>
                <a:lnTo>
                  <a:pt x="205" y="7509"/>
                </a:lnTo>
                <a:cubicBezTo>
                  <a:pt x="405" y="6968"/>
                  <a:pt x="860" y="5917"/>
                  <a:pt x="1651" y="4921"/>
                </a:cubicBezTo>
                <a:lnTo>
                  <a:pt x="1651" y="4921"/>
                </a:lnTo>
                <a:cubicBezTo>
                  <a:pt x="3106" y="3102"/>
                  <a:pt x="5012" y="2379"/>
                  <a:pt x="7172" y="2825"/>
                </a:cubicBezTo>
                <a:lnTo>
                  <a:pt x="7172" y="2825"/>
                </a:lnTo>
                <a:cubicBezTo>
                  <a:pt x="7308" y="2579"/>
                  <a:pt x="7445" y="2338"/>
                  <a:pt x="7577" y="2115"/>
                </a:cubicBezTo>
                <a:lnTo>
                  <a:pt x="7577" y="2115"/>
                </a:lnTo>
                <a:cubicBezTo>
                  <a:pt x="6599" y="1579"/>
                  <a:pt x="5612" y="1392"/>
                  <a:pt x="4712" y="1392"/>
                </a:cubicBezTo>
                <a:lnTo>
                  <a:pt x="4712" y="1392"/>
                </a:lnTo>
                <a:cubicBezTo>
                  <a:pt x="3184" y="1392"/>
                  <a:pt x="1906" y="1929"/>
                  <a:pt x="1328" y="2215"/>
                </a:cubicBezTo>
                <a:moveTo>
                  <a:pt x="7954" y="2015"/>
                </a:moveTo>
                <a:cubicBezTo>
                  <a:pt x="10505" y="3557"/>
                  <a:pt x="11506" y="5849"/>
                  <a:pt x="11851" y="6918"/>
                </a:cubicBezTo>
                <a:lnTo>
                  <a:pt x="11851" y="6918"/>
                </a:lnTo>
                <a:cubicBezTo>
                  <a:pt x="11902" y="6608"/>
                  <a:pt x="11924" y="6290"/>
                  <a:pt x="11924" y="5963"/>
                </a:cubicBezTo>
                <a:lnTo>
                  <a:pt x="11924" y="5963"/>
                </a:lnTo>
                <a:cubicBezTo>
                  <a:pt x="11924" y="5003"/>
                  <a:pt x="11701" y="4098"/>
                  <a:pt x="11297" y="3298"/>
                </a:cubicBezTo>
                <a:lnTo>
                  <a:pt x="11297" y="3298"/>
                </a:lnTo>
                <a:cubicBezTo>
                  <a:pt x="10828" y="2847"/>
                  <a:pt x="9537" y="2183"/>
                  <a:pt x="8218" y="1579"/>
                </a:cubicBezTo>
                <a:lnTo>
                  <a:pt x="8218" y="1579"/>
                </a:lnTo>
                <a:cubicBezTo>
                  <a:pt x="8132" y="1715"/>
                  <a:pt x="8045" y="1861"/>
                  <a:pt x="7954" y="2015"/>
                </a:cubicBezTo>
                <a:close/>
                <a:moveTo>
                  <a:pt x="7427" y="2938"/>
                </a:moveTo>
                <a:cubicBezTo>
                  <a:pt x="7640" y="3098"/>
                  <a:pt x="8150" y="3511"/>
                  <a:pt x="8595" y="4203"/>
                </a:cubicBezTo>
                <a:lnTo>
                  <a:pt x="8595" y="4203"/>
                </a:lnTo>
                <a:cubicBezTo>
                  <a:pt x="9118" y="5021"/>
                  <a:pt x="9646" y="6395"/>
                  <a:pt x="9164" y="8295"/>
                </a:cubicBezTo>
                <a:lnTo>
                  <a:pt x="9164" y="8295"/>
                </a:lnTo>
                <a:cubicBezTo>
                  <a:pt x="9023" y="8850"/>
                  <a:pt x="8877" y="9319"/>
                  <a:pt x="8736" y="9723"/>
                </a:cubicBezTo>
                <a:lnTo>
                  <a:pt x="8736" y="9723"/>
                </a:lnTo>
                <a:cubicBezTo>
                  <a:pt x="8373" y="10747"/>
                  <a:pt x="8009" y="11333"/>
                  <a:pt x="7718" y="11665"/>
                </a:cubicBezTo>
                <a:lnTo>
                  <a:pt x="7718" y="11665"/>
                </a:lnTo>
                <a:cubicBezTo>
                  <a:pt x="9673" y="11060"/>
                  <a:pt x="11201" y="9482"/>
                  <a:pt x="11729" y="7495"/>
                </a:cubicBezTo>
                <a:lnTo>
                  <a:pt x="11729" y="7495"/>
                </a:lnTo>
                <a:cubicBezTo>
                  <a:pt x="11624" y="7036"/>
                  <a:pt x="10865" y="4098"/>
                  <a:pt x="7813" y="2252"/>
                </a:cubicBezTo>
                <a:lnTo>
                  <a:pt x="7813" y="2252"/>
                </a:lnTo>
                <a:cubicBezTo>
                  <a:pt x="7690" y="2470"/>
                  <a:pt x="7559" y="2697"/>
                  <a:pt x="7427" y="2938"/>
                </a:cubicBezTo>
                <a:moveTo>
                  <a:pt x="1865" y="5094"/>
                </a:moveTo>
                <a:cubicBezTo>
                  <a:pt x="792" y="6435"/>
                  <a:pt x="346" y="7936"/>
                  <a:pt x="341" y="7950"/>
                </a:cubicBezTo>
                <a:lnTo>
                  <a:pt x="341" y="7950"/>
                </a:lnTo>
                <a:lnTo>
                  <a:pt x="341" y="7950"/>
                </a:lnTo>
                <a:cubicBezTo>
                  <a:pt x="828" y="9319"/>
                  <a:pt x="1792" y="10456"/>
                  <a:pt x="3038" y="11160"/>
                </a:cubicBezTo>
                <a:lnTo>
                  <a:pt x="3038" y="11160"/>
                </a:lnTo>
                <a:cubicBezTo>
                  <a:pt x="3452" y="10269"/>
                  <a:pt x="5394" y="6063"/>
                  <a:pt x="7036" y="3075"/>
                </a:cubicBezTo>
                <a:lnTo>
                  <a:pt x="7036" y="3075"/>
                </a:lnTo>
                <a:cubicBezTo>
                  <a:pt x="6658" y="3002"/>
                  <a:pt x="6290" y="2966"/>
                  <a:pt x="5930" y="2966"/>
                </a:cubicBezTo>
                <a:lnTo>
                  <a:pt x="5930" y="2966"/>
                </a:lnTo>
                <a:cubicBezTo>
                  <a:pt x="4362" y="2966"/>
                  <a:pt x="2997" y="3680"/>
                  <a:pt x="1865" y="5094"/>
                </a:cubicBezTo>
                <a:close/>
                <a:moveTo>
                  <a:pt x="3284" y="11288"/>
                </a:moveTo>
                <a:cubicBezTo>
                  <a:pt x="4089" y="11697"/>
                  <a:pt x="4998" y="11924"/>
                  <a:pt x="5962" y="11924"/>
                </a:cubicBezTo>
                <a:lnTo>
                  <a:pt x="5962" y="11924"/>
                </a:lnTo>
                <a:cubicBezTo>
                  <a:pt x="6340" y="11924"/>
                  <a:pt x="6708" y="11893"/>
                  <a:pt x="7067" y="11824"/>
                </a:cubicBezTo>
                <a:lnTo>
                  <a:pt x="7067" y="11824"/>
                </a:lnTo>
                <a:cubicBezTo>
                  <a:pt x="7195" y="11783"/>
                  <a:pt x="8095" y="11388"/>
                  <a:pt x="8896" y="8232"/>
                </a:cubicBezTo>
                <a:lnTo>
                  <a:pt x="8896" y="8232"/>
                </a:lnTo>
                <a:cubicBezTo>
                  <a:pt x="9264" y="6781"/>
                  <a:pt x="9087" y="5480"/>
                  <a:pt x="8373" y="4357"/>
                </a:cubicBezTo>
                <a:lnTo>
                  <a:pt x="8373" y="4357"/>
                </a:lnTo>
                <a:cubicBezTo>
                  <a:pt x="7972" y="3734"/>
                  <a:pt x="7504" y="3343"/>
                  <a:pt x="7290" y="3179"/>
                </a:cubicBezTo>
                <a:lnTo>
                  <a:pt x="7290" y="3179"/>
                </a:lnTo>
                <a:cubicBezTo>
                  <a:pt x="5649" y="6172"/>
                  <a:pt x="3666" y="10456"/>
                  <a:pt x="3284" y="11288"/>
                </a:cubicBezTo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8" name="Google Shape;468;p20"/>
          <p:cNvGrpSpPr/>
          <p:nvPr/>
        </p:nvGrpSpPr>
        <p:grpSpPr>
          <a:xfrm>
            <a:off x="1151087" y="3795314"/>
            <a:ext cx="1980324" cy="829023"/>
            <a:chOff x="-2082450" y="3633626"/>
            <a:chExt cx="1980324" cy="829023"/>
          </a:xfrm>
        </p:grpSpPr>
        <p:sp>
          <p:nvSpPr>
            <p:cNvPr id="469" name="Google Shape;469;p20"/>
            <p:cNvSpPr txBox="1"/>
            <p:nvPr/>
          </p:nvSpPr>
          <p:spPr>
            <a:xfrm>
              <a:off x="-2082426" y="3633626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70" name="Google Shape;470;p20"/>
            <p:cNvSpPr txBox="1"/>
            <p:nvPr/>
          </p:nvSpPr>
          <p:spPr>
            <a:xfrm>
              <a:off x="-2082450" y="391124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 in the Solar System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10" name="Google Shape;510;p20"/>
          <p:cNvSpPr/>
          <p:nvPr/>
        </p:nvSpPr>
        <p:spPr>
          <a:xfrm>
            <a:off x="4999475" y="1464200"/>
            <a:ext cx="785100" cy="785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0"/>
          <p:cNvSpPr/>
          <p:nvPr/>
        </p:nvSpPr>
        <p:spPr>
          <a:xfrm>
            <a:off x="4999585" y="1464189"/>
            <a:ext cx="784897" cy="784897"/>
          </a:xfrm>
          <a:custGeom>
            <a:avLst/>
            <a:gdLst/>
            <a:ahLst/>
            <a:cxnLst/>
            <a:rect l="l" t="t" r="r" b="b"/>
            <a:pathLst>
              <a:path w="11924" h="11924" extrusionOk="0">
                <a:moveTo>
                  <a:pt x="2811" y="900"/>
                </a:moveTo>
                <a:cubicBezTo>
                  <a:pt x="2829" y="1178"/>
                  <a:pt x="3388" y="1887"/>
                  <a:pt x="4157" y="2865"/>
                </a:cubicBezTo>
                <a:lnTo>
                  <a:pt x="4157" y="2865"/>
                </a:lnTo>
                <a:cubicBezTo>
                  <a:pt x="4498" y="3297"/>
                  <a:pt x="4880" y="3788"/>
                  <a:pt x="5307" y="4352"/>
                </a:cubicBezTo>
                <a:lnTo>
                  <a:pt x="5307" y="4352"/>
                </a:lnTo>
                <a:cubicBezTo>
                  <a:pt x="6326" y="5689"/>
                  <a:pt x="6681" y="6694"/>
                  <a:pt x="6394" y="7740"/>
                </a:cubicBezTo>
                <a:lnTo>
                  <a:pt x="6394" y="7740"/>
                </a:lnTo>
                <a:cubicBezTo>
                  <a:pt x="6685" y="7786"/>
                  <a:pt x="6990" y="7826"/>
                  <a:pt x="7308" y="7867"/>
                </a:cubicBezTo>
                <a:lnTo>
                  <a:pt x="7308" y="7867"/>
                </a:lnTo>
                <a:cubicBezTo>
                  <a:pt x="7567" y="6135"/>
                  <a:pt x="7567" y="3602"/>
                  <a:pt x="6735" y="50"/>
                </a:cubicBezTo>
                <a:lnTo>
                  <a:pt x="6735" y="50"/>
                </a:lnTo>
                <a:cubicBezTo>
                  <a:pt x="6485" y="14"/>
                  <a:pt x="6226" y="0"/>
                  <a:pt x="5962" y="0"/>
                </a:cubicBezTo>
                <a:lnTo>
                  <a:pt x="5962" y="0"/>
                </a:lnTo>
                <a:cubicBezTo>
                  <a:pt x="4807" y="0"/>
                  <a:pt x="3725" y="327"/>
                  <a:pt x="2811" y="900"/>
                </a:cubicBezTo>
                <a:close/>
                <a:moveTo>
                  <a:pt x="7576" y="7899"/>
                </a:moveTo>
                <a:cubicBezTo>
                  <a:pt x="7945" y="7940"/>
                  <a:pt x="8281" y="7963"/>
                  <a:pt x="8586" y="7977"/>
                </a:cubicBezTo>
                <a:lnTo>
                  <a:pt x="8586" y="7977"/>
                </a:lnTo>
                <a:cubicBezTo>
                  <a:pt x="8863" y="6776"/>
                  <a:pt x="9405" y="5948"/>
                  <a:pt x="9841" y="5280"/>
                </a:cubicBezTo>
                <a:lnTo>
                  <a:pt x="9841" y="5280"/>
                </a:lnTo>
                <a:cubicBezTo>
                  <a:pt x="10169" y="4775"/>
                  <a:pt x="10451" y="4343"/>
                  <a:pt x="10532" y="3897"/>
                </a:cubicBezTo>
                <a:lnTo>
                  <a:pt x="10532" y="3897"/>
                </a:lnTo>
                <a:cubicBezTo>
                  <a:pt x="10632" y="3370"/>
                  <a:pt x="10723" y="2851"/>
                  <a:pt x="10792" y="2465"/>
                </a:cubicBezTo>
                <a:lnTo>
                  <a:pt x="10792" y="2465"/>
                </a:lnTo>
                <a:cubicBezTo>
                  <a:pt x="9905" y="1242"/>
                  <a:pt x="8568" y="373"/>
                  <a:pt x="7026" y="91"/>
                </a:cubicBezTo>
                <a:lnTo>
                  <a:pt x="7026" y="91"/>
                </a:lnTo>
                <a:cubicBezTo>
                  <a:pt x="7836" y="3615"/>
                  <a:pt x="7840" y="6153"/>
                  <a:pt x="7576" y="7899"/>
                </a:cubicBezTo>
                <a:close/>
                <a:moveTo>
                  <a:pt x="118" y="4766"/>
                </a:moveTo>
                <a:cubicBezTo>
                  <a:pt x="1232" y="6321"/>
                  <a:pt x="2970" y="7185"/>
                  <a:pt x="6121" y="7699"/>
                </a:cubicBezTo>
                <a:lnTo>
                  <a:pt x="6121" y="7699"/>
                </a:lnTo>
                <a:cubicBezTo>
                  <a:pt x="6394" y="6721"/>
                  <a:pt x="6062" y="5794"/>
                  <a:pt x="5093" y="4516"/>
                </a:cubicBezTo>
                <a:lnTo>
                  <a:pt x="5093" y="4516"/>
                </a:lnTo>
                <a:cubicBezTo>
                  <a:pt x="4666" y="3956"/>
                  <a:pt x="4279" y="3465"/>
                  <a:pt x="3943" y="3033"/>
                </a:cubicBezTo>
                <a:lnTo>
                  <a:pt x="3943" y="3033"/>
                </a:lnTo>
                <a:cubicBezTo>
                  <a:pt x="3165" y="2046"/>
                  <a:pt x="2688" y="1442"/>
                  <a:pt x="2569" y="1060"/>
                </a:cubicBezTo>
                <a:lnTo>
                  <a:pt x="2569" y="1060"/>
                </a:lnTo>
                <a:cubicBezTo>
                  <a:pt x="1328" y="1919"/>
                  <a:pt x="432" y="3233"/>
                  <a:pt x="118" y="4766"/>
                </a:cubicBezTo>
                <a:moveTo>
                  <a:pt x="10801" y="3947"/>
                </a:moveTo>
                <a:cubicBezTo>
                  <a:pt x="10705" y="4448"/>
                  <a:pt x="10414" y="4902"/>
                  <a:pt x="10069" y="5425"/>
                </a:cubicBezTo>
                <a:lnTo>
                  <a:pt x="10069" y="5425"/>
                </a:lnTo>
                <a:cubicBezTo>
                  <a:pt x="9632" y="6098"/>
                  <a:pt x="9136" y="6862"/>
                  <a:pt x="8868" y="7981"/>
                </a:cubicBezTo>
                <a:lnTo>
                  <a:pt x="8868" y="7981"/>
                </a:lnTo>
                <a:cubicBezTo>
                  <a:pt x="11396" y="8004"/>
                  <a:pt x="11760" y="7035"/>
                  <a:pt x="11765" y="7022"/>
                </a:cubicBezTo>
                <a:lnTo>
                  <a:pt x="11765" y="7022"/>
                </a:lnTo>
                <a:lnTo>
                  <a:pt x="11824" y="7044"/>
                </a:lnTo>
                <a:cubicBezTo>
                  <a:pt x="11888" y="6690"/>
                  <a:pt x="11924" y="6330"/>
                  <a:pt x="11924" y="5962"/>
                </a:cubicBezTo>
                <a:lnTo>
                  <a:pt x="11924" y="5962"/>
                </a:lnTo>
                <a:cubicBezTo>
                  <a:pt x="11924" y="4793"/>
                  <a:pt x="11587" y="3706"/>
                  <a:pt x="11010" y="2788"/>
                </a:cubicBezTo>
                <a:lnTo>
                  <a:pt x="11010" y="2788"/>
                </a:lnTo>
                <a:cubicBezTo>
                  <a:pt x="10951" y="3133"/>
                  <a:pt x="10878" y="3538"/>
                  <a:pt x="10801" y="3947"/>
                </a:cubicBezTo>
                <a:moveTo>
                  <a:pt x="0" y="5962"/>
                </a:moveTo>
                <a:cubicBezTo>
                  <a:pt x="0" y="7367"/>
                  <a:pt x="487" y="8663"/>
                  <a:pt x="1305" y="9682"/>
                </a:cubicBezTo>
                <a:lnTo>
                  <a:pt x="1305" y="9682"/>
                </a:lnTo>
                <a:cubicBezTo>
                  <a:pt x="1937" y="9864"/>
                  <a:pt x="4329" y="10441"/>
                  <a:pt x="5330" y="9136"/>
                </a:cubicBezTo>
                <a:lnTo>
                  <a:pt x="5330" y="9136"/>
                </a:lnTo>
                <a:cubicBezTo>
                  <a:pt x="5653" y="8718"/>
                  <a:pt x="5885" y="8331"/>
                  <a:pt x="6030" y="7958"/>
                </a:cubicBezTo>
                <a:lnTo>
                  <a:pt x="6030" y="7958"/>
                </a:lnTo>
                <a:cubicBezTo>
                  <a:pt x="2970" y="7458"/>
                  <a:pt x="1214" y="6617"/>
                  <a:pt x="55" y="5139"/>
                </a:cubicBezTo>
                <a:lnTo>
                  <a:pt x="55" y="5139"/>
                </a:lnTo>
                <a:cubicBezTo>
                  <a:pt x="18" y="5407"/>
                  <a:pt x="0" y="5680"/>
                  <a:pt x="0" y="5962"/>
                </a:cubicBezTo>
                <a:moveTo>
                  <a:pt x="8809" y="8254"/>
                </a:moveTo>
                <a:cubicBezTo>
                  <a:pt x="8536" y="9759"/>
                  <a:pt x="9191" y="10569"/>
                  <a:pt x="9432" y="10810"/>
                </a:cubicBezTo>
                <a:lnTo>
                  <a:pt x="9432" y="10810"/>
                </a:lnTo>
                <a:cubicBezTo>
                  <a:pt x="10532" y="10018"/>
                  <a:pt x="11351" y="8868"/>
                  <a:pt x="11715" y="7531"/>
                </a:cubicBezTo>
                <a:lnTo>
                  <a:pt x="11715" y="7531"/>
                </a:lnTo>
                <a:cubicBezTo>
                  <a:pt x="11337" y="7867"/>
                  <a:pt x="10523" y="8281"/>
                  <a:pt x="8809" y="8254"/>
                </a:cubicBezTo>
                <a:close/>
                <a:moveTo>
                  <a:pt x="5548" y="9300"/>
                </a:moveTo>
                <a:cubicBezTo>
                  <a:pt x="4593" y="10550"/>
                  <a:pt x="2610" y="10282"/>
                  <a:pt x="1628" y="10055"/>
                </a:cubicBezTo>
                <a:lnTo>
                  <a:pt x="1628" y="10055"/>
                </a:lnTo>
                <a:cubicBezTo>
                  <a:pt x="2620" y="11105"/>
                  <a:pt x="3993" y="11797"/>
                  <a:pt x="5530" y="11906"/>
                </a:cubicBezTo>
                <a:lnTo>
                  <a:pt x="5530" y="11906"/>
                </a:lnTo>
                <a:cubicBezTo>
                  <a:pt x="5844" y="11569"/>
                  <a:pt x="6571" y="10678"/>
                  <a:pt x="6990" y="9309"/>
                </a:cubicBezTo>
                <a:lnTo>
                  <a:pt x="6990" y="9309"/>
                </a:lnTo>
                <a:cubicBezTo>
                  <a:pt x="7090" y="8977"/>
                  <a:pt x="7185" y="8586"/>
                  <a:pt x="7263" y="8136"/>
                </a:cubicBezTo>
                <a:lnTo>
                  <a:pt x="7263" y="8136"/>
                </a:lnTo>
                <a:cubicBezTo>
                  <a:pt x="6931" y="8095"/>
                  <a:pt x="6612" y="8049"/>
                  <a:pt x="6308" y="8004"/>
                </a:cubicBezTo>
                <a:lnTo>
                  <a:pt x="6308" y="8004"/>
                </a:lnTo>
                <a:cubicBezTo>
                  <a:pt x="6153" y="8418"/>
                  <a:pt x="5898" y="8841"/>
                  <a:pt x="5548" y="9300"/>
                </a:cubicBezTo>
                <a:moveTo>
                  <a:pt x="7240" y="9418"/>
                </a:moveTo>
                <a:cubicBezTo>
                  <a:pt x="6740" y="11051"/>
                  <a:pt x="6021" y="11760"/>
                  <a:pt x="5839" y="11919"/>
                </a:cubicBezTo>
                <a:lnTo>
                  <a:pt x="5839" y="11919"/>
                </a:lnTo>
                <a:cubicBezTo>
                  <a:pt x="5880" y="11919"/>
                  <a:pt x="5921" y="11924"/>
                  <a:pt x="5962" y="11924"/>
                </a:cubicBezTo>
                <a:lnTo>
                  <a:pt x="5962" y="11924"/>
                </a:lnTo>
                <a:cubicBezTo>
                  <a:pt x="7158" y="11924"/>
                  <a:pt x="8268" y="11569"/>
                  <a:pt x="9204" y="10964"/>
                </a:cubicBezTo>
                <a:lnTo>
                  <a:pt x="9204" y="10964"/>
                </a:lnTo>
                <a:cubicBezTo>
                  <a:pt x="8895" y="10651"/>
                  <a:pt x="8263" y="9786"/>
                  <a:pt x="8531" y="8249"/>
                </a:cubicBezTo>
                <a:lnTo>
                  <a:pt x="8531" y="8249"/>
                </a:lnTo>
                <a:cubicBezTo>
                  <a:pt x="8227" y="8236"/>
                  <a:pt x="7895" y="8208"/>
                  <a:pt x="7535" y="8168"/>
                </a:cubicBezTo>
                <a:lnTo>
                  <a:pt x="7535" y="8168"/>
                </a:lnTo>
                <a:cubicBezTo>
                  <a:pt x="7454" y="8650"/>
                  <a:pt x="7349" y="9063"/>
                  <a:pt x="7240" y="9418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2" name="Google Shape;512;p20"/>
          <p:cNvGrpSpPr/>
          <p:nvPr/>
        </p:nvGrpSpPr>
        <p:grpSpPr>
          <a:xfrm>
            <a:off x="6013063" y="1441516"/>
            <a:ext cx="1980323" cy="830243"/>
            <a:chOff x="9246076" y="1418025"/>
            <a:chExt cx="1980323" cy="830243"/>
          </a:xfrm>
        </p:grpSpPr>
        <p:sp>
          <p:nvSpPr>
            <p:cNvPr id="513" name="Google Shape;513;p20"/>
            <p:cNvSpPr txBox="1"/>
            <p:nvPr/>
          </p:nvSpPr>
          <p:spPr>
            <a:xfrm>
              <a:off x="9246099" y="1418025"/>
              <a:ext cx="1980300" cy="34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sz="1800" b="1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14" name="Google Shape;514;p20"/>
            <p:cNvSpPr txBox="1"/>
            <p:nvPr/>
          </p:nvSpPr>
          <p:spPr>
            <a:xfrm>
              <a:off x="9246076" y="1696868"/>
              <a:ext cx="1980300" cy="551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is terribly hot, even hotter than Mercury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1" name="Rectángulo 80">
            <a:extLst>
              <a:ext uri="{FF2B5EF4-FFF2-40B4-BE49-F238E27FC236}">
                <a16:creationId xmlns:a16="http://schemas.microsoft.com/office/drawing/2014/main" id="{11971B17-FEC1-47C5-A7DC-CC7352162BCD}"/>
              </a:ext>
            </a:extLst>
          </p:cNvPr>
          <p:cNvSpPr/>
          <p:nvPr/>
        </p:nvSpPr>
        <p:spPr>
          <a:xfrm>
            <a:off x="0" y="0"/>
            <a:ext cx="9144000" cy="30172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2" name="Freeform 14">
            <a:extLst>
              <a:ext uri="{FF2B5EF4-FFF2-40B4-BE49-F238E27FC236}">
                <a16:creationId xmlns:a16="http://schemas.microsoft.com/office/drawing/2014/main" id="{9F722C0E-F583-4914-B001-A92D36E66DD2}"/>
              </a:ext>
            </a:extLst>
          </p:cNvPr>
          <p:cNvSpPr>
            <a:spLocks/>
          </p:cNvSpPr>
          <p:nvPr/>
        </p:nvSpPr>
        <p:spPr bwMode="auto">
          <a:xfrm>
            <a:off x="-2727" y="1"/>
            <a:ext cx="3973513" cy="816322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14">
            <a:extLst>
              <a:ext uri="{FF2B5EF4-FFF2-40B4-BE49-F238E27FC236}">
                <a16:creationId xmlns:a16="http://schemas.microsoft.com/office/drawing/2014/main" id="{F545B71A-A0C4-4BF8-B84D-166851707B57}"/>
              </a:ext>
            </a:extLst>
          </p:cNvPr>
          <p:cNvSpPr>
            <a:spLocks/>
          </p:cNvSpPr>
          <p:nvPr/>
        </p:nvSpPr>
        <p:spPr bwMode="auto">
          <a:xfrm flipH="1">
            <a:off x="5051043" y="-18980"/>
            <a:ext cx="4111772" cy="844726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796E51D2-7036-2214-5380-F27DFBD9AC90}"/>
              </a:ext>
            </a:extLst>
          </p:cNvPr>
          <p:cNvGrpSpPr/>
          <p:nvPr/>
        </p:nvGrpSpPr>
        <p:grpSpPr>
          <a:xfrm>
            <a:off x="3960813" y="2001838"/>
            <a:ext cx="1390650" cy="1857375"/>
            <a:chOff x="3960813" y="2001838"/>
            <a:chExt cx="1390650" cy="1857375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EC51C38-BBC6-4CC6-9E3F-3B449A4B2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60813" y="2001838"/>
              <a:ext cx="1390650" cy="1857375"/>
            </a:xfrm>
            <a:custGeom>
              <a:avLst/>
              <a:gdLst>
                <a:gd name="T0" fmla="*/ 1 w 209"/>
                <a:gd name="T1" fmla="*/ 119 h 280"/>
                <a:gd name="T2" fmla="*/ 36 w 209"/>
                <a:gd name="T3" fmla="*/ 140 h 280"/>
                <a:gd name="T4" fmla="*/ 35 w 209"/>
                <a:gd name="T5" fmla="*/ 142 h 280"/>
                <a:gd name="T6" fmla="*/ 36 w 209"/>
                <a:gd name="T7" fmla="*/ 141 h 280"/>
                <a:gd name="T8" fmla="*/ 44 w 209"/>
                <a:gd name="T9" fmla="*/ 103 h 280"/>
                <a:gd name="T10" fmla="*/ 44 w 209"/>
                <a:gd name="T11" fmla="*/ 79 h 280"/>
                <a:gd name="T12" fmla="*/ 34 w 209"/>
                <a:gd name="T13" fmla="*/ 45 h 280"/>
                <a:gd name="T14" fmla="*/ 68 w 209"/>
                <a:gd name="T15" fmla="*/ 83 h 280"/>
                <a:gd name="T16" fmla="*/ 74 w 209"/>
                <a:gd name="T17" fmla="*/ 67 h 280"/>
                <a:gd name="T18" fmla="*/ 88 w 209"/>
                <a:gd name="T19" fmla="*/ 49 h 280"/>
                <a:gd name="T20" fmla="*/ 94 w 209"/>
                <a:gd name="T21" fmla="*/ 37 h 280"/>
                <a:gd name="T22" fmla="*/ 88 w 209"/>
                <a:gd name="T23" fmla="*/ 7 h 280"/>
                <a:gd name="T24" fmla="*/ 85 w 209"/>
                <a:gd name="T25" fmla="*/ 1 h 280"/>
                <a:gd name="T26" fmla="*/ 87 w 209"/>
                <a:gd name="T27" fmla="*/ 0 h 280"/>
                <a:gd name="T28" fmla="*/ 96 w 209"/>
                <a:gd name="T29" fmla="*/ 10 h 280"/>
                <a:gd name="T30" fmla="*/ 120 w 209"/>
                <a:gd name="T31" fmla="*/ 43 h 280"/>
                <a:gd name="T32" fmla="*/ 130 w 209"/>
                <a:gd name="T33" fmla="*/ 76 h 280"/>
                <a:gd name="T34" fmla="*/ 137 w 209"/>
                <a:gd name="T35" fmla="*/ 98 h 280"/>
                <a:gd name="T36" fmla="*/ 143 w 209"/>
                <a:gd name="T37" fmla="*/ 84 h 280"/>
                <a:gd name="T38" fmla="*/ 168 w 209"/>
                <a:gd name="T39" fmla="*/ 53 h 280"/>
                <a:gd name="T40" fmla="*/ 180 w 209"/>
                <a:gd name="T41" fmla="*/ 49 h 280"/>
                <a:gd name="T42" fmla="*/ 171 w 209"/>
                <a:gd name="T43" fmla="*/ 66 h 280"/>
                <a:gd name="T44" fmla="*/ 169 w 209"/>
                <a:gd name="T45" fmla="*/ 106 h 280"/>
                <a:gd name="T46" fmla="*/ 171 w 209"/>
                <a:gd name="T47" fmla="*/ 157 h 280"/>
                <a:gd name="T48" fmla="*/ 209 w 209"/>
                <a:gd name="T49" fmla="*/ 135 h 280"/>
                <a:gd name="T50" fmla="*/ 206 w 209"/>
                <a:gd name="T51" fmla="*/ 139 h 280"/>
                <a:gd name="T52" fmla="*/ 187 w 209"/>
                <a:gd name="T53" fmla="*/ 187 h 280"/>
                <a:gd name="T54" fmla="*/ 155 w 209"/>
                <a:gd name="T55" fmla="*/ 258 h 280"/>
                <a:gd name="T56" fmla="*/ 96 w 209"/>
                <a:gd name="T57" fmla="*/ 280 h 280"/>
                <a:gd name="T58" fmla="*/ 57 w 209"/>
                <a:gd name="T59" fmla="*/ 275 h 280"/>
                <a:gd name="T60" fmla="*/ 9 w 209"/>
                <a:gd name="T61" fmla="*/ 216 h 280"/>
                <a:gd name="T62" fmla="*/ 15 w 209"/>
                <a:gd name="T63" fmla="*/ 185 h 280"/>
                <a:gd name="T64" fmla="*/ 10 w 209"/>
                <a:gd name="T65" fmla="*/ 133 h 280"/>
                <a:gd name="T66" fmla="*/ 0 w 209"/>
                <a:gd name="T67" fmla="*/ 121 h 280"/>
                <a:gd name="T68" fmla="*/ 1 w 209"/>
                <a:gd name="T69" fmla="*/ 119 h 280"/>
                <a:gd name="T70" fmla="*/ 43 w 209"/>
                <a:gd name="T71" fmla="*/ 201 h 280"/>
                <a:gd name="T72" fmla="*/ 96 w 209"/>
                <a:gd name="T73" fmla="*/ 257 h 280"/>
                <a:gd name="T74" fmla="*/ 153 w 209"/>
                <a:gd name="T75" fmla="*/ 203 h 280"/>
                <a:gd name="T76" fmla="*/ 100 w 209"/>
                <a:gd name="T77" fmla="*/ 147 h 280"/>
                <a:gd name="T78" fmla="*/ 43 w 209"/>
                <a:gd name="T79" fmla="*/ 201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09" h="280">
                  <a:moveTo>
                    <a:pt x="1" y="119"/>
                  </a:moveTo>
                  <a:cubicBezTo>
                    <a:pt x="13" y="126"/>
                    <a:pt x="24" y="133"/>
                    <a:pt x="36" y="140"/>
                  </a:cubicBezTo>
                  <a:cubicBezTo>
                    <a:pt x="36" y="141"/>
                    <a:pt x="36" y="141"/>
                    <a:pt x="35" y="142"/>
                  </a:cubicBezTo>
                  <a:cubicBezTo>
                    <a:pt x="36" y="142"/>
                    <a:pt x="36" y="141"/>
                    <a:pt x="36" y="141"/>
                  </a:cubicBezTo>
                  <a:cubicBezTo>
                    <a:pt x="36" y="128"/>
                    <a:pt x="39" y="115"/>
                    <a:pt x="44" y="103"/>
                  </a:cubicBezTo>
                  <a:cubicBezTo>
                    <a:pt x="46" y="96"/>
                    <a:pt x="45" y="87"/>
                    <a:pt x="44" y="79"/>
                  </a:cubicBezTo>
                  <a:cubicBezTo>
                    <a:pt x="41" y="68"/>
                    <a:pt x="38" y="57"/>
                    <a:pt x="34" y="45"/>
                  </a:cubicBezTo>
                  <a:cubicBezTo>
                    <a:pt x="49" y="55"/>
                    <a:pt x="62" y="66"/>
                    <a:pt x="68" y="83"/>
                  </a:cubicBezTo>
                  <a:cubicBezTo>
                    <a:pt x="70" y="77"/>
                    <a:pt x="72" y="72"/>
                    <a:pt x="74" y="67"/>
                  </a:cubicBezTo>
                  <a:cubicBezTo>
                    <a:pt x="77" y="60"/>
                    <a:pt x="81" y="54"/>
                    <a:pt x="88" y="49"/>
                  </a:cubicBezTo>
                  <a:cubicBezTo>
                    <a:pt x="91" y="46"/>
                    <a:pt x="93" y="41"/>
                    <a:pt x="94" y="37"/>
                  </a:cubicBezTo>
                  <a:cubicBezTo>
                    <a:pt x="96" y="26"/>
                    <a:pt x="92" y="16"/>
                    <a:pt x="88" y="7"/>
                  </a:cubicBezTo>
                  <a:cubicBezTo>
                    <a:pt x="87" y="5"/>
                    <a:pt x="86" y="3"/>
                    <a:pt x="85" y="1"/>
                  </a:cubicBezTo>
                  <a:cubicBezTo>
                    <a:pt x="86" y="0"/>
                    <a:pt x="86" y="0"/>
                    <a:pt x="87" y="0"/>
                  </a:cubicBezTo>
                  <a:cubicBezTo>
                    <a:pt x="90" y="3"/>
                    <a:pt x="93" y="6"/>
                    <a:pt x="96" y="10"/>
                  </a:cubicBezTo>
                  <a:cubicBezTo>
                    <a:pt x="104" y="21"/>
                    <a:pt x="112" y="32"/>
                    <a:pt x="120" y="43"/>
                  </a:cubicBezTo>
                  <a:cubicBezTo>
                    <a:pt x="126" y="53"/>
                    <a:pt x="130" y="64"/>
                    <a:pt x="130" y="76"/>
                  </a:cubicBezTo>
                  <a:cubicBezTo>
                    <a:pt x="130" y="84"/>
                    <a:pt x="130" y="91"/>
                    <a:pt x="137" y="98"/>
                  </a:cubicBezTo>
                  <a:cubicBezTo>
                    <a:pt x="139" y="93"/>
                    <a:pt x="141" y="89"/>
                    <a:pt x="143" y="84"/>
                  </a:cubicBezTo>
                  <a:cubicBezTo>
                    <a:pt x="150" y="72"/>
                    <a:pt x="156" y="61"/>
                    <a:pt x="168" y="53"/>
                  </a:cubicBezTo>
                  <a:cubicBezTo>
                    <a:pt x="171" y="51"/>
                    <a:pt x="175" y="51"/>
                    <a:pt x="180" y="49"/>
                  </a:cubicBezTo>
                  <a:cubicBezTo>
                    <a:pt x="176" y="56"/>
                    <a:pt x="174" y="61"/>
                    <a:pt x="171" y="66"/>
                  </a:cubicBezTo>
                  <a:cubicBezTo>
                    <a:pt x="165" y="79"/>
                    <a:pt x="162" y="92"/>
                    <a:pt x="169" y="106"/>
                  </a:cubicBezTo>
                  <a:cubicBezTo>
                    <a:pt x="176" y="122"/>
                    <a:pt x="179" y="139"/>
                    <a:pt x="171" y="157"/>
                  </a:cubicBezTo>
                  <a:cubicBezTo>
                    <a:pt x="183" y="149"/>
                    <a:pt x="193" y="138"/>
                    <a:pt x="209" y="135"/>
                  </a:cubicBezTo>
                  <a:cubicBezTo>
                    <a:pt x="208" y="137"/>
                    <a:pt x="207" y="138"/>
                    <a:pt x="206" y="139"/>
                  </a:cubicBezTo>
                  <a:cubicBezTo>
                    <a:pt x="195" y="153"/>
                    <a:pt x="189" y="169"/>
                    <a:pt x="187" y="187"/>
                  </a:cubicBezTo>
                  <a:cubicBezTo>
                    <a:pt x="185" y="214"/>
                    <a:pt x="175" y="239"/>
                    <a:pt x="155" y="258"/>
                  </a:cubicBezTo>
                  <a:cubicBezTo>
                    <a:pt x="138" y="273"/>
                    <a:pt x="118" y="280"/>
                    <a:pt x="96" y="280"/>
                  </a:cubicBezTo>
                  <a:cubicBezTo>
                    <a:pt x="83" y="279"/>
                    <a:pt x="69" y="279"/>
                    <a:pt x="57" y="275"/>
                  </a:cubicBezTo>
                  <a:cubicBezTo>
                    <a:pt x="29" y="265"/>
                    <a:pt x="13" y="246"/>
                    <a:pt x="9" y="216"/>
                  </a:cubicBezTo>
                  <a:cubicBezTo>
                    <a:pt x="7" y="205"/>
                    <a:pt x="9" y="194"/>
                    <a:pt x="15" y="185"/>
                  </a:cubicBezTo>
                  <a:cubicBezTo>
                    <a:pt x="27" y="166"/>
                    <a:pt x="21" y="149"/>
                    <a:pt x="10" y="133"/>
                  </a:cubicBezTo>
                  <a:cubicBezTo>
                    <a:pt x="7" y="129"/>
                    <a:pt x="3" y="125"/>
                    <a:pt x="0" y="121"/>
                  </a:cubicBezTo>
                  <a:cubicBezTo>
                    <a:pt x="0" y="121"/>
                    <a:pt x="1" y="120"/>
                    <a:pt x="1" y="119"/>
                  </a:cubicBezTo>
                  <a:close/>
                  <a:moveTo>
                    <a:pt x="43" y="201"/>
                  </a:moveTo>
                  <a:cubicBezTo>
                    <a:pt x="42" y="231"/>
                    <a:pt x="66" y="256"/>
                    <a:pt x="96" y="257"/>
                  </a:cubicBezTo>
                  <a:cubicBezTo>
                    <a:pt x="128" y="259"/>
                    <a:pt x="152" y="234"/>
                    <a:pt x="153" y="203"/>
                  </a:cubicBezTo>
                  <a:cubicBezTo>
                    <a:pt x="154" y="174"/>
                    <a:pt x="131" y="148"/>
                    <a:pt x="100" y="147"/>
                  </a:cubicBezTo>
                  <a:cubicBezTo>
                    <a:pt x="69" y="146"/>
                    <a:pt x="43" y="171"/>
                    <a:pt x="43" y="201"/>
                  </a:cubicBezTo>
                  <a:close/>
                </a:path>
              </a:pathLst>
            </a:custGeom>
            <a:solidFill>
              <a:srgbClr val="D65C07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EB729DC2-C50A-956C-6680-457792F7904B}"/>
                </a:ext>
              </a:extLst>
            </p:cNvPr>
            <p:cNvGrpSpPr/>
            <p:nvPr/>
          </p:nvGrpSpPr>
          <p:grpSpPr>
            <a:xfrm>
              <a:off x="4294188" y="3024188"/>
              <a:ext cx="625476" cy="630238"/>
              <a:chOff x="4294188" y="3024188"/>
              <a:chExt cx="625476" cy="630238"/>
            </a:xfrm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6F650002-2B3B-4EB0-999F-0119B1A317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3888" y="3322638"/>
                <a:ext cx="246063" cy="323850"/>
              </a:xfrm>
              <a:custGeom>
                <a:avLst/>
                <a:gdLst>
                  <a:gd name="T0" fmla="*/ 0 w 37"/>
                  <a:gd name="T1" fmla="*/ 42 h 49"/>
                  <a:gd name="T2" fmla="*/ 35 w 37"/>
                  <a:gd name="T3" fmla="*/ 0 h 49"/>
                  <a:gd name="T4" fmla="*/ 37 w 37"/>
                  <a:gd name="T5" fmla="*/ 5 h 49"/>
                  <a:gd name="T6" fmla="*/ 32 w 37"/>
                  <a:gd name="T7" fmla="*/ 31 h 49"/>
                  <a:gd name="T8" fmla="*/ 23 w 37"/>
                  <a:gd name="T9" fmla="*/ 47 h 49"/>
                  <a:gd name="T10" fmla="*/ 15 w 37"/>
                  <a:gd name="T11" fmla="*/ 48 h 49"/>
                  <a:gd name="T12" fmla="*/ 0 w 37"/>
                  <a:gd name="T13" fmla="*/ 42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49">
                    <a:moveTo>
                      <a:pt x="0" y="42"/>
                    </a:moveTo>
                    <a:cubicBezTo>
                      <a:pt x="12" y="28"/>
                      <a:pt x="23" y="15"/>
                      <a:pt x="35" y="0"/>
                    </a:cubicBezTo>
                    <a:cubicBezTo>
                      <a:pt x="36" y="2"/>
                      <a:pt x="37" y="4"/>
                      <a:pt x="37" y="5"/>
                    </a:cubicBezTo>
                    <a:cubicBezTo>
                      <a:pt x="36" y="14"/>
                      <a:pt x="34" y="23"/>
                      <a:pt x="32" y="31"/>
                    </a:cubicBezTo>
                    <a:cubicBezTo>
                      <a:pt x="30" y="37"/>
                      <a:pt x="26" y="42"/>
                      <a:pt x="23" y="47"/>
                    </a:cubicBezTo>
                    <a:cubicBezTo>
                      <a:pt x="22" y="48"/>
                      <a:pt x="17" y="49"/>
                      <a:pt x="15" y="48"/>
                    </a:cubicBezTo>
                    <a:cubicBezTo>
                      <a:pt x="10" y="47"/>
                      <a:pt x="6" y="45"/>
                      <a:pt x="0" y="42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563C113F-7808-43B0-B22E-D64675270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9588" y="3282951"/>
                <a:ext cx="300038" cy="284163"/>
              </a:xfrm>
              <a:custGeom>
                <a:avLst/>
                <a:gdLst>
                  <a:gd name="T0" fmla="*/ 11 w 45"/>
                  <a:gd name="T1" fmla="*/ 43 h 43"/>
                  <a:gd name="T2" fmla="*/ 1 w 45"/>
                  <a:gd name="T3" fmla="*/ 27 h 43"/>
                  <a:gd name="T4" fmla="*/ 2 w 45"/>
                  <a:gd name="T5" fmla="*/ 22 h 43"/>
                  <a:gd name="T6" fmla="*/ 26 w 45"/>
                  <a:gd name="T7" fmla="*/ 6 h 43"/>
                  <a:gd name="T8" fmla="*/ 39 w 45"/>
                  <a:gd name="T9" fmla="*/ 0 h 43"/>
                  <a:gd name="T10" fmla="*/ 44 w 45"/>
                  <a:gd name="T11" fmla="*/ 0 h 43"/>
                  <a:gd name="T12" fmla="*/ 45 w 45"/>
                  <a:gd name="T13" fmla="*/ 1 h 43"/>
                  <a:gd name="T14" fmla="*/ 11 w 45"/>
                  <a:gd name="T15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" h="43">
                    <a:moveTo>
                      <a:pt x="11" y="43"/>
                    </a:moveTo>
                    <a:cubicBezTo>
                      <a:pt x="7" y="38"/>
                      <a:pt x="4" y="33"/>
                      <a:pt x="1" y="27"/>
                    </a:cubicBezTo>
                    <a:cubicBezTo>
                      <a:pt x="0" y="26"/>
                      <a:pt x="1" y="23"/>
                      <a:pt x="2" y="22"/>
                    </a:cubicBezTo>
                    <a:cubicBezTo>
                      <a:pt x="8" y="13"/>
                      <a:pt x="16" y="9"/>
                      <a:pt x="26" y="6"/>
                    </a:cubicBezTo>
                    <a:cubicBezTo>
                      <a:pt x="30" y="4"/>
                      <a:pt x="35" y="2"/>
                      <a:pt x="39" y="0"/>
                    </a:cubicBezTo>
                    <a:cubicBezTo>
                      <a:pt x="41" y="0"/>
                      <a:pt x="43" y="0"/>
                      <a:pt x="44" y="0"/>
                    </a:cubicBezTo>
                    <a:cubicBezTo>
                      <a:pt x="45" y="0"/>
                      <a:pt x="45" y="1"/>
                      <a:pt x="45" y="1"/>
                    </a:cubicBezTo>
                    <a:cubicBezTo>
                      <a:pt x="34" y="15"/>
                      <a:pt x="23" y="29"/>
                      <a:pt x="11" y="43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3C9F1968-8DB3-4524-B4B8-AEA01A08B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6301" y="3116263"/>
                <a:ext cx="233363" cy="198438"/>
              </a:xfrm>
              <a:custGeom>
                <a:avLst/>
                <a:gdLst>
                  <a:gd name="T0" fmla="*/ 35 w 35"/>
                  <a:gd name="T1" fmla="*/ 30 h 30"/>
                  <a:gd name="T2" fmla="*/ 10 w 35"/>
                  <a:gd name="T3" fmla="*/ 27 h 30"/>
                  <a:gd name="T4" fmla="*/ 0 w 35"/>
                  <a:gd name="T5" fmla="*/ 26 h 30"/>
                  <a:gd name="T6" fmla="*/ 22 w 35"/>
                  <a:gd name="T7" fmla="*/ 0 h 30"/>
                  <a:gd name="T8" fmla="*/ 35 w 35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" h="30">
                    <a:moveTo>
                      <a:pt x="35" y="30"/>
                    </a:moveTo>
                    <a:cubicBezTo>
                      <a:pt x="27" y="29"/>
                      <a:pt x="18" y="28"/>
                      <a:pt x="10" y="27"/>
                    </a:cubicBezTo>
                    <a:cubicBezTo>
                      <a:pt x="7" y="27"/>
                      <a:pt x="5" y="27"/>
                      <a:pt x="0" y="26"/>
                    </a:cubicBezTo>
                    <a:cubicBezTo>
                      <a:pt x="8" y="17"/>
                      <a:pt x="15" y="9"/>
                      <a:pt x="22" y="0"/>
                    </a:cubicBezTo>
                    <a:cubicBezTo>
                      <a:pt x="30" y="9"/>
                      <a:pt x="35" y="19"/>
                      <a:pt x="35" y="30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BC6345E4-9D24-461D-86E1-EE2B263F5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9301" y="3024188"/>
                <a:ext cx="227013" cy="225425"/>
              </a:xfrm>
              <a:custGeom>
                <a:avLst/>
                <a:gdLst>
                  <a:gd name="T0" fmla="*/ 14 w 34"/>
                  <a:gd name="T1" fmla="*/ 34 h 34"/>
                  <a:gd name="T2" fmla="*/ 10 w 34"/>
                  <a:gd name="T3" fmla="*/ 29 h 34"/>
                  <a:gd name="T4" fmla="*/ 0 w 34"/>
                  <a:gd name="T5" fmla="*/ 2 h 34"/>
                  <a:gd name="T6" fmla="*/ 34 w 34"/>
                  <a:gd name="T7" fmla="*/ 9 h 34"/>
                  <a:gd name="T8" fmla="*/ 14 w 34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4">
                    <a:moveTo>
                      <a:pt x="14" y="34"/>
                    </a:moveTo>
                    <a:cubicBezTo>
                      <a:pt x="12" y="32"/>
                      <a:pt x="10" y="30"/>
                      <a:pt x="10" y="29"/>
                    </a:cubicBezTo>
                    <a:cubicBezTo>
                      <a:pt x="12" y="19"/>
                      <a:pt x="6" y="11"/>
                      <a:pt x="0" y="2"/>
                    </a:cubicBezTo>
                    <a:cubicBezTo>
                      <a:pt x="13" y="0"/>
                      <a:pt x="23" y="3"/>
                      <a:pt x="34" y="9"/>
                    </a:cubicBezTo>
                    <a:cubicBezTo>
                      <a:pt x="27" y="17"/>
                      <a:pt x="21" y="25"/>
                      <a:pt x="14" y="34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92BA73B9-A56A-40AB-8523-94F725DFA7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4188" y="3189288"/>
                <a:ext cx="246063" cy="179388"/>
              </a:xfrm>
              <a:custGeom>
                <a:avLst/>
                <a:gdLst>
                  <a:gd name="T0" fmla="*/ 0 w 37"/>
                  <a:gd name="T1" fmla="*/ 27 h 27"/>
                  <a:gd name="T2" fmla="*/ 3 w 37"/>
                  <a:gd name="T3" fmla="*/ 10 h 27"/>
                  <a:gd name="T4" fmla="*/ 15 w 37"/>
                  <a:gd name="T5" fmla="*/ 1 h 27"/>
                  <a:gd name="T6" fmla="*/ 37 w 37"/>
                  <a:gd name="T7" fmla="*/ 7 h 27"/>
                  <a:gd name="T8" fmla="*/ 2 w 37"/>
                  <a:gd name="T9" fmla="*/ 27 h 27"/>
                  <a:gd name="T10" fmla="*/ 0 w 37"/>
                  <a:gd name="T11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" h="27">
                    <a:moveTo>
                      <a:pt x="0" y="27"/>
                    </a:moveTo>
                    <a:cubicBezTo>
                      <a:pt x="1" y="21"/>
                      <a:pt x="2" y="15"/>
                      <a:pt x="3" y="10"/>
                    </a:cubicBezTo>
                    <a:cubicBezTo>
                      <a:pt x="5" y="1"/>
                      <a:pt x="6" y="0"/>
                      <a:pt x="15" y="1"/>
                    </a:cubicBezTo>
                    <a:cubicBezTo>
                      <a:pt x="22" y="2"/>
                      <a:pt x="29" y="4"/>
                      <a:pt x="37" y="7"/>
                    </a:cubicBezTo>
                    <a:cubicBezTo>
                      <a:pt x="24" y="13"/>
                      <a:pt x="11" y="17"/>
                      <a:pt x="2" y="27"/>
                    </a:cubicBezTo>
                    <a:cubicBezTo>
                      <a:pt x="2" y="27"/>
                      <a:pt x="1" y="27"/>
                      <a:pt x="0" y="27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45EF5C3C-670F-4662-B953-DFF36F734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59313" y="3395663"/>
                <a:ext cx="146050" cy="258763"/>
              </a:xfrm>
              <a:custGeom>
                <a:avLst/>
                <a:gdLst>
                  <a:gd name="T0" fmla="*/ 11 w 22"/>
                  <a:gd name="T1" fmla="*/ 0 h 39"/>
                  <a:gd name="T2" fmla="*/ 22 w 22"/>
                  <a:gd name="T3" fmla="*/ 24 h 39"/>
                  <a:gd name="T4" fmla="*/ 19 w 22"/>
                  <a:gd name="T5" fmla="*/ 31 h 39"/>
                  <a:gd name="T6" fmla="*/ 0 w 22"/>
                  <a:gd name="T7" fmla="*/ 39 h 39"/>
                  <a:gd name="T8" fmla="*/ 11 w 22"/>
                  <a:gd name="T9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39">
                    <a:moveTo>
                      <a:pt x="11" y="0"/>
                    </a:moveTo>
                    <a:cubicBezTo>
                      <a:pt x="16" y="7"/>
                      <a:pt x="21" y="14"/>
                      <a:pt x="22" y="24"/>
                    </a:cubicBezTo>
                    <a:cubicBezTo>
                      <a:pt x="22" y="26"/>
                      <a:pt x="21" y="30"/>
                      <a:pt x="19" y="31"/>
                    </a:cubicBezTo>
                    <a:cubicBezTo>
                      <a:pt x="13" y="34"/>
                      <a:pt x="7" y="36"/>
                      <a:pt x="0" y="39"/>
                    </a:cubicBezTo>
                    <a:cubicBezTo>
                      <a:pt x="4" y="25"/>
                      <a:pt x="7" y="13"/>
                      <a:pt x="11" y="0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FAD014B9-CB5E-49A1-A786-C52F2860C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2026" y="3341688"/>
                <a:ext cx="147638" cy="179388"/>
              </a:xfrm>
              <a:custGeom>
                <a:avLst/>
                <a:gdLst>
                  <a:gd name="T0" fmla="*/ 15 w 22"/>
                  <a:gd name="T1" fmla="*/ 27 h 27"/>
                  <a:gd name="T2" fmla="*/ 0 w 22"/>
                  <a:gd name="T3" fmla="*/ 1 h 27"/>
                  <a:gd name="T4" fmla="*/ 20 w 22"/>
                  <a:gd name="T5" fmla="*/ 6 h 27"/>
                  <a:gd name="T6" fmla="*/ 21 w 22"/>
                  <a:gd name="T7" fmla="*/ 12 h 27"/>
                  <a:gd name="T8" fmla="*/ 15 w 22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7">
                    <a:moveTo>
                      <a:pt x="15" y="27"/>
                    </a:moveTo>
                    <a:cubicBezTo>
                      <a:pt x="10" y="18"/>
                      <a:pt x="5" y="10"/>
                      <a:pt x="0" y="1"/>
                    </a:cubicBezTo>
                    <a:cubicBezTo>
                      <a:pt x="8" y="0"/>
                      <a:pt x="14" y="4"/>
                      <a:pt x="20" y="6"/>
                    </a:cubicBezTo>
                    <a:cubicBezTo>
                      <a:pt x="21" y="7"/>
                      <a:pt x="22" y="10"/>
                      <a:pt x="21" y="12"/>
                    </a:cubicBezTo>
                    <a:cubicBezTo>
                      <a:pt x="19" y="17"/>
                      <a:pt x="17" y="22"/>
                      <a:pt x="15" y="27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F28BB8BC-DCC9-4DD9-BA7F-4C0A0736A2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9913" y="3049588"/>
                <a:ext cx="193675" cy="133350"/>
              </a:xfrm>
              <a:custGeom>
                <a:avLst/>
                <a:gdLst>
                  <a:gd name="T0" fmla="*/ 0 w 29"/>
                  <a:gd name="T1" fmla="*/ 12 h 20"/>
                  <a:gd name="T2" fmla="*/ 17 w 29"/>
                  <a:gd name="T3" fmla="*/ 0 h 20"/>
                  <a:gd name="T4" fmla="*/ 29 w 29"/>
                  <a:gd name="T5" fmla="*/ 20 h 20"/>
                  <a:gd name="T6" fmla="*/ 0 w 29"/>
                  <a:gd name="T7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20">
                    <a:moveTo>
                      <a:pt x="0" y="12"/>
                    </a:moveTo>
                    <a:cubicBezTo>
                      <a:pt x="6" y="8"/>
                      <a:pt x="11" y="4"/>
                      <a:pt x="17" y="0"/>
                    </a:cubicBezTo>
                    <a:cubicBezTo>
                      <a:pt x="23" y="6"/>
                      <a:pt x="28" y="12"/>
                      <a:pt x="29" y="20"/>
                    </a:cubicBezTo>
                    <a:cubicBezTo>
                      <a:pt x="19" y="18"/>
                      <a:pt x="10" y="15"/>
                      <a:pt x="0" y="12"/>
                    </a:cubicBezTo>
                    <a:close/>
                  </a:path>
                </a:pathLst>
              </a:custGeom>
              <a:solidFill>
                <a:srgbClr val="D65C07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21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grpSp>
        <p:nvGrpSpPr>
          <p:cNvPr id="520" name="Google Shape;520;p21"/>
          <p:cNvGrpSpPr/>
          <p:nvPr/>
        </p:nvGrpSpPr>
        <p:grpSpPr>
          <a:xfrm>
            <a:off x="457191" y="1260875"/>
            <a:ext cx="3635969" cy="3451050"/>
            <a:chOff x="457191" y="1260875"/>
            <a:chExt cx="3635969" cy="3451050"/>
          </a:xfrm>
        </p:grpSpPr>
        <p:sp>
          <p:nvSpPr>
            <p:cNvPr id="521" name="Google Shape;521;p21"/>
            <p:cNvSpPr/>
            <p:nvPr/>
          </p:nvSpPr>
          <p:spPr>
            <a:xfrm flipH="1">
              <a:off x="531984" y="2061859"/>
              <a:ext cx="213788" cy="34550"/>
            </a:xfrm>
            <a:custGeom>
              <a:avLst/>
              <a:gdLst/>
              <a:ahLst/>
              <a:cxnLst/>
              <a:rect l="l" t="t" r="r" b="b"/>
              <a:pathLst>
                <a:path w="2807" h="456" extrusionOk="0">
                  <a:moveTo>
                    <a:pt x="1" y="0"/>
                  </a:moveTo>
                  <a:lnTo>
                    <a:pt x="1" y="455"/>
                  </a:lnTo>
                  <a:lnTo>
                    <a:pt x="2807" y="455"/>
                  </a:lnTo>
                  <a:lnTo>
                    <a:pt x="28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1"/>
            <p:cNvSpPr/>
            <p:nvPr/>
          </p:nvSpPr>
          <p:spPr>
            <a:xfrm flipH="1">
              <a:off x="745999" y="2054964"/>
              <a:ext cx="880210" cy="49325"/>
            </a:xfrm>
            <a:custGeom>
              <a:avLst/>
              <a:gdLst/>
              <a:ahLst/>
              <a:cxnLst/>
              <a:rect l="l" t="t" r="r" b="b"/>
              <a:pathLst>
                <a:path w="11557" h="651" extrusionOk="0">
                  <a:moveTo>
                    <a:pt x="1" y="0"/>
                  </a:moveTo>
                  <a:lnTo>
                    <a:pt x="1" y="651"/>
                  </a:lnTo>
                  <a:lnTo>
                    <a:pt x="11556" y="651"/>
                  </a:lnTo>
                  <a:lnTo>
                    <a:pt x="115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3" name="Google Shape;523;p21"/>
            <p:cNvGrpSpPr/>
            <p:nvPr/>
          </p:nvGrpSpPr>
          <p:grpSpPr>
            <a:xfrm flipH="1">
              <a:off x="800542" y="2104195"/>
              <a:ext cx="771085" cy="717135"/>
              <a:chOff x="7685398" y="1747337"/>
              <a:chExt cx="692736" cy="647643"/>
            </a:xfrm>
          </p:grpSpPr>
          <p:sp>
            <p:nvSpPr>
              <p:cNvPr id="524" name="Google Shape;524;p21"/>
              <p:cNvSpPr/>
              <p:nvPr/>
            </p:nvSpPr>
            <p:spPr>
              <a:xfrm>
                <a:off x="7685398" y="1747337"/>
                <a:ext cx="346436" cy="647643"/>
              </a:xfrm>
              <a:custGeom>
                <a:avLst/>
                <a:gdLst/>
                <a:ahLst/>
                <a:cxnLst/>
                <a:rect l="l" t="t" r="r" b="b"/>
                <a:pathLst>
                  <a:path w="5063" h="9465" extrusionOk="0">
                    <a:moveTo>
                      <a:pt x="1238" y="1765"/>
                    </a:moveTo>
                    <a:lnTo>
                      <a:pt x="2384" y="2934"/>
                    </a:lnTo>
                    <a:lnTo>
                      <a:pt x="1647" y="3625"/>
                    </a:lnTo>
                    <a:cubicBezTo>
                      <a:pt x="1524" y="2893"/>
                      <a:pt x="1383" y="2279"/>
                      <a:pt x="1238" y="1765"/>
                    </a:cubicBezTo>
                    <a:close/>
                    <a:moveTo>
                      <a:pt x="3857" y="1974"/>
                    </a:moveTo>
                    <a:lnTo>
                      <a:pt x="4844" y="2884"/>
                    </a:lnTo>
                    <a:lnTo>
                      <a:pt x="3875" y="4016"/>
                    </a:lnTo>
                    <a:lnTo>
                      <a:pt x="2825" y="2943"/>
                    </a:lnTo>
                    <a:lnTo>
                      <a:pt x="3857" y="1974"/>
                    </a:lnTo>
                    <a:close/>
                    <a:moveTo>
                      <a:pt x="2597" y="3152"/>
                    </a:moveTo>
                    <a:lnTo>
                      <a:pt x="3675" y="4248"/>
                    </a:lnTo>
                    <a:lnTo>
                      <a:pt x="2866" y="5194"/>
                    </a:lnTo>
                    <a:lnTo>
                      <a:pt x="1747" y="3953"/>
                    </a:lnTo>
                    <a:lnTo>
                      <a:pt x="2597" y="3152"/>
                    </a:lnTo>
                    <a:close/>
                    <a:moveTo>
                      <a:pt x="1765" y="4435"/>
                    </a:moveTo>
                    <a:lnTo>
                      <a:pt x="2666" y="5431"/>
                    </a:lnTo>
                    <a:lnTo>
                      <a:pt x="1947" y="6272"/>
                    </a:lnTo>
                    <a:cubicBezTo>
                      <a:pt x="1902" y="5599"/>
                      <a:pt x="1838" y="4989"/>
                      <a:pt x="1765" y="4435"/>
                    </a:cubicBezTo>
                    <a:close/>
                    <a:moveTo>
                      <a:pt x="3889" y="4471"/>
                    </a:moveTo>
                    <a:lnTo>
                      <a:pt x="4844" y="5444"/>
                    </a:lnTo>
                    <a:lnTo>
                      <a:pt x="3975" y="6422"/>
                    </a:lnTo>
                    <a:lnTo>
                      <a:pt x="3075" y="5421"/>
                    </a:lnTo>
                    <a:lnTo>
                      <a:pt x="3889" y="4471"/>
                    </a:lnTo>
                    <a:close/>
                    <a:moveTo>
                      <a:pt x="2875" y="5658"/>
                    </a:moveTo>
                    <a:lnTo>
                      <a:pt x="3771" y="6649"/>
                    </a:lnTo>
                    <a:lnTo>
                      <a:pt x="2847" y="7686"/>
                    </a:lnTo>
                    <a:lnTo>
                      <a:pt x="2011" y="6667"/>
                    </a:lnTo>
                    <a:lnTo>
                      <a:pt x="2875" y="5658"/>
                    </a:lnTo>
                    <a:close/>
                    <a:moveTo>
                      <a:pt x="1997" y="7131"/>
                    </a:moveTo>
                    <a:lnTo>
                      <a:pt x="2643" y="7918"/>
                    </a:lnTo>
                    <a:lnTo>
                      <a:pt x="2038" y="8600"/>
                    </a:lnTo>
                    <a:cubicBezTo>
                      <a:pt x="2029" y="8082"/>
                      <a:pt x="2015" y="7595"/>
                      <a:pt x="1997" y="7131"/>
                    </a:cubicBezTo>
                    <a:close/>
                    <a:moveTo>
                      <a:pt x="3980" y="6881"/>
                    </a:moveTo>
                    <a:lnTo>
                      <a:pt x="4853" y="7845"/>
                    </a:lnTo>
                    <a:lnTo>
                      <a:pt x="3912" y="8982"/>
                    </a:lnTo>
                    <a:lnTo>
                      <a:pt x="3048" y="7927"/>
                    </a:lnTo>
                    <a:lnTo>
                      <a:pt x="3980" y="6881"/>
                    </a:lnTo>
                    <a:close/>
                    <a:moveTo>
                      <a:pt x="1" y="1"/>
                    </a:moveTo>
                    <a:cubicBezTo>
                      <a:pt x="524" y="815"/>
                      <a:pt x="1579" y="3161"/>
                      <a:pt x="1579" y="9237"/>
                    </a:cubicBezTo>
                    <a:cubicBezTo>
                      <a:pt x="1579" y="9364"/>
                      <a:pt x="1683" y="9460"/>
                      <a:pt x="1811" y="9460"/>
                    </a:cubicBezTo>
                    <a:cubicBezTo>
                      <a:pt x="1938" y="9460"/>
                      <a:pt x="2043" y="9355"/>
                      <a:pt x="2043" y="9228"/>
                    </a:cubicBezTo>
                    <a:cubicBezTo>
                      <a:pt x="2043" y="9169"/>
                      <a:pt x="2043" y="9114"/>
                      <a:pt x="2038" y="9060"/>
                    </a:cubicBezTo>
                    <a:lnTo>
                      <a:pt x="2838" y="8164"/>
                    </a:lnTo>
                    <a:lnTo>
                      <a:pt x="3907" y="9464"/>
                    </a:lnTo>
                    <a:lnTo>
                      <a:pt x="5039" y="8082"/>
                    </a:lnTo>
                    <a:lnTo>
                      <a:pt x="5062" y="8127"/>
                    </a:lnTo>
                    <a:lnTo>
                      <a:pt x="5062" y="7572"/>
                    </a:lnTo>
                    <a:lnTo>
                      <a:pt x="5039" y="7613"/>
                    </a:lnTo>
                    <a:lnTo>
                      <a:pt x="4175" y="6649"/>
                    </a:lnTo>
                    <a:lnTo>
                      <a:pt x="5039" y="5672"/>
                    </a:lnTo>
                    <a:lnTo>
                      <a:pt x="5062" y="5712"/>
                    </a:lnTo>
                    <a:lnTo>
                      <a:pt x="5062" y="5180"/>
                    </a:lnTo>
                    <a:lnTo>
                      <a:pt x="5039" y="5221"/>
                    </a:lnTo>
                    <a:lnTo>
                      <a:pt x="4084" y="4234"/>
                    </a:lnTo>
                    <a:lnTo>
                      <a:pt x="5039" y="3107"/>
                    </a:lnTo>
                    <a:lnTo>
                      <a:pt x="5062" y="3152"/>
                    </a:lnTo>
                    <a:lnTo>
                      <a:pt x="5062" y="2625"/>
                    </a:lnTo>
                    <a:lnTo>
                      <a:pt x="5039" y="2661"/>
                    </a:lnTo>
                    <a:lnTo>
                      <a:pt x="3998" y="1706"/>
                    </a:lnTo>
                    <a:cubicBezTo>
                      <a:pt x="3975" y="1206"/>
                      <a:pt x="3748" y="492"/>
                      <a:pt x="3575" y="1"/>
                    </a:cubicBezTo>
                    <a:lnTo>
                      <a:pt x="3248" y="1"/>
                    </a:lnTo>
                    <a:cubicBezTo>
                      <a:pt x="3416" y="492"/>
                      <a:pt x="3675" y="1224"/>
                      <a:pt x="3698" y="1715"/>
                    </a:cubicBezTo>
                    <a:lnTo>
                      <a:pt x="2606" y="2729"/>
                    </a:lnTo>
                    <a:lnTo>
                      <a:pt x="1033" y="1133"/>
                    </a:lnTo>
                    <a:cubicBezTo>
                      <a:pt x="860" y="637"/>
                      <a:pt x="687" y="246"/>
                      <a:pt x="528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21"/>
              <p:cNvSpPr/>
              <p:nvPr/>
            </p:nvSpPr>
            <p:spPr>
              <a:xfrm>
                <a:off x="8031766" y="1747337"/>
                <a:ext cx="346367" cy="647643"/>
              </a:xfrm>
              <a:custGeom>
                <a:avLst/>
                <a:gdLst/>
                <a:ahLst/>
                <a:cxnLst/>
                <a:rect l="l" t="t" r="r" b="b"/>
                <a:pathLst>
                  <a:path w="5062" h="9465" extrusionOk="0">
                    <a:moveTo>
                      <a:pt x="3811" y="1765"/>
                    </a:moveTo>
                    <a:lnTo>
                      <a:pt x="3811" y="1765"/>
                    </a:lnTo>
                    <a:cubicBezTo>
                      <a:pt x="3666" y="2279"/>
                      <a:pt x="3525" y="2893"/>
                      <a:pt x="3402" y="3625"/>
                    </a:cubicBezTo>
                    <a:lnTo>
                      <a:pt x="2665" y="2934"/>
                    </a:lnTo>
                    <a:lnTo>
                      <a:pt x="3811" y="1765"/>
                    </a:lnTo>
                    <a:close/>
                    <a:moveTo>
                      <a:pt x="1196" y="1974"/>
                    </a:moveTo>
                    <a:lnTo>
                      <a:pt x="2228" y="2943"/>
                    </a:lnTo>
                    <a:lnTo>
                      <a:pt x="1173" y="4016"/>
                    </a:lnTo>
                    <a:lnTo>
                      <a:pt x="205" y="2884"/>
                    </a:lnTo>
                    <a:lnTo>
                      <a:pt x="1196" y="1974"/>
                    </a:lnTo>
                    <a:close/>
                    <a:moveTo>
                      <a:pt x="2451" y="3152"/>
                    </a:moveTo>
                    <a:lnTo>
                      <a:pt x="3306" y="3953"/>
                    </a:lnTo>
                    <a:lnTo>
                      <a:pt x="2183" y="5194"/>
                    </a:lnTo>
                    <a:lnTo>
                      <a:pt x="1374" y="4248"/>
                    </a:lnTo>
                    <a:lnTo>
                      <a:pt x="2451" y="3152"/>
                    </a:lnTo>
                    <a:close/>
                    <a:moveTo>
                      <a:pt x="3284" y="4435"/>
                    </a:moveTo>
                    <a:lnTo>
                      <a:pt x="3284" y="4435"/>
                    </a:lnTo>
                    <a:cubicBezTo>
                      <a:pt x="3211" y="4989"/>
                      <a:pt x="3152" y="5599"/>
                      <a:pt x="3106" y="6272"/>
                    </a:cubicBezTo>
                    <a:lnTo>
                      <a:pt x="2383" y="5431"/>
                    </a:lnTo>
                    <a:lnTo>
                      <a:pt x="3284" y="4435"/>
                    </a:lnTo>
                    <a:close/>
                    <a:moveTo>
                      <a:pt x="1160" y="4471"/>
                    </a:moveTo>
                    <a:lnTo>
                      <a:pt x="1974" y="5421"/>
                    </a:lnTo>
                    <a:lnTo>
                      <a:pt x="1073" y="6422"/>
                    </a:lnTo>
                    <a:lnTo>
                      <a:pt x="205" y="5444"/>
                    </a:lnTo>
                    <a:lnTo>
                      <a:pt x="1160" y="4471"/>
                    </a:lnTo>
                    <a:close/>
                    <a:moveTo>
                      <a:pt x="2178" y="5658"/>
                    </a:moveTo>
                    <a:lnTo>
                      <a:pt x="3038" y="6667"/>
                    </a:lnTo>
                    <a:lnTo>
                      <a:pt x="2201" y="7686"/>
                    </a:lnTo>
                    <a:lnTo>
                      <a:pt x="1278" y="6649"/>
                    </a:lnTo>
                    <a:lnTo>
                      <a:pt x="2178" y="5658"/>
                    </a:lnTo>
                    <a:close/>
                    <a:moveTo>
                      <a:pt x="3056" y="7131"/>
                    </a:moveTo>
                    <a:lnTo>
                      <a:pt x="3056" y="7131"/>
                    </a:lnTo>
                    <a:cubicBezTo>
                      <a:pt x="3033" y="7595"/>
                      <a:pt x="3020" y="8082"/>
                      <a:pt x="3015" y="8600"/>
                    </a:cubicBezTo>
                    <a:lnTo>
                      <a:pt x="2406" y="7918"/>
                    </a:lnTo>
                    <a:lnTo>
                      <a:pt x="3056" y="7131"/>
                    </a:lnTo>
                    <a:close/>
                    <a:moveTo>
                      <a:pt x="1073" y="6881"/>
                    </a:moveTo>
                    <a:lnTo>
                      <a:pt x="2006" y="7927"/>
                    </a:lnTo>
                    <a:lnTo>
                      <a:pt x="1142" y="8982"/>
                    </a:lnTo>
                    <a:lnTo>
                      <a:pt x="196" y="7845"/>
                    </a:lnTo>
                    <a:lnTo>
                      <a:pt x="1073" y="6881"/>
                    </a:lnTo>
                    <a:close/>
                    <a:moveTo>
                      <a:pt x="1474" y="1"/>
                    </a:moveTo>
                    <a:cubicBezTo>
                      <a:pt x="1301" y="492"/>
                      <a:pt x="1051" y="1206"/>
                      <a:pt x="1032" y="1711"/>
                    </a:cubicBezTo>
                    <a:lnTo>
                      <a:pt x="0" y="2625"/>
                    </a:lnTo>
                    <a:lnTo>
                      <a:pt x="0" y="3152"/>
                    </a:lnTo>
                    <a:lnTo>
                      <a:pt x="928" y="4234"/>
                    </a:lnTo>
                    <a:lnTo>
                      <a:pt x="0" y="5180"/>
                    </a:lnTo>
                    <a:lnTo>
                      <a:pt x="0" y="5712"/>
                    </a:lnTo>
                    <a:lnTo>
                      <a:pt x="837" y="6649"/>
                    </a:lnTo>
                    <a:lnTo>
                      <a:pt x="0" y="7572"/>
                    </a:lnTo>
                    <a:lnTo>
                      <a:pt x="0" y="8127"/>
                    </a:lnTo>
                    <a:lnTo>
                      <a:pt x="1128" y="9464"/>
                    </a:lnTo>
                    <a:lnTo>
                      <a:pt x="2210" y="8159"/>
                    </a:lnTo>
                    <a:lnTo>
                      <a:pt x="3011" y="9060"/>
                    </a:lnTo>
                    <a:cubicBezTo>
                      <a:pt x="3011" y="9114"/>
                      <a:pt x="3011" y="9169"/>
                      <a:pt x="3011" y="9223"/>
                    </a:cubicBezTo>
                    <a:cubicBezTo>
                      <a:pt x="3011" y="9351"/>
                      <a:pt x="3111" y="9455"/>
                      <a:pt x="3238" y="9455"/>
                    </a:cubicBezTo>
                    <a:cubicBezTo>
                      <a:pt x="3365" y="9455"/>
                      <a:pt x="3470" y="9364"/>
                      <a:pt x="3470" y="9237"/>
                    </a:cubicBezTo>
                    <a:cubicBezTo>
                      <a:pt x="3470" y="3198"/>
                      <a:pt x="4534" y="815"/>
                      <a:pt x="5062" y="1"/>
                    </a:cubicBezTo>
                    <a:lnTo>
                      <a:pt x="4520" y="1"/>
                    </a:lnTo>
                    <a:cubicBezTo>
                      <a:pt x="4366" y="246"/>
                      <a:pt x="4193" y="637"/>
                      <a:pt x="4016" y="1128"/>
                    </a:cubicBezTo>
                    <a:lnTo>
                      <a:pt x="2442" y="2729"/>
                    </a:lnTo>
                    <a:lnTo>
                      <a:pt x="1351" y="1720"/>
                    </a:lnTo>
                    <a:cubicBezTo>
                      <a:pt x="1374" y="1224"/>
                      <a:pt x="1633" y="492"/>
                      <a:pt x="1801" y="1"/>
                    </a:cubicBez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6" name="Google Shape;526;p21"/>
            <p:cNvSpPr/>
            <p:nvPr/>
          </p:nvSpPr>
          <p:spPr>
            <a:xfrm flipH="1">
              <a:off x="457191" y="1260875"/>
              <a:ext cx="115401" cy="1223075"/>
            </a:xfrm>
            <a:custGeom>
              <a:avLst/>
              <a:gdLst/>
              <a:ahLst/>
              <a:cxnLst/>
              <a:rect l="l" t="t" r="r" b="b"/>
              <a:pathLst>
                <a:path w="1515" h="25090" extrusionOk="0">
                  <a:moveTo>
                    <a:pt x="1" y="1"/>
                  </a:moveTo>
                  <a:lnTo>
                    <a:pt x="1" y="25090"/>
                  </a:lnTo>
                  <a:lnTo>
                    <a:pt x="1515" y="25090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rgbClr val="F3F3F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1"/>
            <p:cNvSpPr/>
            <p:nvPr/>
          </p:nvSpPr>
          <p:spPr>
            <a:xfrm flipH="1">
              <a:off x="457193" y="2483882"/>
              <a:ext cx="115386" cy="2228019"/>
            </a:xfrm>
            <a:custGeom>
              <a:avLst/>
              <a:gdLst/>
              <a:ahLst/>
              <a:cxnLst/>
              <a:rect l="l" t="t" r="r" b="b"/>
              <a:pathLst>
                <a:path w="1515" h="29406" extrusionOk="0">
                  <a:moveTo>
                    <a:pt x="1" y="1"/>
                  </a:moveTo>
                  <a:lnTo>
                    <a:pt x="1" y="29406"/>
                  </a:lnTo>
                  <a:lnTo>
                    <a:pt x="1515" y="29406"/>
                  </a:lnTo>
                  <a:lnTo>
                    <a:pt x="1515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1"/>
            <p:cNvSpPr/>
            <p:nvPr/>
          </p:nvSpPr>
          <p:spPr>
            <a:xfrm flipH="1">
              <a:off x="1936258" y="4588499"/>
              <a:ext cx="992778" cy="67282"/>
            </a:xfrm>
            <a:custGeom>
              <a:avLst/>
              <a:gdLst/>
              <a:ahLst/>
              <a:cxnLst/>
              <a:rect l="l" t="t" r="r" b="b"/>
              <a:pathLst>
                <a:path w="13035" h="888" extrusionOk="0">
                  <a:moveTo>
                    <a:pt x="6518" y="1"/>
                  </a:moveTo>
                  <a:cubicBezTo>
                    <a:pt x="2916" y="1"/>
                    <a:pt x="1" y="201"/>
                    <a:pt x="1" y="446"/>
                  </a:cubicBezTo>
                  <a:cubicBezTo>
                    <a:pt x="1" y="687"/>
                    <a:pt x="2916" y="887"/>
                    <a:pt x="6518" y="887"/>
                  </a:cubicBezTo>
                  <a:cubicBezTo>
                    <a:pt x="10115" y="887"/>
                    <a:pt x="13034" y="687"/>
                    <a:pt x="13034" y="446"/>
                  </a:cubicBezTo>
                  <a:cubicBezTo>
                    <a:pt x="13034" y="201"/>
                    <a:pt x="10115" y="1"/>
                    <a:pt x="65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21"/>
            <p:cNvGrpSpPr/>
            <p:nvPr/>
          </p:nvGrpSpPr>
          <p:grpSpPr>
            <a:xfrm>
              <a:off x="1667946" y="1744704"/>
              <a:ext cx="1529083" cy="1727502"/>
              <a:chOff x="1820346" y="1973304"/>
              <a:chExt cx="1529083" cy="1727502"/>
            </a:xfrm>
          </p:grpSpPr>
          <p:sp>
            <p:nvSpPr>
              <p:cNvPr id="530" name="Google Shape;530;p21"/>
              <p:cNvSpPr/>
              <p:nvPr/>
            </p:nvSpPr>
            <p:spPr>
              <a:xfrm flipH="1">
                <a:off x="2789330" y="3176873"/>
                <a:ext cx="393836" cy="468016"/>
              </a:xfrm>
              <a:custGeom>
                <a:avLst/>
                <a:gdLst/>
                <a:ahLst/>
                <a:cxnLst/>
                <a:rect l="l" t="t" r="r" b="b"/>
                <a:pathLst>
                  <a:path w="5171" h="6177" extrusionOk="0">
                    <a:moveTo>
                      <a:pt x="4652" y="0"/>
                    </a:moveTo>
                    <a:lnTo>
                      <a:pt x="3943" y="246"/>
                    </a:lnTo>
                    <a:cubicBezTo>
                      <a:pt x="3934" y="3170"/>
                      <a:pt x="2160" y="4020"/>
                      <a:pt x="1619" y="4302"/>
                    </a:cubicBezTo>
                    <a:cubicBezTo>
                      <a:pt x="1073" y="4580"/>
                      <a:pt x="277" y="4634"/>
                      <a:pt x="141" y="4825"/>
                    </a:cubicBezTo>
                    <a:cubicBezTo>
                      <a:pt x="0" y="5012"/>
                      <a:pt x="296" y="5767"/>
                      <a:pt x="669" y="6071"/>
                    </a:cubicBezTo>
                    <a:cubicBezTo>
                      <a:pt x="759" y="6146"/>
                      <a:pt x="838" y="6176"/>
                      <a:pt x="901" y="6176"/>
                    </a:cubicBezTo>
                    <a:cubicBezTo>
                      <a:pt x="1100" y="6176"/>
                      <a:pt x="1144" y="5870"/>
                      <a:pt x="937" y="5666"/>
                    </a:cubicBezTo>
                    <a:cubicBezTo>
                      <a:pt x="723" y="5448"/>
                      <a:pt x="937" y="5157"/>
                      <a:pt x="937" y="5157"/>
                    </a:cubicBezTo>
                    <a:cubicBezTo>
                      <a:pt x="5171" y="4220"/>
                      <a:pt x="4652" y="0"/>
                      <a:pt x="4652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21"/>
              <p:cNvSpPr/>
              <p:nvPr/>
            </p:nvSpPr>
            <p:spPr>
              <a:xfrm flipH="1">
                <a:off x="2499760" y="1973304"/>
                <a:ext cx="723925" cy="630461"/>
              </a:xfrm>
              <a:custGeom>
                <a:avLst/>
                <a:gdLst/>
                <a:ahLst/>
                <a:cxnLst/>
                <a:rect l="l" t="t" r="r" b="b"/>
                <a:pathLst>
                  <a:path w="9505" h="8321" extrusionOk="0">
                    <a:moveTo>
                      <a:pt x="4749" y="0"/>
                    </a:moveTo>
                    <a:cubicBezTo>
                      <a:pt x="4101" y="0"/>
                      <a:pt x="3443" y="152"/>
                      <a:pt x="2829" y="473"/>
                    </a:cubicBezTo>
                    <a:cubicBezTo>
                      <a:pt x="791" y="1533"/>
                      <a:pt x="0" y="4048"/>
                      <a:pt x="1064" y="6085"/>
                    </a:cubicBezTo>
                    <a:cubicBezTo>
                      <a:pt x="1807" y="7508"/>
                      <a:pt x="3256" y="8321"/>
                      <a:pt x="4756" y="8321"/>
                    </a:cubicBezTo>
                    <a:cubicBezTo>
                      <a:pt x="5404" y="8321"/>
                      <a:pt x="6061" y="8169"/>
                      <a:pt x="6676" y="7849"/>
                    </a:cubicBezTo>
                    <a:cubicBezTo>
                      <a:pt x="8713" y="6785"/>
                      <a:pt x="9505" y="4271"/>
                      <a:pt x="8440" y="2238"/>
                    </a:cubicBezTo>
                    <a:cubicBezTo>
                      <a:pt x="7697" y="815"/>
                      <a:pt x="6249" y="0"/>
                      <a:pt x="4749" y="0"/>
                    </a:cubicBezTo>
                    <a:close/>
                  </a:path>
                </a:pathLst>
              </a:custGeom>
              <a:solidFill>
                <a:srgbClr val="A54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21"/>
              <p:cNvSpPr/>
              <p:nvPr/>
            </p:nvSpPr>
            <p:spPr>
              <a:xfrm flipH="1">
                <a:off x="2505320" y="2043010"/>
                <a:ext cx="665736" cy="580379"/>
              </a:xfrm>
              <a:custGeom>
                <a:avLst/>
                <a:gdLst/>
                <a:ahLst/>
                <a:cxnLst/>
                <a:rect l="l" t="t" r="r" b="b"/>
                <a:pathLst>
                  <a:path w="8741" h="7660" extrusionOk="0">
                    <a:moveTo>
                      <a:pt x="4366" y="1"/>
                    </a:moveTo>
                    <a:cubicBezTo>
                      <a:pt x="3769" y="1"/>
                      <a:pt x="3163" y="141"/>
                      <a:pt x="2597" y="436"/>
                    </a:cubicBezTo>
                    <a:cubicBezTo>
                      <a:pt x="723" y="1413"/>
                      <a:pt x="0" y="3728"/>
                      <a:pt x="978" y="5602"/>
                    </a:cubicBezTo>
                    <a:cubicBezTo>
                      <a:pt x="1661" y="6910"/>
                      <a:pt x="2994" y="7660"/>
                      <a:pt x="4374" y="7660"/>
                    </a:cubicBezTo>
                    <a:cubicBezTo>
                      <a:pt x="4970" y="7660"/>
                      <a:pt x="5574" y="7520"/>
                      <a:pt x="6140" y="7225"/>
                    </a:cubicBezTo>
                    <a:cubicBezTo>
                      <a:pt x="8013" y="6247"/>
                      <a:pt x="8741" y="3933"/>
                      <a:pt x="7763" y="2059"/>
                    </a:cubicBezTo>
                    <a:cubicBezTo>
                      <a:pt x="7080" y="750"/>
                      <a:pt x="5747" y="1"/>
                      <a:pt x="4366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21"/>
              <p:cNvSpPr/>
              <p:nvPr/>
            </p:nvSpPr>
            <p:spPr>
              <a:xfrm flipH="1">
                <a:off x="2695803" y="2564898"/>
                <a:ext cx="135493" cy="198890"/>
              </a:xfrm>
              <a:custGeom>
                <a:avLst/>
                <a:gdLst/>
                <a:ahLst/>
                <a:cxnLst/>
                <a:rect l="l" t="t" r="r" b="b"/>
                <a:pathLst>
                  <a:path w="1779" h="2625" extrusionOk="0">
                    <a:moveTo>
                      <a:pt x="1256" y="1"/>
                    </a:moveTo>
                    <a:lnTo>
                      <a:pt x="0" y="283"/>
                    </a:lnTo>
                    <a:lnTo>
                      <a:pt x="523" y="2625"/>
                    </a:lnTo>
                    <a:lnTo>
                      <a:pt x="1779" y="2343"/>
                    </a:lnTo>
                    <a:lnTo>
                      <a:pt x="1256" y="1"/>
                    </a:ln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21"/>
              <p:cNvSpPr/>
              <p:nvPr/>
            </p:nvSpPr>
            <p:spPr>
              <a:xfrm flipH="1">
                <a:off x="2158248" y="3048295"/>
                <a:ext cx="348139" cy="361563"/>
              </a:xfrm>
              <a:custGeom>
                <a:avLst/>
                <a:gdLst/>
                <a:ahLst/>
                <a:cxnLst/>
                <a:rect l="l" t="t" r="r" b="b"/>
                <a:pathLst>
                  <a:path w="4571" h="4772" extrusionOk="0">
                    <a:moveTo>
                      <a:pt x="559" y="1"/>
                    </a:moveTo>
                    <a:lnTo>
                      <a:pt x="0" y="533"/>
                    </a:lnTo>
                    <a:lnTo>
                      <a:pt x="4007" y="4771"/>
                    </a:lnTo>
                    <a:lnTo>
                      <a:pt x="4571" y="4239"/>
                    </a:lnTo>
                    <a:lnTo>
                      <a:pt x="559" y="1"/>
                    </a:ln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21"/>
              <p:cNvSpPr/>
              <p:nvPr/>
            </p:nvSpPr>
            <p:spPr>
              <a:xfrm flipH="1">
                <a:off x="2542791" y="2008915"/>
                <a:ext cx="764367" cy="320497"/>
              </a:xfrm>
              <a:custGeom>
                <a:avLst/>
                <a:gdLst/>
                <a:ahLst/>
                <a:cxnLst/>
                <a:rect l="l" t="t" r="r" b="b"/>
                <a:pathLst>
                  <a:path w="10036" h="4230" extrusionOk="0">
                    <a:moveTo>
                      <a:pt x="6060" y="0"/>
                    </a:moveTo>
                    <a:cubicBezTo>
                      <a:pt x="5339" y="0"/>
                      <a:pt x="4506" y="201"/>
                      <a:pt x="3579" y="813"/>
                    </a:cubicBezTo>
                    <a:cubicBezTo>
                      <a:pt x="1567" y="2147"/>
                      <a:pt x="886" y="2793"/>
                      <a:pt x="136" y="2793"/>
                    </a:cubicBezTo>
                    <a:cubicBezTo>
                      <a:pt x="91" y="2793"/>
                      <a:pt x="46" y="2791"/>
                      <a:pt x="0" y="2786"/>
                    </a:cubicBezTo>
                    <a:lnTo>
                      <a:pt x="0" y="2786"/>
                    </a:lnTo>
                    <a:cubicBezTo>
                      <a:pt x="0" y="2786"/>
                      <a:pt x="835" y="4230"/>
                      <a:pt x="2277" y="4230"/>
                    </a:cubicBezTo>
                    <a:cubicBezTo>
                      <a:pt x="2654" y="4230"/>
                      <a:pt x="3073" y="4131"/>
                      <a:pt x="3529" y="3882"/>
                    </a:cubicBezTo>
                    <a:cubicBezTo>
                      <a:pt x="5520" y="2800"/>
                      <a:pt x="6432" y="1495"/>
                      <a:pt x="7302" y="1495"/>
                    </a:cubicBezTo>
                    <a:cubicBezTo>
                      <a:pt x="7393" y="1495"/>
                      <a:pt x="7484" y="1510"/>
                      <a:pt x="7576" y="1540"/>
                    </a:cubicBezTo>
                    <a:cubicBezTo>
                      <a:pt x="8540" y="1859"/>
                      <a:pt x="9545" y="2905"/>
                      <a:pt x="9850" y="3268"/>
                    </a:cubicBezTo>
                    <a:cubicBezTo>
                      <a:pt x="9869" y="3291"/>
                      <a:pt x="9884" y="3302"/>
                      <a:pt x="9893" y="3302"/>
                    </a:cubicBezTo>
                    <a:cubicBezTo>
                      <a:pt x="10035" y="3302"/>
                      <a:pt x="9146" y="920"/>
                      <a:pt x="8277" y="558"/>
                    </a:cubicBezTo>
                    <a:cubicBezTo>
                      <a:pt x="7752" y="342"/>
                      <a:pt x="7001" y="0"/>
                      <a:pt x="6060" y="0"/>
                    </a:cubicBezTo>
                    <a:close/>
                  </a:path>
                </a:pathLst>
              </a:custGeom>
              <a:solidFill>
                <a:srgbClr val="A54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21"/>
              <p:cNvSpPr/>
              <p:nvPr/>
            </p:nvSpPr>
            <p:spPr>
              <a:xfrm flipH="1">
                <a:off x="3063972" y="2295468"/>
                <a:ext cx="99849" cy="221241"/>
              </a:xfrm>
              <a:custGeom>
                <a:avLst/>
                <a:gdLst/>
                <a:ahLst/>
                <a:cxnLst/>
                <a:rect l="l" t="t" r="r" b="b"/>
                <a:pathLst>
                  <a:path w="1311" h="2920" extrusionOk="0">
                    <a:moveTo>
                      <a:pt x="292" y="0"/>
                    </a:moveTo>
                    <a:lnTo>
                      <a:pt x="292" y="0"/>
                    </a:lnTo>
                    <a:cubicBezTo>
                      <a:pt x="292" y="0"/>
                      <a:pt x="1" y="1451"/>
                      <a:pt x="1310" y="2920"/>
                    </a:cubicBezTo>
                    <a:cubicBezTo>
                      <a:pt x="1310" y="2920"/>
                      <a:pt x="460" y="1401"/>
                      <a:pt x="901" y="205"/>
                    </a:cubicBez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A545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21"/>
              <p:cNvSpPr/>
              <p:nvPr/>
            </p:nvSpPr>
            <p:spPr>
              <a:xfrm flipH="1">
                <a:off x="2509128" y="2580127"/>
                <a:ext cx="442352" cy="406644"/>
              </a:xfrm>
              <a:custGeom>
                <a:avLst/>
                <a:gdLst/>
                <a:ahLst/>
                <a:cxnLst/>
                <a:rect l="l" t="t" r="r" b="b"/>
                <a:pathLst>
                  <a:path w="5808" h="5367" extrusionOk="0">
                    <a:moveTo>
                      <a:pt x="4670" y="1"/>
                    </a:moveTo>
                    <a:cubicBezTo>
                      <a:pt x="4646" y="1"/>
                      <a:pt x="4622" y="6"/>
                      <a:pt x="4598" y="18"/>
                    </a:cubicBezTo>
                    <a:cubicBezTo>
                      <a:pt x="2479" y="1023"/>
                      <a:pt x="0" y="1027"/>
                      <a:pt x="0" y="1027"/>
                    </a:cubicBezTo>
                    <a:cubicBezTo>
                      <a:pt x="342" y="1523"/>
                      <a:pt x="996" y="5357"/>
                      <a:pt x="996" y="5357"/>
                    </a:cubicBezTo>
                    <a:cubicBezTo>
                      <a:pt x="1123" y="5364"/>
                      <a:pt x="1250" y="5367"/>
                      <a:pt x="1375" y="5367"/>
                    </a:cubicBezTo>
                    <a:cubicBezTo>
                      <a:pt x="3752" y="5367"/>
                      <a:pt x="5808" y="4202"/>
                      <a:pt x="5808" y="4202"/>
                    </a:cubicBezTo>
                    <a:cubicBezTo>
                      <a:pt x="5749" y="3056"/>
                      <a:pt x="5339" y="1582"/>
                      <a:pt x="5339" y="1582"/>
                    </a:cubicBezTo>
                    <a:cubicBezTo>
                      <a:pt x="5318" y="1385"/>
                      <a:pt x="5043" y="1"/>
                      <a:pt x="4670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21"/>
              <p:cNvSpPr/>
              <p:nvPr/>
            </p:nvSpPr>
            <p:spPr>
              <a:xfrm flipH="1">
                <a:off x="2898775" y="2654455"/>
                <a:ext cx="373425" cy="201314"/>
              </a:xfrm>
              <a:custGeom>
                <a:avLst/>
                <a:gdLst/>
                <a:ahLst/>
                <a:cxnLst/>
                <a:rect l="l" t="t" r="r" b="b"/>
                <a:pathLst>
                  <a:path w="4903" h="2657" extrusionOk="0">
                    <a:moveTo>
                      <a:pt x="3730" y="1"/>
                    </a:moveTo>
                    <a:cubicBezTo>
                      <a:pt x="1567" y="1"/>
                      <a:pt x="210" y="2079"/>
                      <a:pt x="0" y="2402"/>
                    </a:cubicBezTo>
                    <a:cubicBezTo>
                      <a:pt x="96" y="2407"/>
                      <a:pt x="187" y="2425"/>
                      <a:pt x="278" y="2448"/>
                    </a:cubicBezTo>
                    <a:cubicBezTo>
                      <a:pt x="437" y="2493"/>
                      <a:pt x="587" y="2566"/>
                      <a:pt x="723" y="2657"/>
                    </a:cubicBezTo>
                    <a:cubicBezTo>
                      <a:pt x="1306" y="1584"/>
                      <a:pt x="2847" y="1101"/>
                      <a:pt x="3470" y="997"/>
                    </a:cubicBezTo>
                    <a:cubicBezTo>
                      <a:pt x="3527" y="988"/>
                      <a:pt x="3585" y="983"/>
                      <a:pt x="3643" y="983"/>
                    </a:cubicBezTo>
                    <a:cubicBezTo>
                      <a:pt x="4270" y="983"/>
                      <a:pt x="4903" y="1479"/>
                      <a:pt x="4903" y="1479"/>
                    </a:cubicBezTo>
                    <a:lnTo>
                      <a:pt x="4289" y="46"/>
                    </a:lnTo>
                    <a:cubicBezTo>
                      <a:pt x="4097" y="15"/>
                      <a:pt x="3911" y="1"/>
                      <a:pt x="3730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21"/>
              <p:cNvSpPr/>
              <p:nvPr/>
            </p:nvSpPr>
            <p:spPr>
              <a:xfrm flipH="1">
                <a:off x="2140807" y="2376161"/>
                <a:ext cx="480281" cy="308677"/>
              </a:xfrm>
              <a:custGeom>
                <a:avLst/>
                <a:gdLst/>
                <a:ahLst/>
                <a:cxnLst/>
                <a:rect l="l" t="t" r="r" b="b"/>
                <a:pathLst>
                  <a:path w="6306" h="4074" extrusionOk="0">
                    <a:moveTo>
                      <a:pt x="5158" y="0"/>
                    </a:moveTo>
                    <a:cubicBezTo>
                      <a:pt x="4992" y="0"/>
                      <a:pt x="4813" y="40"/>
                      <a:pt x="4630" y="131"/>
                    </a:cubicBezTo>
                    <a:cubicBezTo>
                      <a:pt x="3703" y="600"/>
                      <a:pt x="4508" y="1264"/>
                      <a:pt x="4508" y="1264"/>
                    </a:cubicBezTo>
                    <a:cubicBezTo>
                      <a:pt x="3998" y="2451"/>
                      <a:pt x="2352" y="2992"/>
                      <a:pt x="1720" y="3183"/>
                    </a:cubicBezTo>
                    <a:cubicBezTo>
                      <a:pt x="1650" y="3204"/>
                      <a:pt x="1581" y="3214"/>
                      <a:pt x="1514" y="3214"/>
                    </a:cubicBezTo>
                    <a:cubicBezTo>
                      <a:pt x="1050" y="3214"/>
                      <a:pt x="650" y="2771"/>
                      <a:pt x="388" y="2771"/>
                    </a:cubicBezTo>
                    <a:cubicBezTo>
                      <a:pt x="341" y="2771"/>
                      <a:pt x="298" y="2785"/>
                      <a:pt x="260" y="2819"/>
                    </a:cubicBezTo>
                    <a:cubicBezTo>
                      <a:pt x="1" y="3051"/>
                      <a:pt x="942" y="4029"/>
                      <a:pt x="942" y="4029"/>
                    </a:cubicBezTo>
                    <a:cubicBezTo>
                      <a:pt x="1134" y="4060"/>
                      <a:pt x="1319" y="4074"/>
                      <a:pt x="1499" y="4074"/>
                    </a:cubicBezTo>
                    <a:cubicBezTo>
                      <a:pt x="3840" y="4074"/>
                      <a:pt x="5169" y="1636"/>
                      <a:pt x="5181" y="1636"/>
                    </a:cubicBezTo>
                    <a:cubicBezTo>
                      <a:pt x="5181" y="1636"/>
                      <a:pt x="5181" y="1636"/>
                      <a:pt x="5181" y="1637"/>
                    </a:cubicBezTo>
                    <a:cubicBezTo>
                      <a:pt x="5179" y="1643"/>
                      <a:pt x="5188" y="1647"/>
                      <a:pt x="5206" y="1647"/>
                    </a:cubicBezTo>
                    <a:cubicBezTo>
                      <a:pt x="5293" y="1647"/>
                      <a:pt x="5602" y="1546"/>
                      <a:pt x="5958" y="1095"/>
                    </a:cubicBezTo>
                    <a:cubicBezTo>
                      <a:pt x="6306" y="664"/>
                      <a:pt x="5839" y="0"/>
                      <a:pt x="5158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21"/>
              <p:cNvSpPr/>
              <p:nvPr/>
            </p:nvSpPr>
            <p:spPr>
              <a:xfrm flipH="1">
                <a:off x="2509128" y="2580278"/>
                <a:ext cx="423311" cy="406493"/>
              </a:xfrm>
              <a:custGeom>
                <a:avLst/>
                <a:gdLst/>
                <a:ahLst/>
                <a:cxnLst/>
                <a:rect l="l" t="t" r="r" b="b"/>
                <a:pathLst>
                  <a:path w="5558" h="5365" extrusionOk="0">
                    <a:moveTo>
                      <a:pt x="4420" y="1"/>
                    </a:moveTo>
                    <a:cubicBezTo>
                      <a:pt x="4396" y="1"/>
                      <a:pt x="4372" y="5"/>
                      <a:pt x="4348" y="16"/>
                    </a:cubicBezTo>
                    <a:cubicBezTo>
                      <a:pt x="2321" y="892"/>
                      <a:pt x="382" y="1017"/>
                      <a:pt x="34" y="1017"/>
                    </a:cubicBezTo>
                    <a:cubicBezTo>
                      <a:pt x="20" y="1017"/>
                      <a:pt x="9" y="1017"/>
                      <a:pt x="1" y="1016"/>
                    </a:cubicBezTo>
                    <a:lnTo>
                      <a:pt x="1" y="1016"/>
                    </a:lnTo>
                    <a:cubicBezTo>
                      <a:pt x="169" y="1276"/>
                      <a:pt x="269" y="2353"/>
                      <a:pt x="151" y="2631"/>
                    </a:cubicBezTo>
                    <a:cubicBezTo>
                      <a:pt x="378" y="3900"/>
                      <a:pt x="746" y="5355"/>
                      <a:pt x="746" y="5355"/>
                    </a:cubicBezTo>
                    <a:cubicBezTo>
                      <a:pt x="873" y="5362"/>
                      <a:pt x="1000" y="5365"/>
                      <a:pt x="1125" y="5365"/>
                    </a:cubicBezTo>
                    <a:cubicBezTo>
                      <a:pt x="3502" y="5365"/>
                      <a:pt x="5558" y="4200"/>
                      <a:pt x="5558" y="4200"/>
                    </a:cubicBezTo>
                    <a:cubicBezTo>
                      <a:pt x="5508" y="3222"/>
                      <a:pt x="5308" y="2017"/>
                      <a:pt x="5249" y="1689"/>
                    </a:cubicBezTo>
                    <a:cubicBezTo>
                      <a:pt x="5053" y="1571"/>
                      <a:pt x="4412" y="421"/>
                      <a:pt x="4471" y="7"/>
                    </a:cubicBezTo>
                    <a:cubicBezTo>
                      <a:pt x="4454" y="3"/>
                      <a:pt x="4437" y="1"/>
                      <a:pt x="44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1" name="Google Shape;541;p21"/>
              <p:cNvSpPr/>
              <p:nvPr/>
            </p:nvSpPr>
            <p:spPr>
              <a:xfrm flipH="1">
                <a:off x="2336239" y="2898427"/>
                <a:ext cx="610062" cy="389066"/>
              </a:xfrm>
              <a:custGeom>
                <a:avLst/>
                <a:gdLst/>
                <a:ahLst/>
                <a:cxnLst/>
                <a:rect l="l" t="t" r="r" b="b"/>
                <a:pathLst>
                  <a:path w="8010" h="5135" extrusionOk="0">
                    <a:moveTo>
                      <a:pt x="5740" y="1"/>
                    </a:moveTo>
                    <a:cubicBezTo>
                      <a:pt x="3702" y="1092"/>
                      <a:pt x="928" y="1156"/>
                      <a:pt x="928" y="1156"/>
                    </a:cubicBezTo>
                    <a:cubicBezTo>
                      <a:pt x="1051" y="1847"/>
                      <a:pt x="1" y="4512"/>
                      <a:pt x="1" y="4512"/>
                    </a:cubicBezTo>
                    <a:lnTo>
                      <a:pt x="2379" y="5135"/>
                    </a:lnTo>
                    <a:lnTo>
                      <a:pt x="2734" y="3325"/>
                    </a:lnTo>
                    <a:cubicBezTo>
                      <a:pt x="2873" y="3338"/>
                      <a:pt x="3008" y="3344"/>
                      <a:pt x="3138" y="3344"/>
                    </a:cubicBezTo>
                    <a:cubicBezTo>
                      <a:pt x="4337" y="3344"/>
                      <a:pt x="5139" y="2834"/>
                      <a:pt x="5139" y="2834"/>
                    </a:cubicBezTo>
                    <a:cubicBezTo>
                      <a:pt x="5139" y="2834"/>
                      <a:pt x="6163" y="4203"/>
                      <a:pt x="6185" y="4289"/>
                    </a:cubicBezTo>
                    <a:cubicBezTo>
                      <a:pt x="6186" y="4291"/>
                      <a:pt x="6188" y="4292"/>
                      <a:pt x="6191" y="4292"/>
                    </a:cubicBezTo>
                    <a:cubicBezTo>
                      <a:pt x="6307" y="4292"/>
                      <a:pt x="8009" y="2788"/>
                      <a:pt x="8009" y="2788"/>
                    </a:cubicBezTo>
                    <a:lnTo>
                      <a:pt x="5740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2" name="Google Shape;542;p21"/>
              <p:cNvSpPr/>
              <p:nvPr/>
            </p:nvSpPr>
            <p:spPr>
              <a:xfrm flipH="1">
                <a:off x="2018338" y="3312724"/>
                <a:ext cx="189873" cy="124713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1646" extrusionOk="0">
                    <a:moveTo>
                      <a:pt x="1844" y="1"/>
                    </a:moveTo>
                    <a:cubicBezTo>
                      <a:pt x="1485" y="1"/>
                      <a:pt x="927" y="297"/>
                      <a:pt x="460" y="517"/>
                    </a:cubicBezTo>
                    <a:lnTo>
                      <a:pt x="1" y="1186"/>
                    </a:lnTo>
                    <a:cubicBezTo>
                      <a:pt x="1" y="1186"/>
                      <a:pt x="242" y="1531"/>
                      <a:pt x="605" y="1645"/>
                    </a:cubicBezTo>
                    <a:cubicBezTo>
                      <a:pt x="605" y="1645"/>
                      <a:pt x="2493" y="658"/>
                      <a:pt x="2143" y="135"/>
                    </a:cubicBezTo>
                    <a:cubicBezTo>
                      <a:pt x="2078" y="40"/>
                      <a:pt x="1974" y="1"/>
                      <a:pt x="1844" y="1"/>
                    </a:cubicBezTo>
                    <a:close/>
                  </a:path>
                </a:pathLst>
              </a:custGeom>
              <a:solidFill>
                <a:srgbClr val="0598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3" name="Google Shape;543;p21"/>
              <p:cNvSpPr/>
              <p:nvPr/>
            </p:nvSpPr>
            <p:spPr>
              <a:xfrm flipH="1">
                <a:off x="2124433" y="3326893"/>
                <a:ext cx="24220" cy="42657"/>
              </a:xfrm>
              <a:custGeom>
                <a:avLst/>
                <a:gdLst/>
                <a:ahLst/>
                <a:cxnLst/>
                <a:rect l="l" t="t" r="r" b="b"/>
                <a:pathLst>
                  <a:path w="318" h="563" extrusionOk="0">
                    <a:moveTo>
                      <a:pt x="144" y="1"/>
                    </a:moveTo>
                    <a:cubicBezTo>
                      <a:pt x="59" y="1"/>
                      <a:pt x="1" y="100"/>
                      <a:pt x="1" y="180"/>
                    </a:cubicBezTo>
                    <a:cubicBezTo>
                      <a:pt x="1" y="308"/>
                      <a:pt x="42" y="430"/>
                      <a:pt x="124" y="530"/>
                    </a:cubicBezTo>
                    <a:cubicBezTo>
                      <a:pt x="141" y="553"/>
                      <a:pt x="165" y="562"/>
                      <a:pt x="189" y="562"/>
                    </a:cubicBezTo>
                    <a:cubicBezTo>
                      <a:pt x="252" y="562"/>
                      <a:pt x="318" y="496"/>
                      <a:pt x="278" y="430"/>
                    </a:cubicBezTo>
                    <a:cubicBezTo>
                      <a:pt x="233" y="353"/>
                      <a:pt x="183" y="276"/>
                      <a:pt x="178" y="189"/>
                    </a:cubicBezTo>
                    <a:cubicBezTo>
                      <a:pt x="174" y="130"/>
                      <a:pt x="187" y="80"/>
                      <a:pt x="178" y="21"/>
                    </a:cubicBezTo>
                    <a:cubicBezTo>
                      <a:pt x="178" y="17"/>
                      <a:pt x="169" y="7"/>
                      <a:pt x="165" y="3"/>
                    </a:cubicBezTo>
                    <a:cubicBezTo>
                      <a:pt x="157" y="2"/>
                      <a:pt x="150" y="1"/>
                      <a:pt x="14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21"/>
              <p:cNvSpPr/>
              <p:nvPr/>
            </p:nvSpPr>
            <p:spPr>
              <a:xfrm flipH="1">
                <a:off x="2096253" y="3321968"/>
                <a:ext cx="19802" cy="3477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459" extrusionOk="0">
                    <a:moveTo>
                      <a:pt x="96" y="0"/>
                    </a:moveTo>
                    <a:cubicBezTo>
                      <a:pt x="45" y="0"/>
                      <a:pt x="13" y="123"/>
                      <a:pt x="9" y="154"/>
                    </a:cubicBezTo>
                    <a:cubicBezTo>
                      <a:pt x="0" y="232"/>
                      <a:pt x="9" y="327"/>
                      <a:pt x="46" y="400"/>
                    </a:cubicBezTo>
                    <a:cubicBezTo>
                      <a:pt x="66" y="437"/>
                      <a:pt x="106" y="459"/>
                      <a:pt x="145" y="459"/>
                    </a:cubicBezTo>
                    <a:cubicBezTo>
                      <a:pt x="159" y="459"/>
                      <a:pt x="174" y="456"/>
                      <a:pt x="187" y="450"/>
                    </a:cubicBezTo>
                    <a:cubicBezTo>
                      <a:pt x="246" y="423"/>
                      <a:pt x="260" y="363"/>
                      <a:pt x="241" y="309"/>
                    </a:cubicBezTo>
                    <a:cubicBezTo>
                      <a:pt x="219" y="254"/>
                      <a:pt x="210" y="200"/>
                      <a:pt x="191" y="145"/>
                    </a:cubicBezTo>
                    <a:cubicBezTo>
                      <a:pt x="178" y="95"/>
                      <a:pt x="164" y="36"/>
                      <a:pt x="119" y="9"/>
                    </a:cubicBezTo>
                    <a:cubicBezTo>
                      <a:pt x="111" y="3"/>
                      <a:pt x="103" y="0"/>
                      <a:pt x="9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21"/>
              <p:cNvSpPr/>
              <p:nvPr/>
            </p:nvSpPr>
            <p:spPr>
              <a:xfrm flipH="1">
                <a:off x="3093066" y="3523055"/>
                <a:ext cx="83169" cy="177751"/>
              </a:xfrm>
              <a:custGeom>
                <a:avLst/>
                <a:gdLst/>
                <a:ahLst/>
                <a:cxnLst/>
                <a:rect l="l" t="t" r="r" b="b"/>
                <a:pathLst>
                  <a:path w="1092" h="2346" extrusionOk="0">
                    <a:moveTo>
                      <a:pt x="711" y="1"/>
                    </a:moveTo>
                    <a:cubicBezTo>
                      <a:pt x="594" y="1"/>
                      <a:pt x="179" y="21"/>
                      <a:pt x="0" y="297"/>
                    </a:cubicBezTo>
                    <a:cubicBezTo>
                      <a:pt x="0" y="297"/>
                      <a:pt x="39" y="2346"/>
                      <a:pt x="629" y="2346"/>
                    </a:cubicBezTo>
                    <a:cubicBezTo>
                      <a:pt x="641" y="2346"/>
                      <a:pt x="652" y="2345"/>
                      <a:pt x="664" y="2344"/>
                    </a:cubicBezTo>
                    <a:cubicBezTo>
                      <a:pt x="1091" y="2289"/>
                      <a:pt x="1041" y="1243"/>
                      <a:pt x="1060" y="538"/>
                    </a:cubicBezTo>
                    <a:lnTo>
                      <a:pt x="741" y="1"/>
                    </a:lnTo>
                    <a:cubicBezTo>
                      <a:pt x="741" y="1"/>
                      <a:pt x="730" y="1"/>
                      <a:pt x="711" y="1"/>
                    </a:cubicBezTo>
                    <a:close/>
                  </a:path>
                </a:pathLst>
              </a:custGeom>
              <a:solidFill>
                <a:srgbClr val="0598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21"/>
              <p:cNvSpPr/>
              <p:nvPr/>
            </p:nvSpPr>
            <p:spPr>
              <a:xfrm flipH="1">
                <a:off x="3084079" y="3596095"/>
                <a:ext cx="47068" cy="22200"/>
              </a:xfrm>
              <a:custGeom>
                <a:avLst/>
                <a:gdLst/>
                <a:ahLst/>
                <a:cxnLst/>
                <a:rect l="l" t="t" r="r" b="b"/>
                <a:pathLst>
                  <a:path w="618" h="293" extrusionOk="0">
                    <a:moveTo>
                      <a:pt x="216" y="0"/>
                    </a:moveTo>
                    <a:cubicBezTo>
                      <a:pt x="179" y="0"/>
                      <a:pt x="141" y="4"/>
                      <a:pt x="104" y="11"/>
                    </a:cubicBezTo>
                    <a:cubicBezTo>
                      <a:pt x="1" y="33"/>
                      <a:pt x="17" y="197"/>
                      <a:pt x="122" y="197"/>
                    </a:cubicBezTo>
                    <a:cubicBezTo>
                      <a:pt x="124" y="197"/>
                      <a:pt x="125" y="197"/>
                      <a:pt x="127" y="197"/>
                    </a:cubicBezTo>
                    <a:cubicBezTo>
                      <a:pt x="167" y="195"/>
                      <a:pt x="209" y="191"/>
                      <a:pt x="250" y="191"/>
                    </a:cubicBezTo>
                    <a:cubicBezTo>
                      <a:pt x="297" y="191"/>
                      <a:pt x="342" y="196"/>
                      <a:pt x="386" y="215"/>
                    </a:cubicBezTo>
                    <a:cubicBezTo>
                      <a:pt x="440" y="238"/>
                      <a:pt x="481" y="274"/>
                      <a:pt x="536" y="293"/>
                    </a:cubicBezTo>
                    <a:cubicBezTo>
                      <a:pt x="540" y="293"/>
                      <a:pt x="554" y="293"/>
                      <a:pt x="559" y="284"/>
                    </a:cubicBezTo>
                    <a:cubicBezTo>
                      <a:pt x="618" y="206"/>
                      <a:pt x="549" y="102"/>
                      <a:pt x="472" y="61"/>
                    </a:cubicBezTo>
                    <a:cubicBezTo>
                      <a:pt x="393" y="19"/>
                      <a:pt x="304" y="0"/>
                      <a:pt x="21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21"/>
              <p:cNvSpPr/>
              <p:nvPr/>
            </p:nvSpPr>
            <p:spPr>
              <a:xfrm flipH="1">
                <a:off x="3092380" y="3627539"/>
                <a:ext cx="37853" cy="19548"/>
              </a:xfrm>
              <a:custGeom>
                <a:avLst/>
                <a:gdLst/>
                <a:ahLst/>
                <a:cxnLst/>
                <a:rect l="l" t="t" r="r" b="b"/>
                <a:pathLst>
                  <a:path w="497" h="258" extrusionOk="0">
                    <a:moveTo>
                      <a:pt x="110" y="0"/>
                    </a:moveTo>
                    <a:cubicBezTo>
                      <a:pt x="55" y="0"/>
                      <a:pt x="5" y="46"/>
                      <a:pt x="1" y="105"/>
                    </a:cubicBezTo>
                    <a:cubicBezTo>
                      <a:pt x="1" y="169"/>
                      <a:pt x="51" y="205"/>
                      <a:pt x="105" y="214"/>
                    </a:cubicBezTo>
                    <a:cubicBezTo>
                      <a:pt x="165" y="223"/>
                      <a:pt x="219" y="237"/>
                      <a:pt x="274" y="246"/>
                    </a:cubicBezTo>
                    <a:cubicBezTo>
                      <a:pt x="302" y="251"/>
                      <a:pt x="332" y="258"/>
                      <a:pt x="362" y="258"/>
                    </a:cubicBezTo>
                    <a:cubicBezTo>
                      <a:pt x="386" y="258"/>
                      <a:pt x="408" y="253"/>
                      <a:pt x="428" y="241"/>
                    </a:cubicBezTo>
                    <a:cubicBezTo>
                      <a:pt x="497" y="201"/>
                      <a:pt x="378" y="100"/>
                      <a:pt x="346" y="78"/>
                    </a:cubicBezTo>
                    <a:cubicBezTo>
                      <a:pt x="278" y="32"/>
                      <a:pt x="192" y="0"/>
                      <a:pt x="11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21"/>
              <p:cNvSpPr/>
              <p:nvPr/>
            </p:nvSpPr>
            <p:spPr>
              <a:xfrm flipH="1">
                <a:off x="2845233" y="3014427"/>
                <a:ext cx="67785" cy="217074"/>
              </a:xfrm>
              <a:custGeom>
                <a:avLst/>
                <a:gdLst/>
                <a:ahLst/>
                <a:cxnLst/>
                <a:rect l="l" t="t" r="r" b="b"/>
                <a:pathLst>
                  <a:path w="890" h="2865" extrusionOk="0">
                    <a:moveTo>
                      <a:pt x="824" y="1"/>
                    </a:moveTo>
                    <a:cubicBezTo>
                      <a:pt x="806" y="1"/>
                      <a:pt x="789" y="11"/>
                      <a:pt x="782" y="34"/>
                    </a:cubicBezTo>
                    <a:cubicBezTo>
                      <a:pt x="628" y="525"/>
                      <a:pt x="496" y="1025"/>
                      <a:pt x="373" y="1521"/>
                    </a:cubicBezTo>
                    <a:cubicBezTo>
                      <a:pt x="259" y="1953"/>
                      <a:pt x="200" y="2422"/>
                      <a:pt x="9" y="2826"/>
                    </a:cubicBezTo>
                    <a:cubicBezTo>
                      <a:pt x="1" y="2849"/>
                      <a:pt x="19" y="2864"/>
                      <a:pt x="36" y="2864"/>
                    </a:cubicBezTo>
                    <a:cubicBezTo>
                      <a:pt x="48" y="2864"/>
                      <a:pt x="59" y="2858"/>
                      <a:pt x="64" y="2844"/>
                    </a:cubicBezTo>
                    <a:cubicBezTo>
                      <a:pt x="269" y="2449"/>
                      <a:pt x="355" y="1990"/>
                      <a:pt x="464" y="1557"/>
                    </a:cubicBezTo>
                    <a:cubicBezTo>
                      <a:pt x="596" y="1057"/>
                      <a:pt x="746" y="566"/>
                      <a:pt x="878" y="70"/>
                    </a:cubicBezTo>
                    <a:cubicBezTo>
                      <a:pt x="889" y="30"/>
                      <a:pt x="855" y="1"/>
                      <a:pt x="824" y="1"/>
                    </a:cubicBezTo>
                    <a:close/>
                  </a:path>
                </a:pathLst>
              </a:custGeom>
              <a:solidFill>
                <a:srgbClr val="F8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21"/>
              <p:cNvSpPr/>
              <p:nvPr/>
            </p:nvSpPr>
            <p:spPr>
              <a:xfrm flipH="1">
                <a:off x="2365715" y="2945782"/>
                <a:ext cx="158190" cy="167295"/>
              </a:xfrm>
              <a:custGeom>
                <a:avLst/>
                <a:gdLst/>
                <a:ahLst/>
                <a:cxnLst/>
                <a:rect l="l" t="t" r="r" b="b"/>
                <a:pathLst>
                  <a:path w="2077" h="2208" extrusionOk="0">
                    <a:moveTo>
                      <a:pt x="78" y="1"/>
                    </a:moveTo>
                    <a:cubicBezTo>
                      <a:pt x="38" y="1"/>
                      <a:pt x="1" y="43"/>
                      <a:pt x="35" y="81"/>
                    </a:cubicBezTo>
                    <a:cubicBezTo>
                      <a:pt x="371" y="467"/>
                      <a:pt x="730" y="840"/>
                      <a:pt x="1090" y="1208"/>
                    </a:cubicBezTo>
                    <a:cubicBezTo>
                      <a:pt x="1403" y="1527"/>
                      <a:pt x="1767" y="1822"/>
                      <a:pt x="2013" y="2195"/>
                    </a:cubicBezTo>
                    <a:cubicBezTo>
                      <a:pt x="2019" y="2204"/>
                      <a:pt x="2027" y="2207"/>
                      <a:pt x="2035" y="2207"/>
                    </a:cubicBezTo>
                    <a:cubicBezTo>
                      <a:pt x="2056" y="2207"/>
                      <a:pt x="2076" y="2182"/>
                      <a:pt x="2063" y="2159"/>
                    </a:cubicBezTo>
                    <a:cubicBezTo>
                      <a:pt x="1826" y="1777"/>
                      <a:pt x="1481" y="1468"/>
                      <a:pt x="1171" y="1145"/>
                    </a:cubicBezTo>
                    <a:cubicBezTo>
                      <a:pt x="812" y="776"/>
                      <a:pt x="471" y="390"/>
                      <a:pt x="116" y="17"/>
                    </a:cubicBezTo>
                    <a:cubicBezTo>
                      <a:pt x="105" y="5"/>
                      <a:pt x="91" y="1"/>
                      <a:pt x="78" y="1"/>
                    </a:cubicBezTo>
                    <a:close/>
                  </a:path>
                </a:pathLst>
              </a:custGeom>
              <a:solidFill>
                <a:srgbClr val="F8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21"/>
              <p:cNvSpPr/>
              <p:nvPr/>
            </p:nvSpPr>
            <p:spPr>
              <a:xfrm flipH="1">
                <a:off x="2705171" y="2597402"/>
                <a:ext cx="122317" cy="107363"/>
              </a:xfrm>
              <a:custGeom>
                <a:avLst/>
                <a:gdLst/>
                <a:ahLst/>
                <a:cxnLst/>
                <a:rect l="l" t="t" r="r" b="b"/>
                <a:pathLst>
                  <a:path w="1606" h="1417" extrusionOk="0">
                    <a:moveTo>
                      <a:pt x="804" y="1"/>
                    </a:moveTo>
                    <a:cubicBezTo>
                      <a:pt x="665" y="1"/>
                      <a:pt x="526" y="42"/>
                      <a:pt x="405" y="126"/>
                    </a:cubicBezTo>
                    <a:cubicBezTo>
                      <a:pt x="82" y="349"/>
                      <a:pt x="0" y="786"/>
                      <a:pt x="223" y="1109"/>
                    </a:cubicBezTo>
                    <a:cubicBezTo>
                      <a:pt x="358" y="1309"/>
                      <a:pt x="579" y="1416"/>
                      <a:pt x="804" y="1416"/>
                    </a:cubicBezTo>
                    <a:cubicBezTo>
                      <a:pt x="943" y="1416"/>
                      <a:pt x="1083" y="1375"/>
                      <a:pt x="1206" y="1291"/>
                    </a:cubicBezTo>
                    <a:cubicBezTo>
                      <a:pt x="1528" y="1068"/>
                      <a:pt x="1606" y="627"/>
                      <a:pt x="1388" y="308"/>
                    </a:cubicBezTo>
                    <a:cubicBezTo>
                      <a:pt x="1250" y="108"/>
                      <a:pt x="1028" y="1"/>
                      <a:pt x="804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51" name="Google Shape;551;p21"/>
              <p:cNvGrpSpPr/>
              <p:nvPr/>
            </p:nvGrpSpPr>
            <p:grpSpPr>
              <a:xfrm flipH="1">
                <a:off x="1820346" y="2022530"/>
                <a:ext cx="571611" cy="568631"/>
                <a:chOff x="7088866" y="2135991"/>
                <a:chExt cx="513531" cy="513529"/>
              </a:xfrm>
            </p:grpSpPr>
            <p:sp>
              <p:nvSpPr>
                <p:cNvPr id="552" name="Google Shape;552;p21"/>
                <p:cNvSpPr/>
                <p:nvPr/>
              </p:nvSpPr>
              <p:spPr>
                <a:xfrm>
                  <a:off x="7089824" y="2136949"/>
                  <a:ext cx="511614" cy="511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7" h="7477" extrusionOk="0">
                      <a:moveTo>
                        <a:pt x="3739" y="0"/>
                      </a:moveTo>
                      <a:cubicBezTo>
                        <a:pt x="1674" y="0"/>
                        <a:pt x="0" y="1674"/>
                        <a:pt x="0" y="3738"/>
                      </a:cubicBezTo>
                      <a:cubicBezTo>
                        <a:pt x="0" y="5803"/>
                        <a:pt x="1674" y="7477"/>
                        <a:pt x="3739" y="7477"/>
                      </a:cubicBezTo>
                      <a:cubicBezTo>
                        <a:pt x="5803" y="7477"/>
                        <a:pt x="7477" y="5803"/>
                        <a:pt x="7477" y="3738"/>
                      </a:cubicBezTo>
                      <a:cubicBezTo>
                        <a:pt x="7477" y="1674"/>
                        <a:pt x="5803" y="0"/>
                        <a:pt x="3739" y="0"/>
                      </a:cubicBezTo>
                      <a:close/>
                    </a:path>
                  </a:pathLst>
                </a:custGeom>
                <a:solidFill>
                  <a:srgbClr val="C95B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3" name="Google Shape;553;p21"/>
                <p:cNvSpPr/>
                <p:nvPr/>
              </p:nvSpPr>
              <p:spPr>
                <a:xfrm>
                  <a:off x="7326028" y="2248002"/>
                  <a:ext cx="276369" cy="2496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9" h="3648" extrusionOk="0">
                      <a:moveTo>
                        <a:pt x="450" y="1"/>
                      </a:moveTo>
                      <a:cubicBezTo>
                        <a:pt x="359" y="114"/>
                        <a:pt x="268" y="237"/>
                        <a:pt x="178" y="360"/>
                      </a:cubicBezTo>
                      <a:cubicBezTo>
                        <a:pt x="118" y="442"/>
                        <a:pt x="59" y="524"/>
                        <a:pt x="0" y="610"/>
                      </a:cubicBezTo>
                      <a:cubicBezTo>
                        <a:pt x="1478" y="1270"/>
                        <a:pt x="2942" y="2288"/>
                        <a:pt x="3711" y="3648"/>
                      </a:cubicBezTo>
                      <a:cubicBezTo>
                        <a:pt x="3734" y="3593"/>
                        <a:pt x="3756" y="3539"/>
                        <a:pt x="3779" y="3484"/>
                      </a:cubicBezTo>
                      <a:cubicBezTo>
                        <a:pt x="3788" y="3457"/>
                        <a:pt x="3802" y="3430"/>
                        <a:pt x="3811" y="3402"/>
                      </a:cubicBezTo>
                      <a:cubicBezTo>
                        <a:pt x="3811" y="3398"/>
                        <a:pt x="3811" y="3398"/>
                        <a:pt x="3811" y="3393"/>
                      </a:cubicBezTo>
                      <a:cubicBezTo>
                        <a:pt x="3820" y="3371"/>
                        <a:pt x="3829" y="3343"/>
                        <a:pt x="3838" y="3321"/>
                      </a:cubicBezTo>
                      <a:cubicBezTo>
                        <a:pt x="3843" y="3316"/>
                        <a:pt x="3843" y="3307"/>
                        <a:pt x="3843" y="3302"/>
                      </a:cubicBezTo>
                      <a:cubicBezTo>
                        <a:pt x="3852" y="3280"/>
                        <a:pt x="3861" y="3257"/>
                        <a:pt x="3866" y="3234"/>
                      </a:cubicBezTo>
                      <a:cubicBezTo>
                        <a:pt x="3870" y="3225"/>
                        <a:pt x="3875" y="3216"/>
                        <a:pt x="3875" y="3207"/>
                      </a:cubicBezTo>
                      <a:cubicBezTo>
                        <a:pt x="3879" y="3189"/>
                        <a:pt x="3888" y="3166"/>
                        <a:pt x="3893" y="3148"/>
                      </a:cubicBezTo>
                      <a:cubicBezTo>
                        <a:pt x="3897" y="3134"/>
                        <a:pt x="3902" y="3116"/>
                        <a:pt x="3907" y="3102"/>
                      </a:cubicBezTo>
                      <a:cubicBezTo>
                        <a:pt x="3911" y="3089"/>
                        <a:pt x="3911" y="3075"/>
                        <a:pt x="3916" y="3057"/>
                      </a:cubicBezTo>
                      <a:cubicBezTo>
                        <a:pt x="3925" y="3029"/>
                        <a:pt x="3934" y="2998"/>
                        <a:pt x="3938" y="2966"/>
                      </a:cubicBezTo>
                      <a:cubicBezTo>
                        <a:pt x="3947" y="2939"/>
                        <a:pt x="3952" y="2911"/>
                        <a:pt x="3957" y="2879"/>
                      </a:cubicBezTo>
                      <a:cubicBezTo>
                        <a:pt x="3961" y="2875"/>
                        <a:pt x="3961" y="2866"/>
                        <a:pt x="3966" y="2857"/>
                      </a:cubicBezTo>
                      <a:cubicBezTo>
                        <a:pt x="3970" y="2834"/>
                        <a:pt x="3970" y="2816"/>
                        <a:pt x="3975" y="2793"/>
                      </a:cubicBezTo>
                      <a:cubicBezTo>
                        <a:pt x="3979" y="2784"/>
                        <a:pt x="3979" y="2775"/>
                        <a:pt x="3979" y="2766"/>
                      </a:cubicBezTo>
                      <a:cubicBezTo>
                        <a:pt x="3984" y="2743"/>
                        <a:pt x="3988" y="2725"/>
                        <a:pt x="3993" y="2702"/>
                      </a:cubicBezTo>
                      <a:cubicBezTo>
                        <a:pt x="3993" y="2693"/>
                        <a:pt x="3993" y="2684"/>
                        <a:pt x="3993" y="2679"/>
                      </a:cubicBezTo>
                      <a:cubicBezTo>
                        <a:pt x="3998" y="2652"/>
                        <a:pt x="4002" y="2620"/>
                        <a:pt x="4007" y="2593"/>
                      </a:cubicBezTo>
                      <a:cubicBezTo>
                        <a:pt x="4007" y="2588"/>
                        <a:pt x="4007" y="2579"/>
                        <a:pt x="4011" y="2575"/>
                      </a:cubicBezTo>
                      <a:cubicBezTo>
                        <a:pt x="4011" y="2552"/>
                        <a:pt x="4016" y="2529"/>
                        <a:pt x="4016" y="2507"/>
                      </a:cubicBezTo>
                      <a:cubicBezTo>
                        <a:pt x="4020" y="2497"/>
                        <a:pt x="4020" y="2488"/>
                        <a:pt x="4020" y="2479"/>
                      </a:cubicBezTo>
                      <a:cubicBezTo>
                        <a:pt x="4020" y="2456"/>
                        <a:pt x="4025" y="2438"/>
                        <a:pt x="4025" y="2420"/>
                      </a:cubicBezTo>
                      <a:cubicBezTo>
                        <a:pt x="4025" y="2411"/>
                        <a:pt x="4029" y="2402"/>
                        <a:pt x="4029" y="2388"/>
                      </a:cubicBezTo>
                      <a:cubicBezTo>
                        <a:pt x="4029" y="2370"/>
                        <a:pt x="4029" y="2347"/>
                        <a:pt x="4034" y="2325"/>
                      </a:cubicBezTo>
                      <a:cubicBezTo>
                        <a:pt x="4034" y="2320"/>
                        <a:pt x="4034" y="2311"/>
                        <a:pt x="4034" y="2302"/>
                      </a:cubicBezTo>
                      <a:cubicBezTo>
                        <a:pt x="4034" y="2275"/>
                        <a:pt x="4034" y="2247"/>
                        <a:pt x="4038" y="2220"/>
                      </a:cubicBezTo>
                      <a:cubicBezTo>
                        <a:pt x="4038" y="2211"/>
                        <a:pt x="4038" y="2202"/>
                        <a:pt x="4038" y="2193"/>
                      </a:cubicBezTo>
                      <a:cubicBezTo>
                        <a:pt x="4038" y="2175"/>
                        <a:pt x="4038" y="2156"/>
                        <a:pt x="4038" y="2138"/>
                      </a:cubicBezTo>
                      <a:cubicBezTo>
                        <a:pt x="4038" y="2125"/>
                        <a:pt x="4038" y="2115"/>
                        <a:pt x="4038" y="2102"/>
                      </a:cubicBezTo>
                      <a:cubicBezTo>
                        <a:pt x="4038" y="2084"/>
                        <a:pt x="4038" y="2070"/>
                        <a:pt x="4038" y="2052"/>
                      </a:cubicBezTo>
                      <a:cubicBezTo>
                        <a:pt x="4038" y="2038"/>
                        <a:pt x="4038" y="2029"/>
                        <a:pt x="4038" y="2015"/>
                      </a:cubicBezTo>
                      <a:cubicBezTo>
                        <a:pt x="4038" y="1997"/>
                        <a:pt x="4034" y="1974"/>
                        <a:pt x="4034" y="1952"/>
                      </a:cubicBezTo>
                      <a:cubicBezTo>
                        <a:pt x="4034" y="1943"/>
                        <a:pt x="4034" y="1929"/>
                        <a:pt x="4034" y="1915"/>
                      </a:cubicBezTo>
                      <a:cubicBezTo>
                        <a:pt x="4034" y="1897"/>
                        <a:pt x="4029" y="1874"/>
                        <a:pt x="4029" y="1856"/>
                      </a:cubicBezTo>
                      <a:cubicBezTo>
                        <a:pt x="4029" y="1843"/>
                        <a:pt x="4029" y="1829"/>
                        <a:pt x="4025" y="1820"/>
                      </a:cubicBezTo>
                      <a:cubicBezTo>
                        <a:pt x="4025" y="1802"/>
                        <a:pt x="4025" y="1788"/>
                        <a:pt x="4020" y="1774"/>
                      </a:cubicBezTo>
                      <a:cubicBezTo>
                        <a:pt x="4020" y="1761"/>
                        <a:pt x="4020" y="1747"/>
                        <a:pt x="4020" y="1733"/>
                      </a:cubicBezTo>
                      <a:cubicBezTo>
                        <a:pt x="4016" y="1720"/>
                        <a:pt x="4016" y="1702"/>
                        <a:pt x="4016" y="1688"/>
                      </a:cubicBezTo>
                      <a:cubicBezTo>
                        <a:pt x="4011" y="1674"/>
                        <a:pt x="4011" y="1665"/>
                        <a:pt x="4011" y="1652"/>
                      </a:cubicBezTo>
                      <a:cubicBezTo>
                        <a:pt x="4007" y="1629"/>
                        <a:pt x="4002" y="1606"/>
                        <a:pt x="4002" y="1583"/>
                      </a:cubicBezTo>
                      <a:cubicBezTo>
                        <a:pt x="3998" y="1570"/>
                        <a:pt x="3998" y="1552"/>
                        <a:pt x="3993" y="1538"/>
                      </a:cubicBezTo>
                      <a:cubicBezTo>
                        <a:pt x="3993" y="1524"/>
                        <a:pt x="3988" y="1511"/>
                        <a:pt x="3988" y="1497"/>
                      </a:cubicBezTo>
                      <a:cubicBezTo>
                        <a:pt x="3984" y="1483"/>
                        <a:pt x="3984" y="1465"/>
                        <a:pt x="3979" y="1451"/>
                      </a:cubicBezTo>
                      <a:cubicBezTo>
                        <a:pt x="3975" y="1442"/>
                        <a:pt x="3975" y="1429"/>
                        <a:pt x="3970" y="1415"/>
                      </a:cubicBezTo>
                      <a:cubicBezTo>
                        <a:pt x="3970" y="1401"/>
                        <a:pt x="3966" y="1388"/>
                        <a:pt x="3966" y="1370"/>
                      </a:cubicBezTo>
                      <a:cubicBezTo>
                        <a:pt x="3961" y="1361"/>
                        <a:pt x="3957" y="1347"/>
                        <a:pt x="3957" y="1338"/>
                      </a:cubicBezTo>
                      <a:cubicBezTo>
                        <a:pt x="3952" y="1306"/>
                        <a:pt x="3943" y="1279"/>
                        <a:pt x="3938" y="1247"/>
                      </a:cubicBezTo>
                      <a:cubicBezTo>
                        <a:pt x="3934" y="1238"/>
                        <a:pt x="3934" y="1233"/>
                        <a:pt x="3929" y="1224"/>
                      </a:cubicBezTo>
                      <a:cubicBezTo>
                        <a:pt x="3925" y="1206"/>
                        <a:pt x="3920" y="1192"/>
                        <a:pt x="3920" y="1174"/>
                      </a:cubicBezTo>
                      <a:cubicBezTo>
                        <a:pt x="3916" y="1165"/>
                        <a:pt x="3911" y="1156"/>
                        <a:pt x="3911" y="1147"/>
                      </a:cubicBezTo>
                      <a:cubicBezTo>
                        <a:pt x="3907" y="1129"/>
                        <a:pt x="3902" y="1115"/>
                        <a:pt x="3897" y="1097"/>
                      </a:cubicBezTo>
                      <a:cubicBezTo>
                        <a:pt x="3893" y="1088"/>
                        <a:pt x="3893" y="1079"/>
                        <a:pt x="3888" y="1069"/>
                      </a:cubicBezTo>
                      <a:cubicBezTo>
                        <a:pt x="3884" y="1051"/>
                        <a:pt x="3879" y="1038"/>
                        <a:pt x="3875" y="1019"/>
                      </a:cubicBezTo>
                      <a:cubicBezTo>
                        <a:pt x="3875" y="1015"/>
                        <a:pt x="3870" y="1006"/>
                        <a:pt x="3870" y="1001"/>
                      </a:cubicBezTo>
                      <a:cubicBezTo>
                        <a:pt x="3857" y="965"/>
                        <a:pt x="3847" y="933"/>
                        <a:pt x="3834" y="901"/>
                      </a:cubicBezTo>
                      <a:cubicBezTo>
                        <a:pt x="3834" y="892"/>
                        <a:pt x="3829" y="888"/>
                        <a:pt x="3829" y="878"/>
                      </a:cubicBezTo>
                      <a:cubicBezTo>
                        <a:pt x="3825" y="865"/>
                        <a:pt x="3816" y="847"/>
                        <a:pt x="3811" y="833"/>
                      </a:cubicBezTo>
                      <a:cubicBezTo>
                        <a:pt x="3807" y="824"/>
                        <a:pt x="3807" y="815"/>
                        <a:pt x="3802" y="806"/>
                      </a:cubicBezTo>
                      <a:cubicBezTo>
                        <a:pt x="3797" y="788"/>
                        <a:pt x="3788" y="774"/>
                        <a:pt x="3784" y="756"/>
                      </a:cubicBezTo>
                      <a:cubicBezTo>
                        <a:pt x="3779" y="751"/>
                        <a:pt x="3775" y="742"/>
                        <a:pt x="3775" y="733"/>
                      </a:cubicBezTo>
                      <a:cubicBezTo>
                        <a:pt x="3766" y="719"/>
                        <a:pt x="3761" y="701"/>
                        <a:pt x="3752" y="683"/>
                      </a:cubicBezTo>
                      <a:cubicBezTo>
                        <a:pt x="3388" y="542"/>
                        <a:pt x="2952" y="496"/>
                        <a:pt x="2483" y="451"/>
                      </a:cubicBezTo>
                      <a:cubicBezTo>
                        <a:pt x="1851" y="392"/>
                        <a:pt x="1151" y="324"/>
                        <a:pt x="45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4" name="Google Shape;554;p21"/>
                <p:cNvSpPr/>
                <p:nvPr/>
              </p:nvSpPr>
              <p:spPr>
                <a:xfrm>
                  <a:off x="7091398" y="2346261"/>
                  <a:ext cx="178658" cy="2574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1" h="3763" extrusionOk="0">
                      <a:moveTo>
                        <a:pt x="2030" y="0"/>
                      </a:moveTo>
                      <a:cubicBezTo>
                        <a:pt x="1594" y="0"/>
                        <a:pt x="1185" y="186"/>
                        <a:pt x="823" y="443"/>
                      </a:cubicBezTo>
                      <a:cubicBezTo>
                        <a:pt x="510" y="670"/>
                        <a:pt x="228" y="948"/>
                        <a:pt x="0" y="1211"/>
                      </a:cubicBezTo>
                      <a:cubicBezTo>
                        <a:pt x="28" y="1402"/>
                        <a:pt x="73" y="1593"/>
                        <a:pt x="128" y="1775"/>
                      </a:cubicBezTo>
                      <a:cubicBezTo>
                        <a:pt x="128" y="1780"/>
                        <a:pt x="128" y="1780"/>
                        <a:pt x="132" y="1784"/>
                      </a:cubicBezTo>
                      <a:cubicBezTo>
                        <a:pt x="137" y="1812"/>
                        <a:pt x="146" y="1839"/>
                        <a:pt x="155" y="1866"/>
                      </a:cubicBezTo>
                      <a:cubicBezTo>
                        <a:pt x="159" y="1871"/>
                        <a:pt x="159" y="1875"/>
                        <a:pt x="159" y="1880"/>
                      </a:cubicBezTo>
                      <a:cubicBezTo>
                        <a:pt x="168" y="1907"/>
                        <a:pt x="178" y="1930"/>
                        <a:pt x="187" y="1957"/>
                      </a:cubicBezTo>
                      <a:cubicBezTo>
                        <a:pt x="191" y="1962"/>
                        <a:pt x="191" y="1966"/>
                        <a:pt x="191" y="1971"/>
                      </a:cubicBezTo>
                      <a:cubicBezTo>
                        <a:pt x="200" y="1998"/>
                        <a:pt x="209" y="2021"/>
                        <a:pt x="223" y="2044"/>
                      </a:cubicBezTo>
                      <a:cubicBezTo>
                        <a:pt x="223" y="2048"/>
                        <a:pt x="228" y="2057"/>
                        <a:pt x="228" y="2062"/>
                      </a:cubicBezTo>
                      <a:cubicBezTo>
                        <a:pt x="237" y="2085"/>
                        <a:pt x="246" y="2107"/>
                        <a:pt x="255" y="2130"/>
                      </a:cubicBezTo>
                      <a:cubicBezTo>
                        <a:pt x="259" y="2139"/>
                        <a:pt x="259" y="2144"/>
                        <a:pt x="264" y="2148"/>
                      </a:cubicBezTo>
                      <a:cubicBezTo>
                        <a:pt x="273" y="2171"/>
                        <a:pt x="282" y="2194"/>
                        <a:pt x="296" y="2217"/>
                      </a:cubicBezTo>
                      <a:cubicBezTo>
                        <a:pt x="296" y="2226"/>
                        <a:pt x="300" y="2230"/>
                        <a:pt x="305" y="2239"/>
                      </a:cubicBezTo>
                      <a:cubicBezTo>
                        <a:pt x="314" y="2257"/>
                        <a:pt x="323" y="2280"/>
                        <a:pt x="332" y="2303"/>
                      </a:cubicBezTo>
                      <a:cubicBezTo>
                        <a:pt x="337" y="2312"/>
                        <a:pt x="341" y="2317"/>
                        <a:pt x="341" y="2321"/>
                      </a:cubicBezTo>
                      <a:cubicBezTo>
                        <a:pt x="355" y="2344"/>
                        <a:pt x="364" y="2367"/>
                        <a:pt x="378" y="2389"/>
                      </a:cubicBezTo>
                      <a:cubicBezTo>
                        <a:pt x="378" y="2394"/>
                        <a:pt x="382" y="2403"/>
                        <a:pt x="387" y="2408"/>
                      </a:cubicBezTo>
                      <a:cubicBezTo>
                        <a:pt x="396" y="2430"/>
                        <a:pt x="410" y="2453"/>
                        <a:pt x="423" y="2476"/>
                      </a:cubicBezTo>
                      <a:cubicBezTo>
                        <a:pt x="423" y="2480"/>
                        <a:pt x="428" y="2485"/>
                        <a:pt x="428" y="2489"/>
                      </a:cubicBezTo>
                      <a:cubicBezTo>
                        <a:pt x="441" y="2512"/>
                        <a:pt x="455" y="2539"/>
                        <a:pt x="469" y="2562"/>
                      </a:cubicBezTo>
                      <a:cubicBezTo>
                        <a:pt x="473" y="2567"/>
                        <a:pt x="473" y="2567"/>
                        <a:pt x="478" y="2571"/>
                      </a:cubicBezTo>
                      <a:cubicBezTo>
                        <a:pt x="491" y="2599"/>
                        <a:pt x="510" y="2626"/>
                        <a:pt x="523" y="2653"/>
                      </a:cubicBezTo>
                      <a:cubicBezTo>
                        <a:pt x="591" y="2762"/>
                        <a:pt x="664" y="2867"/>
                        <a:pt x="741" y="2967"/>
                      </a:cubicBezTo>
                      <a:cubicBezTo>
                        <a:pt x="741" y="2967"/>
                        <a:pt x="746" y="2971"/>
                        <a:pt x="746" y="2971"/>
                      </a:cubicBezTo>
                      <a:cubicBezTo>
                        <a:pt x="764" y="2994"/>
                        <a:pt x="782" y="3017"/>
                        <a:pt x="801" y="3040"/>
                      </a:cubicBezTo>
                      <a:cubicBezTo>
                        <a:pt x="801" y="3044"/>
                        <a:pt x="805" y="3049"/>
                        <a:pt x="810" y="3053"/>
                      </a:cubicBezTo>
                      <a:cubicBezTo>
                        <a:pt x="828" y="3071"/>
                        <a:pt x="842" y="3094"/>
                        <a:pt x="860" y="3112"/>
                      </a:cubicBezTo>
                      <a:cubicBezTo>
                        <a:pt x="864" y="3117"/>
                        <a:pt x="869" y="3121"/>
                        <a:pt x="873" y="3131"/>
                      </a:cubicBezTo>
                      <a:cubicBezTo>
                        <a:pt x="892" y="3149"/>
                        <a:pt x="905" y="3162"/>
                        <a:pt x="919" y="3181"/>
                      </a:cubicBezTo>
                      <a:cubicBezTo>
                        <a:pt x="928" y="3190"/>
                        <a:pt x="932" y="3194"/>
                        <a:pt x="937" y="3203"/>
                      </a:cubicBezTo>
                      <a:cubicBezTo>
                        <a:pt x="955" y="3217"/>
                        <a:pt x="969" y="3235"/>
                        <a:pt x="983" y="3249"/>
                      </a:cubicBezTo>
                      <a:cubicBezTo>
                        <a:pt x="992" y="3258"/>
                        <a:pt x="996" y="3267"/>
                        <a:pt x="1005" y="3272"/>
                      </a:cubicBezTo>
                      <a:cubicBezTo>
                        <a:pt x="1019" y="3290"/>
                        <a:pt x="1033" y="3303"/>
                        <a:pt x="1051" y="3317"/>
                      </a:cubicBezTo>
                      <a:cubicBezTo>
                        <a:pt x="1055" y="3326"/>
                        <a:pt x="1064" y="3331"/>
                        <a:pt x="1069" y="3340"/>
                      </a:cubicBezTo>
                      <a:cubicBezTo>
                        <a:pt x="1087" y="3353"/>
                        <a:pt x="1101" y="3372"/>
                        <a:pt x="1114" y="3385"/>
                      </a:cubicBezTo>
                      <a:cubicBezTo>
                        <a:pt x="1124" y="3390"/>
                        <a:pt x="1133" y="3399"/>
                        <a:pt x="1137" y="3408"/>
                      </a:cubicBezTo>
                      <a:cubicBezTo>
                        <a:pt x="1155" y="3422"/>
                        <a:pt x="1169" y="3435"/>
                        <a:pt x="1183" y="3449"/>
                      </a:cubicBezTo>
                      <a:cubicBezTo>
                        <a:pt x="1192" y="3458"/>
                        <a:pt x="1201" y="3463"/>
                        <a:pt x="1205" y="3472"/>
                      </a:cubicBezTo>
                      <a:cubicBezTo>
                        <a:pt x="1224" y="3485"/>
                        <a:pt x="1237" y="3499"/>
                        <a:pt x="1255" y="3513"/>
                      </a:cubicBezTo>
                      <a:cubicBezTo>
                        <a:pt x="1264" y="3517"/>
                        <a:pt x="1269" y="3526"/>
                        <a:pt x="1278" y="3531"/>
                      </a:cubicBezTo>
                      <a:cubicBezTo>
                        <a:pt x="1296" y="3549"/>
                        <a:pt x="1310" y="3563"/>
                        <a:pt x="1328" y="3576"/>
                      </a:cubicBezTo>
                      <a:cubicBezTo>
                        <a:pt x="1337" y="3581"/>
                        <a:pt x="1342" y="3585"/>
                        <a:pt x="1351" y="3594"/>
                      </a:cubicBezTo>
                      <a:cubicBezTo>
                        <a:pt x="1369" y="3608"/>
                        <a:pt x="1387" y="3622"/>
                        <a:pt x="1405" y="3635"/>
                      </a:cubicBezTo>
                      <a:cubicBezTo>
                        <a:pt x="1410" y="3640"/>
                        <a:pt x="1419" y="3644"/>
                        <a:pt x="1424" y="3654"/>
                      </a:cubicBezTo>
                      <a:cubicBezTo>
                        <a:pt x="1446" y="3667"/>
                        <a:pt x="1465" y="3681"/>
                        <a:pt x="1483" y="3694"/>
                      </a:cubicBezTo>
                      <a:cubicBezTo>
                        <a:pt x="1487" y="3699"/>
                        <a:pt x="1496" y="3704"/>
                        <a:pt x="1501" y="3708"/>
                      </a:cubicBezTo>
                      <a:cubicBezTo>
                        <a:pt x="1524" y="3726"/>
                        <a:pt x="1546" y="3740"/>
                        <a:pt x="1569" y="3758"/>
                      </a:cubicBezTo>
                      <a:cubicBezTo>
                        <a:pt x="1574" y="3758"/>
                        <a:pt x="1574" y="3763"/>
                        <a:pt x="1578" y="3763"/>
                      </a:cubicBezTo>
                      <a:cubicBezTo>
                        <a:pt x="1574" y="3517"/>
                        <a:pt x="1587" y="3267"/>
                        <a:pt x="1619" y="3017"/>
                      </a:cubicBezTo>
                      <a:cubicBezTo>
                        <a:pt x="1742" y="2030"/>
                        <a:pt x="2124" y="1020"/>
                        <a:pt x="2611" y="116"/>
                      </a:cubicBezTo>
                      <a:cubicBezTo>
                        <a:pt x="2413" y="36"/>
                        <a:pt x="2219" y="0"/>
                        <a:pt x="203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21"/>
                <p:cNvSpPr/>
                <p:nvPr/>
              </p:nvSpPr>
              <p:spPr>
                <a:xfrm>
                  <a:off x="7290242" y="2301853"/>
                  <a:ext cx="281979" cy="3361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21" h="4912" extrusionOk="0">
                      <a:moveTo>
                        <a:pt x="405" y="1"/>
                      </a:moveTo>
                      <a:cubicBezTo>
                        <a:pt x="264" y="214"/>
                        <a:pt x="128" y="437"/>
                        <a:pt x="0" y="669"/>
                      </a:cubicBezTo>
                      <a:cubicBezTo>
                        <a:pt x="1064" y="1274"/>
                        <a:pt x="1542" y="3302"/>
                        <a:pt x="1878" y="4748"/>
                      </a:cubicBezTo>
                      <a:cubicBezTo>
                        <a:pt x="1892" y="4803"/>
                        <a:pt x="1906" y="4857"/>
                        <a:pt x="1919" y="4912"/>
                      </a:cubicBezTo>
                      <a:cubicBezTo>
                        <a:pt x="2092" y="4857"/>
                        <a:pt x="2265" y="4794"/>
                        <a:pt x="2429" y="4712"/>
                      </a:cubicBezTo>
                      <a:cubicBezTo>
                        <a:pt x="2456" y="4698"/>
                        <a:pt x="2483" y="4685"/>
                        <a:pt x="2510" y="4671"/>
                      </a:cubicBezTo>
                      <a:cubicBezTo>
                        <a:pt x="2538" y="4657"/>
                        <a:pt x="2565" y="4644"/>
                        <a:pt x="2588" y="4630"/>
                      </a:cubicBezTo>
                      <a:lnTo>
                        <a:pt x="2592" y="4630"/>
                      </a:lnTo>
                      <a:cubicBezTo>
                        <a:pt x="2615" y="4616"/>
                        <a:pt x="2642" y="4603"/>
                        <a:pt x="2670" y="4589"/>
                      </a:cubicBezTo>
                      <a:cubicBezTo>
                        <a:pt x="2670" y="4584"/>
                        <a:pt x="2670" y="4584"/>
                        <a:pt x="2670" y="4584"/>
                      </a:cubicBezTo>
                      <a:cubicBezTo>
                        <a:pt x="2697" y="4571"/>
                        <a:pt x="2720" y="4557"/>
                        <a:pt x="2747" y="4539"/>
                      </a:cubicBezTo>
                      <a:cubicBezTo>
                        <a:pt x="2774" y="4525"/>
                        <a:pt x="2797" y="4507"/>
                        <a:pt x="2824" y="4494"/>
                      </a:cubicBezTo>
                      <a:cubicBezTo>
                        <a:pt x="2852" y="4475"/>
                        <a:pt x="2874" y="4462"/>
                        <a:pt x="2902" y="4444"/>
                      </a:cubicBezTo>
                      <a:cubicBezTo>
                        <a:pt x="2924" y="4425"/>
                        <a:pt x="2952" y="4407"/>
                        <a:pt x="2974" y="4393"/>
                      </a:cubicBezTo>
                      <a:cubicBezTo>
                        <a:pt x="2974" y="4393"/>
                        <a:pt x="2974" y="4389"/>
                        <a:pt x="2979" y="4389"/>
                      </a:cubicBezTo>
                      <a:cubicBezTo>
                        <a:pt x="3002" y="4375"/>
                        <a:pt x="3024" y="4357"/>
                        <a:pt x="3047" y="4339"/>
                      </a:cubicBezTo>
                      <a:lnTo>
                        <a:pt x="3052" y="4339"/>
                      </a:lnTo>
                      <a:cubicBezTo>
                        <a:pt x="3074" y="4321"/>
                        <a:pt x="3097" y="4303"/>
                        <a:pt x="3120" y="4284"/>
                      </a:cubicBezTo>
                      <a:cubicBezTo>
                        <a:pt x="3120" y="4284"/>
                        <a:pt x="3120" y="4284"/>
                        <a:pt x="3124" y="4280"/>
                      </a:cubicBezTo>
                      <a:cubicBezTo>
                        <a:pt x="3147" y="4262"/>
                        <a:pt x="3170" y="4243"/>
                        <a:pt x="3193" y="4225"/>
                      </a:cubicBezTo>
                      <a:cubicBezTo>
                        <a:pt x="3215" y="4207"/>
                        <a:pt x="3238" y="4189"/>
                        <a:pt x="3261" y="4166"/>
                      </a:cubicBezTo>
                      <a:cubicBezTo>
                        <a:pt x="3284" y="4148"/>
                        <a:pt x="3306" y="4130"/>
                        <a:pt x="3329" y="4107"/>
                      </a:cubicBezTo>
                      <a:cubicBezTo>
                        <a:pt x="3352" y="4089"/>
                        <a:pt x="3375" y="4066"/>
                        <a:pt x="3397" y="4048"/>
                      </a:cubicBezTo>
                      <a:cubicBezTo>
                        <a:pt x="3397" y="4043"/>
                        <a:pt x="3397" y="4043"/>
                        <a:pt x="3397" y="4043"/>
                      </a:cubicBezTo>
                      <a:cubicBezTo>
                        <a:pt x="3420" y="4025"/>
                        <a:pt x="3438" y="4002"/>
                        <a:pt x="3461" y="3984"/>
                      </a:cubicBezTo>
                      <a:cubicBezTo>
                        <a:pt x="3461" y="3980"/>
                        <a:pt x="3461" y="3980"/>
                        <a:pt x="3461" y="3980"/>
                      </a:cubicBezTo>
                      <a:cubicBezTo>
                        <a:pt x="3484" y="3961"/>
                        <a:pt x="3506" y="3939"/>
                        <a:pt x="3525" y="3916"/>
                      </a:cubicBezTo>
                      <a:cubicBezTo>
                        <a:pt x="3547" y="3893"/>
                        <a:pt x="3566" y="3871"/>
                        <a:pt x="3588" y="3848"/>
                      </a:cubicBezTo>
                      <a:cubicBezTo>
                        <a:pt x="3611" y="3825"/>
                        <a:pt x="3629" y="3802"/>
                        <a:pt x="3647" y="3780"/>
                      </a:cubicBezTo>
                      <a:lnTo>
                        <a:pt x="3652" y="3780"/>
                      </a:lnTo>
                      <a:cubicBezTo>
                        <a:pt x="3670" y="3757"/>
                        <a:pt x="3688" y="3734"/>
                        <a:pt x="3706" y="3711"/>
                      </a:cubicBezTo>
                      <a:cubicBezTo>
                        <a:pt x="3729" y="3689"/>
                        <a:pt x="3747" y="3661"/>
                        <a:pt x="3766" y="3639"/>
                      </a:cubicBezTo>
                      <a:cubicBezTo>
                        <a:pt x="3784" y="3616"/>
                        <a:pt x="3802" y="3589"/>
                        <a:pt x="3820" y="3566"/>
                      </a:cubicBezTo>
                      <a:cubicBezTo>
                        <a:pt x="3838" y="3543"/>
                        <a:pt x="3857" y="3516"/>
                        <a:pt x="3875" y="3493"/>
                      </a:cubicBezTo>
                      <a:cubicBezTo>
                        <a:pt x="3893" y="3466"/>
                        <a:pt x="3911" y="3439"/>
                        <a:pt x="3929" y="3416"/>
                      </a:cubicBezTo>
                      <a:cubicBezTo>
                        <a:pt x="3998" y="3311"/>
                        <a:pt x="4061" y="3207"/>
                        <a:pt x="4120" y="3097"/>
                      </a:cubicBezTo>
                      <a:cubicBezTo>
                        <a:pt x="3397" y="1715"/>
                        <a:pt x="1919" y="678"/>
                        <a:pt x="428" y="14"/>
                      </a:cubicBezTo>
                      <a:cubicBezTo>
                        <a:pt x="419" y="10"/>
                        <a:pt x="414" y="5"/>
                        <a:pt x="40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21"/>
                <p:cNvSpPr/>
                <p:nvPr/>
              </p:nvSpPr>
              <p:spPr>
                <a:xfrm>
                  <a:off x="7213332" y="2360356"/>
                  <a:ext cx="194259" cy="289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39" h="4226" extrusionOk="0">
                      <a:moveTo>
                        <a:pt x="1020" y="0"/>
                      </a:moveTo>
                      <a:cubicBezTo>
                        <a:pt x="542" y="892"/>
                        <a:pt x="169" y="1874"/>
                        <a:pt x="51" y="2838"/>
                      </a:cubicBezTo>
                      <a:cubicBezTo>
                        <a:pt x="15" y="3129"/>
                        <a:pt x="1" y="3416"/>
                        <a:pt x="15" y="3698"/>
                      </a:cubicBezTo>
                      <a:cubicBezTo>
                        <a:pt x="33" y="3707"/>
                        <a:pt x="51" y="3720"/>
                        <a:pt x="69" y="3729"/>
                      </a:cubicBezTo>
                      <a:lnTo>
                        <a:pt x="83" y="3739"/>
                      </a:lnTo>
                      <a:cubicBezTo>
                        <a:pt x="96" y="3748"/>
                        <a:pt x="115" y="3757"/>
                        <a:pt x="133" y="3766"/>
                      </a:cubicBezTo>
                      <a:cubicBezTo>
                        <a:pt x="137" y="3766"/>
                        <a:pt x="137" y="3770"/>
                        <a:pt x="142" y="3770"/>
                      </a:cubicBezTo>
                      <a:cubicBezTo>
                        <a:pt x="183" y="3793"/>
                        <a:pt x="219" y="3811"/>
                        <a:pt x="260" y="3834"/>
                      </a:cubicBezTo>
                      <a:lnTo>
                        <a:pt x="265" y="3834"/>
                      </a:lnTo>
                      <a:cubicBezTo>
                        <a:pt x="278" y="3843"/>
                        <a:pt x="297" y="3848"/>
                        <a:pt x="310" y="3857"/>
                      </a:cubicBezTo>
                      <a:cubicBezTo>
                        <a:pt x="319" y="3861"/>
                        <a:pt x="328" y="3866"/>
                        <a:pt x="337" y="3870"/>
                      </a:cubicBezTo>
                      <a:cubicBezTo>
                        <a:pt x="351" y="3875"/>
                        <a:pt x="369" y="3884"/>
                        <a:pt x="383" y="3889"/>
                      </a:cubicBezTo>
                      <a:cubicBezTo>
                        <a:pt x="392" y="3893"/>
                        <a:pt x="401" y="3898"/>
                        <a:pt x="415" y="3902"/>
                      </a:cubicBezTo>
                      <a:cubicBezTo>
                        <a:pt x="433" y="3911"/>
                        <a:pt x="451" y="3920"/>
                        <a:pt x="474" y="3930"/>
                      </a:cubicBezTo>
                      <a:cubicBezTo>
                        <a:pt x="492" y="3939"/>
                        <a:pt x="510" y="3943"/>
                        <a:pt x="524" y="3952"/>
                      </a:cubicBezTo>
                      <a:cubicBezTo>
                        <a:pt x="538" y="3957"/>
                        <a:pt x="551" y="3961"/>
                        <a:pt x="565" y="3966"/>
                      </a:cubicBezTo>
                      <a:cubicBezTo>
                        <a:pt x="578" y="3971"/>
                        <a:pt x="592" y="3975"/>
                        <a:pt x="606" y="3984"/>
                      </a:cubicBezTo>
                      <a:cubicBezTo>
                        <a:pt x="619" y="3989"/>
                        <a:pt x="628" y="3993"/>
                        <a:pt x="642" y="3998"/>
                      </a:cubicBezTo>
                      <a:cubicBezTo>
                        <a:pt x="656" y="4002"/>
                        <a:pt x="674" y="4007"/>
                        <a:pt x="688" y="4011"/>
                      </a:cubicBezTo>
                      <a:cubicBezTo>
                        <a:pt x="701" y="4016"/>
                        <a:pt x="710" y="4021"/>
                        <a:pt x="719" y="4025"/>
                      </a:cubicBezTo>
                      <a:cubicBezTo>
                        <a:pt x="747" y="4034"/>
                        <a:pt x="774" y="4043"/>
                        <a:pt x="801" y="4048"/>
                      </a:cubicBezTo>
                      <a:cubicBezTo>
                        <a:pt x="806" y="4052"/>
                        <a:pt x="815" y="4052"/>
                        <a:pt x="819" y="4057"/>
                      </a:cubicBezTo>
                      <a:cubicBezTo>
                        <a:pt x="842" y="4061"/>
                        <a:pt x="860" y="4071"/>
                        <a:pt x="883" y="4075"/>
                      </a:cubicBezTo>
                      <a:cubicBezTo>
                        <a:pt x="892" y="4080"/>
                        <a:pt x="901" y="4080"/>
                        <a:pt x="910" y="4084"/>
                      </a:cubicBezTo>
                      <a:cubicBezTo>
                        <a:pt x="933" y="4089"/>
                        <a:pt x="951" y="4093"/>
                        <a:pt x="970" y="4098"/>
                      </a:cubicBezTo>
                      <a:cubicBezTo>
                        <a:pt x="979" y="4102"/>
                        <a:pt x="988" y="4102"/>
                        <a:pt x="997" y="4107"/>
                      </a:cubicBezTo>
                      <a:cubicBezTo>
                        <a:pt x="1024" y="4111"/>
                        <a:pt x="1051" y="4121"/>
                        <a:pt x="1083" y="4125"/>
                      </a:cubicBezTo>
                      <a:cubicBezTo>
                        <a:pt x="1115" y="4134"/>
                        <a:pt x="1151" y="4143"/>
                        <a:pt x="1188" y="4148"/>
                      </a:cubicBezTo>
                      <a:cubicBezTo>
                        <a:pt x="1197" y="4152"/>
                        <a:pt x="1211" y="4152"/>
                        <a:pt x="1220" y="4157"/>
                      </a:cubicBezTo>
                      <a:cubicBezTo>
                        <a:pt x="1242" y="4162"/>
                        <a:pt x="1265" y="4166"/>
                        <a:pt x="1292" y="4171"/>
                      </a:cubicBezTo>
                      <a:cubicBezTo>
                        <a:pt x="1306" y="4171"/>
                        <a:pt x="1315" y="4175"/>
                        <a:pt x="1329" y="4175"/>
                      </a:cubicBezTo>
                      <a:cubicBezTo>
                        <a:pt x="1352" y="4180"/>
                        <a:pt x="1374" y="4184"/>
                        <a:pt x="1397" y="4184"/>
                      </a:cubicBezTo>
                      <a:cubicBezTo>
                        <a:pt x="1411" y="4189"/>
                        <a:pt x="1424" y="4189"/>
                        <a:pt x="1438" y="4193"/>
                      </a:cubicBezTo>
                      <a:cubicBezTo>
                        <a:pt x="1461" y="4193"/>
                        <a:pt x="1483" y="4198"/>
                        <a:pt x="1506" y="4202"/>
                      </a:cubicBezTo>
                      <a:cubicBezTo>
                        <a:pt x="1515" y="4202"/>
                        <a:pt x="1529" y="4202"/>
                        <a:pt x="1543" y="4207"/>
                      </a:cubicBezTo>
                      <a:cubicBezTo>
                        <a:pt x="1570" y="4207"/>
                        <a:pt x="1597" y="4212"/>
                        <a:pt x="1624" y="4212"/>
                      </a:cubicBezTo>
                      <a:cubicBezTo>
                        <a:pt x="1629" y="4212"/>
                        <a:pt x="1638" y="4216"/>
                        <a:pt x="1643" y="4216"/>
                      </a:cubicBezTo>
                      <a:cubicBezTo>
                        <a:pt x="1679" y="4216"/>
                        <a:pt x="1715" y="4221"/>
                        <a:pt x="1747" y="4221"/>
                      </a:cubicBezTo>
                      <a:lnTo>
                        <a:pt x="1779" y="4221"/>
                      </a:lnTo>
                      <a:cubicBezTo>
                        <a:pt x="1802" y="4225"/>
                        <a:pt x="1825" y="4225"/>
                        <a:pt x="1852" y="4225"/>
                      </a:cubicBezTo>
                      <a:lnTo>
                        <a:pt x="2061" y="4225"/>
                      </a:lnTo>
                      <a:cubicBezTo>
                        <a:pt x="2075" y="4225"/>
                        <a:pt x="2084" y="4225"/>
                        <a:pt x="2097" y="4221"/>
                      </a:cubicBezTo>
                      <a:lnTo>
                        <a:pt x="2170" y="4221"/>
                      </a:lnTo>
                      <a:cubicBezTo>
                        <a:pt x="2179" y="4216"/>
                        <a:pt x="2188" y="4216"/>
                        <a:pt x="2202" y="4216"/>
                      </a:cubicBezTo>
                      <a:cubicBezTo>
                        <a:pt x="2234" y="4216"/>
                        <a:pt x="2266" y="4212"/>
                        <a:pt x="2302" y="4207"/>
                      </a:cubicBezTo>
                      <a:lnTo>
                        <a:pt x="2320" y="4207"/>
                      </a:lnTo>
                      <a:cubicBezTo>
                        <a:pt x="2347" y="4202"/>
                        <a:pt x="2375" y="4198"/>
                        <a:pt x="2402" y="4198"/>
                      </a:cubicBezTo>
                      <a:cubicBezTo>
                        <a:pt x="2416" y="4193"/>
                        <a:pt x="2425" y="4193"/>
                        <a:pt x="2438" y="4193"/>
                      </a:cubicBezTo>
                      <a:cubicBezTo>
                        <a:pt x="2457" y="4189"/>
                        <a:pt x="2479" y="4184"/>
                        <a:pt x="2502" y="4184"/>
                      </a:cubicBezTo>
                      <a:cubicBezTo>
                        <a:pt x="2516" y="4180"/>
                        <a:pt x="2529" y="4180"/>
                        <a:pt x="2543" y="4175"/>
                      </a:cubicBezTo>
                      <a:cubicBezTo>
                        <a:pt x="2561" y="4175"/>
                        <a:pt x="2584" y="4171"/>
                        <a:pt x="2602" y="4166"/>
                      </a:cubicBezTo>
                      <a:cubicBezTo>
                        <a:pt x="2616" y="4162"/>
                        <a:pt x="2629" y="4162"/>
                        <a:pt x="2643" y="4157"/>
                      </a:cubicBezTo>
                      <a:cubicBezTo>
                        <a:pt x="2661" y="4152"/>
                        <a:pt x="2684" y="4148"/>
                        <a:pt x="2707" y="4143"/>
                      </a:cubicBezTo>
                      <a:cubicBezTo>
                        <a:pt x="2716" y="4143"/>
                        <a:pt x="2729" y="4139"/>
                        <a:pt x="2739" y="4139"/>
                      </a:cubicBezTo>
                      <a:cubicBezTo>
                        <a:pt x="2770" y="4130"/>
                        <a:pt x="2802" y="4125"/>
                        <a:pt x="2830" y="4116"/>
                      </a:cubicBezTo>
                      <a:lnTo>
                        <a:pt x="2839" y="4116"/>
                      </a:lnTo>
                      <a:cubicBezTo>
                        <a:pt x="2825" y="4057"/>
                        <a:pt x="2811" y="3998"/>
                        <a:pt x="2798" y="3939"/>
                      </a:cubicBezTo>
                      <a:cubicBezTo>
                        <a:pt x="2466" y="2533"/>
                        <a:pt x="2002" y="560"/>
                        <a:pt x="102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21"/>
                <p:cNvSpPr/>
                <p:nvPr/>
              </p:nvSpPr>
              <p:spPr>
                <a:xfrm>
                  <a:off x="7144564" y="2148444"/>
                  <a:ext cx="198911" cy="135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7" h="1979" extrusionOk="0">
                      <a:moveTo>
                        <a:pt x="1793" y="1"/>
                      </a:moveTo>
                      <a:cubicBezTo>
                        <a:pt x="1747" y="14"/>
                        <a:pt x="1706" y="28"/>
                        <a:pt x="1661" y="41"/>
                      </a:cubicBezTo>
                      <a:cubicBezTo>
                        <a:pt x="1661" y="46"/>
                        <a:pt x="1661" y="46"/>
                        <a:pt x="1656" y="46"/>
                      </a:cubicBezTo>
                      <a:cubicBezTo>
                        <a:pt x="1574" y="78"/>
                        <a:pt x="1493" y="110"/>
                        <a:pt x="1406" y="146"/>
                      </a:cubicBezTo>
                      <a:cubicBezTo>
                        <a:pt x="1406" y="146"/>
                        <a:pt x="1406" y="146"/>
                        <a:pt x="1402" y="151"/>
                      </a:cubicBezTo>
                      <a:cubicBezTo>
                        <a:pt x="1320" y="187"/>
                        <a:pt x="1242" y="223"/>
                        <a:pt x="1161" y="269"/>
                      </a:cubicBezTo>
                      <a:cubicBezTo>
                        <a:pt x="1161" y="269"/>
                        <a:pt x="1156" y="269"/>
                        <a:pt x="1156" y="273"/>
                      </a:cubicBezTo>
                      <a:cubicBezTo>
                        <a:pt x="1079" y="314"/>
                        <a:pt x="1001" y="360"/>
                        <a:pt x="924" y="405"/>
                      </a:cubicBezTo>
                      <a:cubicBezTo>
                        <a:pt x="924" y="410"/>
                        <a:pt x="920" y="410"/>
                        <a:pt x="920" y="410"/>
                      </a:cubicBezTo>
                      <a:cubicBezTo>
                        <a:pt x="842" y="460"/>
                        <a:pt x="769" y="510"/>
                        <a:pt x="701" y="560"/>
                      </a:cubicBezTo>
                      <a:cubicBezTo>
                        <a:pt x="697" y="564"/>
                        <a:pt x="692" y="564"/>
                        <a:pt x="692" y="569"/>
                      </a:cubicBezTo>
                      <a:cubicBezTo>
                        <a:pt x="619" y="619"/>
                        <a:pt x="551" y="678"/>
                        <a:pt x="483" y="733"/>
                      </a:cubicBezTo>
                      <a:cubicBezTo>
                        <a:pt x="483" y="737"/>
                        <a:pt x="478" y="737"/>
                        <a:pt x="478" y="742"/>
                      </a:cubicBezTo>
                      <a:cubicBezTo>
                        <a:pt x="410" y="796"/>
                        <a:pt x="347" y="860"/>
                        <a:pt x="283" y="924"/>
                      </a:cubicBezTo>
                      <a:cubicBezTo>
                        <a:pt x="278" y="924"/>
                        <a:pt x="278" y="924"/>
                        <a:pt x="278" y="928"/>
                      </a:cubicBezTo>
                      <a:cubicBezTo>
                        <a:pt x="215" y="992"/>
                        <a:pt x="151" y="1056"/>
                        <a:pt x="92" y="1124"/>
                      </a:cubicBezTo>
                      <a:cubicBezTo>
                        <a:pt x="92" y="1128"/>
                        <a:pt x="92" y="1128"/>
                        <a:pt x="87" y="1128"/>
                      </a:cubicBezTo>
                      <a:cubicBezTo>
                        <a:pt x="60" y="1165"/>
                        <a:pt x="33" y="1201"/>
                        <a:pt x="1" y="1233"/>
                      </a:cubicBezTo>
                      <a:cubicBezTo>
                        <a:pt x="1" y="1233"/>
                        <a:pt x="1" y="1237"/>
                        <a:pt x="1" y="1237"/>
                      </a:cubicBezTo>
                      <a:cubicBezTo>
                        <a:pt x="724" y="1360"/>
                        <a:pt x="1588" y="1606"/>
                        <a:pt x="2457" y="1979"/>
                      </a:cubicBezTo>
                      <a:cubicBezTo>
                        <a:pt x="2520" y="1879"/>
                        <a:pt x="2588" y="1783"/>
                        <a:pt x="2657" y="1692"/>
                      </a:cubicBezTo>
                      <a:cubicBezTo>
                        <a:pt x="2739" y="1574"/>
                        <a:pt x="2820" y="1465"/>
                        <a:pt x="2907" y="1356"/>
                      </a:cubicBezTo>
                      <a:cubicBezTo>
                        <a:pt x="2084" y="924"/>
                        <a:pt x="1824" y="437"/>
                        <a:pt x="17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21"/>
                <p:cNvSpPr/>
                <p:nvPr/>
              </p:nvSpPr>
              <p:spPr>
                <a:xfrm>
                  <a:off x="7282099" y="2135991"/>
                  <a:ext cx="149166" cy="93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0" h="1370" extrusionOk="0">
                      <a:moveTo>
                        <a:pt x="865" y="1"/>
                      </a:moveTo>
                      <a:cubicBezTo>
                        <a:pt x="833" y="1"/>
                        <a:pt x="806" y="5"/>
                        <a:pt x="774" y="5"/>
                      </a:cubicBezTo>
                      <a:lnTo>
                        <a:pt x="760" y="5"/>
                      </a:lnTo>
                      <a:cubicBezTo>
                        <a:pt x="688" y="10"/>
                        <a:pt x="615" y="14"/>
                        <a:pt x="547" y="19"/>
                      </a:cubicBezTo>
                      <a:cubicBezTo>
                        <a:pt x="542" y="19"/>
                        <a:pt x="538" y="23"/>
                        <a:pt x="538" y="23"/>
                      </a:cubicBezTo>
                      <a:cubicBezTo>
                        <a:pt x="506" y="23"/>
                        <a:pt x="474" y="28"/>
                        <a:pt x="442" y="32"/>
                      </a:cubicBezTo>
                      <a:cubicBezTo>
                        <a:pt x="433" y="32"/>
                        <a:pt x="428" y="32"/>
                        <a:pt x="424" y="37"/>
                      </a:cubicBezTo>
                      <a:cubicBezTo>
                        <a:pt x="392" y="42"/>
                        <a:pt x="365" y="46"/>
                        <a:pt x="333" y="51"/>
                      </a:cubicBezTo>
                      <a:lnTo>
                        <a:pt x="319" y="51"/>
                      </a:lnTo>
                      <a:cubicBezTo>
                        <a:pt x="215" y="69"/>
                        <a:pt x="106" y="92"/>
                        <a:pt x="5" y="119"/>
                      </a:cubicBezTo>
                      <a:lnTo>
                        <a:pt x="1" y="119"/>
                      </a:lnTo>
                      <a:cubicBezTo>
                        <a:pt x="24" y="519"/>
                        <a:pt x="256" y="969"/>
                        <a:pt x="1033" y="1369"/>
                      </a:cubicBezTo>
                      <a:cubicBezTo>
                        <a:pt x="1429" y="887"/>
                        <a:pt x="1825" y="492"/>
                        <a:pt x="2179" y="219"/>
                      </a:cubicBezTo>
                      <a:cubicBezTo>
                        <a:pt x="2147" y="205"/>
                        <a:pt x="2116" y="196"/>
                        <a:pt x="2084" y="183"/>
                      </a:cubicBezTo>
                      <a:cubicBezTo>
                        <a:pt x="2052" y="173"/>
                        <a:pt x="2020" y="164"/>
                        <a:pt x="1988" y="155"/>
                      </a:cubicBezTo>
                      <a:cubicBezTo>
                        <a:pt x="1988" y="155"/>
                        <a:pt x="1984" y="155"/>
                        <a:pt x="1984" y="151"/>
                      </a:cubicBezTo>
                      <a:cubicBezTo>
                        <a:pt x="1952" y="146"/>
                        <a:pt x="1925" y="137"/>
                        <a:pt x="1897" y="128"/>
                      </a:cubicBezTo>
                      <a:cubicBezTo>
                        <a:pt x="1893" y="128"/>
                        <a:pt x="1884" y="128"/>
                        <a:pt x="1879" y="123"/>
                      </a:cubicBezTo>
                      <a:cubicBezTo>
                        <a:pt x="1847" y="114"/>
                        <a:pt x="1815" y="110"/>
                        <a:pt x="1779" y="101"/>
                      </a:cubicBezTo>
                      <a:cubicBezTo>
                        <a:pt x="1747" y="92"/>
                        <a:pt x="1711" y="82"/>
                        <a:pt x="1674" y="78"/>
                      </a:cubicBezTo>
                      <a:cubicBezTo>
                        <a:pt x="1665" y="73"/>
                        <a:pt x="1652" y="73"/>
                        <a:pt x="1643" y="69"/>
                      </a:cubicBezTo>
                      <a:cubicBezTo>
                        <a:pt x="1615" y="64"/>
                        <a:pt x="1593" y="60"/>
                        <a:pt x="1570" y="55"/>
                      </a:cubicBezTo>
                      <a:cubicBezTo>
                        <a:pt x="1556" y="55"/>
                        <a:pt x="1543" y="51"/>
                        <a:pt x="1529" y="51"/>
                      </a:cubicBezTo>
                      <a:cubicBezTo>
                        <a:pt x="1506" y="46"/>
                        <a:pt x="1483" y="42"/>
                        <a:pt x="1461" y="42"/>
                      </a:cubicBezTo>
                      <a:cubicBezTo>
                        <a:pt x="1447" y="37"/>
                        <a:pt x="1438" y="37"/>
                        <a:pt x="1424" y="32"/>
                      </a:cubicBezTo>
                      <a:cubicBezTo>
                        <a:pt x="1397" y="32"/>
                        <a:pt x="1374" y="28"/>
                        <a:pt x="1347" y="23"/>
                      </a:cubicBezTo>
                      <a:lnTo>
                        <a:pt x="1320" y="23"/>
                      </a:lnTo>
                      <a:cubicBezTo>
                        <a:pt x="1247" y="14"/>
                        <a:pt x="1179" y="10"/>
                        <a:pt x="1106" y="5"/>
                      </a:cubicBezTo>
                      <a:lnTo>
                        <a:pt x="1083" y="5"/>
                      </a:lnTo>
                      <a:cubicBezTo>
                        <a:pt x="1056" y="5"/>
                        <a:pt x="1029" y="1"/>
                        <a:pt x="100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21"/>
                <p:cNvSpPr/>
                <p:nvPr/>
              </p:nvSpPr>
              <p:spPr>
                <a:xfrm>
                  <a:off x="7366125" y="2156860"/>
                  <a:ext cx="208286" cy="1195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4" h="1747" extrusionOk="0">
                      <a:moveTo>
                        <a:pt x="1179" y="0"/>
                      </a:moveTo>
                      <a:cubicBezTo>
                        <a:pt x="828" y="250"/>
                        <a:pt x="419" y="655"/>
                        <a:pt x="1" y="1160"/>
                      </a:cubicBezTo>
                      <a:cubicBezTo>
                        <a:pt x="660" y="1451"/>
                        <a:pt x="1320" y="1515"/>
                        <a:pt x="1920" y="1574"/>
                      </a:cubicBezTo>
                      <a:cubicBezTo>
                        <a:pt x="2325" y="1610"/>
                        <a:pt x="2702" y="1647"/>
                        <a:pt x="3043" y="1747"/>
                      </a:cubicBezTo>
                      <a:cubicBezTo>
                        <a:pt x="2948" y="1556"/>
                        <a:pt x="2834" y="1374"/>
                        <a:pt x="2707" y="1201"/>
                      </a:cubicBezTo>
                      <a:lnTo>
                        <a:pt x="2702" y="1201"/>
                      </a:lnTo>
                      <a:cubicBezTo>
                        <a:pt x="2688" y="1178"/>
                        <a:pt x="2670" y="1160"/>
                        <a:pt x="2657" y="1137"/>
                      </a:cubicBezTo>
                      <a:cubicBezTo>
                        <a:pt x="2657" y="1137"/>
                        <a:pt x="2652" y="1137"/>
                        <a:pt x="2652" y="1133"/>
                      </a:cubicBezTo>
                      <a:cubicBezTo>
                        <a:pt x="2638" y="1114"/>
                        <a:pt x="2620" y="1096"/>
                        <a:pt x="2607" y="1074"/>
                      </a:cubicBezTo>
                      <a:cubicBezTo>
                        <a:pt x="2602" y="1074"/>
                        <a:pt x="2602" y="1074"/>
                        <a:pt x="2602" y="1069"/>
                      </a:cubicBezTo>
                      <a:cubicBezTo>
                        <a:pt x="2502" y="951"/>
                        <a:pt x="2393" y="833"/>
                        <a:pt x="2279" y="723"/>
                      </a:cubicBezTo>
                      <a:cubicBezTo>
                        <a:pt x="2279" y="723"/>
                        <a:pt x="2275" y="719"/>
                        <a:pt x="2275" y="719"/>
                      </a:cubicBezTo>
                      <a:cubicBezTo>
                        <a:pt x="2256" y="701"/>
                        <a:pt x="2238" y="687"/>
                        <a:pt x="2225" y="673"/>
                      </a:cubicBezTo>
                      <a:cubicBezTo>
                        <a:pt x="2220" y="669"/>
                        <a:pt x="2215" y="664"/>
                        <a:pt x="2211" y="660"/>
                      </a:cubicBezTo>
                      <a:cubicBezTo>
                        <a:pt x="2193" y="646"/>
                        <a:pt x="2179" y="632"/>
                        <a:pt x="2165" y="619"/>
                      </a:cubicBezTo>
                      <a:cubicBezTo>
                        <a:pt x="2156" y="614"/>
                        <a:pt x="2152" y="610"/>
                        <a:pt x="2147" y="605"/>
                      </a:cubicBezTo>
                      <a:cubicBezTo>
                        <a:pt x="2129" y="592"/>
                        <a:pt x="2115" y="578"/>
                        <a:pt x="2102" y="564"/>
                      </a:cubicBezTo>
                      <a:cubicBezTo>
                        <a:pt x="2093" y="560"/>
                        <a:pt x="2088" y="555"/>
                        <a:pt x="2079" y="546"/>
                      </a:cubicBezTo>
                      <a:cubicBezTo>
                        <a:pt x="2065" y="537"/>
                        <a:pt x="2052" y="523"/>
                        <a:pt x="2034" y="510"/>
                      </a:cubicBezTo>
                      <a:cubicBezTo>
                        <a:pt x="2029" y="505"/>
                        <a:pt x="2020" y="501"/>
                        <a:pt x="2015" y="496"/>
                      </a:cubicBezTo>
                      <a:cubicBezTo>
                        <a:pt x="1997" y="482"/>
                        <a:pt x="1984" y="469"/>
                        <a:pt x="1965" y="460"/>
                      </a:cubicBezTo>
                      <a:cubicBezTo>
                        <a:pt x="1961" y="455"/>
                        <a:pt x="1956" y="451"/>
                        <a:pt x="1952" y="446"/>
                      </a:cubicBezTo>
                      <a:cubicBezTo>
                        <a:pt x="1874" y="387"/>
                        <a:pt x="1797" y="332"/>
                        <a:pt x="1715" y="282"/>
                      </a:cubicBezTo>
                      <a:cubicBezTo>
                        <a:pt x="1706" y="278"/>
                        <a:pt x="1697" y="273"/>
                        <a:pt x="1693" y="269"/>
                      </a:cubicBezTo>
                      <a:cubicBezTo>
                        <a:pt x="1674" y="260"/>
                        <a:pt x="1661" y="250"/>
                        <a:pt x="1647" y="241"/>
                      </a:cubicBezTo>
                      <a:cubicBezTo>
                        <a:pt x="1633" y="232"/>
                        <a:pt x="1624" y="228"/>
                        <a:pt x="1615" y="223"/>
                      </a:cubicBezTo>
                      <a:cubicBezTo>
                        <a:pt x="1602" y="214"/>
                        <a:pt x="1588" y="205"/>
                        <a:pt x="1570" y="196"/>
                      </a:cubicBezTo>
                      <a:cubicBezTo>
                        <a:pt x="1561" y="191"/>
                        <a:pt x="1552" y="182"/>
                        <a:pt x="1542" y="178"/>
                      </a:cubicBezTo>
                      <a:cubicBezTo>
                        <a:pt x="1524" y="169"/>
                        <a:pt x="1511" y="164"/>
                        <a:pt x="1497" y="155"/>
                      </a:cubicBezTo>
                      <a:cubicBezTo>
                        <a:pt x="1483" y="146"/>
                        <a:pt x="1474" y="141"/>
                        <a:pt x="1465" y="137"/>
                      </a:cubicBezTo>
                      <a:cubicBezTo>
                        <a:pt x="1447" y="128"/>
                        <a:pt x="1433" y="123"/>
                        <a:pt x="1420" y="114"/>
                      </a:cubicBezTo>
                      <a:cubicBezTo>
                        <a:pt x="1406" y="109"/>
                        <a:pt x="1397" y="100"/>
                        <a:pt x="1388" y="96"/>
                      </a:cubicBezTo>
                      <a:cubicBezTo>
                        <a:pt x="1370" y="87"/>
                        <a:pt x="1356" y="82"/>
                        <a:pt x="1342" y="73"/>
                      </a:cubicBezTo>
                      <a:cubicBezTo>
                        <a:pt x="1329" y="69"/>
                        <a:pt x="1320" y="64"/>
                        <a:pt x="1306" y="59"/>
                      </a:cubicBezTo>
                      <a:cubicBezTo>
                        <a:pt x="1292" y="50"/>
                        <a:pt x="1279" y="41"/>
                        <a:pt x="1260" y="37"/>
                      </a:cubicBezTo>
                      <a:cubicBezTo>
                        <a:pt x="1251" y="32"/>
                        <a:pt x="1238" y="28"/>
                        <a:pt x="1229" y="23"/>
                      </a:cubicBezTo>
                      <a:cubicBezTo>
                        <a:pt x="1210" y="14"/>
                        <a:pt x="1197" y="9"/>
                        <a:pt x="117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21"/>
                <p:cNvSpPr/>
                <p:nvPr/>
              </p:nvSpPr>
              <p:spPr>
                <a:xfrm>
                  <a:off x="7088866" y="2245813"/>
                  <a:ext cx="215402" cy="1637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8" h="2393" extrusionOk="0">
                      <a:moveTo>
                        <a:pt x="674" y="1"/>
                      </a:moveTo>
                      <a:cubicBezTo>
                        <a:pt x="674" y="5"/>
                        <a:pt x="674" y="5"/>
                        <a:pt x="674" y="5"/>
                      </a:cubicBezTo>
                      <a:cubicBezTo>
                        <a:pt x="660" y="24"/>
                        <a:pt x="647" y="46"/>
                        <a:pt x="633" y="65"/>
                      </a:cubicBezTo>
                      <a:cubicBezTo>
                        <a:pt x="628" y="69"/>
                        <a:pt x="628" y="74"/>
                        <a:pt x="624" y="78"/>
                      </a:cubicBezTo>
                      <a:cubicBezTo>
                        <a:pt x="610" y="96"/>
                        <a:pt x="597" y="115"/>
                        <a:pt x="587" y="137"/>
                      </a:cubicBezTo>
                      <a:cubicBezTo>
                        <a:pt x="583" y="142"/>
                        <a:pt x="578" y="146"/>
                        <a:pt x="574" y="151"/>
                      </a:cubicBezTo>
                      <a:cubicBezTo>
                        <a:pt x="565" y="169"/>
                        <a:pt x="551" y="192"/>
                        <a:pt x="542" y="210"/>
                      </a:cubicBezTo>
                      <a:cubicBezTo>
                        <a:pt x="537" y="215"/>
                        <a:pt x="533" y="224"/>
                        <a:pt x="528" y="228"/>
                      </a:cubicBezTo>
                      <a:cubicBezTo>
                        <a:pt x="519" y="247"/>
                        <a:pt x="506" y="265"/>
                        <a:pt x="497" y="283"/>
                      </a:cubicBezTo>
                      <a:cubicBezTo>
                        <a:pt x="492" y="292"/>
                        <a:pt x="487" y="301"/>
                        <a:pt x="483" y="306"/>
                      </a:cubicBezTo>
                      <a:cubicBezTo>
                        <a:pt x="474" y="324"/>
                        <a:pt x="465" y="342"/>
                        <a:pt x="456" y="360"/>
                      </a:cubicBezTo>
                      <a:cubicBezTo>
                        <a:pt x="451" y="369"/>
                        <a:pt x="447" y="378"/>
                        <a:pt x="442" y="387"/>
                      </a:cubicBezTo>
                      <a:cubicBezTo>
                        <a:pt x="433" y="406"/>
                        <a:pt x="424" y="419"/>
                        <a:pt x="415" y="438"/>
                      </a:cubicBezTo>
                      <a:cubicBezTo>
                        <a:pt x="410" y="447"/>
                        <a:pt x="401" y="456"/>
                        <a:pt x="396" y="465"/>
                      </a:cubicBezTo>
                      <a:cubicBezTo>
                        <a:pt x="392" y="483"/>
                        <a:pt x="383" y="501"/>
                        <a:pt x="374" y="519"/>
                      </a:cubicBezTo>
                      <a:cubicBezTo>
                        <a:pt x="369" y="528"/>
                        <a:pt x="365" y="538"/>
                        <a:pt x="360" y="551"/>
                      </a:cubicBezTo>
                      <a:cubicBezTo>
                        <a:pt x="351" y="565"/>
                        <a:pt x="342" y="583"/>
                        <a:pt x="337" y="601"/>
                      </a:cubicBezTo>
                      <a:cubicBezTo>
                        <a:pt x="328" y="610"/>
                        <a:pt x="324" y="619"/>
                        <a:pt x="319" y="633"/>
                      </a:cubicBezTo>
                      <a:cubicBezTo>
                        <a:pt x="315" y="651"/>
                        <a:pt x="306" y="665"/>
                        <a:pt x="301" y="683"/>
                      </a:cubicBezTo>
                      <a:cubicBezTo>
                        <a:pt x="292" y="692"/>
                        <a:pt x="287" y="706"/>
                        <a:pt x="283" y="719"/>
                      </a:cubicBezTo>
                      <a:cubicBezTo>
                        <a:pt x="278" y="733"/>
                        <a:pt x="269" y="751"/>
                        <a:pt x="265" y="765"/>
                      </a:cubicBezTo>
                      <a:cubicBezTo>
                        <a:pt x="260" y="779"/>
                        <a:pt x="256" y="792"/>
                        <a:pt x="251" y="806"/>
                      </a:cubicBezTo>
                      <a:cubicBezTo>
                        <a:pt x="242" y="820"/>
                        <a:pt x="237" y="838"/>
                        <a:pt x="233" y="851"/>
                      </a:cubicBezTo>
                      <a:cubicBezTo>
                        <a:pt x="228" y="865"/>
                        <a:pt x="224" y="879"/>
                        <a:pt x="219" y="892"/>
                      </a:cubicBezTo>
                      <a:cubicBezTo>
                        <a:pt x="210" y="906"/>
                        <a:pt x="205" y="924"/>
                        <a:pt x="201" y="938"/>
                      </a:cubicBezTo>
                      <a:cubicBezTo>
                        <a:pt x="196" y="951"/>
                        <a:pt x="192" y="970"/>
                        <a:pt x="187" y="983"/>
                      </a:cubicBezTo>
                      <a:cubicBezTo>
                        <a:pt x="183" y="997"/>
                        <a:pt x="178" y="1011"/>
                        <a:pt x="174" y="1024"/>
                      </a:cubicBezTo>
                      <a:cubicBezTo>
                        <a:pt x="169" y="1042"/>
                        <a:pt x="165" y="1061"/>
                        <a:pt x="160" y="1074"/>
                      </a:cubicBezTo>
                      <a:cubicBezTo>
                        <a:pt x="155" y="1088"/>
                        <a:pt x="151" y="1101"/>
                        <a:pt x="146" y="1115"/>
                      </a:cubicBezTo>
                      <a:cubicBezTo>
                        <a:pt x="142" y="1133"/>
                        <a:pt x="137" y="1151"/>
                        <a:pt x="128" y="1174"/>
                      </a:cubicBezTo>
                      <a:cubicBezTo>
                        <a:pt x="128" y="1183"/>
                        <a:pt x="124" y="1192"/>
                        <a:pt x="124" y="1206"/>
                      </a:cubicBezTo>
                      <a:cubicBezTo>
                        <a:pt x="115" y="1233"/>
                        <a:pt x="105" y="1265"/>
                        <a:pt x="101" y="1297"/>
                      </a:cubicBezTo>
                      <a:cubicBezTo>
                        <a:pt x="92" y="1324"/>
                        <a:pt x="87" y="1352"/>
                        <a:pt x="83" y="1379"/>
                      </a:cubicBezTo>
                      <a:cubicBezTo>
                        <a:pt x="78" y="1388"/>
                        <a:pt x="78" y="1397"/>
                        <a:pt x="74" y="1406"/>
                      </a:cubicBezTo>
                      <a:cubicBezTo>
                        <a:pt x="69" y="1429"/>
                        <a:pt x="69" y="1447"/>
                        <a:pt x="65" y="1470"/>
                      </a:cubicBezTo>
                      <a:cubicBezTo>
                        <a:pt x="60" y="1479"/>
                        <a:pt x="60" y="1483"/>
                        <a:pt x="60" y="1493"/>
                      </a:cubicBezTo>
                      <a:cubicBezTo>
                        <a:pt x="55" y="1520"/>
                        <a:pt x="51" y="1547"/>
                        <a:pt x="46" y="1574"/>
                      </a:cubicBezTo>
                      <a:cubicBezTo>
                        <a:pt x="42" y="1584"/>
                        <a:pt x="42" y="1593"/>
                        <a:pt x="42" y="1597"/>
                      </a:cubicBezTo>
                      <a:cubicBezTo>
                        <a:pt x="37" y="1620"/>
                        <a:pt x="37" y="1638"/>
                        <a:pt x="33" y="1656"/>
                      </a:cubicBezTo>
                      <a:cubicBezTo>
                        <a:pt x="33" y="1670"/>
                        <a:pt x="28" y="1684"/>
                        <a:pt x="28" y="1693"/>
                      </a:cubicBezTo>
                      <a:cubicBezTo>
                        <a:pt x="28" y="1711"/>
                        <a:pt x="24" y="1724"/>
                        <a:pt x="24" y="1743"/>
                      </a:cubicBezTo>
                      <a:cubicBezTo>
                        <a:pt x="24" y="1756"/>
                        <a:pt x="19" y="1765"/>
                        <a:pt x="19" y="1779"/>
                      </a:cubicBezTo>
                      <a:cubicBezTo>
                        <a:pt x="19" y="1802"/>
                        <a:pt x="14" y="1825"/>
                        <a:pt x="14" y="1852"/>
                      </a:cubicBezTo>
                      <a:cubicBezTo>
                        <a:pt x="10" y="1865"/>
                        <a:pt x="10" y="1879"/>
                        <a:pt x="10" y="1897"/>
                      </a:cubicBezTo>
                      <a:cubicBezTo>
                        <a:pt x="10" y="1906"/>
                        <a:pt x="10" y="1920"/>
                        <a:pt x="5" y="1929"/>
                      </a:cubicBezTo>
                      <a:cubicBezTo>
                        <a:pt x="5" y="1947"/>
                        <a:pt x="5" y="1961"/>
                        <a:pt x="5" y="1979"/>
                      </a:cubicBezTo>
                      <a:cubicBezTo>
                        <a:pt x="5" y="1988"/>
                        <a:pt x="5" y="1997"/>
                        <a:pt x="5" y="2002"/>
                      </a:cubicBezTo>
                      <a:cubicBezTo>
                        <a:pt x="1" y="2066"/>
                        <a:pt x="1" y="2125"/>
                        <a:pt x="1" y="2184"/>
                      </a:cubicBezTo>
                      <a:cubicBezTo>
                        <a:pt x="1" y="2188"/>
                        <a:pt x="1" y="2193"/>
                        <a:pt x="1" y="2197"/>
                      </a:cubicBezTo>
                      <a:cubicBezTo>
                        <a:pt x="1" y="2261"/>
                        <a:pt x="5" y="2329"/>
                        <a:pt x="10" y="2393"/>
                      </a:cubicBezTo>
                      <a:cubicBezTo>
                        <a:pt x="219" y="2166"/>
                        <a:pt x="465" y="1934"/>
                        <a:pt x="738" y="1738"/>
                      </a:cubicBezTo>
                      <a:cubicBezTo>
                        <a:pt x="1133" y="1455"/>
                        <a:pt x="1584" y="1252"/>
                        <a:pt x="2066" y="1252"/>
                      </a:cubicBezTo>
                      <a:cubicBezTo>
                        <a:pt x="2288" y="1252"/>
                        <a:pt x="2516" y="1295"/>
                        <a:pt x="2748" y="1393"/>
                      </a:cubicBezTo>
                      <a:cubicBezTo>
                        <a:pt x="2875" y="1165"/>
                        <a:pt x="3011" y="947"/>
                        <a:pt x="3148" y="733"/>
                      </a:cubicBezTo>
                      <a:cubicBezTo>
                        <a:pt x="2261" y="360"/>
                        <a:pt x="1383" y="115"/>
                        <a:pt x="67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61" name="Google Shape;561;p21"/>
              <p:cNvSpPr/>
              <p:nvPr/>
            </p:nvSpPr>
            <p:spPr>
              <a:xfrm flipH="1">
                <a:off x="3215306" y="2812658"/>
                <a:ext cx="134122" cy="13721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811" extrusionOk="0">
                    <a:moveTo>
                      <a:pt x="1269" y="0"/>
                    </a:moveTo>
                    <a:cubicBezTo>
                      <a:pt x="1269" y="0"/>
                      <a:pt x="73" y="382"/>
                      <a:pt x="105" y="487"/>
                    </a:cubicBezTo>
                    <a:cubicBezTo>
                      <a:pt x="115" y="529"/>
                      <a:pt x="169" y="543"/>
                      <a:pt x="241" y="543"/>
                    </a:cubicBezTo>
                    <a:cubicBezTo>
                      <a:pt x="403" y="543"/>
                      <a:pt x="650" y="469"/>
                      <a:pt x="651" y="469"/>
                    </a:cubicBezTo>
                    <a:lnTo>
                      <a:pt x="651" y="469"/>
                    </a:lnTo>
                    <a:cubicBezTo>
                      <a:pt x="650" y="469"/>
                      <a:pt x="0" y="878"/>
                      <a:pt x="68" y="983"/>
                    </a:cubicBezTo>
                    <a:cubicBezTo>
                      <a:pt x="76" y="995"/>
                      <a:pt x="94" y="1000"/>
                      <a:pt x="118" y="1000"/>
                    </a:cubicBezTo>
                    <a:cubicBezTo>
                      <a:pt x="285" y="1000"/>
                      <a:pt x="782" y="746"/>
                      <a:pt x="782" y="746"/>
                    </a:cubicBezTo>
                    <a:lnTo>
                      <a:pt x="782" y="746"/>
                    </a:lnTo>
                    <a:cubicBezTo>
                      <a:pt x="782" y="746"/>
                      <a:pt x="282" y="1569"/>
                      <a:pt x="410" y="1587"/>
                    </a:cubicBezTo>
                    <a:cubicBezTo>
                      <a:pt x="411" y="1588"/>
                      <a:pt x="412" y="1588"/>
                      <a:pt x="413" y="1588"/>
                    </a:cubicBezTo>
                    <a:cubicBezTo>
                      <a:pt x="546" y="1588"/>
                      <a:pt x="1055" y="869"/>
                      <a:pt x="1055" y="869"/>
                    </a:cubicBezTo>
                    <a:lnTo>
                      <a:pt x="1055" y="869"/>
                    </a:lnTo>
                    <a:cubicBezTo>
                      <a:pt x="1055" y="869"/>
                      <a:pt x="919" y="1801"/>
                      <a:pt x="1046" y="1810"/>
                    </a:cubicBezTo>
                    <a:cubicBezTo>
                      <a:pt x="1047" y="1810"/>
                      <a:pt x="1047" y="1810"/>
                      <a:pt x="1048" y="1810"/>
                    </a:cubicBezTo>
                    <a:cubicBezTo>
                      <a:pt x="1175" y="1810"/>
                      <a:pt x="1369" y="892"/>
                      <a:pt x="1369" y="892"/>
                    </a:cubicBezTo>
                    <a:cubicBezTo>
                      <a:pt x="1418" y="964"/>
                      <a:pt x="1485" y="1256"/>
                      <a:pt x="1564" y="1256"/>
                    </a:cubicBezTo>
                    <a:cubicBezTo>
                      <a:pt x="1589" y="1256"/>
                      <a:pt x="1615" y="1228"/>
                      <a:pt x="1642" y="1155"/>
                    </a:cubicBezTo>
                    <a:cubicBezTo>
                      <a:pt x="1760" y="846"/>
                      <a:pt x="1737" y="510"/>
                      <a:pt x="1737" y="510"/>
                    </a:cubicBezTo>
                    <a:lnTo>
                      <a:pt x="1269" y="0"/>
                    </a:ln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2" name="Google Shape;562;p21"/>
            <p:cNvGrpSpPr/>
            <p:nvPr/>
          </p:nvGrpSpPr>
          <p:grpSpPr>
            <a:xfrm>
              <a:off x="3045012" y="2912595"/>
              <a:ext cx="1048148" cy="1799329"/>
              <a:chOff x="3302587" y="2912595"/>
              <a:chExt cx="1048148" cy="1799329"/>
            </a:xfrm>
          </p:grpSpPr>
          <p:sp>
            <p:nvSpPr>
              <p:cNvPr id="563" name="Google Shape;563;p21"/>
              <p:cNvSpPr/>
              <p:nvPr/>
            </p:nvSpPr>
            <p:spPr>
              <a:xfrm flipH="1">
                <a:off x="3545774" y="2912595"/>
                <a:ext cx="626589" cy="543101"/>
              </a:xfrm>
              <a:custGeom>
                <a:avLst/>
                <a:gdLst/>
                <a:ahLst/>
                <a:cxnLst/>
                <a:rect l="l" t="t" r="r" b="b"/>
                <a:pathLst>
                  <a:path w="8227" h="7168" extrusionOk="0">
                    <a:moveTo>
                      <a:pt x="4116" y="0"/>
                    </a:moveTo>
                    <a:cubicBezTo>
                      <a:pt x="1173" y="0"/>
                      <a:pt x="0" y="2015"/>
                      <a:pt x="0" y="7167"/>
                    </a:cubicBezTo>
                    <a:lnTo>
                      <a:pt x="8227" y="7167"/>
                    </a:lnTo>
                    <a:cubicBezTo>
                      <a:pt x="8227" y="1169"/>
                      <a:pt x="7222" y="0"/>
                      <a:pt x="41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21"/>
              <p:cNvSpPr/>
              <p:nvPr/>
            </p:nvSpPr>
            <p:spPr>
              <a:xfrm flipH="1">
                <a:off x="3601525" y="3001092"/>
                <a:ext cx="515087" cy="512491"/>
              </a:xfrm>
              <a:custGeom>
                <a:avLst/>
                <a:gdLst/>
                <a:ahLst/>
                <a:cxnLst/>
                <a:rect l="l" t="t" r="r" b="b"/>
                <a:pathLst>
                  <a:path w="6763" h="6764" extrusionOk="0">
                    <a:moveTo>
                      <a:pt x="3384" y="1"/>
                    </a:moveTo>
                    <a:cubicBezTo>
                      <a:pt x="1515" y="1"/>
                      <a:pt x="0" y="1515"/>
                      <a:pt x="0" y="3384"/>
                    </a:cubicBezTo>
                    <a:cubicBezTo>
                      <a:pt x="0" y="5249"/>
                      <a:pt x="1515" y="6763"/>
                      <a:pt x="3384" y="6763"/>
                    </a:cubicBezTo>
                    <a:cubicBezTo>
                      <a:pt x="5248" y="6763"/>
                      <a:pt x="6763" y="5249"/>
                      <a:pt x="6763" y="3384"/>
                    </a:cubicBezTo>
                    <a:cubicBezTo>
                      <a:pt x="6763" y="1515"/>
                      <a:pt x="5248" y="1"/>
                      <a:pt x="3384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21"/>
              <p:cNvSpPr/>
              <p:nvPr/>
            </p:nvSpPr>
            <p:spPr>
              <a:xfrm flipH="1">
                <a:off x="3687741" y="3565485"/>
                <a:ext cx="329174" cy="476956"/>
              </a:xfrm>
              <a:custGeom>
                <a:avLst/>
                <a:gdLst/>
                <a:ahLst/>
                <a:cxnLst/>
                <a:rect l="l" t="t" r="r" b="b"/>
                <a:pathLst>
                  <a:path w="4322" h="6295" extrusionOk="0">
                    <a:moveTo>
                      <a:pt x="897" y="1"/>
                    </a:moveTo>
                    <a:cubicBezTo>
                      <a:pt x="269" y="1"/>
                      <a:pt x="488" y="1324"/>
                      <a:pt x="424" y="2029"/>
                    </a:cubicBezTo>
                    <a:lnTo>
                      <a:pt x="1" y="5399"/>
                    </a:lnTo>
                    <a:cubicBezTo>
                      <a:pt x="1" y="5895"/>
                      <a:pt x="401" y="6295"/>
                      <a:pt x="897" y="6295"/>
                    </a:cubicBezTo>
                    <a:lnTo>
                      <a:pt x="3425" y="6295"/>
                    </a:lnTo>
                    <a:cubicBezTo>
                      <a:pt x="3916" y="6295"/>
                      <a:pt x="4321" y="5895"/>
                      <a:pt x="4321" y="5399"/>
                    </a:cubicBezTo>
                    <a:lnTo>
                      <a:pt x="3757" y="2188"/>
                    </a:lnTo>
                    <a:cubicBezTo>
                      <a:pt x="3694" y="1565"/>
                      <a:pt x="3803" y="1"/>
                      <a:pt x="3425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21"/>
              <p:cNvSpPr/>
              <p:nvPr/>
            </p:nvSpPr>
            <p:spPr>
              <a:xfrm flipH="1">
                <a:off x="3811429" y="3473882"/>
                <a:ext cx="86673" cy="160627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2120" extrusionOk="0">
                    <a:moveTo>
                      <a:pt x="1" y="0"/>
                    </a:moveTo>
                    <a:lnTo>
                      <a:pt x="1" y="2119"/>
                    </a:lnTo>
                    <a:lnTo>
                      <a:pt x="1138" y="2119"/>
                    </a:lnTo>
                    <a:lnTo>
                      <a:pt x="1138" y="0"/>
                    </a:ln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21"/>
              <p:cNvSpPr/>
              <p:nvPr/>
            </p:nvSpPr>
            <p:spPr>
              <a:xfrm flipH="1">
                <a:off x="3595280" y="2931537"/>
                <a:ext cx="519961" cy="267080"/>
              </a:xfrm>
              <a:custGeom>
                <a:avLst/>
                <a:gdLst/>
                <a:ahLst/>
                <a:cxnLst/>
                <a:rect l="l" t="t" r="r" b="b"/>
                <a:pathLst>
                  <a:path w="6827" h="3525" extrusionOk="0">
                    <a:moveTo>
                      <a:pt x="3411" y="0"/>
                    </a:moveTo>
                    <a:cubicBezTo>
                      <a:pt x="1528" y="0"/>
                      <a:pt x="0" y="1528"/>
                      <a:pt x="0" y="3415"/>
                    </a:cubicBezTo>
                    <a:cubicBezTo>
                      <a:pt x="0" y="3452"/>
                      <a:pt x="0" y="3488"/>
                      <a:pt x="0" y="3525"/>
                    </a:cubicBezTo>
                    <a:lnTo>
                      <a:pt x="1110" y="3525"/>
                    </a:lnTo>
                    <a:lnTo>
                      <a:pt x="1397" y="2902"/>
                    </a:lnTo>
                    <a:lnTo>
                      <a:pt x="1710" y="3525"/>
                    </a:lnTo>
                    <a:lnTo>
                      <a:pt x="3989" y="3525"/>
                    </a:lnTo>
                    <a:lnTo>
                      <a:pt x="4307" y="2911"/>
                    </a:lnTo>
                    <a:lnTo>
                      <a:pt x="4598" y="3525"/>
                    </a:lnTo>
                    <a:lnTo>
                      <a:pt x="6822" y="3525"/>
                    </a:lnTo>
                    <a:cubicBezTo>
                      <a:pt x="6826" y="3488"/>
                      <a:pt x="6826" y="3452"/>
                      <a:pt x="6826" y="3415"/>
                    </a:cubicBezTo>
                    <a:cubicBezTo>
                      <a:pt x="6826" y="1528"/>
                      <a:pt x="5298" y="0"/>
                      <a:pt x="34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21"/>
              <p:cNvSpPr/>
              <p:nvPr/>
            </p:nvSpPr>
            <p:spPr>
              <a:xfrm flipH="1">
                <a:off x="3302587" y="4649189"/>
                <a:ext cx="929411" cy="62735"/>
              </a:xfrm>
              <a:custGeom>
                <a:avLst/>
                <a:gdLst/>
                <a:ahLst/>
                <a:cxnLst/>
                <a:rect l="l" t="t" r="r" b="b"/>
                <a:pathLst>
                  <a:path w="12203" h="828" extrusionOk="0">
                    <a:moveTo>
                      <a:pt x="6099" y="0"/>
                    </a:moveTo>
                    <a:cubicBezTo>
                      <a:pt x="2734" y="0"/>
                      <a:pt x="1" y="182"/>
                      <a:pt x="1" y="414"/>
                    </a:cubicBezTo>
                    <a:cubicBezTo>
                      <a:pt x="1" y="641"/>
                      <a:pt x="2734" y="828"/>
                      <a:pt x="6099" y="828"/>
                    </a:cubicBezTo>
                    <a:cubicBezTo>
                      <a:pt x="9469" y="828"/>
                      <a:pt x="12202" y="641"/>
                      <a:pt x="12202" y="414"/>
                    </a:cubicBezTo>
                    <a:cubicBezTo>
                      <a:pt x="12202" y="182"/>
                      <a:pt x="9469" y="0"/>
                      <a:pt x="60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21"/>
              <p:cNvSpPr/>
              <p:nvPr/>
            </p:nvSpPr>
            <p:spPr>
              <a:xfrm flipH="1">
                <a:off x="3812115" y="3522070"/>
                <a:ext cx="89110" cy="89330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1179" extrusionOk="0">
                    <a:moveTo>
                      <a:pt x="601" y="1"/>
                    </a:moveTo>
                    <a:cubicBezTo>
                      <a:pt x="306" y="1"/>
                      <a:pt x="1" y="265"/>
                      <a:pt x="1" y="587"/>
                    </a:cubicBezTo>
                    <a:cubicBezTo>
                      <a:pt x="1" y="915"/>
                      <a:pt x="306" y="1179"/>
                      <a:pt x="601" y="1179"/>
                    </a:cubicBezTo>
                    <a:cubicBezTo>
                      <a:pt x="901" y="1179"/>
                      <a:pt x="1170" y="915"/>
                      <a:pt x="1170" y="587"/>
                    </a:cubicBezTo>
                    <a:cubicBezTo>
                      <a:pt x="1170" y="265"/>
                      <a:pt x="901" y="1"/>
                      <a:pt x="601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21"/>
              <p:cNvSpPr/>
              <p:nvPr/>
            </p:nvSpPr>
            <p:spPr>
              <a:xfrm flipH="1">
                <a:off x="3891780" y="4132681"/>
                <a:ext cx="433669" cy="389672"/>
              </a:xfrm>
              <a:custGeom>
                <a:avLst/>
                <a:gdLst/>
                <a:ahLst/>
                <a:cxnLst/>
                <a:rect l="l" t="t" r="r" b="b"/>
                <a:pathLst>
                  <a:path w="5694" h="5143" extrusionOk="0">
                    <a:moveTo>
                      <a:pt x="5694" y="0"/>
                    </a:moveTo>
                    <a:lnTo>
                      <a:pt x="4943" y="78"/>
                    </a:lnTo>
                    <a:cubicBezTo>
                      <a:pt x="4257" y="2920"/>
                      <a:pt x="2333" y="3334"/>
                      <a:pt x="1742" y="3479"/>
                    </a:cubicBezTo>
                    <a:cubicBezTo>
                      <a:pt x="1146" y="3625"/>
                      <a:pt x="364" y="3493"/>
                      <a:pt x="182" y="3643"/>
                    </a:cubicBezTo>
                    <a:cubicBezTo>
                      <a:pt x="0" y="3797"/>
                      <a:pt x="114" y="4598"/>
                      <a:pt x="405" y="4984"/>
                    </a:cubicBezTo>
                    <a:cubicBezTo>
                      <a:pt x="492" y="5097"/>
                      <a:pt x="576" y="5142"/>
                      <a:pt x="646" y="5142"/>
                    </a:cubicBezTo>
                    <a:cubicBezTo>
                      <a:pt x="815" y="5142"/>
                      <a:pt x="905" y="4879"/>
                      <a:pt x="764" y="4648"/>
                    </a:cubicBezTo>
                    <a:cubicBezTo>
                      <a:pt x="600" y="4389"/>
                      <a:pt x="878" y="4157"/>
                      <a:pt x="878" y="4157"/>
                    </a:cubicBezTo>
                    <a:cubicBezTo>
                      <a:pt x="912" y="4157"/>
                      <a:pt x="947" y="4158"/>
                      <a:pt x="981" y="4158"/>
                    </a:cubicBezTo>
                    <a:cubicBezTo>
                      <a:pt x="5219" y="4158"/>
                      <a:pt x="5694" y="0"/>
                      <a:pt x="5694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21"/>
              <p:cNvSpPr/>
              <p:nvPr/>
            </p:nvSpPr>
            <p:spPr>
              <a:xfrm flipH="1">
                <a:off x="4241975" y="4398929"/>
                <a:ext cx="108760" cy="174947"/>
              </a:xfrm>
              <a:custGeom>
                <a:avLst/>
                <a:gdLst/>
                <a:ahLst/>
                <a:cxnLst/>
                <a:rect l="l" t="t" r="r" b="b"/>
                <a:pathLst>
                  <a:path w="1428" h="2309" extrusionOk="0">
                    <a:moveTo>
                      <a:pt x="927" y="1"/>
                    </a:moveTo>
                    <a:cubicBezTo>
                      <a:pt x="769" y="1"/>
                      <a:pt x="586" y="34"/>
                      <a:pt x="455" y="161"/>
                    </a:cubicBezTo>
                    <a:cubicBezTo>
                      <a:pt x="455" y="161"/>
                      <a:pt x="0" y="2239"/>
                      <a:pt x="628" y="2307"/>
                    </a:cubicBezTo>
                    <a:cubicBezTo>
                      <a:pt x="637" y="2308"/>
                      <a:pt x="646" y="2309"/>
                      <a:pt x="655" y="2309"/>
                    </a:cubicBezTo>
                    <a:cubicBezTo>
                      <a:pt x="1063" y="2309"/>
                      <a:pt x="1254" y="1310"/>
                      <a:pt x="1428" y="643"/>
                    </a:cubicBezTo>
                    <a:lnTo>
                      <a:pt x="1246" y="42"/>
                    </a:lnTo>
                    <a:cubicBezTo>
                      <a:pt x="1246" y="42"/>
                      <a:pt x="1103" y="1"/>
                      <a:pt x="927" y="1"/>
                    </a:cubicBezTo>
                    <a:close/>
                  </a:path>
                </a:pathLst>
              </a:custGeom>
              <a:solidFill>
                <a:srgbClr val="BF38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21"/>
              <p:cNvSpPr/>
              <p:nvPr/>
            </p:nvSpPr>
            <p:spPr>
              <a:xfrm flipH="1">
                <a:off x="4241594" y="4473408"/>
                <a:ext cx="44631" cy="2841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375" extrusionOk="0">
                    <a:moveTo>
                      <a:pt x="122" y="1"/>
                    </a:moveTo>
                    <a:cubicBezTo>
                      <a:pt x="21" y="1"/>
                      <a:pt x="0" y="165"/>
                      <a:pt x="103" y="183"/>
                    </a:cubicBezTo>
                    <a:cubicBezTo>
                      <a:pt x="190" y="201"/>
                      <a:pt x="281" y="210"/>
                      <a:pt x="354" y="265"/>
                    </a:cubicBezTo>
                    <a:cubicBezTo>
                      <a:pt x="399" y="296"/>
                      <a:pt x="431" y="342"/>
                      <a:pt x="481" y="369"/>
                    </a:cubicBezTo>
                    <a:cubicBezTo>
                      <a:pt x="486" y="372"/>
                      <a:pt x="491" y="374"/>
                      <a:pt x="497" y="374"/>
                    </a:cubicBezTo>
                    <a:cubicBezTo>
                      <a:pt x="501" y="374"/>
                      <a:pt x="504" y="373"/>
                      <a:pt x="508" y="369"/>
                    </a:cubicBezTo>
                    <a:cubicBezTo>
                      <a:pt x="586" y="310"/>
                      <a:pt x="540" y="187"/>
                      <a:pt x="476" y="133"/>
                    </a:cubicBezTo>
                    <a:cubicBezTo>
                      <a:pt x="381" y="51"/>
                      <a:pt x="254" y="5"/>
                      <a:pt x="126" y="1"/>
                    </a:cubicBezTo>
                    <a:cubicBezTo>
                      <a:pt x="125" y="1"/>
                      <a:pt x="123" y="1"/>
                      <a:pt x="12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21"/>
              <p:cNvSpPr/>
              <p:nvPr/>
            </p:nvSpPr>
            <p:spPr>
              <a:xfrm flipH="1">
                <a:off x="4257207" y="4503185"/>
                <a:ext cx="36101" cy="24018"/>
              </a:xfrm>
              <a:custGeom>
                <a:avLst/>
                <a:gdLst/>
                <a:ahLst/>
                <a:cxnLst/>
                <a:rect l="l" t="t" r="r" b="b"/>
                <a:pathLst>
                  <a:path w="474" h="317" extrusionOk="0">
                    <a:moveTo>
                      <a:pt x="123" y="1"/>
                    </a:moveTo>
                    <a:cubicBezTo>
                      <a:pt x="76" y="1"/>
                      <a:pt x="30" y="34"/>
                      <a:pt x="15" y="81"/>
                    </a:cubicBezTo>
                    <a:cubicBezTo>
                      <a:pt x="1" y="140"/>
                      <a:pt x="37" y="190"/>
                      <a:pt x="92" y="213"/>
                    </a:cubicBezTo>
                    <a:cubicBezTo>
                      <a:pt x="146" y="231"/>
                      <a:pt x="196" y="258"/>
                      <a:pt x="251" y="281"/>
                    </a:cubicBezTo>
                    <a:cubicBezTo>
                      <a:pt x="288" y="296"/>
                      <a:pt x="331" y="316"/>
                      <a:pt x="372" y="316"/>
                    </a:cubicBezTo>
                    <a:cubicBezTo>
                      <a:pt x="382" y="316"/>
                      <a:pt x="392" y="315"/>
                      <a:pt x="401" y="313"/>
                    </a:cubicBezTo>
                    <a:cubicBezTo>
                      <a:pt x="474" y="290"/>
                      <a:pt x="383" y="163"/>
                      <a:pt x="356" y="135"/>
                    </a:cubicBezTo>
                    <a:cubicBezTo>
                      <a:pt x="301" y="76"/>
                      <a:pt x="224" y="26"/>
                      <a:pt x="146" y="3"/>
                    </a:cubicBezTo>
                    <a:cubicBezTo>
                      <a:pt x="139" y="2"/>
                      <a:pt x="131" y="1"/>
                      <a:pt x="12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21"/>
              <p:cNvSpPr/>
              <p:nvPr/>
            </p:nvSpPr>
            <p:spPr>
              <a:xfrm flipH="1">
                <a:off x="3573117" y="4090933"/>
                <a:ext cx="289951" cy="531206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7011" extrusionOk="0">
                    <a:moveTo>
                      <a:pt x="282" y="1"/>
                    </a:moveTo>
                    <a:lnTo>
                      <a:pt x="0" y="701"/>
                    </a:lnTo>
                    <a:cubicBezTo>
                      <a:pt x="2206" y="2625"/>
                      <a:pt x="1678" y="4526"/>
                      <a:pt x="1533" y="5117"/>
                    </a:cubicBezTo>
                    <a:cubicBezTo>
                      <a:pt x="1387" y="5708"/>
                      <a:pt x="905" y="6345"/>
                      <a:pt x="960" y="6572"/>
                    </a:cubicBezTo>
                    <a:cubicBezTo>
                      <a:pt x="1003" y="6775"/>
                      <a:pt x="1592" y="7010"/>
                      <a:pt x="2058" y="7010"/>
                    </a:cubicBezTo>
                    <a:cubicBezTo>
                      <a:pt x="2124" y="7010"/>
                      <a:pt x="2187" y="7005"/>
                      <a:pt x="2247" y="6995"/>
                    </a:cubicBezTo>
                    <a:cubicBezTo>
                      <a:pt x="2716" y="6911"/>
                      <a:pt x="2513" y="6521"/>
                      <a:pt x="2150" y="6521"/>
                    </a:cubicBezTo>
                    <a:cubicBezTo>
                      <a:pt x="2140" y="6521"/>
                      <a:pt x="2130" y="6522"/>
                      <a:pt x="2119" y="6522"/>
                    </a:cubicBezTo>
                    <a:cubicBezTo>
                      <a:pt x="2110" y="6523"/>
                      <a:pt x="2100" y="6523"/>
                      <a:pt x="2091" y="6523"/>
                    </a:cubicBezTo>
                    <a:cubicBezTo>
                      <a:pt x="1810" y="6523"/>
                      <a:pt x="1733" y="6195"/>
                      <a:pt x="1733" y="6195"/>
                    </a:cubicBezTo>
                    <a:cubicBezTo>
                      <a:pt x="3806" y="2384"/>
                      <a:pt x="282" y="1"/>
                      <a:pt x="282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21"/>
              <p:cNvSpPr/>
              <p:nvPr/>
            </p:nvSpPr>
            <p:spPr>
              <a:xfrm flipH="1">
                <a:off x="3620947" y="4536826"/>
                <a:ext cx="177382" cy="130093"/>
              </a:xfrm>
              <a:custGeom>
                <a:avLst/>
                <a:gdLst/>
                <a:ahLst/>
                <a:cxnLst/>
                <a:rect l="l" t="t" r="r" b="b"/>
                <a:pathLst>
                  <a:path w="2329" h="1717" extrusionOk="0">
                    <a:moveTo>
                      <a:pt x="369" y="1"/>
                    </a:moveTo>
                    <a:cubicBezTo>
                      <a:pt x="369" y="1"/>
                      <a:pt x="0" y="383"/>
                      <a:pt x="110" y="755"/>
                    </a:cubicBezTo>
                    <a:cubicBezTo>
                      <a:pt x="110" y="755"/>
                      <a:pt x="1256" y="1716"/>
                      <a:pt x="1835" y="1716"/>
                    </a:cubicBezTo>
                    <a:cubicBezTo>
                      <a:pt x="1945" y="1716"/>
                      <a:pt x="2035" y="1681"/>
                      <a:pt x="2092" y="1597"/>
                    </a:cubicBezTo>
                    <a:cubicBezTo>
                      <a:pt x="2329" y="1238"/>
                      <a:pt x="1506" y="592"/>
                      <a:pt x="987" y="114"/>
                    </a:cubicBezTo>
                    <a:lnTo>
                      <a:pt x="369" y="1"/>
                    </a:lnTo>
                    <a:close/>
                  </a:path>
                </a:pathLst>
              </a:custGeom>
              <a:solidFill>
                <a:srgbClr val="BF38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21"/>
              <p:cNvSpPr/>
              <p:nvPr/>
            </p:nvSpPr>
            <p:spPr>
              <a:xfrm flipH="1">
                <a:off x="3677688" y="4568118"/>
                <a:ext cx="41280" cy="30231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99" extrusionOk="0">
                    <a:moveTo>
                      <a:pt x="394" y="1"/>
                    </a:moveTo>
                    <a:cubicBezTo>
                      <a:pt x="366" y="1"/>
                      <a:pt x="338" y="6"/>
                      <a:pt x="314" y="15"/>
                    </a:cubicBezTo>
                    <a:cubicBezTo>
                      <a:pt x="195" y="61"/>
                      <a:pt x="95" y="151"/>
                      <a:pt x="36" y="261"/>
                    </a:cubicBezTo>
                    <a:cubicBezTo>
                      <a:pt x="0" y="330"/>
                      <a:pt x="62" y="399"/>
                      <a:pt x="123" y="399"/>
                    </a:cubicBezTo>
                    <a:cubicBezTo>
                      <a:pt x="146" y="399"/>
                      <a:pt x="169" y="389"/>
                      <a:pt x="186" y="365"/>
                    </a:cubicBezTo>
                    <a:cubicBezTo>
                      <a:pt x="241" y="297"/>
                      <a:pt x="295" y="220"/>
                      <a:pt x="377" y="183"/>
                    </a:cubicBezTo>
                    <a:cubicBezTo>
                      <a:pt x="427" y="156"/>
                      <a:pt x="482" y="151"/>
                      <a:pt x="527" y="120"/>
                    </a:cubicBezTo>
                    <a:cubicBezTo>
                      <a:pt x="537" y="115"/>
                      <a:pt x="541" y="106"/>
                      <a:pt x="541" y="97"/>
                    </a:cubicBezTo>
                    <a:cubicBezTo>
                      <a:pt x="528" y="30"/>
                      <a:pt x="461" y="1"/>
                      <a:pt x="39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21"/>
              <p:cNvSpPr/>
              <p:nvPr/>
            </p:nvSpPr>
            <p:spPr>
              <a:xfrm flipH="1">
                <a:off x="3661694" y="4596379"/>
                <a:ext cx="33435" cy="24018"/>
              </a:xfrm>
              <a:custGeom>
                <a:avLst/>
                <a:gdLst/>
                <a:ahLst/>
                <a:cxnLst/>
                <a:rect l="l" t="t" r="r" b="b"/>
                <a:pathLst>
                  <a:path w="439" h="317" extrusionOk="0">
                    <a:moveTo>
                      <a:pt x="342" y="0"/>
                    </a:moveTo>
                    <a:cubicBezTo>
                      <a:pt x="306" y="0"/>
                      <a:pt x="269" y="7"/>
                      <a:pt x="255" y="10"/>
                    </a:cubicBezTo>
                    <a:cubicBezTo>
                      <a:pt x="173" y="33"/>
                      <a:pt x="96" y="79"/>
                      <a:pt x="42" y="138"/>
                    </a:cubicBezTo>
                    <a:cubicBezTo>
                      <a:pt x="1" y="183"/>
                      <a:pt x="5" y="251"/>
                      <a:pt x="46" y="288"/>
                    </a:cubicBezTo>
                    <a:cubicBezTo>
                      <a:pt x="68" y="308"/>
                      <a:pt x="93" y="317"/>
                      <a:pt x="116" y="317"/>
                    </a:cubicBezTo>
                    <a:cubicBezTo>
                      <a:pt x="146" y="317"/>
                      <a:pt x="176" y="303"/>
                      <a:pt x="201" y="283"/>
                    </a:cubicBezTo>
                    <a:cubicBezTo>
                      <a:pt x="242" y="242"/>
                      <a:pt x="287" y="210"/>
                      <a:pt x="333" y="174"/>
                    </a:cubicBezTo>
                    <a:cubicBezTo>
                      <a:pt x="369" y="142"/>
                      <a:pt x="419" y="106"/>
                      <a:pt x="428" y="56"/>
                    </a:cubicBezTo>
                    <a:cubicBezTo>
                      <a:pt x="439" y="12"/>
                      <a:pt x="391" y="0"/>
                      <a:pt x="34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21"/>
              <p:cNvSpPr/>
              <p:nvPr/>
            </p:nvSpPr>
            <p:spPr>
              <a:xfrm flipH="1">
                <a:off x="3425209" y="3559499"/>
                <a:ext cx="400843" cy="167749"/>
              </a:xfrm>
              <a:custGeom>
                <a:avLst/>
                <a:gdLst/>
                <a:ahLst/>
                <a:cxnLst/>
                <a:rect l="l" t="t" r="r" b="b"/>
                <a:pathLst>
                  <a:path w="5263" h="2214" extrusionOk="0">
                    <a:moveTo>
                      <a:pt x="813" y="0"/>
                    </a:moveTo>
                    <a:cubicBezTo>
                      <a:pt x="469" y="0"/>
                      <a:pt x="1" y="98"/>
                      <a:pt x="1" y="98"/>
                    </a:cubicBezTo>
                    <a:cubicBezTo>
                      <a:pt x="1" y="98"/>
                      <a:pt x="1802" y="2181"/>
                      <a:pt x="2415" y="2213"/>
                    </a:cubicBezTo>
                    <a:cubicBezTo>
                      <a:pt x="2424" y="2213"/>
                      <a:pt x="2433" y="2213"/>
                      <a:pt x="2442" y="2213"/>
                    </a:cubicBezTo>
                    <a:cubicBezTo>
                      <a:pt x="3088" y="2213"/>
                      <a:pt x="5172" y="936"/>
                      <a:pt x="5221" y="730"/>
                    </a:cubicBezTo>
                    <a:cubicBezTo>
                      <a:pt x="5262" y="574"/>
                      <a:pt x="5040" y="213"/>
                      <a:pt x="4798" y="213"/>
                    </a:cubicBezTo>
                    <a:cubicBezTo>
                      <a:pt x="4715" y="213"/>
                      <a:pt x="4630" y="255"/>
                      <a:pt x="4553" y="362"/>
                    </a:cubicBezTo>
                    <a:cubicBezTo>
                      <a:pt x="4264" y="764"/>
                      <a:pt x="2661" y="1342"/>
                      <a:pt x="2210" y="1342"/>
                    </a:cubicBezTo>
                    <a:cubicBezTo>
                      <a:pt x="2192" y="1342"/>
                      <a:pt x="2175" y="1341"/>
                      <a:pt x="2161" y="1340"/>
                    </a:cubicBezTo>
                    <a:cubicBezTo>
                      <a:pt x="1797" y="1290"/>
                      <a:pt x="1474" y="253"/>
                      <a:pt x="1110" y="48"/>
                    </a:cubicBezTo>
                    <a:cubicBezTo>
                      <a:pt x="1046" y="13"/>
                      <a:pt x="938" y="0"/>
                      <a:pt x="813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21"/>
              <p:cNvSpPr/>
              <p:nvPr/>
            </p:nvSpPr>
            <p:spPr>
              <a:xfrm flipH="1">
                <a:off x="3631685" y="3560030"/>
                <a:ext cx="527578" cy="304813"/>
              </a:xfrm>
              <a:custGeom>
                <a:avLst/>
                <a:gdLst/>
                <a:ahLst/>
                <a:cxnLst/>
                <a:rect l="l" t="t" r="r" b="b"/>
                <a:pathLst>
                  <a:path w="6927" h="4023" extrusionOk="0">
                    <a:moveTo>
                      <a:pt x="2725" y="0"/>
                    </a:moveTo>
                    <a:cubicBezTo>
                      <a:pt x="1" y="0"/>
                      <a:pt x="3230" y="3861"/>
                      <a:pt x="3825" y="4007"/>
                    </a:cubicBezTo>
                    <a:cubicBezTo>
                      <a:pt x="3870" y="4017"/>
                      <a:pt x="3923" y="4022"/>
                      <a:pt x="3985" y="4022"/>
                    </a:cubicBezTo>
                    <a:cubicBezTo>
                      <a:pt x="4757" y="4022"/>
                      <a:pt x="6774" y="3237"/>
                      <a:pt x="6854" y="3061"/>
                    </a:cubicBezTo>
                    <a:cubicBezTo>
                      <a:pt x="6926" y="2906"/>
                      <a:pt x="6750" y="2469"/>
                      <a:pt x="6489" y="2469"/>
                    </a:cubicBezTo>
                    <a:cubicBezTo>
                      <a:pt x="6420" y="2469"/>
                      <a:pt x="6345" y="2500"/>
                      <a:pt x="6267" y="2574"/>
                    </a:cubicBezTo>
                    <a:cubicBezTo>
                      <a:pt x="5948" y="2878"/>
                      <a:pt x="4604" y="3127"/>
                      <a:pt x="3987" y="3127"/>
                    </a:cubicBezTo>
                    <a:cubicBezTo>
                      <a:pt x="3876" y="3127"/>
                      <a:pt x="3788" y="3119"/>
                      <a:pt x="3734" y="3102"/>
                    </a:cubicBezTo>
                    <a:cubicBezTo>
                      <a:pt x="3389" y="2988"/>
                      <a:pt x="2329" y="678"/>
                      <a:pt x="2329" y="678"/>
                    </a:cubicBezTo>
                    <a:cubicBezTo>
                      <a:pt x="2329" y="678"/>
                      <a:pt x="2916" y="0"/>
                      <a:pt x="2725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21"/>
              <p:cNvSpPr/>
              <p:nvPr/>
            </p:nvSpPr>
            <p:spPr>
              <a:xfrm flipH="1">
                <a:off x="3851947" y="4044488"/>
                <a:ext cx="244253" cy="216089"/>
              </a:xfrm>
              <a:custGeom>
                <a:avLst/>
                <a:gdLst/>
                <a:ahLst/>
                <a:cxnLst/>
                <a:rect l="l" t="t" r="r" b="b"/>
                <a:pathLst>
                  <a:path w="3207" h="2852" extrusionOk="0">
                    <a:moveTo>
                      <a:pt x="369" y="0"/>
                    </a:moveTo>
                    <a:cubicBezTo>
                      <a:pt x="369" y="0"/>
                      <a:pt x="1" y="1564"/>
                      <a:pt x="210" y="2851"/>
                    </a:cubicBezTo>
                    <a:lnTo>
                      <a:pt x="2784" y="2851"/>
                    </a:lnTo>
                    <a:lnTo>
                      <a:pt x="3207" y="1423"/>
                    </a:lnTo>
                    <a:lnTo>
                      <a:pt x="3207" y="86"/>
                    </a:lnTo>
                    <a:lnTo>
                      <a:pt x="369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21"/>
              <p:cNvSpPr/>
              <p:nvPr/>
            </p:nvSpPr>
            <p:spPr>
              <a:xfrm flipH="1">
                <a:off x="3622622" y="4044488"/>
                <a:ext cx="252250" cy="216089"/>
              </a:xfrm>
              <a:custGeom>
                <a:avLst/>
                <a:gdLst/>
                <a:ahLst/>
                <a:cxnLst/>
                <a:rect l="l" t="t" r="r" b="b"/>
                <a:pathLst>
                  <a:path w="3312" h="2852" extrusionOk="0">
                    <a:moveTo>
                      <a:pt x="2893" y="0"/>
                    </a:moveTo>
                    <a:lnTo>
                      <a:pt x="0" y="86"/>
                    </a:lnTo>
                    <a:lnTo>
                      <a:pt x="0" y="1423"/>
                    </a:lnTo>
                    <a:lnTo>
                      <a:pt x="523" y="2851"/>
                    </a:lnTo>
                    <a:lnTo>
                      <a:pt x="3097" y="2851"/>
                    </a:lnTo>
                    <a:cubicBezTo>
                      <a:pt x="3311" y="1564"/>
                      <a:pt x="2893" y="0"/>
                      <a:pt x="2893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21"/>
              <p:cNvSpPr/>
              <p:nvPr/>
            </p:nvSpPr>
            <p:spPr>
              <a:xfrm flipH="1">
                <a:off x="3642424" y="3560030"/>
                <a:ext cx="431613" cy="503475"/>
              </a:xfrm>
              <a:custGeom>
                <a:avLst/>
                <a:gdLst/>
                <a:ahLst/>
                <a:cxnLst/>
                <a:rect l="l" t="t" r="r" b="b"/>
                <a:pathLst>
                  <a:path w="5667" h="6645" extrusionOk="0">
                    <a:moveTo>
                      <a:pt x="1606" y="0"/>
                    </a:moveTo>
                    <a:lnTo>
                      <a:pt x="1106" y="2047"/>
                    </a:lnTo>
                    <a:lnTo>
                      <a:pt x="1" y="6549"/>
                    </a:lnTo>
                    <a:cubicBezTo>
                      <a:pt x="1" y="6549"/>
                      <a:pt x="1674" y="6640"/>
                      <a:pt x="2834" y="6644"/>
                    </a:cubicBezTo>
                    <a:cubicBezTo>
                      <a:pt x="3993" y="6640"/>
                      <a:pt x="5667" y="6540"/>
                      <a:pt x="5667" y="6540"/>
                    </a:cubicBezTo>
                    <a:lnTo>
                      <a:pt x="406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21"/>
              <p:cNvSpPr/>
              <p:nvPr/>
            </p:nvSpPr>
            <p:spPr>
              <a:xfrm flipH="1">
                <a:off x="3808611" y="3528662"/>
                <a:ext cx="96041" cy="95164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256" extrusionOk="0">
                    <a:moveTo>
                      <a:pt x="683" y="0"/>
                    </a:moveTo>
                    <a:cubicBezTo>
                      <a:pt x="364" y="0"/>
                      <a:pt x="0" y="282"/>
                      <a:pt x="0" y="628"/>
                    </a:cubicBezTo>
                    <a:cubicBezTo>
                      <a:pt x="0" y="978"/>
                      <a:pt x="314" y="1255"/>
                      <a:pt x="632" y="1255"/>
                    </a:cubicBezTo>
                    <a:cubicBezTo>
                      <a:pt x="951" y="1255"/>
                      <a:pt x="1260" y="978"/>
                      <a:pt x="1260" y="628"/>
                    </a:cubicBezTo>
                    <a:cubicBezTo>
                      <a:pt x="1260" y="282"/>
                      <a:pt x="1001" y="0"/>
                      <a:pt x="683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21"/>
              <p:cNvSpPr/>
              <p:nvPr/>
            </p:nvSpPr>
            <p:spPr>
              <a:xfrm flipH="1">
                <a:off x="3631685" y="3616477"/>
                <a:ext cx="387972" cy="248366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3278" extrusionOk="0">
                    <a:moveTo>
                      <a:pt x="528" y="1"/>
                    </a:moveTo>
                    <a:cubicBezTo>
                      <a:pt x="505" y="74"/>
                      <a:pt x="474" y="142"/>
                      <a:pt x="442" y="215"/>
                    </a:cubicBezTo>
                    <a:cubicBezTo>
                      <a:pt x="342" y="442"/>
                      <a:pt x="192" y="642"/>
                      <a:pt x="1" y="801"/>
                    </a:cubicBezTo>
                    <a:cubicBezTo>
                      <a:pt x="464" y="1893"/>
                      <a:pt x="1651" y="3180"/>
                      <a:pt x="1992" y="3262"/>
                    </a:cubicBezTo>
                    <a:cubicBezTo>
                      <a:pt x="2037" y="3272"/>
                      <a:pt x="2090" y="3277"/>
                      <a:pt x="2152" y="3277"/>
                    </a:cubicBezTo>
                    <a:cubicBezTo>
                      <a:pt x="2924" y="3277"/>
                      <a:pt x="4941" y="2492"/>
                      <a:pt x="5021" y="2316"/>
                    </a:cubicBezTo>
                    <a:cubicBezTo>
                      <a:pt x="5093" y="2161"/>
                      <a:pt x="4917" y="1724"/>
                      <a:pt x="4656" y="1724"/>
                    </a:cubicBezTo>
                    <a:cubicBezTo>
                      <a:pt x="4587" y="1724"/>
                      <a:pt x="4512" y="1755"/>
                      <a:pt x="4434" y="1829"/>
                    </a:cubicBezTo>
                    <a:cubicBezTo>
                      <a:pt x="4115" y="2133"/>
                      <a:pt x="2771" y="2382"/>
                      <a:pt x="2154" y="2382"/>
                    </a:cubicBezTo>
                    <a:cubicBezTo>
                      <a:pt x="2043" y="2382"/>
                      <a:pt x="1955" y="2374"/>
                      <a:pt x="1901" y="2357"/>
                    </a:cubicBezTo>
                    <a:cubicBezTo>
                      <a:pt x="1588" y="2252"/>
                      <a:pt x="705" y="378"/>
                      <a:pt x="528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21"/>
              <p:cNvSpPr/>
              <p:nvPr/>
            </p:nvSpPr>
            <p:spPr>
              <a:xfrm flipH="1">
                <a:off x="3348362" y="3499643"/>
                <a:ext cx="134427" cy="134866"/>
              </a:xfrm>
              <a:custGeom>
                <a:avLst/>
                <a:gdLst/>
                <a:ahLst/>
                <a:cxnLst/>
                <a:rect l="l" t="t" r="r" b="b"/>
                <a:pathLst>
                  <a:path w="1765" h="1780" extrusionOk="0">
                    <a:moveTo>
                      <a:pt x="831" y="1"/>
                    </a:moveTo>
                    <a:cubicBezTo>
                      <a:pt x="701" y="1"/>
                      <a:pt x="410" y="870"/>
                      <a:pt x="410" y="870"/>
                    </a:cubicBezTo>
                    <a:cubicBezTo>
                      <a:pt x="371" y="793"/>
                      <a:pt x="338" y="491"/>
                      <a:pt x="256" y="491"/>
                    </a:cubicBezTo>
                    <a:cubicBezTo>
                      <a:pt x="231" y="491"/>
                      <a:pt x="203" y="517"/>
                      <a:pt x="169" y="583"/>
                    </a:cubicBezTo>
                    <a:cubicBezTo>
                      <a:pt x="19" y="870"/>
                      <a:pt x="0" y="1206"/>
                      <a:pt x="0" y="1206"/>
                    </a:cubicBezTo>
                    <a:lnTo>
                      <a:pt x="428" y="1779"/>
                    </a:lnTo>
                    <a:cubicBezTo>
                      <a:pt x="428" y="1779"/>
                      <a:pt x="1633" y="1534"/>
                      <a:pt x="1619" y="1425"/>
                    </a:cubicBezTo>
                    <a:cubicBezTo>
                      <a:pt x="1612" y="1365"/>
                      <a:pt x="1512" y="1348"/>
                      <a:pt x="1400" y="1348"/>
                    </a:cubicBezTo>
                    <a:cubicBezTo>
                      <a:pt x="1248" y="1348"/>
                      <a:pt x="1074" y="1379"/>
                      <a:pt x="1074" y="1379"/>
                    </a:cubicBezTo>
                    <a:cubicBezTo>
                      <a:pt x="1074" y="1379"/>
                      <a:pt x="1765" y="1052"/>
                      <a:pt x="1710" y="938"/>
                    </a:cubicBezTo>
                    <a:cubicBezTo>
                      <a:pt x="1702" y="920"/>
                      <a:pt x="1675" y="913"/>
                      <a:pt x="1636" y="913"/>
                    </a:cubicBezTo>
                    <a:cubicBezTo>
                      <a:pt x="1448" y="913"/>
                      <a:pt x="978" y="1088"/>
                      <a:pt x="978" y="1088"/>
                    </a:cubicBezTo>
                    <a:cubicBezTo>
                      <a:pt x="978" y="1088"/>
                      <a:pt x="1569" y="329"/>
                      <a:pt x="1447" y="297"/>
                    </a:cubicBezTo>
                    <a:cubicBezTo>
                      <a:pt x="1444" y="296"/>
                      <a:pt x="1440" y="296"/>
                      <a:pt x="1437" y="296"/>
                    </a:cubicBezTo>
                    <a:cubicBezTo>
                      <a:pt x="1292" y="296"/>
                      <a:pt x="719" y="938"/>
                      <a:pt x="719" y="938"/>
                    </a:cubicBezTo>
                    <a:cubicBezTo>
                      <a:pt x="719" y="938"/>
                      <a:pt x="964" y="24"/>
                      <a:pt x="837" y="1"/>
                    </a:cubicBezTo>
                    <a:cubicBezTo>
                      <a:pt x="835" y="1"/>
                      <a:pt x="833" y="1"/>
                      <a:pt x="831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21"/>
              <p:cNvSpPr/>
              <p:nvPr/>
            </p:nvSpPr>
            <p:spPr>
              <a:xfrm flipH="1">
                <a:off x="3556133" y="3671938"/>
                <a:ext cx="134503" cy="134184"/>
              </a:xfrm>
              <a:custGeom>
                <a:avLst/>
                <a:gdLst/>
                <a:ahLst/>
                <a:cxnLst/>
                <a:rect l="l" t="t" r="r" b="b"/>
                <a:pathLst>
                  <a:path w="1766" h="1771" extrusionOk="0">
                    <a:moveTo>
                      <a:pt x="832" y="0"/>
                    </a:moveTo>
                    <a:cubicBezTo>
                      <a:pt x="701" y="0"/>
                      <a:pt x="410" y="870"/>
                      <a:pt x="410" y="870"/>
                    </a:cubicBezTo>
                    <a:cubicBezTo>
                      <a:pt x="371" y="792"/>
                      <a:pt x="338" y="490"/>
                      <a:pt x="256" y="490"/>
                    </a:cubicBezTo>
                    <a:cubicBezTo>
                      <a:pt x="232" y="490"/>
                      <a:pt x="203" y="517"/>
                      <a:pt x="169" y="583"/>
                    </a:cubicBezTo>
                    <a:cubicBezTo>
                      <a:pt x="19" y="870"/>
                      <a:pt x="1" y="1206"/>
                      <a:pt x="1" y="1206"/>
                    </a:cubicBezTo>
                    <a:lnTo>
                      <a:pt x="406" y="1770"/>
                    </a:lnTo>
                    <a:cubicBezTo>
                      <a:pt x="406" y="1770"/>
                      <a:pt x="1633" y="1534"/>
                      <a:pt x="1620" y="1424"/>
                    </a:cubicBezTo>
                    <a:cubicBezTo>
                      <a:pt x="1612" y="1365"/>
                      <a:pt x="1512" y="1347"/>
                      <a:pt x="1400" y="1347"/>
                    </a:cubicBezTo>
                    <a:cubicBezTo>
                      <a:pt x="1249" y="1347"/>
                      <a:pt x="1074" y="1379"/>
                      <a:pt x="1074" y="1379"/>
                    </a:cubicBezTo>
                    <a:cubicBezTo>
                      <a:pt x="1074" y="1379"/>
                      <a:pt x="1765" y="1052"/>
                      <a:pt x="1711" y="938"/>
                    </a:cubicBezTo>
                    <a:cubicBezTo>
                      <a:pt x="1702" y="920"/>
                      <a:pt x="1675" y="913"/>
                      <a:pt x="1637" y="913"/>
                    </a:cubicBezTo>
                    <a:cubicBezTo>
                      <a:pt x="1448" y="913"/>
                      <a:pt x="979" y="1088"/>
                      <a:pt x="979" y="1088"/>
                    </a:cubicBezTo>
                    <a:cubicBezTo>
                      <a:pt x="979" y="1088"/>
                      <a:pt x="1570" y="328"/>
                      <a:pt x="1447" y="297"/>
                    </a:cubicBezTo>
                    <a:cubicBezTo>
                      <a:pt x="1444" y="296"/>
                      <a:pt x="1441" y="296"/>
                      <a:pt x="1437" y="296"/>
                    </a:cubicBezTo>
                    <a:cubicBezTo>
                      <a:pt x="1292" y="296"/>
                      <a:pt x="719" y="938"/>
                      <a:pt x="719" y="938"/>
                    </a:cubicBezTo>
                    <a:cubicBezTo>
                      <a:pt x="719" y="938"/>
                      <a:pt x="965" y="24"/>
                      <a:pt x="838" y="1"/>
                    </a:cubicBezTo>
                    <a:cubicBezTo>
                      <a:pt x="836" y="1"/>
                      <a:pt x="834" y="0"/>
                      <a:pt x="832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21"/>
              <p:cNvSpPr/>
              <p:nvPr/>
            </p:nvSpPr>
            <p:spPr>
              <a:xfrm flipH="1">
                <a:off x="4058348" y="4076689"/>
                <a:ext cx="13633" cy="166613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199" extrusionOk="0">
                    <a:moveTo>
                      <a:pt x="153" y="1"/>
                    </a:moveTo>
                    <a:cubicBezTo>
                      <a:pt x="143" y="1"/>
                      <a:pt x="132" y="7"/>
                      <a:pt x="128" y="21"/>
                    </a:cubicBezTo>
                    <a:cubicBezTo>
                      <a:pt x="42" y="334"/>
                      <a:pt x="42" y="676"/>
                      <a:pt x="24" y="1003"/>
                    </a:cubicBezTo>
                    <a:cubicBezTo>
                      <a:pt x="1" y="1403"/>
                      <a:pt x="19" y="1803"/>
                      <a:pt x="92" y="2199"/>
                    </a:cubicBezTo>
                    <a:lnTo>
                      <a:pt x="96" y="2199"/>
                    </a:lnTo>
                    <a:cubicBezTo>
                      <a:pt x="51" y="1803"/>
                      <a:pt x="37" y="1403"/>
                      <a:pt x="60" y="1003"/>
                    </a:cubicBezTo>
                    <a:cubicBezTo>
                      <a:pt x="83" y="680"/>
                      <a:pt x="83" y="339"/>
                      <a:pt x="174" y="30"/>
                    </a:cubicBezTo>
                    <a:cubicBezTo>
                      <a:pt x="179" y="12"/>
                      <a:pt x="166" y="1"/>
                      <a:pt x="153" y="1"/>
                    </a:cubicBezTo>
                    <a:close/>
                  </a:path>
                </a:pathLst>
              </a:custGeom>
              <a:solidFill>
                <a:srgbClr val="FAFC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21"/>
              <p:cNvSpPr/>
              <p:nvPr/>
            </p:nvSpPr>
            <p:spPr>
              <a:xfrm flipH="1">
                <a:off x="3646538" y="4076689"/>
                <a:ext cx="13328" cy="166613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99" extrusionOk="0">
                    <a:moveTo>
                      <a:pt x="27" y="1"/>
                    </a:moveTo>
                    <a:cubicBezTo>
                      <a:pt x="13" y="1"/>
                      <a:pt x="1" y="12"/>
                      <a:pt x="6" y="30"/>
                    </a:cubicBezTo>
                    <a:cubicBezTo>
                      <a:pt x="92" y="339"/>
                      <a:pt x="97" y="680"/>
                      <a:pt x="115" y="1003"/>
                    </a:cubicBezTo>
                    <a:cubicBezTo>
                      <a:pt x="138" y="1403"/>
                      <a:pt x="129" y="1803"/>
                      <a:pt x="83" y="2199"/>
                    </a:cubicBezTo>
                    <a:cubicBezTo>
                      <a:pt x="156" y="1803"/>
                      <a:pt x="174" y="1403"/>
                      <a:pt x="152" y="1003"/>
                    </a:cubicBezTo>
                    <a:cubicBezTo>
                      <a:pt x="133" y="676"/>
                      <a:pt x="138" y="334"/>
                      <a:pt x="52" y="21"/>
                    </a:cubicBezTo>
                    <a:cubicBezTo>
                      <a:pt x="48" y="7"/>
                      <a:pt x="37" y="1"/>
                      <a:pt x="27" y="1"/>
                    </a:cubicBezTo>
                    <a:close/>
                  </a:path>
                </a:pathLst>
              </a:custGeom>
              <a:solidFill>
                <a:srgbClr val="FAFC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9" name="Google Shape;589;p21"/>
            <p:cNvGrpSpPr/>
            <p:nvPr/>
          </p:nvGrpSpPr>
          <p:grpSpPr>
            <a:xfrm>
              <a:off x="975085" y="2729925"/>
              <a:ext cx="992750" cy="1892075"/>
              <a:chOff x="975085" y="2729925"/>
              <a:chExt cx="992750" cy="1892075"/>
            </a:xfrm>
          </p:grpSpPr>
          <p:sp>
            <p:nvSpPr>
              <p:cNvPr id="590" name="Google Shape;590;p21"/>
              <p:cNvSpPr/>
              <p:nvPr/>
            </p:nvSpPr>
            <p:spPr>
              <a:xfrm>
                <a:off x="1063743" y="4547899"/>
                <a:ext cx="832476" cy="74101"/>
              </a:xfrm>
              <a:custGeom>
                <a:avLst/>
                <a:gdLst/>
                <a:ahLst/>
                <a:cxnLst/>
                <a:rect l="l" t="t" r="r" b="b"/>
                <a:pathLst>
                  <a:path w="10892" h="978" extrusionOk="0">
                    <a:moveTo>
                      <a:pt x="5444" y="0"/>
                    </a:moveTo>
                    <a:cubicBezTo>
                      <a:pt x="2438" y="0"/>
                      <a:pt x="0" y="218"/>
                      <a:pt x="0" y="491"/>
                    </a:cubicBezTo>
                    <a:cubicBezTo>
                      <a:pt x="0" y="760"/>
                      <a:pt x="2438" y="978"/>
                      <a:pt x="5444" y="978"/>
                    </a:cubicBezTo>
                    <a:cubicBezTo>
                      <a:pt x="8454" y="978"/>
                      <a:pt x="10892" y="760"/>
                      <a:pt x="10892" y="491"/>
                    </a:cubicBezTo>
                    <a:cubicBezTo>
                      <a:pt x="10892" y="218"/>
                      <a:pt x="8454" y="0"/>
                      <a:pt x="54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21"/>
              <p:cNvSpPr/>
              <p:nvPr/>
            </p:nvSpPr>
            <p:spPr>
              <a:xfrm>
                <a:off x="1330331" y="4042376"/>
                <a:ext cx="58087" cy="442179"/>
              </a:xfrm>
              <a:custGeom>
                <a:avLst/>
                <a:gdLst/>
                <a:ahLst/>
                <a:cxnLst/>
                <a:rect l="l" t="t" r="r" b="b"/>
                <a:pathLst>
                  <a:path w="760" h="5836" extrusionOk="0">
                    <a:moveTo>
                      <a:pt x="0" y="1"/>
                    </a:moveTo>
                    <a:lnTo>
                      <a:pt x="0" y="5835"/>
                    </a:lnTo>
                    <a:lnTo>
                      <a:pt x="760" y="5835"/>
                    </a:lnTo>
                    <a:lnTo>
                      <a:pt x="760" y="1"/>
                    </a:ln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21"/>
              <p:cNvSpPr/>
              <p:nvPr/>
            </p:nvSpPr>
            <p:spPr>
              <a:xfrm>
                <a:off x="1567723" y="4042376"/>
                <a:ext cx="58087" cy="442179"/>
              </a:xfrm>
              <a:custGeom>
                <a:avLst/>
                <a:gdLst/>
                <a:ahLst/>
                <a:cxnLst/>
                <a:rect l="l" t="t" r="r" b="b"/>
                <a:pathLst>
                  <a:path w="760" h="5836" extrusionOk="0">
                    <a:moveTo>
                      <a:pt x="0" y="1"/>
                    </a:moveTo>
                    <a:lnTo>
                      <a:pt x="0" y="5835"/>
                    </a:lnTo>
                    <a:lnTo>
                      <a:pt x="760" y="5835"/>
                    </a:lnTo>
                    <a:lnTo>
                      <a:pt x="760" y="1"/>
                    </a:ln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21"/>
              <p:cNvSpPr/>
              <p:nvPr/>
            </p:nvSpPr>
            <p:spPr>
              <a:xfrm>
                <a:off x="1221189" y="4483800"/>
                <a:ext cx="181521" cy="107817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1423" extrusionOk="0">
                    <a:moveTo>
                      <a:pt x="1428" y="0"/>
                    </a:moveTo>
                    <a:cubicBezTo>
                      <a:pt x="837" y="396"/>
                      <a:pt x="0" y="864"/>
                      <a:pt x="187" y="1260"/>
                    </a:cubicBezTo>
                    <a:cubicBezTo>
                      <a:pt x="242" y="1376"/>
                      <a:pt x="362" y="1423"/>
                      <a:pt x="517" y="1423"/>
                    </a:cubicBezTo>
                    <a:cubicBezTo>
                      <a:pt x="1127" y="1423"/>
                      <a:pt x="2288" y="710"/>
                      <a:pt x="2288" y="710"/>
                    </a:cubicBezTo>
                    <a:cubicBezTo>
                      <a:pt x="2374" y="337"/>
                      <a:pt x="2206" y="0"/>
                      <a:pt x="2206" y="0"/>
                    </a:cubicBezTo>
                    <a:close/>
                  </a:path>
                </a:pathLst>
              </a:custGeom>
              <a:solidFill>
                <a:srgbClr val="BF38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21"/>
              <p:cNvSpPr/>
              <p:nvPr/>
            </p:nvSpPr>
            <p:spPr>
              <a:xfrm>
                <a:off x="1286155" y="4496983"/>
                <a:ext cx="38826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508" h="440" extrusionOk="0">
                    <a:moveTo>
                      <a:pt x="134" y="0"/>
                    </a:moveTo>
                    <a:cubicBezTo>
                      <a:pt x="77" y="0"/>
                      <a:pt x="24" y="22"/>
                      <a:pt x="5" y="76"/>
                    </a:cubicBezTo>
                    <a:cubicBezTo>
                      <a:pt x="1" y="85"/>
                      <a:pt x="5" y="95"/>
                      <a:pt x="10" y="104"/>
                    </a:cubicBezTo>
                    <a:cubicBezTo>
                      <a:pt x="55" y="140"/>
                      <a:pt x="110" y="154"/>
                      <a:pt x="155" y="185"/>
                    </a:cubicBezTo>
                    <a:cubicBezTo>
                      <a:pt x="232" y="236"/>
                      <a:pt x="269" y="322"/>
                      <a:pt x="314" y="399"/>
                    </a:cubicBezTo>
                    <a:cubicBezTo>
                      <a:pt x="330" y="428"/>
                      <a:pt x="356" y="440"/>
                      <a:pt x="383" y="440"/>
                    </a:cubicBezTo>
                    <a:cubicBezTo>
                      <a:pt x="443" y="440"/>
                      <a:pt x="508" y="383"/>
                      <a:pt x="483" y="317"/>
                    </a:cubicBezTo>
                    <a:cubicBezTo>
                      <a:pt x="437" y="195"/>
                      <a:pt x="351" y="90"/>
                      <a:pt x="242" y="26"/>
                    </a:cubicBezTo>
                    <a:cubicBezTo>
                      <a:pt x="211" y="10"/>
                      <a:pt x="171" y="0"/>
                      <a:pt x="1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21"/>
              <p:cNvSpPr/>
              <p:nvPr/>
            </p:nvSpPr>
            <p:spPr>
              <a:xfrm>
                <a:off x="1267277" y="4522138"/>
                <a:ext cx="31107" cy="26670"/>
              </a:xfrm>
              <a:custGeom>
                <a:avLst/>
                <a:gdLst/>
                <a:ahLst/>
                <a:cxnLst/>
                <a:rect l="l" t="t" r="r" b="b"/>
                <a:pathLst>
                  <a:path w="407" h="352" extrusionOk="0">
                    <a:moveTo>
                      <a:pt x="61" y="1"/>
                    </a:moveTo>
                    <a:cubicBezTo>
                      <a:pt x="27" y="1"/>
                      <a:pt x="0" y="11"/>
                      <a:pt x="2" y="44"/>
                    </a:cubicBezTo>
                    <a:cubicBezTo>
                      <a:pt x="2" y="99"/>
                      <a:pt x="47" y="140"/>
                      <a:pt x="79" y="176"/>
                    </a:cubicBezTo>
                    <a:cubicBezTo>
                      <a:pt x="120" y="222"/>
                      <a:pt x="161" y="258"/>
                      <a:pt x="198" y="304"/>
                    </a:cubicBezTo>
                    <a:cubicBezTo>
                      <a:pt x="221" y="333"/>
                      <a:pt x="255" y="352"/>
                      <a:pt x="291" y="352"/>
                    </a:cubicBezTo>
                    <a:cubicBezTo>
                      <a:pt x="309" y="352"/>
                      <a:pt x="329" y="347"/>
                      <a:pt x="348" y="336"/>
                    </a:cubicBezTo>
                    <a:cubicBezTo>
                      <a:pt x="393" y="304"/>
                      <a:pt x="407" y="235"/>
                      <a:pt x="375" y="185"/>
                    </a:cubicBezTo>
                    <a:cubicBezTo>
                      <a:pt x="329" y="117"/>
                      <a:pt x="257" y="58"/>
                      <a:pt x="179" y="26"/>
                    </a:cubicBezTo>
                    <a:cubicBezTo>
                      <a:pt x="161" y="19"/>
                      <a:pt x="105" y="1"/>
                      <a:pt x="6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21"/>
              <p:cNvSpPr/>
              <p:nvPr/>
            </p:nvSpPr>
            <p:spPr>
              <a:xfrm>
                <a:off x="1550985" y="4483800"/>
                <a:ext cx="181521" cy="107817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1423" extrusionOk="0">
                    <a:moveTo>
                      <a:pt x="224" y="0"/>
                    </a:moveTo>
                    <a:cubicBezTo>
                      <a:pt x="224" y="0"/>
                      <a:pt x="1" y="337"/>
                      <a:pt x="87" y="710"/>
                    </a:cubicBezTo>
                    <a:cubicBezTo>
                      <a:pt x="87" y="710"/>
                      <a:pt x="1248" y="1423"/>
                      <a:pt x="1858" y="1423"/>
                    </a:cubicBezTo>
                    <a:cubicBezTo>
                      <a:pt x="2013" y="1423"/>
                      <a:pt x="2133" y="1376"/>
                      <a:pt x="2188" y="1260"/>
                    </a:cubicBezTo>
                    <a:cubicBezTo>
                      <a:pt x="2375" y="864"/>
                      <a:pt x="1579" y="396"/>
                      <a:pt x="988" y="0"/>
                    </a:cubicBezTo>
                    <a:close/>
                  </a:path>
                </a:pathLst>
              </a:custGeom>
              <a:solidFill>
                <a:srgbClr val="BF38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21"/>
              <p:cNvSpPr/>
              <p:nvPr/>
            </p:nvSpPr>
            <p:spPr>
              <a:xfrm>
                <a:off x="1628791" y="4496983"/>
                <a:ext cx="38750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507" h="440" extrusionOk="0">
                    <a:moveTo>
                      <a:pt x="376" y="0"/>
                    </a:moveTo>
                    <a:cubicBezTo>
                      <a:pt x="338" y="0"/>
                      <a:pt x="299" y="10"/>
                      <a:pt x="270" y="26"/>
                    </a:cubicBezTo>
                    <a:cubicBezTo>
                      <a:pt x="156" y="90"/>
                      <a:pt x="70" y="195"/>
                      <a:pt x="29" y="317"/>
                    </a:cubicBezTo>
                    <a:cubicBezTo>
                      <a:pt x="1" y="383"/>
                      <a:pt x="65" y="440"/>
                      <a:pt x="124" y="440"/>
                    </a:cubicBezTo>
                    <a:cubicBezTo>
                      <a:pt x="151" y="440"/>
                      <a:pt x="177" y="428"/>
                      <a:pt x="193" y="399"/>
                    </a:cubicBezTo>
                    <a:cubicBezTo>
                      <a:pt x="238" y="322"/>
                      <a:pt x="279" y="236"/>
                      <a:pt x="352" y="185"/>
                    </a:cubicBezTo>
                    <a:cubicBezTo>
                      <a:pt x="402" y="154"/>
                      <a:pt x="452" y="140"/>
                      <a:pt x="497" y="104"/>
                    </a:cubicBezTo>
                    <a:cubicBezTo>
                      <a:pt x="502" y="95"/>
                      <a:pt x="506" y="85"/>
                      <a:pt x="506" y="76"/>
                    </a:cubicBezTo>
                    <a:cubicBezTo>
                      <a:pt x="487" y="22"/>
                      <a:pt x="432" y="0"/>
                      <a:pt x="37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21"/>
              <p:cNvSpPr/>
              <p:nvPr/>
            </p:nvSpPr>
            <p:spPr>
              <a:xfrm>
                <a:off x="1655312" y="4522138"/>
                <a:ext cx="31336" cy="26670"/>
              </a:xfrm>
              <a:custGeom>
                <a:avLst/>
                <a:gdLst/>
                <a:ahLst/>
                <a:cxnLst/>
                <a:rect l="l" t="t" r="r" b="b"/>
                <a:pathLst>
                  <a:path w="410" h="352" extrusionOk="0">
                    <a:moveTo>
                      <a:pt x="347" y="1"/>
                    </a:moveTo>
                    <a:cubicBezTo>
                      <a:pt x="302" y="1"/>
                      <a:pt x="246" y="19"/>
                      <a:pt x="228" y="26"/>
                    </a:cubicBezTo>
                    <a:cubicBezTo>
                      <a:pt x="150" y="58"/>
                      <a:pt x="77" y="117"/>
                      <a:pt x="32" y="185"/>
                    </a:cubicBezTo>
                    <a:cubicBezTo>
                      <a:pt x="0" y="235"/>
                      <a:pt x="14" y="304"/>
                      <a:pt x="64" y="336"/>
                    </a:cubicBezTo>
                    <a:cubicBezTo>
                      <a:pt x="81" y="347"/>
                      <a:pt x="99" y="352"/>
                      <a:pt x="118" y="352"/>
                    </a:cubicBezTo>
                    <a:cubicBezTo>
                      <a:pt x="152" y="352"/>
                      <a:pt x="186" y="333"/>
                      <a:pt x="209" y="304"/>
                    </a:cubicBezTo>
                    <a:cubicBezTo>
                      <a:pt x="250" y="258"/>
                      <a:pt x="291" y="222"/>
                      <a:pt x="328" y="176"/>
                    </a:cubicBezTo>
                    <a:cubicBezTo>
                      <a:pt x="364" y="140"/>
                      <a:pt x="405" y="99"/>
                      <a:pt x="409" y="44"/>
                    </a:cubicBezTo>
                    <a:cubicBezTo>
                      <a:pt x="409" y="11"/>
                      <a:pt x="381" y="1"/>
                      <a:pt x="34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21"/>
              <p:cNvSpPr/>
              <p:nvPr/>
            </p:nvSpPr>
            <p:spPr>
              <a:xfrm>
                <a:off x="1236475" y="4022070"/>
                <a:ext cx="244423" cy="215407"/>
              </a:xfrm>
              <a:custGeom>
                <a:avLst/>
                <a:gdLst/>
                <a:ahLst/>
                <a:cxnLst/>
                <a:rect l="l" t="t" r="r" b="b"/>
                <a:pathLst>
                  <a:path w="3198" h="2843" extrusionOk="0">
                    <a:moveTo>
                      <a:pt x="360" y="0"/>
                    </a:moveTo>
                    <a:cubicBezTo>
                      <a:pt x="360" y="0"/>
                      <a:pt x="0" y="1633"/>
                      <a:pt x="209" y="2843"/>
                    </a:cubicBezTo>
                    <a:lnTo>
                      <a:pt x="2783" y="2843"/>
                    </a:lnTo>
                    <a:lnTo>
                      <a:pt x="3197" y="1437"/>
                    </a:lnTo>
                    <a:lnTo>
                      <a:pt x="3197" y="100"/>
                    </a:lnTo>
                    <a:lnTo>
                      <a:pt x="360" y="0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21"/>
              <p:cNvSpPr/>
              <p:nvPr/>
            </p:nvSpPr>
            <p:spPr>
              <a:xfrm>
                <a:off x="1457893" y="4022070"/>
                <a:ext cx="253442" cy="215407"/>
              </a:xfrm>
              <a:custGeom>
                <a:avLst/>
                <a:gdLst/>
                <a:ahLst/>
                <a:cxnLst/>
                <a:rect l="l" t="t" r="r" b="b"/>
                <a:pathLst>
                  <a:path w="3316" h="2843" extrusionOk="0">
                    <a:moveTo>
                      <a:pt x="2892" y="0"/>
                    </a:moveTo>
                    <a:lnTo>
                      <a:pt x="0" y="100"/>
                    </a:lnTo>
                    <a:lnTo>
                      <a:pt x="0" y="1437"/>
                    </a:lnTo>
                    <a:lnTo>
                      <a:pt x="532" y="2843"/>
                    </a:lnTo>
                    <a:lnTo>
                      <a:pt x="3106" y="2843"/>
                    </a:lnTo>
                    <a:cubicBezTo>
                      <a:pt x="3315" y="1633"/>
                      <a:pt x="2892" y="0"/>
                      <a:pt x="2892" y="0"/>
                    </a:cubicBez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21"/>
              <p:cNvSpPr/>
              <p:nvPr/>
            </p:nvSpPr>
            <p:spPr>
              <a:xfrm>
                <a:off x="1025146" y="3291516"/>
                <a:ext cx="360826" cy="346788"/>
              </a:xfrm>
              <a:custGeom>
                <a:avLst/>
                <a:gdLst/>
                <a:ahLst/>
                <a:cxnLst/>
                <a:rect l="l" t="t" r="r" b="b"/>
                <a:pathLst>
                  <a:path w="4721" h="4577" extrusionOk="0">
                    <a:moveTo>
                      <a:pt x="471" y="1"/>
                    </a:moveTo>
                    <a:cubicBezTo>
                      <a:pt x="307" y="1"/>
                      <a:pt x="139" y="140"/>
                      <a:pt x="96" y="452"/>
                    </a:cubicBezTo>
                    <a:cubicBezTo>
                      <a:pt x="0" y="1107"/>
                      <a:pt x="514" y="2052"/>
                      <a:pt x="937" y="2507"/>
                    </a:cubicBezTo>
                    <a:cubicBezTo>
                      <a:pt x="1346" y="2944"/>
                      <a:pt x="3175" y="4472"/>
                      <a:pt x="4721" y="4576"/>
                    </a:cubicBezTo>
                    <a:lnTo>
                      <a:pt x="4566" y="3426"/>
                    </a:lnTo>
                    <a:cubicBezTo>
                      <a:pt x="4566" y="3426"/>
                      <a:pt x="4527" y="3430"/>
                      <a:pt x="4455" y="3430"/>
                    </a:cubicBezTo>
                    <a:cubicBezTo>
                      <a:pt x="4110" y="3430"/>
                      <a:pt x="3008" y="3342"/>
                      <a:pt x="1860" y="2330"/>
                    </a:cubicBezTo>
                    <a:cubicBezTo>
                      <a:pt x="969" y="1543"/>
                      <a:pt x="837" y="1288"/>
                      <a:pt x="828" y="452"/>
                    </a:cubicBezTo>
                    <a:cubicBezTo>
                      <a:pt x="823" y="165"/>
                      <a:pt x="650" y="1"/>
                      <a:pt x="471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21"/>
              <p:cNvSpPr/>
              <p:nvPr/>
            </p:nvSpPr>
            <p:spPr>
              <a:xfrm>
                <a:off x="1561762" y="3283788"/>
                <a:ext cx="358457" cy="348682"/>
              </a:xfrm>
              <a:custGeom>
                <a:avLst/>
                <a:gdLst/>
                <a:ahLst/>
                <a:cxnLst/>
                <a:rect l="l" t="t" r="r" b="b"/>
                <a:pathLst>
                  <a:path w="4690" h="4602" extrusionOk="0">
                    <a:moveTo>
                      <a:pt x="4209" y="0"/>
                    </a:moveTo>
                    <a:cubicBezTo>
                      <a:pt x="4030" y="0"/>
                      <a:pt x="3857" y="166"/>
                      <a:pt x="3857" y="454"/>
                    </a:cubicBezTo>
                    <a:cubicBezTo>
                      <a:pt x="3853" y="1295"/>
                      <a:pt x="3725" y="1550"/>
                      <a:pt x="2843" y="2345"/>
                    </a:cubicBezTo>
                    <a:cubicBezTo>
                      <a:pt x="1690" y="3384"/>
                      <a:pt x="576" y="3467"/>
                      <a:pt x="248" y="3467"/>
                    </a:cubicBezTo>
                    <a:cubicBezTo>
                      <a:pt x="185" y="3467"/>
                      <a:pt x="151" y="3464"/>
                      <a:pt x="151" y="3464"/>
                    </a:cubicBezTo>
                    <a:lnTo>
                      <a:pt x="1" y="4601"/>
                    </a:lnTo>
                    <a:cubicBezTo>
                      <a:pt x="1542" y="4478"/>
                      <a:pt x="3362" y="2950"/>
                      <a:pt x="3766" y="2514"/>
                    </a:cubicBezTo>
                    <a:cubicBezTo>
                      <a:pt x="4189" y="2054"/>
                      <a:pt x="4689" y="1104"/>
                      <a:pt x="4589" y="449"/>
                    </a:cubicBezTo>
                    <a:cubicBezTo>
                      <a:pt x="4542" y="139"/>
                      <a:pt x="4373" y="0"/>
                      <a:pt x="4209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21"/>
              <p:cNvSpPr/>
              <p:nvPr/>
            </p:nvSpPr>
            <p:spPr>
              <a:xfrm>
                <a:off x="1166618" y="2902600"/>
                <a:ext cx="605861" cy="600609"/>
              </a:xfrm>
              <a:custGeom>
                <a:avLst/>
                <a:gdLst/>
                <a:ahLst/>
                <a:cxnLst/>
                <a:rect l="l" t="t" r="r" b="b"/>
                <a:pathLst>
                  <a:path w="7927" h="7927" extrusionOk="0">
                    <a:moveTo>
                      <a:pt x="3961" y="0"/>
                    </a:moveTo>
                    <a:cubicBezTo>
                      <a:pt x="1774" y="0"/>
                      <a:pt x="0" y="1774"/>
                      <a:pt x="0" y="3961"/>
                    </a:cubicBezTo>
                    <a:cubicBezTo>
                      <a:pt x="0" y="6153"/>
                      <a:pt x="1774" y="7927"/>
                      <a:pt x="3961" y="7927"/>
                    </a:cubicBezTo>
                    <a:cubicBezTo>
                      <a:pt x="6153" y="7927"/>
                      <a:pt x="7927" y="6153"/>
                      <a:pt x="7927" y="3961"/>
                    </a:cubicBezTo>
                    <a:cubicBezTo>
                      <a:pt x="7927" y="1774"/>
                      <a:pt x="6153" y="0"/>
                      <a:pt x="3961" y="0"/>
                    </a:cubicBezTo>
                    <a:close/>
                  </a:path>
                </a:pathLst>
              </a:custGeom>
              <a:solidFill>
                <a:srgbClr val="000D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21"/>
              <p:cNvSpPr/>
              <p:nvPr/>
            </p:nvSpPr>
            <p:spPr>
              <a:xfrm>
                <a:off x="1220501" y="3004584"/>
                <a:ext cx="498094" cy="493474"/>
              </a:xfrm>
              <a:custGeom>
                <a:avLst/>
                <a:gdLst/>
                <a:ahLst/>
                <a:cxnLst/>
                <a:rect l="l" t="t" r="r" b="b"/>
                <a:pathLst>
                  <a:path w="6517" h="6513" extrusionOk="0">
                    <a:moveTo>
                      <a:pt x="3256" y="0"/>
                    </a:moveTo>
                    <a:cubicBezTo>
                      <a:pt x="1460" y="0"/>
                      <a:pt x="0" y="1456"/>
                      <a:pt x="0" y="3256"/>
                    </a:cubicBezTo>
                    <a:cubicBezTo>
                      <a:pt x="0" y="5053"/>
                      <a:pt x="1460" y="6513"/>
                      <a:pt x="3256" y="6513"/>
                    </a:cubicBezTo>
                    <a:cubicBezTo>
                      <a:pt x="5057" y="6513"/>
                      <a:pt x="6517" y="5053"/>
                      <a:pt x="6517" y="3256"/>
                    </a:cubicBezTo>
                    <a:cubicBezTo>
                      <a:pt x="6517" y="1456"/>
                      <a:pt x="5057" y="0"/>
                      <a:pt x="3256" y="0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21"/>
              <p:cNvSpPr/>
              <p:nvPr/>
            </p:nvSpPr>
            <p:spPr>
              <a:xfrm>
                <a:off x="1319555" y="3542763"/>
                <a:ext cx="318102" cy="459378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6063" extrusionOk="0">
                    <a:moveTo>
                      <a:pt x="864" y="1"/>
                    </a:moveTo>
                    <a:cubicBezTo>
                      <a:pt x="259" y="1"/>
                      <a:pt x="214" y="706"/>
                      <a:pt x="455" y="1115"/>
                    </a:cubicBezTo>
                    <a:lnTo>
                      <a:pt x="0" y="5235"/>
                    </a:lnTo>
                    <a:cubicBezTo>
                      <a:pt x="0" y="5713"/>
                      <a:pt x="387" y="6063"/>
                      <a:pt x="864" y="6063"/>
                    </a:cubicBezTo>
                    <a:lnTo>
                      <a:pt x="3302" y="6063"/>
                    </a:lnTo>
                    <a:cubicBezTo>
                      <a:pt x="3779" y="6063"/>
                      <a:pt x="4161" y="5713"/>
                      <a:pt x="4161" y="5235"/>
                    </a:cubicBezTo>
                    <a:lnTo>
                      <a:pt x="3456" y="1151"/>
                    </a:lnTo>
                    <a:cubicBezTo>
                      <a:pt x="3706" y="942"/>
                      <a:pt x="3670" y="1"/>
                      <a:pt x="3302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21"/>
              <p:cNvSpPr/>
              <p:nvPr/>
            </p:nvSpPr>
            <p:spPr>
              <a:xfrm>
                <a:off x="1434582" y="3462146"/>
                <a:ext cx="86977" cy="155096"/>
              </a:xfrm>
              <a:custGeom>
                <a:avLst/>
                <a:gdLst/>
                <a:ahLst/>
                <a:cxnLst/>
                <a:rect l="l" t="t" r="r" b="b"/>
                <a:pathLst>
                  <a:path w="1138" h="2047" extrusionOk="0">
                    <a:moveTo>
                      <a:pt x="0" y="1"/>
                    </a:moveTo>
                    <a:lnTo>
                      <a:pt x="0" y="2047"/>
                    </a:lnTo>
                    <a:lnTo>
                      <a:pt x="1137" y="2047"/>
                    </a:lnTo>
                    <a:lnTo>
                      <a:pt x="1137" y="1"/>
                    </a:ln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21"/>
              <p:cNvSpPr/>
              <p:nvPr/>
            </p:nvSpPr>
            <p:spPr>
              <a:xfrm>
                <a:off x="1253137" y="3542763"/>
                <a:ext cx="432823" cy="500747"/>
              </a:xfrm>
              <a:custGeom>
                <a:avLst/>
                <a:gdLst/>
                <a:ahLst/>
                <a:cxnLst/>
                <a:rect l="l" t="t" r="r" b="b"/>
                <a:pathLst>
                  <a:path w="5663" h="6609" extrusionOk="0">
                    <a:moveTo>
                      <a:pt x="1601" y="1"/>
                    </a:moveTo>
                    <a:lnTo>
                      <a:pt x="1101" y="2029"/>
                    </a:lnTo>
                    <a:lnTo>
                      <a:pt x="1" y="6522"/>
                    </a:lnTo>
                    <a:cubicBezTo>
                      <a:pt x="1" y="6522"/>
                      <a:pt x="1670" y="6608"/>
                      <a:pt x="2829" y="6608"/>
                    </a:cubicBezTo>
                    <a:cubicBezTo>
                      <a:pt x="3989" y="6608"/>
                      <a:pt x="5662" y="6522"/>
                      <a:pt x="5662" y="6522"/>
                    </a:cubicBezTo>
                    <a:lnTo>
                      <a:pt x="406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21"/>
              <p:cNvSpPr/>
              <p:nvPr/>
            </p:nvSpPr>
            <p:spPr>
              <a:xfrm>
                <a:off x="1432518" y="3506243"/>
                <a:ext cx="86595" cy="85845"/>
              </a:xfrm>
              <a:custGeom>
                <a:avLst/>
                <a:gdLst/>
                <a:ahLst/>
                <a:cxnLst/>
                <a:rect l="l" t="t" r="r" b="b"/>
                <a:pathLst>
                  <a:path w="1133" h="1133" extrusionOk="0">
                    <a:moveTo>
                      <a:pt x="614" y="1"/>
                    </a:moveTo>
                    <a:cubicBezTo>
                      <a:pt x="328" y="1"/>
                      <a:pt x="0" y="255"/>
                      <a:pt x="0" y="569"/>
                    </a:cubicBezTo>
                    <a:cubicBezTo>
                      <a:pt x="0" y="883"/>
                      <a:pt x="282" y="1133"/>
                      <a:pt x="569" y="1133"/>
                    </a:cubicBezTo>
                    <a:cubicBezTo>
                      <a:pt x="855" y="1133"/>
                      <a:pt x="1132" y="883"/>
                      <a:pt x="1132" y="569"/>
                    </a:cubicBezTo>
                    <a:cubicBezTo>
                      <a:pt x="1132" y="255"/>
                      <a:pt x="901" y="1"/>
                      <a:pt x="614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21"/>
              <p:cNvSpPr/>
              <p:nvPr/>
            </p:nvSpPr>
            <p:spPr>
              <a:xfrm>
                <a:off x="1210413" y="2931543"/>
                <a:ext cx="525227" cy="268444"/>
              </a:xfrm>
              <a:custGeom>
                <a:avLst/>
                <a:gdLst/>
                <a:ahLst/>
                <a:cxnLst/>
                <a:rect l="l" t="t" r="r" b="b"/>
                <a:pathLst>
                  <a:path w="6872" h="3543" extrusionOk="0">
                    <a:moveTo>
                      <a:pt x="3438" y="0"/>
                    </a:moveTo>
                    <a:cubicBezTo>
                      <a:pt x="1542" y="0"/>
                      <a:pt x="0" y="1542"/>
                      <a:pt x="0" y="3438"/>
                    </a:cubicBezTo>
                    <a:cubicBezTo>
                      <a:pt x="0" y="3475"/>
                      <a:pt x="5" y="3511"/>
                      <a:pt x="5" y="3543"/>
                    </a:cubicBezTo>
                    <a:lnTo>
                      <a:pt x="1119" y="3543"/>
                    </a:lnTo>
                    <a:lnTo>
                      <a:pt x="1405" y="2920"/>
                    </a:lnTo>
                    <a:lnTo>
                      <a:pt x="1724" y="3543"/>
                    </a:lnTo>
                    <a:lnTo>
                      <a:pt x="4016" y="3543"/>
                    </a:lnTo>
                    <a:lnTo>
                      <a:pt x="4339" y="2929"/>
                    </a:lnTo>
                    <a:lnTo>
                      <a:pt x="4630" y="3543"/>
                    </a:lnTo>
                    <a:lnTo>
                      <a:pt x="6872" y="3543"/>
                    </a:lnTo>
                    <a:cubicBezTo>
                      <a:pt x="6872" y="3511"/>
                      <a:pt x="6872" y="3475"/>
                      <a:pt x="6872" y="3438"/>
                    </a:cubicBezTo>
                    <a:cubicBezTo>
                      <a:pt x="6872" y="1542"/>
                      <a:pt x="5335" y="0"/>
                      <a:pt x="3438" y="0"/>
                    </a:cubicBezTo>
                    <a:close/>
                  </a:path>
                </a:pathLst>
              </a:custGeom>
              <a:solidFill>
                <a:srgbClr val="000D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21"/>
              <p:cNvSpPr/>
              <p:nvPr/>
            </p:nvSpPr>
            <p:spPr>
              <a:xfrm>
                <a:off x="1362967" y="2729925"/>
                <a:ext cx="220424" cy="218589"/>
              </a:xfrm>
              <a:custGeom>
                <a:avLst/>
                <a:gdLst/>
                <a:ahLst/>
                <a:cxnLst/>
                <a:rect l="l" t="t" r="r" b="b"/>
                <a:pathLst>
                  <a:path w="2884" h="2885" extrusionOk="0">
                    <a:moveTo>
                      <a:pt x="1442" y="1"/>
                    </a:moveTo>
                    <a:cubicBezTo>
                      <a:pt x="646" y="1"/>
                      <a:pt x="1" y="647"/>
                      <a:pt x="1" y="1442"/>
                    </a:cubicBezTo>
                    <a:cubicBezTo>
                      <a:pt x="1" y="2238"/>
                      <a:pt x="646" y="2884"/>
                      <a:pt x="1442" y="2884"/>
                    </a:cubicBezTo>
                    <a:cubicBezTo>
                      <a:pt x="2238" y="2884"/>
                      <a:pt x="2884" y="2238"/>
                      <a:pt x="2884" y="1442"/>
                    </a:cubicBezTo>
                    <a:cubicBezTo>
                      <a:pt x="2884" y="647"/>
                      <a:pt x="2238" y="1"/>
                      <a:pt x="1442" y="1"/>
                    </a:cubicBezTo>
                    <a:close/>
                  </a:path>
                </a:pathLst>
              </a:custGeom>
              <a:solidFill>
                <a:srgbClr val="000D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21"/>
              <p:cNvSpPr/>
              <p:nvPr/>
            </p:nvSpPr>
            <p:spPr>
              <a:xfrm>
                <a:off x="975085" y="3215218"/>
                <a:ext cx="134211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1791" extrusionOk="0">
                    <a:moveTo>
                      <a:pt x="941" y="1"/>
                    </a:moveTo>
                    <a:cubicBezTo>
                      <a:pt x="835" y="1"/>
                      <a:pt x="792" y="908"/>
                      <a:pt x="792" y="908"/>
                    </a:cubicBezTo>
                    <a:cubicBezTo>
                      <a:pt x="792" y="908"/>
                      <a:pt x="459" y="311"/>
                      <a:pt x="343" y="311"/>
                    </a:cubicBezTo>
                    <a:cubicBezTo>
                      <a:pt x="339" y="311"/>
                      <a:pt x="336" y="311"/>
                      <a:pt x="332" y="313"/>
                    </a:cubicBezTo>
                    <a:cubicBezTo>
                      <a:pt x="214" y="363"/>
                      <a:pt x="528" y="1068"/>
                      <a:pt x="528" y="1068"/>
                    </a:cubicBezTo>
                    <a:cubicBezTo>
                      <a:pt x="528" y="1068"/>
                      <a:pt x="251" y="732"/>
                      <a:pt x="120" y="732"/>
                    </a:cubicBezTo>
                    <a:cubicBezTo>
                      <a:pt x="105" y="732"/>
                      <a:pt x="93" y="736"/>
                      <a:pt x="82" y="745"/>
                    </a:cubicBezTo>
                    <a:cubicBezTo>
                      <a:pt x="0" y="817"/>
                      <a:pt x="751" y="1791"/>
                      <a:pt x="751" y="1791"/>
                    </a:cubicBezTo>
                    <a:lnTo>
                      <a:pt x="1451" y="1636"/>
                    </a:lnTo>
                    <a:cubicBezTo>
                      <a:pt x="1451" y="1636"/>
                      <a:pt x="1656" y="1372"/>
                      <a:pt x="1733" y="1049"/>
                    </a:cubicBezTo>
                    <a:cubicBezTo>
                      <a:pt x="1756" y="950"/>
                      <a:pt x="1738" y="915"/>
                      <a:pt x="1700" y="915"/>
                    </a:cubicBezTo>
                    <a:cubicBezTo>
                      <a:pt x="1616" y="915"/>
                      <a:pt x="1432" y="1085"/>
                      <a:pt x="1360" y="1113"/>
                    </a:cubicBezTo>
                    <a:cubicBezTo>
                      <a:pt x="1360" y="1113"/>
                      <a:pt x="1715" y="235"/>
                      <a:pt x="1606" y="176"/>
                    </a:cubicBezTo>
                    <a:cubicBezTo>
                      <a:pt x="1602" y="174"/>
                      <a:pt x="1597" y="173"/>
                      <a:pt x="1592" y="173"/>
                    </a:cubicBezTo>
                    <a:cubicBezTo>
                      <a:pt x="1463" y="173"/>
                      <a:pt x="1083" y="958"/>
                      <a:pt x="1083" y="958"/>
                    </a:cubicBezTo>
                    <a:cubicBezTo>
                      <a:pt x="1083" y="958"/>
                      <a:pt x="1069" y="63"/>
                      <a:pt x="951" y="3"/>
                    </a:cubicBezTo>
                    <a:cubicBezTo>
                      <a:pt x="948" y="2"/>
                      <a:pt x="944" y="1"/>
                      <a:pt x="941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21"/>
              <p:cNvSpPr/>
              <p:nvPr/>
            </p:nvSpPr>
            <p:spPr>
              <a:xfrm>
                <a:off x="1833623" y="3215218"/>
                <a:ext cx="134211" cy="135700"/>
              </a:xfrm>
              <a:custGeom>
                <a:avLst/>
                <a:gdLst/>
                <a:ahLst/>
                <a:cxnLst/>
                <a:rect l="l" t="t" r="r" b="b"/>
                <a:pathLst>
                  <a:path w="1756" h="1791" extrusionOk="0">
                    <a:moveTo>
                      <a:pt x="815" y="1"/>
                    </a:moveTo>
                    <a:cubicBezTo>
                      <a:pt x="812" y="1"/>
                      <a:pt x="809" y="2"/>
                      <a:pt x="805" y="3"/>
                    </a:cubicBezTo>
                    <a:cubicBezTo>
                      <a:pt x="691" y="63"/>
                      <a:pt x="673" y="958"/>
                      <a:pt x="673" y="958"/>
                    </a:cubicBezTo>
                    <a:cubicBezTo>
                      <a:pt x="673" y="958"/>
                      <a:pt x="293" y="173"/>
                      <a:pt x="164" y="173"/>
                    </a:cubicBezTo>
                    <a:cubicBezTo>
                      <a:pt x="159" y="173"/>
                      <a:pt x="154" y="174"/>
                      <a:pt x="150" y="176"/>
                    </a:cubicBezTo>
                    <a:cubicBezTo>
                      <a:pt x="41" y="235"/>
                      <a:pt x="396" y="1113"/>
                      <a:pt x="396" y="1113"/>
                    </a:cubicBezTo>
                    <a:cubicBezTo>
                      <a:pt x="324" y="1085"/>
                      <a:pt x="140" y="915"/>
                      <a:pt x="56" y="915"/>
                    </a:cubicBezTo>
                    <a:cubicBezTo>
                      <a:pt x="18" y="915"/>
                      <a:pt x="0" y="950"/>
                      <a:pt x="23" y="1049"/>
                    </a:cubicBezTo>
                    <a:cubicBezTo>
                      <a:pt x="100" y="1372"/>
                      <a:pt x="305" y="1636"/>
                      <a:pt x="305" y="1636"/>
                    </a:cubicBezTo>
                    <a:lnTo>
                      <a:pt x="1005" y="1791"/>
                    </a:lnTo>
                    <a:cubicBezTo>
                      <a:pt x="1005" y="1791"/>
                      <a:pt x="1755" y="817"/>
                      <a:pt x="1674" y="745"/>
                    </a:cubicBezTo>
                    <a:cubicBezTo>
                      <a:pt x="1663" y="736"/>
                      <a:pt x="1651" y="732"/>
                      <a:pt x="1636" y="732"/>
                    </a:cubicBezTo>
                    <a:cubicBezTo>
                      <a:pt x="1506" y="732"/>
                      <a:pt x="1232" y="1068"/>
                      <a:pt x="1232" y="1068"/>
                    </a:cubicBezTo>
                    <a:cubicBezTo>
                      <a:pt x="1232" y="1068"/>
                      <a:pt x="1542" y="363"/>
                      <a:pt x="1423" y="313"/>
                    </a:cubicBezTo>
                    <a:cubicBezTo>
                      <a:pt x="1420" y="311"/>
                      <a:pt x="1417" y="311"/>
                      <a:pt x="1413" y="311"/>
                    </a:cubicBezTo>
                    <a:cubicBezTo>
                      <a:pt x="1297" y="311"/>
                      <a:pt x="964" y="908"/>
                      <a:pt x="964" y="908"/>
                    </a:cubicBezTo>
                    <a:cubicBezTo>
                      <a:pt x="964" y="908"/>
                      <a:pt x="926" y="1"/>
                      <a:pt x="815" y="1"/>
                    </a:cubicBezTo>
                    <a:close/>
                  </a:path>
                </a:pathLst>
              </a:custGeom>
              <a:solidFill>
                <a:srgbClr val="FBDEB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21"/>
              <p:cNvSpPr/>
              <p:nvPr/>
            </p:nvSpPr>
            <p:spPr>
              <a:xfrm>
                <a:off x="1667770" y="4048059"/>
                <a:ext cx="13681" cy="166689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200" extrusionOk="0">
                    <a:moveTo>
                      <a:pt x="27" y="0"/>
                    </a:moveTo>
                    <a:cubicBezTo>
                      <a:pt x="13" y="0"/>
                      <a:pt x="0" y="10"/>
                      <a:pt x="5" y="26"/>
                    </a:cubicBezTo>
                    <a:cubicBezTo>
                      <a:pt x="96" y="340"/>
                      <a:pt x="96" y="681"/>
                      <a:pt x="119" y="1004"/>
                    </a:cubicBezTo>
                    <a:cubicBezTo>
                      <a:pt x="142" y="1404"/>
                      <a:pt x="128" y="1799"/>
                      <a:pt x="83" y="2195"/>
                    </a:cubicBezTo>
                    <a:cubicBezTo>
                      <a:pt x="83" y="2200"/>
                      <a:pt x="87" y="2200"/>
                      <a:pt x="87" y="2200"/>
                    </a:cubicBezTo>
                    <a:cubicBezTo>
                      <a:pt x="160" y="1804"/>
                      <a:pt x="178" y="1404"/>
                      <a:pt x="155" y="1004"/>
                    </a:cubicBezTo>
                    <a:cubicBezTo>
                      <a:pt x="137" y="676"/>
                      <a:pt x="137" y="335"/>
                      <a:pt x="51" y="17"/>
                    </a:cubicBezTo>
                    <a:cubicBezTo>
                      <a:pt x="47" y="5"/>
                      <a:pt x="37" y="0"/>
                      <a:pt x="27" y="0"/>
                    </a:cubicBezTo>
                    <a:close/>
                  </a:path>
                </a:pathLst>
              </a:custGeom>
              <a:solidFill>
                <a:srgbClr val="FAFC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21"/>
              <p:cNvSpPr/>
              <p:nvPr/>
            </p:nvSpPr>
            <p:spPr>
              <a:xfrm>
                <a:off x="1260092" y="4048059"/>
                <a:ext cx="13681" cy="166689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200" extrusionOk="0">
                    <a:moveTo>
                      <a:pt x="152" y="0"/>
                    </a:moveTo>
                    <a:cubicBezTo>
                      <a:pt x="142" y="0"/>
                      <a:pt x="132" y="5"/>
                      <a:pt x="128" y="17"/>
                    </a:cubicBezTo>
                    <a:cubicBezTo>
                      <a:pt x="41" y="335"/>
                      <a:pt x="41" y="676"/>
                      <a:pt x="23" y="1004"/>
                    </a:cubicBezTo>
                    <a:cubicBezTo>
                      <a:pt x="0" y="1404"/>
                      <a:pt x="19" y="1804"/>
                      <a:pt x="91" y="2200"/>
                    </a:cubicBezTo>
                    <a:cubicBezTo>
                      <a:pt x="91" y="2200"/>
                      <a:pt x="96" y="2200"/>
                      <a:pt x="96" y="2195"/>
                    </a:cubicBezTo>
                    <a:cubicBezTo>
                      <a:pt x="51" y="1799"/>
                      <a:pt x="37" y="1404"/>
                      <a:pt x="64" y="1004"/>
                    </a:cubicBezTo>
                    <a:cubicBezTo>
                      <a:pt x="82" y="681"/>
                      <a:pt x="82" y="340"/>
                      <a:pt x="173" y="26"/>
                    </a:cubicBezTo>
                    <a:cubicBezTo>
                      <a:pt x="179" y="10"/>
                      <a:pt x="165" y="0"/>
                      <a:pt x="152" y="0"/>
                    </a:cubicBezTo>
                    <a:close/>
                  </a:path>
                </a:pathLst>
              </a:custGeom>
              <a:solidFill>
                <a:srgbClr val="FAFC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15" name="Google Shape;615;p21"/>
          <p:cNvGrpSpPr/>
          <p:nvPr/>
        </p:nvGrpSpPr>
        <p:grpSpPr>
          <a:xfrm>
            <a:off x="1957600" y="1520075"/>
            <a:ext cx="6729193" cy="726300"/>
            <a:chOff x="1957600" y="1520075"/>
            <a:chExt cx="6729193" cy="726300"/>
          </a:xfrm>
        </p:grpSpPr>
        <p:cxnSp>
          <p:nvCxnSpPr>
            <p:cNvPr id="616" name="Google Shape;616;p21"/>
            <p:cNvCxnSpPr>
              <a:stCxn id="617" idx="3"/>
              <a:endCxn id="618" idx="1"/>
            </p:cNvCxnSpPr>
            <p:nvPr/>
          </p:nvCxnSpPr>
          <p:spPr>
            <a:xfrm rot="10800000">
              <a:off x="5794493" y="1883225"/>
              <a:ext cx="117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18" name="Google Shape;618;p21"/>
            <p:cNvSpPr/>
            <p:nvPr/>
          </p:nvSpPr>
          <p:spPr>
            <a:xfrm flipH="1">
              <a:off x="4455100" y="1622800"/>
              <a:ext cx="1339500" cy="5208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17" name="Google Shape;617;p21"/>
            <p:cNvSpPr/>
            <p:nvPr/>
          </p:nvSpPr>
          <p:spPr>
            <a:xfrm flipH="1">
              <a:off x="5912093" y="1520075"/>
              <a:ext cx="2774700" cy="7263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 and is the second planet from the Sun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19" name="Google Shape;619;p21"/>
            <p:cNvCxnSpPr>
              <a:stCxn id="618" idx="3"/>
              <a:endCxn id="620" idx="0"/>
            </p:cNvCxnSpPr>
            <p:nvPr/>
          </p:nvCxnSpPr>
          <p:spPr>
            <a:xfrm flipH="1">
              <a:off x="1957600" y="1883200"/>
              <a:ext cx="2497500" cy="162300"/>
            </a:xfrm>
            <a:prstGeom prst="bentConnector2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</p:grpSp>
      <p:grpSp>
        <p:nvGrpSpPr>
          <p:cNvPr id="621" name="Google Shape;621;p21"/>
          <p:cNvGrpSpPr/>
          <p:nvPr/>
        </p:nvGrpSpPr>
        <p:grpSpPr>
          <a:xfrm>
            <a:off x="1350400" y="2332200"/>
            <a:ext cx="7336393" cy="726300"/>
            <a:chOff x="1350400" y="2332200"/>
            <a:chExt cx="7336393" cy="726300"/>
          </a:xfrm>
        </p:grpSpPr>
        <p:cxnSp>
          <p:nvCxnSpPr>
            <p:cNvPr id="622" name="Google Shape;622;p21"/>
            <p:cNvCxnSpPr>
              <a:stCxn id="623" idx="3"/>
              <a:endCxn id="624" idx="1"/>
            </p:cNvCxnSpPr>
            <p:nvPr/>
          </p:nvCxnSpPr>
          <p:spPr>
            <a:xfrm rot="10800000">
              <a:off x="5794493" y="2695350"/>
              <a:ext cx="117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24" name="Google Shape;624;p21"/>
            <p:cNvSpPr/>
            <p:nvPr/>
          </p:nvSpPr>
          <p:spPr>
            <a:xfrm flipH="1">
              <a:off x="4455100" y="2434950"/>
              <a:ext cx="1339500" cy="5208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3" name="Google Shape;623;p21"/>
            <p:cNvSpPr/>
            <p:nvPr/>
          </p:nvSpPr>
          <p:spPr>
            <a:xfrm flipH="1">
              <a:off x="5912093" y="2332200"/>
              <a:ext cx="2774700" cy="7263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25" name="Google Shape;625;p21"/>
            <p:cNvCxnSpPr>
              <a:stCxn id="624" idx="3"/>
              <a:endCxn id="626" idx="6"/>
            </p:cNvCxnSpPr>
            <p:nvPr/>
          </p:nvCxnSpPr>
          <p:spPr>
            <a:xfrm rot="10800000">
              <a:off x="1350400" y="2417250"/>
              <a:ext cx="3104700" cy="278100"/>
            </a:xfrm>
            <a:prstGeom prst="bentConnector3">
              <a:avLst>
                <a:gd name="adj1" fmla="val 12913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</p:grpSp>
      <p:grpSp>
        <p:nvGrpSpPr>
          <p:cNvPr id="627" name="Google Shape;627;p21"/>
          <p:cNvGrpSpPr/>
          <p:nvPr/>
        </p:nvGrpSpPr>
        <p:grpSpPr>
          <a:xfrm>
            <a:off x="2636800" y="2730175"/>
            <a:ext cx="6049993" cy="1140450"/>
            <a:chOff x="2636800" y="2730175"/>
            <a:chExt cx="6049993" cy="1140450"/>
          </a:xfrm>
        </p:grpSpPr>
        <p:cxnSp>
          <p:nvCxnSpPr>
            <p:cNvPr id="628" name="Google Shape;628;p21"/>
            <p:cNvCxnSpPr>
              <a:stCxn id="629" idx="3"/>
              <a:endCxn id="630" idx="1"/>
            </p:cNvCxnSpPr>
            <p:nvPr/>
          </p:nvCxnSpPr>
          <p:spPr>
            <a:xfrm rot="10800000">
              <a:off x="5794493" y="3507475"/>
              <a:ext cx="117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30" name="Google Shape;630;p21"/>
            <p:cNvSpPr/>
            <p:nvPr/>
          </p:nvSpPr>
          <p:spPr>
            <a:xfrm flipH="1">
              <a:off x="4455100" y="3247075"/>
              <a:ext cx="1339500" cy="5208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9" name="Google Shape;629;p21"/>
            <p:cNvSpPr/>
            <p:nvPr/>
          </p:nvSpPr>
          <p:spPr>
            <a:xfrm flipH="1">
              <a:off x="5912093" y="3144325"/>
              <a:ext cx="2774700" cy="7263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 in the Solar System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31" name="Google Shape;631;p21"/>
            <p:cNvCxnSpPr>
              <a:stCxn id="630" idx="3"/>
              <a:endCxn id="632" idx="6"/>
            </p:cNvCxnSpPr>
            <p:nvPr/>
          </p:nvCxnSpPr>
          <p:spPr>
            <a:xfrm rot="10800000">
              <a:off x="2636800" y="2730175"/>
              <a:ext cx="1818300" cy="777300"/>
            </a:xfrm>
            <a:prstGeom prst="bentConnector3">
              <a:avLst>
                <a:gd name="adj1" fmla="val 21681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</p:grpSp>
      <p:grpSp>
        <p:nvGrpSpPr>
          <p:cNvPr id="633" name="Google Shape;633;p21"/>
          <p:cNvGrpSpPr/>
          <p:nvPr/>
        </p:nvGrpSpPr>
        <p:grpSpPr>
          <a:xfrm>
            <a:off x="3643600" y="3921200"/>
            <a:ext cx="5043193" cy="761550"/>
            <a:chOff x="3643600" y="3921200"/>
            <a:chExt cx="5043193" cy="761550"/>
          </a:xfrm>
        </p:grpSpPr>
        <p:cxnSp>
          <p:nvCxnSpPr>
            <p:cNvPr id="634" name="Google Shape;634;p21"/>
            <p:cNvCxnSpPr>
              <a:stCxn id="635" idx="3"/>
              <a:endCxn id="636" idx="1"/>
            </p:cNvCxnSpPr>
            <p:nvPr/>
          </p:nvCxnSpPr>
          <p:spPr>
            <a:xfrm rot="10800000">
              <a:off x="5794493" y="4319600"/>
              <a:ext cx="117600" cy="0"/>
            </a:xfrm>
            <a:prstGeom prst="straightConnector1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36" name="Google Shape;636;p21"/>
            <p:cNvSpPr/>
            <p:nvPr/>
          </p:nvSpPr>
          <p:spPr>
            <a:xfrm flipH="1">
              <a:off x="4455100" y="4059200"/>
              <a:ext cx="1339500" cy="520800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b="1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35" name="Google Shape;635;p21"/>
            <p:cNvSpPr/>
            <p:nvPr/>
          </p:nvSpPr>
          <p:spPr>
            <a:xfrm flipH="1">
              <a:off x="5912093" y="3956450"/>
              <a:ext cx="2774700" cy="7263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actually a cold place full of iron oxide dust</a:t>
              </a:r>
              <a:endParaRPr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cxnSp>
          <p:nvCxnSpPr>
            <p:cNvPr id="637" name="Google Shape;637;p21"/>
            <p:cNvCxnSpPr>
              <a:stCxn id="636" idx="3"/>
              <a:endCxn id="638" idx="6"/>
            </p:cNvCxnSpPr>
            <p:nvPr/>
          </p:nvCxnSpPr>
          <p:spPr>
            <a:xfrm rot="10800000">
              <a:off x="3643600" y="3921200"/>
              <a:ext cx="811500" cy="398400"/>
            </a:xfrm>
            <a:prstGeom prst="bentConnector3">
              <a:avLst>
                <a:gd name="adj1" fmla="val 49992"/>
              </a:avLst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</p:grpSp>
      <p:sp>
        <p:nvSpPr>
          <p:cNvPr id="620" name="Google Shape;620;p21"/>
          <p:cNvSpPr/>
          <p:nvPr/>
        </p:nvSpPr>
        <p:spPr>
          <a:xfrm>
            <a:off x="1753325" y="2045475"/>
            <a:ext cx="408600" cy="40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21"/>
          <p:cNvSpPr/>
          <p:nvPr/>
        </p:nvSpPr>
        <p:spPr>
          <a:xfrm>
            <a:off x="941925" y="2212813"/>
            <a:ext cx="408600" cy="40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21"/>
          <p:cNvSpPr/>
          <p:nvPr/>
        </p:nvSpPr>
        <p:spPr>
          <a:xfrm>
            <a:off x="2228338" y="2525813"/>
            <a:ext cx="408600" cy="40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1"/>
          <p:cNvSpPr/>
          <p:nvPr/>
        </p:nvSpPr>
        <p:spPr>
          <a:xfrm>
            <a:off x="3235138" y="3717025"/>
            <a:ext cx="408600" cy="408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Freeform 5">
            <a:extLst>
              <a:ext uri="{FF2B5EF4-FFF2-40B4-BE49-F238E27FC236}">
                <a16:creationId xmlns:a16="http://schemas.microsoft.com/office/drawing/2014/main" id="{D8B12AA7-0454-4387-A49E-0AECAEE536B0}"/>
              </a:ext>
            </a:extLst>
          </p:cNvPr>
          <p:cNvSpPr>
            <a:spLocks/>
          </p:cNvSpPr>
          <p:nvPr/>
        </p:nvSpPr>
        <p:spPr bwMode="auto">
          <a:xfrm rot="10800000">
            <a:off x="0" y="4246"/>
            <a:ext cx="9139238" cy="122529"/>
          </a:xfrm>
          <a:custGeom>
            <a:avLst/>
            <a:gdLst>
              <a:gd name="T0" fmla="*/ 0 w 5757"/>
              <a:gd name="T1" fmla="*/ 117 h 242"/>
              <a:gd name="T2" fmla="*/ 317 w 5757"/>
              <a:gd name="T3" fmla="*/ 0 h 242"/>
              <a:gd name="T4" fmla="*/ 1323 w 5757"/>
              <a:gd name="T5" fmla="*/ 117 h 242"/>
              <a:gd name="T6" fmla="*/ 2664 w 5757"/>
              <a:gd name="T7" fmla="*/ 0 h 242"/>
              <a:gd name="T8" fmla="*/ 2901 w 5757"/>
              <a:gd name="T9" fmla="*/ 117 h 242"/>
              <a:gd name="T10" fmla="*/ 3986 w 5757"/>
              <a:gd name="T11" fmla="*/ 0 h 242"/>
              <a:gd name="T12" fmla="*/ 4647 w 5757"/>
              <a:gd name="T13" fmla="*/ 117 h 242"/>
              <a:gd name="T14" fmla="*/ 5349 w 5757"/>
              <a:gd name="T15" fmla="*/ 0 h 242"/>
              <a:gd name="T16" fmla="*/ 5757 w 5757"/>
              <a:gd name="T17" fmla="*/ 117 h 242"/>
              <a:gd name="T18" fmla="*/ 5757 w 5757"/>
              <a:gd name="T19" fmla="*/ 242 h 242"/>
              <a:gd name="T20" fmla="*/ 0 w 5757"/>
              <a:gd name="T21" fmla="*/ 242 h 242"/>
              <a:gd name="T22" fmla="*/ 0 w 5757"/>
              <a:gd name="T23" fmla="*/ 117 h 2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757" h="242">
                <a:moveTo>
                  <a:pt x="0" y="117"/>
                </a:moveTo>
                <a:lnTo>
                  <a:pt x="317" y="0"/>
                </a:lnTo>
                <a:lnTo>
                  <a:pt x="1323" y="117"/>
                </a:lnTo>
                <a:lnTo>
                  <a:pt x="2664" y="0"/>
                </a:lnTo>
                <a:lnTo>
                  <a:pt x="2901" y="117"/>
                </a:lnTo>
                <a:lnTo>
                  <a:pt x="3986" y="0"/>
                </a:lnTo>
                <a:lnTo>
                  <a:pt x="4647" y="117"/>
                </a:lnTo>
                <a:lnTo>
                  <a:pt x="5349" y="0"/>
                </a:lnTo>
                <a:lnTo>
                  <a:pt x="5757" y="117"/>
                </a:lnTo>
                <a:lnTo>
                  <a:pt x="5757" y="242"/>
                </a:lnTo>
                <a:lnTo>
                  <a:pt x="0" y="242"/>
                </a:lnTo>
                <a:lnTo>
                  <a:pt x="0" y="117"/>
                </a:ln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5" name="Freeform 5">
            <a:extLst>
              <a:ext uri="{FF2B5EF4-FFF2-40B4-BE49-F238E27FC236}">
                <a16:creationId xmlns:a16="http://schemas.microsoft.com/office/drawing/2014/main" id="{375937BB-56D9-44F5-96F1-B03794A493DE}"/>
              </a:ext>
            </a:extLst>
          </p:cNvPr>
          <p:cNvSpPr>
            <a:spLocks/>
          </p:cNvSpPr>
          <p:nvPr/>
        </p:nvSpPr>
        <p:spPr bwMode="auto">
          <a:xfrm rot="10800000">
            <a:off x="-9616" y="622"/>
            <a:ext cx="5115123" cy="1058282"/>
          </a:xfrm>
          <a:custGeom>
            <a:avLst/>
            <a:gdLst>
              <a:gd name="T0" fmla="*/ 180 w 180"/>
              <a:gd name="T1" fmla="*/ 0 h 48"/>
              <a:gd name="T2" fmla="*/ 180 w 180"/>
              <a:gd name="T3" fmla="*/ 48 h 48"/>
              <a:gd name="T4" fmla="*/ 0 w 180"/>
              <a:gd name="T5" fmla="*/ 48 h 48"/>
              <a:gd name="T6" fmla="*/ 7 w 180"/>
              <a:gd name="T7" fmla="*/ 39 h 48"/>
              <a:gd name="T8" fmla="*/ 8 w 180"/>
              <a:gd name="T9" fmla="*/ 38 h 48"/>
              <a:gd name="T10" fmla="*/ 45 w 180"/>
              <a:gd name="T11" fmla="*/ 33 h 48"/>
              <a:gd name="T12" fmla="*/ 68 w 180"/>
              <a:gd name="T13" fmla="*/ 29 h 48"/>
              <a:gd name="T14" fmla="*/ 71 w 180"/>
              <a:gd name="T15" fmla="*/ 28 h 48"/>
              <a:gd name="T16" fmla="*/ 88 w 180"/>
              <a:gd name="T17" fmla="*/ 18 h 48"/>
              <a:gd name="T18" fmla="*/ 92 w 180"/>
              <a:gd name="T19" fmla="*/ 17 h 48"/>
              <a:gd name="T20" fmla="*/ 125 w 180"/>
              <a:gd name="T21" fmla="*/ 17 h 48"/>
              <a:gd name="T22" fmla="*/ 129 w 180"/>
              <a:gd name="T23" fmla="*/ 16 h 48"/>
              <a:gd name="T24" fmla="*/ 165 w 180"/>
              <a:gd name="T25" fmla="*/ 4 h 48"/>
              <a:gd name="T26" fmla="*/ 180 w 180"/>
              <a:gd name="T27" fmla="*/ 0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80" h="48">
                <a:moveTo>
                  <a:pt x="180" y="0"/>
                </a:moveTo>
                <a:cubicBezTo>
                  <a:pt x="180" y="16"/>
                  <a:pt x="180" y="32"/>
                  <a:pt x="180" y="48"/>
                </a:cubicBezTo>
                <a:cubicBezTo>
                  <a:pt x="120" y="48"/>
                  <a:pt x="60" y="48"/>
                  <a:pt x="0" y="48"/>
                </a:cubicBezTo>
                <a:cubicBezTo>
                  <a:pt x="2" y="45"/>
                  <a:pt x="4" y="42"/>
                  <a:pt x="7" y="39"/>
                </a:cubicBezTo>
                <a:cubicBezTo>
                  <a:pt x="7" y="39"/>
                  <a:pt x="8" y="38"/>
                  <a:pt x="8" y="38"/>
                </a:cubicBezTo>
                <a:cubicBezTo>
                  <a:pt x="20" y="36"/>
                  <a:pt x="33" y="35"/>
                  <a:pt x="45" y="33"/>
                </a:cubicBezTo>
                <a:cubicBezTo>
                  <a:pt x="53" y="31"/>
                  <a:pt x="60" y="30"/>
                  <a:pt x="68" y="29"/>
                </a:cubicBezTo>
                <a:cubicBezTo>
                  <a:pt x="69" y="29"/>
                  <a:pt x="70" y="29"/>
                  <a:pt x="71" y="28"/>
                </a:cubicBezTo>
                <a:cubicBezTo>
                  <a:pt x="76" y="25"/>
                  <a:pt x="82" y="21"/>
                  <a:pt x="88" y="18"/>
                </a:cubicBezTo>
                <a:cubicBezTo>
                  <a:pt x="89" y="17"/>
                  <a:pt x="91" y="17"/>
                  <a:pt x="92" y="17"/>
                </a:cubicBezTo>
                <a:cubicBezTo>
                  <a:pt x="103" y="17"/>
                  <a:pt x="114" y="17"/>
                  <a:pt x="125" y="17"/>
                </a:cubicBezTo>
                <a:cubicBezTo>
                  <a:pt x="126" y="17"/>
                  <a:pt x="128" y="16"/>
                  <a:pt x="129" y="16"/>
                </a:cubicBezTo>
                <a:cubicBezTo>
                  <a:pt x="141" y="12"/>
                  <a:pt x="153" y="8"/>
                  <a:pt x="165" y="4"/>
                </a:cubicBezTo>
                <a:cubicBezTo>
                  <a:pt x="170" y="3"/>
                  <a:pt x="175" y="1"/>
                  <a:pt x="180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26" name="Freeform 14">
            <a:extLst>
              <a:ext uri="{FF2B5EF4-FFF2-40B4-BE49-F238E27FC236}">
                <a16:creationId xmlns:a16="http://schemas.microsoft.com/office/drawing/2014/main" id="{771B2C95-5A9C-4198-A6C5-EDB8FC7BC9D9}"/>
              </a:ext>
            </a:extLst>
          </p:cNvPr>
          <p:cNvSpPr>
            <a:spLocks/>
          </p:cNvSpPr>
          <p:nvPr/>
        </p:nvSpPr>
        <p:spPr bwMode="auto">
          <a:xfrm>
            <a:off x="-13001" y="0"/>
            <a:ext cx="3973513" cy="541339"/>
          </a:xfrm>
          <a:custGeom>
            <a:avLst/>
            <a:gdLst>
              <a:gd name="T0" fmla="*/ 170 w 1053"/>
              <a:gd name="T1" fmla="*/ 122 h 141"/>
              <a:gd name="T2" fmla="*/ 282 w 1053"/>
              <a:gd name="T3" fmla="*/ 87 h 141"/>
              <a:gd name="T4" fmla="*/ 426 w 1053"/>
              <a:gd name="T5" fmla="*/ 81 h 141"/>
              <a:gd name="T6" fmla="*/ 606 w 1053"/>
              <a:gd name="T7" fmla="*/ 81 h 141"/>
              <a:gd name="T8" fmla="*/ 650 w 1053"/>
              <a:gd name="T9" fmla="*/ 74 h 141"/>
              <a:gd name="T10" fmla="*/ 688 w 1053"/>
              <a:gd name="T11" fmla="*/ 53 h 141"/>
              <a:gd name="T12" fmla="*/ 859 w 1053"/>
              <a:gd name="T13" fmla="*/ 14 h 141"/>
              <a:gd name="T14" fmla="*/ 1053 w 1053"/>
              <a:gd name="T15" fmla="*/ 0 h 141"/>
              <a:gd name="T16" fmla="*/ 1049 w 1053"/>
              <a:gd name="T17" fmla="*/ 0 h 141"/>
              <a:gd name="T18" fmla="*/ 658 w 1053"/>
              <a:gd name="T19" fmla="*/ 22 h 141"/>
              <a:gd name="T20" fmla="*/ 1042 w 1053"/>
              <a:gd name="T21" fmla="*/ 0 h 141"/>
              <a:gd name="T22" fmla="*/ 157 w 1053"/>
              <a:gd name="T23" fmla="*/ 0 h 141"/>
              <a:gd name="T24" fmla="*/ 117 w 1053"/>
              <a:gd name="T25" fmla="*/ 0 h 141"/>
              <a:gd name="T26" fmla="*/ 13 w 1053"/>
              <a:gd name="T27" fmla="*/ 0 h 141"/>
              <a:gd name="T28" fmla="*/ 0 w 1053"/>
              <a:gd name="T29" fmla="*/ 0 h 141"/>
              <a:gd name="T30" fmla="*/ 0 w 1053"/>
              <a:gd name="T31" fmla="*/ 107 h 141"/>
              <a:gd name="T32" fmla="*/ 54 w 1053"/>
              <a:gd name="T33" fmla="*/ 133 h 141"/>
              <a:gd name="T34" fmla="*/ 170 w 1053"/>
              <a:gd name="T35" fmla="*/ 122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53" h="141">
                <a:moveTo>
                  <a:pt x="170" y="122"/>
                </a:moveTo>
                <a:cubicBezTo>
                  <a:pt x="207" y="110"/>
                  <a:pt x="244" y="95"/>
                  <a:pt x="282" y="87"/>
                </a:cubicBezTo>
                <a:cubicBezTo>
                  <a:pt x="329" y="77"/>
                  <a:pt x="378" y="79"/>
                  <a:pt x="426" y="81"/>
                </a:cubicBezTo>
                <a:cubicBezTo>
                  <a:pt x="486" y="83"/>
                  <a:pt x="546" y="82"/>
                  <a:pt x="606" y="81"/>
                </a:cubicBezTo>
                <a:cubicBezTo>
                  <a:pt x="621" y="80"/>
                  <a:pt x="636" y="79"/>
                  <a:pt x="650" y="74"/>
                </a:cubicBezTo>
                <a:cubicBezTo>
                  <a:pt x="664" y="69"/>
                  <a:pt x="676" y="60"/>
                  <a:pt x="688" y="53"/>
                </a:cubicBezTo>
                <a:cubicBezTo>
                  <a:pt x="739" y="23"/>
                  <a:pt x="801" y="18"/>
                  <a:pt x="859" y="14"/>
                </a:cubicBezTo>
                <a:cubicBezTo>
                  <a:pt x="924" y="9"/>
                  <a:pt x="988" y="4"/>
                  <a:pt x="1053" y="0"/>
                </a:cubicBezTo>
                <a:cubicBezTo>
                  <a:pt x="1049" y="0"/>
                  <a:pt x="1049" y="0"/>
                  <a:pt x="1049" y="0"/>
                </a:cubicBezTo>
                <a:cubicBezTo>
                  <a:pt x="658" y="22"/>
                  <a:pt x="658" y="22"/>
                  <a:pt x="658" y="22"/>
                </a:cubicBezTo>
                <a:cubicBezTo>
                  <a:pt x="918" y="7"/>
                  <a:pt x="1009" y="1"/>
                  <a:pt x="1042" y="0"/>
                </a:cubicBezTo>
                <a:cubicBezTo>
                  <a:pt x="157" y="0"/>
                  <a:pt x="157" y="0"/>
                  <a:pt x="157" y="0"/>
                </a:cubicBezTo>
                <a:cubicBezTo>
                  <a:pt x="144" y="0"/>
                  <a:pt x="130" y="0"/>
                  <a:pt x="117" y="0"/>
                </a:cubicBezTo>
                <a:cubicBezTo>
                  <a:pt x="82" y="0"/>
                  <a:pt x="48" y="0"/>
                  <a:pt x="1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07"/>
                  <a:pt x="0" y="107"/>
                  <a:pt x="0" y="107"/>
                </a:cubicBezTo>
                <a:cubicBezTo>
                  <a:pt x="15" y="120"/>
                  <a:pt x="34" y="129"/>
                  <a:pt x="54" y="133"/>
                </a:cubicBezTo>
                <a:cubicBezTo>
                  <a:pt x="92" y="141"/>
                  <a:pt x="132" y="133"/>
                  <a:pt x="170" y="122"/>
                </a:cubicBezTo>
                <a:close/>
              </a:path>
            </a:pathLst>
          </a:custGeom>
          <a:solidFill>
            <a:srgbClr val="D65C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3" name="Google Shape;643;p22"/>
          <p:cNvGrpSpPr/>
          <p:nvPr/>
        </p:nvGrpSpPr>
        <p:grpSpPr>
          <a:xfrm>
            <a:off x="467425" y="2022400"/>
            <a:ext cx="3463500" cy="1077399"/>
            <a:chOff x="467425" y="2022400"/>
            <a:chExt cx="3463500" cy="1077399"/>
          </a:xfrm>
        </p:grpSpPr>
        <p:cxnSp>
          <p:nvCxnSpPr>
            <p:cNvPr id="644" name="Google Shape;644;p22"/>
            <p:cNvCxnSpPr>
              <a:stCxn id="645" idx="3"/>
              <a:endCxn id="646" idx="2"/>
            </p:cNvCxnSpPr>
            <p:nvPr/>
          </p:nvCxnSpPr>
          <p:spPr>
            <a:xfrm rot="10800000" flipH="1">
              <a:off x="3298825" y="2022400"/>
              <a:ext cx="632100" cy="575400"/>
            </a:xfrm>
            <a:prstGeom prst="bentConnector3">
              <a:avLst>
                <a:gd name="adj1" fmla="val 50014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45" name="Google Shape;645;p22"/>
            <p:cNvSpPr/>
            <p:nvPr/>
          </p:nvSpPr>
          <p:spPr>
            <a:xfrm>
              <a:off x="467425" y="2095900"/>
              <a:ext cx="2831400" cy="1003800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7" name="Google Shape;647;p22"/>
            <p:cNvGrpSpPr/>
            <p:nvPr/>
          </p:nvGrpSpPr>
          <p:grpSpPr>
            <a:xfrm>
              <a:off x="1371600" y="2095876"/>
              <a:ext cx="1927223" cy="1003923"/>
              <a:chOff x="4572000" y="1534439"/>
              <a:chExt cx="1927223" cy="1003923"/>
            </a:xfrm>
          </p:grpSpPr>
          <p:sp>
            <p:nvSpPr>
              <p:cNvPr id="648" name="Google Shape;648;p22"/>
              <p:cNvSpPr txBox="1"/>
              <p:nvPr/>
            </p:nvSpPr>
            <p:spPr>
              <a:xfrm>
                <a:off x="4572023" y="1534439"/>
                <a:ext cx="19272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649" name="Google Shape;649;p22"/>
              <p:cNvSpPr txBox="1"/>
              <p:nvPr/>
            </p:nvSpPr>
            <p:spPr>
              <a:xfrm>
                <a:off x="4572000" y="1812063"/>
                <a:ext cx="19272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closest planet to the Sun and the smallest one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650" name="Google Shape;650;p22"/>
            <p:cNvSpPr/>
            <p:nvPr/>
          </p:nvSpPr>
          <p:spPr>
            <a:xfrm>
              <a:off x="584775" y="2219350"/>
              <a:ext cx="756900" cy="7569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1" name="Google Shape;651;p22"/>
          <p:cNvGrpSpPr/>
          <p:nvPr/>
        </p:nvGrpSpPr>
        <p:grpSpPr>
          <a:xfrm>
            <a:off x="772225" y="2022325"/>
            <a:ext cx="3158700" cy="2540787"/>
            <a:chOff x="772225" y="2022325"/>
            <a:chExt cx="3158700" cy="2540787"/>
          </a:xfrm>
        </p:grpSpPr>
        <p:cxnSp>
          <p:nvCxnSpPr>
            <p:cNvPr id="652" name="Google Shape;652;p22"/>
            <p:cNvCxnSpPr>
              <a:stCxn id="653" idx="3"/>
              <a:endCxn id="646" idx="2"/>
            </p:cNvCxnSpPr>
            <p:nvPr/>
          </p:nvCxnSpPr>
          <p:spPr>
            <a:xfrm rot="10800000" flipH="1">
              <a:off x="3603625" y="2022325"/>
              <a:ext cx="327300" cy="2038800"/>
            </a:xfrm>
            <a:prstGeom prst="bentConnector3">
              <a:avLst>
                <a:gd name="adj1" fmla="val 50026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53" name="Google Shape;653;p22"/>
            <p:cNvSpPr/>
            <p:nvPr/>
          </p:nvSpPr>
          <p:spPr>
            <a:xfrm>
              <a:off x="772225" y="3559225"/>
              <a:ext cx="2831400" cy="1003800"/>
            </a:xfrm>
            <a:prstGeom prst="roundRect">
              <a:avLst>
                <a:gd name="adj" fmla="val 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grpSp>
          <p:nvGrpSpPr>
            <p:cNvPr id="654" name="Google Shape;654;p22"/>
            <p:cNvGrpSpPr/>
            <p:nvPr/>
          </p:nvGrpSpPr>
          <p:grpSpPr>
            <a:xfrm>
              <a:off x="1676400" y="3559188"/>
              <a:ext cx="1927223" cy="1003923"/>
              <a:chOff x="4572000" y="1534439"/>
              <a:chExt cx="1927223" cy="1003923"/>
            </a:xfrm>
          </p:grpSpPr>
          <p:sp>
            <p:nvSpPr>
              <p:cNvPr id="655" name="Google Shape;655;p22"/>
              <p:cNvSpPr txBox="1"/>
              <p:nvPr/>
            </p:nvSpPr>
            <p:spPr>
              <a:xfrm>
                <a:off x="4572023" y="1534439"/>
                <a:ext cx="19272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Jupiter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656" name="Google Shape;656;p22"/>
              <p:cNvSpPr txBox="1"/>
              <p:nvPr/>
            </p:nvSpPr>
            <p:spPr>
              <a:xfrm>
                <a:off x="4572000" y="1812063"/>
                <a:ext cx="19272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a gas giant and the biggest planet in the Solar System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657" name="Google Shape;657;p22"/>
            <p:cNvSpPr/>
            <p:nvPr/>
          </p:nvSpPr>
          <p:spPr>
            <a:xfrm>
              <a:off x="887450" y="3682700"/>
              <a:ext cx="756900" cy="7569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8" name="Google Shape;658;p22"/>
          <p:cNvGrpSpPr/>
          <p:nvPr/>
        </p:nvGrpSpPr>
        <p:grpSpPr>
          <a:xfrm>
            <a:off x="5213400" y="2022300"/>
            <a:ext cx="3158700" cy="2540810"/>
            <a:chOff x="5213400" y="2022300"/>
            <a:chExt cx="3158700" cy="2540810"/>
          </a:xfrm>
        </p:grpSpPr>
        <p:cxnSp>
          <p:nvCxnSpPr>
            <p:cNvPr id="659" name="Google Shape;659;p22"/>
            <p:cNvCxnSpPr>
              <a:stCxn id="660" idx="3"/>
              <a:endCxn id="646" idx="6"/>
            </p:cNvCxnSpPr>
            <p:nvPr/>
          </p:nvCxnSpPr>
          <p:spPr>
            <a:xfrm rot="10800000">
              <a:off x="5213400" y="2022300"/>
              <a:ext cx="327300" cy="2038800"/>
            </a:xfrm>
            <a:prstGeom prst="bentConnector3">
              <a:avLst>
                <a:gd name="adj1" fmla="val 50023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60" name="Google Shape;660;p22"/>
            <p:cNvSpPr/>
            <p:nvPr/>
          </p:nvSpPr>
          <p:spPr>
            <a:xfrm flipH="1">
              <a:off x="5540700" y="3559200"/>
              <a:ext cx="2831400" cy="1003800"/>
            </a:xfrm>
            <a:prstGeom prst="roundRect">
              <a:avLst>
                <a:gd name="adj" fmla="val 0"/>
              </a:avLst>
            </a:pr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1" name="Google Shape;661;p22"/>
            <p:cNvGrpSpPr/>
            <p:nvPr/>
          </p:nvGrpSpPr>
          <p:grpSpPr>
            <a:xfrm flipH="1">
              <a:off x="5540702" y="3559186"/>
              <a:ext cx="1927223" cy="1003923"/>
              <a:chOff x="4572000" y="1534439"/>
              <a:chExt cx="1927223" cy="1003923"/>
            </a:xfrm>
          </p:grpSpPr>
          <p:sp>
            <p:nvSpPr>
              <p:cNvPr id="662" name="Google Shape;662;p22"/>
              <p:cNvSpPr txBox="1"/>
              <p:nvPr/>
            </p:nvSpPr>
            <p:spPr>
              <a:xfrm>
                <a:off x="4572023" y="1534439"/>
                <a:ext cx="1927200" cy="348600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Venus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663" name="Google Shape;663;p22"/>
              <p:cNvSpPr txBox="1"/>
              <p:nvPr/>
            </p:nvSpPr>
            <p:spPr>
              <a:xfrm>
                <a:off x="4572000" y="1812063"/>
                <a:ext cx="19272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Venus has a beautiful name and is the second planet from the Sun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664" name="Google Shape;664;p22"/>
            <p:cNvSpPr/>
            <p:nvPr/>
          </p:nvSpPr>
          <p:spPr>
            <a:xfrm>
              <a:off x="7495125" y="3682700"/>
              <a:ext cx="756900" cy="7569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5" name="Google Shape;665;p22"/>
          <p:cNvGrpSpPr/>
          <p:nvPr/>
        </p:nvGrpSpPr>
        <p:grpSpPr>
          <a:xfrm>
            <a:off x="5213400" y="2022400"/>
            <a:ext cx="3463500" cy="1077398"/>
            <a:chOff x="5213400" y="2022400"/>
            <a:chExt cx="3463500" cy="1077398"/>
          </a:xfrm>
        </p:grpSpPr>
        <p:cxnSp>
          <p:nvCxnSpPr>
            <p:cNvPr id="666" name="Google Shape;666;p22"/>
            <p:cNvCxnSpPr>
              <a:stCxn id="667" idx="3"/>
              <a:endCxn id="646" idx="6"/>
            </p:cNvCxnSpPr>
            <p:nvPr/>
          </p:nvCxnSpPr>
          <p:spPr>
            <a:xfrm rot="10800000">
              <a:off x="5213400" y="2022400"/>
              <a:ext cx="632100" cy="575400"/>
            </a:xfrm>
            <a:prstGeom prst="bentConnector3">
              <a:avLst>
                <a:gd name="adj1" fmla="val 50012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667" name="Google Shape;667;p22"/>
            <p:cNvSpPr/>
            <p:nvPr/>
          </p:nvSpPr>
          <p:spPr>
            <a:xfrm flipH="1">
              <a:off x="5845500" y="2095900"/>
              <a:ext cx="2831400" cy="1003800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lt1"/>
                </a:solidFill>
              </a:endParaRPr>
            </a:p>
          </p:txBody>
        </p:sp>
        <p:grpSp>
          <p:nvGrpSpPr>
            <p:cNvPr id="668" name="Google Shape;668;p22"/>
            <p:cNvGrpSpPr/>
            <p:nvPr/>
          </p:nvGrpSpPr>
          <p:grpSpPr>
            <a:xfrm flipH="1">
              <a:off x="5845502" y="2095875"/>
              <a:ext cx="1927223" cy="1003923"/>
              <a:chOff x="4572000" y="1534439"/>
              <a:chExt cx="1927223" cy="1003923"/>
            </a:xfrm>
          </p:grpSpPr>
          <p:sp>
            <p:nvSpPr>
              <p:cNvPr id="669" name="Google Shape;669;p22"/>
              <p:cNvSpPr txBox="1"/>
              <p:nvPr/>
            </p:nvSpPr>
            <p:spPr>
              <a:xfrm>
                <a:off x="4572023" y="1534439"/>
                <a:ext cx="1927200" cy="348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800" b="1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sz="1800" b="1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670" name="Google Shape;670;p22"/>
              <p:cNvSpPr txBox="1"/>
              <p:nvPr/>
            </p:nvSpPr>
            <p:spPr>
              <a:xfrm>
                <a:off x="4572000" y="1812063"/>
                <a:ext cx="1927200" cy="72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n" sz="1200">
                    <a:solidFill>
                      <a:schemeClr val="lt1"/>
                    </a:solidFill>
                    <a:latin typeface="Roboto"/>
                    <a:ea typeface="Roboto"/>
                    <a:cs typeface="Roboto"/>
                    <a:sym typeface="Roboto"/>
                  </a:rPr>
                  <a:t>Despite being red, Mars is actually a cold place full of iron oxide dust</a:t>
                </a:r>
                <a:endParaRPr sz="1200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671" name="Google Shape;671;p22"/>
            <p:cNvSpPr/>
            <p:nvPr/>
          </p:nvSpPr>
          <p:spPr>
            <a:xfrm>
              <a:off x="7800225" y="2219350"/>
              <a:ext cx="756900" cy="756900"/>
            </a:xfrm>
            <a:prstGeom prst="roundRect">
              <a:avLst>
                <a:gd name="adj" fmla="val 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2" name="Google Shape;672;p22"/>
          <p:cNvSpPr txBox="1">
            <a:spLocks noGrp="1"/>
          </p:cNvSpPr>
          <p:nvPr>
            <p:ph type="title"/>
          </p:nvPr>
        </p:nvSpPr>
        <p:spPr>
          <a:xfrm>
            <a:off x="457200" y="410400"/>
            <a:ext cx="8229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Basketball Infographics</a:t>
            </a:r>
            <a:endParaRPr sz="2400"/>
          </a:p>
        </p:txBody>
      </p:sp>
      <p:sp>
        <p:nvSpPr>
          <p:cNvPr id="646" name="Google Shape;646;p22"/>
          <p:cNvSpPr/>
          <p:nvPr/>
        </p:nvSpPr>
        <p:spPr>
          <a:xfrm>
            <a:off x="3931074" y="1381338"/>
            <a:ext cx="1282200" cy="12822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3" name="Google Shape;673;p22"/>
          <p:cNvGrpSpPr/>
          <p:nvPr/>
        </p:nvGrpSpPr>
        <p:grpSpPr>
          <a:xfrm>
            <a:off x="7933300" y="2352435"/>
            <a:ext cx="490739" cy="490739"/>
            <a:chOff x="-1654375" y="1350710"/>
            <a:chExt cx="490739" cy="490739"/>
          </a:xfrm>
        </p:grpSpPr>
        <p:sp>
          <p:nvSpPr>
            <p:cNvPr id="674" name="Google Shape;674;p22"/>
            <p:cNvSpPr/>
            <p:nvPr/>
          </p:nvSpPr>
          <p:spPr>
            <a:xfrm>
              <a:off x="-1654375" y="1350710"/>
              <a:ext cx="490739" cy="490739"/>
            </a:xfrm>
            <a:custGeom>
              <a:avLst/>
              <a:gdLst/>
              <a:ahLst/>
              <a:cxnLst/>
              <a:rect l="l" t="t" r="r" b="b"/>
              <a:pathLst>
                <a:path w="11392" h="11392" extrusionOk="0">
                  <a:moveTo>
                    <a:pt x="5698" y="1"/>
                  </a:moveTo>
                  <a:cubicBezTo>
                    <a:pt x="2553" y="1"/>
                    <a:pt x="0" y="2549"/>
                    <a:pt x="0" y="5694"/>
                  </a:cubicBezTo>
                  <a:cubicBezTo>
                    <a:pt x="0" y="8839"/>
                    <a:pt x="2553" y="11392"/>
                    <a:pt x="5698" y="11392"/>
                  </a:cubicBezTo>
                  <a:cubicBezTo>
                    <a:pt x="8843" y="11392"/>
                    <a:pt x="11392" y="8839"/>
                    <a:pt x="11392" y="5694"/>
                  </a:cubicBezTo>
                  <a:cubicBezTo>
                    <a:pt x="11392" y="2549"/>
                    <a:pt x="8843" y="1"/>
                    <a:pt x="5698" y="1"/>
                  </a:cubicBezTo>
                  <a:close/>
                </a:path>
              </a:pathLst>
            </a:custGeom>
            <a:solidFill>
              <a:srgbClr val="4021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2"/>
            <p:cNvSpPr/>
            <p:nvPr/>
          </p:nvSpPr>
          <p:spPr>
            <a:xfrm>
              <a:off x="-1426447" y="1468874"/>
              <a:ext cx="242311" cy="219006"/>
            </a:xfrm>
            <a:custGeom>
              <a:avLst/>
              <a:gdLst/>
              <a:ahLst/>
              <a:cxnLst/>
              <a:rect l="l" t="t" r="r" b="b"/>
              <a:pathLst>
                <a:path w="5625" h="5084" extrusionOk="0">
                  <a:moveTo>
                    <a:pt x="623" y="0"/>
                  </a:moveTo>
                  <a:cubicBezTo>
                    <a:pt x="498" y="165"/>
                    <a:pt x="368" y="334"/>
                    <a:pt x="243" y="507"/>
                  </a:cubicBezTo>
                  <a:cubicBezTo>
                    <a:pt x="160" y="619"/>
                    <a:pt x="78" y="736"/>
                    <a:pt x="0" y="853"/>
                  </a:cubicBezTo>
                  <a:cubicBezTo>
                    <a:pt x="2055" y="1774"/>
                    <a:pt x="4097" y="3189"/>
                    <a:pt x="5166" y="5084"/>
                  </a:cubicBezTo>
                  <a:cubicBezTo>
                    <a:pt x="5201" y="5010"/>
                    <a:pt x="5231" y="4937"/>
                    <a:pt x="5261" y="4859"/>
                  </a:cubicBezTo>
                  <a:cubicBezTo>
                    <a:pt x="5261" y="4859"/>
                    <a:pt x="5266" y="4855"/>
                    <a:pt x="5266" y="4855"/>
                  </a:cubicBezTo>
                  <a:cubicBezTo>
                    <a:pt x="5279" y="4820"/>
                    <a:pt x="5292" y="4781"/>
                    <a:pt x="5304" y="4747"/>
                  </a:cubicBezTo>
                  <a:cubicBezTo>
                    <a:pt x="5309" y="4742"/>
                    <a:pt x="5309" y="4738"/>
                    <a:pt x="5309" y="4734"/>
                  </a:cubicBezTo>
                  <a:cubicBezTo>
                    <a:pt x="5322" y="4699"/>
                    <a:pt x="5335" y="4664"/>
                    <a:pt x="5348" y="4630"/>
                  </a:cubicBezTo>
                  <a:cubicBezTo>
                    <a:pt x="5348" y="4621"/>
                    <a:pt x="5352" y="4612"/>
                    <a:pt x="5356" y="4604"/>
                  </a:cubicBezTo>
                  <a:cubicBezTo>
                    <a:pt x="5365" y="4573"/>
                    <a:pt x="5374" y="4543"/>
                    <a:pt x="5387" y="4509"/>
                  </a:cubicBezTo>
                  <a:cubicBezTo>
                    <a:pt x="5391" y="4496"/>
                    <a:pt x="5391" y="4483"/>
                    <a:pt x="5395" y="4470"/>
                  </a:cubicBezTo>
                  <a:cubicBezTo>
                    <a:pt x="5404" y="4444"/>
                    <a:pt x="5413" y="4418"/>
                    <a:pt x="5421" y="4387"/>
                  </a:cubicBezTo>
                  <a:cubicBezTo>
                    <a:pt x="5426" y="4370"/>
                    <a:pt x="5434" y="4348"/>
                    <a:pt x="5439" y="4327"/>
                  </a:cubicBezTo>
                  <a:cubicBezTo>
                    <a:pt x="5443" y="4305"/>
                    <a:pt x="5452" y="4284"/>
                    <a:pt x="5456" y="4266"/>
                  </a:cubicBezTo>
                  <a:cubicBezTo>
                    <a:pt x="5465" y="4223"/>
                    <a:pt x="5478" y="4180"/>
                    <a:pt x="5486" y="4136"/>
                  </a:cubicBezTo>
                  <a:cubicBezTo>
                    <a:pt x="5495" y="4098"/>
                    <a:pt x="5504" y="4059"/>
                    <a:pt x="5512" y="4020"/>
                  </a:cubicBezTo>
                  <a:cubicBezTo>
                    <a:pt x="5516" y="4007"/>
                    <a:pt x="5516" y="3994"/>
                    <a:pt x="5521" y="3981"/>
                  </a:cubicBezTo>
                  <a:cubicBezTo>
                    <a:pt x="5525" y="3955"/>
                    <a:pt x="5529" y="3924"/>
                    <a:pt x="5538" y="3899"/>
                  </a:cubicBezTo>
                  <a:cubicBezTo>
                    <a:pt x="5538" y="3881"/>
                    <a:pt x="5542" y="3868"/>
                    <a:pt x="5542" y="3855"/>
                  </a:cubicBezTo>
                  <a:cubicBezTo>
                    <a:pt x="5547" y="3825"/>
                    <a:pt x="5555" y="3799"/>
                    <a:pt x="5560" y="3769"/>
                  </a:cubicBezTo>
                  <a:cubicBezTo>
                    <a:pt x="5560" y="3756"/>
                    <a:pt x="5564" y="3747"/>
                    <a:pt x="5564" y="3734"/>
                  </a:cubicBezTo>
                  <a:cubicBezTo>
                    <a:pt x="5568" y="3695"/>
                    <a:pt x="5577" y="3656"/>
                    <a:pt x="5581" y="3617"/>
                  </a:cubicBezTo>
                  <a:cubicBezTo>
                    <a:pt x="5581" y="3609"/>
                    <a:pt x="5581" y="3600"/>
                    <a:pt x="5586" y="3591"/>
                  </a:cubicBezTo>
                  <a:cubicBezTo>
                    <a:pt x="5586" y="3561"/>
                    <a:pt x="5590" y="3526"/>
                    <a:pt x="5594" y="3496"/>
                  </a:cubicBezTo>
                  <a:cubicBezTo>
                    <a:pt x="5594" y="3483"/>
                    <a:pt x="5599" y="3470"/>
                    <a:pt x="5599" y="3453"/>
                  </a:cubicBezTo>
                  <a:cubicBezTo>
                    <a:pt x="5603" y="3427"/>
                    <a:pt x="5603" y="3401"/>
                    <a:pt x="5607" y="3375"/>
                  </a:cubicBezTo>
                  <a:cubicBezTo>
                    <a:pt x="5607" y="3362"/>
                    <a:pt x="5607" y="3345"/>
                    <a:pt x="5607" y="3332"/>
                  </a:cubicBezTo>
                  <a:cubicBezTo>
                    <a:pt x="5612" y="3301"/>
                    <a:pt x="5612" y="3271"/>
                    <a:pt x="5616" y="3245"/>
                  </a:cubicBezTo>
                  <a:cubicBezTo>
                    <a:pt x="5616" y="3232"/>
                    <a:pt x="5616" y="3224"/>
                    <a:pt x="5616" y="3215"/>
                  </a:cubicBezTo>
                  <a:cubicBezTo>
                    <a:pt x="5620" y="3176"/>
                    <a:pt x="5620" y="3137"/>
                    <a:pt x="5620" y="3098"/>
                  </a:cubicBezTo>
                  <a:cubicBezTo>
                    <a:pt x="5620" y="3085"/>
                    <a:pt x="5620" y="3072"/>
                    <a:pt x="5620" y="3059"/>
                  </a:cubicBezTo>
                  <a:cubicBezTo>
                    <a:pt x="5625" y="3033"/>
                    <a:pt x="5625" y="3007"/>
                    <a:pt x="5625" y="2981"/>
                  </a:cubicBezTo>
                  <a:cubicBezTo>
                    <a:pt x="5625" y="2964"/>
                    <a:pt x="5625" y="2947"/>
                    <a:pt x="5625" y="2934"/>
                  </a:cubicBezTo>
                  <a:cubicBezTo>
                    <a:pt x="5625" y="2908"/>
                    <a:pt x="5625" y="2886"/>
                    <a:pt x="5625" y="2860"/>
                  </a:cubicBezTo>
                  <a:cubicBezTo>
                    <a:pt x="5625" y="2843"/>
                    <a:pt x="5620" y="2830"/>
                    <a:pt x="5620" y="2813"/>
                  </a:cubicBezTo>
                  <a:cubicBezTo>
                    <a:pt x="5620" y="2782"/>
                    <a:pt x="5620" y="2756"/>
                    <a:pt x="5620" y="2726"/>
                  </a:cubicBezTo>
                  <a:cubicBezTo>
                    <a:pt x="5616" y="2709"/>
                    <a:pt x="5616" y="2691"/>
                    <a:pt x="5616" y="2670"/>
                  </a:cubicBezTo>
                  <a:cubicBezTo>
                    <a:pt x="5616" y="2644"/>
                    <a:pt x="5612" y="2614"/>
                    <a:pt x="5612" y="2588"/>
                  </a:cubicBezTo>
                  <a:cubicBezTo>
                    <a:pt x="5612" y="2570"/>
                    <a:pt x="5607" y="2553"/>
                    <a:pt x="5607" y="2536"/>
                  </a:cubicBezTo>
                  <a:cubicBezTo>
                    <a:pt x="5607" y="2514"/>
                    <a:pt x="5603" y="2492"/>
                    <a:pt x="5603" y="2471"/>
                  </a:cubicBezTo>
                  <a:cubicBezTo>
                    <a:pt x="5599" y="2454"/>
                    <a:pt x="5599" y="2436"/>
                    <a:pt x="5599" y="2419"/>
                  </a:cubicBezTo>
                  <a:cubicBezTo>
                    <a:pt x="5594" y="2397"/>
                    <a:pt x="5590" y="2376"/>
                    <a:pt x="5590" y="2354"/>
                  </a:cubicBezTo>
                  <a:cubicBezTo>
                    <a:pt x="5590" y="2337"/>
                    <a:pt x="5586" y="2319"/>
                    <a:pt x="5586" y="2302"/>
                  </a:cubicBezTo>
                  <a:cubicBezTo>
                    <a:pt x="5581" y="2272"/>
                    <a:pt x="5577" y="2242"/>
                    <a:pt x="5573" y="2211"/>
                  </a:cubicBezTo>
                  <a:cubicBezTo>
                    <a:pt x="5568" y="2190"/>
                    <a:pt x="5564" y="2168"/>
                    <a:pt x="5560" y="2142"/>
                  </a:cubicBezTo>
                  <a:cubicBezTo>
                    <a:pt x="5560" y="2125"/>
                    <a:pt x="5555" y="2107"/>
                    <a:pt x="5551" y="2086"/>
                  </a:cubicBezTo>
                  <a:cubicBezTo>
                    <a:pt x="5547" y="2068"/>
                    <a:pt x="5547" y="2047"/>
                    <a:pt x="5542" y="2025"/>
                  </a:cubicBezTo>
                  <a:cubicBezTo>
                    <a:pt x="5538" y="2008"/>
                    <a:pt x="5534" y="1995"/>
                    <a:pt x="5534" y="1978"/>
                  </a:cubicBezTo>
                  <a:cubicBezTo>
                    <a:pt x="5529" y="1956"/>
                    <a:pt x="5525" y="1934"/>
                    <a:pt x="5521" y="1913"/>
                  </a:cubicBezTo>
                  <a:cubicBezTo>
                    <a:pt x="5516" y="1900"/>
                    <a:pt x="5512" y="1882"/>
                    <a:pt x="5508" y="1865"/>
                  </a:cubicBezTo>
                  <a:cubicBezTo>
                    <a:pt x="5499" y="1826"/>
                    <a:pt x="5491" y="1783"/>
                    <a:pt x="5482" y="1740"/>
                  </a:cubicBezTo>
                  <a:cubicBezTo>
                    <a:pt x="5478" y="1731"/>
                    <a:pt x="5478" y="1718"/>
                    <a:pt x="5473" y="1709"/>
                  </a:cubicBezTo>
                  <a:cubicBezTo>
                    <a:pt x="5469" y="1683"/>
                    <a:pt x="5460" y="1662"/>
                    <a:pt x="5456" y="1640"/>
                  </a:cubicBezTo>
                  <a:cubicBezTo>
                    <a:pt x="5452" y="1627"/>
                    <a:pt x="5447" y="1614"/>
                    <a:pt x="5447" y="1597"/>
                  </a:cubicBezTo>
                  <a:cubicBezTo>
                    <a:pt x="5439" y="1575"/>
                    <a:pt x="5434" y="1554"/>
                    <a:pt x="5426" y="1532"/>
                  </a:cubicBezTo>
                  <a:cubicBezTo>
                    <a:pt x="5426" y="1519"/>
                    <a:pt x="5421" y="1506"/>
                    <a:pt x="5417" y="1493"/>
                  </a:cubicBezTo>
                  <a:cubicBezTo>
                    <a:pt x="5408" y="1471"/>
                    <a:pt x="5404" y="1450"/>
                    <a:pt x="5395" y="1424"/>
                  </a:cubicBezTo>
                  <a:cubicBezTo>
                    <a:pt x="5391" y="1415"/>
                    <a:pt x="5391" y="1407"/>
                    <a:pt x="5387" y="1398"/>
                  </a:cubicBezTo>
                  <a:cubicBezTo>
                    <a:pt x="5374" y="1350"/>
                    <a:pt x="5356" y="1303"/>
                    <a:pt x="5339" y="1255"/>
                  </a:cubicBezTo>
                  <a:cubicBezTo>
                    <a:pt x="5339" y="1246"/>
                    <a:pt x="5335" y="1238"/>
                    <a:pt x="5330" y="1229"/>
                  </a:cubicBezTo>
                  <a:cubicBezTo>
                    <a:pt x="5322" y="1208"/>
                    <a:pt x="5313" y="1186"/>
                    <a:pt x="5309" y="1160"/>
                  </a:cubicBezTo>
                  <a:cubicBezTo>
                    <a:pt x="5304" y="1151"/>
                    <a:pt x="5300" y="1138"/>
                    <a:pt x="5296" y="1125"/>
                  </a:cubicBezTo>
                  <a:cubicBezTo>
                    <a:pt x="5287" y="1104"/>
                    <a:pt x="5279" y="1082"/>
                    <a:pt x="5270" y="1056"/>
                  </a:cubicBezTo>
                  <a:cubicBezTo>
                    <a:pt x="5266" y="1047"/>
                    <a:pt x="5261" y="1034"/>
                    <a:pt x="5257" y="1026"/>
                  </a:cubicBezTo>
                  <a:cubicBezTo>
                    <a:pt x="5244" y="1004"/>
                    <a:pt x="5235" y="978"/>
                    <a:pt x="5227" y="957"/>
                  </a:cubicBezTo>
                  <a:cubicBezTo>
                    <a:pt x="4716" y="753"/>
                    <a:pt x="4110" y="697"/>
                    <a:pt x="3457" y="632"/>
                  </a:cubicBezTo>
                  <a:cubicBezTo>
                    <a:pt x="2575" y="546"/>
                    <a:pt x="1601" y="455"/>
                    <a:pt x="6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2"/>
            <p:cNvSpPr/>
            <p:nvPr/>
          </p:nvSpPr>
          <p:spPr>
            <a:xfrm>
              <a:off x="-1632405" y="1555159"/>
              <a:ext cx="156587" cy="225941"/>
            </a:xfrm>
            <a:custGeom>
              <a:avLst/>
              <a:gdLst/>
              <a:ahLst/>
              <a:cxnLst/>
              <a:rect l="l" t="t" r="r" b="b"/>
              <a:pathLst>
                <a:path w="3635" h="5245" extrusionOk="0">
                  <a:moveTo>
                    <a:pt x="2828" y="0"/>
                  </a:moveTo>
                  <a:cubicBezTo>
                    <a:pt x="2222" y="0"/>
                    <a:pt x="1651" y="260"/>
                    <a:pt x="1147" y="619"/>
                  </a:cubicBezTo>
                  <a:cubicBezTo>
                    <a:pt x="706" y="931"/>
                    <a:pt x="321" y="1324"/>
                    <a:pt x="1" y="1688"/>
                  </a:cubicBezTo>
                  <a:cubicBezTo>
                    <a:pt x="40" y="1956"/>
                    <a:pt x="100" y="2220"/>
                    <a:pt x="178" y="2475"/>
                  </a:cubicBezTo>
                  <a:cubicBezTo>
                    <a:pt x="178" y="2480"/>
                    <a:pt x="178" y="2484"/>
                    <a:pt x="182" y="2488"/>
                  </a:cubicBezTo>
                  <a:cubicBezTo>
                    <a:pt x="191" y="2527"/>
                    <a:pt x="204" y="2566"/>
                    <a:pt x="217" y="2601"/>
                  </a:cubicBezTo>
                  <a:cubicBezTo>
                    <a:pt x="221" y="2609"/>
                    <a:pt x="221" y="2614"/>
                    <a:pt x="226" y="2622"/>
                  </a:cubicBezTo>
                  <a:cubicBezTo>
                    <a:pt x="234" y="2657"/>
                    <a:pt x="247" y="2692"/>
                    <a:pt x="260" y="2726"/>
                  </a:cubicBezTo>
                  <a:cubicBezTo>
                    <a:pt x="265" y="2735"/>
                    <a:pt x="265" y="2739"/>
                    <a:pt x="269" y="2748"/>
                  </a:cubicBezTo>
                  <a:cubicBezTo>
                    <a:pt x="282" y="2782"/>
                    <a:pt x="295" y="2817"/>
                    <a:pt x="308" y="2847"/>
                  </a:cubicBezTo>
                  <a:cubicBezTo>
                    <a:pt x="308" y="2856"/>
                    <a:pt x="312" y="2865"/>
                    <a:pt x="316" y="2873"/>
                  </a:cubicBezTo>
                  <a:cubicBezTo>
                    <a:pt x="329" y="2908"/>
                    <a:pt x="342" y="2938"/>
                    <a:pt x="355" y="2973"/>
                  </a:cubicBezTo>
                  <a:cubicBezTo>
                    <a:pt x="360" y="2981"/>
                    <a:pt x="364" y="2990"/>
                    <a:pt x="368" y="2999"/>
                  </a:cubicBezTo>
                  <a:cubicBezTo>
                    <a:pt x="381" y="3029"/>
                    <a:pt x="394" y="3059"/>
                    <a:pt x="407" y="3090"/>
                  </a:cubicBezTo>
                  <a:cubicBezTo>
                    <a:pt x="412" y="3098"/>
                    <a:pt x="416" y="3111"/>
                    <a:pt x="420" y="3120"/>
                  </a:cubicBezTo>
                  <a:cubicBezTo>
                    <a:pt x="433" y="3150"/>
                    <a:pt x="451" y="3180"/>
                    <a:pt x="464" y="3211"/>
                  </a:cubicBezTo>
                  <a:cubicBezTo>
                    <a:pt x="468" y="3219"/>
                    <a:pt x="472" y="3228"/>
                    <a:pt x="477" y="3237"/>
                  </a:cubicBezTo>
                  <a:cubicBezTo>
                    <a:pt x="494" y="3267"/>
                    <a:pt x="507" y="3302"/>
                    <a:pt x="524" y="3332"/>
                  </a:cubicBezTo>
                  <a:cubicBezTo>
                    <a:pt x="528" y="3341"/>
                    <a:pt x="533" y="3345"/>
                    <a:pt x="537" y="3354"/>
                  </a:cubicBezTo>
                  <a:cubicBezTo>
                    <a:pt x="554" y="3388"/>
                    <a:pt x="572" y="3418"/>
                    <a:pt x="589" y="3449"/>
                  </a:cubicBezTo>
                  <a:cubicBezTo>
                    <a:pt x="589" y="3457"/>
                    <a:pt x="593" y="3462"/>
                    <a:pt x="598" y="3470"/>
                  </a:cubicBezTo>
                  <a:cubicBezTo>
                    <a:pt x="615" y="3505"/>
                    <a:pt x="637" y="3540"/>
                    <a:pt x="654" y="3570"/>
                  </a:cubicBezTo>
                  <a:cubicBezTo>
                    <a:pt x="658" y="3574"/>
                    <a:pt x="658" y="3578"/>
                    <a:pt x="663" y="3583"/>
                  </a:cubicBezTo>
                  <a:cubicBezTo>
                    <a:pt x="684" y="3622"/>
                    <a:pt x="706" y="3656"/>
                    <a:pt x="727" y="3695"/>
                  </a:cubicBezTo>
                  <a:lnTo>
                    <a:pt x="732" y="3695"/>
                  </a:lnTo>
                  <a:cubicBezTo>
                    <a:pt x="823" y="3847"/>
                    <a:pt x="922" y="3994"/>
                    <a:pt x="1030" y="4132"/>
                  </a:cubicBezTo>
                  <a:cubicBezTo>
                    <a:pt x="1035" y="4137"/>
                    <a:pt x="1039" y="4141"/>
                    <a:pt x="1039" y="4145"/>
                  </a:cubicBezTo>
                  <a:cubicBezTo>
                    <a:pt x="1065" y="4176"/>
                    <a:pt x="1087" y="4206"/>
                    <a:pt x="1113" y="4236"/>
                  </a:cubicBezTo>
                  <a:cubicBezTo>
                    <a:pt x="1117" y="4245"/>
                    <a:pt x="1126" y="4249"/>
                    <a:pt x="1130" y="4258"/>
                  </a:cubicBezTo>
                  <a:cubicBezTo>
                    <a:pt x="1151" y="4284"/>
                    <a:pt x="1173" y="4310"/>
                    <a:pt x="1195" y="4336"/>
                  </a:cubicBezTo>
                  <a:cubicBezTo>
                    <a:pt x="1203" y="4344"/>
                    <a:pt x="1212" y="4353"/>
                    <a:pt x="1216" y="4362"/>
                  </a:cubicBezTo>
                  <a:cubicBezTo>
                    <a:pt x="1238" y="4388"/>
                    <a:pt x="1260" y="4409"/>
                    <a:pt x="1281" y="4435"/>
                  </a:cubicBezTo>
                  <a:cubicBezTo>
                    <a:pt x="1290" y="4444"/>
                    <a:pt x="1299" y="4452"/>
                    <a:pt x="1307" y="4461"/>
                  </a:cubicBezTo>
                  <a:cubicBezTo>
                    <a:pt x="1329" y="4487"/>
                    <a:pt x="1346" y="4509"/>
                    <a:pt x="1368" y="4530"/>
                  </a:cubicBezTo>
                  <a:cubicBezTo>
                    <a:pt x="1381" y="4539"/>
                    <a:pt x="1389" y="4552"/>
                    <a:pt x="1398" y="4561"/>
                  </a:cubicBezTo>
                  <a:cubicBezTo>
                    <a:pt x="1420" y="4582"/>
                    <a:pt x="1437" y="4604"/>
                    <a:pt x="1459" y="4625"/>
                  </a:cubicBezTo>
                  <a:cubicBezTo>
                    <a:pt x="1472" y="4634"/>
                    <a:pt x="1480" y="4647"/>
                    <a:pt x="1489" y="4656"/>
                  </a:cubicBezTo>
                  <a:cubicBezTo>
                    <a:pt x="1511" y="4677"/>
                    <a:pt x="1532" y="4695"/>
                    <a:pt x="1554" y="4716"/>
                  </a:cubicBezTo>
                  <a:cubicBezTo>
                    <a:pt x="1562" y="4729"/>
                    <a:pt x="1575" y="4738"/>
                    <a:pt x="1584" y="4747"/>
                  </a:cubicBezTo>
                  <a:cubicBezTo>
                    <a:pt x="1606" y="4768"/>
                    <a:pt x="1627" y="4786"/>
                    <a:pt x="1649" y="4807"/>
                  </a:cubicBezTo>
                  <a:cubicBezTo>
                    <a:pt x="1662" y="4816"/>
                    <a:pt x="1671" y="4829"/>
                    <a:pt x="1684" y="4837"/>
                  </a:cubicBezTo>
                  <a:cubicBezTo>
                    <a:pt x="1705" y="4855"/>
                    <a:pt x="1727" y="4876"/>
                    <a:pt x="1749" y="4894"/>
                  </a:cubicBezTo>
                  <a:cubicBezTo>
                    <a:pt x="1762" y="4907"/>
                    <a:pt x="1770" y="4915"/>
                    <a:pt x="1783" y="4924"/>
                  </a:cubicBezTo>
                  <a:cubicBezTo>
                    <a:pt x="1805" y="4941"/>
                    <a:pt x="1826" y="4963"/>
                    <a:pt x="1852" y="4980"/>
                  </a:cubicBezTo>
                  <a:cubicBezTo>
                    <a:pt x="1861" y="4989"/>
                    <a:pt x="1870" y="4998"/>
                    <a:pt x="1883" y="5006"/>
                  </a:cubicBezTo>
                  <a:cubicBezTo>
                    <a:pt x="1909" y="5028"/>
                    <a:pt x="1930" y="5049"/>
                    <a:pt x="1956" y="5067"/>
                  </a:cubicBezTo>
                  <a:cubicBezTo>
                    <a:pt x="1965" y="5075"/>
                    <a:pt x="1973" y="5084"/>
                    <a:pt x="1986" y="5088"/>
                  </a:cubicBezTo>
                  <a:cubicBezTo>
                    <a:pt x="2012" y="5110"/>
                    <a:pt x="2038" y="5132"/>
                    <a:pt x="2064" y="5149"/>
                  </a:cubicBezTo>
                  <a:cubicBezTo>
                    <a:pt x="2073" y="5158"/>
                    <a:pt x="2082" y="5162"/>
                    <a:pt x="2090" y="5171"/>
                  </a:cubicBezTo>
                  <a:cubicBezTo>
                    <a:pt x="2121" y="5192"/>
                    <a:pt x="2155" y="5214"/>
                    <a:pt x="2185" y="5236"/>
                  </a:cubicBezTo>
                  <a:cubicBezTo>
                    <a:pt x="2190" y="5240"/>
                    <a:pt x="2194" y="5244"/>
                    <a:pt x="2198" y="5244"/>
                  </a:cubicBezTo>
                  <a:cubicBezTo>
                    <a:pt x="2194" y="4902"/>
                    <a:pt x="2211" y="4556"/>
                    <a:pt x="2255" y="4206"/>
                  </a:cubicBezTo>
                  <a:cubicBezTo>
                    <a:pt x="2428" y="2830"/>
                    <a:pt x="2956" y="1424"/>
                    <a:pt x="3635" y="161"/>
                  </a:cubicBezTo>
                  <a:cubicBezTo>
                    <a:pt x="3361" y="49"/>
                    <a:pt x="3091" y="0"/>
                    <a:pt x="2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2"/>
            <p:cNvSpPr/>
            <p:nvPr/>
          </p:nvSpPr>
          <p:spPr>
            <a:xfrm>
              <a:off x="-1458153" y="1516389"/>
              <a:ext cx="247351" cy="294693"/>
            </a:xfrm>
            <a:custGeom>
              <a:avLst/>
              <a:gdLst/>
              <a:ahLst/>
              <a:cxnLst/>
              <a:rect l="l" t="t" r="r" b="b"/>
              <a:pathLst>
                <a:path w="5742" h="6841" extrusionOk="0">
                  <a:moveTo>
                    <a:pt x="568" y="1"/>
                  </a:moveTo>
                  <a:cubicBezTo>
                    <a:pt x="373" y="295"/>
                    <a:pt x="183" y="606"/>
                    <a:pt x="1" y="927"/>
                  </a:cubicBezTo>
                  <a:cubicBezTo>
                    <a:pt x="1489" y="1770"/>
                    <a:pt x="2151" y="4600"/>
                    <a:pt x="2623" y="6611"/>
                  </a:cubicBezTo>
                  <a:cubicBezTo>
                    <a:pt x="2640" y="6689"/>
                    <a:pt x="2662" y="6767"/>
                    <a:pt x="2679" y="6841"/>
                  </a:cubicBezTo>
                  <a:cubicBezTo>
                    <a:pt x="2921" y="6767"/>
                    <a:pt x="3159" y="6672"/>
                    <a:pt x="3384" y="6564"/>
                  </a:cubicBezTo>
                  <a:lnTo>
                    <a:pt x="3388" y="6564"/>
                  </a:lnTo>
                  <a:cubicBezTo>
                    <a:pt x="3423" y="6547"/>
                    <a:pt x="3462" y="6529"/>
                    <a:pt x="3501" y="6508"/>
                  </a:cubicBezTo>
                  <a:cubicBezTo>
                    <a:pt x="3540" y="6490"/>
                    <a:pt x="3574" y="6469"/>
                    <a:pt x="3613" y="6451"/>
                  </a:cubicBezTo>
                  <a:cubicBezTo>
                    <a:pt x="3613" y="6451"/>
                    <a:pt x="3613" y="6447"/>
                    <a:pt x="3613" y="6447"/>
                  </a:cubicBezTo>
                  <a:cubicBezTo>
                    <a:pt x="3648" y="6430"/>
                    <a:pt x="3687" y="6408"/>
                    <a:pt x="3722" y="6386"/>
                  </a:cubicBezTo>
                  <a:lnTo>
                    <a:pt x="3726" y="6386"/>
                  </a:lnTo>
                  <a:cubicBezTo>
                    <a:pt x="3760" y="6365"/>
                    <a:pt x="3795" y="6347"/>
                    <a:pt x="3830" y="6326"/>
                  </a:cubicBezTo>
                  <a:cubicBezTo>
                    <a:pt x="3830" y="6326"/>
                    <a:pt x="3834" y="6322"/>
                    <a:pt x="3834" y="6322"/>
                  </a:cubicBezTo>
                  <a:cubicBezTo>
                    <a:pt x="3869" y="6300"/>
                    <a:pt x="3903" y="6278"/>
                    <a:pt x="3938" y="6257"/>
                  </a:cubicBezTo>
                  <a:lnTo>
                    <a:pt x="3942" y="6257"/>
                  </a:lnTo>
                  <a:cubicBezTo>
                    <a:pt x="3977" y="6235"/>
                    <a:pt x="4011" y="6209"/>
                    <a:pt x="4046" y="6187"/>
                  </a:cubicBezTo>
                  <a:cubicBezTo>
                    <a:pt x="4081" y="6166"/>
                    <a:pt x="4115" y="6140"/>
                    <a:pt x="4150" y="6118"/>
                  </a:cubicBezTo>
                  <a:cubicBezTo>
                    <a:pt x="4150" y="6118"/>
                    <a:pt x="4150" y="6114"/>
                    <a:pt x="4150" y="6114"/>
                  </a:cubicBezTo>
                  <a:cubicBezTo>
                    <a:pt x="4184" y="6092"/>
                    <a:pt x="4219" y="6066"/>
                    <a:pt x="4249" y="6045"/>
                  </a:cubicBezTo>
                  <a:cubicBezTo>
                    <a:pt x="4254" y="6040"/>
                    <a:pt x="4254" y="6040"/>
                    <a:pt x="4254" y="6040"/>
                  </a:cubicBezTo>
                  <a:cubicBezTo>
                    <a:pt x="4288" y="6014"/>
                    <a:pt x="4319" y="5993"/>
                    <a:pt x="4353" y="5967"/>
                  </a:cubicBezTo>
                  <a:cubicBezTo>
                    <a:pt x="4353" y="5967"/>
                    <a:pt x="4353" y="5962"/>
                    <a:pt x="4353" y="5962"/>
                  </a:cubicBezTo>
                  <a:cubicBezTo>
                    <a:pt x="4388" y="5936"/>
                    <a:pt x="4418" y="5911"/>
                    <a:pt x="4448" y="5889"/>
                  </a:cubicBezTo>
                  <a:cubicBezTo>
                    <a:pt x="4453" y="5885"/>
                    <a:pt x="4453" y="5885"/>
                    <a:pt x="4453" y="5885"/>
                  </a:cubicBezTo>
                  <a:cubicBezTo>
                    <a:pt x="4487" y="5859"/>
                    <a:pt x="4518" y="5833"/>
                    <a:pt x="4548" y="5807"/>
                  </a:cubicBezTo>
                  <a:cubicBezTo>
                    <a:pt x="4548" y="5802"/>
                    <a:pt x="4548" y="5802"/>
                    <a:pt x="4552" y="5802"/>
                  </a:cubicBezTo>
                  <a:cubicBezTo>
                    <a:pt x="4583" y="5776"/>
                    <a:pt x="4613" y="5750"/>
                    <a:pt x="4643" y="5720"/>
                  </a:cubicBezTo>
                  <a:lnTo>
                    <a:pt x="4647" y="5720"/>
                  </a:lnTo>
                  <a:cubicBezTo>
                    <a:pt x="4678" y="5690"/>
                    <a:pt x="4704" y="5664"/>
                    <a:pt x="4734" y="5634"/>
                  </a:cubicBezTo>
                  <a:lnTo>
                    <a:pt x="4738" y="5634"/>
                  </a:lnTo>
                  <a:cubicBezTo>
                    <a:pt x="4769" y="5603"/>
                    <a:pt x="4799" y="5573"/>
                    <a:pt x="4825" y="5547"/>
                  </a:cubicBezTo>
                  <a:cubicBezTo>
                    <a:pt x="4829" y="5547"/>
                    <a:pt x="4829" y="5543"/>
                    <a:pt x="4829" y="5543"/>
                  </a:cubicBezTo>
                  <a:cubicBezTo>
                    <a:pt x="4859" y="5513"/>
                    <a:pt x="4885" y="5487"/>
                    <a:pt x="4916" y="5456"/>
                  </a:cubicBezTo>
                  <a:cubicBezTo>
                    <a:pt x="4916" y="5452"/>
                    <a:pt x="4916" y="5452"/>
                    <a:pt x="4920" y="5452"/>
                  </a:cubicBezTo>
                  <a:cubicBezTo>
                    <a:pt x="4946" y="5422"/>
                    <a:pt x="4976" y="5391"/>
                    <a:pt x="5002" y="5361"/>
                  </a:cubicBezTo>
                  <a:lnTo>
                    <a:pt x="5006" y="5361"/>
                  </a:lnTo>
                  <a:cubicBezTo>
                    <a:pt x="5032" y="5331"/>
                    <a:pt x="5058" y="5296"/>
                    <a:pt x="5089" y="5266"/>
                  </a:cubicBezTo>
                  <a:cubicBezTo>
                    <a:pt x="5115" y="5231"/>
                    <a:pt x="5145" y="5201"/>
                    <a:pt x="5171" y="5166"/>
                  </a:cubicBezTo>
                  <a:cubicBezTo>
                    <a:pt x="5197" y="5136"/>
                    <a:pt x="5223" y="5101"/>
                    <a:pt x="5249" y="5067"/>
                  </a:cubicBezTo>
                  <a:lnTo>
                    <a:pt x="5253" y="5067"/>
                  </a:lnTo>
                  <a:cubicBezTo>
                    <a:pt x="5279" y="5032"/>
                    <a:pt x="5305" y="4998"/>
                    <a:pt x="5327" y="4967"/>
                  </a:cubicBezTo>
                  <a:cubicBezTo>
                    <a:pt x="5331" y="4967"/>
                    <a:pt x="5331" y="4963"/>
                    <a:pt x="5331" y="4963"/>
                  </a:cubicBezTo>
                  <a:cubicBezTo>
                    <a:pt x="5353" y="4933"/>
                    <a:pt x="5379" y="4898"/>
                    <a:pt x="5405" y="4864"/>
                  </a:cubicBezTo>
                  <a:cubicBezTo>
                    <a:pt x="5405" y="4859"/>
                    <a:pt x="5405" y="4859"/>
                    <a:pt x="5405" y="4859"/>
                  </a:cubicBezTo>
                  <a:cubicBezTo>
                    <a:pt x="5430" y="4825"/>
                    <a:pt x="5452" y="4790"/>
                    <a:pt x="5478" y="4755"/>
                  </a:cubicBezTo>
                  <a:cubicBezTo>
                    <a:pt x="5573" y="4613"/>
                    <a:pt x="5660" y="4466"/>
                    <a:pt x="5742" y="4310"/>
                  </a:cubicBezTo>
                  <a:cubicBezTo>
                    <a:pt x="4738" y="2385"/>
                    <a:pt x="2679" y="944"/>
                    <a:pt x="602" y="14"/>
                  </a:cubicBezTo>
                  <a:cubicBezTo>
                    <a:pt x="589" y="9"/>
                    <a:pt x="576" y="5"/>
                    <a:pt x="5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2"/>
            <p:cNvSpPr/>
            <p:nvPr/>
          </p:nvSpPr>
          <p:spPr>
            <a:xfrm>
              <a:off x="-1525398" y="1567480"/>
              <a:ext cx="170199" cy="253856"/>
            </a:xfrm>
            <a:custGeom>
              <a:avLst/>
              <a:gdLst/>
              <a:ahLst/>
              <a:cxnLst/>
              <a:rect l="l" t="t" r="r" b="b"/>
              <a:pathLst>
                <a:path w="3951" h="5893" extrusionOk="0">
                  <a:moveTo>
                    <a:pt x="1419" y="0"/>
                  </a:moveTo>
                  <a:cubicBezTo>
                    <a:pt x="753" y="1242"/>
                    <a:pt x="234" y="2613"/>
                    <a:pt x="69" y="3959"/>
                  </a:cubicBezTo>
                  <a:cubicBezTo>
                    <a:pt x="17" y="4361"/>
                    <a:pt x="0" y="4759"/>
                    <a:pt x="17" y="5153"/>
                  </a:cubicBezTo>
                  <a:cubicBezTo>
                    <a:pt x="43" y="5170"/>
                    <a:pt x="65" y="5183"/>
                    <a:pt x="91" y="5200"/>
                  </a:cubicBezTo>
                  <a:cubicBezTo>
                    <a:pt x="100" y="5200"/>
                    <a:pt x="104" y="5205"/>
                    <a:pt x="112" y="5209"/>
                  </a:cubicBezTo>
                  <a:cubicBezTo>
                    <a:pt x="134" y="5222"/>
                    <a:pt x="160" y="5235"/>
                    <a:pt x="186" y="5252"/>
                  </a:cubicBezTo>
                  <a:cubicBezTo>
                    <a:pt x="190" y="5252"/>
                    <a:pt x="195" y="5252"/>
                    <a:pt x="195" y="5257"/>
                  </a:cubicBezTo>
                  <a:cubicBezTo>
                    <a:pt x="251" y="5287"/>
                    <a:pt x="307" y="5313"/>
                    <a:pt x="359" y="5343"/>
                  </a:cubicBezTo>
                  <a:lnTo>
                    <a:pt x="363" y="5343"/>
                  </a:lnTo>
                  <a:cubicBezTo>
                    <a:pt x="385" y="5356"/>
                    <a:pt x="411" y="5365"/>
                    <a:pt x="433" y="5378"/>
                  </a:cubicBezTo>
                  <a:cubicBezTo>
                    <a:pt x="446" y="5382"/>
                    <a:pt x="459" y="5386"/>
                    <a:pt x="467" y="5395"/>
                  </a:cubicBezTo>
                  <a:cubicBezTo>
                    <a:pt x="489" y="5404"/>
                    <a:pt x="511" y="5412"/>
                    <a:pt x="532" y="5421"/>
                  </a:cubicBezTo>
                  <a:cubicBezTo>
                    <a:pt x="545" y="5430"/>
                    <a:pt x="558" y="5434"/>
                    <a:pt x="575" y="5443"/>
                  </a:cubicBezTo>
                  <a:cubicBezTo>
                    <a:pt x="601" y="5456"/>
                    <a:pt x="632" y="5464"/>
                    <a:pt x="658" y="5477"/>
                  </a:cubicBezTo>
                  <a:cubicBezTo>
                    <a:pt x="684" y="5490"/>
                    <a:pt x="705" y="5499"/>
                    <a:pt x="731" y="5508"/>
                  </a:cubicBezTo>
                  <a:cubicBezTo>
                    <a:pt x="748" y="5516"/>
                    <a:pt x="766" y="5521"/>
                    <a:pt x="783" y="5529"/>
                  </a:cubicBezTo>
                  <a:cubicBezTo>
                    <a:pt x="805" y="5538"/>
                    <a:pt x="822" y="5542"/>
                    <a:pt x="844" y="5551"/>
                  </a:cubicBezTo>
                  <a:cubicBezTo>
                    <a:pt x="861" y="5560"/>
                    <a:pt x="874" y="5564"/>
                    <a:pt x="891" y="5568"/>
                  </a:cubicBezTo>
                  <a:cubicBezTo>
                    <a:pt x="913" y="5577"/>
                    <a:pt x="939" y="5585"/>
                    <a:pt x="960" y="5594"/>
                  </a:cubicBezTo>
                  <a:cubicBezTo>
                    <a:pt x="973" y="5598"/>
                    <a:pt x="991" y="5603"/>
                    <a:pt x="1004" y="5611"/>
                  </a:cubicBezTo>
                  <a:cubicBezTo>
                    <a:pt x="1038" y="5620"/>
                    <a:pt x="1077" y="5633"/>
                    <a:pt x="1112" y="5646"/>
                  </a:cubicBezTo>
                  <a:cubicBezTo>
                    <a:pt x="1121" y="5650"/>
                    <a:pt x="1129" y="5650"/>
                    <a:pt x="1142" y="5655"/>
                  </a:cubicBezTo>
                  <a:cubicBezTo>
                    <a:pt x="1168" y="5663"/>
                    <a:pt x="1198" y="5672"/>
                    <a:pt x="1229" y="5681"/>
                  </a:cubicBezTo>
                  <a:cubicBezTo>
                    <a:pt x="1242" y="5685"/>
                    <a:pt x="1255" y="5689"/>
                    <a:pt x="1268" y="5694"/>
                  </a:cubicBezTo>
                  <a:cubicBezTo>
                    <a:pt x="1294" y="5698"/>
                    <a:pt x="1324" y="5707"/>
                    <a:pt x="1350" y="5715"/>
                  </a:cubicBezTo>
                  <a:cubicBezTo>
                    <a:pt x="1363" y="5720"/>
                    <a:pt x="1376" y="5720"/>
                    <a:pt x="1389" y="5724"/>
                  </a:cubicBezTo>
                  <a:cubicBezTo>
                    <a:pt x="1428" y="5733"/>
                    <a:pt x="1467" y="5746"/>
                    <a:pt x="1506" y="5754"/>
                  </a:cubicBezTo>
                  <a:cubicBezTo>
                    <a:pt x="1553" y="5763"/>
                    <a:pt x="1601" y="5776"/>
                    <a:pt x="1653" y="5784"/>
                  </a:cubicBezTo>
                  <a:cubicBezTo>
                    <a:pt x="1666" y="5789"/>
                    <a:pt x="1683" y="5789"/>
                    <a:pt x="1696" y="5793"/>
                  </a:cubicBezTo>
                  <a:cubicBezTo>
                    <a:pt x="1731" y="5802"/>
                    <a:pt x="1765" y="5806"/>
                    <a:pt x="1795" y="5810"/>
                  </a:cubicBezTo>
                  <a:cubicBezTo>
                    <a:pt x="1817" y="5815"/>
                    <a:pt x="1834" y="5819"/>
                    <a:pt x="1852" y="5823"/>
                  </a:cubicBezTo>
                  <a:cubicBezTo>
                    <a:pt x="1882" y="5828"/>
                    <a:pt x="1912" y="5832"/>
                    <a:pt x="1943" y="5836"/>
                  </a:cubicBezTo>
                  <a:cubicBezTo>
                    <a:pt x="1964" y="5836"/>
                    <a:pt x="1982" y="5841"/>
                    <a:pt x="1999" y="5845"/>
                  </a:cubicBezTo>
                  <a:cubicBezTo>
                    <a:pt x="2033" y="5849"/>
                    <a:pt x="2064" y="5854"/>
                    <a:pt x="2094" y="5854"/>
                  </a:cubicBezTo>
                  <a:cubicBezTo>
                    <a:pt x="2111" y="5858"/>
                    <a:pt x="2129" y="5858"/>
                    <a:pt x="2146" y="5862"/>
                  </a:cubicBezTo>
                  <a:cubicBezTo>
                    <a:pt x="2185" y="5867"/>
                    <a:pt x="2224" y="5871"/>
                    <a:pt x="2263" y="5871"/>
                  </a:cubicBezTo>
                  <a:cubicBezTo>
                    <a:pt x="2271" y="5871"/>
                    <a:pt x="2280" y="5875"/>
                    <a:pt x="2289" y="5875"/>
                  </a:cubicBezTo>
                  <a:cubicBezTo>
                    <a:pt x="2336" y="5880"/>
                    <a:pt x="2388" y="5880"/>
                    <a:pt x="2436" y="5884"/>
                  </a:cubicBezTo>
                  <a:lnTo>
                    <a:pt x="2475" y="5884"/>
                  </a:lnTo>
                  <a:cubicBezTo>
                    <a:pt x="2509" y="5888"/>
                    <a:pt x="2544" y="5888"/>
                    <a:pt x="2579" y="5888"/>
                  </a:cubicBezTo>
                  <a:lnTo>
                    <a:pt x="2630" y="5888"/>
                  </a:lnTo>
                  <a:cubicBezTo>
                    <a:pt x="2661" y="5888"/>
                    <a:pt x="2691" y="5893"/>
                    <a:pt x="2721" y="5893"/>
                  </a:cubicBezTo>
                  <a:cubicBezTo>
                    <a:pt x="2743" y="5888"/>
                    <a:pt x="2760" y="5888"/>
                    <a:pt x="2778" y="5888"/>
                  </a:cubicBezTo>
                  <a:lnTo>
                    <a:pt x="2868" y="5888"/>
                  </a:lnTo>
                  <a:cubicBezTo>
                    <a:pt x="2886" y="5888"/>
                    <a:pt x="2903" y="5888"/>
                    <a:pt x="2920" y="5884"/>
                  </a:cubicBezTo>
                  <a:cubicBezTo>
                    <a:pt x="2955" y="5884"/>
                    <a:pt x="2990" y="5884"/>
                    <a:pt x="3024" y="5880"/>
                  </a:cubicBezTo>
                  <a:lnTo>
                    <a:pt x="3063" y="5880"/>
                  </a:lnTo>
                  <a:cubicBezTo>
                    <a:pt x="3111" y="5875"/>
                    <a:pt x="3158" y="5871"/>
                    <a:pt x="3206" y="5867"/>
                  </a:cubicBezTo>
                  <a:cubicBezTo>
                    <a:pt x="3215" y="5867"/>
                    <a:pt x="3223" y="5862"/>
                    <a:pt x="3232" y="5862"/>
                  </a:cubicBezTo>
                  <a:cubicBezTo>
                    <a:pt x="3271" y="5858"/>
                    <a:pt x="3310" y="5854"/>
                    <a:pt x="3344" y="5849"/>
                  </a:cubicBezTo>
                  <a:cubicBezTo>
                    <a:pt x="3362" y="5849"/>
                    <a:pt x="3379" y="5845"/>
                    <a:pt x="3396" y="5845"/>
                  </a:cubicBezTo>
                  <a:cubicBezTo>
                    <a:pt x="3427" y="5841"/>
                    <a:pt x="3457" y="5836"/>
                    <a:pt x="3487" y="5832"/>
                  </a:cubicBezTo>
                  <a:cubicBezTo>
                    <a:pt x="3504" y="5828"/>
                    <a:pt x="3522" y="5823"/>
                    <a:pt x="3539" y="5823"/>
                  </a:cubicBezTo>
                  <a:cubicBezTo>
                    <a:pt x="3569" y="5815"/>
                    <a:pt x="3595" y="5810"/>
                    <a:pt x="3626" y="5806"/>
                  </a:cubicBezTo>
                  <a:cubicBezTo>
                    <a:pt x="3643" y="5802"/>
                    <a:pt x="3660" y="5802"/>
                    <a:pt x="3677" y="5797"/>
                  </a:cubicBezTo>
                  <a:cubicBezTo>
                    <a:pt x="3708" y="5789"/>
                    <a:pt x="3738" y="5784"/>
                    <a:pt x="3768" y="5780"/>
                  </a:cubicBezTo>
                  <a:cubicBezTo>
                    <a:pt x="3786" y="5776"/>
                    <a:pt x="3803" y="5772"/>
                    <a:pt x="3816" y="5767"/>
                  </a:cubicBezTo>
                  <a:cubicBezTo>
                    <a:pt x="3859" y="5759"/>
                    <a:pt x="3902" y="5750"/>
                    <a:pt x="3941" y="5737"/>
                  </a:cubicBezTo>
                  <a:lnTo>
                    <a:pt x="3950" y="5737"/>
                  </a:lnTo>
                  <a:cubicBezTo>
                    <a:pt x="3933" y="5659"/>
                    <a:pt x="3915" y="5577"/>
                    <a:pt x="3894" y="5495"/>
                  </a:cubicBezTo>
                  <a:cubicBezTo>
                    <a:pt x="3435" y="3535"/>
                    <a:pt x="2791" y="779"/>
                    <a:pt x="14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2"/>
            <p:cNvSpPr/>
            <p:nvPr/>
          </p:nvSpPr>
          <p:spPr>
            <a:xfrm>
              <a:off x="-1585622" y="1381641"/>
              <a:ext cx="174292" cy="118765"/>
            </a:xfrm>
            <a:custGeom>
              <a:avLst/>
              <a:gdLst/>
              <a:ahLst/>
              <a:cxnLst/>
              <a:rect l="l" t="t" r="r" b="b"/>
              <a:pathLst>
                <a:path w="4046" h="2757" extrusionOk="0">
                  <a:moveTo>
                    <a:pt x="2493" y="1"/>
                  </a:moveTo>
                  <a:cubicBezTo>
                    <a:pt x="2432" y="18"/>
                    <a:pt x="2371" y="40"/>
                    <a:pt x="2311" y="61"/>
                  </a:cubicBezTo>
                  <a:lnTo>
                    <a:pt x="2307" y="61"/>
                  </a:lnTo>
                  <a:cubicBezTo>
                    <a:pt x="2190" y="105"/>
                    <a:pt x="2073" y="152"/>
                    <a:pt x="1960" y="204"/>
                  </a:cubicBezTo>
                  <a:cubicBezTo>
                    <a:pt x="1956" y="204"/>
                    <a:pt x="1952" y="208"/>
                    <a:pt x="1947" y="208"/>
                  </a:cubicBezTo>
                  <a:cubicBezTo>
                    <a:pt x="1835" y="260"/>
                    <a:pt x="1727" y="312"/>
                    <a:pt x="1614" y="373"/>
                  </a:cubicBezTo>
                  <a:cubicBezTo>
                    <a:pt x="1610" y="373"/>
                    <a:pt x="1610" y="377"/>
                    <a:pt x="1606" y="377"/>
                  </a:cubicBezTo>
                  <a:cubicBezTo>
                    <a:pt x="1498" y="438"/>
                    <a:pt x="1389" y="498"/>
                    <a:pt x="1286" y="567"/>
                  </a:cubicBezTo>
                  <a:cubicBezTo>
                    <a:pt x="1281" y="567"/>
                    <a:pt x="1277" y="572"/>
                    <a:pt x="1273" y="572"/>
                  </a:cubicBezTo>
                  <a:cubicBezTo>
                    <a:pt x="1169" y="641"/>
                    <a:pt x="1069" y="710"/>
                    <a:pt x="970" y="784"/>
                  </a:cubicBezTo>
                  <a:cubicBezTo>
                    <a:pt x="965" y="784"/>
                    <a:pt x="965" y="788"/>
                    <a:pt x="961" y="792"/>
                  </a:cubicBezTo>
                  <a:cubicBezTo>
                    <a:pt x="862" y="866"/>
                    <a:pt x="766" y="944"/>
                    <a:pt x="671" y="1022"/>
                  </a:cubicBezTo>
                  <a:cubicBezTo>
                    <a:pt x="667" y="1026"/>
                    <a:pt x="667" y="1030"/>
                    <a:pt x="663" y="1030"/>
                  </a:cubicBezTo>
                  <a:cubicBezTo>
                    <a:pt x="567" y="1113"/>
                    <a:pt x="476" y="1195"/>
                    <a:pt x="390" y="1286"/>
                  </a:cubicBezTo>
                  <a:cubicBezTo>
                    <a:pt x="386" y="1286"/>
                    <a:pt x="386" y="1290"/>
                    <a:pt x="381" y="1294"/>
                  </a:cubicBezTo>
                  <a:cubicBezTo>
                    <a:pt x="295" y="1381"/>
                    <a:pt x="208" y="1472"/>
                    <a:pt x="126" y="1567"/>
                  </a:cubicBezTo>
                  <a:cubicBezTo>
                    <a:pt x="126" y="1571"/>
                    <a:pt x="122" y="1571"/>
                    <a:pt x="122" y="1576"/>
                  </a:cubicBezTo>
                  <a:cubicBezTo>
                    <a:pt x="78" y="1623"/>
                    <a:pt x="40" y="1671"/>
                    <a:pt x="1" y="1723"/>
                  </a:cubicBezTo>
                  <a:cubicBezTo>
                    <a:pt x="1000" y="1891"/>
                    <a:pt x="2207" y="2237"/>
                    <a:pt x="3418" y="2757"/>
                  </a:cubicBezTo>
                  <a:cubicBezTo>
                    <a:pt x="3509" y="2618"/>
                    <a:pt x="3604" y="2488"/>
                    <a:pt x="3695" y="2359"/>
                  </a:cubicBezTo>
                  <a:cubicBezTo>
                    <a:pt x="3812" y="2199"/>
                    <a:pt x="3929" y="2043"/>
                    <a:pt x="4046" y="1891"/>
                  </a:cubicBezTo>
                  <a:cubicBezTo>
                    <a:pt x="2899" y="1286"/>
                    <a:pt x="2540" y="611"/>
                    <a:pt x="24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2"/>
            <p:cNvSpPr/>
            <p:nvPr/>
          </p:nvSpPr>
          <p:spPr>
            <a:xfrm>
              <a:off x="-1465045" y="1370828"/>
              <a:ext cx="130869" cy="82063"/>
            </a:xfrm>
            <a:custGeom>
              <a:avLst/>
              <a:gdLst/>
              <a:ahLst/>
              <a:cxnLst/>
              <a:rect l="l" t="t" r="r" b="b"/>
              <a:pathLst>
                <a:path w="3038" h="1905" extrusionOk="0">
                  <a:moveTo>
                    <a:pt x="1204" y="1"/>
                  </a:moveTo>
                  <a:cubicBezTo>
                    <a:pt x="1160" y="1"/>
                    <a:pt x="1117" y="1"/>
                    <a:pt x="1074" y="5"/>
                  </a:cubicBezTo>
                  <a:lnTo>
                    <a:pt x="1061" y="5"/>
                  </a:lnTo>
                  <a:cubicBezTo>
                    <a:pt x="957" y="9"/>
                    <a:pt x="857" y="18"/>
                    <a:pt x="758" y="27"/>
                  </a:cubicBezTo>
                  <a:lnTo>
                    <a:pt x="745" y="27"/>
                  </a:lnTo>
                  <a:cubicBezTo>
                    <a:pt x="702" y="31"/>
                    <a:pt x="654" y="40"/>
                    <a:pt x="611" y="44"/>
                  </a:cubicBezTo>
                  <a:cubicBezTo>
                    <a:pt x="602" y="44"/>
                    <a:pt x="598" y="44"/>
                    <a:pt x="589" y="48"/>
                  </a:cubicBezTo>
                  <a:cubicBezTo>
                    <a:pt x="546" y="53"/>
                    <a:pt x="503" y="57"/>
                    <a:pt x="459" y="66"/>
                  </a:cubicBezTo>
                  <a:cubicBezTo>
                    <a:pt x="455" y="66"/>
                    <a:pt x="446" y="66"/>
                    <a:pt x="442" y="70"/>
                  </a:cubicBezTo>
                  <a:cubicBezTo>
                    <a:pt x="295" y="92"/>
                    <a:pt x="148" y="122"/>
                    <a:pt x="1" y="161"/>
                  </a:cubicBezTo>
                  <a:cubicBezTo>
                    <a:pt x="31" y="719"/>
                    <a:pt x="351" y="1346"/>
                    <a:pt x="1437" y="1904"/>
                  </a:cubicBezTo>
                  <a:cubicBezTo>
                    <a:pt x="1987" y="1234"/>
                    <a:pt x="2545" y="680"/>
                    <a:pt x="3038" y="299"/>
                  </a:cubicBezTo>
                  <a:cubicBezTo>
                    <a:pt x="2995" y="286"/>
                    <a:pt x="2947" y="269"/>
                    <a:pt x="2899" y="256"/>
                  </a:cubicBezTo>
                  <a:cubicBezTo>
                    <a:pt x="2856" y="239"/>
                    <a:pt x="2813" y="226"/>
                    <a:pt x="2770" y="213"/>
                  </a:cubicBezTo>
                  <a:lnTo>
                    <a:pt x="2761" y="213"/>
                  </a:lnTo>
                  <a:cubicBezTo>
                    <a:pt x="2718" y="200"/>
                    <a:pt x="2679" y="187"/>
                    <a:pt x="2640" y="178"/>
                  </a:cubicBezTo>
                  <a:cubicBezTo>
                    <a:pt x="2631" y="174"/>
                    <a:pt x="2627" y="174"/>
                    <a:pt x="2618" y="170"/>
                  </a:cubicBezTo>
                  <a:cubicBezTo>
                    <a:pt x="2571" y="161"/>
                    <a:pt x="2523" y="148"/>
                    <a:pt x="2480" y="135"/>
                  </a:cubicBezTo>
                  <a:cubicBezTo>
                    <a:pt x="2428" y="126"/>
                    <a:pt x="2380" y="113"/>
                    <a:pt x="2333" y="105"/>
                  </a:cubicBezTo>
                  <a:cubicBezTo>
                    <a:pt x="2315" y="100"/>
                    <a:pt x="2302" y="100"/>
                    <a:pt x="2285" y="96"/>
                  </a:cubicBezTo>
                  <a:cubicBezTo>
                    <a:pt x="2250" y="92"/>
                    <a:pt x="2216" y="83"/>
                    <a:pt x="2186" y="79"/>
                  </a:cubicBezTo>
                  <a:cubicBezTo>
                    <a:pt x="2168" y="74"/>
                    <a:pt x="2147" y="70"/>
                    <a:pt x="2129" y="70"/>
                  </a:cubicBezTo>
                  <a:cubicBezTo>
                    <a:pt x="2099" y="61"/>
                    <a:pt x="2064" y="57"/>
                    <a:pt x="2034" y="53"/>
                  </a:cubicBezTo>
                  <a:cubicBezTo>
                    <a:pt x="2017" y="53"/>
                    <a:pt x="2000" y="48"/>
                    <a:pt x="1982" y="44"/>
                  </a:cubicBezTo>
                  <a:cubicBezTo>
                    <a:pt x="1948" y="40"/>
                    <a:pt x="1913" y="35"/>
                    <a:pt x="1874" y="31"/>
                  </a:cubicBezTo>
                  <a:cubicBezTo>
                    <a:pt x="1861" y="31"/>
                    <a:pt x="1848" y="31"/>
                    <a:pt x="1835" y="27"/>
                  </a:cubicBezTo>
                  <a:cubicBezTo>
                    <a:pt x="1736" y="18"/>
                    <a:pt x="1636" y="9"/>
                    <a:pt x="1541" y="5"/>
                  </a:cubicBezTo>
                  <a:lnTo>
                    <a:pt x="1506" y="5"/>
                  </a:lnTo>
                  <a:cubicBezTo>
                    <a:pt x="1467" y="1"/>
                    <a:pt x="1428" y="1"/>
                    <a:pt x="139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2"/>
            <p:cNvSpPr/>
            <p:nvPr/>
          </p:nvSpPr>
          <p:spPr>
            <a:xfrm>
              <a:off x="-1391209" y="1389093"/>
              <a:ext cx="182476" cy="104808"/>
            </a:xfrm>
            <a:custGeom>
              <a:avLst/>
              <a:gdLst/>
              <a:ahLst/>
              <a:cxnLst/>
              <a:rect l="l" t="t" r="r" b="b"/>
              <a:pathLst>
                <a:path w="4236" h="2433" extrusionOk="0">
                  <a:moveTo>
                    <a:pt x="1640" y="1"/>
                  </a:moveTo>
                  <a:cubicBezTo>
                    <a:pt x="1151" y="351"/>
                    <a:pt x="580" y="909"/>
                    <a:pt x="0" y="1615"/>
                  </a:cubicBezTo>
                  <a:cubicBezTo>
                    <a:pt x="913" y="2017"/>
                    <a:pt x="1830" y="2108"/>
                    <a:pt x="2669" y="2190"/>
                  </a:cubicBezTo>
                  <a:cubicBezTo>
                    <a:pt x="3232" y="2242"/>
                    <a:pt x="3764" y="2294"/>
                    <a:pt x="4236" y="2432"/>
                  </a:cubicBezTo>
                  <a:cubicBezTo>
                    <a:pt x="4101" y="2168"/>
                    <a:pt x="3941" y="1913"/>
                    <a:pt x="3764" y="1675"/>
                  </a:cubicBezTo>
                  <a:cubicBezTo>
                    <a:pt x="3764" y="1671"/>
                    <a:pt x="3764" y="1671"/>
                    <a:pt x="3760" y="1671"/>
                  </a:cubicBezTo>
                  <a:cubicBezTo>
                    <a:pt x="3738" y="1640"/>
                    <a:pt x="3716" y="1615"/>
                    <a:pt x="3695" y="1584"/>
                  </a:cubicBezTo>
                  <a:cubicBezTo>
                    <a:pt x="3695" y="1584"/>
                    <a:pt x="3695" y="1580"/>
                    <a:pt x="3690" y="1580"/>
                  </a:cubicBezTo>
                  <a:cubicBezTo>
                    <a:pt x="3669" y="1550"/>
                    <a:pt x="3647" y="1524"/>
                    <a:pt x="3626" y="1498"/>
                  </a:cubicBezTo>
                  <a:cubicBezTo>
                    <a:pt x="3626" y="1493"/>
                    <a:pt x="3621" y="1493"/>
                    <a:pt x="3621" y="1489"/>
                  </a:cubicBezTo>
                  <a:cubicBezTo>
                    <a:pt x="3483" y="1320"/>
                    <a:pt x="3331" y="1160"/>
                    <a:pt x="3171" y="1009"/>
                  </a:cubicBezTo>
                  <a:cubicBezTo>
                    <a:pt x="3167" y="1004"/>
                    <a:pt x="3167" y="1000"/>
                    <a:pt x="3163" y="996"/>
                  </a:cubicBezTo>
                  <a:cubicBezTo>
                    <a:pt x="3141" y="979"/>
                    <a:pt x="3115" y="957"/>
                    <a:pt x="3093" y="935"/>
                  </a:cubicBezTo>
                  <a:cubicBezTo>
                    <a:pt x="3089" y="931"/>
                    <a:pt x="3080" y="922"/>
                    <a:pt x="3076" y="918"/>
                  </a:cubicBezTo>
                  <a:cubicBezTo>
                    <a:pt x="3054" y="896"/>
                    <a:pt x="3033" y="879"/>
                    <a:pt x="3011" y="862"/>
                  </a:cubicBezTo>
                  <a:cubicBezTo>
                    <a:pt x="3003" y="853"/>
                    <a:pt x="2994" y="844"/>
                    <a:pt x="2985" y="840"/>
                  </a:cubicBezTo>
                  <a:cubicBezTo>
                    <a:pt x="2964" y="818"/>
                    <a:pt x="2942" y="801"/>
                    <a:pt x="2920" y="784"/>
                  </a:cubicBezTo>
                  <a:cubicBezTo>
                    <a:pt x="2912" y="775"/>
                    <a:pt x="2903" y="771"/>
                    <a:pt x="2894" y="762"/>
                  </a:cubicBezTo>
                  <a:cubicBezTo>
                    <a:pt x="2873" y="745"/>
                    <a:pt x="2851" y="728"/>
                    <a:pt x="2829" y="710"/>
                  </a:cubicBezTo>
                  <a:cubicBezTo>
                    <a:pt x="2821" y="702"/>
                    <a:pt x="2812" y="697"/>
                    <a:pt x="2804" y="689"/>
                  </a:cubicBezTo>
                  <a:cubicBezTo>
                    <a:pt x="2782" y="671"/>
                    <a:pt x="2760" y="654"/>
                    <a:pt x="2734" y="637"/>
                  </a:cubicBezTo>
                  <a:cubicBezTo>
                    <a:pt x="2730" y="632"/>
                    <a:pt x="2721" y="624"/>
                    <a:pt x="2713" y="619"/>
                  </a:cubicBezTo>
                  <a:cubicBezTo>
                    <a:pt x="2609" y="542"/>
                    <a:pt x="2496" y="464"/>
                    <a:pt x="2384" y="394"/>
                  </a:cubicBezTo>
                  <a:cubicBezTo>
                    <a:pt x="2375" y="386"/>
                    <a:pt x="2362" y="377"/>
                    <a:pt x="2349" y="373"/>
                  </a:cubicBezTo>
                  <a:cubicBezTo>
                    <a:pt x="2332" y="360"/>
                    <a:pt x="2310" y="347"/>
                    <a:pt x="2289" y="334"/>
                  </a:cubicBezTo>
                  <a:cubicBezTo>
                    <a:pt x="2276" y="325"/>
                    <a:pt x="2263" y="317"/>
                    <a:pt x="2245" y="308"/>
                  </a:cubicBezTo>
                  <a:cubicBezTo>
                    <a:pt x="2228" y="295"/>
                    <a:pt x="2206" y="282"/>
                    <a:pt x="2185" y="273"/>
                  </a:cubicBezTo>
                  <a:cubicBezTo>
                    <a:pt x="2172" y="265"/>
                    <a:pt x="2155" y="256"/>
                    <a:pt x="2142" y="247"/>
                  </a:cubicBezTo>
                  <a:cubicBezTo>
                    <a:pt x="2120" y="234"/>
                    <a:pt x="2103" y="226"/>
                    <a:pt x="2081" y="213"/>
                  </a:cubicBezTo>
                  <a:cubicBezTo>
                    <a:pt x="2064" y="204"/>
                    <a:pt x="2051" y="195"/>
                    <a:pt x="2033" y="187"/>
                  </a:cubicBezTo>
                  <a:cubicBezTo>
                    <a:pt x="2016" y="178"/>
                    <a:pt x="1994" y="165"/>
                    <a:pt x="1973" y="157"/>
                  </a:cubicBezTo>
                  <a:cubicBezTo>
                    <a:pt x="1956" y="148"/>
                    <a:pt x="1943" y="139"/>
                    <a:pt x="1925" y="131"/>
                  </a:cubicBezTo>
                  <a:cubicBezTo>
                    <a:pt x="1904" y="122"/>
                    <a:pt x="1886" y="113"/>
                    <a:pt x="1865" y="100"/>
                  </a:cubicBezTo>
                  <a:cubicBezTo>
                    <a:pt x="1847" y="92"/>
                    <a:pt x="1830" y="87"/>
                    <a:pt x="1817" y="79"/>
                  </a:cubicBezTo>
                  <a:cubicBezTo>
                    <a:pt x="1795" y="70"/>
                    <a:pt x="1774" y="57"/>
                    <a:pt x="1752" y="48"/>
                  </a:cubicBezTo>
                  <a:cubicBezTo>
                    <a:pt x="1735" y="44"/>
                    <a:pt x="1722" y="35"/>
                    <a:pt x="1705" y="27"/>
                  </a:cubicBezTo>
                  <a:cubicBezTo>
                    <a:pt x="1683" y="18"/>
                    <a:pt x="1661" y="9"/>
                    <a:pt x="16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2"/>
            <p:cNvSpPr/>
            <p:nvPr/>
          </p:nvSpPr>
          <p:spPr>
            <a:xfrm>
              <a:off x="-1634645" y="1467194"/>
              <a:ext cx="189024" cy="143534"/>
            </a:xfrm>
            <a:custGeom>
              <a:avLst/>
              <a:gdLst/>
              <a:ahLst/>
              <a:cxnLst/>
              <a:rect l="l" t="t" r="r" b="b"/>
              <a:pathLst>
                <a:path w="4388" h="3332" extrusionOk="0">
                  <a:moveTo>
                    <a:pt x="940" y="1"/>
                  </a:moveTo>
                  <a:cubicBezTo>
                    <a:pt x="940" y="1"/>
                    <a:pt x="940" y="1"/>
                    <a:pt x="940" y="5"/>
                  </a:cubicBezTo>
                  <a:cubicBezTo>
                    <a:pt x="918" y="31"/>
                    <a:pt x="901" y="61"/>
                    <a:pt x="879" y="87"/>
                  </a:cubicBezTo>
                  <a:cubicBezTo>
                    <a:pt x="875" y="96"/>
                    <a:pt x="870" y="100"/>
                    <a:pt x="870" y="104"/>
                  </a:cubicBezTo>
                  <a:cubicBezTo>
                    <a:pt x="849" y="130"/>
                    <a:pt x="831" y="161"/>
                    <a:pt x="814" y="187"/>
                  </a:cubicBezTo>
                  <a:cubicBezTo>
                    <a:pt x="810" y="195"/>
                    <a:pt x="805" y="204"/>
                    <a:pt x="801" y="208"/>
                  </a:cubicBezTo>
                  <a:cubicBezTo>
                    <a:pt x="784" y="234"/>
                    <a:pt x="767" y="260"/>
                    <a:pt x="754" y="290"/>
                  </a:cubicBezTo>
                  <a:cubicBezTo>
                    <a:pt x="745" y="299"/>
                    <a:pt x="741" y="308"/>
                    <a:pt x="736" y="316"/>
                  </a:cubicBezTo>
                  <a:cubicBezTo>
                    <a:pt x="719" y="342"/>
                    <a:pt x="706" y="368"/>
                    <a:pt x="693" y="394"/>
                  </a:cubicBezTo>
                  <a:cubicBezTo>
                    <a:pt x="684" y="403"/>
                    <a:pt x="680" y="416"/>
                    <a:pt x="671" y="425"/>
                  </a:cubicBezTo>
                  <a:cubicBezTo>
                    <a:pt x="658" y="450"/>
                    <a:pt x="645" y="476"/>
                    <a:pt x="632" y="498"/>
                  </a:cubicBezTo>
                  <a:cubicBezTo>
                    <a:pt x="624" y="511"/>
                    <a:pt x="619" y="524"/>
                    <a:pt x="611" y="537"/>
                  </a:cubicBezTo>
                  <a:cubicBezTo>
                    <a:pt x="598" y="559"/>
                    <a:pt x="589" y="585"/>
                    <a:pt x="576" y="611"/>
                  </a:cubicBezTo>
                  <a:cubicBezTo>
                    <a:pt x="568" y="624"/>
                    <a:pt x="563" y="636"/>
                    <a:pt x="555" y="649"/>
                  </a:cubicBezTo>
                  <a:cubicBezTo>
                    <a:pt x="542" y="671"/>
                    <a:pt x="533" y="697"/>
                    <a:pt x="520" y="719"/>
                  </a:cubicBezTo>
                  <a:cubicBezTo>
                    <a:pt x="511" y="732"/>
                    <a:pt x="507" y="749"/>
                    <a:pt x="498" y="762"/>
                  </a:cubicBezTo>
                  <a:cubicBezTo>
                    <a:pt x="490" y="784"/>
                    <a:pt x="477" y="810"/>
                    <a:pt x="468" y="831"/>
                  </a:cubicBezTo>
                  <a:cubicBezTo>
                    <a:pt x="459" y="848"/>
                    <a:pt x="455" y="861"/>
                    <a:pt x="446" y="879"/>
                  </a:cubicBezTo>
                  <a:cubicBezTo>
                    <a:pt x="438" y="900"/>
                    <a:pt x="425" y="926"/>
                    <a:pt x="416" y="948"/>
                  </a:cubicBezTo>
                  <a:cubicBezTo>
                    <a:pt x="407" y="965"/>
                    <a:pt x="403" y="983"/>
                    <a:pt x="394" y="996"/>
                  </a:cubicBezTo>
                  <a:cubicBezTo>
                    <a:pt x="386" y="1022"/>
                    <a:pt x="377" y="1043"/>
                    <a:pt x="368" y="1065"/>
                  </a:cubicBezTo>
                  <a:cubicBezTo>
                    <a:pt x="360" y="1082"/>
                    <a:pt x="356" y="1099"/>
                    <a:pt x="347" y="1117"/>
                  </a:cubicBezTo>
                  <a:cubicBezTo>
                    <a:pt x="338" y="1138"/>
                    <a:pt x="330" y="1160"/>
                    <a:pt x="325" y="1182"/>
                  </a:cubicBezTo>
                  <a:cubicBezTo>
                    <a:pt x="317" y="1203"/>
                    <a:pt x="308" y="1221"/>
                    <a:pt x="304" y="1242"/>
                  </a:cubicBezTo>
                  <a:cubicBezTo>
                    <a:pt x="295" y="1264"/>
                    <a:pt x="286" y="1281"/>
                    <a:pt x="282" y="1303"/>
                  </a:cubicBezTo>
                  <a:cubicBezTo>
                    <a:pt x="273" y="1324"/>
                    <a:pt x="265" y="1346"/>
                    <a:pt x="260" y="1368"/>
                  </a:cubicBezTo>
                  <a:cubicBezTo>
                    <a:pt x="252" y="1385"/>
                    <a:pt x="247" y="1407"/>
                    <a:pt x="239" y="1424"/>
                  </a:cubicBezTo>
                  <a:cubicBezTo>
                    <a:pt x="234" y="1450"/>
                    <a:pt x="226" y="1471"/>
                    <a:pt x="221" y="1497"/>
                  </a:cubicBezTo>
                  <a:cubicBezTo>
                    <a:pt x="213" y="1515"/>
                    <a:pt x="208" y="1532"/>
                    <a:pt x="204" y="1549"/>
                  </a:cubicBezTo>
                  <a:cubicBezTo>
                    <a:pt x="195" y="1575"/>
                    <a:pt x="187" y="1606"/>
                    <a:pt x="182" y="1632"/>
                  </a:cubicBezTo>
                  <a:cubicBezTo>
                    <a:pt x="178" y="1645"/>
                    <a:pt x="174" y="1662"/>
                    <a:pt x="169" y="1675"/>
                  </a:cubicBezTo>
                  <a:cubicBezTo>
                    <a:pt x="156" y="1718"/>
                    <a:pt x="148" y="1761"/>
                    <a:pt x="139" y="1805"/>
                  </a:cubicBezTo>
                  <a:cubicBezTo>
                    <a:pt x="131" y="1844"/>
                    <a:pt x="122" y="1882"/>
                    <a:pt x="113" y="1921"/>
                  </a:cubicBezTo>
                  <a:cubicBezTo>
                    <a:pt x="109" y="1934"/>
                    <a:pt x="109" y="1943"/>
                    <a:pt x="105" y="1956"/>
                  </a:cubicBezTo>
                  <a:cubicBezTo>
                    <a:pt x="100" y="1986"/>
                    <a:pt x="92" y="2017"/>
                    <a:pt x="87" y="2043"/>
                  </a:cubicBezTo>
                  <a:cubicBezTo>
                    <a:pt x="87" y="2056"/>
                    <a:pt x="83" y="2069"/>
                    <a:pt x="83" y="2077"/>
                  </a:cubicBezTo>
                  <a:cubicBezTo>
                    <a:pt x="74" y="2116"/>
                    <a:pt x="70" y="2155"/>
                    <a:pt x="61" y="2194"/>
                  </a:cubicBezTo>
                  <a:cubicBezTo>
                    <a:pt x="61" y="2203"/>
                    <a:pt x="61" y="2216"/>
                    <a:pt x="57" y="2224"/>
                  </a:cubicBezTo>
                  <a:cubicBezTo>
                    <a:pt x="53" y="2255"/>
                    <a:pt x="48" y="2281"/>
                    <a:pt x="44" y="2306"/>
                  </a:cubicBezTo>
                  <a:cubicBezTo>
                    <a:pt x="44" y="2324"/>
                    <a:pt x="40" y="2341"/>
                    <a:pt x="40" y="2354"/>
                  </a:cubicBezTo>
                  <a:cubicBezTo>
                    <a:pt x="35" y="2380"/>
                    <a:pt x="35" y="2402"/>
                    <a:pt x="31" y="2423"/>
                  </a:cubicBezTo>
                  <a:cubicBezTo>
                    <a:pt x="31" y="2441"/>
                    <a:pt x="27" y="2458"/>
                    <a:pt x="27" y="2475"/>
                  </a:cubicBezTo>
                  <a:cubicBezTo>
                    <a:pt x="22" y="2510"/>
                    <a:pt x="18" y="2540"/>
                    <a:pt x="18" y="2575"/>
                  </a:cubicBezTo>
                  <a:cubicBezTo>
                    <a:pt x="14" y="2596"/>
                    <a:pt x="14" y="2618"/>
                    <a:pt x="14" y="2640"/>
                  </a:cubicBezTo>
                  <a:cubicBezTo>
                    <a:pt x="14" y="2653"/>
                    <a:pt x="9" y="2670"/>
                    <a:pt x="9" y="2687"/>
                  </a:cubicBezTo>
                  <a:cubicBezTo>
                    <a:pt x="9" y="2709"/>
                    <a:pt x="5" y="2730"/>
                    <a:pt x="5" y="2756"/>
                  </a:cubicBezTo>
                  <a:cubicBezTo>
                    <a:pt x="5" y="2765"/>
                    <a:pt x="5" y="2778"/>
                    <a:pt x="5" y="2791"/>
                  </a:cubicBezTo>
                  <a:cubicBezTo>
                    <a:pt x="1" y="2873"/>
                    <a:pt x="1" y="2955"/>
                    <a:pt x="1" y="3038"/>
                  </a:cubicBezTo>
                  <a:cubicBezTo>
                    <a:pt x="1" y="3046"/>
                    <a:pt x="1" y="3051"/>
                    <a:pt x="1" y="3059"/>
                  </a:cubicBezTo>
                  <a:cubicBezTo>
                    <a:pt x="1" y="3150"/>
                    <a:pt x="5" y="3241"/>
                    <a:pt x="9" y="3332"/>
                  </a:cubicBezTo>
                  <a:cubicBezTo>
                    <a:pt x="304" y="3012"/>
                    <a:pt x="645" y="2687"/>
                    <a:pt x="1026" y="2419"/>
                  </a:cubicBezTo>
                  <a:cubicBezTo>
                    <a:pt x="1577" y="2025"/>
                    <a:pt x="2205" y="1741"/>
                    <a:pt x="2877" y="1741"/>
                  </a:cubicBezTo>
                  <a:cubicBezTo>
                    <a:pt x="3186" y="1741"/>
                    <a:pt x="3505" y="1801"/>
                    <a:pt x="3830" y="1939"/>
                  </a:cubicBezTo>
                  <a:cubicBezTo>
                    <a:pt x="4007" y="1623"/>
                    <a:pt x="4193" y="1316"/>
                    <a:pt x="4388" y="1022"/>
                  </a:cubicBezTo>
                  <a:cubicBezTo>
                    <a:pt x="3150" y="498"/>
                    <a:pt x="1926" y="156"/>
                    <a:pt x="9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3" name="Google Shape;683;p22"/>
          <p:cNvSpPr/>
          <p:nvPr/>
        </p:nvSpPr>
        <p:spPr>
          <a:xfrm>
            <a:off x="-105231" y="1470554"/>
            <a:ext cx="2628" cy="15896"/>
          </a:xfrm>
          <a:custGeom>
            <a:avLst/>
            <a:gdLst/>
            <a:ahLst/>
            <a:cxnLst/>
            <a:rect l="l" t="t" r="r" b="b"/>
            <a:pathLst>
              <a:path w="61" h="369" extrusionOk="0">
                <a:moveTo>
                  <a:pt x="0" y="0"/>
                </a:moveTo>
                <a:cubicBezTo>
                  <a:pt x="0" y="1"/>
                  <a:pt x="13" y="135"/>
                  <a:pt x="35" y="368"/>
                </a:cubicBezTo>
                <a:cubicBezTo>
                  <a:pt x="43" y="368"/>
                  <a:pt x="52" y="368"/>
                  <a:pt x="61" y="36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84" name="Google Shape;684;p22"/>
          <p:cNvGrpSpPr/>
          <p:nvPr/>
        </p:nvGrpSpPr>
        <p:grpSpPr>
          <a:xfrm>
            <a:off x="704404" y="2274663"/>
            <a:ext cx="517628" cy="646344"/>
            <a:chOff x="-107858" y="1272825"/>
            <a:chExt cx="517628" cy="646344"/>
          </a:xfrm>
        </p:grpSpPr>
        <p:sp>
          <p:nvSpPr>
            <p:cNvPr id="685" name="Google Shape;685;p22"/>
            <p:cNvSpPr/>
            <p:nvPr/>
          </p:nvSpPr>
          <p:spPr>
            <a:xfrm>
              <a:off x="65489" y="1272825"/>
              <a:ext cx="81460" cy="70862"/>
            </a:xfrm>
            <a:custGeom>
              <a:avLst/>
              <a:gdLst/>
              <a:ahLst/>
              <a:cxnLst/>
              <a:rect l="l" t="t" r="r" b="b"/>
              <a:pathLst>
                <a:path w="1891" h="1645" extrusionOk="0">
                  <a:moveTo>
                    <a:pt x="329" y="0"/>
                  </a:moveTo>
                  <a:lnTo>
                    <a:pt x="0" y="108"/>
                  </a:lnTo>
                  <a:cubicBezTo>
                    <a:pt x="545" y="1508"/>
                    <a:pt x="1500" y="1644"/>
                    <a:pt x="1872" y="1644"/>
                  </a:cubicBezTo>
                  <a:cubicBezTo>
                    <a:pt x="1879" y="1644"/>
                    <a:pt x="1885" y="1644"/>
                    <a:pt x="1891" y="1644"/>
                  </a:cubicBezTo>
                  <a:lnTo>
                    <a:pt x="1891" y="1341"/>
                  </a:lnTo>
                  <a:cubicBezTo>
                    <a:pt x="1605" y="1333"/>
                    <a:pt x="753" y="1203"/>
                    <a:pt x="3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2"/>
            <p:cNvSpPr/>
            <p:nvPr/>
          </p:nvSpPr>
          <p:spPr>
            <a:xfrm>
              <a:off x="-107858" y="1297207"/>
              <a:ext cx="143750" cy="173559"/>
            </a:xfrm>
            <a:custGeom>
              <a:avLst/>
              <a:gdLst/>
              <a:ahLst/>
              <a:cxnLst/>
              <a:rect l="l" t="t" r="r" b="b"/>
              <a:pathLst>
                <a:path w="3337" h="4029" extrusionOk="0">
                  <a:moveTo>
                    <a:pt x="2480" y="1"/>
                  </a:moveTo>
                  <a:lnTo>
                    <a:pt x="2177" y="79"/>
                  </a:lnTo>
                  <a:cubicBezTo>
                    <a:pt x="2177" y="79"/>
                    <a:pt x="2891" y="3267"/>
                    <a:pt x="1" y="3683"/>
                  </a:cubicBezTo>
                  <a:lnTo>
                    <a:pt x="61" y="4029"/>
                  </a:lnTo>
                  <a:cubicBezTo>
                    <a:pt x="3336" y="3198"/>
                    <a:pt x="2480" y="1"/>
                    <a:pt x="24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2"/>
            <p:cNvSpPr/>
            <p:nvPr/>
          </p:nvSpPr>
          <p:spPr>
            <a:xfrm>
              <a:off x="146908" y="1272825"/>
              <a:ext cx="90463" cy="70949"/>
            </a:xfrm>
            <a:custGeom>
              <a:avLst/>
              <a:gdLst/>
              <a:ahLst/>
              <a:cxnLst/>
              <a:rect l="l" t="t" r="r" b="b"/>
              <a:pathLst>
                <a:path w="2100" h="1647" extrusionOk="0">
                  <a:moveTo>
                    <a:pt x="1762" y="0"/>
                  </a:moveTo>
                  <a:cubicBezTo>
                    <a:pt x="1328" y="1239"/>
                    <a:pt x="464" y="1341"/>
                    <a:pt x="190" y="1341"/>
                  </a:cubicBezTo>
                  <a:cubicBezTo>
                    <a:pt x="136" y="1341"/>
                    <a:pt x="105" y="1337"/>
                    <a:pt x="105" y="1337"/>
                  </a:cubicBezTo>
                  <a:cubicBezTo>
                    <a:pt x="105" y="1337"/>
                    <a:pt x="74" y="1341"/>
                    <a:pt x="1" y="1341"/>
                  </a:cubicBezTo>
                  <a:lnTo>
                    <a:pt x="1" y="1644"/>
                  </a:lnTo>
                  <a:cubicBezTo>
                    <a:pt x="74" y="1644"/>
                    <a:pt x="105" y="1640"/>
                    <a:pt x="105" y="1640"/>
                  </a:cubicBezTo>
                  <a:cubicBezTo>
                    <a:pt x="105" y="1640"/>
                    <a:pt x="149" y="1646"/>
                    <a:pt x="227" y="1646"/>
                  </a:cubicBezTo>
                  <a:cubicBezTo>
                    <a:pt x="570" y="1646"/>
                    <a:pt x="1552" y="1517"/>
                    <a:pt x="2099" y="108"/>
                  </a:cubicBezTo>
                  <a:lnTo>
                    <a:pt x="176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22"/>
            <p:cNvSpPr/>
            <p:nvPr/>
          </p:nvSpPr>
          <p:spPr>
            <a:xfrm>
              <a:off x="266020" y="1297207"/>
              <a:ext cx="143750" cy="173387"/>
            </a:xfrm>
            <a:custGeom>
              <a:avLst/>
              <a:gdLst/>
              <a:ahLst/>
              <a:cxnLst/>
              <a:rect l="l" t="t" r="r" b="b"/>
              <a:pathLst>
                <a:path w="3337" h="4025" extrusionOk="0">
                  <a:moveTo>
                    <a:pt x="857" y="1"/>
                  </a:moveTo>
                  <a:cubicBezTo>
                    <a:pt x="857" y="1"/>
                    <a:pt x="0" y="3198"/>
                    <a:pt x="3280" y="4024"/>
                  </a:cubicBezTo>
                  <a:lnTo>
                    <a:pt x="3336" y="3683"/>
                  </a:lnTo>
                  <a:cubicBezTo>
                    <a:pt x="450" y="3267"/>
                    <a:pt x="1160" y="79"/>
                    <a:pt x="1160" y="79"/>
                  </a:cubicBezTo>
                  <a:lnTo>
                    <a:pt x="8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22"/>
            <p:cNvSpPr/>
            <p:nvPr/>
          </p:nvSpPr>
          <p:spPr>
            <a:xfrm>
              <a:off x="-102646" y="1280450"/>
              <a:ext cx="507367" cy="605368"/>
            </a:xfrm>
            <a:custGeom>
              <a:avLst/>
              <a:gdLst/>
              <a:ahLst/>
              <a:cxnLst/>
              <a:rect l="l" t="t" r="r" b="b"/>
              <a:pathLst>
                <a:path w="11778" h="14053" extrusionOk="0">
                  <a:moveTo>
                    <a:pt x="3674" y="0"/>
                  </a:moveTo>
                  <a:lnTo>
                    <a:pt x="2618" y="316"/>
                  </a:lnTo>
                  <a:cubicBezTo>
                    <a:pt x="2618" y="316"/>
                    <a:pt x="3596" y="4240"/>
                    <a:pt x="1" y="4777"/>
                  </a:cubicBezTo>
                  <a:lnTo>
                    <a:pt x="823" y="9731"/>
                  </a:lnTo>
                  <a:lnTo>
                    <a:pt x="472" y="13239"/>
                  </a:lnTo>
                  <a:cubicBezTo>
                    <a:pt x="689" y="13347"/>
                    <a:pt x="2190" y="14040"/>
                    <a:pt x="5794" y="14053"/>
                  </a:cubicBezTo>
                  <a:lnTo>
                    <a:pt x="5898" y="14053"/>
                  </a:lnTo>
                  <a:cubicBezTo>
                    <a:pt x="9562" y="14053"/>
                    <a:pt x="11098" y="13347"/>
                    <a:pt x="11314" y="13239"/>
                  </a:cubicBezTo>
                  <a:lnTo>
                    <a:pt x="10955" y="9731"/>
                  </a:lnTo>
                  <a:lnTo>
                    <a:pt x="11777" y="4777"/>
                  </a:lnTo>
                  <a:cubicBezTo>
                    <a:pt x="8186" y="4240"/>
                    <a:pt x="9164" y="316"/>
                    <a:pt x="9164" y="316"/>
                  </a:cubicBezTo>
                  <a:lnTo>
                    <a:pt x="8113" y="0"/>
                  </a:lnTo>
                  <a:cubicBezTo>
                    <a:pt x="7643" y="1688"/>
                    <a:pt x="6412" y="1827"/>
                    <a:pt x="6020" y="1827"/>
                  </a:cubicBezTo>
                  <a:cubicBezTo>
                    <a:pt x="5942" y="1827"/>
                    <a:pt x="5898" y="1822"/>
                    <a:pt x="5898" y="1822"/>
                  </a:cubicBezTo>
                  <a:cubicBezTo>
                    <a:pt x="5898" y="1822"/>
                    <a:pt x="5867" y="1826"/>
                    <a:pt x="5794" y="1826"/>
                  </a:cubicBezTo>
                  <a:cubicBezTo>
                    <a:pt x="5788" y="1826"/>
                    <a:pt x="5783" y="1826"/>
                    <a:pt x="5777" y="1826"/>
                  </a:cubicBezTo>
                  <a:cubicBezTo>
                    <a:pt x="5395" y="1826"/>
                    <a:pt x="4142" y="1679"/>
                    <a:pt x="3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22"/>
            <p:cNvSpPr/>
            <p:nvPr/>
          </p:nvSpPr>
          <p:spPr>
            <a:xfrm>
              <a:off x="-84381" y="1860799"/>
              <a:ext cx="603" cy="6031"/>
            </a:xfrm>
            <a:custGeom>
              <a:avLst/>
              <a:gdLst/>
              <a:ahLst/>
              <a:cxnLst/>
              <a:rect l="l" t="t" r="r" b="b"/>
              <a:pathLst>
                <a:path w="14" h="140" extrusionOk="0">
                  <a:moveTo>
                    <a:pt x="14" y="1"/>
                  </a:moveTo>
                  <a:lnTo>
                    <a:pt x="1" y="139"/>
                  </a:lnTo>
                  <a:cubicBezTo>
                    <a:pt x="5" y="96"/>
                    <a:pt x="9" y="48"/>
                    <a:pt x="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22"/>
            <p:cNvSpPr/>
            <p:nvPr/>
          </p:nvSpPr>
          <p:spPr>
            <a:xfrm>
              <a:off x="-86965" y="1866787"/>
              <a:ext cx="233911" cy="52382"/>
            </a:xfrm>
            <a:custGeom>
              <a:avLst/>
              <a:gdLst/>
              <a:ahLst/>
              <a:cxnLst/>
              <a:rect l="l" t="t" r="r" b="b"/>
              <a:pathLst>
                <a:path w="5430" h="1216" extrusionOk="0">
                  <a:moveTo>
                    <a:pt x="69" y="0"/>
                  </a:moveTo>
                  <a:lnTo>
                    <a:pt x="0" y="312"/>
                  </a:lnTo>
                  <a:cubicBezTo>
                    <a:pt x="0" y="312"/>
                    <a:pt x="1536" y="1199"/>
                    <a:pt x="5430" y="1216"/>
                  </a:cubicBezTo>
                  <a:lnTo>
                    <a:pt x="5430" y="848"/>
                  </a:lnTo>
                  <a:cubicBezTo>
                    <a:pt x="1826" y="831"/>
                    <a:pt x="69" y="0"/>
                    <a:pt x="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22"/>
            <p:cNvSpPr/>
            <p:nvPr/>
          </p:nvSpPr>
          <p:spPr>
            <a:xfrm>
              <a:off x="-83821" y="1850546"/>
              <a:ext cx="1163" cy="10296"/>
            </a:xfrm>
            <a:custGeom>
              <a:avLst/>
              <a:gdLst/>
              <a:ahLst/>
              <a:cxnLst/>
              <a:rect l="l" t="t" r="r" b="b"/>
              <a:pathLst>
                <a:path w="27" h="239" extrusionOk="0">
                  <a:moveTo>
                    <a:pt x="18" y="1"/>
                  </a:moveTo>
                  <a:cubicBezTo>
                    <a:pt x="14" y="79"/>
                    <a:pt x="10" y="149"/>
                    <a:pt x="3" y="216"/>
                  </a:cubicBezTo>
                  <a:lnTo>
                    <a:pt x="3" y="216"/>
                  </a:lnTo>
                  <a:lnTo>
                    <a:pt x="27" y="5"/>
                  </a:lnTo>
                  <a:cubicBezTo>
                    <a:pt x="22" y="5"/>
                    <a:pt x="18" y="1"/>
                    <a:pt x="18" y="1"/>
                  </a:cubicBezTo>
                  <a:close/>
                  <a:moveTo>
                    <a:pt x="3" y="216"/>
                  </a:moveTo>
                  <a:lnTo>
                    <a:pt x="1" y="239"/>
                  </a:lnTo>
                  <a:cubicBezTo>
                    <a:pt x="2" y="231"/>
                    <a:pt x="2" y="224"/>
                    <a:pt x="3" y="2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2"/>
            <p:cNvSpPr/>
            <p:nvPr/>
          </p:nvSpPr>
          <p:spPr>
            <a:xfrm>
              <a:off x="385864" y="1860799"/>
              <a:ext cx="603" cy="6031"/>
            </a:xfrm>
            <a:custGeom>
              <a:avLst/>
              <a:gdLst/>
              <a:ahLst/>
              <a:cxnLst/>
              <a:rect l="l" t="t" r="r" b="b"/>
              <a:pathLst>
                <a:path w="14" h="140" extrusionOk="0">
                  <a:moveTo>
                    <a:pt x="0" y="1"/>
                  </a:moveTo>
                  <a:lnTo>
                    <a:pt x="0" y="1"/>
                  </a:lnTo>
                  <a:cubicBezTo>
                    <a:pt x="5" y="48"/>
                    <a:pt x="9" y="96"/>
                    <a:pt x="13" y="13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2"/>
            <p:cNvSpPr/>
            <p:nvPr/>
          </p:nvSpPr>
          <p:spPr>
            <a:xfrm>
              <a:off x="146908" y="1866787"/>
              <a:ext cx="242699" cy="52382"/>
            </a:xfrm>
            <a:custGeom>
              <a:avLst/>
              <a:gdLst/>
              <a:ahLst/>
              <a:cxnLst/>
              <a:rect l="l" t="t" r="r" b="b"/>
              <a:pathLst>
                <a:path w="5634" h="1216" extrusionOk="0">
                  <a:moveTo>
                    <a:pt x="5560" y="0"/>
                  </a:moveTo>
                  <a:cubicBezTo>
                    <a:pt x="5560" y="0"/>
                    <a:pt x="3743" y="848"/>
                    <a:pt x="105" y="848"/>
                  </a:cubicBezTo>
                  <a:lnTo>
                    <a:pt x="1" y="848"/>
                  </a:lnTo>
                  <a:lnTo>
                    <a:pt x="1" y="1216"/>
                  </a:lnTo>
                  <a:lnTo>
                    <a:pt x="105" y="1216"/>
                  </a:lnTo>
                  <a:cubicBezTo>
                    <a:pt x="4050" y="1216"/>
                    <a:pt x="5634" y="312"/>
                    <a:pt x="5634" y="312"/>
                  </a:cubicBezTo>
                  <a:lnTo>
                    <a:pt x="55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2"/>
            <p:cNvSpPr/>
            <p:nvPr/>
          </p:nvSpPr>
          <p:spPr>
            <a:xfrm>
              <a:off x="384744" y="1850546"/>
              <a:ext cx="1163" cy="10296"/>
            </a:xfrm>
            <a:custGeom>
              <a:avLst/>
              <a:gdLst/>
              <a:ahLst/>
              <a:cxnLst/>
              <a:rect l="l" t="t" r="r" b="b"/>
              <a:pathLst>
                <a:path w="27" h="239" extrusionOk="0">
                  <a:moveTo>
                    <a:pt x="9" y="1"/>
                  </a:moveTo>
                  <a:cubicBezTo>
                    <a:pt x="9" y="1"/>
                    <a:pt x="5" y="5"/>
                    <a:pt x="0" y="5"/>
                  </a:cubicBezTo>
                  <a:lnTo>
                    <a:pt x="24" y="216"/>
                  </a:lnTo>
                  <a:lnTo>
                    <a:pt x="24" y="216"/>
                  </a:lnTo>
                  <a:cubicBezTo>
                    <a:pt x="17" y="149"/>
                    <a:pt x="13" y="79"/>
                    <a:pt x="9" y="1"/>
                  </a:cubicBezTo>
                  <a:close/>
                  <a:moveTo>
                    <a:pt x="24" y="216"/>
                  </a:moveTo>
                  <a:cubicBezTo>
                    <a:pt x="25" y="224"/>
                    <a:pt x="25" y="231"/>
                    <a:pt x="26" y="239"/>
                  </a:cubicBezTo>
                  <a:lnTo>
                    <a:pt x="24" y="2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2"/>
            <p:cNvSpPr/>
            <p:nvPr/>
          </p:nvSpPr>
          <p:spPr>
            <a:xfrm>
              <a:off x="404689" y="1470554"/>
              <a:ext cx="2628" cy="15896"/>
            </a:xfrm>
            <a:custGeom>
              <a:avLst/>
              <a:gdLst/>
              <a:ahLst/>
              <a:cxnLst/>
              <a:rect l="l" t="t" r="r" b="b"/>
              <a:pathLst>
                <a:path w="61" h="369" extrusionOk="0">
                  <a:moveTo>
                    <a:pt x="61" y="0"/>
                  </a:moveTo>
                  <a:lnTo>
                    <a:pt x="0" y="364"/>
                  </a:lnTo>
                  <a:cubicBezTo>
                    <a:pt x="9" y="368"/>
                    <a:pt x="18" y="368"/>
                    <a:pt x="26" y="368"/>
                  </a:cubicBezTo>
                  <a:cubicBezTo>
                    <a:pt x="48" y="135"/>
                    <a:pt x="61" y="1"/>
                    <a:pt x="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2"/>
            <p:cNvSpPr/>
            <p:nvPr/>
          </p:nvSpPr>
          <p:spPr>
            <a:xfrm>
              <a:off x="-1627" y="1507816"/>
              <a:ext cx="127509" cy="194236"/>
            </a:xfrm>
            <a:custGeom>
              <a:avLst/>
              <a:gdLst/>
              <a:ahLst/>
              <a:cxnLst/>
              <a:rect l="l" t="t" r="r" b="b"/>
              <a:pathLst>
                <a:path w="2960" h="4509" extrusionOk="0">
                  <a:moveTo>
                    <a:pt x="1485" y="459"/>
                  </a:moveTo>
                  <a:cubicBezTo>
                    <a:pt x="2095" y="459"/>
                    <a:pt x="2372" y="1160"/>
                    <a:pt x="2372" y="2237"/>
                  </a:cubicBezTo>
                  <a:cubicBezTo>
                    <a:pt x="2372" y="3349"/>
                    <a:pt x="2082" y="4054"/>
                    <a:pt x="1480" y="4054"/>
                  </a:cubicBezTo>
                  <a:cubicBezTo>
                    <a:pt x="944" y="4054"/>
                    <a:pt x="593" y="3410"/>
                    <a:pt x="593" y="2276"/>
                  </a:cubicBezTo>
                  <a:cubicBezTo>
                    <a:pt x="593" y="1087"/>
                    <a:pt x="970" y="459"/>
                    <a:pt x="1485" y="459"/>
                  </a:cubicBezTo>
                  <a:close/>
                  <a:moveTo>
                    <a:pt x="1519" y="1"/>
                  </a:moveTo>
                  <a:cubicBezTo>
                    <a:pt x="632" y="1"/>
                    <a:pt x="1" y="805"/>
                    <a:pt x="1" y="2268"/>
                  </a:cubicBezTo>
                  <a:cubicBezTo>
                    <a:pt x="18" y="3713"/>
                    <a:pt x="593" y="4509"/>
                    <a:pt x="1446" y="4509"/>
                  </a:cubicBezTo>
                  <a:cubicBezTo>
                    <a:pt x="2410" y="4509"/>
                    <a:pt x="2960" y="3691"/>
                    <a:pt x="2960" y="2207"/>
                  </a:cubicBezTo>
                  <a:cubicBezTo>
                    <a:pt x="2960" y="818"/>
                    <a:pt x="2436" y="1"/>
                    <a:pt x="151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2"/>
            <p:cNvSpPr/>
            <p:nvPr/>
          </p:nvSpPr>
          <p:spPr>
            <a:xfrm>
              <a:off x="158668" y="1507816"/>
              <a:ext cx="126777" cy="194236"/>
            </a:xfrm>
            <a:custGeom>
              <a:avLst/>
              <a:gdLst/>
              <a:ahLst/>
              <a:cxnLst/>
              <a:rect l="l" t="t" r="r" b="b"/>
              <a:pathLst>
                <a:path w="2943" h="4509" extrusionOk="0">
                  <a:moveTo>
                    <a:pt x="1480" y="425"/>
                  </a:moveTo>
                  <a:cubicBezTo>
                    <a:pt x="2012" y="425"/>
                    <a:pt x="2220" y="788"/>
                    <a:pt x="2220" y="1134"/>
                  </a:cubicBezTo>
                  <a:cubicBezTo>
                    <a:pt x="2220" y="1532"/>
                    <a:pt x="1930" y="1800"/>
                    <a:pt x="1554" y="1926"/>
                  </a:cubicBezTo>
                  <a:cubicBezTo>
                    <a:pt x="1052" y="1792"/>
                    <a:pt x="723" y="1558"/>
                    <a:pt x="723" y="1121"/>
                  </a:cubicBezTo>
                  <a:cubicBezTo>
                    <a:pt x="723" y="745"/>
                    <a:pt x="991" y="425"/>
                    <a:pt x="1480" y="425"/>
                  </a:cubicBezTo>
                  <a:close/>
                  <a:moveTo>
                    <a:pt x="1389" y="2350"/>
                  </a:moveTo>
                  <a:cubicBezTo>
                    <a:pt x="1978" y="2519"/>
                    <a:pt x="2345" y="2774"/>
                    <a:pt x="2345" y="3302"/>
                  </a:cubicBezTo>
                  <a:cubicBezTo>
                    <a:pt x="2345" y="3752"/>
                    <a:pt x="2003" y="4080"/>
                    <a:pt x="1476" y="4080"/>
                  </a:cubicBezTo>
                  <a:cubicBezTo>
                    <a:pt x="918" y="4080"/>
                    <a:pt x="580" y="3691"/>
                    <a:pt x="602" y="3250"/>
                  </a:cubicBezTo>
                  <a:cubicBezTo>
                    <a:pt x="602" y="2834"/>
                    <a:pt x="879" y="2497"/>
                    <a:pt x="1389" y="2350"/>
                  </a:cubicBezTo>
                  <a:close/>
                  <a:moveTo>
                    <a:pt x="1515" y="1"/>
                  </a:moveTo>
                  <a:cubicBezTo>
                    <a:pt x="749" y="1"/>
                    <a:pt x="165" y="472"/>
                    <a:pt x="165" y="1160"/>
                  </a:cubicBezTo>
                  <a:cubicBezTo>
                    <a:pt x="165" y="1537"/>
                    <a:pt x="372" y="1913"/>
                    <a:pt x="857" y="2142"/>
                  </a:cubicBezTo>
                  <a:lnTo>
                    <a:pt x="866" y="2164"/>
                  </a:lnTo>
                  <a:cubicBezTo>
                    <a:pt x="329" y="2389"/>
                    <a:pt x="0" y="2778"/>
                    <a:pt x="0" y="3328"/>
                  </a:cubicBezTo>
                  <a:cubicBezTo>
                    <a:pt x="0" y="3968"/>
                    <a:pt x="550" y="4509"/>
                    <a:pt x="1463" y="4509"/>
                  </a:cubicBezTo>
                  <a:cubicBezTo>
                    <a:pt x="2293" y="4509"/>
                    <a:pt x="2942" y="3998"/>
                    <a:pt x="2942" y="3241"/>
                  </a:cubicBezTo>
                  <a:cubicBezTo>
                    <a:pt x="2942" y="2713"/>
                    <a:pt x="2609" y="2328"/>
                    <a:pt x="2064" y="2116"/>
                  </a:cubicBezTo>
                  <a:lnTo>
                    <a:pt x="2064" y="2095"/>
                  </a:lnTo>
                  <a:cubicBezTo>
                    <a:pt x="2601" y="1839"/>
                    <a:pt x="2782" y="1446"/>
                    <a:pt x="2782" y="1074"/>
                  </a:cubicBezTo>
                  <a:cubicBezTo>
                    <a:pt x="2782" y="533"/>
                    <a:pt x="2358" y="1"/>
                    <a:pt x="151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2"/>
          <p:cNvGrpSpPr/>
          <p:nvPr/>
        </p:nvGrpSpPr>
        <p:grpSpPr>
          <a:xfrm>
            <a:off x="1009551" y="3772408"/>
            <a:ext cx="517606" cy="577423"/>
            <a:chOff x="-826493" y="2202796"/>
            <a:chExt cx="413027" cy="460759"/>
          </a:xfrm>
        </p:grpSpPr>
        <p:sp>
          <p:nvSpPr>
            <p:cNvPr id="700" name="Google Shape;700;p22"/>
            <p:cNvSpPr/>
            <p:nvPr/>
          </p:nvSpPr>
          <p:spPr>
            <a:xfrm>
              <a:off x="-711689" y="2202796"/>
              <a:ext cx="93220" cy="142802"/>
            </a:xfrm>
            <a:custGeom>
              <a:avLst/>
              <a:gdLst/>
              <a:ahLst/>
              <a:cxnLst/>
              <a:rect l="l" t="t" r="r" b="b"/>
              <a:pathLst>
                <a:path w="2164" h="3315" extrusionOk="0">
                  <a:moveTo>
                    <a:pt x="0" y="1"/>
                  </a:moveTo>
                  <a:lnTo>
                    <a:pt x="0" y="3315"/>
                  </a:lnTo>
                  <a:lnTo>
                    <a:pt x="2163" y="3315"/>
                  </a:lnTo>
                  <a:lnTo>
                    <a:pt x="2163" y="1"/>
                  </a:lnTo>
                  <a:close/>
                </a:path>
              </a:pathLst>
            </a:custGeom>
            <a:solidFill>
              <a:srgbClr val="FBC6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2"/>
            <p:cNvSpPr/>
            <p:nvPr/>
          </p:nvSpPr>
          <p:spPr>
            <a:xfrm>
              <a:off x="-711689" y="2202796"/>
              <a:ext cx="177092" cy="142802"/>
            </a:xfrm>
            <a:custGeom>
              <a:avLst/>
              <a:gdLst/>
              <a:ahLst/>
              <a:cxnLst/>
              <a:rect l="l" t="t" r="r" b="b"/>
              <a:pathLst>
                <a:path w="4111" h="3315" extrusionOk="0">
                  <a:moveTo>
                    <a:pt x="0" y="1"/>
                  </a:moveTo>
                  <a:lnTo>
                    <a:pt x="0" y="3315"/>
                  </a:lnTo>
                  <a:lnTo>
                    <a:pt x="4110" y="3315"/>
                  </a:lnTo>
                  <a:lnTo>
                    <a:pt x="411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2"/>
            <p:cNvSpPr/>
            <p:nvPr/>
          </p:nvSpPr>
          <p:spPr>
            <a:xfrm>
              <a:off x="-826493" y="2298989"/>
              <a:ext cx="413027" cy="21840"/>
            </a:xfrm>
            <a:custGeom>
              <a:avLst/>
              <a:gdLst/>
              <a:ahLst/>
              <a:cxnLst/>
              <a:rect l="l" t="t" r="r" b="b"/>
              <a:pathLst>
                <a:path w="9588" h="507" extrusionOk="0">
                  <a:moveTo>
                    <a:pt x="0" y="0"/>
                  </a:moveTo>
                  <a:lnTo>
                    <a:pt x="0" y="506"/>
                  </a:lnTo>
                  <a:lnTo>
                    <a:pt x="9587" y="506"/>
                  </a:lnTo>
                  <a:lnTo>
                    <a:pt x="958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2"/>
            <p:cNvSpPr/>
            <p:nvPr/>
          </p:nvSpPr>
          <p:spPr>
            <a:xfrm>
              <a:off x="-803015" y="2320787"/>
              <a:ext cx="363273" cy="342768"/>
            </a:xfrm>
            <a:custGeom>
              <a:avLst/>
              <a:gdLst/>
              <a:ahLst/>
              <a:cxnLst/>
              <a:rect l="l" t="t" r="r" b="b"/>
              <a:pathLst>
                <a:path w="8433" h="7957" extrusionOk="0">
                  <a:moveTo>
                    <a:pt x="1030" y="1541"/>
                  </a:moveTo>
                  <a:lnTo>
                    <a:pt x="1986" y="2514"/>
                  </a:lnTo>
                  <a:lnTo>
                    <a:pt x="1372" y="3094"/>
                  </a:lnTo>
                  <a:cubicBezTo>
                    <a:pt x="1272" y="2484"/>
                    <a:pt x="1155" y="1969"/>
                    <a:pt x="1030" y="1541"/>
                  </a:cubicBezTo>
                  <a:close/>
                  <a:moveTo>
                    <a:pt x="7394" y="1541"/>
                  </a:moveTo>
                  <a:cubicBezTo>
                    <a:pt x="7268" y="1969"/>
                    <a:pt x="7152" y="2484"/>
                    <a:pt x="7052" y="3094"/>
                  </a:cubicBezTo>
                  <a:lnTo>
                    <a:pt x="6438" y="2514"/>
                  </a:lnTo>
                  <a:lnTo>
                    <a:pt x="7394" y="1541"/>
                  </a:lnTo>
                  <a:close/>
                  <a:moveTo>
                    <a:pt x="3210" y="1718"/>
                  </a:moveTo>
                  <a:lnTo>
                    <a:pt x="4037" y="2475"/>
                  </a:lnTo>
                  <a:lnTo>
                    <a:pt x="3228" y="3418"/>
                  </a:lnTo>
                  <a:lnTo>
                    <a:pt x="2354" y="2523"/>
                  </a:lnTo>
                  <a:lnTo>
                    <a:pt x="3210" y="1718"/>
                  </a:lnTo>
                  <a:close/>
                  <a:moveTo>
                    <a:pt x="5213" y="1718"/>
                  </a:moveTo>
                  <a:lnTo>
                    <a:pt x="6070" y="2523"/>
                  </a:lnTo>
                  <a:lnTo>
                    <a:pt x="5196" y="3418"/>
                  </a:lnTo>
                  <a:lnTo>
                    <a:pt x="4387" y="2475"/>
                  </a:lnTo>
                  <a:lnTo>
                    <a:pt x="5213" y="1718"/>
                  </a:lnTo>
                  <a:close/>
                  <a:moveTo>
                    <a:pt x="2163" y="2696"/>
                  </a:moveTo>
                  <a:lnTo>
                    <a:pt x="3059" y="3613"/>
                  </a:lnTo>
                  <a:lnTo>
                    <a:pt x="2388" y="4400"/>
                  </a:lnTo>
                  <a:lnTo>
                    <a:pt x="1454" y="3366"/>
                  </a:lnTo>
                  <a:lnTo>
                    <a:pt x="2163" y="2696"/>
                  </a:lnTo>
                  <a:close/>
                  <a:moveTo>
                    <a:pt x="6260" y="2696"/>
                  </a:moveTo>
                  <a:lnTo>
                    <a:pt x="6970" y="3366"/>
                  </a:lnTo>
                  <a:lnTo>
                    <a:pt x="6035" y="4400"/>
                  </a:lnTo>
                  <a:lnTo>
                    <a:pt x="5365" y="3613"/>
                  </a:lnTo>
                  <a:lnTo>
                    <a:pt x="6260" y="2696"/>
                  </a:lnTo>
                  <a:close/>
                  <a:moveTo>
                    <a:pt x="4240" y="2661"/>
                  </a:moveTo>
                  <a:lnTo>
                    <a:pt x="4283" y="2696"/>
                  </a:lnTo>
                  <a:lnTo>
                    <a:pt x="5058" y="3600"/>
                  </a:lnTo>
                  <a:lnTo>
                    <a:pt x="4283" y="4387"/>
                  </a:lnTo>
                  <a:lnTo>
                    <a:pt x="4231" y="4422"/>
                  </a:lnTo>
                  <a:lnTo>
                    <a:pt x="3418" y="3600"/>
                  </a:lnTo>
                  <a:lnTo>
                    <a:pt x="4240" y="2661"/>
                  </a:lnTo>
                  <a:close/>
                  <a:moveTo>
                    <a:pt x="1471" y="3769"/>
                  </a:moveTo>
                  <a:lnTo>
                    <a:pt x="2220" y="4595"/>
                  </a:lnTo>
                  <a:lnTo>
                    <a:pt x="1623" y="5296"/>
                  </a:lnTo>
                  <a:cubicBezTo>
                    <a:pt x="1584" y="4738"/>
                    <a:pt x="1532" y="4227"/>
                    <a:pt x="1471" y="3769"/>
                  </a:cubicBezTo>
                  <a:close/>
                  <a:moveTo>
                    <a:pt x="6953" y="3769"/>
                  </a:moveTo>
                  <a:cubicBezTo>
                    <a:pt x="6892" y="4227"/>
                    <a:pt x="6840" y="4738"/>
                    <a:pt x="6801" y="5296"/>
                  </a:cubicBezTo>
                  <a:lnTo>
                    <a:pt x="6204" y="4595"/>
                  </a:lnTo>
                  <a:lnTo>
                    <a:pt x="6953" y="3769"/>
                  </a:lnTo>
                  <a:close/>
                  <a:moveTo>
                    <a:pt x="3241" y="3795"/>
                  </a:moveTo>
                  <a:lnTo>
                    <a:pt x="4037" y="4608"/>
                  </a:lnTo>
                  <a:lnTo>
                    <a:pt x="3314" y="5421"/>
                  </a:lnTo>
                  <a:lnTo>
                    <a:pt x="2561" y="4591"/>
                  </a:lnTo>
                  <a:lnTo>
                    <a:pt x="3241" y="3795"/>
                  </a:lnTo>
                  <a:close/>
                  <a:moveTo>
                    <a:pt x="5183" y="3795"/>
                  </a:moveTo>
                  <a:lnTo>
                    <a:pt x="5862" y="4591"/>
                  </a:lnTo>
                  <a:lnTo>
                    <a:pt x="5110" y="5421"/>
                  </a:lnTo>
                  <a:lnTo>
                    <a:pt x="4387" y="4608"/>
                  </a:lnTo>
                  <a:lnTo>
                    <a:pt x="5183" y="3795"/>
                  </a:lnTo>
                  <a:close/>
                  <a:moveTo>
                    <a:pt x="4240" y="4794"/>
                  </a:moveTo>
                  <a:lnTo>
                    <a:pt x="4283" y="4829"/>
                  </a:lnTo>
                  <a:lnTo>
                    <a:pt x="4980" y="5612"/>
                  </a:lnTo>
                  <a:lnTo>
                    <a:pt x="4283" y="6377"/>
                  </a:lnTo>
                  <a:lnTo>
                    <a:pt x="4231" y="6412"/>
                  </a:lnTo>
                  <a:lnTo>
                    <a:pt x="3496" y="5612"/>
                  </a:lnTo>
                  <a:lnTo>
                    <a:pt x="4240" y="4794"/>
                  </a:lnTo>
                  <a:close/>
                  <a:moveTo>
                    <a:pt x="2393" y="4785"/>
                  </a:moveTo>
                  <a:lnTo>
                    <a:pt x="3141" y="5612"/>
                  </a:lnTo>
                  <a:lnTo>
                    <a:pt x="2371" y="6477"/>
                  </a:lnTo>
                  <a:lnTo>
                    <a:pt x="1674" y="5625"/>
                  </a:lnTo>
                  <a:lnTo>
                    <a:pt x="2393" y="4785"/>
                  </a:lnTo>
                  <a:close/>
                  <a:moveTo>
                    <a:pt x="6031" y="4785"/>
                  </a:moveTo>
                  <a:lnTo>
                    <a:pt x="6749" y="5625"/>
                  </a:lnTo>
                  <a:lnTo>
                    <a:pt x="6053" y="6477"/>
                  </a:lnTo>
                  <a:lnTo>
                    <a:pt x="5283" y="5612"/>
                  </a:lnTo>
                  <a:lnTo>
                    <a:pt x="6031" y="4785"/>
                  </a:lnTo>
                  <a:close/>
                  <a:moveTo>
                    <a:pt x="1661" y="6014"/>
                  </a:moveTo>
                  <a:lnTo>
                    <a:pt x="2202" y="6667"/>
                  </a:lnTo>
                  <a:lnTo>
                    <a:pt x="1696" y="7234"/>
                  </a:lnTo>
                  <a:cubicBezTo>
                    <a:pt x="1692" y="6806"/>
                    <a:pt x="1679" y="6399"/>
                    <a:pt x="1661" y="6014"/>
                  </a:cubicBezTo>
                  <a:close/>
                  <a:moveTo>
                    <a:pt x="6762" y="6014"/>
                  </a:moveTo>
                  <a:lnTo>
                    <a:pt x="6762" y="6014"/>
                  </a:lnTo>
                  <a:cubicBezTo>
                    <a:pt x="6745" y="6399"/>
                    <a:pt x="6732" y="6806"/>
                    <a:pt x="6728" y="7234"/>
                  </a:cubicBezTo>
                  <a:lnTo>
                    <a:pt x="6221" y="6667"/>
                  </a:lnTo>
                  <a:lnTo>
                    <a:pt x="6762" y="6014"/>
                  </a:lnTo>
                  <a:close/>
                  <a:moveTo>
                    <a:pt x="3314" y="5802"/>
                  </a:moveTo>
                  <a:lnTo>
                    <a:pt x="4041" y="6607"/>
                  </a:lnTo>
                  <a:lnTo>
                    <a:pt x="3258" y="7554"/>
                  </a:lnTo>
                  <a:lnTo>
                    <a:pt x="2535" y="6676"/>
                  </a:lnTo>
                  <a:lnTo>
                    <a:pt x="3314" y="5802"/>
                  </a:lnTo>
                  <a:close/>
                  <a:moveTo>
                    <a:pt x="5110" y="5802"/>
                  </a:moveTo>
                  <a:lnTo>
                    <a:pt x="5888" y="6676"/>
                  </a:lnTo>
                  <a:lnTo>
                    <a:pt x="5166" y="7554"/>
                  </a:lnTo>
                  <a:lnTo>
                    <a:pt x="4383" y="6607"/>
                  </a:lnTo>
                  <a:lnTo>
                    <a:pt x="5110" y="5802"/>
                  </a:lnTo>
                  <a:close/>
                  <a:moveTo>
                    <a:pt x="0" y="0"/>
                  </a:moveTo>
                  <a:cubicBezTo>
                    <a:pt x="437" y="723"/>
                    <a:pt x="1315" y="2670"/>
                    <a:pt x="1315" y="7732"/>
                  </a:cubicBezTo>
                  <a:cubicBezTo>
                    <a:pt x="1315" y="7835"/>
                    <a:pt x="1402" y="7935"/>
                    <a:pt x="1510" y="7935"/>
                  </a:cubicBezTo>
                  <a:cubicBezTo>
                    <a:pt x="1614" y="7935"/>
                    <a:pt x="1700" y="7853"/>
                    <a:pt x="1700" y="7749"/>
                  </a:cubicBezTo>
                  <a:cubicBezTo>
                    <a:pt x="1700" y="7701"/>
                    <a:pt x="1700" y="7662"/>
                    <a:pt x="1700" y="7615"/>
                  </a:cubicBezTo>
                  <a:lnTo>
                    <a:pt x="2367" y="6866"/>
                  </a:lnTo>
                  <a:lnTo>
                    <a:pt x="3258" y="7957"/>
                  </a:lnTo>
                  <a:lnTo>
                    <a:pt x="4231" y="6806"/>
                  </a:lnTo>
                  <a:lnTo>
                    <a:pt x="4283" y="6845"/>
                  </a:lnTo>
                  <a:lnTo>
                    <a:pt x="5187" y="7957"/>
                  </a:lnTo>
                  <a:lnTo>
                    <a:pt x="6057" y="6871"/>
                  </a:lnTo>
                  <a:lnTo>
                    <a:pt x="6723" y="7619"/>
                  </a:lnTo>
                  <a:cubicBezTo>
                    <a:pt x="6723" y="7662"/>
                    <a:pt x="6723" y="7710"/>
                    <a:pt x="6723" y="7753"/>
                  </a:cubicBezTo>
                  <a:cubicBezTo>
                    <a:pt x="6723" y="7861"/>
                    <a:pt x="6810" y="7948"/>
                    <a:pt x="6914" y="7948"/>
                  </a:cubicBezTo>
                  <a:cubicBezTo>
                    <a:pt x="7022" y="7948"/>
                    <a:pt x="7108" y="7835"/>
                    <a:pt x="7108" y="7732"/>
                  </a:cubicBezTo>
                  <a:cubicBezTo>
                    <a:pt x="7108" y="2700"/>
                    <a:pt x="7995" y="723"/>
                    <a:pt x="8432" y="0"/>
                  </a:cubicBezTo>
                  <a:lnTo>
                    <a:pt x="7982" y="0"/>
                  </a:lnTo>
                  <a:cubicBezTo>
                    <a:pt x="7853" y="217"/>
                    <a:pt x="7710" y="563"/>
                    <a:pt x="7563" y="978"/>
                  </a:cubicBezTo>
                  <a:lnTo>
                    <a:pt x="6252" y="2328"/>
                  </a:lnTo>
                  <a:lnTo>
                    <a:pt x="5343" y="1458"/>
                  </a:lnTo>
                  <a:cubicBezTo>
                    <a:pt x="5361" y="1047"/>
                    <a:pt x="5577" y="433"/>
                    <a:pt x="5715" y="0"/>
                  </a:cubicBezTo>
                  <a:lnTo>
                    <a:pt x="5443" y="0"/>
                  </a:lnTo>
                  <a:cubicBezTo>
                    <a:pt x="5300" y="433"/>
                    <a:pt x="5127" y="1039"/>
                    <a:pt x="5110" y="1458"/>
                  </a:cubicBezTo>
                  <a:lnTo>
                    <a:pt x="4283" y="2259"/>
                  </a:lnTo>
                  <a:lnTo>
                    <a:pt x="4231" y="2289"/>
                  </a:lnTo>
                  <a:lnTo>
                    <a:pt x="3349" y="1458"/>
                  </a:lnTo>
                  <a:cubicBezTo>
                    <a:pt x="3331" y="1039"/>
                    <a:pt x="3124" y="433"/>
                    <a:pt x="2981" y="0"/>
                  </a:cubicBezTo>
                  <a:lnTo>
                    <a:pt x="2708" y="0"/>
                  </a:lnTo>
                  <a:cubicBezTo>
                    <a:pt x="2847" y="433"/>
                    <a:pt x="3063" y="1052"/>
                    <a:pt x="3081" y="1463"/>
                  </a:cubicBezTo>
                  <a:lnTo>
                    <a:pt x="2172" y="2328"/>
                  </a:lnTo>
                  <a:lnTo>
                    <a:pt x="861" y="969"/>
                  </a:lnTo>
                  <a:cubicBezTo>
                    <a:pt x="714" y="558"/>
                    <a:pt x="571" y="217"/>
                    <a:pt x="4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4" name="Google Shape;704;p22"/>
          <p:cNvGrpSpPr/>
          <p:nvPr/>
        </p:nvGrpSpPr>
        <p:grpSpPr>
          <a:xfrm>
            <a:off x="7647869" y="3758043"/>
            <a:ext cx="451409" cy="606103"/>
            <a:chOff x="-845706" y="1292943"/>
            <a:chExt cx="451409" cy="606103"/>
          </a:xfrm>
        </p:grpSpPr>
        <p:sp>
          <p:nvSpPr>
            <p:cNvPr id="705" name="Google Shape;705;p22"/>
            <p:cNvSpPr/>
            <p:nvPr/>
          </p:nvSpPr>
          <p:spPr>
            <a:xfrm>
              <a:off x="-845706" y="1447421"/>
              <a:ext cx="451409" cy="451625"/>
            </a:xfrm>
            <a:custGeom>
              <a:avLst/>
              <a:gdLst/>
              <a:ahLst/>
              <a:cxnLst/>
              <a:rect l="l" t="t" r="r" b="b"/>
              <a:pathLst>
                <a:path w="10479" h="10484" extrusionOk="0">
                  <a:moveTo>
                    <a:pt x="5222" y="1"/>
                  </a:moveTo>
                  <a:cubicBezTo>
                    <a:pt x="4984" y="5"/>
                    <a:pt x="4751" y="18"/>
                    <a:pt x="4517" y="53"/>
                  </a:cubicBezTo>
                  <a:cubicBezTo>
                    <a:pt x="4452" y="61"/>
                    <a:pt x="4392" y="70"/>
                    <a:pt x="4327" y="83"/>
                  </a:cubicBezTo>
                  <a:cubicBezTo>
                    <a:pt x="3669" y="196"/>
                    <a:pt x="3055" y="434"/>
                    <a:pt x="2510" y="771"/>
                  </a:cubicBezTo>
                  <a:cubicBezTo>
                    <a:pt x="2198" y="961"/>
                    <a:pt x="1908" y="1182"/>
                    <a:pt x="1649" y="1429"/>
                  </a:cubicBezTo>
                  <a:cubicBezTo>
                    <a:pt x="632" y="2385"/>
                    <a:pt x="0" y="3739"/>
                    <a:pt x="0" y="5245"/>
                  </a:cubicBezTo>
                  <a:cubicBezTo>
                    <a:pt x="0" y="8130"/>
                    <a:pt x="2337" y="10475"/>
                    <a:pt x="5222" y="10484"/>
                  </a:cubicBezTo>
                  <a:lnTo>
                    <a:pt x="5240" y="10484"/>
                  </a:lnTo>
                  <a:cubicBezTo>
                    <a:pt x="8134" y="10484"/>
                    <a:pt x="10479" y="8139"/>
                    <a:pt x="10479" y="5245"/>
                  </a:cubicBezTo>
                  <a:cubicBezTo>
                    <a:pt x="10479" y="3709"/>
                    <a:pt x="9817" y="2324"/>
                    <a:pt x="8766" y="1368"/>
                  </a:cubicBezTo>
                  <a:cubicBezTo>
                    <a:pt x="8497" y="1121"/>
                    <a:pt x="8208" y="905"/>
                    <a:pt x="7892" y="723"/>
                  </a:cubicBezTo>
                  <a:cubicBezTo>
                    <a:pt x="7364" y="412"/>
                    <a:pt x="6780" y="191"/>
                    <a:pt x="6153" y="83"/>
                  </a:cubicBezTo>
                  <a:cubicBezTo>
                    <a:pt x="6096" y="74"/>
                    <a:pt x="6040" y="61"/>
                    <a:pt x="5984" y="57"/>
                  </a:cubicBezTo>
                  <a:cubicBezTo>
                    <a:pt x="5742" y="23"/>
                    <a:pt x="5495" y="1"/>
                    <a:pt x="52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2"/>
            <p:cNvSpPr/>
            <p:nvPr/>
          </p:nvSpPr>
          <p:spPr>
            <a:xfrm>
              <a:off x="-811588" y="1481539"/>
              <a:ext cx="383390" cy="383433"/>
            </a:xfrm>
            <a:custGeom>
              <a:avLst/>
              <a:gdLst/>
              <a:ahLst/>
              <a:cxnLst/>
              <a:rect l="l" t="t" r="r" b="b"/>
              <a:pathLst>
                <a:path w="8900" h="8901" extrusionOk="0">
                  <a:moveTo>
                    <a:pt x="4448" y="1"/>
                  </a:moveTo>
                  <a:cubicBezTo>
                    <a:pt x="1995" y="1"/>
                    <a:pt x="0" y="1999"/>
                    <a:pt x="0" y="4453"/>
                  </a:cubicBezTo>
                  <a:cubicBezTo>
                    <a:pt x="0" y="6906"/>
                    <a:pt x="1995" y="8900"/>
                    <a:pt x="4448" y="8900"/>
                  </a:cubicBezTo>
                  <a:cubicBezTo>
                    <a:pt x="6901" y="8900"/>
                    <a:pt x="8900" y="6906"/>
                    <a:pt x="8900" y="4453"/>
                  </a:cubicBezTo>
                  <a:cubicBezTo>
                    <a:pt x="8900" y="1999"/>
                    <a:pt x="6901" y="1"/>
                    <a:pt x="44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2"/>
            <p:cNvSpPr/>
            <p:nvPr/>
          </p:nvSpPr>
          <p:spPr>
            <a:xfrm>
              <a:off x="-659349" y="1414251"/>
              <a:ext cx="78703" cy="43853"/>
            </a:xfrm>
            <a:custGeom>
              <a:avLst/>
              <a:gdLst/>
              <a:ahLst/>
              <a:cxnLst/>
              <a:rect l="l" t="t" r="r" b="b"/>
              <a:pathLst>
                <a:path w="1827" h="1018" extrusionOk="0">
                  <a:moveTo>
                    <a:pt x="1" y="1"/>
                  </a:moveTo>
                  <a:lnTo>
                    <a:pt x="1" y="1018"/>
                  </a:lnTo>
                  <a:lnTo>
                    <a:pt x="1827" y="1018"/>
                  </a:lnTo>
                  <a:lnTo>
                    <a:pt x="182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2"/>
            <p:cNvSpPr/>
            <p:nvPr/>
          </p:nvSpPr>
          <p:spPr>
            <a:xfrm>
              <a:off x="-691787" y="1379401"/>
              <a:ext cx="142285" cy="34893"/>
            </a:xfrm>
            <a:custGeom>
              <a:avLst/>
              <a:gdLst/>
              <a:ahLst/>
              <a:cxnLst/>
              <a:rect l="l" t="t" r="r" b="b"/>
              <a:pathLst>
                <a:path w="3303" h="810" extrusionOk="0">
                  <a:moveTo>
                    <a:pt x="403" y="1"/>
                  </a:moveTo>
                  <a:cubicBezTo>
                    <a:pt x="183" y="1"/>
                    <a:pt x="1" y="182"/>
                    <a:pt x="1" y="407"/>
                  </a:cubicBezTo>
                  <a:cubicBezTo>
                    <a:pt x="1" y="516"/>
                    <a:pt x="44" y="619"/>
                    <a:pt x="118" y="689"/>
                  </a:cubicBezTo>
                  <a:cubicBezTo>
                    <a:pt x="191" y="762"/>
                    <a:pt x="291" y="810"/>
                    <a:pt x="403" y="810"/>
                  </a:cubicBezTo>
                  <a:lnTo>
                    <a:pt x="2900" y="810"/>
                  </a:lnTo>
                  <a:cubicBezTo>
                    <a:pt x="3120" y="810"/>
                    <a:pt x="3302" y="628"/>
                    <a:pt x="3302" y="407"/>
                  </a:cubicBezTo>
                  <a:cubicBezTo>
                    <a:pt x="3302" y="182"/>
                    <a:pt x="3120" y="1"/>
                    <a:pt x="29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2"/>
            <p:cNvSpPr/>
            <p:nvPr/>
          </p:nvSpPr>
          <p:spPr>
            <a:xfrm>
              <a:off x="-789446" y="1461594"/>
              <a:ext cx="52985" cy="49238"/>
            </a:xfrm>
            <a:custGeom>
              <a:avLst/>
              <a:gdLst/>
              <a:ahLst/>
              <a:cxnLst/>
              <a:rect l="l" t="t" r="r" b="b"/>
              <a:pathLst>
                <a:path w="1230" h="1143" extrusionOk="0">
                  <a:moveTo>
                    <a:pt x="858" y="1"/>
                  </a:moveTo>
                  <a:lnTo>
                    <a:pt x="1" y="667"/>
                  </a:lnTo>
                  <a:lnTo>
                    <a:pt x="343" y="1100"/>
                  </a:lnTo>
                  <a:lnTo>
                    <a:pt x="373" y="1143"/>
                  </a:lnTo>
                  <a:lnTo>
                    <a:pt x="1230" y="477"/>
                  </a:lnTo>
                  <a:lnTo>
                    <a:pt x="1204" y="442"/>
                  </a:lnTo>
                  <a:lnTo>
                    <a:pt x="85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2"/>
            <p:cNvSpPr/>
            <p:nvPr/>
          </p:nvSpPr>
          <p:spPr>
            <a:xfrm>
              <a:off x="-814388" y="1438073"/>
              <a:ext cx="73663" cy="59921"/>
            </a:xfrm>
            <a:custGeom>
              <a:avLst/>
              <a:gdLst/>
              <a:ahLst/>
              <a:cxnLst/>
              <a:rect l="l" t="t" r="r" b="b"/>
              <a:pathLst>
                <a:path w="1710" h="1391" extrusionOk="0">
                  <a:moveTo>
                    <a:pt x="1436" y="1"/>
                  </a:moveTo>
                  <a:cubicBezTo>
                    <a:pt x="1384" y="1"/>
                    <a:pt x="1333" y="17"/>
                    <a:pt x="1289" y="49"/>
                  </a:cubicBezTo>
                  <a:lnTo>
                    <a:pt x="121" y="962"/>
                  </a:lnTo>
                  <a:cubicBezTo>
                    <a:pt x="18" y="1040"/>
                    <a:pt x="0" y="1191"/>
                    <a:pt x="82" y="1295"/>
                  </a:cubicBezTo>
                  <a:cubicBezTo>
                    <a:pt x="130" y="1356"/>
                    <a:pt x="199" y="1390"/>
                    <a:pt x="268" y="1390"/>
                  </a:cubicBezTo>
                  <a:cubicBezTo>
                    <a:pt x="320" y="1390"/>
                    <a:pt x="372" y="1373"/>
                    <a:pt x="420" y="1338"/>
                  </a:cubicBezTo>
                  <a:lnTo>
                    <a:pt x="580" y="1213"/>
                  </a:lnTo>
                  <a:lnTo>
                    <a:pt x="1437" y="547"/>
                  </a:lnTo>
                  <a:lnTo>
                    <a:pt x="1584" y="430"/>
                  </a:lnTo>
                  <a:cubicBezTo>
                    <a:pt x="1688" y="348"/>
                    <a:pt x="1709" y="196"/>
                    <a:pt x="1627" y="92"/>
                  </a:cubicBezTo>
                  <a:cubicBezTo>
                    <a:pt x="1579" y="32"/>
                    <a:pt x="1508" y="1"/>
                    <a:pt x="14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2"/>
            <p:cNvSpPr/>
            <p:nvPr/>
          </p:nvSpPr>
          <p:spPr>
            <a:xfrm>
              <a:off x="-508574" y="1461594"/>
              <a:ext cx="52985" cy="49238"/>
            </a:xfrm>
            <a:custGeom>
              <a:avLst/>
              <a:gdLst/>
              <a:ahLst/>
              <a:cxnLst/>
              <a:rect l="l" t="t" r="r" b="b"/>
              <a:pathLst>
                <a:path w="1230" h="1143" extrusionOk="0">
                  <a:moveTo>
                    <a:pt x="373" y="1"/>
                  </a:moveTo>
                  <a:lnTo>
                    <a:pt x="1" y="477"/>
                  </a:lnTo>
                  <a:lnTo>
                    <a:pt x="857" y="1143"/>
                  </a:lnTo>
                  <a:lnTo>
                    <a:pt x="1230" y="667"/>
                  </a:lnTo>
                  <a:lnTo>
                    <a:pt x="3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2"/>
            <p:cNvSpPr/>
            <p:nvPr/>
          </p:nvSpPr>
          <p:spPr>
            <a:xfrm>
              <a:off x="-504266" y="1438073"/>
              <a:ext cx="73663" cy="59835"/>
            </a:xfrm>
            <a:custGeom>
              <a:avLst/>
              <a:gdLst/>
              <a:ahLst/>
              <a:cxnLst/>
              <a:rect l="l" t="t" r="r" b="b"/>
              <a:pathLst>
                <a:path w="1710" h="1389" extrusionOk="0">
                  <a:moveTo>
                    <a:pt x="274" y="1"/>
                  </a:moveTo>
                  <a:cubicBezTo>
                    <a:pt x="202" y="1"/>
                    <a:pt x="130" y="32"/>
                    <a:pt x="83" y="92"/>
                  </a:cubicBezTo>
                  <a:cubicBezTo>
                    <a:pt x="0" y="196"/>
                    <a:pt x="22" y="348"/>
                    <a:pt x="126" y="430"/>
                  </a:cubicBezTo>
                  <a:lnTo>
                    <a:pt x="1294" y="1338"/>
                  </a:lnTo>
                  <a:cubicBezTo>
                    <a:pt x="1337" y="1372"/>
                    <a:pt x="1388" y="1389"/>
                    <a:pt x="1439" y="1389"/>
                  </a:cubicBezTo>
                  <a:cubicBezTo>
                    <a:pt x="1510" y="1389"/>
                    <a:pt x="1581" y="1356"/>
                    <a:pt x="1627" y="1295"/>
                  </a:cubicBezTo>
                  <a:cubicBezTo>
                    <a:pt x="1709" y="1191"/>
                    <a:pt x="1692" y="1040"/>
                    <a:pt x="1588" y="962"/>
                  </a:cubicBezTo>
                  <a:lnTo>
                    <a:pt x="420" y="49"/>
                  </a:lnTo>
                  <a:cubicBezTo>
                    <a:pt x="377" y="17"/>
                    <a:pt x="325" y="1"/>
                    <a:pt x="2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-633976" y="1497952"/>
              <a:ext cx="29680" cy="29465"/>
            </a:xfrm>
            <a:custGeom>
              <a:avLst/>
              <a:gdLst/>
              <a:ahLst/>
              <a:cxnLst/>
              <a:rect l="l" t="t" r="r" b="b"/>
              <a:pathLst>
                <a:path w="689" h="684" extrusionOk="0">
                  <a:moveTo>
                    <a:pt x="346" y="0"/>
                  </a:moveTo>
                  <a:cubicBezTo>
                    <a:pt x="156" y="0"/>
                    <a:pt x="0" y="152"/>
                    <a:pt x="0" y="342"/>
                  </a:cubicBezTo>
                  <a:cubicBezTo>
                    <a:pt x="0" y="533"/>
                    <a:pt x="156" y="684"/>
                    <a:pt x="346" y="684"/>
                  </a:cubicBezTo>
                  <a:cubicBezTo>
                    <a:pt x="532" y="684"/>
                    <a:pt x="688" y="533"/>
                    <a:pt x="688" y="342"/>
                  </a:cubicBezTo>
                  <a:cubicBezTo>
                    <a:pt x="688" y="152"/>
                    <a:pt x="532" y="0"/>
                    <a:pt x="346" y="0"/>
                  </a:cubicBezTo>
                  <a:close/>
                </a:path>
              </a:pathLst>
            </a:custGeom>
            <a:solidFill>
              <a:srgbClr val="2B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2"/>
            <p:cNvSpPr/>
            <p:nvPr/>
          </p:nvSpPr>
          <p:spPr>
            <a:xfrm>
              <a:off x="-633976" y="1817936"/>
              <a:ext cx="29680" cy="29680"/>
            </a:xfrm>
            <a:custGeom>
              <a:avLst/>
              <a:gdLst/>
              <a:ahLst/>
              <a:cxnLst/>
              <a:rect l="l" t="t" r="r" b="b"/>
              <a:pathLst>
                <a:path w="689" h="689" extrusionOk="0">
                  <a:moveTo>
                    <a:pt x="346" y="1"/>
                  </a:moveTo>
                  <a:cubicBezTo>
                    <a:pt x="156" y="1"/>
                    <a:pt x="0" y="157"/>
                    <a:pt x="0" y="347"/>
                  </a:cubicBezTo>
                  <a:cubicBezTo>
                    <a:pt x="0" y="533"/>
                    <a:pt x="156" y="689"/>
                    <a:pt x="346" y="689"/>
                  </a:cubicBezTo>
                  <a:cubicBezTo>
                    <a:pt x="532" y="689"/>
                    <a:pt x="688" y="533"/>
                    <a:pt x="688" y="347"/>
                  </a:cubicBezTo>
                  <a:cubicBezTo>
                    <a:pt x="688" y="157"/>
                    <a:pt x="532" y="1"/>
                    <a:pt x="346" y="1"/>
                  </a:cubicBezTo>
                  <a:close/>
                </a:path>
              </a:pathLst>
            </a:custGeom>
            <a:solidFill>
              <a:srgbClr val="2B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-792978" y="1658978"/>
              <a:ext cx="29680" cy="29680"/>
            </a:xfrm>
            <a:custGeom>
              <a:avLst/>
              <a:gdLst/>
              <a:ahLst/>
              <a:cxnLst/>
              <a:rect l="l" t="t" r="r" b="b"/>
              <a:pathLst>
                <a:path w="689" h="689" extrusionOk="0">
                  <a:moveTo>
                    <a:pt x="347" y="0"/>
                  </a:moveTo>
                  <a:cubicBezTo>
                    <a:pt x="157" y="0"/>
                    <a:pt x="1" y="156"/>
                    <a:pt x="1" y="346"/>
                  </a:cubicBezTo>
                  <a:cubicBezTo>
                    <a:pt x="1" y="533"/>
                    <a:pt x="157" y="688"/>
                    <a:pt x="347" y="688"/>
                  </a:cubicBezTo>
                  <a:cubicBezTo>
                    <a:pt x="533" y="688"/>
                    <a:pt x="689" y="533"/>
                    <a:pt x="689" y="346"/>
                  </a:cubicBezTo>
                  <a:cubicBezTo>
                    <a:pt x="689" y="156"/>
                    <a:pt x="533" y="0"/>
                    <a:pt x="347" y="0"/>
                  </a:cubicBezTo>
                  <a:close/>
                </a:path>
              </a:pathLst>
            </a:custGeom>
            <a:solidFill>
              <a:srgbClr val="2B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-477256" y="1658978"/>
              <a:ext cx="29508" cy="29680"/>
            </a:xfrm>
            <a:custGeom>
              <a:avLst/>
              <a:gdLst/>
              <a:ahLst/>
              <a:cxnLst/>
              <a:rect l="l" t="t" r="r" b="b"/>
              <a:pathLst>
                <a:path w="685" h="689" extrusionOk="0">
                  <a:moveTo>
                    <a:pt x="342" y="0"/>
                  </a:moveTo>
                  <a:cubicBezTo>
                    <a:pt x="152" y="0"/>
                    <a:pt x="1" y="156"/>
                    <a:pt x="1" y="346"/>
                  </a:cubicBezTo>
                  <a:cubicBezTo>
                    <a:pt x="1" y="533"/>
                    <a:pt x="152" y="688"/>
                    <a:pt x="342" y="688"/>
                  </a:cubicBezTo>
                  <a:cubicBezTo>
                    <a:pt x="533" y="688"/>
                    <a:pt x="684" y="533"/>
                    <a:pt x="684" y="346"/>
                  </a:cubicBezTo>
                  <a:cubicBezTo>
                    <a:pt x="684" y="156"/>
                    <a:pt x="533" y="0"/>
                    <a:pt x="342" y="0"/>
                  </a:cubicBezTo>
                  <a:close/>
                </a:path>
              </a:pathLst>
            </a:custGeom>
            <a:solidFill>
              <a:srgbClr val="2B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2"/>
            <p:cNvSpPr/>
            <p:nvPr/>
          </p:nvSpPr>
          <p:spPr>
            <a:xfrm>
              <a:off x="-632296" y="1546759"/>
              <a:ext cx="24640" cy="148230"/>
            </a:xfrm>
            <a:custGeom>
              <a:avLst/>
              <a:gdLst/>
              <a:ahLst/>
              <a:cxnLst/>
              <a:rect l="l" t="t" r="r" b="b"/>
              <a:pathLst>
                <a:path w="572" h="3441" extrusionOk="0">
                  <a:moveTo>
                    <a:pt x="286" y="1"/>
                  </a:moveTo>
                  <a:cubicBezTo>
                    <a:pt x="130" y="1"/>
                    <a:pt x="0" y="126"/>
                    <a:pt x="0" y="282"/>
                  </a:cubicBezTo>
                  <a:lnTo>
                    <a:pt x="0" y="3155"/>
                  </a:lnTo>
                  <a:cubicBezTo>
                    <a:pt x="0" y="3315"/>
                    <a:pt x="130" y="3440"/>
                    <a:pt x="286" y="3440"/>
                  </a:cubicBezTo>
                  <a:cubicBezTo>
                    <a:pt x="441" y="3440"/>
                    <a:pt x="571" y="3315"/>
                    <a:pt x="571" y="3155"/>
                  </a:cubicBezTo>
                  <a:lnTo>
                    <a:pt x="571" y="282"/>
                  </a:lnTo>
                  <a:cubicBezTo>
                    <a:pt x="571" y="126"/>
                    <a:pt x="441" y="1"/>
                    <a:pt x="286" y="1"/>
                  </a:cubicBezTo>
                  <a:close/>
                </a:path>
              </a:pathLst>
            </a:custGeom>
            <a:solidFill>
              <a:srgbClr val="2B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2"/>
            <p:cNvSpPr/>
            <p:nvPr/>
          </p:nvSpPr>
          <p:spPr>
            <a:xfrm>
              <a:off x="-633416" y="1582988"/>
              <a:ext cx="114457" cy="112088"/>
            </a:xfrm>
            <a:custGeom>
              <a:avLst/>
              <a:gdLst/>
              <a:ahLst/>
              <a:cxnLst/>
              <a:rect l="l" t="t" r="r" b="b"/>
              <a:pathLst>
                <a:path w="2657" h="2602" extrusionOk="0">
                  <a:moveTo>
                    <a:pt x="2343" y="0"/>
                  </a:moveTo>
                  <a:cubicBezTo>
                    <a:pt x="2270" y="0"/>
                    <a:pt x="2198" y="27"/>
                    <a:pt x="2142" y="81"/>
                  </a:cubicBezTo>
                  <a:lnTo>
                    <a:pt x="108" y="2115"/>
                  </a:lnTo>
                  <a:cubicBezTo>
                    <a:pt x="0" y="2227"/>
                    <a:pt x="0" y="2405"/>
                    <a:pt x="108" y="2517"/>
                  </a:cubicBezTo>
                  <a:cubicBezTo>
                    <a:pt x="165" y="2573"/>
                    <a:pt x="238" y="2602"/>
                    <a:pt x="312" y="2602"/>
                  </a:cubicBezTo>
                  <a:cubicBezTo>
                    <a:pt x="385" y="2602"/>
                    <a:pt x="459" y="2573"/>
                    <a:pt x="515" y="2517"/>
                  </a:cubicBezTo>
                  <a:lnTo>
                    <a:pt x="2544" y="488"/>
                  </a:lnTo>
                  <a:cubicBezTo>
                    <a:pt x="2657" y="376"/>
                    <a:pt x="2657" y="194"/>
                    <a:pt x="2544" y="81"/>
                  </a:cubicBezTo>
                  <a:cubicBezTo>
                    <a:pt x="2488" y="27"/>
                    <a:pt x="2415" y="0"/>
                    <a:pt x="2343" y="0"/>
                  </a:cubicBezTo>
                  <a:close/>
                </a:path>
              </a:pathLst>
            </a:custGeom>
            <a:solidFill>
              <a:srgbClr val="2B2A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-722502" y="1292943"/>
              <a:ext cx="206729" cy="160679"/>
            </a:xfrm>
            <a:custGeom>
              <a:avLst/>
              <a:gdLst/>
              <a:ahLst/>
              <a:cxnLst/>
              <a:rect l="l" t="t" r="r" b="b"/>
              <a:pathLst>
                <a:path w="4799" h="3730" extrusionOk="0">
                  <a:moveTo>
                    <a:pt x="2401" y="282"/>
                  </a:moveTo>
                  <a:cubicBezTo>
                    <a:pt x="3565" y="282"/>
                    <a:pt x="4517" y="991"/>
                    <a:pt x="4517" y="1865"/>
                  </a:cubicBezTo>
                  <a:cubicBezTo>
                    <a:pt x="4517" y="2501"/>
                    <a:pt x="4015" y="3046"/>
                    <a:pt x="3293" y="3301"/>
                  </a:cubicBezTo>
                  <a:cubicBezTo>
                    <a:pt x="3020" y="3397"/>
                    <a:pt x="2717" y="3448"/>
                    <a:pt x="2401" y="3448"/>
                  </a:cubicBezTo>
                  <a:lnTo>
                    <a:pt x="2362" y="3448"/>
                  </a:lnTo>
                  <a:cubicBezTo>
                    <a:pt x="2042" y="3444"/>
                    <a:pt x="1739" y="3388"/>
                    <a:pt x="1467" y="3288"/>
                  </a:cubicBezTo>
                  <a:cubicBezTo>
                    <a:pt x="766" y="3029"/>
                    <a:pt x="281" y="2488"/>
                    <a:pt x="281" y="1865"/>
                  </a:cubicBezTo>
                  <a:cubicBezTo>
                    <a:pt x="281" y="1000"/>
                    <a:pt x="1212" y="295"/>
                    <a:pt x="2362" y="282"/>
                  </a:cubicBezTo>
                  <a:close/>
                  <a:moveTo>
                    <a:pt x="2362" y="0"/>
                  </a:moveTo>
                  <a:cubicBezTo>
                    <a:pt x="1056" y="18"/>
                    <a:pt x="0" y="848"/>
                    <a:pt x="0" y="1865"/>
                  </a:cubicBezTo>
                  <a:cubicBezTo>
                    <a:pt x="0" y="2635"/>
                    <a:pt x="606" y="3301"/>
                    <a:pt x="1467" y="3583"/>
                  </a:cubicBezTo>
                  <a:cubicBezTo>
                    <a:pt x="1532" y="3604"/>
                    <a:pt x="1592" y="3622"/>
                    <a:pt x="1657" y="3639"/>
                  </a:cubicBezTo>
                  <a:cubicBezTo>
                    <a:pt x="1882" y="3695"/>
                    <a:pt x="2120" y="3725"/>
                    <a:pt x="2362" y="3730"/>
                  </a:cubicBezTo>
                  <a:lnTo>
                    <a:pt x="2401" y="3730"/>
                  </a:lnTo>
                  <a:cubicBezTo>
                    <a:pt x="2652" y="3730"/>
                    <a:pt x="2895" y="3699"/>
                    <a:pt x="3124" y="3643"/>
                  </a:cubicBezTo>
                  <a:cubicBezTo>
                    <a:pt x="3184" y="3626"/>
                    <a:pt x="3241" y="3613"/>
                    <a:pt x="3293" y="3596"/>
                  </a:cubicBezTo>
                  <a:cubicBezTo>
                    <a:pt x="4175" y="3319"/>
                    <a:pt x="4798" y="2648"/>
                    <a:pt x="4798" y="1865"/>
                  </a:cubicBezTo>
                  <a:cubicBezTo>
                    <a:pt x="4798" y="835"/>
                    <a:pt x="3721" y="0"/>
                    <a:pt x="2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" name="Google Shape;720;p22"/>
          <p:cNvGrpSpPr/>
          <p:nvPr/>
        </p:nvGrpSpPr>
        <p:grpSpPr>
          <a:xfrm>
            <a:off x="3803463" y="1341251"/>
            <a:ext cx="1537076" cy="3389143"/>
            <a:chOff x="3803463" y="1341251"/>
            <a:chExt cx="1537076" cy="3389143"/>
          </a:xfrm>
        </p:grpSpPr>
        <p:sp>
          <p:nvSpPr>
            <p:cNvPr id="721" name="Google Shape;721;p22"/>
            <p:cNvSpPr/>
            <p:nvPr/>
          </p:nvSpPr>
          <p:spPr>
            <a:xfrm>
              <a:off x="3803463" y="1341251"/>
              <a:ext cx="1537076" cy="1393488"/>
            </a:xfrm>
            <a:custGeom>
              <a:avLst/>
              <a:gdLst/>
              <a:ahLst/>
              <a:cxnLst/>
              <a:rect l="l" t="t" r="r" b="b"/>
              <a:pathLst>
                <a:path w="19975" h="18109" extrusionOk="0">
                  <a:moveTo>
                    <a:pt x="9987" y="1"/>
                  </a:moveTo>
                  <a:cubicBezTo>
                    <a:pt x="7617" y="1"/>
                    <a:pt x="5250" y="927"/>
                    <a:pt x="3475" y="2770"/>
                  </a:cubicBezTo>
                  <a:cubicBezTo>
                    <a:pt x="1" y="6367"/>
                    <a:pt x="101" y="12097"/>
                    <a:pt x="3698" y="15571"/>
                  </a:cubicBezTo>
                  <a:cubicBezTo>
                    <a:pt x="5457" y="17266"/>
                    <a:pt x="7724" y="18109"/>
                    <a:pt x="9988" y="18109"/>
                  </a:cubicBezTo>
                  <a:cubicBezTo>
                    <a:pt x="12359" y="18109"/>
                    <a:pt x="14727" y="17184"/>
                    <a:pt x="16504" y="15344"/>
                  </a:cubicBezTo>
                  <a:cubicBezTo>
                    <a:pt x="19974" y="11747"/>
                    <a:pt x="19874" y="6012"/>
                    <a:pt x="16277" y="2542"/>
                  </a:cubicBezTo>
                  <a:cubicBezTo>
                    <a:pt x="14518" y="845"/>
                    <a:pt x="12251" y="1"/>
                    <a:pt x="99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2"/>
            <p:cNvSpPr/>
            <p:nvPr/>
          </p:nvSpPr>
          <p:spPr>
            <a:xfrm>
              <a:off x="3875564" y="1342636"/>
              <a:ext cx="1392872" cy="1390717"/>
            </a:xfrm>
            <a:custGeom>
              <a:avLst/>
              <a:gdLst/>
              <a:ahLst/>
              <a:cxnLst/>
              <a:rect l="l" t="t" r="r" b="b"/>
              <a:pathLst>
                <a:path w="18101" h="18073" extrusionOk="0">
                  <a:moveTo>
                    <a:pt x="8464" y="0"/>
                  </a:moveTo>
                  <a:lnTo>
                    <a:pt x="8464" y="0"/>
                  </a:lnTo>
                  <a:cubicBezTo>
                    <a:pt x="8155" y="23"/>
                    <a:pt x="7850" y="59"/>
                    <a:pt x="7545" y="109"/>
                  </a:cubicBezTo>
                  <a:cubicBezTo>
                    <a:pt x="7368" y="2679"/>
                    <a:pt x="8223" y="5298"/>
                    <a:pt x="10101" y="7295"/>
                  </a:cubicBezTo>
                  <a:lnTo>
                    <a:pt x="9041" y="8395"/>
                  </a:lnTo>
                  <a:lnTo>
                    <a:pt x="2861" y="2429"/>
                  </a:lnTo>
                  <a:cubicBezTo>
                    <a:pt x="2752" y="2533"/>
                    <a:pt x="2643" y="2642"/>
                    <a:pt x="2538" y="2752"/>
                  </a:cubicBezTo>
                  <a:cubicBezTo>
                    <a:pt x="2429" y="2861"/>
                    <a:pt x="2329" y="2970"/>
                    <a:pt x="2229" y="3084"/>
                  </a:cubicBezTo>
                  <a:lnTo>
                    <a:pt x="8409" y="9050"/>
                  </a:lnTo>
                  <a:lnTo>
                    <a:pt x="7345" y="10151"/>
                  </a:lnTo>
                  <a:cubicBezTo>
                    <a:pt x="5553" y="8580"/>
                    <a:pt x="3312" y="7797"/>
                    <a:pt x="1074" y="7797"/>
                  </a:cubicBezTo>
                  <a:cubicBezTo>
                    <a:pt x="740" y="7797"/>
                    <a:pt x="406" y="7815"/>
                    <a:pt x="73" y="7849"/>
                  </a:cubicBezTo>
                  <a:cubicBezTo>
                    <a:pt x="37" y="8154"/>
                    <a:pt x="10" y="8463"/>
                    <a:pt x="1" y="8773"/>
                  </a:cubicBezTo>
                  <a:cubicBezTo>
                    <a:pt x="359" y="8728"/>
                    <a:pt x="720" y="8705"/>
                    <a:pt x="1081" y="8705"/>
                  </a:cubicBezTo>
                  <a:cubicBezTo>
                    <a:pt x="3088" y="8705"/>
                    <a:pt x="5098" y="9402"/>
                    <a:pt x="6713" y="10805"/>
                  </a:cubicBezTo>
                  <a:lnTo>
                    <a:pt x="2443" y="15230"/>
                  </a:lnTo>
                  <a:cubicBezTo>
                    <a:pt x="2547" y="15339"/>
                    <a:pt x="2652" y="15444"/>
                    <a:pt x="2761" y="15553"/>
                  </a:cubicBezTo>
                  <a:cubicBezTo>
                    <a:pt x="2875" y="15658"/>
                    <a:pt x="2984" y="15762"/>
                    <a:pt x="3098" y="15858"/>
                  </a:cubicBezTo>
                  <a:lnTo>
                    <a:pt x="7368" y="11438"/>
                  </a:lnTo>
                  <a:cubicBezTo>
                    <a:pt x="9087" y="13279"/>
                    <a:pt x="9846" y="15712"/>
                    <a:pt x="9637" y="18072"/>
                  </a:cubicBezTo>
                  <a:cubicBezTo>
                    <a:pt x="9946" y="18054"/>
                    <a:pt x="10251" y="18018"/>
                    <a:pt x="10556" y="17968"/>
                  </a:cubicBezTo>
                  <a:cubicBezTo>
                    <a:pt x="10733" y="15398"/>
                    <a:pt x="9878" y="12775"/>
                    <a:pt x="8000" y="10783"/>
                  </a:cubicBezTo>
                  <a:lnTo>
                    <a:pt x="9064" y="9682"/>
                  </a:lnTo>
                  <a:lnTo>
                    <a:pt x="15240" y="15644"/>
                  </a:lnTo>
                  <a:cubicBezTo>
                    <a:pt x="15353" y="15539"/>
                    <a:pt x="15458" y="15435"/>
                    <a:pt x="15567" y="15326"/>
                  </a:cubicBezTo>
                  <a:cubicBezTo>
                    <a:pt x="15672" y="15217"/>
                    <a:pt x="15772" y="15103"/>
                    <a:pt x="15872" y="14989"/>
                  </a:cubicBezTo>
                  <a:lnTo>
                    <a:pt x="9692" y="9027"/>
                  </a:lnTo>
                  <a:lnTo>
                    <a:pt x="10756" y="7927"/>
                  </a:lnTo>
                  <a:cubicBezTo>
                    <a:pt x="12548" y="9498"/>
                    <a:pt x="14788" y="10280"/>
                    <a:pt x="17027" y="10280"/>
                  </a:cubicBezTo>
                  <a:cubicBezTo>
                    <a:pt x="17361" y="10280"/>
                    <a:pt x="17695" y="10263"/>
                    <a:pt x="18027" y="10228"/>
                  </a:cubicBezTo>
                  <a:cubicBezTo>
                    <a:pt x="18068" y="9919"/>
                    <a:pt x="18091" y="9609"/>
                    <a:pt x="18100" y="9305"/>
                  </a:cubicBezTo>
                  <a:lnTo>
                    <a:pt x="18100" y="9305"/>
                  </a:lnTo>
                  <a:cubicBezTo>
                    <a:pt x="17746" y="9349"/>
                    <a:pt x="17389" y="9371"/>
                    <a:pt x="17032" y="9371"/>
                  </a:cubicBezTo>
                  <a:cubicBezTo>
                    <a:pt x="15021" y="9371"/>
                    <a:pt x="13006" y="8673"/>
                    <a:pt x="11388" y="7267"/>
                  </a:cubicBezTo>
                  <a:lnTo>
                    <a:pt x="15658" y="2847"/>
                  </a:lnTo>
                  <a:cubicBezTo>
                    <a:pt x="15554" y="2738"/>
                    <a:pt x="15449" y="2629"/>
                    <a:pt x="15340" y="2524"/>
                  </a:cubicBezTo>
                  <a:cubicBezTo>
                    <a:pt x="15231" y="2415"/>
                    <a:pt x="15117" y="2315"/>
                    <a:pt x="15003" y="2215"/>
                  </a:cubicBezTo>
                  <a:lnTo>
                    <a:pt x="10733" y="6640"/>
                  </a:lnTo>
                  <a:cubicBezTo>
                    <a:pt x="9014" y="4793"/>
                    <a:pt x="8255" y="2365"/>
                    <a:pt x="8464" y="0"/>
                  </a:cubicBezTo>
                  <a:close/>
                </a:path>
              </a:pathLst>
            </a:custGeom>
            <a:solidFill>
              <a:srgbClr val="25181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23" name="Google Shape;723;p22"/>
            <p:cNvGrpSpPr/>
            <p:nvPr/>
          </p:nvGrpSpPr>
          <p:grpSpPr>
            <a:xfrm>
              <a:off x="4086943" y="2674452"/>
              <a:ext cx="967338" cy="2055942"/>
              <a:chOff x="4086943" y="2674452"/>
              <a:chExt cx="967338" cy="2055942"/>
            </a:xfrm>
          </p:grpSpPr>
          <p:sp>
            <p:nvSpPr>
              <p:cNvPr id="724" name="Google Shape;724;p22"/>
              <p:cNvSpPr/>
              <p:nvPr/>
            </p:nvSpPr>
            <p:spPr>
              <a:xfrm>
                <a:off x="4086943" y="3464323"/>
                <a:ext cx="719559" cy="231619"/>
              </a:xfrm>
              <a:custGeom>
                <a:avLst/>
                <a:gdLst/>
                <a:ahLst/>
                <a:cxnLst/>
                <a:rect l="l" t="t" r="r" b="b"/>
                <a:pathLst>
                  <a:path w="9351" h="3010" extrusionOk="0">
                    <a:moveTo>
                      <a:pt x="8510" y="1"/>
                    </a:moveTo>
                    <a:cubicBezTo>
                      <a:pt x="8488" y="1"/>
                      <a:pt x="8467" y="2"/>
                      <a:pt x="8445" y="4"/>
                    </a:cubicBezTo>
                    <a:cubicBezTo>
                      <a:pt x="5840" y="245"/>
                      <a:pt x="3238" y="486"/>
                      <a:pt x="633" y="732"/>
                    </a:cubicBezTo>
                    <a:cubicBezTo>
                      <a:pt x="269" y="763"/>
                      <a:pt x="0" y="1095"/>
                      <a:pt x="37" y="1468"/>
                    </a:cubicBezTo>
                    <a:cubicBezTo>
                      <a:pt x="91" y="1982"/>
                      <a:pt x="150" y="2496"/>
                      <a:pt x="214" y="3010"/>
                    </a:cubicBezTo>
                    <a:cubicBezTo>
                      <a:pt x="3261" y="2728"/>
                      <a:pt x="6303" y="2442"/>
                      <a:pt x="9350" y="2160"/>
                    </a:cubicBezTo>
                    <a:cubicBezTo>
                      <a:pt x="9282" y="1646"/>
                      <a:pt x="9223" y="1132"/>
                      <a:pt x="9173" y="613"/>
                    </a:cubicBezTo>
                    <a:cubicBezTo>
                      <a:pt x="9134" y="267"/>
                      <a:pt x="8846" y="1"/>
                      <a:pt x="8510" y="1"/>
                    </a:cubicBezTo>
                    <a:close/>
                  </a:path>
                </a:pathLst>
              </a:custGeom>
              <a:solidFill>
                <a:srgbClr val="DE682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22"/>
              <p:cNvSpPr/>
              <p:nvPr/>
            </p:nvSpPr>
            <p:spPr>
              <a:xfrm>
                <a:off x="4572644" y="2674452"/>
                <a:ext cx="177985" cy="565583"/>
              </a:xfrm>
              <a:custGeom>
                <a:avLst/>
                <a:gdLst/>
                <a:ahLst/>
                <a:cxnLst/>
                <a:rect l="l" t="t" r="r" b="b"/>
                <a:pathLst>
                  <a:path w="2313" h="7350" extrusionOk="0">
                    <a:moveTo>
                      <a:pt x="1399" y="0"/>
                    </a:moveTo>
                    <a:cubicBezTo>
                      <a:pt x="1367" y="0"/>
                      <a:pt x="1334" y="2"/>
                      <a:pt x="1301" y="5"/>
                    </a:cubicBezTo>
                    <a:cubicBezTo>
                      <a:pt x="715" y="60"/>
                      <a:pt x="201" y="587"/>
                      <a:pt x="160" y="1183"/>
                    </a:cubicBezTo>
                    <a:cubicBezTo>
                      <a:pt x="41" y="2906"/>
                      <a:pt x="1" y="4634"/>
                      <a:pt x="41" y="6363"/>
                    </a:cubicBezTo>
                    <a:cubicBezTo>
                      <a:pt x="50" y="6929"/>
                      <a:pt x="492" y="7349"/>
                      <a:pt x="1034" y="7349"/>
                    </a:cubicBezTo>
                    <a:cubicBezTo>
                      <a:pt x="1067" y="7349"/>
                      <a:pt x="1100" y="7348"/>
                      <a:pt x="1133" y="7345"/>
                    </a:cubicBezTo>
                    <a:cubicBezTo>
                      <a:pt x="1715" y="7290"/>
                      <a:pt x="2170" y="6763"/>
                      <a:pt x="2156" y="6167"/>
                    </a:cubicBezTo>
                    <a:cubicBezTo>
                      <a:pt x="2120" y="4439"/>
                      <a:pt x="2161" y="2706"/>
                      <a:pt x="2274" y="983"/>
                    </a:cubicBezTo>
                    <a:cubicBezTo>
                      <a:pt x="2313" y="421"/>
                      <a:pt x="1931" y="0"/>
                      <a:pt x="1399" y="0"/>
                    </a:cubicBezTo>
                    <a:close/>
                  </a:path>
                </a:pathLst>
              </a:custGeom>
              <a:solidFill>
                <a:srgbClr val="E9B2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22"/>
              <p:cNvSpPr/>
              <p:nvPr/>
            </p:nvSpPr>
            <p:spPr>
              <a:xfrm>
                <a:off x="4087635" y="2993940"/>
                <a:ext cx="966646" cy="1736454"/>
              </a:xfrm>
              <a:custGeom>
                <a:avLst/>
                <a:gdLst/>
                <a:ahLst/>
                <a:cxnLst/>
                <a:rect l="l" t="t" r="r" b="b"/>
                <a:pathLst>
                  <a:path w="12562" h="22566" extrusionOk="0">
                    <a:moveTo>
                      <a:pt x="8450" y="0"/>
                    </a:moveTo>
                    <a:lnTo>
                      <a:pt x="8450" y="0"/>
                    </a:lnTo>
                    <a:cubicBezTo>
                      <a:pt x="5667" y="260"/>
                      <a:pt x="2879" y="519"/>
                      <a:pt x="96" y="778"/>
                    </a:cubicBezTo>
                    <a:cubicBezTo>
                      <a:pt x="1" y="8127"/>
                      <a:pt x="1292" y="15521"/>
                      <a:pt x="3911" y="22566"/>
                    </a:cubicBezTo>
                    <a:lnTo>
                      <a:pt x="12561" y="22566"/>
                    </a:lnTo>
                    <a:cubicBezTo>
                      <a:pt x="9746" y="15285"/>
                      <a:pt x="8355" y="7622"/>
                      <a:pt x="8450" y="0"/>
                    </a:cubicBezTo>
                    <a:close/>
                  </a:path>
                </a:pathLst>
              </a:custGeom>
              <a:solidFill>
                <a:srgbClr val="E9B2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22"/>
              <p:cNvSpPr/>
              <p:nvPr/>
            </p:nvSpPr>
            <p:spPr>
              <a:xfrm>
                <a:off x="4574414" y="3061808"/>
                <a:ext cx="173984" cy="348968"/>
              </a:xfrm>
              <a:custGeom>
                <a:avLst/>
                <a:gdLst/>
                <a:ahLst/>
                <a:cxnLst/>
                <a:rect l="l" t="t" r="r" b="b"/>
                <a:pathLst>
                  <a:path w="2261" h="4535" extrusionOk="0">
                    <a:moveTo>
                      <a:pt x="1158" y="1"/>
                    </a:moveTo>
                    <a:cubicBezTo>
                      <a:pt x="1125" y="1"/>
                      <a:pt x="1093" y="2"/>
                      <a:pt x="1060" y="5"/>
                    </a:cubicBezTo>
                    <a:cubicBezTo>
                      <a:pt x="478" y="60"/>
                      <a:pt x="0" y="587"/>
                      <a:pt x="14" y="1188"/>
                    </a:cubicBezTo>
                    <a:cubicBezTo>
                      <a:pt x="28" y="1974"/>
                      <a:pt x="59" y="2761"/>
                      <a:pt x="105" y="3548"/>
                    </a:cubicBezTo>
                    <a:cubicBezTo>
                      <a:pt x="139" y="4110"/>
                      <a:pt x="599" y="4535"/>
                      <a:pt x="1140" y="4535"/>
                    </a:cubicBezTo>
                    <a:cubicBezTo>
                      <a:pt x="1172" y="4535"/>
                      <a:pt x="1205" y="4533"/>
                      <a:pt x="1237" y="4530"/>
                    </a:cubicBezTo>
                    <a:cubicBezTo>
                      <a:pt x="1824" y="4476"/>
                      <a:pt x="2260" y="3948"/>
                      <a:pt x="2224" y="3348"/>
                    </a:cubicBezTo>
                    <a:cubicBezTo>
                      <a:pt x="2179" y="2561"/>
                      <a:pt x="2147" y="1774"/>
                      <a:pt x="2133" y="988"/>
                    </a:cubicBezTo>
                    <a:cubicBezTo>
                      <a:pt x="2120" y="425"/>
                      <a:pt x="1698" y="1"/>
                      <a:pt x="1158" y="1"/>
                    </a:cubicBezTo>
                    <a:close/>
                  </a:path>
                </a:pathLst>
              </a:custGeom>
              <a:solidFill>
                <a:srgbClr val="E297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22"/>
              <p:cNvSpPr/>
              <p:nvPr/>
            </p:nvSpPr>
            <p:spPr>
              <a:xfrm>
                <a:off x="4411667" y="2878133"/>
                <a:ext cx="165519" cy="282483"/>
              </a:xfrm>
              <a:custGeom>
                <a:avLst/>
                <a:gdLst/>
                <a:ahLst/>
                <a:cxnLst/>
                <a:rect l="l" t="t" r="r" b="b"/>
                <a:pathLst>
                  <a:path w="2151" h="3671" extrusionOk="0">
                    <a:moveTo>
                      <a:pt x="1212" y="0"/>
                    </a:moveTo>
                    <a:cubicBezTo>
                      <a:pt x="1180" y="0"/>
                      <a:pt x="1148" y="2"/>
                      <a:pt x="1115" y="5"/>
                    </a:cubicBezTo>
                    <a:cubicBezTo>
                      <a:pt x="528" y="59"/>
                      <a:pt x="32" y="587"/>
                      <a:pt x="19" y="1183"/>
                    </a:cubicBezTo>
                    <a:cubicBezTo>
                      <a:pt x="5" y="1683"/>
                      <a:pt x="1" y="2183"/>
                      <a:pt x="1" y="2683"/>
                    </a:cubicBezTo>
                    <a:cubicBezTo>
                      <a:pt x="1" y="3250"/>
                      <a:pt x="430" y="3670"/>
                      <a:pt x="971" y="3670"/>
                    </a:cubicBezTo>
                    <a:cubicBezTo>
                      <a:pt x="1003" y="3670"/>
                      <a:pt x="1036" y="3669"/>
                      <a:pt x="1069" y="3666"/>
                    </a:cubicBezTo>
                    <a:cubicBezTo>
                      <a:pt x="1656" y="3611"/>
                      <a:pt x="2120" y="3083"/>
                      <a:pt x="2120" y="2488"/>
                    </a:cubicBezTo>
                    <a:cubicBezTo>
                      <a:pt x="2120" y="1987"/>
                      <a:pt x="2124" y="1487"/>
                      <a:pt x="2138" y="987"/>
                    </a:cubicBezTo>
                    <a:cubicBezTo>
                      <a:pt x="2151" y="425"/>
                      <a:pt x="1751" y="0"/>
                      <a:pt x="1212" y="0"/>
                    </a:cubicBezTo>
                    <a:close/>
                  </a:path>
                </a:pathLst>
              </a:custGeom>
              <a:solidFill>
                <a:srgbClr val="E297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22"/>
              <p:cNvSpPr/>
              <p:nvPr/>
            </p:nvSpPr>
            <p:spPr>
              <a:xfrm>
                <a:off x="4252844" y="2920070"/>
                <a:ext cx="164827" cy="282868"/>
              </a:xfrm>
              <a:custGeom>
                <a:avLst/>
                <a:gdLst/>
                <a:ahLst/>
                <a:cxnLst/>
                <a:rect l="l" t="t" r="r" b="b"/>
                <a:pathLst>
                  <a:path w="2142" h="3676" extrusionOk="0">
                    <a:moveTo>
                      <a:pt x="1202" y="1"/>
                    </a:moveTo>
                    <a:cubicBezTo>
                      <a:pt x="1170" y="1"/>
                      <a:pt x="1138" y="2"/>
                      <a:pt x="1105" y="5"/>
                    </a:cubicBezTo>
                    <a:cubicBezTo>
                      <a:pt x="518" y="60"/>
                      <a:pt x="27" y="588"/>
                      <a:pt x="14" y="1183"/>
                    </a:cubicBezTo>
                    <a:cubicBezTo>
                      <a:pt x="5" y="1684"/>
                      <a:pt x="0" y="2188"/>
                      <a:pt x="5" y="2689"/>
                    </a:cubicBezTo>
                    <a:cubicBezTo>
                      <a:pt x="9" y="3251"/>
                      <a:pt x="443" y="3675"/>
                      <a:pt x="985" y="3675"/>
                    </a:cubicBezTo>
                    <a:cubicBezTo>
                      <a:pt x="1017" y="3675"/>
                      <a:pt x="1049" y="3674"/>
                      <a:pt x="1082" y="3671"/>
                    </a:cubicBezTo>
                    <a:cubicBezTo>
                      <a:pt x="1664" y="3616"/>
                      <a:pt x="2128" y="3089"/>
                      <a:pt x="2124" y="2488"/>
                    </a:cubicBezTo>
                    <a:cubicBezTo>
                      <a:pt x="2119" y="1988"/>
                      <a:pt x="2124" y="1488"/>
                      <a:pt x="2133" y="988"/>
                    </a:cubicBezTo>
                    <a:cubicBezTo>
                      <a:pt x="2141" y="425"/>
                      <a:pt x="1737" y="1"/>
                      <a:pt x="1202" y="1"/>
                    </a:cubicBezTo>
                    <a:close/>
                  </a:path>
                </a:pathLst>
              </a:custGeom>
              <a:solidFill>
                <a:srgbClr val="E297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22"/>
              <p:cNvSpPr/>
              <p:nvPr/>
            </p:nvSpPr>
            <p:spPr>
              <a:xfrm>
                <a:off x="4094637" y="2963853"/>
                <a:ext cx="163827" cy="282791"/>
              </a:xfrm>
              <a:custGeom>
                <a:avLst/>
                <a:gdLst/>
                <a:ahLst/>
                <a:cxnLst/>
                <a:rect l="l" t="t" r="r" b="b"/>
                <a:pathLst>
                  <a:path w="2129" h="3675" extrusionOk="0">
                    <a:moveTo>
                      <a:pt x="1185" y="0"/>
                    </a:moveTo>
                    <a:cubicBezTo>
                      <a:pt x="1153" y="0"/>
                      <a:pt x="1120" y="2"/>
                      <a:pt x="1087" y="5"/>
                    </a:cubicBezTo>
                    <a:cubicBezTo>
                      <a:pt x="501" y="59"/>
                      <a:pt x="14" y="587"/>
                      <a:pt x="5" y="1183"/>
                    </a:cubicBezTo>
                    <a:cubicBezTo>
                      <a:pt x="0" y="1683"/>
                      <a:pt x="0" y="2183"/>
                      <a:pt x="5" y="2688"/>
                    </a:cubicBezTo>
                    <a:cubicBezTo>
                      <a:pt x="14" y="3250"/>
                      <a:pt x="452" y="3675"/>
                      <a:pt x="990" y="3675"/>
                    </a:cubicBezTo>
                    <a:cubicBezTo>
                      <a:pt x="1022" y="3675"/>
                      <a:pt x="1055" y="3673"/>
                      <a:pt x="1087" y="3670"/>
                    </a:cubicBezTo>
                    <a:cubicBezTo>
                      <a:pt x="1674" y="3616"/>
                      <a:pt x="2129" y="3088"/>
                      <a:pt x="2124" y="2488"/>
                    </a:cubicBezTo>
                    <a:cubicBezTo>
                      <a:pt x="2115" y="1988"/>
                      <a:pt x="2115" y="1487"/>
                      <a:pt x="2124" y="987"/>
                    </a:cubicBezTo>
                    <a:cubicBezTo>
                      <a:pt x="2129" y="425"/>
                      <a:pt x="1724" y="0"/>
                      <a:pt x="1185" y="0"/>
                    </a:cubicBezTo>
                    <a:close/>
                  </a:path>
                </a:pathLst>
              </a:custGeom>
              <a:solidFill>
                <a:srgbClr val="E297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22"/>
              <p:cNvSpPr/>
              <p:nvPr/>
            </p:nvSpPr>
            <p:spPr>
              <a:xfrm>
                <a:off x="4385812" y="3245252"/>
                <a:ext cx="391599" cy="406604"/>
              </a:xfrm>
              <a:custGeom>
                <a:avLst/>
                <a:gdLst/>
                <a:ahLst/>
                <a:cxnLst/>
                <a:rect l="l" t="t" r="r" b="b"/>
                <a:pathLst>
                  <a:path w="5089" h="5284" extrusionOk="0">
                    <a:moveTo>
                      <a:pt x="3934" y="1"/>
                    </a:moveTo>
                    <a:cubicBezTo>
                      <a:pt x="3823" y="1"/>
                      <a:pt x="3711" y="6"/>
                      <a:pt x="3597" y="18"/>
                    </a:cubicBezTo>
                    <a:cubicBezTo>
                      <a:pt x="1578" y="204"/>
                      <a:pt x="0" y="2055"/>
                      <a:pt x="218" y="4111"/>
                    </a:cubicBezTo>
                    <a:cubicBezTo>
                      <a:pt x="250" y="4420"/>
                      <a:pt x="287" y="4725"/>
                      <a:pt x="323" y="5034"/>
                    </a:cubicBezTo>
                    <a:cubicBezTo>
                      <a:pt x="1910" y="5116"/>
                      <a:pt x="3497" y="5202"/>
                      <a:pt x="5089" y="5284"/>
                    </a:cubicBezTo>
                    <a:cubicBezTo>
                      <a:pt x="4857" y="3551"/>
                      <a:pt x="4702" y="1810"/>
                      <a:pt x="4630" y="72"/>
                    </a:cubicBezTo>
                    <a:cubicBezTo>
                      <a:pt x="4404" y="26"/>
                      <a:pt x="4171" y="1"/>
                      <a:pt x="3934" y="1"/>
                    </a:cubicBezTo>
                    <a:close/>
                  </a:path>
                </a:pathLst>
              </a:custGeom>
              <a:solidFill>
                <a:srgbClr val="E297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22"/>
              <p:cNvSpPr/>
              <p:nvPr/>
            </p:nvSpPr>
            <p:spPr>
              <a:xfrm>
                <a:off x="4108257" y="3665773"/>
                <a:ext cx="728332" cy="248395"/>
              </a:xfrm>
              <a:custGeom>
                <a:avLst/>
                <a:gdLst/>
                <a:ahLst/>
                <a:cxnLst/>
                <a:rect l="l" t="t" r="r" b="b"/>
                <a:pathLst>
                  <a:path w="9465" h="3228" extrusionOk="0">
                    <a:moveTo>
                      <a:pt x="9132" y="1"/>
                    </a:moveTo>
                    <a:cubicBezTo>
                      <a:pt x="9182" y="374"/>
                      <a:pt x="8932" y="701"/>
                      <a:pt x="8569" y="733"/>
                    </a:cubicBezTo>
                    <a:cubicBezTo>
                      <a:pt x="5963" y="979"/>
                      <a:pt x="3362" y="1220"/>
                      <a:pt x="756" y="1461"/>
                    </a:cubicBezTo>
                    <a:cubicBezTo>
                      <a:pt x="734" y="1463"/>
                      <a:pt x="712" y="1464"/>
                      <a:pt x="691" y="1464"/>
                    </a:cubicBezTo>
                    <a:cubicBezTo>
                      <a:pt x="352" y="1464"/>
                      <a:pt x="48" y="1202"/>
                      <a:pt x="1" y="851"/>
                    </a:cubicBezTo>
                    <a:lnTo>
                      <a:pt x="1" y="851"/>
                    </a:lnTo>
                    <a:cubicBezTo>
                      <a:pt x="78" y="1442"/>
                      <a:pt x="169" y="2029"/>
                      <a:pt x="265" y="2616"/>
                    </a:cubicBezTo>
                    <a:cubicBezTo>
                      <a:pt x="325" y="2964"/>
                      <a:pt x="642" y="3228"/>
                      <a:pt x="984" y="3228"/>
                    </a:cubicBezTo>
                    <a:cubicBezTo>
                      <a:pt x="1004" y="3228"/>
                      <a:pt x="1023" y="3227"/>
                      <a:pt x="1042" y="3225"/>
                    </a:cubicBezTo>
                    <a:cubicBezTo>
                      <a:pt x="3648" y="2980"/>
                      <a:pt x="6249" y="2739"/>
                      <a:pt x="8855" y="2493"/>
                    </a:cubicBezTo>
                    <a:cubicBezTo>
                      <a:pt x="9219" y="2461"/>
                      <a:pt x="9464" y="2134"/>
                      <a:pt x="9401" y="1761"/>
                    </a:cubicBezTo>
                    <a:cubicBezTo>
                      <a:pt x="9305" y="1179"/>
                      <a:pt x="9214" y="588"/>
                      <a:pt x="913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22"/>
              <p:cNvSpPr/>
              <p:nvPr/>
            </p:nvSpPr>
            <p:spPr>
              <a:xfrm>
                <a:off x="4089713" y="3512185"/>
                <a:ext cx="722714" cy="248702"/>
              </a:xfrm>
              <a:custGeom>
                <a:avLst/>
                <a:gdLst/>
                <a:ahLst/>
                <a:cxnLst/>
                <a:rect l="l" t="t" r="r" b="b"/>
                <a:pathLst>
                  <a:path w="9392" h="3232" extrusionOk="0">
                    <a:moveTo>
                      <a:pt x="9137" y="0"/>
                    </a:moveTo>
                    <a:cubicBezTo>
                      <a:pt x="9173" y="373"/>
                      <a:pt x="8914" y="701"/>
                      <a:pt x="8550" y="737"/>
                    </a:cubicBezTo>
                    <a:cubicBezTo>
                      <a:pt x="5945" y="978"/>
                      <a:pt x="3339" y="1219"/>
                      <a:pt x="738" y="1465"/>
                    </a:cubicBezTo>
                    <a:cubicBezTo>
                      <a:pt x="718" y="1466"/>
                      <a:pt x="698" y="1467"/>
                      <a:pt x="679" y="1467"/>
                    </a:cubicBezTo>
                    <a:cubicBezTo>
                      <a:pt x="335" y="1467"/>
                      <a:pt x="40" y="1204"/>
                      <a:pt x="1" y="851"/>
                    </a:cubicBezTo>
                    <a:lnTo>
                      <a:pt x="1" y="851"/>
                    </a:lnTo>
                    <a:cubicBezTo>
                      <a:pt x="64" y="1442"/>
                      <a:pt x="133" y="2029"/>
                      <a:pt x="210" y="2620"/>
                    </a:cubicBezTo>
                    <a:cubicBezTo>
                      <a:pt x="257" y="2969"/>
                      <a:pt x="562" y="3232"/>
                      <a:pt x="906" y="3232"/>
                    </a:cubicBezTo>
                    <a:cubicBezTo>
                      <a:pt x="926" y="3232"/>
                      <a:pt x="945" y="3231"/>
                      <a:pt x="965" y="3229"/>
                    </a:cubicBezTo>
                    <a:cubicBezTo>
                      <a:pt x="3566" y="2988"/>
                      <a:pt x="6172" y="2743"/>
                      <a:pt x="8778" y="2502"/>
                    </a:cubicBezTo>
                    <a:cubicBezTo>
                      <a:pt x="9142" y="2465"/>
                      <a:pt x="9392" y="2138"/>
                      <a:pt x="9346" y="1765"/>
                    </a:cubicBezTo>
                    <a:cubicBezTo>
                      <a:pt x="9264" y="1178"/>
                      <a:pt x="9196" y="592"/>
                      <a:pt x="913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22"/>
              <p:cNvSpPr/>
              <p:nvPr/>
            </p:nvSpPr>
            <p:spPr>
              <a:xfrm>
                <a:off x="4099870" y="3601752"/>
                <a:ext cx="721329" cy="218692"/>
              </a:xfrm>
              <a:custGeom>
                <a:avLst/>
                <a:gdLst/>
                <a:ahLst/>
                <a:cxnLst/>
                <a:rect l="l" t="t" r="r" b="b"/>
                <a:pathLst>
                  <a:path w="9374" h="2842" extrusionOk="0">
                    <a:moveTo>
                      <a:pt x="9137" y="1"/>
                    </a:moveTo>
                    <a:cubicBezTo>
                      <a:pt x="9137" y="2"/>
                      <a:pt x="9137" y="4"/>
                      <a:pt x="9137" y="5"/>
                    </a:cubicBezTo>
                    <a:lnTo>
                      <a:pt x="9137" y="5"/>
                    </a:lnTo>
                    <a:cubicBezTo>
                      <a:pt x="9137" y="4"/>
                      <a:pt x="9137" y="2"/>
                      <a:pt x="9137" y="1"/>
                    </a:cubicBezTo>
                    <a:close/>
                    <a:moveTo>
                      <a:pt x="9137" y="5"/>
                    </a:moveTo>
                    <a:cubicBezTo>
                      <a:pt x="9180" y="376"/>
                      <a:pt x="8926" y="701"/>
                      <a:pt x="8559" y="737"/>
                    </a:cubicBezTo>
                    <a:cubicBezTo>
                      <a:pt x="5958" y="978"/>
                      <a:pt x="3352" y="1224"/>
                      <a:pt x="747" y="1465"/>
                    </a:cubicBezTo>
                    <a:cubicBezTo>
                      <a:pt x="727" y="1467"/>
                      <a:pt x="708" y="1468"/>
                      <a:pt x="689" y="1468"/>
                    </a:cubicBezTo>
                    <a:cubicBezTo>
                      <a:pt x="348" y="1468"/>
                      <a:pt x="44" y="1204"/>
                      <a:pt x="1" y="856"/>
                    </a:cubicBezTo>
                    <a:lnTo>
                      <a:pt x="1" y="856"/>
                    </a:lnTo>
                    <a:cubicBezTo>
                      <a:pt x="55" y="1315"/>
                      <a:pt x="119" y="1774"/>
                      <a:pt x="187" y="2229"/>
                    </a:cubicBezTo>
                    <a:cubicBezTo>
                      <a:pt x="234" y="2579"/>
                      <a:pt x="542" y="2842"/>
                      <a:pt x="881" y="2842"/>
                    </a:cubicBezTo>
                    <a:cubicBezTo>
                      <a:pt x="903" y="2842"/>
                      <a:pt x="925" y="2841"/>
                      <a:pt x="947" y="2838"/>
                    </a:cubicBezTo>
                    <a:cubicBezTo>
                      <a:pt x="3552" y="2597"/>
                      <a:pt x="6158" y="2356"/>
                      <a:pt x="8759" y="2111"/>
                    </a:cubicBezTo>
                    <a:cubicBezTo>
                      <a:pt x="9128" y="2079"/>
                      <a:pt x="9373" y="1751"/>
                      <a:pt x="9319" y="1379"/>
                    </a:cubicBezTo>
                    <a:cubicBezTo>
                      <a:pt x="9255" y="921"/>
                      <a:pt x="9192" y="463"/>
                      <a:pt x="9137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4" name="Grupo 93">
            <a:extLst>
              <a:ext uri="{FF2B5EF4-FFF2-40B4-BE49-F238E27FC236}">
                <a16:creationId xmlns:a16="http://schemas.microsoft.com/office/drawing/2014/main" id="{5C6117EC-0F01-4D8F-8B67-399A0A375755}"/>
              </a:ext>
            </a:extLst>
          </p:cNvPr>
          <p:cNvGrpSpPr/>
          <p:nvPr/>
        </p:nvGrpSpPr>
        <p:grpSpPr>
          <a:xfrm>
            <a:off x="2161516" y="547688"/>
            <a:ext cx="4886325" cy="412564"/>
            <a:chOff x="2192338" y="547688"/>
            <a:chExt cx="4886325" cy="412564"/>
          </a:xfrm>
        </p:grpSpPr>
        <p:grpSp>
          <p:nvGrpSpPr>
            <p:cNvPr id="95" name="Grupo 94">
              <a:extLst>
                <a:ext uri="{FF2B5EF4-FFF2-40B4-BE49-F238E27FC236}">
                  <a16:creationId xmlns:a16="http://schemas.microsoft.com/office/drawing/2014/main" id="{FD2A2776-292C-4FBD-A082-205D0F89A2B6}"/>
                </a:ext>
              </a:extLst>
            </p:cNvPr>
            <p:cNvGrpSpPr/>
            <p:nvPr/>
          </p:nvGrpSpPr>
          <p:grpSpPr>
            <a:xfrm>
              <a:off x="2192338" y="547688"/>
              <a:ext cx="617537" cy="404813"/>
              <a:chOff x="2192338" y="547688"/>
              <a:chExt cx="617537" cy="404813"/>
            </a:xfrm>
          </p:grpSpPr>
          <p:sp>
            <p:nvSpPr>
              <p:cNvPr id="102" name="Freeform 5">
                <a:extLst>
                  <a:ext uri="{FF2B5EF4-FFF2-40B4-BE49-F238E27FC236}">
                    <a16:creationId xmlns:a16="http://schemas.microsoft.com/office/drawing/2014/main" id="{08211347-DA01-420B-850C-E8814C2DF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3" name="Freeform 6">
                <a:extLst>
                  <a:ext uri="{FF2B5EF4-FFF2-40B4-BE49-F238E27FC236}">
                    <a16:creationId xmlns:a16="http://schemas.microsoft.com/office/drawing/2014/main" id="{C1D9A14B-1E6F-4F1A-BBC2-BF02B9160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4" name="Freeform 7">
                <a:extLst>
                  <a:ext uri="{FF2B5EF4-FFF2-40B4-BE49-F238E27FC236}">
                    <a16:creationId xmlns:a16="http://schemas.microsoft.com/office/drawing/2014/main" id="{A806EA3D-A884-43B4-B3E4-9F033DC0F5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5" name="Freeform 8">
                <a:extLst>
                  <a:ext uri="{FF2B5EF4-FFF2-40B4-BE49-F238E27FC236}">
                    <a16:creationId xmlns:a16="http://schemas.microsoft.com/office/drawing/2014/main" id="{B070842F-68D5-43C1-B36B-47BD9C6C6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sp>
          <p:nvSpPr>
            <p:cNvPr id="96" name="Rectangle 9">
              <a:extLst>
                <a:ext uri="{FF2B5EF4-FFF2-40B4-BE49-F238E27FC236}">
                  <a16:creationId xmlns:a16="http://schemas.microsoft.com/office/drawing/2014/main" id="{F32F9861-2884-472F-BCCB-7E0F8FEA9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9875" y="895351"/>
              <a:ext cx="3662363" cy="57150"/>
            </a:xfrm>
            <a:prstGeom prst="rect">
              <a:avLst/>
            </a:prstGeom>
            <a:solidFill>
              <a:srgbClr val="E94E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grpSp>
          <p:nvGrpSpPr>
            <p:cNvPr id="97" name="Grupo 96">
              <a:extLst>
                <a:ext uri="{FF2B5EF4-FFF2-40B4-BE49-F238E27FC236}">
                  <a16:creationId xmlns:a16="http://schemas.microsoft.com/office/drawing/2014/main" id="{CDD769A7-4DB2-4716-B954-CD556487B55E}"/>
                </a:ext>
              </a:extLst>
            </p:cNvPr>
            <p:cNvGrpSpPr/>
            <p:nvPr/>
          </p:nvGrpSpPr>
          <p:grpSpPr>
            <a:xfrm>
              <a:off x="6461126" y="555439"/>
              <a:ext cx="617537" cy="404813"/>
              <a:chOff x="2192338" y="547688"/>
              <a:chExt cx="617537" cy="404813"/>
            </a:xfrm>
          </p:grpSpPr>
          <p:sp>
            <p:nvSpPr>
              <p:cNvPr id="98" name="Freeform 5">
                <a:extLst>
                  <a:ext uri="{FF2B5EF4-FFF2-40B4-BE49-F238E27FC236}">
                    <a16:creationId xmlns:a16="http://schemas.microsoft.com/office/drawing/2014/main" id="{9024956B-1920-4064-B121-6FD8CB99B0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104775"/>
              </a:xfrm>
              <a:custGeom>
                <a:avLst/>
                <a:gdLst>
                  <a:gd name="T0" fmla="*/ 0 w 195"/>
                  <a:gd name="T1" fmla="*/ 0 h 66"/>
                  <a:gd name="T2" fmla="*/ 0 w 195"/>
                  <a:gd name="T3" fmla="*/ 66 h 66"/>
                  <a:gd name="T4" fmla="*/ 195 w 195"/>
                  <a:gd name="T5" fmla="*/ 0 h 66"/>
                  <a:gd name="T6" fmla="*/ 0 w 195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66">
                    <a:moveTo>
                      <a:pt x="0" y="0"/>
                    </a:moveTo>
                    <a:lnTo>
                      <a:pt x="0" y="66"/>
                    </a:lnTo>
                    <a:lnTo>
                      <a:pt x="1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99" name="Freeform 6">
                <a:extLst>
                  <a:ext uri="{FF2B5EF4-FFF2-40B4-BE49-F238E27FC236}">
                    <a16:creationId xmlns:a16="http://schemas.microsoft.com/office/drawing/2014/main" id="{7FA49CEC-D7F1-46F1-BD66-68E4E69BEB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1900" y="547688"/>
                <a:ext cx="307975" cy="404813"/>
              </a:xfrm>
              <a:custGeom>
                <a:avLst/>
                <a:gdLst>
                  <a:gd name="T0" fmla="*/ 0 w 194"/>
                  <a:gd name="T1" fmla="*/ 0 h 255"/>
                  <a:gd name="T2" fmla="*/ 0 w 194"/>
                  <a:gd name="T3" fmla="*/ 255 h 255"/>
                  <a:gd name="T4" fmla="*/ 194 w 194"/>
                  <a:gd name="T5" fmla="*/ 255 h 255"/>
                  <a:gd name="T6" fmla="*/ 20 w 194"/>
                  <a:gd name="T7" fmla="*/ 0 h 255"/>
                  <a:gd name="T8" fmla="*/ 0 w 194"/>
                  <a:gd name="T9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4" h="255">
                    <a:moveTo>
                      <a:pt x="0" y="0"/>
                    </a:moveTo>
                    <a:lnTo>
                      <a:pt x="0" y="255"/>
                    </a:lnTo>
                    <a:lnTo>
                      <a:pt x="194" y="255"/>
                    </a:lnTo>
                    <a:lnTo>
                      <a:pt x="2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0" name="Freeform 7">
                <a:extLst>
                  <a:ext uri="{FF2B5EF4-FFF2-40B4-BE49-F238E27FC236}">
                    <a16:creationId xmlns:a16="http://schemas.microsoft.com/office/drawing/2014/main" id="{D5BEC0CD-4AF5-4169-BE94-4069A6EDF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2338" y="547688"/>
                <a:ext cx="309563" cy="404813"/>
              </a:xfrm>
              <a:custGeom>
                <a:avLst/>
                <a:gdLst>
                  <a:gd name="T0" fmla="*/ 0 w 195"/>
                  <a:gd name="T1" fmla="*/ 66 h 255"/>
                  <a:gd name="T2" fmla="*/ 0 w 195"/>
                  <a:gd name="T3" fmla="*/ 255 h 255"/>
                  <a:gd name="T4" fmla="*/ 195 w 195"/>
                  <a:gd name="T5" fmla="*/ 255 h 255"/>
                  <a:gd name="T6" fmla="*/ 195 w 195"/>
                  <a:gd name="T7" fmla="*/ 0 h 255"/>
                  <a:gd name="T8" fmla="*/ 0 w 195"/>
                  <a:gd name="T9" fmla="*/ 66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5" h="255">
                    <a:moveTo>
                      <a:pt x="0" y="66"/>
                    </a:moveTo>
                    <a:lnTo>
                      <a:pt x="0" y="255"/>
                    </a:lnTo>
                    <a:lnTo>
                      <a:pt x="195" y="255"/>
                    </a:lnTo>
                    <a:lnTo>
                      <a:pt x="195" y="0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2D2E8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101" name="Freeform 8">
                <a:extLst>
                  <a:ext uri="{FF2B5EF4-FFF2-40B4-BE49-F238E27FC236}">
                    <a16:creationId xmlns:a16="http://schemas.microsoft.com/office/drawing/2014/main" id="{777D75F0-03F5-40BE-80F8-E023B7358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3650" y="547688"/>
                <a:ext cx="276225" cy="404813"/>
              </a:xfrm>
              <a:custGeom>
                <a:avLst/>
                <a:gdLst>
                  <a:gd name="T0" fmla="*/ 0 w 174"/>
                  <a:gd name="T1" fmla="*/ 0 h 255"/>
                  <a:gd name="T2" fmla="*/ 174 w 174"/>
                  <a:gd name="T3" fmla="*/ 255 h 255"/>
                  <a:gd name="T4" fmla="*/ 174 w 174"/>
                  <a:gd name="T5" fmla="*/ 0 h 255"/>
                  <a:gd name="T6" fmla="*/ 0 w 174"/>
                  <a:gd name="T7" fmla="*/ 0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4" h="255">
                    <a:moveTo>
                      <a:pt x="0" y="0"/>
                    </a:moveTo>
                    <a:lnTo>
                      <a:pt x="174" y="255"/>
                    </a:lnTo>
                    <a:lnTo>
                      <a:pt x="1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4E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Basketball Infographics by Slidesgo">
  <a:themeElements>
    <a:clrScheme name="Simple Light">
      <a:dk1>
        <a:srgbClr val="000000"/>
      </a:dk1>
      <a:lt1>
        <a:srgbClr val="FFFFFF"/>
      </a:lt1>
      <a:dk2>
        <a:srgbClr val="818181"/>
      </a:dk2>
      <a:lt2>
        <a:srgbClr val="E6E6E6"/>
      </a:lt2>
      <a:accent1>
        <a:srgbClr val="F0BF1A"/>
      </a:accent1>
      <a:accent2>
        <a:srgbClr val="F8812F"/>
      </a:accent2>
      <a:accent3>
        <a:srgbClr val="FF5714"/>
      </a:accent3>
      <a:accent4>
        <a:srgbClr val="DB271B"/>
      </a:accent4>
      <a:accent5>
        <a:srgbClr val="00B7B3"/>
      </a:accent5>
      <a:accent6>
        <a:srgbClr val="005466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1414</Words>
  <Application>Microsoft Office PowerPoint</Application>
  <PresentationFormat>Presentación en pantalla (16:9)</PresentationFormat>
  <Paragraphs>303</Paragraphs>
  <Slides>36</Slides>
  <Notes>33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51" baseType="lpstr">
      <vt:lpstr>Kanit Light</vt:lpstr>
      <vt:lpstr>Assistant Light</vt:lpstr>
      <vt:lpstr>Montserrat</vt:lpstr>
      <vt:lpstr>맑은 고딕</vt:lpstr>
      <vt:lpstr>Courier New</vt:lpstr>
      <vt:lpstr>Rubik</vt:lpstr>
      <vt:lpstr>Josefin Sans</vt:lpstr>
      <vt:lpstr>Arial</vt:lpstr>
      <vt:lpstr>Fira Sans Extra Condensed</vt:lpstr>
      <vt:lpstr>Kanit ExtraLight</vt:lpstr>
      <vt:lpstr>Roboto</vt:lpstr>
      <vt:lpstr>DM Sans</vt:lpstr>
      <vt:lpstr>Bree Serif</vt:lpstr>
      <vt:lpstr>Krona One</vt:lpstr>
      <vt:lpstr>Basketball Infographics by Slidesgo</vt:lpstr>
      <vt:lpstr>Basketb    ll</vt:lpstr>
      <vt:lpstr>Whoa!</vt:lpstr>
      <vt:lpstr>1 </vt:lpstr>
      <vt:lpstr>Basketball Infographics</vt:lpstr>
      <vt:lpstr>Basketball Infographics</vt:lpstr>
      <vt:lpstr>Basketball Infographics</vt:lpstr>
      <vt:lpstr>Basketball Infographics</vt:lpstr>
      <vt:lpstr>Basketball Infographics</vt:lpstr>
      <vt:lpstr>Basketball Infographics</vt:lpstr>
      <vt:lpstr>Basketball Infographics</vt:lpstr>
      <vt:lpstr>Basketball Infographics</vt:lpstr>
      <vt:lpstr>Basketball Infographics</vt:lpstr>
      <vt:lpstr>Awesome words</vt:lpstr>
      <vt:lpstr>You could use three columns, why not?</vt:lpstr>
      <vt:lpstr>Equity, diversity &amp; inclusion</vt:lpstr>
      <vt:lpstr>Presentación de PowerPoint</vt:lpstr>
      <vt:lpstr>—Someone famous</vt:lpstr>
      <vt:lpstr>Basketball Infographics</vt:lpstr>
      <vt:lpstr>Basketball Infographics</vt:lpstr>
      <vt:lpstr>Basketball Infographics</vt:lpstr>
      <vt:lpstr>Basketball Infographics</vt:lpstr>
      <vt:lpstr>Basketball Infographics</vt:lpstr>
      <vt:lpstr>2 </vt:lpstr>
      <vt:lpstr>4,498,300,000</vt:lpstr>
      <vt:lpstr>Basketball Infographics</vt:lpstr>
      <vt:lpstr>Basketball Infographics</vt:lpstr>
      <vt:lpstr>Our team</vt:lpstr>
      <vt:lpstr>Basketball Infographics</vt:lpstr>
      <vt:lpstr>Thanks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baloncesto</dc:title>
  <dc:creator>Sr GRYM</dc:creator>
  <cp:lastModifiedBy>eduardo</cp:lastModifiedBy>
  <cp:revision>23</cp:revision>
  <dcterms:modified xsi:type="dcterms:W3CDTF">2025-11-10T15:38:58Z</dcterms:modified>
</cp:coreProperties>
</file>