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457201"/>
            <a:ext cx="497999" cy="57646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36713" y="4363278"/>
            <a:ext cx="8607287" cy="7802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3.png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57" y="499600"/>
            <a:ext cx="358499" cy="3574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311700" y="2150850"/>
            <a:ext cx="583391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Irrallinen prokaryootti</a:t>
            </a:r>
            <a:endParaRPr b="1" sz="4800"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425" y="54900"/>
            <a:ext cx="409155" cy="40792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Miten voimme saada aikaan muutoksen yhteisössämme? &gt; Media-analyysi &gt; </a:t>
            </a:r>
            <a:r>
              <a:rPr b="1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Irrallinen prokaryootti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Kortit Irrallinen prokaryootti -tehtävään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6575" y="973525"/>
            <a:ext cx="2656850" cy="265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2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2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2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35976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37052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4249775" y="4607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42497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1068250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1175878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1720375" y="2575648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17203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3597650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3705278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4249775" y="2575648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42497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6234525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6342153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itseään pienempään ryhmään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6886650" y="2575648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6886575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1175878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3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375708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3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634215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3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9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9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9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1175878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375708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634215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 yhdistyä vain ryhmään, jossa on vähintään 7 henkeä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i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