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8287" autoAdjust="0"/>
  </p:normalViewPr>
  <p:slideViewPr>
    <p:cSldViewPr snapToGrid="0" snapToObjects="1">
      <p:cViewPr varScale="1">
        <p:scale>
          <a:sx n="70" d="100"/>
          <a:sy n="70" d="100"/>
        </p:scale>
        <p:origin x="1810" y="27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B3F7-FC8B-F74D-930B-9CB849B905EA}" type="datetimeFigureOut">
              <a:rPr lang="en-US" smtClean="0"/>
              <a:pPr/>
              <a:t>12/22/2025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71631-A6CE-E54F-B16D-BCE03447E2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F799C-4EFC-6F4A-9F9F-58BA7E2CEC51}" type="datetimeFigureOut">
              <a:rPr lang="en-US" smtClean="0"/>
              <a:pPr/>
              <a:t>12/22/2025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64F1D-7F3B-ED45-BA8E-C26B5E1E7807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7142-B49D-D04A-B9C8-92342FC9B9F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 descr="ppt pg bkg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pg bkg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70543" y="1547594"/>
            <a:ext cx="4129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noProof="0" dirty="0">
                <a:solidFill>
                  <a:schemeClr val="bg1"/>
                </a:solidFill>
                <a:latin typeface="Arial Bold"/>
                <a:cs typeface="Arial Bold"/>
              </a:rPr>
              <a:t>Ein Thema auswählen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0800" y="924249"/>
            <a:ext cx="412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8F087"/>
                </a:solidFill>
                <a:latin typeface="Arial"/>
                <a:cs typeface="Arial"/>
              </a:rPr>
              <a:t>The Better Speaker Series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51" y="6391042"/>
            <a:ext cx="77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274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A7A93348-6352-3FED-9142-D3811ADBD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125" y="350976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541D8644-BFBC-312E-B3EF-06610CB9B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889" y="6360264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Zwei Quellen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623" y="2248656"/>
            <a:ext cx="6184320" cy="3418298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Persönliche Erfahrung</a:t>
            </a:r>
            <a:endParaRPr lang="de-DE" sz="3000" noProof="0" dirty="0">
              <a:solidFill>
                <a:srgbClr val="000000"/>
              </a:solidFill>
            </a:endParaRP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Interessen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Beruf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Familie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Bildung</a:t>
            </a:r>
            <a:endParaRPr lang="en-US" sz="3000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Zwei Quellen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623" y="2284940"/>
            <a:ext cx="6184320" cy="3418298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Referenzmaterial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Webseiten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Bücher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Zeitschriften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Zeitungen</a:t>
            </a:r>
            <a:endParaRPr lang="en-US" sz="3000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519390" cy="1470025"/>
          </a:xfrm>
        </p:spPr>
        <p:txBody>
          <a:bodyPr/>
          <a:lstStyle/>
          <a:p>
            <a:r>
              <a:rPr lang="de-DE" noProof="0" dirty="0"/>
              <a:t>Sich inspirieren lassen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192" y="2632778"/>
            <a:ext cx="5207662" cy="2950822"/>
          </a:xfrm>
        </p:spPr>
        <p:txBody>
          <a:bodyPr/>
          <a:lstStyle/>
          <a:p>
            <a:pPr algn="ctr"/>
            <a:r>
              <a:rPr lang="de-DE" sz="4000" b="1" i="1" noProof="0" dirty="0">
                <a:solidFill>
                  <a:srgbClr val="FF0000"/>
                </a:solidFill>
              </a:rPr>
              <a:t>Schreib es auf!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225519"/>
          </a:xfrm>
        </p:spPr>
        <p:txBody>
          <a:bodyPr/>
          <a:lstStyle/>
          <a:p>
            <a:r>
              <a:rPr lang="de-DE" sz="4000" noProof="0" dirty="0"/>
              <a:t>Eingrenzen der Auswahl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315" y="2116129"/>
            <a:ext cx="6887122" cy="3798027"/>
          </a:xfrm>
        </p:spPr>
        <p:txBody>
          <a:bodyPr wrap="square"/>
          <a:lstStyle/>
          <a:p>
            <a:pPr lvl="0"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Dein Publikum</a:t>
            </a:r>
            <a:endParaRPr lang="de-DE" sz="3000" noProof="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Wie viele Personen?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Altersgruppe?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Mit dem Thema vertraut?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Ähnliche Ausbildung, Interessen, Hintergründe und Erfahrungen?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dirty="0"/>
              <a:t>Eingrenzen der Auswahl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3173" y="2161484"/>
            <a:ext cx="6887122" cy="3798027"/>
          </a:xfrm>
        </p:spPr>
        <p:txBody>
          <a:bodyPr wrap="square"/>
          <a:lstStyle/>
          <a:p>
            <a:pPr lvl="0"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Der Anlass</a:t>
            </a:r>
            <a:endParaRPr lang="de-DE" sz="3000" noProof="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Hat die Veranstaltung ein Thema?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Wann bist du als Redner eingeplant?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Was passiert nach deiner Rede?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dirty="0"/>
              <a:t>Eingrenzen der Auswahl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3173" y="2224981"/>
            <a:ext cx="6887122" cy="3798027"/>
          </a:xfrm>
        </p:spPr>
        <p:txBody>
          <a:bodyPr wrap="square"/>
          <a:lstStyle/>
          <a:p>
            <a:pPr lvl="0"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Die eigenen Fähigkeiten</a:t>
            </a:r>
            <a:endParaRPr lang="de-DE" sz="3000" noProof="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Begeisterung und Interesse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Wissensstand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Bist du eine Autorität auf dem Gebiet?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</a:pPr>
            <a:endParaRPr lang="en-US" sz="300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dirty="0"/>
              <a:t>Eingrenzen der Auswahl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2244" y="2134271"/>
            <a:ext cx="6858258" cy="3798027"/>
          </a:xfrm>
        </p:spPr>
        <p:txBody>
          <a:bodyPr wrap="square"/>
          <a:lstStyle/>
          <a:p>
            <a:pPr lvl="0"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Spezifisch sein</a:t>
            </a:r>
            <a:endParaRPr lang="de-DE" sz="3000" noProof="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Ist das Thema spezifisch genug für die verfügbare Zeit?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Unterstützen die Unterpunkte das Thema und bereichern die Rede?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Was kann aus dem Hauptteil der Rede gestrichen werden?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</a:pP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Fazit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466" y="2484502"/>
            <a:ext cx="8092534" cy="2950822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3600" b="1" dirty="0">
                <a:solidFill>
                  <a:srgbClr val="CD222C"/>
                </a:solidFill>
              </a:rPr>
              <a:t>Persönliche Erfahrung +</a:t>
            </a:r>
          </a:p>
          <a:p>
            <a:pPr algn="ctr">
              <a:spcAft>
                <a:spcPts val="600"/>
              </a:spcAft>
            </a:pPr>
            <a:r>
              <a:rPr lang="de-DE" sz="3600" b="1" dirty="0">
                <a:solidFill>
                  <a:srgbClr val="CD222C"/>
                </a:solidFill>
              </a:rPr>
              <a:t>Ressourcen +</a:t>
            </a:r>
          </a:p>
          <a:p>
            <a:pPr algn="ctr">
              <a:spcAft>
                <a:spcPts val="600"/>
              </a:spcAft>
            </a:pPr>
            <a:r>
              <a:rPr lang="de-DE" sz="3600" b="1" dirty="0">
                <a:solidFill>
                  <a:srgbClr val="CD222C"/>
                </a:solidFill>
              </a:rPr>
              <a:t>Überlegungen =</a:t>
            </a:r>
          </a:p>
          <a:p>
            <a:pPr algn="ctr">
              <a:spcAft>
                <a:spcPts val="600"/>
              </a:spcAft>
            </a:pPr>
            <a:r>
              <a:rPr lang="de-DE" sz="3600" b="1" dirty="0">
                <a:solidFill>
                  <a:srgbClr val="CD222C"/>
                </a:solidFill>
              </a:rPr>
              <a:t>Ein ausgezeichnetes Redethema!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tter Speak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Speaker template.potx</Template>
  <TotalTime>0</TotalTime>
  <Words>171</Words>
  <Application>Microsoft Office PowerPoint</Application>
  <PresentationFormat>Bildschirmpräsentation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Arial Bold</vt:lpstr>
      <vt:lpstr>Calibri</vt:lpstr>
      <vt:lpstr>Webdings</vt:lpstr>
      <vt:lpstr>Better Speaker template</vt:lpstr>
      <vt:lpstr>PowerPoint-Präsentation</vt:lpstr>
      <vt:lpstr>Zwei Quellen</vt:lpstr>
      <vt:lpstr>Zwei Quellen</vt:lpstr>
      <vt:lpstr>Sich inspirieren lassen</vt:lpstr>
      <vt:lpstr>Eingrenzen der Auswahl</vt:lpstr>
      <vt:lpstr>Eingrenzen der Auswahl</vt:lpstr>
      <vt:lpstr>Eingrenzen der Auswahl</vt:lpstr>
      <vt:lpstr>Eingrenzen der Auswahl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Lerma</dc:creator>
  <cp:lastModifiedBy>A. Hoffmann</cp:lastModifiedBy>
  <cp:revision>15</cp:revision>
  <cp:lastPrinted>2011-06-22T20:59:19Z</cp:lastPrinted>
  <dcterms:created xsi:type="dcterms:W3CDTF">2011-07-13T17:11:57Z</dcterms:created>
  <dcterms:modified xsi:type="dcterms:W3CDTF">2025-12-22T15:49:43Z</dcterms:modified>
</cp:coreProperties>
</file>