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2.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4.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 id="2147483677"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Lst>
  <p:sldSz cy="5143500" cx="9144000"/>
  <p:notesSz cx="6858000" cy="9144000"/>
  <p:embeddedFontLst>
    <p:embeddedFont>
      <p:font typeface="Raleway"/>
      <p:regular r:id="rId29"/>
      <p:bold r:id="rId30"/>
      <p:italic r:id="rId31"/>
      <p:boldItalic r:id="rId32"/>
    </p:embeddedFont>
    <p:embeddedFont>
      <p:font typeface="Lato"/>
      <p:regular r:id="rId33"/>
      <p:bold r:id="rId34"/>
      <p:italic r:id="rId35"/>
      <p:boldItalic r:id="rId36"/>
    </p:embeddedFont>
    <p:embeddedFont>
      <p:font typeface="Lato Light"/>
      <p:regular r:id="rId37"/>
      <p:bold r:id="rId38"/>
      <p:italic r:id="rId39"/>
      <p:boldItalic r:id="rId40"/>
    </p:embeddedFont>
    <p:embeddedFont>
      <p:font typeface="Quattrocento Sans"/>
      <p:regular r:id="rId41"/>
      <p:bold r:id="rId42"/>
      <p:italic r:id="rId43"/>
      <p:boldItalic r:id="rId4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5" roundtripDataSignature="AMtx7mjv8HOZjN6Z8KdfXF/l5QjLqylu5w=="/>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3" name="Buraque Gul Agha"/>
  <p:cmAuthor clrIdx="1" id="1" initials="" lastIdx="2" name="Gautam Lakshmiratan"/>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EF9C139E-09F0-473A-A4AC-2403AF1D86DD}">
  <a:tblStyle styleId="{EF9C139E-09F0-473A-A4AC-2403AF1D86DD}"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A1022A58-B7E3-4842-8343-9E0A1E128C12}" styleName="Table_1">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font" Target="fonts/LatoLight-boldItalic.fntdata"/><Relationship Id="rId20" Type="http://schemas.openxmlformats.org/officeDocument/2006/relationships/slide" Target="slides/slide13.xml"/><Relationship Id="rId42" Type="http://schemas.openxmlformats.org/officeDocument/2006/relationships/font" Target="fonts/QuattrocentoSans-bold.fntdata"/><Relationship Id="rId41" Type="http://schemas.openxmlformats.org/officeDocument/2006/relationships/font" Target="fonts/QuattrocentoSans-regular.fntdata"/><Relationship Id="rId22" Type="http://schemas.openxmlformats.org/officeDocument/2006/relationships/slide" Target="slides/slide15.xml"/><Relationship Id="rId44" Type="http://schemas.openxmlformats.org/officeDocument/2006/relationships/font" Target="fonts/QuattrocentoSans-boldItalic.fntdata"/><Relationship Id="rId21" Type="http://schemas.openxmlformats.org/officeDocument/2006/relationships/slide" Target="slides/slide14.xml"/><Relationship Id="rId43" Type="http://schemas.openxmlformats.org/officeDocument/2006/relationships/font" Target="fonts/QuattrocentoSans-italic.fntdata"/><Relationship Id="rId24" Type="http://schemas.openxmlformats.org/officeDocument/2006/relationships/slide" Target="slides/slide17.xml"/><Relationship Id="rId23" Type="http://schemas.openxmlformats.org/officeDocument/2006/relationships/slide" Target="slides/slide16.xml"/><Relationship Id="rId45" Type="http://customschemas.google.com/relationships/presentationmetadata" Target="metadata"/><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commentAuthors" Target="commentAuthors.xml"/><Relationship Id="rId9" Type="http://schemas.openxmlformats.org/officeDocument/2006/relationships/slide" Target="slides/slide2.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5" Type="http://schemas.openxmlformats.org/officeDocument/2006/relationships/slideMaster" Target="slideMasters/slideMaster1.xml"/><Relationship Id="rId6" Type="http://schemas.openxmlformats.org/officeDocument/2006/relationships/slideMaster" Target="slideMasters/slideMaster2.xml"/><Relationship Id="rId29" Type="http://schemas.openxmlformats.org/officeDocument/2006/relationships/font" Target="fonts/Raleway-regular.fntdata"/><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font" Target="fonts/Raleway-italic.fntdata"/><Relationship Id="rId30" Type="http://schemas.openxmlformats.org/officeDocument/2006/relationships/font" Target="fonts/Raleway-bold.fntdata"/><Relationship Id="rId11" Type="http://schemas.openxmlformats.org/officeDocument/2006/relationships/slide" Target="slides/slide4.xml"/><Relationship Id="rId33" Type="http://schemas.openxmlformats.org/officeDocument/2006/relationships/font" Target="fonts/Lato-regular.fntdata"/><Relationship Id="rId10" Type="http://schemas.openxmlformats.org/officeDocument/2006/relationships/slide" Target="slides/slide3.xml"/><Relationship Id="rId32" Type="http://schemas.openxmlformats.org/officeDocument/2006/relationships/font" Target="fonts/Raleway-boldItalic.fntdata"/><Relationship Id="rId13" Type="http://schemas.openxmlformats.org/officeDocument/2006/relationships/slide" Target="slides/slide6.xml"/><Relationship Id="rId35" Type="http://schemas.openxmlformats.org/officeDocument/2006/relationships/font" Target="fonts/Lato-italic.fntdata"/><Relationship Id="rId12" Type="http://schemas.openxmlformats.org/officeDocument/2006/relationships/slide" Target="slides/slide5.xml"/><Relationship Id="rId34" Type="http://schemas.openxmlformats.org/officeDocument/2006/relationships/font" Target="fonts/Lato-bold.fntdata"/><Relationship Id="rId15" Type="http://schemas.openxmlformats.org/officeDocument/2006/relationships/slide" Target="slides/slide8.xml"/><Relationship Id="rId37" Type="http://schemas.openxmlformats.org/officeDocument/2006/relationships/font" Target="fonts/LatoLight-regular.fntdata"/><Relationship Id="rId14" Type="http://schemas.openxmlformats.org/officeDocument/2006/relationships/slide" Target="slides/slide7.xml"/><Relationship Id="rId36" Type="http://schemas.openxmlformats.org/officeDocument/2006/relationships/font" Target="fonts/Lato-boldItalic.fntdata"/><Relationship Id="rId17" Type="http://schemas.openxmlformats.org/officeDocument/2006/relationships/slide" Target="slides/slide10.xml"/><Relationship Id="rId39" Type="http://schemas.openxmlformats.org/officeDocument/2006/relationships/font" Target="fonts/LatoLight-italic.fntdata"/><Relationship Id="rId16" Type="http://schemas.openxmlformats.org/officeDocument/2006/relationships/slide" Target="slides/slide9.xml"/><Relationship Id="rId38" Type="http://schemas.openxmlformats.org/officeDocument/2006/relationships/font" Target="fonts/LatoLight-bold.fntdata"/><Relationship Id="rId19" Type="http://schemas.openxmlformats.org/officeDocument/2006/relationships/slide" Target="slides/slide12.xml"/><Relationship Id="rId18" Type="http://schemas.openxmlformats.org/officeDocument/2006/relationships/slide" Target="slides/slide11.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4-03-20T04:50:39.272">
    <p:pos x="616" y="581"/>
    <p:text>@aditya@b3networks.com @gautam@b3networks.com 
Please share a one-liner description of why the users should opt for this method.
_Assigned to aditya@b3networks.com_</p:text>
    <p:extLst>
      <p:ext uri="{C676402C-5697-4E1C-873F-D02D1690AC5C}">
        <p15:threadingInfo timeZoneBias="0"/>
      </p:ext>
      <p:ext uri="http://customooxmlschemas.google.com/">
        <go:slidesCustomData xmlns:go="http://customooxmlschemas.google.com/" commentPostId="AAABJiOX3f0"/>
      </p:ext>
    </p:extLs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1" dt="2023-09-15T04:08:57.428">
    <p:pos x="6000" y="0"/>
    <p:text>We can add slide 7 from this deck: https://docs.google.com/presentation/d/1m9_ZchHxbisuyrN-ZwxG9bqHD0wvqw86kAxw8Vs20vM/edit?usp=sharing</p:text>
    <p:extLst>
      <p:ext uri="{C676402C-5697-4E1C-873F-D02D1690AC5C}">
        <p15:threadingInfo timeZoneBias="0"/>
      </p:ext>
      <p:ext uri="http://customooxmlschemas.google.com/">
        <go:slidesCustomData xmlns:go="http://customooxmlschemas.google.com/" commentPostId="AAAA5T-8sv4"/>
      </p:ext>
    </p:extLst>
  </p:cm>
  <p:cm authorId="0" idx="2" dt="2023-09-15T03:30:13.655">
    <p:pos x="6000" y="0"/>
    <p:text>Added after this slide</p:text>
    <p:extLst>
      <p:ext uri="{C676402C-5697-4E1C-873F-D02D1690AC5C}">
        <p15:threadingInfo timeZoneBias="0">
          <p15:parentCm authorId="1" idx="1"/>
        </p15:threadingInfo>
      </p:ext>
      <p:ext uri="http://customooxmlschemas.google.com/">
        <go:slidesCustomData xmlns:go="http://customooxmlschemas.google.com/" commentPostId="AAAA5UkQfZ4"/>
      </p:ext>
    </p:extLst>
  </p:cm>
  <p:cm authorId="1" idx="2" dt="2023-09-15T03:56:11.523">
    <p:pos x="6000" y="0"/>
    <p:text>have it added before this slide, ie: after slide 15, thanks!</p:text>
    <p:extLst>
      <p:ext uri="{C676402C-5697-4E1C-873F-D02D1690AC5C}">
        <p15:threadingInfo timeZoneBias="0">
          <p15:parentCm authorId="1" idx="1"/>
        </p15:threadingInfo>
      </p:ext>
      <p:ext uri="http://customooxmlschemas.google.com/">
        <go:slidesCustomData xmlns:go="http://customooxmlschemas.google.com/" commentPostId="AAAA5UkQfaA"/>
      </p:ext>
    </p:extLst>
  </p:cm>
  <p:cm authorId="0" idx="3" dt="2023-09-15T04:08:57.428">
    <p:pos x="6000" y="0"/>
    <p:text>Done</p:text>
    <p:extLst>
      <p:ext uri="{C676402C-5697-4E1C-873F-D02D1690AC5C}">
        <p15:threadingInfo timeZoneBias="0">
          <p15:parentCm authorId="1" idx="1"/>
        </p15:threadingInfo>
      </p:ext>
      <p:ext uri="http://customooxmlschemas.google.com/">
        <go:slidesCustomData xmlns:go="http://customooxmlschemas.google.com/" commentPostId="AAAA5XcSAjM"/>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p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5" name="Google Shape;305;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p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6" name="Google Shape;406;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g27f1f4d25a9_8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9" name="Google Shape;439;g27f1f4d25a9_8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p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6" name="Google Shape;446;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p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3" name="Google Shape;453;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p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2" name="Google Shape;462;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p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0" name="Google Shape;470;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1" name="Google Shape;501;p13: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a:t>
            </a:r>
            <a:endParaRPr/>
          </a:p>
        </p:txBody>
      </p:sp>
      <p:sp>
        <p:nvSpPr>
          <p:cNvPr id="502" name="Google Shape;502;p13: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p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3" name="Google Shape;513;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8" name="Google Shape;548;p15: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a:t>
            </a:r>
            <a:endParaRPr/>
          </a:p>
        </p:txBody>
      </p:sp>
      <p:sp>
        <p:nvSpPr>
          <p:cNvPr id="549" name="Google Shape;549;p15: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8" name="Shape 558"/>
        <p:cNvGrpSpPr/>
        <p:nvPr/>
      </p:nvGrpSpPr>
      <p:grpSpPr>
        <a:xfrm>
          <a:off x="0" y="0"/>
          <a:ext cx="0" cy="0"/>
          <a:chOff x="0" y="0"/>
          <a:chExt cx="0" cy="0"/>
        </a:xfrm>
      </p:grpSpPr>
      <p:sp>
        <p:nvSpPr>
          <p:cNvPr id="559" name="Google Shape;559;g27ebb3abf1f_0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0" name="Google Shape;560;g27ebb3abf1f_0_1: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a:t>
            </a:r>
            <a:endParaRPr/>
          </a:p>
        </p:txBody>
      </p:sp>
      <p:sp>
        <p:nvSpPr>
          <p:cNvPr id="561" name="Google Shape;561;g27ebb3abf1f_0_1: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1" name="Google Shape;311;p2: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12" name="Google Shape;312;p2: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 name="Shape 565"/>
        <p:cNvGrpSpPr/>
        <p:nvPr/>
      </p:nvGrpSpPr>
      <p:grpSpPr>
        <a:xfrm>
          <a:off x="0" y="0"/>
          <a:ext cx="0" cy="0"/>
          <a:chOff x="0" y="0"/>
          <a:chExt cx="0" cy="0"/>
        </a:xfrm>
      </p:grpSpPr>
      <p:sp>
        <p:nvSpPr>
          <p:cNvPr id="566" name="Google Shape;566;p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7" name="Google Shape;567;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8" name="Shape 608"/>
        <p:cNvGrpSpPr/>
        <p:nvPr/>
      </p:nvGrpSpPr>
      <p:grpSpPr>
        <a:xfrm>
          <a:off x="0" y="0"/>
          <a:ext cx="0" cy="0"/>
          <a:chOff x="0" y="0"/>
          <a:chExt cx="0" cy="0"/>
        </a:xfrm>
      </p:grpSpPr>
      <p:sp>
        <p:nvSpPr>
          <p:cNvPr id="609" name="Google Shape;609;p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10" name="Google Shape;610;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7" name="Google Shape;317;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p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3" name="Google Shape;343;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Data as per Nov 2021</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g27ebb3abf1f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8" name="Google Shape;348;g27ebb3abf1f_0_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Data as per Nov 2021</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27ebb3abf1f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3" name="Google Shape;353;g27ebb3abf1f_0_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Data as per Nov 2021</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p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8" name="Google Shape;358;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p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7" name="Google Shape;377;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4" name="Google Shape;394;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5.png"/><Relationship Id="rId4" Type="http://schemas.openxmlformats.org/officeDocument/2006/relationships/image" Target="../media/image10.png"/><Relationship Id="rId5" Type="http://schemas.openxmlformats.org/officeDocument/2006/relationships/image" Target="../media/image24.png"/><Relationship Id="rId6"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jp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6.jp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Contents slide layout">
    <p:spTree>
      <p:nvGrpSpPr>
        <p:cNvPr id="6" name="Shape 6"/>
        <p:cNvGrpSpPr/>
        <p:nvPr/>
      </p:nvGrpSpPr>
      <p:grpSpPr>
        <a:xfrm>
          <a:off x="0" y="0"/>
          <a:ext cx="0" cy="0"/>
          <a:chOff x="0" y="0"/>
          <a:chExt cx="0" cy="0"/>
        </a:xfrm>
      </p:grpSpPr>
      <p:sp>
        <p:nvSpPr>
          <p:cNvPr id="7" name="Google Shape;7;p19"/>
          <p:cNvSpPr/>
          <p:nvPr/>
        </p:nvSpPr>
        <p:spPr>
          <a:xfrm flipH="1" rot="10800000">
            <a:off x="-9562" y="5081850"/>
            <a:ext cx="91632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 name="Google Shape;8;p19"/>
          <p:cNvSpPr/>
          <p:nvPr/>
        </p:nvSpPr>
        <p:spPr>
          <a:xfrm flipH="1" rot="10800000">
            <a:off x="-10125" y="-20250"/>
            <a:ext cx="91587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9" name="Google Shape;9;p19"/>
          <p:cNvGrpSpPr/>
          <p:nvPr/>
        </p:nvGrpSpPr>
        <p:grpSpPr>
          <a:xfrm>
            <a:off x="5154561" y="925484"/>
            <a:ext cx="3544156" cy="3292877"/>
            <a:chOff x="6504842" y="1222650"/>
            <a:chExt cx="5055858" cy="4697400"/>
          </a:xfrm>
        </p:grpSpPr>
        <p:pic>
          <p:nvPicPr>
            <p:cNvPr id="10" name="Google Shape;10;p19"/>
            <p:cNvPicPr preferRelativeResize="0"/>
            <p:nvPr/>
          </p:nvPicPr>
          <p:blipFill rotWithShape="1">
            <a:blip r:embed="rId2">
              <a:alphaModFix/>
            </a:blip>
            <a:srcRect b="0" l="0" r="0" t="0"/>
            <a:stretch/>
          </p:blipFill>
          <p:spPr>
            <a:xfrm>
              <a:off x="6504842" y="1562475"/>
              <a:ext cx="2378780" cy="1665382"/>
            </a:xfrm>
            <a:prstGeom prst="rect">
              <a:avLst/>
            </a:prstGeom>
            <a:noFill/>
            <a:ln>
              <a:noFill/>
            </a:ln>
            <a:effectLst>
              <a:outerShdw blurRad="57150" rotWithShape="0" algn="bl" dir="5400000" dist="19050">
                <a:srgbClr val="000000">
                  <a:alpha val="28627"/>
                </a:srgbClr>
              </a:outerShdw>
            </a:effectLst>
          </p:spPr>
        </p:pic>
        <p:pic>
          <p:nvPicPr>
            <p:cNvPr id="11" name="Google Shape;11;p19"/>
            <p:cNvPicPr preferRelativeResize="0"/>
            <p:nvPr/>
          </p:nvPicPr>
          <p:blipFill rotWithShape="1">
            <a:blip r:embed="rId3">
              <a:alphaModFix/>
            </a:blip>
            <a:srcRect b="12140" l="0" r="0" t="0"/>
            <a:stretch/>
          </p:blipFill>
          <p:spPr>
            <a:xfrm>
              <a:off x="9181916" y="2058000"/>
              <a:ext cx="2378781" cy="1665379"/>
            </a:xfrm>
            <a:prstGeom prst="rect">
              <a:avLst/>
            </a:prstGeom>
            <a:noFill/>
            <a:ln>
              <a:noFill/>
            </a:ln>
            <a:effectLst>
              <a:outerShdw blurRad="57150" rotWithShape="0" algn="bl" dir="5400000" dist="19050">
                <a:srgbClr val="000000">
                  <a:alpha val="28627"/>
                </a:srgbClr>
              </a:outerShdw>
            </a:effectLst>
          </p:spPr>
        </p:pic>
        <p:pic>
          <p:nvPicPr>
            <p:cNvPr id="12" name="Google Shape;12;p19"/>
            <p:cNvPicPr preferRelativeResize="0"/>
            <p:nvPr/>
          </p:nvPicPr>
          <p:blipFill rotWithShape="1">
            <a:blip r:embed="rId4">
              <a:alphaModFix/>
            </a:blip>
            <a:srcRect b="931" l="0" r="0" t="0"/>
            <a:stretch/>
          </p:blipFill>
          <p:spPr>
            <a:xfrm>
              <a:off x="6504842" y="3464317"/>
              <a:ext cx="2378780" cy="1665370"/>
            </a:xfrm>
            <a:prstGeom prst="rect">
              <a:avLst/>
            </a:prstGeom>
            <a:noFill/>
            <a:ln>
              <a:noFill/>
            </a:ln>
            <a:effectLst>
              <a:outerShdw blurRad="57150" rotWithShape="0" algn="bl" dir="5400000" dist="19050">
                <a:srgbClr val="000000">
                  <a:alpha val="28627"/>
                </a:srgbClr>
              </a:outerShdw>
            </a:effectLst>
          </p:spPr>
        </p:pic>
        <p:pic>
          <p:nvPicPr>
            <p:cNvPr id="13" name="Google Shape;13;p19"/>
            <p:cNvPicPr preferRelativeResize="0"/>
            <p:nvPr/>
          </p:nvPicPr>
          <p:blipFill rotWithShape="1">
            <a:blip r:embed="rId5">
              <a:alphaModFix/>
            </a:blip>
            <a:srcRect b="0" l="0" r="0" t="0"/>
            <a:stretch/>
          </p:blipFill>
          <p:spPr>
            <a:xfrm>
              <a:off x="9181919" y="3956715"/>
              <a:ext cx="2378781" cy="1652023"/>
            </a:xfrm>
            <a:prstGeom prst="rect">
              <a:avLst/>
            </a:prstGeom>
            <a:noFill/>
            <a:ln>
              <a:noFill/>
            </a:ln>
            <a:effectLst>
              <a:outerShdw blurRad="57150" rotWithShape="0" algn="bl" dir="5400000" dist="19050">
                <a:srgbClr val="000000">
                  <a:alpha val="28627"/>
                </a:srgbClr>
              </a:outerShdw>
            </a:effectLst>
          </p:spPr>
        </p:pic>
        <p:cxnSp>
          <p:nvCxnSpPr>
            <p:cNvPr id="14" name="Google Shape;14;p19"/>
            <p:cNvCxnSpPr/>
            <p:nvPr/>
          </p:nvCxnSpPr>
          <p:spPr>
            <a:xfrm>
              <a:off x="9032775" y="1222650"/>
              <a:ext cx="0" cy="4697400"/>
            </a:xfrm>
            <a:prstGeom prst="straightConnector1">
              <a:avLst/>
            </a:prstGeom>
            <a:noFill/>
            <a:ln cap="flat" cmpd="sng" w="9525">
              <a:solidFill>
                <a:srgbClr val="44546A"/>
              </a:solidFill>
              <a:prstDash val="solid"/>
              <a:round/>
              <a:headEnd len="sm" w="sm" type="none"/>
              <a:tailEnd len="sm" w="sm" type="none"/>
            </a:ln>
          </p:spPr>
        </p:cxnSp>
      </p:grpSp>
      <p:grpSp>
        <p:nvGrpSpPr>
          <p:cNvPr id="15" name="Google Shape;15;p19"/>
          <p:cNvGrpSpPr/>
          <p:nvPr/>
        </p:nvGrpSpPr>
        <p:grpSpPr>
          <a:xfrm>
            <a:off x="428738" y="502762"/>
            <a:ext cx="2287369" cy="766425"/>
            <a:chOff x="495450" y="441750"/>
            <a:chExt cx="3049825" cy="1021900"/>
          </a:xfrm>
        </p:grpSpPr>
        <p:pic>
          <p:nvPicPr>
            <p:cNvPr id="16" name="Google Shape;16;p19"/>
            <p:cNvPicPr preferRelativeResize="0"/>
            <p:nvPr/>
          </p:nvPicPr>
          <p:blipFill rotWithShape="1">
            <a:blip r:embed="rId6">
              <a:alphaModFix/>
            </a:blip>
            <a:srcRect b="0" l="0" r="0" t="0"/>
            <a:stretch/>
          </p:blipFill>
          <p:spPr>
            <a:xfrm>
              <a:off x="495450" y="441750"/>
              <a:ext cx="2913024" cy="780900"/>
            </a:xfrm>
            <a:prstGeom prst="rect">
              <a:avLst/>
            </a:prstGeom>
            <a:noFill/>
            <a:ln>
              <a:noFill/>
            </a:ln>
          </p:spPr>
        </p:pic>
        <p:sp>
          <p:nvSpPr>
            <p:cNvPr id="17" name="Google Shape;17;p19"/>
            <p:cNvSpPr txBox="1"/>
            <p:nvPr/>
          </p:nvSpPr>
          <p:spPr>
            <a:xfrm>
              <a:off x="528775" y="1094350"/>
              <a:ext cx="3016500" cy="369300"/>
            </a:xfrm>
            <a:prstGeom prst="rect">
              <a:avLst/>
            </a:prstGeom>
            <a:noFill/>
            <a:ln>
              <a:noFill/>
            </a:ln>
          </p:spPr>
          <p:txBody>
            <a:bodyPr anchorCtr="0" anchor="t" bIns="68575" lIns="68575" spcFirstLastPara="1" rIns="68575" wrap="square" tIns="68575">
              <a:spAutoFit/>
            </a:bodyPr>
            <a:lstStyle/>
            <a:p>
              <a:pPr indent="0" lvl="0" marL="0" marR="0" rtl="0" algn="l">
                <a:lnSpc>
                  <a:spcPct val="129920"/>
                </a:lnSpc>
                <a:spcBef>
                  <a:spcPts val="1400"/>
                </a:spcBef>
                <a:spcAft>
                  <a:spcPts val="300"/>
                </a:spcAft>
                <a:buClr>
                  <a:srgbClr val="000000"/>
                </a:buClr>
                <a:buSzPts val="900"/>
                <a:buFont typeface="Arial"/>
                <a:buNone/>
              </a:pPr>
              <a:r>
                <a:rPr b="0" i="0" lang="en" sz="900" u="none" cap="none" strike="noStrike">
                  <a:solidFill>
                    <a:srgbClr val="000000"/>
                  </a:solidFill>
                  <a:highlight>
                    <a:srgbClr val="FFFFFF"/>
                  </a:highlight>
                  <a:latin typeface="Lato Light"/>
                  <a:ea typeface="Lato Light"/>
                  <a:cs typeface="Lato Light"/>
                  <a:sym typeface="Lato Light"/>
                </a:rPr>
                <a:t>Digital Telecommunication Infrastructure</a:t>
              </a:r>
              <a:endParaRPr b="0" i="0" sz="900" u="none" cap="none" strike="noStrike">
                <a:solidFill>
                  <a:srgbClr val="000000"/>
                </a:solidFill>
                <a:highlight>
                  <a:srgbClr val="FFFFFF"/>
                </a:highlight>
                <a:latin typeface="Lato Light"/>
                <a:ea typeface="Lato Light"/>
                <a:cs typeface="Lato Light"/>
                <a:sym typeface="Lato Light"/>
              </a:endParaRPr>
            </a:p>
          </p:txBody>
        </p:sp>
      </p:grpSp>
      <p:cxnSp>
        <p:nvCxnSpPr>
          <p:cNvPr id="18" name="Google Shape;18;p19"/>
          <p:cNvCxnSpPr/>
          <p:nvPr/>
        </p:nvCxnSpPr>
        <p:spPr>
          <a:xfrm>
            <a:off x="549675" y="3426825"/>
            <a:ext cx="1309500" cy="0"/>
          </a:xfrm>
          <a:prstGeom prst="straightConnector1">
            <a:avLst/>
          </a:prstGeom>
          <a:noFill/>
          <a:ln cap="flat" cmpd="sng" w="28575">
            <a:solidFill>
              <a:srgbClr val="1AC5D8"/>
            </a:solidFill>
            <a:prstDash val="solid"/>
            <a:round/>
            <a:headEnd len="sm" w="sm" type="none"/>
            <a:tailEnd len="sm" w="sm" type="none"/>
          </a:ln>
        </p:spPr>
      </p:cxnSp>
      <p:sp>
        <p:nvSpPr>
          <p:cNvPr id="19" name="Google Shape;19;p19"/>
          <p:cNvSpPr txBox="1"/>
          <p:nvPr>
            <p:ph type="title"/>
          </p:nvPr>
        </p:nvSpPr>
        <p:spPr>
          <a:xfrm>
            <a:off x="549675" y="2035425"/>
            <a:ext cx="3731700" cy="1155900"/>
          </a:xfrm>
          <a:prstGeom prst="rect">
            <a:avLst/>
          </a:prstGeom>
          <a:noFill/>
          <a:ln>
            <a:noFill/>
          </a:ln>
        </p:spPr>
        <p:txBody>
          <a:bodyPr anchorCtr="0" anchor="t" bIns="68575" lIns="68575" spcFirstLastPara="1" rIns="68575" wrap="square" tIns="68575">
            <a:noAutofit/>
          </a:bodyPr>
          <a:lstStyle>
            <a:lvl1pPr lvl="0" marR="0" rtl="0" algn="l">
              <a:lnSpc>
                <a:spcPct val="100000"/>
              </a:lnSpc>
              <a:spcBef>
                <a:spcPts val="0"/>
              </a:spcBef>
              <a:spcAft>
                <a:spcPts val="0"/>
              </a:spcAft>
              <a:buClr>
                <a:srgbClr val="000000"/>
              </a:buClr>
              <a:buSzPts val="3300"/>
              <a:buFont typeface="Calibri"/>
              <a:buNone/>
              <a:defRPr b="0" i="0" sz="3300" u="none" cap="none" strike="noStrike">
                <a:solidFill>
                  <a:srgbClr val="000000"/>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20" name="Google Shape;20;p19"/>
          <p:cNvSpPr txBox="1"/>
          <p:nvPr>
            <p:ph idx="1" type="subTitle"/>
          </p:nvPr>
        </p:nvSpPr>
        <p:spPr>
          <a:xfrm>
            <a:off x="549675" y="3653700"/>
            <a:ext cx="3731700" cy="417000"/>
          </a:xfrm>
          <a:prstGeom prst="rect">
            <a:avLst/>
          </a:prstGeom>
          <a:noFill/>
          <a:ln>
            <a:noFill/>
          </a:ln>
        </p:spPr>
        <p:txBody>
          <a:bodyPr anchorCtr="0" anchor="t" bIns="68575" lIns="68575" spcFirstLastPara="1" rIns="68575" wrap="square" tIns="68575">
            <a:noAutofit/>
          </a:bodyPr>
          <a:lstStyle>
            <a:lvl1pPr lvl="0" marR="0" rtl="0" algn="l">
              <a:lnSpc>
                <a:spcPct val="100000"/>
              </a:lnSpc>
              <a:spcBef>
                <a:spcPts val="0"/>
              </a:spcBef>
              <a:spcAft>
                <a:spcPts val="0"/>
              </a:spcAft>
              <a:buClr>
                <a:srgbClr val="000000"/>
              </a:buClr>
              <a:buSzPts val="1500"/>
              <a:buFont typeface="Calibri"/>
              <a:buNone/>
              <a:defRPr b="0" i="0" sz="1500" u="none" cap="none" strike="noStrike">
                <a:solidFill>
                  <a:srgbClr val="000000"/>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slide layout">
  <p:cSld name="Image slide layout">
    <p:spTree>
      <p:nvGrpSpPr>
        <p:cNvPr id="72" name="Shape 72"/>
        <p:cNvGrpSpPr/>
        <p:nvPr/>
      </p:nvGrpSpPr>
      <p:grpSpPr>
        <a:xfrm>
          <a:off x="0" y="0"/>
          <a:ext cx="0" cy="0"/>
          <a:chOff x="0" y="0"/>
          <a:chExt cx="0" cy="0"/>
        </a:xfrm>
      </p:grpSpPr>
      <p:sp>
        <p:nvSpPr>
          <p:cNvPr id="73" name="Google Shape;73;p32"/>
          <p:cNvSpPr/>
          <p:nvPr/>
        </p:nvSpPr>
        <p:spPr>
          <a:xfrm>
            <a:off x="-9094" y="-18169"/>
            <a:ext cx="6624600" cy="2969700"/>
          </a:xfrm>
          <a:prstGeom prst="rect">
            <a:avLst/>
          </a:prstGeom>
          <a:solidFill>
            <a:srgbClr val="1AC5D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 name="Google Shape;74;p32"/>
          <p:cNvSpPr/>
          <p:nvPr/>
        </p:nvSpPr>
        <p:spPr>
          <a:xfrm>
            <a:off x="6724725" y="-18169"/>
            <a:ext cx="2428800" cy="2969700"/>
          </a:xfrm>
          <a:prstGeom prst="rect">
            <a:avLst/>
          </a:prstGeom>
          <a:solidFill>
            <a:srgbClr val="44546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 name="Google Shape;75;p32"/>
          <p:cNvSpPr/>
          <p:nvPr/>
        </p:nvSpPr>
        <p:spPr>
          <a:xfrm>
            <a:off x="-9094" y="3074128"/>
            <a:ext cx="2035500" cy="1602900"/>
          </a:xfrm>
          <a:prstGeom prst="rect">
            <a:avLst/>
          </a:prstGeom>
          <a:solidFill>
            <a:srgbClr val="44546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 name="Google Shape;76;p32"/>
          <p:cNvSpPr/>
          <p:nvPr/>
        </p:nvSpPr>
        <p:spPr>
          <a:xfrm>
            <a:off x="2126456" y="3069751"/>
            <a:ext cx="4489200" cy="1602900"/>
          </a:xfrm>
          <a:prstGeom prst="rect">
            <a:avLst/>
          </a:prstGeom>
          <a:solidFill>
            <a:srgbClr val="44546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 name="Google Shape;77;p32"/>
          <p:cNvSpPr/>
          <p:nvPr/>
        </p:nvSpPr>
        <p:spPr>
          <a:xfrm>
            <a:off x="6715050" y="3069638"/>
            <a:ext cx="2439000" cy="1602900"/>
          </a:xfrm>
          <a:prstGeom prst="rect">
            <a:avLst/>
          </a:prstGeom>
          <a:solidFill>
            <a:srgbClr val="44546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78" name="Google Shape;78;p32"/>
          <p:cNvGrpSpPr/>
          <p:nvPr/>
        </p:nvGrpSpPr>
        <p:grpSpPr>
          <a:xfrm>
            <a:off x="-10125" y="4677038"/>
            <a:ext cx="9164250" cy="498150"/>
            <a:chOff x="-13500" y="6236050"/>
            <a:chExt cx="12219000" cy="664200"/>
          </a:xfrm>
        </p:grpSpPr>
        <p:sp>
          <p:nvSpPr>
            <p:cNvPr id="79" name="Google Shape;79;p32"/>
            <p:cNvSpPr/>
            <p:nvPr/>
          </p:nvSpPr>
          <p:spPr>
            <a:xfrm>
              <a:off x="-13500" y="6236050"/>
              <a:ext cx="12219000" cy="664200"/>
            </a:xfrm>
            <a:prstGeom prst="rect">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80" name="Google Shape;80;p32"/>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81" name="Google Shape;81;p32"/>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
        <p:nvSpPr>
          <p:cNvPr id="82" name="Google Shape;82;p32"/>
          <p:cNvSpPr/>
          <p:nvPr/>
        </p:nvSpPr>
        <p:spPr>
          <a:xfrm>
            <a:off x="245531" y="231075"/>
            <a:ext cx="5090400" cy="4065600"/>
          </a:xfrm>
          <a:prstGeom prst="rect">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slide layout">
  <p:cSld name="11_Contents slide layout">
    <p:spTree>
      <p:nvGrpSpPr>
        <p:cNvPr id="83" name="Shape 83"/>
        <p:cNvGrpSpPr/>
        <p:nvPr/>
      </p:nvGrpSpPr>
      <p:grpSpPr>
        <a:xfrm>
          <a:off x="0" y="0"/>
          <a:ext cx="0" cy="0"/>
          <a:chOff x="0" y="0"/>
          <a:chExt cx="0" cy="0"/>
        </a:xfrm>
      </p:grpSpPr>
      <p:sp>
        <p:nvSpPr>
          <p:cNvPr id="84" name="Google Shape;84;p33"/>
          <p:cNvSpPr/>
          <p:nvPr/>
        </p:nvSpPr>
        <p:spPr>
          <a:xfrm flipH="1" rot="10800000">
            <a:off x="-9562" y="5081850"/>
            <a:ext cx="9163200" cy="81900"/>
          </a:xfrm>
          <a:prstGeom prst="rect">
            <a:avLst/>
          </a:prstGeom>
          <a:solidFill>
            <a:srgbClr val="E324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 name="Google Shape;85;p33"/>
          <p:cNvSpPr/>
          <p:nvPr/>
        </p:nvSpPr>
        <p:spPr>
          <a:xfrm flipH="1" rot="10800000">
            <a:off x="-10125" y="-20250"/>
            <a:ext cx="91587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86" name="Google Shape;86;p33"/>
          <p:cNvSpPr txBox="1"/>
          <p:nvPr/>
        </p:nvSpPr>
        <p:spPr>
          <a:xfrm>
            <a:off x="2800125" y="296091"/>
            <a:ext cx="3543900" cy="5541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2700"/>
              <a:buFont typeface="Arial"/>
              <a:buNone/>
            </a:pPr>
            <a:r>
              <a:rPr b="1" i="0" lang="en" sz="2700" u="none" cap="none" strike="noStrike">
                <a:solidFill>
                  <a:srgbClr val="000000"/>
                </a:solidFill>
                <a:latin typeface="Calibri"/>
                <a:ea typeface="Calibri"/>
                <a:cs typeface="Calibri"/>
                <a:sym typeface="Calibri"/>
              </a:rPr>
              <a:t>Yo</a:t>
            </a:r>
            <a:r>
              <a:rPr b="1" i="0" lang="en" sz="2700" u="none" cap="none" strike="noStrike">
                <a:solidFill>
                  <a:schemeClr val="dk1"/>
                </a:solidFill>
                <a:latin typeface="Calibri"/>
                <a:ea typeface="Calibri"/>
                <a:cs typeface="Calibri"/>
                <a:sym typeface="Calibri"/>
              </a:rPr>
              <a:t>u</a:t>
            </a:r>
            <a:r>
              <a:rPr b="1" i="0" lang="en" sz="2700" u="none" cap="none" strike="noStrike">
                <a:solidFill>
                  <a:srgbClr val="000000"/>
                </a:solidFill>
                <a:latin typeface="Calibri"/>
                <a:ea typeface="Calibri"/>
                <a:cs typeface="Calibri"/>
                <a:sym typeface="Calibri"/>
              </a:rPr>
              <a:t>r Content</a:t>
            </a:r>
            <a:endParaRPr b="1" i="0" sz="2700" u="none" cap="none" strike="noStrike">
              <a:solidFill>
                <a:srgbClr val="000000"/>
              </a:solidFill>
              <a:latin typeface="Calibri"/>
              <a:ea typeface="Calibri"/>
              <a:cs typeface="Calibri"/>
              <a:sym typeface="Calibri"/>
            </a:endParaRPr>
          </a:p>
        </p:txBody>
      </p:sp>
      <p:sp>
        <p:nvSpPr>
          <p:cNvPr id="87" name="Google Shape;87;p33"/>
          <p:cNvSpPr/>
          <p:nvPr/>
        </p:nvSpPr>
        <p:spPr>
          <a:xfrm>
            <a:off x="810000" y="1605150"/>
            <a:ext cx="1660500" cy="581100"/>
          </a:xfrm>
          <a:prstGeom prst="rect">
            <a:avLst/>
          </a:prstGeom>
          <a:solidFill>
            <a:srgbClr val="1AC5D8"/>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Calibri"/>
                <a:ea typeface="Calibri"/>
                <a:cs typeface="Calibri"/>
                <a:sym typeface="Calibri"/>
              </a:rPr>
              <a:t>Your content</a:t>
            </a:r>
            <a:endParaRPr b="0" i="0" sz="1400" u="none" cap="none" strike="noStrike">
              <a:solidFill>
                <a:srgbClr val="000000"/>
              </a:solidFill>
              <a:latin typeface="Calibri"/>
              <a:ea typeface="Calibri"/>
              <a:cs typeface="Calibri"/>
              <a:sym typeface="Calibri"/>
            </a:endParaRPr>
          </a:p>
        </p:txBody>
      </p:sp>
      <p:pic>
        <p:nvPicPr>
          <p:cNvPr id="88" name="Google Shape;88;p33"/>
          <p:cNvPicPr preferRelativeResize="0"/>
          <p:nvPr/>
        </p:nvPicPr>
        <p:blipFill rotWithShape="1">
          <a:blip r:embed="rId2">
            <a:alphaModFix/>
          </a:blip>
          <a:srcRect b="0" l="0" r="0" t="0"/>
          <a:stretch/>
        </p:blipFill>
        <p:spPr>
          <a:xfrm>
            <a:off x="7956956" y="122719"/>
            <a:ext cx="1123820" cy="301256"/>
          </a:xfrm>
          <a:prstGeom prst="rect">
            <a:avLst/>
          </a:prstGeom>
          <a:noFill/>
          <a:ln>
            <a:noFill/>
          </a:ln>
        </p:spPr>
      </p:pic>
      <p:sp>
        <p:nvSpPr>
          <p:cNvPr id="89" name="Google Shape;89;p33"/>
          <p:cNvSpPr/>
          <p:nvPr/>
        </p:nvSpPr>
        <p:spPr>
          <a:xfrm>
            <a:off x="2756925" y="1901700"/>
            <a:ext cx="1660500" cy="581100"/>
          </a:xfrm>
          <a:prstGeom prst="rect">
            <a:avLst/>
          </a:prstGeom>
          <a:solidFill>
            <a:srgbClr val="1AC5D8"/>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Calibri"/>
                <a:ea typeface="Calibri"/>
                <a:cs typeface="Calibri"/>
                <a:sym typeface="Calibri"/>
              </a:rPr>
              <a:t>Your content</a:t>
            </a:r>
            <a:endParaRPr b="0" i="0" sz="1400" u="none" cap="none" strike="noStrike">
              <a:solidFill>
                <a:srgbClr val="000000"/>
              </a:solidFill>
              <a:latin typeface="Calibri"/>
              <a:ea typeface="Calibri"/>
              <a:cs typeface="Calibri"/>
              <a:sym typeface="Calibri"/>
            </a:endParaRPr>
          </a:p>
        </p:txBody>
      </p:sp>
      <p:sp>
        <p:nvSpPr>
          <p:cNvPr id="90" name="Google Shape;90;p33"/>
          <p:cNvSpPr/>
          <p:nvPr/>
        </p:nvSpPr>
        <p:spPr>
          <a:xfrm>
            <a:off x="4794975" y="1605150"/>
            <a:ext cx="1660500" cy="581100"/>
          </a:xfrm>
          <a:prstGeom prst="rect">
            <a:avLst/>
          </a:prstGeom>
          <a:solidFill>
            <a:srgbClr val="1AC5D8"/>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Calibri"/>
                <a:ea typeface="Calibri"/>
                <a:cs typeface="Calibri"/>
                <a:sym typeface="Calibri"/>
              </a:rPr>
              <a:t>Your content</a:t>
            </a:r>
            <a:endParaRPr b="0" i="0" sz="1400" u="none" cap="none" strike="noStrike">
              <a:solidFill>
                <a:srgbClr val="000000"/>
              </a:solidFill>
              <a:latin typeface="Calibri"/>
              <a:ea typeface="Calibri"/>
              <a:cs typeface="Calibri"/>
              <a:sym typeface="Calibri"/>
            </a:endParaRPr>
          </a:p>
        </p:txBody>
      </p:sp>
      <p:sp>
        <p:nvSpPr>
          <p:cNvPr id="91" name="Google Shape;91;p33"/>
          <p:cNvSpPr/>
          <p:nvPr/>
        </p:nvSpPr>
        <p:spPr>
          <a:xfrm>
            <a:off x="6721650" y="1901700"/>
            <a:ext cx="1660500" cy="581100"/>
          </a:xfrm>
          <a:prstGeom prst="rect">
            <a:avLst/>
          </a:prstGeom>
          <a:solidFill>
            <a:srgbClr val="1AC5D8"/>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Calibri"/>
                <a:ea typeface="Calibri"/>
                <a:cs typeface="Calibri"/>
                <a:sym typeface="Calibri"/>
              </a:rPr>
              <a:t>Your content</a:t>
            </a:r>
            <a:endParaRPr b="0" i="0" sz="1400" u="none" cap="none" strike="noStrike">
              <a:solidFill>
                <a:srgbClr val="000000"/>
              </a:solidFill>
              <a:latin typeface="Calibri"/>
              <a:ea typeface="Calibri"/>
              <a:cs typeface="Calibri"/>
              <a:sym typeface="Calibri"/>
            </a:endParaRPr>
          </a:p>
        </p:txBody>
      </p:sp>
      <p:sp>
        <p:nvSpPr>
          <p:cNvPr id="92" name="Google Shape;92;p33"/>
          <p:cNvSpPr txBox="1"/>
          <p:nvPr/>
        </p:nvSpPr>
        <p:spPr>
          <a:xfrm>
            <a:off x="810000" y="2186325"/>
            <a:ext cx="1660500" cy="7851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p:txBody>
      </p:sp>
      <p:sp>
        <p:nvSpPr>
          <p:cNvPr id="93" name="Google Shape;93;p33"/>
          <p:cNvSpPr txBox="1"/>
          <p:nvPr/>
        </p:nvSpPr>
        <p:spPr>
          <a:xfrm>
            <a:off x="2802488" y="2482875"/>
            <a:ext cx="1660500" cy="7851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p:txBody>
      </p:sp>
      <p:sp>
        <p:nvSpPr>
          <p:cNvPr id="94" name="Google Shape;94;p33"/>
          <p:cNvSpPr txBox="1"/>
          <p:nvPr/>
        </p:nvSpPr>
        <p:spPr>
          <a:xfrm>
            <a:off x="4794975" y="2186325"/>
            <a:ext cx="1660500" cy="7851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p:txBody>
      </p:sp>
      <p:sp>
        <p:nvSpPr>
          <p:cNvPr id="95" name="Google Shape;95;p33"/>
          <p:cNvSpPr txBox="1"/>
          <p:nvPr/>
        </p:nvSpPr>
        <p:spPr>
          <a:xfrm>
            <a:off x="6721650" y="2482875"/>
            <a:ext cx="1660500" cy="7851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NG sets layout">
  <p:cSld name="PNG sets layout">
    <p:bg>
      <p:bgPr>
        <a:blipFill>
          <a:blip r:embed="rId2">
            <a:alphaModFix/>
          </a:blip>
          <a:stretch>
            <a:fillRect/>
          </a:stretch>
        </a:blipFill>
      </p:bgPr>
    </p:bg>
    <p:spTree>
      <p:nvGrpSpPr>
        <p:cNvPr id="96" name="Shape 96"/>
        <p:cNvGrpSpPr/>
        <p:nvPr/>
      </p:nvGrpSpPr>
      <p:grpSpPr>
        <a:xfrm>
          <a:off x="0" y="0"/>
          <a:ext cx="0" cy="0"/>
          <a:chOff x="0" y="0"/>
          <a:chExt cx="0" cy="0"/>
        </a:xfrm>
      </p:grpSpPr>
      <p:sp>
        <p:nvSpPr>
          <p:cNvPr id="97" name="Google Shape;97;p34"/>
          <p:cNvSpPr txBox="1"/>
          <p:nvPr>
            <p:ph idx="1" type="body"/>
          </p:nvPr>
        </p:nvSpPr>
        <p:spPr>
          <a:xfrm>
            <a:off x="242647" y="249362"/>
            <a:ext cx="8679900" cy="543300"/>
          </a:xfrm>
          <a:prstGeom prst="rect">
            <a:avLst/>
          </a:prstGeom>
          <a:noFill/>
          <a:ln>
            <a:noFill/>
          </a:ln>
        </p:spPr>
        <p:txBody>
          <a:bodyPr anchorCtr="0" anchor="ctr" bIns="34275" lIns="68575" spcFirstLastPara="1" rIns="68575" wrap="square" tIns="34275">
            <a:noAutofit/>
          </a:bodyPr>
          <a:lstStyle>
            <a:lvl1pPr indent="-228600" lvl="0" marL="457200" marR="0" rtl="0" algn="ctr">
              <a:lnSpc>
                <a:spcPct val="90000"/>
              </a:lnSpc>
              <a:spcBef>
                <a:spcPts val="800"/>
              </a:spcBef>
              <a:spcAft>
                <a:spcPts val="0"/>
              </a:spcAft>
              <a:buClr>
                <a:srgbClr val="262626"/>
              </a:buClr>
              <a:buSzPts val="4100"/>
              <a:buFont typeface="Arial"/>
              <a:buNone/>
              <a:defRPr b="0" i="0" sz="4100" u="none" cap="none" strike="noStrike">
                <a:solidFill>
                  <a:srgbClr val="262626"/>
                </a:solidFill>
                <a:latin typeface="Arial"/>
                <a:ea typeface="Arial"/>
                <a:cs typeface="Arial"/>
                <a:sym typeface="Arial"/>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1">
  <p:cSld name="11_Contents slide layout_1">
    <p:bg>
      <p:bgPr>
        <a:blipFill>
          <a:blip r:embed="rId2">
            <a:alphaModFix/>
          </a:blip>
          <a:stretch>
            <a:fillRect/>
          </a:stretch>
        </a:blipFill>
      </p:bgPr>
    </p:bg>
    <p:spTree>
      <p:nvGrpSpPr>
        <p:cNvPr id="98" name="Shape 98"/>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2">
  <p:cSld name="13_Contents slide layout_1">
    <p:bg>
      <p:bgPr>
        <a:blipFill>
          <a:blip r:embed="rId2">
            <a:alphaModFix/>
          </a:blip>
          <a:stretch>
            <a:fillRect/>
          </a:stretch>
        </a:blipFill>
      </p:bgPr>
    </p:bg>
    <p:spTree>
      <p:nvGrpSpPr>
        <p:cNvPr id="99" name="Shape 99"/>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 Discover">
  <p:cSld name="1_Title Slide - Discover">
    <p:spTree>
      <p:nvGrpSpPr>
        <p:cNvPr id="100" name="Shape 100"/>
        <p:cNvGrpSpPr/>
        <p:nvPr/>
      </p:nvGrpSpPr>
      <p:grpSpPr>
        <a:xfrm>
          <a:off x="0" y="0"/>
          <a:ext cx="0" cy="0"/>
          <a:chOff x="0" y="0"/>
          <a:chExt cx="0" cy="0"/>
        </a:xfrm>
      </p:grpSpPr>
      <p:pic>
        <p:nvPicPr>
          <p:cNvPr id="101" name="Google Shape;101;p37"/>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102" name="Google Shape;102;p37"/>
          <p:cNvSpPr txBox="1"/>
          <p:nvPr/>
        </p:nvSpPr>
        <p:spPr>
          <a:xfrm>
            <a:off x="6759248" y="4911082"/>
            <a:ext cx="21336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rgbClr val="888888"/>
                </a:solidFill>
                <a:latin typeface="Quattrocento Sans"/>
                <a:ea typeface="Quattrocento Sans"/>
                <a:cs typeface="Quattrocento Sans"/>
                <a:sym typeface="Quattrocento Sans"/>
              </a:rPr>
              <a:t>‹#›</a:t>
            </a:fld>
            <a:endParaRPr b="0" i="0" sz="900" u="none" cap="none" strike="noStrike">
              <a:solidFill>
                <a:srgbClr val="888888"/>
              </a:solidFill>
              <a:latin typeface="Quattrocento Sans"/>
              <a:ea typeface="Quattrocento Sans"/>
              <a:cs typeface="Quattrocento Sans"/>
              <a:sym typeface="Quattrocento Sans"/>
            </a:endParaRPr>
          </a:p>
        </p:txBody>
      </p:sp>
      <p:sp>
        <p:nvSpPr>
          <p:cNvPr id="103" name="Google Shape;103;p37"/>
          <p:cNvSpPr txBox="1"/>
          <p:nvPr>
            <p:ph type="title"/>
          </p:nvPr>
        </p:nvSpPr>
        <p:spPr>
          <a:xfrm>
            <a:off x="379117" y="3305093"/>
            <a:ext cx="2920500" cy="4938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chemeClr val="lt1"/>
              </a:buClr>
              <a:buSzPts val="3000"/>
              <a:buFont typeface="Quattrocento Sans"/>
              <a:buChar char="●"/>
              <a:defRPr b="1" i="0" sz="3000" u="none" cap="none" strike="noStrike">
                <a:solidFill>
                  <a:schemeClr val="lt1"/>
                </a:solidFill>
                <a:latin typeface="Quattrocento Sans"/>
                <a:ea typeface="Quattrocento Sans"/>
                <a:cs typeface="Quattrocento Sans"/>
                <a:sym typeface="Quattrocento Sans"/>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104" name="Google Shape;104;p37"/>
          <p:cNvSpPr txBox="1"/>
          <p:nvPr>
            <p:ph idx="1" type="body"/>
          </p:nvPr>
        </p:nvSpPr>
        <p:spPr>
          <a:xfrm>
            <a:off x="379117" y="4224216"/>
            <a:ext cx="2920500" cy="267600"/>
          </a:xfrm>
          <a:prstGeom prst="rect">
            <a:avLst/>
          </a:prstGeom>
          <a:noFill/>
          <a:ln>
            <a:noFill/>
          </a:ln>
        </p:spPr>
        <p:txBody>
          <a:bodyPr anchorCtr="0" anchor="t" bIns="34275" lIns="68575" spcFirstLastPara="1" rIns="68575" wrap="square" tIns="34275">
            <a:normAutofit/>
          </a:bodyPr>
          <a:lstStyle>
            <a:lvl1pPr indent="-228600" lvl="0" marL="457200" marR="0" rtl="0" algn="l">
              <a:lnSpc>
                <a:spcPct val="100000"/>
              </a:lnSpc>
              <a:spcBef>
                <a:spcPts val="300"/>
              </a:spcBef>
              <a:spcAft>
                <a:spcPts val="0"/>
              </a:spcAft>
              <a:buClr>
                <a:srgbClr val="000000"/>
              </a:buClr>
              <a:buSzPts val="1500"/>
              <a:buFont typeface="Arial"/>
              <a:buNone/>
              <a:defRPr b="0" i="0" sz="1500" u="none" cap="none" strike="noStrike">
                <a:solidFill>
                  <a:schemeClr val="lt1"/>
                </a:solidFill>
                <a:latin typeface="Quattrocento Sans"/>
                <a:ea typeface="Quattrocento Sans"/>
                <a:cs typeface="Quattrocento Sans"/>
                <a:sym typeface="Quattrocento Sans"/>
              </a:defRPr>
            </a:lvl1pPr>
            <a:lvl2pPr indent="-317500" lvl="1" marL="914400" marR="0" rtl="0" algn="l">
              <a:lnSpc>
                <a:spcPct val="100000"/>
              </a:lnSpc>
              <a:spcBef>
                <a:spcPts val="90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2pPr>
            <a:lvl3pPr indent="-317500" lvl="2" marL="1371600" marR="0" rtl="0" algn="l">
              <a:lnSpc>
                <a:spcPct val="100000"/>
              </a:lnSpc>
              <a:spcBef>
                <a:spcPts val="90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3pPr>
            <a:lvl4pPr indent="-317500" lvl="3" marL="1828800" marR="0" rtl="0" algn="l">
              <a:lnSpc>
                <a:spcPct val="100000"/>
              </a:lnSpc>
              <a:spcBef>
                <a:spcPts val="900"/>
              </a:spcBef>
              <a:spcAft>
                <a:spcPts val="0"/>
              </a:spcAft>
              <a:buClr>
                <a:schemeClr val="dk2"/>
              </a:buClr>
              <a:buSzPts val="1400"/>
              <a:buFont typeface="Arial"/>
              <a:buChar char="●"/>
              <a:defRPr b="0" i="0" sz="1100" u="none" cap="none" strike="noStrike">
                <a:solidFill>
                  <a:srgbClr val="000000"/>
                </a:solidFill>
                <a:latin typeface="Arial"/>
                <a:ea typeface="Arial"/>
                <a:cs typeface="Arial"/>
                <a:sym typeface="Arial"/>
              </a:defRPr>
            </a:lvl4pPr>
            <a:lvl5pPr indent="-317500" lvl="4" marL="2286000" marR="0" rtl="0" algn="l">
              <a:lnSpc>
                <a:spcPct val="100000"/>
              </a:lnSpc>
              <a:spcBef>
                <a:spcPts val="300"/>
              </a:spcBef>
              <a:spcAft>
                <a:spcPts val="0"/>
              </a:spcAft>
              <a:buClr>
                <a:schemeClr val="dk2"/>
              </a:buClr>
              <a:buSzPts val="1400"/>
              <a:buFont typeface="Arial"/>
              <a:buChar char="○"/>
              <a:defRPr b="0" i="0" sz="1100" u="none" cap="none" strike="noStrike">
                <a:solidFill>
                  <a:srgbClr val="000000"/>
                </a:solidFill>
                <a:latin typeface="Arial"/>
                <a:ea typeface="Arial"/>
                <a:cs typeface="Arial"/>
                <a:sym typeface="Arial"/>
              </a:defRPr>
            </a:lvl5pPr>
            <a:lvl6pPr indent="-317500" lvl="5" marL="2743200" marR="0" rtl="0" algn="l">
              <a:lnSpc>
                <a:spcPct val="100000"/>
              </a:lnSpc>
              <a:spcBef>
                <a:spcPts val="3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6pPr>
            <a:lvl7pPr indent="-317500" lvl="6" marL="3200400" marR="0" rtl="0" algn="l">
              <a:lnSpc>
                <a:spcPct val="100000"/>
              </a:lnSpc>
              <a:spcBef>
                <a:spcPts val="3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7pPr>
            <a:lvl8pPr indent="-317500" lvl="7" marL="3657600" marR="0" rtl="0" algn="l">
              <a:lnSpc>
                <a:spcPct val="100000"/>
              </a:lnSpc>
              <a:spcBef>
                <a:spcPts val="3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8pPr>
            <a:lvl9pPr indent="-317500" lvl="8" marL="4114800" marR="0" rtl="0" algn="l">
              <a:lnSpc>
                <a:spcPct val="100000"/>
              </a:lnSpc>
              <a:spcBef>
                <a:spcPts val="3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1_Blank">
  <p:cSld name="31_Blank">
    <p:spTree>
      <p:nvGrpSpPr>
        <p:cNvPr id="105" name="Shape 105"/>
        <p:cNvGrpSpPr/>
        <p:nvPr/>
      </p:nvGrpSpPr>
      <p:grpSpPr>
        <a:xfrm>
          <a:off x="0" y="0"/>
          <a:ext cx="0" cy="0"/>
          <a:chOff x="0" y="0"/>
          <a:chExt cx="0" cy="0"/>
        </a:xfrm>
      </p:grpSpPr>
      <p:sp>
        <p:nvSpPr>
          <p:cNvPr id="106" name="Google Shape;106;p38"/>
          <p:cNvSpPr/>
          <p:nvPr/>
        </p:nvSpPr>
        <p:spPr>
          <a:xfrm rot="59978">
            <a:off x="-154808" y="-21740"/>
            <a:ext cx="9234205" cy="511579"/>
          </a:xfrm>
          <a:prstGeom prst="rect">
            <a:avLst/>
          </a:prstGeom>
          <a:solidFill>
            <a:srgbClr val="EDEDED">
              <a:alpha val="69411"/>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000"/>
              <a:buFont typeface="Arial"/>
              <a:buNone/>
            </a:pPr>
            <a:r>
              <a:t/>
            </a:r>
            <a:endParaRPr b="0" i="0" sz="1000" u="none" cap="none" strike="noStrike">
              <a:solidFill>
                <a:srgbClr val="FFFFFF"/>
              </a:solidFill>
              <a:latin typeface="Arial"/>
              <a:ea typeface="Arial"/>
              <a:cs typeface="Arial"/>
              <a:sym typeface="Arial"/>
            </a:endParaRPr>
          </a:p>
        </p:txBody>
      </p:sp>
      <p:sp>
        <p:nvSpPr>
          <p:cNvPr id="107" name="Google Shape;107;p38"/>
          <p:cNvSpPr/>
          <p:nvPr/>
        </p:nvSpPr>
        <p:spPr>
          <a:xfrm>
            <a:off x="0" y="21472"/>
            <a:ext cx="9017700" cy="432000"/>
          </a:xfrm>
          <a:prstGeom prst="rect">
            <a:avLst/>
          </a:prstGeom>
          <a:solidFill>
            <a:srgbClr val="3D6D91">
              <a:alpha val="80000"/>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000"/>
              <a:buFont typeface="Arial"/>
              <a:buNone/>
            </a:pPr>
            <a:r>
              <a:t/>
            </a:r>
            <a:endParaRPr b="0" i="0" sz="1000" u="none" cap="none" strike="noStrike">
              <a:solidFill>
                <a:srgbClr val="FFFFFF"/>
              </a:solidFill>
              <a:latin typeface="SimSun"/>
              <a:ea typeface="SimSun"/>
              <a:cs typeface="SimSun"/>
              <a:sym typeface="SimSun"/>
            </a:endParaRPr>
          </a:p>
        </p:txBody>
      </p:sp>
      <p:sp>
        <p:nvSpPr>
          <p:cNvPr id="108" name="Google Shape;108;p38"/>
          <p:cNvSpPr txBox="1"/>
          <p:nvPr>
            <p:ph type="title"/>
          </p:nvPr>
        </p:nvSpPr>
        <p:spPr>
          <a:xfrm>
            <a:off x="0" y="0"/>
            <a:ext cx="9144000" cy="857400"/>
          </a:xfrm>
          <a:prstGeom prst="rect">
            <a:avLst/>
          </a:prstGeom>
          <a:noFill/>
          <a:ln>
            <a:noFill/>
          </a:ln>
        </p:spPr>
        <p:txBody>
          <a:bodyPr anchorCtr="0" anchor="t" bIns="108000" lIns="91425" spcFirstLastPara="1" rIns="91425" wrap="square" tIns="108000">
            <a:noAutofit/>
          </a:bodyPr>
          <a:lstStyle>
            <a:lvl1pPr lvl="0" marR="0" rtl="0" algn="l">
              <a:lnSpc>
                <a:spcPct val="100000"/>
              </a:lnSpc>
              <a:spcBef>
                <a:spcPts val="0"/>
              </a:spcBef>
              <a:spcAft>
                <a:spcPts val="0"/>
              </a:spcAft>
              <a:buClr>
                <a:srgbClr val="000000"/>
              </a:buClr>
              <a:buSzPts val="1100"/>
              <a:buFont typeface="Arial"/>
              <a:buNone/>
              <a:defRPr b="1" i="0" sz="1400" u="none" cap="none" strike="noStrike">
                <a:solidFill>
                  <a:schemeClr val="lt1"/>
                </a:solidFill>
                <a:latin typeface="Arial"/>
                <a:ea typeface="Arial"/>
                <a:cs typeface="Arial"/>
                <a:sym typeface="Arial"/>
              </a:defRPr>
            </a:lvl1pPr>
            <a:lvl2pPr lvl="1"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pic>
        <p:nvPicPr>
          <p:cNvPr id="109" name="Google Shape;109;p38"/>
          <p:cNvPicPr preferRelativeResize="0"/>
          <p:nvPr/>
        </p:nvPicPr>
        <p:blipFill rotWithShape="1">
          <a:blip r:embed="rId2">
            <a:alphaModFix/>
          </a:blip>
          <a:srcRect b="17918" l="0" r="0" t="0"/>
          <a:stretch/>
        </p:blipFill>
        <p:spPr>
          <a:xfrm>
            <a:off x="8035160" y="4603401"/>
            <a:ext cx="1108841" cy="440296"/>
          </a:xfrm>
          <a:prstGeom prst="rect">
            <a:avLst/>
          </a:prstGeom>
          <a:noFill/>
          <a:ln>
            <a:noFill/>
          </a:ln>
        </p:spPr>
      </p:pic>
      <p:sp>
        <p:nvSpPr>
          <p:cNvPr id="110" name="Google Shape;110;p38"/>
          <p:cNvSpPr txBox="1"/>
          <p:nvPr/>
        </p:nvSpPr>
        <p:spPr>
          <a:xfrm>
            <a:off x="8784448" y="4893944"/>
            <a:ext cx="405000" cy="2484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700"/>
              <a:buFont typeface="Arial"/>
              <a:buNone/>
            </a:pPr>
            <a:fld id="{00000000-1234-1234-1234-123412341234}" type="slidenum">
              <a:rPr b="0" i="0" lang="en" sz="700" u="none" cap="none" strike="noStrike">
                <a:solidFill>
                  <a:srgbClr val="888888"/>
                </a:solidFill>
                <a:latin typeface="Calibri"/>
                <a:ea typeface="Calibri"/>
                <a:cs typeface="Calibri"/>
                <a:sym typeface="Calibri"/>
              </a:rPr>
              <a:t>‹#›</a:t>
            </a:fld>
            <a:endParaRPr b="0" i="0" sz="700" u="none" cap="none" strike="noStrike">
              <a:solidFill>
                <a:srgbClr val="888888"/>
              </a:solidFill>
              <a:latin typeface="Calibri"/>
              <a:ea typeface="Calibri"/>
              <a:cs typeface="Calibri"/>
              <a:sym typeface="Calibri"/>
            </a:endParaRPr>
          </a:p>
        </p:txBody>
      </p:sp>
      <p:sp>
        <p:nvSpPr>
          <p:cNvPr id="111" name="Google Shape;111;p38"/>
          <p:cNvSpPr txBox="1"/>
          <p:nvPr>
            <p:ph idx="11" type="ftr"/>
          </p:nvPr>
        </p:nvSpPr>
        <p:spPr>
          <a:xfrm>
            <a:off x="3124201" y="4893946"/>
            <a:ext cx="2895600" cy="2496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7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112" name="Google Shape;112;p38"/>
          <p:cNvSpPr txBox="1"/>
          <p:nvPr>
            <p:ph idx="1" type="body"/>
          </p:nvPr>
        </p:nvSpPr>
        <p:spPr>
          <a:xfrm>
            <a:off x="188834" y="1061150"/>
            <a:ext cx="8766300" cy="3291600"/>
          </a:xfrm>
          <a:prstGeom prst="rect">
            <a:avLst/>
          </a:prstGeom>
          <a:noFill/>
          <a:ln>
            <a:noFill/>
          </a:ln>
        </p:spPr>
        <p:txBody>
          <a:bodyPr anchorCtr="0" anchor="t" bIns="34275" lIns="68575" spcFirstLastPara="1" rIns="68575" wrap="square" tIns="34275">
            <a:noAutofit/>
          </a:bodyPr>
          <a:lstStyle>
            <a:lvl1pPr indent="-317500" lvl="0" marL="457200" marR="0" rtl="0" algn="l">
              <a:lnSpc>
                <a:spcPct val="100000"/>
              </a:lnSpc>
              <a:spcBef>
                <a:spcPts val="3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1pPr>
            <a:lvl2pPr indent="-317500" lvl="1" marL="914400" marR="0" rtl="0" algn="l">
              <a:lnSpc>
                <a:spcPct val="100000"/>
              </a:lnSpc>
              <a:spcBef>
                <a:spcPts val="3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2pPr>
            <a:lvl3pPr indent="-317500" lvl="2" marL="1371600" marR="0" rtl="0" algn="l">
              <a:lnSpc>
                <a:spcPct val="100000"/>
              </a:lnSpc>
              <a:spcBef>
                <a:spcPts val="3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3pPr>
            <a:lvl4pPr indent="-317500" lvl="3" marL="1828800" marR="0" rtl="0" algn="l">
              <a:lnSpc>
                <a:spcPct val="100000"/>
              </a:lnSpc>
              <a:spcBef>
                <a:spcPts val="3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4pPr>
            <a:lvl5pPr indent="-317500" lvl="4" marL="2286000" marR="0" rtl="0" algn="l">
              <a:lnSpc>
                <a:spcPct val="100000"/>
              </a:lnSpc>
              <a:spcBef>
                <a:spcPts val="3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5pPr>
            <a:lvl6pPr indent="-317500" lvl="5" marL="2743200" marR="0" rtl="0" algn="l">
              <a:lnSpc>
                <a:spcPct val="100000"/>
              </a:lnSpc>
              <a:spcBef>
                <a:spcPts val="3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6pPr>
            <a:lvl7pPr indent="-317500" lvl="6" marL="3200400" marR="0" rtl="0" algn="l">
              <a:lnSpc>
                <a:spcPct val="100000"/>
              </a:lnSpc>
              <a:spcBef>
                <a:spcPts val="3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7pPr>
            <a:lvl8pPr indent="-317500" lvl="7" marL="3657600" marR="0" rtl="0" algn="l">
              <a:lnSpc>
                <a:spcPct val="100000"/>
              </a:lnSpc>
              <a:spcBef>
                <a:spcPts val="3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8pPr>
            <a:lvl9pPr indent="-317500" lvl="8" marL="4114800" marR="0" rtl="0" algn="l">
              <a:lnSpc>
                <a:spcPct val="100000"/>
              </a:lnSpc>
              <a:spcBef>
                <a:spcPts val="3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bg>
      <p:bgPr>
        <a:solidFill>
          <a:schemeClr val="dk2"/>
        </a:solidFill>
      </p:bgPr>
    </p:bg>
    <p:spTree>
      <p:nvGrpSpPr>
        <p:cNvPr id="113" name="Shape 113"/>
        <p:cNvGrpSpPr/>
        <p:nvPr/>
      </p:nvGrpSpPr>
      <p:grpSpPr>
        <a:xfrm>
          <a:off x="0" y="0"/>
          <a:ext cx="0" cy="0"/>
          <a:chOff x="0" y="0"/>
          <a:chExt cx="0" cy="0"/>
        </a:xfrm>
      </p:grpSpPr>
      <p:sp>
        <p:nvSpPr>
          <p:cNvPr id="114" name="Google Shape;114;p39"/>
          <p:cNvSpPr txBox="1"/>
          <p:nvPr>
            <p:ph idx="1" type="body"/>
          </p:nvPr>
        </p:nvSpPr>
        <p:spPr>
          <a:xfrm>
            <a:off x="323528" y="915566"/>
            <a:ext cx="8496900" cy="3859800"/>
          </a:xfrm>
          <a:prstGeom prst="rect">
            <a:avLst/>
          </a:prstGeom>
          <a:noFill/>
          <a:ln>
            <a:noFill/>
          </a:ln>
        </p:spPr>
        <p:txBody>
          <a:bodyPr anchorCtr="0" anchor="t" bIns="34275" lIns="68575" spcFirstLastPara="1" rIns="68575" wrap="square" tIns="34275">
            <a:normAutofit/>
          </a:bodyPr>
          <a:lstStyle>
            <a:lvl1pPr indent="-330200" lvl="0" marL="457200" marR="0" rtl="0" algn="l">
              <a:lnSpc>
                <a:spcPct val="100000"/>
              </a:lnSpc>
              <a:spcBef>
                <a:spcPts val="300"/>
              </a:spcBef>
              <a:spcAft>
                <a:spcPts val="0"/>
              </a:spcAft>
              <a:buClr>
                <a:schemeClr val="lt1"/>
              </a:buClr>
              <a:buSzPts val="1600"/>
              <a:buFont typeface="Arial"/>
              <a:buChar char="●"/>
              <a:defRPr b="0" i="0" sz="1600" u="none" cap="none" strike="noStrike">
                <a:solidFill>
                  <a:schemeClr val="lt1"/>
                </a:solidFill>
                <a:latin typeface="Arial"/>
                <a:ea typeface="Arial"/>
                <a:cs typeface="Arial"/>
                <a:sym typeface="Arial"/>
              </a:defRPr>
            </a:lvl1pPr>
            <a:lvl2pPr indent="-317500" lvl="1" marL="914400" marR="0" rtl="0" algn="l">
              <a:lnSpc>
                <a:spcPct val="100000"/>
              </a:lnSpc>
              <a:spcBef>
                <a:spcPts val="900"/>
              </a:spcBef>
              <a:spcAft>
                <a:spcPts val="0"/>
              </a:spcAft>
              <a:buClr>
                <a:schemeClr val="lt1"/>
              </a:buClr>
              <a:buSzPts val="1400"/>
              <a:buFont typeface="Arial"/>
              <a:buChar char="○"/>
              <a:defRPr b="0" i="0" sz="1400" u="none" cap="none" strike="noStrike">
                <a:solidFill>
                  <a:schemeClr val="lt1"/>
                </a:solidFill>
                <a:latin typeface="Arial"/>
                <a:ea typeface="Arial"/>
                <a:cs typeface="Arial"/>
                <a:sym typeface="Arial"/>
              </a:defRPr>
            </a:lvl2pPr>
            <a:lvl3pPr indent="-292100" lvl="2" marL="1371600" marR="0" rtl="0" algn="l">
              <a:lnSpc>
                <a:spcPct val="100000"/>
              </a:lnSpc>
              <a:spcBef>
                <a:spcPts val="900"/>
              </a:spcBef>
              <a:spcAft>
                <a:spcPts val="0"/>
              </a:spcAft>
              <a:buClr>
                <a:schemeClr val="lt1"/>
              </a:buClr>
              <a:buSzPts val="1000"/>
              <a:buFont typeface="Arial"/>
              <a:buChar char="■"/>
              <a:defRPr b="0" i="0" sz="1000" u="none" cap="none" strike="noStrike">
                <a:solidFill>
                  <a:schemeClr val="lt1"/>
                </a:solidFill>
                <a:latin typeface="Arial"/>
                <a:ea typeface="Arial"/>
                <a:cs typeface="Arial"/>
                <a:sym typeface="Arial"/>
              </a:defRPr>
            </a:lvl3pPr>
            <a:lvl4pPr indent="-317500" lvl="3" marL="1828800" marR="0" rtl="0" algn="l">
              <a:lnSpc>
                <a:spcPct val="100000"/>
              </a:lnSpc>
              <a:spcBef>
                <a:spcPts val="900"/>
              </a:spcBef>
              <a:spcAft>
                <a:spcPts val="0"/>
              </a:spcAft>
              <a:buClr>
                <a:schemeClr val="dk2"/>
              </a:buClr>
              <a:buSzPts val="1400"/>
              <a:buFont typeface="Arial"/>
              <a:buChar char="●"/>
              <a:defRPr b="0" i="0" sz="1100" u="none" cap="none" strike="noStrike">
                <a:solidFill>
                  <a:srgbClr val="000000"/>
                </a:solidFill>
                <a:latin typeface="Arial"/>
                <a:ea typeface="Arial"/>
                <a:cs typeface="Arial"/>
                <a:sym typeface="Arial"/>
              </a:defRPr>
            </a:lvl4pPr>
            <a:lvl5pPr indent="-317500" lvl="4" marL="2286000" marR="0" rtl="0" algn="l">
              <a:lnSpc>
                <a:spcPct val="100000"/>
              </a:lnSpc>
              <a:spcBef>
                <a:spcPts val="300"/>
              </a:spcBef>
              <a:spcAft>
                <a:spcPts val="0"/>
              </a:spcAft>
              <a:buClr>
                <a:schemeClr val="dk2"/>
              </a:buClr>
              <a:buSzPts val="1400"/>
              <a:buFont typeface="Arial"/>
              <a:buChar char="○"/>
              <a:defRPr b="0" i="0" sz="1100" u="none" cap="none" strike="noStrike">
                <a:solidFill>
                  <a:srgbClr val="000000"/>
                </a:solidFill>
                <a:latin typeface="Arial"/>
                <a:ea typeface="Arial"/>
                <a:cs typeface="Arial"/>
                <a:sym typeface="Arial"/>
              </a:defRPr>
            </a:lvl5pPr>
            <a:lvl6pPr indent="-317500" lvl="5" marL="2743200" marR="0" rtl="0" algn="l">
              <a:lnSpc>
                <a:spcPct val="100000"/>
              </a:lnSpc>
              <a:spcBef>
                <a:spcPts val="3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6pPr>
            <a:lvl7pPr indent="-317500" lvl="6" marL="3200400" marR="0" rtl="0" algn="l">
              <a:lnSpc>
                <a:spcPct val="100000"/>
              </a:lnSpc>
              <a:spcBef>
                <a:spcPts val="3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7pPr>
            <a:lvl8pPr indent="-317500" lvl="7" marL="3657600" marR="0" rtl="0" algn="l">
              <a:lnSpc>
                <a:spcPct val="100000"/>
              </a:lnSpc>
              <a:spcBef>
                <a:spcPts val="3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8pPr>
            <a:lvl9pPr indent="-317500" lvl="8" marL="4114800" marR="0" rtl="0" algn="l">
              <a:lnSpc>
                <a:spcPct val="100000"/>
              </a:lnSpc>
              <a:spcBef>
                <a:spcPts val="3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9pPr>
          </a:lstStyle>
          <a:p/>
        </p:txBody>
      </p:sp>
      <p:sp>
        <p:nvSpPr>
          <p:cNvPr id="115" name="Google Shape;115;p39"/>
          <p:cNvSpPr txBox="1"/>
          <p:nvPr>
            <p:ph type="title"/>
          </p:nvPr>
        </p:nvSpPr>
        <p:spPr>
          <a:xfrm>
            <a:off x="323528" y="195486"/>
            <a:ext cx="8496900" cy="4320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chemeClr val="lt1"/>
              </a:buClr>
              <a:buSzPts val="1800"/>
              <a:buFont typeface="Quattrocento Sans"/>
              <a:buChar char="●"/>
              <a:defRPr b="0" i="0" sz="18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116" name="Google Shape;116;p39"/>
          <p:cNvSpPr txBox="1"/>
          <p:nvPr>
            <p:ph idx="12" type="sldNum"/>
          </p:nvPr>
        </p:nvSpPr>
        <p:spPr>
          <a:xfrm>
            <a:off x="8748464" y="4869657"/>
            <a:ext cx="3957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breaker">
  <p:cSld name="1_Section breaker">
    <p:bg>
      <p:bgPr>
        <a:solidFill>
          <a:schemeClr val="dk2"/>
        </a:solidFill>
      </p:bgPr>
    </p:bg>
    <p:spTree>
      <p:nvGrpSpPr>
        <p:cNvPr id="117" name="Shape 117"/>
        <p:cNvGrpSpPr/>
        <p:nvPr/>
      </p:nvGrpSpPr>
      <p:grpSpPr>
        <a:xfrm>
          <a:off x="0" y="0"/>
          <a:ext cx="0" cy="0"/>
          <a:chOff x="0" y="0"/>
          <a:chExt cx="0" cy="0"/>
        </a:xfrm>
      </p:grpSpPr>
      <p:sp>
        <p:nvSpPr>
          <p:cNvPr id="118" name="Google Shape;118;p40"/>
          <p:cNvSpPr/>
          <p:nvPr/>
        </p:nvSpPr>
        <p:spPr>
          <a:xfrm>
            <a:off x="6446736" y="1486014"/>
            <a:ext cx="2697264" cy="3657488"/>
          </a:xfrm>
          <a:custGeom>
            <a:rect b="b" l="l" r="r" t="t"/>
            <a:pathLst>
              <a:path extrusionOk="0" h="4063875" w="2697264">
                <a:moveTo>
                  <a:pt x="2697264" y="0"/>
                </a:moveTo>
                <a:lnTo>
                  <a:pt x="2697264" y="4063875"/>
                </a:lnTo>
                <a:lnTo>
                  <a:pt x="0" y="4063875"/>
                </a:lnTo>
                <a:lnTo>
                  <a:pt x="52116" y="4022920"/>
                </a:lnTo>
                <a:cubicBezTo>
                  <a:pt x="1260444" y="3025719"/>
                  <a:pt x="2176676" y="1687233"/>
                  <a:pt x="2653239" y="155034"/>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rgbClr val="FFFFFF"/>
              </a:solidFill>
              <a:latin typeface="Quattrocento Sans"/>
              <a:ea typeface="Quattrocento Sans"/>
              <a:cs typeface="Quattrocento Sans"/>
              <a:sym typeface="Quattrocento Sans"/>
            </a:endParaRPr>
          </a:p>
        </p:txBody>
      </p:sp>
      <p:sp>
        <p:nvSpPr>
          <p:cNvPr id="119" name="Google Shape;119;p40"/>
          <p:cNvSpPr txBox="1"/>
          <p:nvPr>
            <p:ph type="ctrTitle"/>
          </p:nvPr>
        </p:nvSpPr>
        <p:spPr>
          <a:xfrm>
            <a:off x="685800" y="2250563"/>
            <a:ext cx="7772400" cy="5805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chemeClr val="lt1"/>
              </a:buClr>
              <a:buSzPts val="3600"/>
              <a:buFont typeface="Quattrocento Sans"/>
              <a:buChar char="●"/>
              <a:defRPr b="0" i="0" sz="3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pic>
        <p:nvPicPr>
          <p:cNvPr id="120" name="Google Shape;120;p40"/>
          <p:cNvPicPr preferRelativeResize="0"/>
          <p:nvPr/>
        </p:nvPicPr>
        <p:blipFill rotWithShape="1">
          <a:blip r:embed="rId2">
            <a:alphaModFix/>
          </a:blip>
          <a:srcRect b="0" l="0" r="0" t="0"/>
          <a:stretch/>
        </p:blipFill>
        <p:spPr>
          <a:xfrm>
            <a:off x="7957705" y="4774997"/>
            <a:ext cx="1121347" cy="301256"/>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1" name="Shape 121"/>
        <p:cNvGrpSpPr/>
        <p:nvPr/>
      </p:nvGrpSpPr>
      <p:grpSpPr>
        <a:xfrm>
          <a:off x="0" y="0"/>
          <a:ext cx="0" cy="0"/>
          <a:chOff x="0" y="0"/>
          <a:chExt cx="0" cy="0"/>
        </a:xfrm>
      </p:grpSpPr>
      <p:sp>
        <p:nvSpPr>
          <p:cNvPr id="122" name="Google Shape;122;p41"/>
          <p:cNvSpPr txBox="1"/>
          <p:nvPr>
            <p:ph type="title"/>
          </p:nvPr>
        </p:nvSpPr>
        <p:spPr>
          <a:xfrm>
            <a:off x="457200" y="205979"/>
            <a:ext cx="8229600" cy="399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123" name="Google Shape;123;p41"/>
          <p:cNvSpPr txBox="1"/>
          <p:nvPr>
            <p:ph idx="10" type="dt"/>
          </p:nvPr>
        </p:nvSpPr>
        <p:spPr>
          <a:xfrm>
            <a:off x="457200" y="4767266"/>
            <a:ext cx="21336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124" name="Google Shape;124;p41"/>
          <p:cNvSpPr txBox="1"/>
          <p:nvPr/>
        </p:nvSpPr>
        <p:spPr>
          <a:xfrm>
            <a:off x="6759248" y="4911082"/>
            <a:ext cx="21336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rgbClr val="888888"/>
                </a:solidFill>
                <a:latin typeface="Calibri"/>
                <a:ea typeface="Calibri"/>
                <a:cs typeface="Calibri"/>
                <a:sym typeface="Calibri"/>
              </a:rPr>
              <a:t>‹#›</a:t>
            </a:fld>
            <a:endParaRPr b="0" i="0" sz="900" u="none" cap="none" strike="noStrike">
              <a:solidFill>
                <a:srgbClr val="888888"/>
              </a:solidFill>
              <a:latin typeface="Calibri"/>
              <a:ea typeface="Calibri"/>
              <a:cs typeface="Calibri"/>
              <a:sym typeface="Calibri"/>
            </a:endParaRPr>
          </a:p>
        </p:txBody>
      </p:sp>
      <p:pic>
        <p:nvPicPr>
          <p:cNvPr id="125" name="Google Shape;125;p41"/>
          <p:cNvPicPr preferRelativeResize="0"/>
          <p:nvPr/>
        </p:nvPicPr>
        <p:blipFill rotWithShape="1">
          <a:blip r:embed="rId2">
            <a:alphaModFix/>
          </a:blip>
          <a:srcRect b="17918" l="0" r="0" t="0"/>
          <a:stretch/>
        </p:blipFill>
        <p:spPr>
          <a:xfrm>
            <a:off x="7935236" y="4702262"/>
            <a:ext cx="1108841" cy="330222"/>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2">
    <p:spTree>
      <p:nvGrpSpPr>
        <p:cNvPr id="21" name="Shape 21"/>
        <p:cNvGrpSpPr/>
        <p:nvPr/>
      </p:nvGrpSpPr>
      <p:grpSpPr>
        <a:xfrm>
          <a:off x="0" y="0"/>
          <a:ext cx="0" cy="0"/>
          <a:chOff x="0" y="0"/>
          <a:chExt cx="0" cy="0"/>
        </a:xfrm>
      </p:grpSpPr>
      <p:grpSp>
        <p:nvGrpSpPr>
          <p:cNvPr id="22" name="Google Shape;22;p20"/>
          <p:cNvGrpSpPr/>
          <p:nvPr/>
        </p:nvGrpSpPr>
        <p:grpSpPr>
          <a:xfrm>
            <a:off x="0" y="0"/>
            <a:ext cx="9149456" cy="5143500"/>
            <a:chOff x="0" y="0"/>
            <a:chExt cx="12199275" cy="6857999"/>
          </a:xfrm>
        </p:grpSpPr>
        <p:sp>
          <p:nvSpPr>
            <p:cNvPr id="23" name="Google Shape;23;p20"/>
            <p:cNvSpPr/>
            <p:nvPr/>
          </p:nvSpPr>
          <p:spPr>
            <a:xfrm>
              <a:off x="5958675" y="3300"/>
              <a:ext cx="6240600" cy="6851400"/>
            </a:xfrm>
            <a:prstGeom prst="rect">
              <a:avLst/>
            </a:prstGeom>
            <a:solidFill>
              <a:schemeClr val="dk2"/>
            </a:solidFill>
            <a:ln cap="flat" cmpd="sng" w="9525">
              <a:solidFill>
                <a:srgbClr val="FFFFFF"/>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4" name="Google Shape;24;p20"/>
            <p:cNvPicPr preferRelativeResize="0"/>
            <p:nvPr/>
          </p:nvPicPr>
          <p:blipFill rotWithShape="1">
            <a:blip r:embed="rId2">
              <a:alphaModFix/>
            </a:blip>
            <a:srcRect b="0" l="0" r="0" t="0"/>
            <a:stretch/>
          </p:blipFill>
          <p:spPr>
            <a:xfrm>
              <a:off x="0" y="0"/>
              <a:ext cx="5958675" cy="6857999"/>
            </a:xfrm>
            <a:prstGeom prst="rect">
              <a:avLst/>
            </a:prstGeom>
            <a:noFill/>
            <a:ln>
              <a:noFill/>
            </a:ln>
          </p:spPr>
        </p:pic>
        <p:sp>
          <p:nvSpPr>
            <p:cNvPr id="25" name="Google Shape;25;p20"/>
            <p:cNvSpPr txBox="1"/>
            <p:nvPr/>
          </p:nvSpPr>
          <p:spPr>
            <a:xfrm>
              <a:off x="38000" y="1114425"/>
              <a:ext cx="5889600" cy="1108200"/>
            </a:xfrm>
            <a:prstGeom prst="rect">
              <a:avLst/>
            </a:prstGeom>
            <a:noFill/>
            <a:ln>
              <a:noFill/>
            </a:ln>
            <a:effectLst>
              <a:outerShdw blurRad="57150" rotWithShape="0" algn="bl" dir="5400000" dist="19050">
                <a:srgbClr val="000000">
                  <a:alpha val="49803"/>
                </a:srgbClr>
              </a:outerShdw>
            </a:effectLst>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4500"/>
                <a:buFont typeface="Arial"/>
                <a:buNone/>
              </a:pPr>
              <a:r>
                <a:rPr b="1" i="0" lang="en" sz="4500" u="none" cap="none" strike="noStrike">
                  <a:solidFill>
                    <a:srgbClr val="FFFFFF"/>
                  </a:solidFill>
                  <a:latin typeface="Arial"/>
                  <a:ea typeface="Arial"/>
                  <a:cs typeface="Arial"/>
                  <a:sym typeface="Arial"/>
                </a:rPr>
                <a:t>Agenda</a:t>
              </a:r>
              <a:endParaRPr b="1" i="0" sz="4500" u="none" cap="none" strike="noStrike">
                <a:solidFill>
                  <a:srgbClr val="FFFFFF"/>
                </a:solidFill>
                <a:latin typeface="Arial"/>
                <a:ea typeface="Arial"/>
                <a:cs typeface="Arial"/>
                <a:sym typeface="Arial"/>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6" name="Shape 126"/>
        <p:cNvGrpSpPr/>
        <p:nvPr/>
      </p:nvGrpSpPr>
      <p:grpSpPr>
        <a:xfrm>
          <a:off x="0" y="0"/>
          <a:ext cx="0" cy="0"/>
          <a:chOff x="0" y="0"/>
          <a:chExt cx="0" cy="0"/>
        </a:xfrm>
      </p:grpSpPr>
      <p:sp>
        <p:nvSpPr>
          <p:cNvPr id="127" name="Google Shape;127;p42"/>
          <p:cNvSpPr txBox="1"/>
          <p:nvPr>
            <p:ph idx="10" type="dt"/>
          </p:nvPr>
        </p:nvSpPr>
        <p:spPr>
          <a:xfrm>
            <a:off x="457200" y="4767266"/>
            <a:ext cx="21336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128" name="Google Shape;128;p42"/>
          <p:cNvSpPr txBox="1"/>
          <p:nvPr/>
        </p:nvSpPr>
        <p:spPr>
          <a:xfrm>
            <a:off x="6759248" y="4911082"/>
            <a:ext cx="21336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rgbClr val="888888"/>
                </a:solidFill>
                <a:latin typeface="Calibri"/>
                <a:ea typeface="Calibri"/>
                <a:cs typeface="Calibri"/>
                <a:sym typeface="Calibri"/>
              </a:rPr>
              <a:t>‹#›</a:t>
            </a:fld>
            <a:endParaRPr b="0" i="0" sz="900" u="none" cap="none" strike="noStrike">
              <a:solidFill>
                <a:srgbClr val="888888"/>
              </a:solidFill>
              <a:latin typeface="Calibri"/>
              <a:ea typeface="Calibri"/>
              <a:cs typeface="Calibri"/>
              <a:sym typeface="Calibri"/>
            </a:endParaRPr>
          </a:p>
        </p:txBody>
      </p:sp>
      <p:pic>
        <p:nvPicPr>
          <p:cNvPr id="129" name="Google Shape;129;p42"/>
          <p:cNvPicPr preferRelativeResize="0"/>
          <p:nvPr/>
        </p:nvPicPr>
        <p:blipFill rotWithShape="1">
          <a:blip r:embed="rId2">
            <a:alphaModFix/>
          </a:blip>
          <a:srcRect b="17918" l="0" r="0" t="0"/>
          <a:stretch/>
        </p:blipFill>
        <p:spPr>
          <a:xfrm>
            <a:off x="7935236" y="4702262"/>
            <a:ext cx="1108841" cy="330222"/>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ing slide">
  <p:cSld name="Ending slide">
    <p:spTree>
      <p:nvGrpSpPr>
        <p:cNvPr id="130" name="Shape 130"/>
        <p:cNvGrpSpPr/>
        <p:nvPr/>
      </p:nvGrpSpPr>
      <p:grpSpPr>
        <a:xfrm>
          <a:off x="0" y="0"/>
          <a:ext cx="0" cy="0"/>
          <a:chOff x="0" y="0"/>
          <a:chExt cx="0" cy="0"/>
        </a:xfrm>
      </p:grpSpPr>
      <p:pic>
        <p:nvPicPr>
          <p:cNvPr id="131" name="Google Shape;131;p43"/>
          <p:cNvPicPr preferRelativeResize="0"/>
          <p:nvPr/>
        </p:nvPicPr>
        <p:blipFill rotWithShape="1">
          <a:blip r:embed="rId2">
            <a:alphaModFix/>
          </a:blip>
          <a:srcRect b="23277" l="16971" r="17195" t="22158"/>
          <a:stretch/>
        </p:blipFill>
        <p:spPr>
          <a:xfrm>
            <a:off x="3377685" y="2045798"/>
            <a:ext cx="2388637" cy="1049692"/>
          </a:xfrm>
          <a:prstGeom prst="rect">
            <a:avLst/>
          </a:prstGeom>
          <a:noFill/>
          <a:ln>
            <a:noFill/>
          </a:ln>
        </p:spPr>
      </p:pic>
      <p:sp>
        <p:nvSpPr>
          <p:cNvPr id="132" name="Google Shape;132;p43"/>
          <p:cNvSpPr/>
          <p:nvPr/>
        </p:nvSpPr>
        <p:spPr>
          <a:xfrm>
            <a:off x="179388" y="4752201"/>
            <a:ext cx="8736000" cy="2769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500"/>
              <a:buFont typeface="Arial"/>
              <a:buNone/>
            </a:pPr>
            <a:r>
              <a:rPr b="1" i="0" lang="en" sz="500" u="none" cap="none" strike="noStrike">
                <a:solidFill>
                  <a:schemeClr val="dk1"/>
                </a:solidFill>
                <a:latin typeface="Arial"/>
                <a:ea typeface="Arial"/>
                <a:cs typeface="Arial"/>
                <a:sym typeface="Arial"/>
              </a:rPr>
              <a:t>Disclaimer: </a:t>
            </a:r>
            <a:r>
              <a:rPr b="0" i="0" lang="en" sz="500" u="none" cap="none" strike="noStrike">
                <a:solidFill>
                  <a:schemeClr val="dk1"/>
                </a:solidFill>
                <a:latin typeface="Arial"/>
                <a:ea typeface="Arial"/>
                <a:cs typeface="Arial"/>
                <a:sym typeface="Arial"/>
              </a:rPr>
              <a:t>This material that follows is a presentation of general background information about Singtel’s activities current at the date of the presentation. The information contained in this document is intended only for use during the presentation and should not be disseminated or distributed to parties outside the presentation. It is information given in summary form and does not purport to be complete. It is not to be relied upon as advice to investors or potential investors and does not take into account the investment objectives, financial situation or needs of any particular investor. This material should be considered with professional advice when deciding if an investment is appropriate.</a:t>
            </a:r>
            <a:endParaRPr b="0" i="0" sz="11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Layout">
  <p:cSld name="Agenda Layout">
    <p:bg>
      <p:bgPr>
        <a:blipFill>
          <a:blip r:embed="rId2">
            <a:alphaModFix/>
          </a:blip>
          <a:stretch>
            <a:fillRect/>
          </a:stretch>
        </a:blipFill>
      </p:bgPr>
    </p:bg>
    <p:spTree>
      <p:nvGrpSpPr>
        <p:cNvPr id="133" name="Shape 133"/>
        <p:cNvGrpSpPr/>
        <p:nvPr/>
      </p:nvGrpSpPr>
      <p:grpSpPr>
        <a:xfrm>
          <a:off x="0" y="0"/>
          <a:ext cx="0" cy="0"/>
          <a:chOff x="0" y="0"/>
          <a:chExt cx="0" cy="0"/>
        </a:xfrm>
      </p:grpSpPr>
      <p:grpSp>
        <p:nvGrpSpPr>
          <p:cNvPr id="134" name="Google Shape;134;p44"/>
          <p:cNvGrpSpPr/>
          <p:nvPr/>
        </p:nvGrpSpPr>
        <p:grpSpPr>
          <a:xfrm>
            <a:off x="41" y="5081789"/>
            <a:ext cx="9143844" cy="61766"/>
            <a:chOff x="1063925" y="1155200"/>
            <a:chExt cx="10673333" cy="88200"/>
          </a:xfrm>
        </p:grpSpPr>
        <p:sp>
          <p:nvSpPr>
            <p:cNvPr id="135" name="Google Shape;135;p44"/>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 name="Google Shape;136;p44"/>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37" name="Google Shape;137;p44"/>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p:cSld name="SECTION_TITLE_AND_DESCRIPTION_1">
    <p:spTree>
      <p:nvGrpSpPr>
        <p:cNvPr id="138" name="Shape 138"/>
        <p:cNvGrpSpPr/>
        <p:nvPr/>
      </p:nvGrpSpPr>
      <p:grpSpPr>
        <a:xfrm>
          <a:off x="0" y="0"/>
          <a:ext cx="0" cy="0"/>
          <a:chOff x="0" y="0"/>
          <a:chExt cx="0" cy="0"/>
        </a:xfrm>
      </p:grpSpPr>
      <p:sp>
        <p:nvSpPr>
          <p:cNvPr id="139" name="Google Shape;139;p45"/>
          <p:cNvSpPr/>
          <p:nvPr/>
        </p:nvSpPr>
        <p:spPr>
          <a:xfrm>
            <a:off x="0" y="0"/>
            <a:ext cx="4572000" cy="5143500"/>
          </a:xfrm>
          <a:prstGeom prst="rect">
            <a:avLst/>
          </a:prstGeom>
          <a:solidFill>
            <a:srgbClr val="999999">
              <a:alpha val="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 name="Google Shape;140;p45"/>
          <p:cNvSpPr txBox="1"/>
          <p:nvPr>
            <p:ph type="title"/>
          </p:nvPr>
        </p:nvSpPr>
        <p:spPr>
          <a:xfrm>
            <a:off x="730000" y="1318650"/>
            <a:ext cx="3300900" cy="16872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9pPr>
          </a:lstStyle>
          <a:p/>
        </p:txBody>
      </p:sp>
      <p:sp>
        <p:nvSpPr>
          <p:cNvPr id="141" name="Google Shape;141;p45"/>
          <p:cNvSpPr txBox="1"/>
          <p:nvPr>
            <p:ph idx="1" type="body"/>
          </p:nvPr>
        </p:nvSpPr>
        <p:spPr>
          <a:xfrm>
            <a:off x="5161963" y="390094"/>
            <a:ext cx="3374400" cy="3025500"/>
          </a:xfrm>
          <a:prstGeom prst="rect">
            <a:avLst/>
          </a:prstGeom>
          <a:noFill/>
          <a:ln>
            <a:noFill/>
          </a:ln>
        </p:spPr>
        <p:txBody>
          <a:bodyPr anchorCtr="0" anchor="ctr" bIns="91425" lIns="91425" spcFirstLastPara="1" rIns="91425" wrap="square" tIns="91425">
            <a:noAutofit/>
          </a:bodyPr>
          <a:lstStyle>
            <a:lvl1pPr indent="-317500" lvl="0" marL="457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1pPr>
            <a:lvl2pPr indent="-317500" lvl="1" marL="914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indent="-317500" lvl="2" marL="1371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indent="-317500" lvl="3" marL="1828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indent="-317500" lvl="4" marL="22860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indent="-317500" lvl="5" marL="2743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indent="-317500" lvl="6" marL="3200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indent="-317500" lvl="7" marL="3657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indent="-317500" lvl="8" marL="4114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142" name="Google Shape;142;p45"/>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grpSp>
        <p:nvGrpSpPr>
          <p:cNvPr id="143" name="Google Shape;143;p45"/>
          <p:cNvGrpSpPr/>
          <p:nvPr/>
        </p:nvGrpSpPr>
        <p:grpSpPr>
          <a:xfrm>
            <a:off x="729961" y="990574"/>
            <a:ext cx="1359783" cy="45449"/>
            <a:chOff x="1063925" y="1155200"/>
            <a:chExt cx="10673333" cy="88200"/>
          </a:xfrm>
        </p:grpSpPr>
        <p:sp>
          <p:nvSpPr>
            <p:cNvPr id="144" name="Google Shape;144;p45"/>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 name="Google Shape;145;p45"/>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46" name="Google Shape;146;p45"/>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lt2"/>
        </a:solidFill>
      </p:bgPr>
    </p:bg>
    <p:spTree>
      <p:nvGrpSpPr>
        <p:cNvPr id="147" name="Shape 147"/>
        <p:cNvGrpSpPr/>
        <p:nvPr/>
      </p:nvGrpSpPr>
      <p:grpSpPr>
        <a:xfrm>
          <a:off x="0" y="0"/>
          <a:ext cx="0" cy="0"/>
          <a:chOff x="0" y="0"/>
          <a:chExt cx="0" cy="0"/>
        </a:xfrm>
      </p:grpSpPr>
      <p:sp>
        <p:nvSpPr>
          <p:cNvPr id="148" name="Google Shape;148;p46"/>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49" name="Google Shape;149;p46"/>
          <p:cNvGrpSpPr/>
          <p:nvPr/>
        </p:nvGrpSpPr>
        <p:grpSpPr>
          <a:xfrm>
            <a:off x="830392" y="1191256"/>
            <a:ext cx="745763" cy="45826"/>
            <a:chOff x="4580561" y="2589004"/>
            <a:chExt cx="1064464" cy="25200"/>
          </a:xfrm>
        </p:grpSpPr>
        <p:sp>
          <p:nvSpPr>
            <p:cNvPr id="150" name="Google Shape;150;p46"/>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 name="Google Shape;151;p46"/>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52" name="Google Shape;152;p46"/>
          <p:cNvSpPr txBox="1"/>
          <p:nvPr>
            <p:ph type="ctrTitle"/>
          </p:nvPr>
        </p:nvSpPr>
        <p:spPr>
          <a:xfrm>
            <a:off x="729450" y="1322450"/>
            <a:ext cx="7688100" cy="16647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4200"/>
              <a:buFont typeface="Arial"/>
              <a:buChar char="●"/>
              <a:defRPr b="0" i="0" sz="42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4200"/>
              <a:buFont typeface="Arial"/>
              <a:buChar char="○"/>
              <a:defRPr b="0" i="0" sz="42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4200"/>
              <a:buFont typeface="Arial"/>
              <a:buChar char="■"/>
              <a:defRPr b="0" i="0" sz="42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4200"/>
              <a:buFont typeface="Arial"/>
              <a:buChar char="●"/>
              <a:defRPr b="0" i="0" sz="42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4200"/>
              <a:buFont typeface="Arial"/>
              <a:buChar char="○"/>
              <a:defRPr b="0" i="0" sz="42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4200"/>
              <a:buFont typeface="Arial"/>
              <a:buChar char="■"/>
              <a:defRPr b="0" i="0" sz="42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4200"/>
              <a:buFont typeface="Arial"/>
              <a:buChar char="●"/>
              <a:defRPr b="0" i="0" sz="42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4200"/>
              <a:buFont typeface="Arial"/>
              <a:buChar char="○"/>
              <a:defRPr b="0" i="0" sz="42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4200"/>
              <a:buFont typeface="Arial"/>
              <a:buChar char="■"/>
              <a:defRPr b="0" i="0" sz="4200" u="none" cap="none" strike="noStrike">
                <a:solidFill>
                  <a:srgbClr val="000000"/>
                </a:solidFill>
                <a:latin typeface="Arial"/>
                <a:ea typeface="Arial"/>
                <a:cs typeface="Arial"/>
                <a:sym typeface="Arial"/>
              </a:defRPr>
            </a:lvl9pPr>
          </a:lstStyle>
          <a:p/>
        </p:txBody>
      </p:sp>
      <p:sp>
        <p:nvSpPr>
          <p:cNvPr id="153" name="Google Shape;153;p46"/>
          <p:cNvSpPr txBox="1"/>
          <p:nvPr>
            <p:ph idx="1" type="subTitle"/>
          </p:nvPr>
        </p:nvSpPr>
        <p:spPr>
          <a:xfrm>
            <a:off x="729627" y="3172900"/>
            <a:ext cx="7688100" cy="5412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
        <p:nvSpPr>
          <p:cNvPr id="154" name="Google Shape;154;p46"/>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55" name="Shape 155"/>
        <p:cNvGrpSpPr/>
        <p:nvPr/>
      </p:nvGrpSpPr>
      <p:grpSpPr>
        <a:xfrm>
          <a:off x="0" y="0"/>
          <a:ext cx="0" cy="0"/>
          <a:chOff x="0" y="0"/>
          <a:chExt cx="0" cy="0"/>
        </a:xfrm>
      </p:grpSpPr>
      <p:sp>
        <p:nvSpPr>
          <p:cNvPr id="156" name="Google Shape;156;p47"/>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57" name="Google Shape;157;p47"/>
          <p:cNvGrpSpPr/>
          <p:nvPr/>
        </p:nvGrpSpPr>
        <p:grpSpPr>
          <a:xfrm>
            <a:off x="830392" y="1191256"/>
            <a:ext cx="745763" cy="45826"/>
            <a:chOff x="4580561" y="2589004"/>
            <a:chExt cx="1064464" cy="25200"/>
          </a:xfrm>
        </p:grpSpPr>
        <p:sp>
          <p:nvSpPr>
            <p:cNvPr id="158" name="Google Shape;158;p47"/>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 name="Google Shape;159;p47"/>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60" name="Google Shape;160;p47"/>
          <p:cNvSpPr txBox="1"/>
          <p:nvPr>
            <p:ph type="title"/>
          </p:nvPr>
        </p:nvSpPr>
        <p:spPr>
          <a:xfrm>
            <a:off x="729450" y="1318650"/>
            <a:ext cx="7688700" cy="5352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2600"/>
              <a:buFont typeface="Arial"/>
              <a:buChar char="●"/>
              <a:defRPr b="0" i="0" sz="26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2600"/>
              <a:buFont typeface="Arial"/>
              <a:buChar char="○"/>
              <a:defRPr b="0" i="0" sz="2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2600"/>
              <a:buFont typeface="Arial"/>
              <a:buChar char="■"/>
              <a:defRPr b="0" i="0" sz="2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2600"/>
              <a:buFont typeface="Arial"/>
              <a:buChar char="●"/>
              <a:defRPr b="0" i="0" sz="2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2600"/>
              <a:buFont typeface="Arial"/>
              <a:buChar char="○"/>
              <a:defRPr b="0" i="0" sz="2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2600"/>
              <a:buFont typeface="Arial"/>
              <a:buChar char="■"/>
              <a:defRPr b="0" i="0" sz="2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2600"/>
              <a:buFont typeface="Arial"/>
              <a:buChar char="●"/>
              <a:defRPr b="0" i="0" sz="2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2600"/>
              <a:buFont typeface="Arial"/>
              <a:buChar char="○"/>
              <a:defRPr b="0" i="0" sz="2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2600"/>
              <a:buFont typeface="Arial"/>
              <a:buChar char="■"/>
              <a:defRPr b="0" i="0" sz="2600" u="none" cap="none" strike="noStrike">
                <a:solidFill>
                  <a:srgbClr val="000000"/>
                </a:solidFill>
                <a:latin typeface="Arial"/>
                <a:ea typeface="Arial"/>
                <a:cs typeface="Arial"/>
                <a:sym typeface="Arial"/>
              </a:defRPr>
            </a:lvl9pPr>
          </a:lstStyle>
          <a:p/>
        </p:txBody>
      </p:sp>
      <p:sp>
        <p:nvSpPr>
          <p:cNvPr id="161" name="Google Shape;161;p47"/>
          <p:cNvSpPr txBox="1"/>
          <p:nvPr>
            <p:ph idx="1" type="body"/>
          </p:nvPr>
        </p:nvSpPr>
        <p:spPr>
          <a:xfrm>
            <a:off x="729450" y="2078875"/>
            <a:ext cx="7688700" cy="2261100"/>
          </a:xfrm>
          <a:prstGeom prst="rect">
            <a:avLst/>
          </a:prstGeom>
          <a:noFill/>
          <a:ln>
            <a:noFill/>
          </a:ln>
        </p:spPr>
        <p:txBody>
          <a:bodyPr anchorCtr="0" anchor="ctr" bIns="91425" lIns="91425" spcFirstLastPara="1" rIns="91425" wrap="square" tIns="91425">
            <a:noAutofit/>
          </a:bodyPr>
          <a:lstStyle>
            <a:lvl1pPr indent="-317500" lvl="0" marL="457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1pPr>
            <a:lvl2pPr indent="-317500" lvl="1" marL="914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indent="-317500" lvl="2" marL="1371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indent="-317500" lvl="3" marL="1828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indent="-317500" lvl="4" marL="22860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indent="-317500" lvl="5" marL="2743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indent="-317500" lvl="6" marL="3200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indent="-317500" lvl="7" marL="3657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indent="-317500" lvl="8" marL="4114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162" name="Google Shape;162;p47"/>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Contents slide layout">
  <p:cSld name="8_Contents slide layout">
    <p:bg>
      <p:bgPr>
        <a:blipFill>
          <a:blip r:embed="rId2">
            <a:alphaModFix/>
          </a:blip>
          <a:stretch>
            <a:fillRect/>
          </a:stretch>
        </a:blipFill>
      </p:bgPr>
    </p:bg>
    <p:spTree>
      <p:nvGrpSpPr>
        <p:cNvPr id="163" name="Shape 163"/>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64" name="Shape 164"/>
        <p:cNvGrpSpPr/>
        <p:nvPr/>
      </p:nvGrpSpPr>
      <p:grpSpPr>
        <a:xfrm>
          <a:off x="0" y="0"/>
          <a:ext cx="0" cy="0"/>
          <a:chOff x="0" y="0"/>
          <a:chExt cx="0" cy="0"/>
        </a:xfrm>
      </p:grpSpPr>
      <p:sp>
        <p:nvSpPr>
          <p:cNvPr id="165" name="Google Shape;165;p49"/>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66" name="Google Shape;166;p49"/>
          <p:cNvGrpSpPr/>
          <p:nvPr/>
        </p:nvGrpSpPr>
        <p:grpSpPr>
          <a:xfrm>
            <a:off x="830392" y="1191256"/>
            <a:ext cx="745763" cy="45826"/>
            <a:chOff x="4580561" y="2589004"/>
            <a:chExt cx="1064464" cy="25200"/>
          </a:xfrm>
        </p:grpSpPr>
        <p:sp>
          <p:nvSpPr>
            <p:cNvPr id="167" name="Google Shape;167;p49"/>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 name="Google Shape;168;p49"/>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69" name="Google Shape;169;p49"/>
          <p:cNvSpPr txBox="1"/>
          <p:nvPr>
            <p:ph type="title"/>
          </p:nvPr>
        </p:nvSpPr>
        <p:spPr>
          <a:xfrm>
            <a:off x="729450" y="1318650"/>
            <a:ext cx="7688400" cy="5352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2600"/>
              <a:buFont typeface="Arial"/>
              <a:buChar char="●"/>
              <a:defRPr b="0" i="0" sz="26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2600"/>
              <a:buFont typeface="Arial"/>
              <a:buChar char="○"/>
              <a:defRPr b="0" i="0" sz="2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2600"/>
              <a:buFont typeface="Arial"/>
              <a:buChar char="■"/>
              <a:defRPr b="0" i="0" sz="2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2600"/>
              <a:buFont typeface="Arial"/>
              <a:buChar char="●"/>
              <a:defRPr b="0" i="0" sz="2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2600"/>
              <a:buFont typeface="Arial"/>
              <a:buChar char="○"/>
              <a:defRPr b="0" i="0" sz="2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2600"/>
              <a:buFont typeface="Arial"/>
              <a:buChar char="■"/>
              <a:defRPr b="0" i="0" sz="2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2600"/>
              <a:buFont typeface="Arial"/>
              <a:buChar char="●"/>
              <a:defRPr b="0" i="0" sz="2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2600"/>
              <a:buFont typeface="Arial"/>
              <a:buChar char="○"/>
              <a:defRPr b="0" i="0" sz="2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2600"/>
              <a:buFont typeface="Arial"/>
              <a:buChar char="■"/>
              <a:defRPr b="0" i="0" sz="2600" u="none" cap="none" strike="noStrike">
                <a:solidFill>
                  <a:srgbClr val="000000"/>
                </a:solidFill>
                <a:latin typeface="Arial"/>
                <a:ea typeface="Arial"/>
                <a:cs typeface="Arial"/>
                <a:sym typeface="Arial"/>
              </a:defRPr>
            </a:lvl9pPr>
          </a:lstStyle>
          <a:p/>
        </p:txBody>
      </p:sp>
      <p:sp>
        <p:nvSpPr>
          <p:cNvPr id="170" name="Google Shape;170;p49"/>
          <p:cNvSpPr txBox="1"/>
          <p:nvPr>
            <p:ph idx="1" type="body"/>
          </p:nvPr>
        </p:nvSpPr>
        <p:spPr>
          <a:xfrm>
            <a:off x="729325" y="2078875"/>
            <a:ext cx="3774300" cy="2261100"/>
          </a:xfrm>
          <a:prstGeom prst="rect">
            <a:avLst/>
          </a:prstGeom>
          <a:noFill/>
          <a:ln>
            <a:noFill/>
          </a:ln>
        </p:spPr>
        <p:txBody>
          <a:bodyPr anchorCtr="0" anchor="ctr" bIns="91425" lIns="91425" spcFirstLastPara="1" rIns="91425" wrap="square" tIns="91425">
            <a:noAutofit/>
          </a:bodyPr>
          <a:lstStyle>
            <a:lvl1pPr indent="-317500" lvl="0" marL="457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1pPr>
            <a:lvl2pPr indent="-317500" lvl="1" marL="914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indent="-317500" lvl="2" marL="1371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indent="-317500" lvl="3" marL="1828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indent="-317500" lvl="4" marL="22860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indent="-317500" lvl="5" marL="2743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indent="-317500" lvl="6" marL="3200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indent="-317500" lvl="7" marL="3657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indent="-317500" lvl="8" marL="4114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171" name="Google Shape;171;p49"/>
          <p:cNvSpPr txBox="1"/>
          <p:nvPr>
            <p:ph idx="2" type="body"/>
          </p:nvPr>
        </p:nvSpPr>
        <p:spPr>
          <a:xfrm>
            <a:off x="4643604" y="2078875"/>
            <a:ext cx="3774300" cy="2261100"/>
          </a:xfrm>
          <a:prstGeom prst="rect">
            <a:avLst/>
          </a:prstGeom>
          <a:noFill/>
          <a:ln>
            <a:noFill/>
          </a:ln>
        </p:spPr>
        <p:txBody>
          <a:bodyPr anchorCtr="0" anchor="ctr" bIns="91425" lIns="91425" spcFirstLastPara="1" rIns="91425" wrap="square" tIns="91425">
            <a:noAutofit/>
          </a:bodyPr>
          <a:lstStyle>
            <a:lvl1pPr indent="-317500" lvl="0" marL="457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1pPr>
            <a:lvl2pPr indent="-317500" lvl="1" marL="914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indent="-317500" lvl="2" marL="1371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indent="-317500" lvl="3" marL="1828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indent="-317500" lvl="4" marL="22860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indent="-317500" lvl="5" marL="2743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indent="-317500" lvl="6" marL="3200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indent="-317500" lvl="7" marL="3657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indent="-317500" lvl="8" marL="4114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172" name="Google Shape;172;p49"/>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_TITLE_AND_DESCRIPTION_2">
  <p:cSld name="SECTION_TITLE_AND_DESCRIPTION_2">
    <p:spTree>
      <p:nvGrpSpPr>
        <p:cNvPr id="173" name="Shape 173"/>
        <p:cNvGrpSpPr/>
        <p:nvPr/>
      </p:nvGrpSpPr>
      <p:grpSpPr>
        <a:xfrm>
          <a:off x="0" y="0"/>
          <a:ext cx="0" cy="0"/>
          <a:chOff x="0" y="0"/>
          <a:chExt cx="0" cy="0"/>
        </a:xfrm>
      </p:grpSpPr>
      <p:sp>
        <p:nvSpPr>
          <p:cNvPr id="174" name="Google Shape;174;p50"/>
          <p:cNvSpPr/>
          <p:nvPr/>
        </p:nvSpPr>
        <p:spPr>
          <a:xfrm>
            <a:off x="0" y="0"/>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75" name="Google Shape;175;p50"/>
          <p:cNvGrpSpPr/>
          <p:nvPr/>
        </p:nvGrpSpPr>
        <p:grpSpPr>
          <a:xfrm>
            <a:off x="830392" y="1191256"/>
            <a:ext cx="745763" cy="45826"/>
            <a:chOff x="4580561" y="2589004"/>
            <a:chExt cx="1064464" cy="25200"/>
          </a:xfrm>
        </p:grpSpPr>
        <p:sp>
          <p:nvSpPr>
            <p:cNvPr id="176" name="Google Shape;176;p50"/>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 name="Google Shape;177;p50"/>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78" name="Google Shape;178;p50"/>
          <p:cNvSpPr txBox="1"/>
          <p:nvPr>
            <p:ph type="title"/>
          </p:nvPr>
        </p:nvSpPr>
        <p:spPr>
          <a:xfrm>
            <a:off x="730000" y="1318650"/>
            <a:ext cx="3300900" cy="16872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2600"/>
              <a:buFont typeface="Arial"/>
              <a:buChar char="●"/>
              <a:defRPr b="0" i="0" sz="26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2600"/>
              <a:buFont typeface="Arial"/>
              <a:buChar char="○"/>
              <a:defRPr b="0" i="0" sz="2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2600"/>
              <a:buFont typeface="Arial"/>
              <a:buChar char="■"/>
              <a:defRPr b="0" i="0" sz="2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2600"/>
              <a:buFont typeface="Arial"/>
              <a:buChar char="●"/>
              <a:defRPr b="0" i="0" sz="2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2600"/>
              <a:buFont typeface="Arial"/>
              <a:buChar char="○"/>
              <a:defRPr b="0" i="0" sz="2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2600"/>
              <a:buFont typeface="Arial"/>
              <a:buChar char="■"/>
              <a:defRPr b="0" i="0" sz="2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2600"/>
              <a:buFont typeface="Arial"/>
              <a:buChar char="●"/>
              <a:defRPr b="0" i="0" sz="2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2600"/>
              <a:buFont typeface="Arial"/>
              <a:buChar char="○"/>
              <a:defRPr b="0" i="0" sz="2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2600"/>
              <a:buFont typeface="Arial"/>
              <a:buChar char="■"/>
              <a:defRPr b="0" i="0" sz="2600" u="none" cap="none" strike="noStrike">
                <a:solidFill>
                  <a:srgbClr val="000000"/>
                </a:solidFill>
                <a:latin typeface="Arial"/>
                <a:ea typeface="Arial"/>
                <a:cs typeface="Arial"/>
                <a:sym typeface="Arial"/>
              </a:defRPr>
            </a:lvl9pPr>
          </a:lstStyle>
          <a:p/>
        </p:txBody>
      </p:sp>
      <p:sp>
        <p:nvSpPr>
          <p:cNvPr id="179" name="Google Shape;179;p50"/>
          <p:cNvSpPr txBox="1"/>
          <p:nvPr>
            <p:ph idx="1" type="subTitle"/>
          </p:nvPr>
        </p:nvSpPr>
        <p:spPr>
          <a:xfrm>
            <a:off x="724950" y="3161525"/>
            <a:ext cx="3300900" cy="7590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
        <p:nvSpPr>
          <p:cNvPr id="180" name="Google Shape;180;p50"/>
          <p:cNvSpPr txBox="1"/>
          <p:nvPr>
            <p:ph idx="2" type="body"/>
          </p:nvPr>
        </p:nvSpPr>
        <p:spPr>
          <a:xfrm>
            <a:off x="5174225" y="1352625"/>
            <a:ext cx="3374400" cy="3025500"/>
          </a:xfrm>
          <a:prstGeom prst="rect">
            <a:avLst/>
          </a:prstGeom>
          <a:noFill/>
          <a:ln>
            <a:noFill/>
          </a:ln>
        </p:spPr>
        <p:txBody>
          <a:bodyPr anchorCtr="0" anchor="ctr" bIns="91425" lIns="91425" spcFirstLastPara="1" rIns="91425" wrap="square" tIns="91425">
            <a:noAutofit/>
          </a:bodyPr>
          <a:lstStyle>
            <a:lvl1pPr indent="-317500" lvl="0" marL="457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1pPr>
            <a:lvl2pPr indent="-317500" lvl="1" marL="914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indent="-317500" lvl="2" marL="1371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indent="-317500" lvl="3" marL="1828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indent="-317500" lvl="4" marL="22860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indent="-317500" lvl="5" marL="2743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indent="-317500" lvl="6" marL="3200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indent="-317500" lvl="7" marL="3657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indent="-317500" lvl="8" marL="4114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181" name="Google Shape;181;p50"/>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aam slide layout">
  <p:cSld name="4_Taam slide layout">
    <p:spTree>
      <p:nvGrpSpPr>
        <p:cNvPr id="186" name="Shape 186"/>
        <p:cNvGrpSpPr/>
        <p:nvPr/>
      </p:nvGrpSpPr>
      <p:grpSpPr>
        <a:xfrm>
          <a:off x="0" y="0"/>
          <a:ext cx="0" cy="0"/>
          <a:chOff x="0" y="0"/>
          <a:chExt cx="0" cy="0"/>
        </a:xfrm>
      </p:grpSpPr>
      <p:sp>
        <p:nvSpPr>
          <p:cNvPr id="187" name="Google Shape;187;p26"/>
          <p:cNvSpPr/>
          <p:nvPr/>
        </p:nvSpPr>
        <p:spPr>
          <a:xfrm flipH="1" rot="10800000">
            <a:off x="-9562" y="5081850"/>
            <a:ext cx="91632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 name="Google Shape;188;p26"/>
          <p:cNvSpPr/>
          <p:nvPr/>
        </p:nvSpPr>
        <p:spPr>
          <a:xfrm flipH="1" rot="10800000">
            <a:off x="-10125" y="-20250"/>
            <a:ext cx="91587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189" name="Google Shape;189;p26"/>
          <p:cNvPicPr preferRelativeResize="0"/>
          <p:nvPr/>
        </p:nvPicPr>
        <p:blipFill rotWithShape="1">
          <a:blip r:embed="rId2">
            <a:alphaModFix/>
          </a:blip>
          <a:srcRect b="0" l="0" r="0" t="0"/>
          <a:stretch/>
        </p:blipFill>
        <p:spPr>
          <a:xfrm>
            <a:off x="7956956" y="122719"/>
            <a:ext cx="1123820" cy="301256"/>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aam slide layout 1">
  <p:cSld name="4_Taam slide layout_1">
    <p:spTree>
      <p:nvGrpSpPr>
        <p:cNvPr id="26" name="Shape 26"/>
        <p:cNvGrpSpPr/>
        <p:nvPr/>
      </p:nvGrpSpPr>
      <p:grpSpPr>
        <a:xfrm>
          <a:off x="0" y="0"/>
          <a:ext cx="0" cy="0"/>
          <a:chOff x="0" y="0"/>
          <a:chExt cx="0" cy="0"/>
        </a:xfrm>
      </p:grpSpPr>
      <p:sp>
        <p:nvSpPr>
          <p:cNvPr id="27" name="Google Shape;27;p21"/>
          <p:cNvSpPr/>
          <p:nvPr/>
        </p:nvSpPr>
        <p:spPr>
          <a:xfrm flipH="1" rot="10800000">
            <a:off x="-9562" y="5081850"/>
            <a:ext cx="91632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 name="Google Shape;28;p21"/>
          <p:cNvSpPr/>
          <p:nvPr/>
        </p:nvSpPr>
        <p:spPr>
          <a:xfrm flipH="1" rot="10800000">
            <a:off x="-10125" y="-20250"/>
            <a:ext cx="91587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29" name="Google Shape;29;p21"/>
          <p:cNvPicPr preferRelativeResize="0"/>
          <p:nvPr/>
        </p:nvPicPr>
        <p:blipFill rotWithShape="1">
          <a:blip r:embed="rId2">
            <a:alphaModFix/>
          </a:blip>
          <a:srcRect b="0" l="0" r="0" t="0"/>
          <a:stretch/>
        </p:blipFill>
        <p:spPr>
          <a:xfrm>
            <a:off x="7956956" y="122719"/>
            <a:ext cx="1123820" cy="301256"/>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lt2"/>
        </a:solidFill>
      </p:bgPr>
    </p:bg>
    <p:spTree>
      <p:nvGrpSpPr>
        <p:cNvPr id="190" name="Shape 190"/>
        <p:cNvGrpSpPr/>
        <p:nvPr/>
      </p:nvGrpSpPr>
      <p:grpSpPr>
        <a:xfrm>
          <a:off x="0" y="0"/>
          <a:ext cx="0" cy="0"/>
          <a:chOff x="0" y="0"/>
          <a:chExt cx="0" cy="0"/>
        </a:xfrm>
      </p:grpSpPr>
      <p:sp>
        <p:nvSpPr>
          <p:cNvPr id="191" name="Google Shape;191;p68"/>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92" name="Google Shape;192;p68"/>
          <p:cNvGrpSpPr/>
          <p:nvPr/>
        </p:nvGrpSpPr>
        <p:grpSpPr>
          <a:xfrm>
            <a:off x="830392" y="1191256"/>
            <a:ext cx="745763" cy="45826"/>
            <a:chOff x="4580561" y="2589004"/>
            <a:chExt cx="1064464" cy="25200"/>
          </a:xfrm>
        </p:grpSpPr>
        <p:sp>
          <p:nvSpPr>
            <p:cNvPr id="193" name="Google Shape;193;p68"/>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 name="Google Shape;194;p68"/>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95" name="Google Shape;195;p68"/>
          <p:cNvSpPr txBox="1"/>
          <p:nvPr>
            <p:ph type="ctrTitle"/>
          </p:nvPr>
        </p:nvSpPr>
        <p:spPr>
          <a:xfrm>
            <a:off x="729450" y="1322450"/>
            <a:ext cx="7688100" cy="1664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4200"/>
              <a:buNone/>
              <a:defRPr sz="4200"/>
            </a:lvl1pPr>
            <a:lvl2pPr lvl="1" algn="l">
              <a:lnSpc>
                <a:spcPct val="100000"/>
              </a:lnSpc>
              <a:spcBef>
                <a:spcPts val="0"/>
              </a:spcBef>
              <a:spcAft>
                <a:spcPts val="0"/>
              </a:spcAft>
              <a:buSzPts val="4200"/>
              <a:buNone/>
              <a:defRPr sz="4200"/>
            </a:lvl2pPr>
            <a:lvl3pPr lvl="2" algn="l">
              <a:lnSpc>
                <a:spcPct val="100000"/>
              </a:lnSpc>
              <a:spcBef>
                <a:spcPts val="0"/>
              </a:spcBef>
              <a:spcAft>
                <a:spcPts val="0"/>
              </a:spcAft>
              <a:buSzPts val="4200"/>
              <a:buNone/>
              <a:defRPr sz="4200"/>
            </a:lvl3pPr>
            <a:lvl4pPr lvl="3" algn="l">
              <a:lnSpc>
                <a:spcPct val="100000"/>
              </a:lnSpc>
              <a:spcBef>
                <a:spcPts val="0"/>
              </a:spcBef>
              <a:spcAft>
                <a:spcPts val="0"/>
              </a:spcAft>
              <a:buSzPts val="4200"/>
              <a:buNone/>
              <a:defRPr sz="4200"/>
            </a:lvl4pPr>
            <a:lvl5pPr lvl="4" algn="l">
              <a:lnSpc>
                <a:spcPct val="100000"/>
              </a:lnSpc>
              <a:spcBef>
                <a:spcPts val="0"/>
              </a:spcBef>
              <a:spcAft>
                <a:spcPts val="0"/>
              </a:spcAft>
              <a:buSzPts val="4200"/>
              <a:buNone/>
              <a:defRPr sz="4200"/>
            </a:lvl5pPr>
            <a:lvl6pPr lvl="5" algn="l">
              <a:lnSpc>
                <a:spcPct val="100000"/>
              </a:lnSpc>
              <a:spcBef>
                <a:spcPts val="0"/>
              </a:spcBef>
              <a:spcAft>
                <a:spcPts val="0"/>
              </a:spcAft>
              <a:buSzPts val="4200"/>
              <a:buNone/>
              <a:defRPr sz="4200"/>
            </a:lvl6pPr>
            <a:lvl7pPr lvl="6" algn="l">
              <a:lnSpc>
                <a:spcPct val="100000"/>
              </a:lnSpc>
              <a:spcBef>
                <a:spcPts val="0"/>
              </a:spcBef>
              <a:spcAft>
                <a:spcPts val="0"/>
              </a:spcAft>
              <a:buSzPts val="4200"/>
              <a:buNone/>
              <a:defRPr sz="4200"/>
            </a:lvl7pPr>
            <a:lvl8pPr lvl="7" algn="l">
              <a:lnSpc>
                <a:spcPct val="100000"/>
              </a:lnSpc>
              <a:spcBef>
                <a:spcPts val="0"/>
              </a:spcBef>
              <a:spcAft>
                <a:spcPts val="0"/>
              </a:spcAft>
              <a:buSzPts val="4200"/>
              <a:buNone/>
              <a:defRPr sz="4200"/>
            </a:lvl8pPr>
            <a:lvl9pPr lvl="8" algn="l">
              <a:lnSpc>
                <a:spcPct val="100000"/>
              </a:lnSpc>
              <a:spcBef>
                <a:spcPts val="0"/>
              </a:spcBef>
              <a:spcAft>
                <a:spcPts val="0"/>
              </a:spcAft>
              <a:buSzPts val="4200"/>
              <a:buNone/>
              <a:defRPr sz="4200"/>
            </a:lvl9pPr>
          </a:lstStyle>
          <a:p/>
        </p:txBody>
      </p:sp>
      <p:sp>
        <p:nvSpPr>
          <p:cNvPr id="196" name="Google Shape;196;p68"/>
          <p:cNvSpPr txBox="1"/>
          <p:nvPr>
            <p:ph idx="1" type="subTitle"/>
          </p:nvPr>
        </p:nvSpPr>
        <p:spPr>
          <a:xfrm>
            <a:off x="729627" y="3172900"/>
            <a:ext cx="7688100" cy="541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1600"/>
              <a:buNone/>
              <a:defRPr sz="1600"/>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p:txBody>
      </p:sp>
      <p:sp>
        <p:nvSpPr>
          <p:cNvPr id="197" name="Google Shape;197;p68"/>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98" name="Shape 198"/>
        <p:cNvGrpSpPr/>
        <p:nvPr/>
      </p:nvGrpSpPr>
      <p:grpSpPr>
        <a:xfrm>
          <a:off x="0" y="0"/>
          <a:ext cx="0" cy="0"/>
          <a:chOff x="0" y="0"/>
          <a:chExt cx="0" cy="0"/>
        </a:xfrm>
      </p:grpSpPr>
      <p:grpSp>
        <p:nvGrpSpPr>
          <p:cNvPr id="199" name="Google Shape;199;p69"/>
          <p:cNvGrpSpPr/>
          <p:nvPr/>
        </p:nvGrpSpPr>
        <p:grpSpPr>
          <a:xfrm>
            <a:off x="830392" y="1191256"/>
            <a:ext cx="745763" cy="45826"/>
            <a:chOff x="4580561" y="2589004"/>
            <a:chExt cx="1064464" cy="25200"/>
          </a:xfrm>
        </p:grpSpPr>
        <p:sp>
          <p:nvSpPr>
            <p:cNvPr id="200" name="Google Shape;200;p69"/>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 name="Google Shape;201;p69"/>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02" name="Google Shape;202;p69"/>
          <p:cNvSpPr txBox="1"/>
          <p:nvPr>
            <p:ph type="title"/>
          </p:nvPr>
        </p:nvSpPr>
        <p:spPr>
          <a:xfrm>
            <a:off x="729450" y="1322450"/>
            <a:ext cx="7688400" cy="15186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lt1"/>
              </a:buClr>
              <a:buSzPts val="3600"/>
              <a:buNone/>
              <a:defRPr sz="3600">
                <a:solidFill>
                  <a:schemeClr val="lt1"/>
                </a:solidFill>
              </a:defRPr>
            </a:lvl1pPr>
            <a:lvl2pPr lvl="1" algn="l">
              <a:lnSpc>
                <a:spcPct val="100000"/>
              </a:lnSpc>
              <a:spcBef>
                <a:spcPts val="0"/>
              </a:spcBef>
              <a:spcAft>
                <a:spcPts val="0"/>
              </a:spcAft>
              <a:buClr>
                <a:schemeClr val="lt1"/>
              </a:buClr>
              <a:buSzPts val="3600"/>
              <a:buNone/>
              <a:defRPr sz="3600">
                <a:solidFill>
                  <a:schemeClr val="lt1"/>
                </a:solidFill>
              </a:defRPr>
            </a:lvl2pPr>
            <a:lvl3pPr lvl="2" algn="l">
              <a:lnSpc>
                <a:spcPct val="100000"/>
              </a:lnSpc>
              <a:spcBef>
                <a:spcPts val="0"/>
              </a:spcBef>
              <a:spcAft>
                <a:spcPts val="0"/>
              </a:spcAft>
              <a:buClr>
                <a:schemeClr val="lt1"/>
              </a:buClr>
              <a:buSzPts val="3600"/>
              <a:buNone/>
              <a:defRPr sz="3600">
                <a:solidFill>
                  <a:schemeClr val="lt1"/>
                </a:solidFill>
              </a:defRPr>
            </a:lvl3pPr>
            <a:lvl4pPr lvl="3" algn="l">
              <a:lnSpc>
                <a:spcPct val="100000"/>
              </a:lnSpc>
              <a:spcBef>
                <a:spcPts val="0"/>
              </a:spcBef>
              <a:spcAft>
                <a:spcPts val="0"/>
              </a:spcAft>
              <a:buClr>
                <a:schemeClr val="lt1"/>
              </a:buClr>
              <a:buSzPts val="3600"/>
              <a:buNone/>
              <a:defRPr sz="3600">
                <a:solidFill>
                  <a:schemeClr val="lt1"/>
                </a:solidFill>
              </a:defRPr>
            </a:lvl4pPr>
            <a:lvl5pPr lvl="4" algn="l">
              <a:lnSpc>
                <a:spcPct val="100000"/>
              </a:lnSpc>
              <a:spcBef>
                <a:spcPts val="0"/>
              </a:spcBef>
              <a:spcAft>
                <a:spcPts val="0"/>
              </a:spcAft>
              <a:buClr>
                <a:schemeClr val="lt1"/>
              </a:buClr>
              <a:buSzPts val="3600"/>
              <a:buNone/>
              <a:defRPr sz="3600">
                <a:solidFill>
                  <a:schemeClr val="lt1"/>
                </a:solidFill>
              </a:defRPr>
            </a:lvl5pPr>
            <a:lvl6pPr lvl="5" algn="l">
              <a:lnSpc>
                <a:spcPct val="100000"/>
              </a:lnSpc>
              <a:spcBef>
                <a:spcPts val="0"/>
              </a:spcBef>
              <a:spcAft>
                <a:spcPts val="0"/>
              </a:spcAft>
              <a:buClr>
                <a:schemeClr val="lt1"/>
              </a:buClr>
              <a:buSzPts val="3600"/>
              <a:buNone/>
              <a:defRPr sz="3600">
                <a:solidFill>
                  <a:schemeClr val="lt1"/>
                </a:solidFill>
              </a:defRPr>
            </a:lvl6pPr>
            <a:lvl7pPr lvl="6" algn="l">
              <a:lnSpc>
                <a:spcPct val="100000"/>
              </a:lnSpc>
              <a:spcBef>
                <a:spcPts val="0"/>
              </a:spcBef>
              <a:spcAft>
                <a:spcPts val="0"/>
              </a:spcAft>
              <a:buClr>
                <a:schemeClr val="lt1"/>
              </a:buClr>
              <a:buSzPts val="3600"/>
              <a:buNone/>
              <a:defRPr sz="3600">
                <a:solidFill>
                  <a:schemeClr val="lt1"/>
                </a:solidFill>
              </a:defRPr>
            </a:lvl7pPr>
            <a:lvl8pPr lvl="7" algn="l">
              <a:lnSpc>
                <a:spcPct val="100000"/>
              </a:lnSpc>
              <a:spcBef>
                <a:spcPts val="0"/>
              </a:spcBef>
              <a:spcAft>
                <a:spcPts val="0"/>
              </a:spcAft>
              <a:buClr>
                <a:schemeClr val="lt1"/>
              </a:buClr>
              <a:buSzPts val="3600"/>
              <a:buNone/>
              <a:defRPr sz="3600">
                <a:solidFill>
                  <a:schemeClr val="lt1"/>
                </a:solidFill>
              </a:defRPr>
            </a:lvl8pPr>
            <a:lvl9pPr lvl="8" algn="l">
              <a:lnSpc>
                <a:spcPct val="100000"/>
              </a:lnSpc>
              <a:spcBef>
                <a:spcPts val="0"/>
              </a:spcBef>
              <a:spcAft>
                <a:spcPts val="0"/>
              </a:spcAft>
              <a:buClr>
                <a:schemeClr val="lt1"/>
              </a:buClr>
              <a:buSzPts val="3600"/>
              <a:buNone/>
              <a:defRPr sz="3600">
                <a:solidFill>
                  <a:schemeClr val="lt1"/>
                </a:solidFill>
              </a:defRPr>
            </a:lvl9pPr>
          </a:lstStyle>
          <a:p/>
        </p:txBody>
      </p:sp>
      <p:sp>
        <p:nvSpPr>
          <p:cNvPr id="203" name="Google Shape;203;p69"/>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4" name="Shape 204"/>
        <p:cNvGrpSpPr/>
        <p:nvPr/>
      </p:nvGrpSpPr>
      <p:grpSpPr>
        <a:xfrm>
          <a:off x="0" y="0"/>
          <a:ext cx="0" cy="0"/>
          <a:chOff x="0" y="0"/>
          <a:chExt cx="0" cy="0"/>
        </a:xfrm>
      </p:grpSpPr>
      <p:sp>
        <p:nvSpPr>
          <p:cNvPr id="205" name="Google Shape;205;p70"/>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06" name="Google Shape;206;p70"/>
          <p:cNvGrpSpPr/>
          <p:nvPr/>
        </p:nvGrpSpPr>
        <p:grpSpPr>
          <a:xfrm>
            <a:off x="830392" y="1191256"/>
            <a:ext cx="745763" cy="45826"/>
            <a:chOff x="4580561" y="2589004"/>
            <a:chExt cx="1064464" cy="25200"/>
          </a:xfrm>
        </p:grpSpPr>
        <p:sp>
          <p:nvSpPr>
            <p:cNvPr id="207" name="Google Shape;207;p70"/>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 name="Google Shape;208;p70"/>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09" name="Google Shape;209;p70"/>
          <p:cNvSpPr txBox="1"/>
          <p:nvPr>
            <p:ph type="title"/>
          </p:nvPr>
        </p:nvSpPr>
        <p:spPr>
          <a:xfrm>
            <a:off x="729450" y="1318650"/>
            <a:ext cx="7688700" cy="535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600"/>
              <a:buNone/>
              <a:defRPr sz="2600"/>
            </a:lvl1pPr>
            <a:lvl2pPr lvl="1" algn="l">
              <a:lnSpc>
                <a:spcPct val="100000"/>
              </a:lnSpc>
              <a:spcBef>
                <a:spcPts val="0"/>
              </a:spcBef>
              <a:spcAft>
                <a:spcPts val="0"/>
              </a:spcAft>
              <a:buSzPts val="2600"/>
              <a:buNone/>
              <a:defRPr sz="2600"/>
            </a:lvl2pPr>
            <a:lvl3pPr lvl="2" algn="l">
              <a:lnSpc>
                <a:spcPct val="100000"/>
              </a:lnSpc>
              <a:spcBef>
                <a:spcPts val="0"/>
              </a:spcBef>
              <a:spcAft>
                <a:spcPts val="0"/>
              </a:spcAft>
              <a:buSzPts val="2600"/>
              <a:buNone/>
              <a:defRPr sz="2600"/>
            </a:lvl3pPr>
            <a:lvl4pPr lvl="3" algn="l">
              <a:lnSpc>
                <a:spcPct val="100000"/>
              </a:lnSpc>
              <a:spcBef>
                <a:spcPts val="0"/>
              </a:spcBef>
              <a:spcAft>
                <a:spcPts val="0"/>
              </a:spcAft>
              <a:buSzPts val="2600"/>
              <a:buNone/>
              <a:defRPr sz="2600"/>
            </a:lvl4pPr>
            <a:lvl5pPr lvl="4" algn="l">
              <a:lnSpc>
                <a:spcPct val="100000"/>
              </a:lnSpc>
              <a:spcBef>
                <a:spcPts val="0"/>
              </a:spcBef>
              <a:spcAft>
                <a:spcPts val="0"/>
              </a:spcAft>
              <a:buSzPts val="2600"/>
              <a:buNone/>
              <a:defRPr sz="2600"/>
            </a:lvl5pPr>
            <a:lvl6pPr lvl="5" algn="l">
              <a:lnSpc>
                <a:spcPct val="100000"/>
              </a:lnSpc>
              <a:spcBef>
                <a:spcPts val="0"/>
              </a:spcBef>
              <a:spcAft>
                <a:spcPts val="0"/>
              </a:spcAft>
              <a:buSzPts val="2600"/>
              <a:buNone/>
              <a:defRPr sz="2600"/>
            </a:lvl6pPr>
            <a:lvl7pPr lvl="6" algn="l">
              <a:lnSpc>
                <a:spcPct val="100000"/>
              </a:lnSpc>
              <a:spcBef>
                <a:spcPts val="0"/>
              </a:spcBef>
              <a:spcAft>
                <a:spcPts val="0"/>
              </a:spcAft>
              <a:buSzPts val="2600"/>
              <a:buNone/>
              <a:defRPr sz="2600"/>
            </a:lvl7pPr>
            <a:lvl8pPr lvl="7" algn="l">
              <a:lnSpc>
                <a:spcPct val="100000"/>
              </a:lnSpc>
              <a:spcBef>
                <a:spcPts val="0"/>
              </a:spcBef>
              <a:spcAft>
                <a:spcPts val="0"/>
              </a:spcAft>
              <a:buSzPts val="2600"/>
              <a:buNone/>
              <a:defRPr sz="2600"/>
            </a:lvl8pPr>
            <a:lvl9pPr lvl="8" algn="l">
              <a:lnSpc>
                <a:spcPct val="100000"/>
              </a:lnSpc>
              <a:spcBef>
                <a:spcPts val="0"/>
              </a:spcBef>
              <a:spcAft>
                <a:spcPts val="0"/>
              </a:spcAft>
              <a:buSzPts val="2600"/>
              <a:buNone/>
              <a:defRPr sz="2600"/>
            </a:lvl9pPr>
          </a:lstStyle>
          <a:p/>
        </p:txBody>
      </p:sp>
      <p:sp>
        <p:nvSpPr>
          <p:cNvPr id="210" name="Google Shape;210;p70"/>
          <p:cNvSpPr txBox="1"/>
          <p:nvPr>
            <p:ph idx="1" type="body"/>
          </p:nvPr>
        </p:nvSpPr>
        <p:spPr>
          <a:xfrm>
            <a:off x="729450" y="2078875"/>
            <a:ext cx="7688700" cy="2261100"/>
          </a:xfrm>
          <a:prstGeom prst="rect">
            <a:avLst/>
          </a:prstGeom>
          <a:noFill/>
          <a:ln>
            <a:noFill/>
          </a:ln>
        </p:spPr>
        <p:txBody>
          <a:bodyPr anchorCtr="0" anchor="t" bIns="91425" lIns="91425" spcFirstLastPara="1" rIns="91425" wrap="square" tIns="91425">
            <a:norm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0"/>
              </a:spcBef>
              <a:spcAft>
                <a:spcPts val="0"/>
              </a:spcAft>
              <a:buSzPts val="1100"/>
              <a:buChar char="○"/>
              <a:defRPr/>
            </a:lvl2pPr>
            <a:lvl3pPr indent="-298450" lvl="2" marL="1371600" algn="l">
              <a:lnSpc>
                <a:spcPct val="115000"/>
              </a:lnSpc>
              <a:spcBef>
                <a:spcPts val="0"/>
              </a:spcBef>
              <a:spcAft>
                <a:spcPts val="0"/>
              </a:spcAft>
              <a:buSzPts val="1100"/>
              <a:buChar char="■"/>
              <a:defRPr/>
            </a:lvl3pPr>
            <a:lvl4pPr indent="-298450" lvl="3" marL="1828800" algn="l">
              <a:lnSpc>
                <a:spcPct val="115000"/>
              </a:lnSpc>
              <a:spcBef>
                <a:spcPts val="0"/>
              </a:spcBef>
              <a:spcAft>
                <a:spcPts val="0"/>
              </a:spcAft>
              <a:buSzPts val="1100"/>
              <a:buChar char="●"/>
              <a:defRPr/>
            </a:lvl4pPr>
            <a:lvl5pPr indent="-298450" lvl="4" marL="2286000" algn="l">
              <a:lnSpc>
                <a:spcPct val="115000"/>
              </a:lnSpc>
              <a:spcBef>
                <a:spcPts val="0"/>
              </a:spcBef>
              <a:spcAft>
                <a:spcPts val="0"/>
              </a:spcAft>
              <a:buSzPts val="1100"/>
              <a:buChar char="○"/>
              <a:defRPr/>
            </a:lvl5pPr>
            <a:lvl6pPr indent="-298450" lvl="5" marL="2743200" algn="l">
              <a:lnSpc>
                <a:spcPct val="115000"/>
              </a:lnSpc>
              <a:spcBef>
                <a:spcPts val="0"/>
              </a:spcBef>
              <a:spcAft>
                <a:spcPts val="0"/>
              </a:spcAft>
              <a:buSzPts val="1100"/>
              <a:buChar char="■"/>
              <a:defRPr/>
            </a:lvl6pPr>
            <a:lvl7pPr indent="-298450" lvl="6" marL="3200400" algn="l">
              <a:lnSpc>
                <a:spcPct val="115000"/>
              </a:lnSpc>
              <a:spcBef>
                <a:spcPts val="0"/>
              </a:spcBef>
              <a:spcAft>
                <a:spcPts val="0"/>
              </a:spcAft>
              <a:buSzPts val="1100"/>
              <a:buChar char="●"/>
              <a:defRPr/>
            </a:lvl7pPr>
            <a:lvl8pPr indent="-298450" lvl="7" marL="3657600" algn="l">
              <a:lnSpc>
                <a:spcPct val="115000"/>
              </a:lnSpc>
              <a:spcBef>
                <a:spcPts val="0"/>
              </a:spcBef>
              <a:spcAft>
                <a:spcPts val="0"/>
              </a:spcAft>
              <a:buSzPts val="1100"/>
              <a:buChar char="○"/>
              <a:defRPr/>
            </a:lvl8pPr>
            <a:lvl9pPr indent="-298450" lvl="8" marL="4114800" algn="l">
              <a:lnSpc>
                <a:spcPct val="115000"/>
              </a:lnSpc>
              <a:spcBef>
                <a:spcPts val="0"/>
              </a:spcBef>
              <a:spcAft>
                <a:spcPts val="0"/>
              </a:spcAft>
              <a:buSzPts val="1100"/>
              <a:buChar char="■"/>
              <a:defRPr/>
            </a:lvl9pPr>
          </a:lstStyle>
          <a:p/>
        </p:txBody>
      </p:sp>
      <p:sp>
        <p:nvSpPr>
          <p:cNvPr id="211" name="Google Shape;211;p70"/>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12" name="Shape 212"/>
        <p:cNvGrpSpPr/>
        <p:nvPr/>
      </p:nvGrpSpPr>
      <p:grpSpPr>
        <a:xfrm>
          <a:off x="0" y="0"/>
          <a:ext cx="0" cy="0"/>
          <a:chOff x="0" y="0"/>
          <a:chExt cx="0" cy="0"/>
        </a:xfrm>
      </p:grpSpPr>
      <p:sp>
        <p:nvSpPr>
          <p:cNvPr id="213" name="Google Shape;213;p71"/>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14" name="Google Shape;214;p71"/>
          <p:cNvGrpSpPr/>
          <p:nvPr/>
        </p:nvGrpSpPr>
        <p:grpSpPr>
          <a:xfrm>
            <a:off x="830392" y="1191256"/>
            <a:ext cx="745763" cy="45826"/>
            <a:chOff x="4580561" y="2589004"/>
            <a:chExt cx="1064464" cy="25200"/>
          </a:xfrm>
        </p:grpSpPr>
        <p:sp>
          <p:nvSpPr>
            <p:cNvPr id="215" name="Google Shape;215;p71"/>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 name="Google Shape;216;p71"/>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17" name="Google Shape;217;p71"/>
          <p:cNvSpPr txBox="1"/>
          <p:nvPr>
            <p:ph type="title"/>
          </p:nvPr>
        </p:nvSpPr>
        <p:spPr>
          <a:xfrm>
            <a:off x="729450" y="1318650"/>
            <a:ext cx="7688400" cy="535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600"/>
              <a:buNone/>
              <a:defRPr sz="2600"/>
            </a:lvl1pPr>
            <a:lvl2pPr lvl="1" algn="l">
              <a:lnSpc>
                <a:spcPct val="100000"/>
              </a:lnSpc>
              <a:spcBef>
                <a:spcPts val="0"/>
              </a:spcBef>
              <a:spcAft>
                <a:spcPts val="0"/>
              </a:spcAft>
              <a:buSzPts val="2600"/>
              <a:buNone/>
              <a:defRPr sz="2600"/>
            </a:lvl2pPr>
            <a:lvl3pPr lvl="2" algn="l">
              <a:lnSpc>
                <a:spcPct val="100000"/>
              </a:lnSpc>
              <a:spcBef>
                <a:spcPts val="0"/>
              </a:spcBef>
              <a:spcAft>
                <a:spcPts val="0"/>
              </a:spcAft>
              <a:buSzPts val="2600"/>
              <a:buNone/>
              <a:defRPr sz="2600"/>
            </a:lvl3pPr>
            <a:lvl4pPr lvl="3" algn="l">
              <a:lnSpc>
                <a:spcPct val="100000"/>
              </a:lnSpc>
              <a:spcBef>
                <a:spcPts val="0"/>
              </a:spcBef>
              <a:spcAft>
                <a:spcPts val="0"/>
              </a:spcAft>
              <a:buSzPts val="2600"/>
              <a:buNone/>
              <a:defRPr sz="2600"/>
            </a:lvl4pPr>
            <a:lvl5pPr lvl="4" algn="l">
              <a:lnSpc>
                <a:spcPct val="100000"/>
              </a:lnSpc>
              <a:spcBef>
                <a:spcPts val="0"/>
              </a:spcBef>
              <a:spcAft>
                <a:spcPts val="0"/>
              </a:spcAft>
              <a:buSzPts val="2600"/>
              <a:buNone/>
              <a:defRPr sz="2600"/>
            </a:lvl5pPr>
            <a:lvl6pPr lvl="5" algn="l">
              <a:lnSpc>
                <a:spcPct val="100000"/>
              </a:lnSpc>
              <a:spcBef>
                <a:spcPts val="0"/>
              </a:spcBef>
              <a:spcAft>
                <a:spcPts val="0"/>
              </a:spcAft>
              <a:buSzPts val="2600"/>
              <a:buNone/>
              <a:defRPr sz="2600"/>
            </a:lvl6pPr>
            <a:lvl7pPr lvl="6" algn="l">
              <a:lnSpc>
                <a:spcPct val="100000"/>
              </a:lnSpc>
              <a:spcBef>
                <a:spcPts val="0"/>
              </a:spcBef>
              <a:spcAft>
                <a:spcPts val="0"/>
              </a:spcAft>
              <a:buSzPts val="2600"/>
              <a:buNone/>
              <a:defRPr sz="2600"/>
            </a:lvl7pPr>
            <a:lvl8pPr lvl="7" algn="l">
              <a:lnSpc>
                <a:spcPct val="100000"/>
              </a:lnSpc>
              <a:spcBef>
                <a:spcPts val="0"/>
              </a:spcBef>
              <a:spcAft>
                <a:spcPts val="0"/>
              </a:spcAft>
              <a:buSzPts val="2600"/>
              <a:buNone/>
              <a:defRPr sz="2600"/>
            </a:lvl8pPr>
            <a:lvl9pPr lvl="8" algn="l">
              <a:lnSpc>
                <a:spcPct val="100000"/>
              </a:lnSpc>
              <a:spcBef>
                <a:spcPts val="0"/>
              </a:spcBef>
              <a:spcAft>
                <a:spcPts val="0"/>
              </a:spcAft>
              <a:buSzPts val="2600"/>
              <a:buNone/>
              <a:defRPr sz="2600"/>
            </a:lvl9pPr>
          </a:lstStyle>
          <a:p/>
        </p:txBody>
      </p:sp>
      <p:sp>
        <p:nvSpPr>
          <p:cNvPr id="218" name="Google Shape;218;p71"/>
          <p:cNvSpPr txBox="1"/>
          <p:nvPr>
            <p:ph idx="1" type="body"/>
          </p:nvPr>
        </p:nvSpPr>
        <p:spPr>
          <a:xfrm>
            <a:off x="729325" y="2078875"/>
            <a:ext cx="3774300" cy="2261100"/>
          </a:xfrm>
          <a:prstGeom prst="rect">
            <a:avLst/>
          </a:prstGeom>
          <a:noFill/>
          <a:ln>
            <a:noFill/>
          </a:ln>
        </p:spPr>
        <p:txBody>
          <a:bodyPr anchorCtr="0" anchor="t" bIns="91425" lIns="91425" spcFirstLastPara="1" rIns="91425" wrap="square" tIns="91425">
            <a:norm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0"/>
              </a:spcBef>
              <a:spcAft>
                <a:spcPts val="0"/>
              </a:spcAft>
              <a:buSzPts val="1100"/>
              <a:buChar char="○"/>
              <a:defRPr/>
            </a:lvl2pPr>
            <a:lvl3pPr indent="-298450" lvl="2" marL="1371600" algn="l">
              <a:lnSpc>
                <a:spcPct val="115000"/>
              </a:lnSpc>
              <a:spcBef>
                <a:spcPts val="0"/>
              </a:spcBef>
              <a:spcAft>
                <a:spcPts val="0"/>
              </a:spcAft>
              <a:buSzPts val="1100"/>
              <a:buChar char="■"/>
              <a:defRPr/>
            </a:lvl3pPr>
            <a:lvl4pPr indent="-298450" lvl="3" marL="1828800" algn="l">
              <a:lnSpc>
                <a:spcPct val="115000"/>
              </a:lnSpc>
              <a:spcBef>
                <a:spcPts val="0"/>
              </a:spcBef>
              <a:spcAft>
                <a:spcPts val="0"/>
              </a:spcAft>
              <a:buSzPts val="1100"/>
              <a:buChar char="●"/>
              <a:defRPr/>
            </a:lvl4pPr>
            <a:lvl5pPr indent="-298450" lvl="4" marL="2286000" algn="l">
              <a:lnSpc>
                <a:spcPct val="115000"/>
              </a:lnSpc>
              <a:spcBef>
                <a:spcPts val="0"/>
              </a:spcBef>
              <a:spcAft>
                <a:spcPts val="0"/>
              </a:spcAft>
              <a:buSzPts val="1100"/>
              <a:buChar char="○"/>
              <a:defRPr/>
            </a:lvl5pPr>
            <a:lvl6pPr indent="-298450" lvl="5" marL="2743200" algn="l">
              <a:lnSpc>
                <a:spcPct val="115000"/>
              </a:lnSpc>
              <a:spcBef>
                <a:spcPts val="0"/>
              </a:spcBef>
              <a:spcAft>
                <a:spcPts val="0"/>
              </a:spcAft>
              <a:buSzPts val="1100"/>
              <a:buChar char="■"/>
              <a:defRPr/>
            </a:lvl6pPr>
            <a:lvl7pPr indent="-298450" lvl="6" marL="3200400" algn="l">
              <a:lnSpc>
                <a:spcPct val="115000"/>
              </a:lnSpc>
              <a:spcBef>
                <a:spcPts val="0"/>
              </a:spcBef>
              <a:spcAft>
                <a:spcPts val="0"/>
              </a:spcAft>
              <a:buSzPts val="1100"/>
              <a:buChar char="●"/>
              <a:defRPr/>
            </a:lvl7pPr>
            <a:lvl8pPr indent="-298450" lvl="7" marL="3657600" algn="l">
              <a:lnSpc>
                <a:spcPct val="115000"/>
              </a:lnSpc>
              <a:spcBef>
                <a:spcPts val="0"/>
              </a:spcBef>
              <a:spcAft>
                <a:spcPts val="0"/>
              </a:spcAft>
              <a:buSzPts val="1100"/>
              <a:buChar char="○"/>
              <a:defRPr/>
            </a:lvl8pPr>
            <a:lvl9pPr indent="-298450" lvl="8" marL="4114800" algn="l">
              <a:lnSpc>
                <a:spcPct val="115000"/>
              </a:lnSpc>
              <a:spcBef>
                <a:spcPts val="0"/>
              </a:spcBef>
              <a:spcAft>
                <a:spcPts val="0"/>
              </a:spcAft>
              <a:buSzPts val="1100"/>
              <a:buChar char="■"/>
              <a:defRPr/>
            </a:lvl9pPr>
          </a:lstStyle>
          <a:p/>
        </p:txBody>
      </p:sp>
      <p:sp>
        <p:nvSpPr>
          <p:cNvPr id="219" name="Google Shape;219;p71"/>
          <p:cNvSpPr txBox="1"/>
          <p:nvPr>
            <p:ph idx="2" type="body"/>
          </p:nvPr>
        </p:nvSpPr>
        <p:spPr>
          <a:xfrm>
            <a:off x="4643604" y="2078875"/>
            <a:ext cx="3774300" cy="2261100"/>
          </a:xfrm>
          <a:prstGeom prst="rect">
            <a:avLst/>
          </a:prstGeom>
          <a:noFill/>
          <a:ln>
            <a:noFill/>
          </a:ln>
        </p:spPr>
        <p:txBody>
          <a:bodyPr anchorCtr="0" anchor="t" bIns="91425" lIns="91425" spcFirstLastPara="1" rIns="91425" wrap="square" tIns="91425">
            <a:norm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0"/>
              </a:spcBef>
              <a:spcAft>
                <a:spcPts val="0"/>
              </a:spcAft>
              <a:buSzPts val="1100"/>
              <a:buChar char="○"/>
              <a:defRPr/>
            </a:lvl2pPr>
            <a:lvl3pPr indent="-298450" lvl="2" marL="1371600" algn="l">
              <a:lnSpc>
                <a:spcPct val="115000"/>
              </a:lnSpc>
              <a:spcBef>
                <a:spcPts val="0"/>
              </a:spcBef>
              <a:spcAft>
                <a:spcPts val="0"/>
              </a:spcAft>
              <a:buSzPts val="1100"/>
              <a:buChar char="■"/>
              <a:defRPr/>
            </a:lvl3pPr>
            <a:lvl4pPr indent="-298450" lvl="3" marL="1828800" algn="l">
              <a:lnSpc>
                <a:spcPct val="115000"/>
              </a:lnSpc>
              <a:spcBef>
                <a:spcPts val="0"/>
              </a:spcBef>
              <a:spcAft>
                <a:spcPts val="0"/>
              </a:spcAft>
              <a:buSzPts val="1100"/>
              <a:buChar char="●"/>
              <a:defRPr/>
            </a:lvl4pPr>
            <a:lvl5pPr indent="-298450" lvl="4" marL="2286000" algn="l">
              <a:lnSpc>
                <a:spcPct val="115000"/>
              </a:lnSpc>
              <a:spcBef>
                <a:spcPts val="0"/>
              </a:spcBef>
              <a:spcAft>
                <a:spcPts val="0"/>
              </a:spcAft>
              <a:buSzPts val="1100"/>
              <a:buChar char="○"/>
              <a:defRPr/>
            </a:lvl5pPr>
            <a:lvl6pPr indent="-298450" lvl="5" marL="2743200" algn="l">
              <a:lnSpc>
                <a:spcPct val="115000"/>
              </a:lnSpc>
              <a:spcBef>
                <a:spcPts val="0"/>
              </a:spcBef>
              <a:spcAft>
                <a:spcPts val="0"/>
              </a:spcAft>
              <a:buSzPts val="1100"/>
              <a:buChar char="■"/>
              <a:defRPr/>
            </a:lvl6pPr>
            <a:lvl7pPr indent="-298450" lvl="6" marL="3200400" algn="l">
              <a:lnSpc>
                <a:spcPct val="115000"/>
              </a:lnSpc>
              <a:spcBef>
                <a:spcPts val="0"/>
              </a:spcBef>
              <a:spcAft>
                <a:spcPts val="0"/>
              </a:spcAft>
              <a:buSzPts val="1100"/>
              <a:buChar char="●"/>
              <a:defRPr/>
            </a:lvl7pPr>
            <a:lvl8pPr indent="-298450" lvl="7" marL="3657600" algn="l">
              <a:lnSpc>
                <a:spcPct val="115000"/>
              </a:lnSpc>
              <a:spcBef>
                <a:spcPts val="0"/>
              </a:spcBef>
              <a:spcAft>
                <a:spcPts val="0"/>
              </a:spcAft>
              <a:buSzPts val="1100"/>
              <a:buChar char="○"/>
              <a:defRPr/>
            </a:lvl8pPr>
            <a:lvl9pPr indent="-298450" lvl="8" marL="4114800" algn="l">
              <a:lnSpc>
                <a:spcPct val="115000"/>
              </a:lnSpc>
              <a:spcBef>
                <a:spcPts val="0"/>
              </a:spcBef>
              <a:spcAft>
                <a:spcPts val="0"/>
              </a:spcAft>
              <a:buSzPts val="1100"/>
              <a:buChar char="■"/>
              <a:defRPr/>
            </a:lvl9pPr>
          </a:lstStyle>
          <a:p/>
        </p:txBody>
      </p:sp>
      <p:sp>
        <p:nvSpPr>
          <p:cNvPr id="220" name="Google Shape;220;p71"/>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21" name="Shape 221"/>
        <p:cNvGrpSpPr/>
        <p:nvPr/>
      </p:nvGrpSpPr>
      <p:grpSpPr>
        <a:xfrm>
          <a:off x="0" y="0"/>
          <a:ext cx="0" cy="0"/>
          <a:chOff x="0" y="0"/>
          <a:chExt cx="0" cy="0"/>
        </a:xfrm>
      </p:grpSpPr>
      <p:sp>
        <p:nvSpPr>
          <p:cNvPr id="222" name="Google Shape;222;p72"/>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23" name="Google Shape;223;p72"/>
          <p:cNvGrpSpPr/>
          <p:nvPr/>
        </p:nvGrpSpPr>
        <p:grpSpPr>
          <a:xfrm>
            <a:off x="830392" y="1191256"/>
            <a:ext cx="745763" cy="45826"/>
            <a:chOff x="4580561" y="2589004"/>
            <a:chExt cx="1064464" cy="25200"/>
          </a:xfrm>
        </p:grpSpPr>
        <p:sp>
          <p:nvSpPr>
            <p:cNvPr id="224" name="Google Shape;224;p72"/>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 name="Google Shape;225;p72"/>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26" name="Google Shape;226;p72"/>
          <p:cNvSpPr txBox="1"/>
          <p:nvPr>
            <p:ph type="title"/>
          </p:nvPr>
        </p:nvSpPr>
        <p:spPr>
          <a:xfrm>
            <a:off x="729450" y="1318650"/>
            <a:ext cx="7688400" cy="535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600"/>
              <a:buNone/>
              <a:defRPr sz="2600"/>
            </a:lvl1pPr>
            <a:lvl2pPr lvl="1" algn="l">
              <a:lnSpc>
                <a:spcPct val="100000"/>
              </a:lnSpc>
              <a:spcBef>
                <a:spcPts val="0"/>
              </a:spcBef>
              <a:spcAft>
                <a:spcPts val="0"/>
              </a:spcAft>
              <a:buSzPts val="2600"/>
              <a:buNone/>
              <a:defRPr sz="2600"/>
            </a:lvl2pPr>
            <a:lvl3pPr lvl="2" algn="l">
              <a:lnSpc>
                <a:spcPct val="100000"/>
              </a:lnSpc>
              <a:spcBef>
                <a:spcPts val="0"/>
              </a:spcBef>
              <a:spcAft>
                <a:spcPts val="0"/>
              </a:spcAft>
              <a:buSzPts val="2600"/>
              <a:buNone/>
              <a:defRPr sz="2600"/>
            </a:lvl3pPr>
            <a:lvl4pPr lvl="3" algn="l">
              <a:lnSpc>
                <a:spcPct val="100000"/>
              </a:lnSpc>
              <a:spcBef>
                <a:spcPts val="0"/>
              </a:spcBef>
              <a:spcAft>
                <a:spcPts val="0"/>
              </a:spcAft>
              <a:buSzPts val="2600"/>
              <a:buNone/>
              <a:defRPr sz="2600"/>
            </a:lvl4pPr>
            <a:lvl5pPr lvl="4" algn="l">
              <a:lnSpc>
                <a:spcPct val="100000"/>
              </a:lnSpc>
              <a:spcBef>
                <a:spcPts val="0"/>
              </a:spcBef>
              <a:spcAft>
                <a:spcPts val="0"/>
              </a:spcAft>
              <a:buSzPts val="2600"/>
              <a:buNone/>
              <a:defRPr sz="2600"/>
            </a:lvl5pPr>
            <a:lvl6pPr lvl="5" algn="l">
              <a:lnSpc>
                <a:spcPct val="100000"/>
              </a:lnSpc>
              <a:spcBef>
                <a:spcPts val="0"/>
              </a:spcBef>
              <a:spcAft>
                <a:spcPts val="0"/>
              </a:spcAft>
              <a:buSzPts val="2600"/>
              <a:buNone/>
              <a:defRPr sz="2600"/>
            </a:lvl6pPr>
            <a:lvl7pPr lvl="6" algn="l">
              <a:lnSpc>
                <a:spcPct val="100000"/>
              </a:lnSpc>
              <a:spcBef>
                <a:spcPts val="0"/>
              </a:spcBef>
              <a:spcAft>
                <a:spcPts val="0"/>
              </a:spcAft>
              <a:buSzPts val="2600"/>
              <a:buNone/>
              <a:defRPr sz="2600"/>
            </a:lvl7pPr>
            <a:lvl8pPr lvl="7" algn="l">
              <a:lnSpc>
                <a:spcPct val="100000"/>
              </a:lnSpc>
              <a:spcBef>
                <a:spcPts val="0"/>
              </a:spcBef>
              <a:spcAft>
                <a:spcPts val="0"/>
              </a:spcAft>
              <a:buSzPts val="2600"/>
              <a:buNone/>
              <a:defRPr sz="2600"/>
            </a:lvl8pPr>
            <a:lvl9pPr lvl="8" algn="l">
              <a:lnSpc>
                <a:spcPct val="100000"/>
              </a:lnSpc>
              <a:spcBef>
                <a:spcPts val="0"/>
              </a:spcBef>
              <a:spcAft>
                <a:spcPts val="0"/>
              </a:spcAft>
              <a:buSzPts val="2600"/>
              <a:buNone/>
              <a:defRPr sz="2600"/>
            </a:lvl9pPr>
          </a:lstStyle>
          <a:p/>
        </p:txBody>
      </p:sp>
      <p:sp>
        <p:nvSpPr>
          <p:cNvPr id="227" name="Google Shape;227;p72"/>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28" name="Shape 228"/>
        <p:cNvGrpSpPr/>
        <p:nvPr/>
      </p:nvGrpSpPr>
      <p:grpSpPr>
        <a:xfrm>
          <a:off x="0" y="0"/>
          <a:ext cx="0" cy="0"/>
          <a:chOff x="0" y="0"/>
          <a:chExt cx="0" cy="0"/>
        </a:xfrm>
      </p:grpSpPr>
      <p:sp>
        <p:nvSpPr>
          <p:cNvPr id="229" name="Google Shape;229;p73"/>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30" name="Google Shape;230;p73"/>
          <p:cNvGrpSpPr/>
          <p:nvPr/>
        </p:nvGrpSpPr>
        <p:grpSpPr>
          <a:xfrm>
            <a:off x="830392" y="1191256"/>
            <a:ext cx="745763" cy="45826"/>
            <a:chOff x="4580561" y="2589004"/>
            <a:chExt cx="1064464" cy="25200"/>
          </a:xfrm>
        </p:grpSpPr>
        <p:sp>
          <p:nvSpPr>
            <p:cNvPr id="231" name="Google Shape;231;p73"/>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2" name="Google Shape;232;p73"/>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33" name="Google Shape;233;p73"/>
          <p:cNvSpPr txBox="1"/>
          <p:nvPr>
            <p:ph type="title"/>
          </p:nvPr>
        </p:nvSpPr>
        <p:spPr>
          <a:xfrm>
            <a:off x="730000" y="1318650"/>
            <a:ext cx="3300900" cy="13815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600"/>
              <a:buNone/>
              <a:defRPr sz="2600"/>
            </a:lvl1pPr>
            <a:lvl2pPr lvl="1" algn="l">
              <a:lnSpc>
                <a:spcPct val="100000"/>
              </a:lnSpc>
              <a:spcBef>
                <a:spcPts val="0"/>
              </a:spcBef>
              <a:spcAft>
                <a:spcPts val="0"/>
              </a:spcAft>
              <a:buSzPts val="2600"/>
              <a:buNone/>
              <a:defRPr sz="2600"/>
            </a:lvl2pPr>
            <a:lvl3pPr lvl="2" algn="l">
              <a:lnSpc>
                <a:spcPct val="100000"/>
              </a:lnSpc>
              <a:spcBef>
                <a:spcPts val="0"/>
              </a:spcBef>
              <a:spcAft>
                <a:spcPts val="0"/>
              </a:spcAft>
              <a:buSzPts val="2600"/>
              <a:buNone/>
              <a:defRPr sz="2600"/>
            </a:lvl3pPr>
            <a:lvl4pPr lvl="3" algn="l">
              <a:lnSpc>
                <a:spcPct val="100000"/>
              </a:lnSpc>
              <a:spcBef>
                <a:spcPts val="0"/>
              </a:spcBef>
              <a:spcAft>
                <a:spcPts val="0"/>
              </a:spcAft>
              <a:buSzPts val="2600"/>
              <a:buNone/>
              <a:defRPr sz="2600"/>
            </a:lvl4pPr>
            <a:lvl5pPr lvl="4" algn="l">
              <a:lnSpc>
                <a:spcPct val="100000"/>
              </a:lnSpc>
              <a:spcBef>
                <a:spcPts val="0"/>
              </a:spcBef>
              <a:spcAft>
                <a:spcPts val="0"/>
              </a:spcAft>
              <a:buSzPts val="2600"/>
              <a:buNone/>
              <a:defRPr sz="2600"/>
            </a:lvl5pPr>
            <a:lvl6pPr lvl="5" algn="l">
              <a:lnSpc>
                <a:spcPct val="100000"/>
              </a:lnSpc>
              <a:spcBef>
                <a:spcPts val="0"/>
              </a:spcBef>
              <a:spcAft>
                <a:spcPts val="0"/>
              </a:spcAft>
              <a:buSzPts val="2600"/>
              <a:buNone/>
              <a:defRPr sz="2600"/>
            </a:lvl6pPr>
            <a:lvl7pPr lvl="6" algn="l">
              <a:lnSpc>
                <a:spcPct val="100000"/>
              </a:lnSpc>
              <a:spcBef>
                <a:spcPts val="0"/>
              </a:spcBef>
              <a:spcAft>
                <a:spcPts val="0"/>
              </a:spcAft>
              <a:buSzPts val="2600"/>
              <a:buNone/>
              <a:defRPr sz="2600"/>
            </a:lvl7pPr>
            <a:lvl8pPr lvl="7" algn="l">
              <a:lnSpc>
                <a:spcPct val="100000"/>
              </a:lnSpc>
              <a:spcBef>
                <a:spcPts val="0"/>
              </a:spcBef>
              <a:spcAft>
                <a:spcPts val="0"/>
              </a:spcAft>
              <a:buSzPts val="2600"/>
              <a:buNone/>
              <a:defRPr sz="2600"/>
            </a:lvl8pPr>
            <a:lvl9pPr lvl="8" algn="l">
              <a:lnSpc>
                <a:spcPct val="100000"/>
              </a:lnSpc>
              <a:spcBef>
                <a:spcPts val="0"/>
              </a:spcBef>
              <a:spcAft>
                <a:spcPts val="0"/>
              </a:spcAft>
              <a:buSzPts val="2600"/>
              <a:buNone/>
              <a:defRPr sz="2600"/>
            </a:lvl9pPr>
          </a:lstStyle>
          <a:p/>
        </p:txBody>
      </p:sp>
      <p:sp>
        <p:nvSpPr>
          <p:cNvPr id="234" name="Google Shape;234;p73"/>
          <p:cNvSpPr txBox="1"/>
          <p:nvPr>
            <p:ph idx="1" type="body"/>
          </p:nvPr>
        </p:nvSpPr>
        <p:spPr>
          <a:xfrm>
            <a:off x="721225" y="2781725"/>
            <a:ext cx="3300900" cy="1597500"/>
          </a:xfrm>
          <a:prstGeom prst="rect">
            <a:avLst/>
          </a:prstGeom>
          <a:noFill/>
          <a:ln>
            <a:noFill/>
          </a:ln>
        </p:spPr>
        <p:txBody>
          <a:bodyPr anchorCtr="0" anchor="t" bIns="91425" lIns="91425" spcFirstLastPara="1" rIns="91425" wrap="square" tIns="91425">
            <a:norm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0"/>
              </a:spcBef>
              <a:spcAft>
                <a:spcPts val="0"/>
              </a:spcAft>
              <a:buSzPts val="1100"/>
              <a:buChar char="○"/>
              <a:defRPr/>
            </a:lvl2pPr>
            <a:lvl3pPr indent="-298450" lvl="2" marL="1371600" algn="l">
              <a:lnSpc>
                <a:spcPct val="115000"/>
              </a:lnSpc>
              <a:spcBef>
                <a:spcPts val="0"/>
              </a:spcBef>
              <a:spcAft>
                <a:spcPts val="0"/>
              </a:spcAft>
              <a:buSzPts val="1100"/>
              <a:buChar char="■"/>
              <a:defRPr/>
            </a:lvl3pPr>
            <a:lvl4pPr indent="-298450" lvl="3" marL="1828800" algn="l">
              <a:lnSpc>
                <a:spcPct val="115000"/>
              </a:lnSpc>
              <a:spcBef>
                <a:spcPts val="0"/>
              </a:spcBef>
              <a:spcAft>
                <a:spcPts val="0"/>
              </a:spcAft>
              <a:buSzPts val="1100"/>
              <a:buChar char="●"/>
              <a:defRPr/>
            </a:lvl4pPr>
            <a:lvl5pPr indent="-298450" lvl="4" marL="2286000" algn="l">
              <a:lnSpc>
                <a:spcPct val="115000"/>
              </a:lnSpc>
              <a:spcBef>
                <a:spcPts val="0"/>
              </a:spcBef>
              <a:spcAft>
                <a:spcPts val="0"/>
              </a:spcAft>
              <a:buSzPts val="1100"/>
              <a:buChar char="○"/>
              <a:defRPr/>
            </a:lvl5pPr>
            <a:lvl6pPr indent="-298450" lvl="5" marL="2743200" algn="l">
              <a:lnSpc>
                <a:spcPct val="115000"/>
              </a:lnSpc>
              <a:spcBef>
                <a:spcPts val="0"/>
              </a:spcBef>
              <a:spcAft>
                <a:spcPts val="0"/>
              </a:spcAft>
              <a:buSzPts val="1100"/>
              <a:buChar char="■"/>
              <a:defRPr/>
            </a:lvl6pPr>
            <a:lvl7pPr indent="-298450" lvl="6" marL="3200400" algn="l">
              <a:lnSpc>
                <a:spcPct val="115000"/>
              </a:lnSpc>
              <a:spcBef>
                <a:spcPts val="0"/>
              </a:spcBef>
              <a:spcAft>
                <a:spcPts val="0"/>
              </a:spcAft>
              <a:buSzPts val="1100"/>
              <a:buChar char="●"/>
              <a:defRPr/>
            </a:lvl7pPr>
            <a:lvl8pPr indent="-298450" lvl="7" marL="3657600" algn="l">
              <a:lnSpc>
                <a:spcPct val="115000"/>
              </a:lnSpc>
              <a:spcBef>
                <a:spcPts val="0"/>
              </a:spcBef>
              <a:spcAft>
                <a:spcPts val="0"/>
              </a:spcAft>
              <a:buSzPts val="1100"/>
              <a:buChar char="○"/>
              <a:defRPr/>
            </a:lvl8pPr>
            <a:lvl9pPr indent="-298450" lvl="8" marL="4114800" algn="l">
              <a:lnSpc>
                <a:spcPct val="115000"/>
              </a:lnSpc>
              <a:spcBef>
                <a:spcPts val="0"/>
              </a:spcBef>
              <a:spcAft>
                <a:spcPts val="0"/>
              </a:spcAft>
              <a:buSzPts val="1100"/>
              <a:buChar char="■"/>
              <a:defRPr/>
            </a:lvl9pPr>
          </a:lstStyle>
          <a:p/>
        </p:txBody>
      </p:sp>
      <p:sp>
        <p:nvSpPr>
          <p:cNvPr id="235" name="Google Shape;235;p73"/>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236" name="Shape 236"/>
        <p:cNvGrpSpPr/>
        <p:nvPr/>
      </p:nvGrpSpPr>
      <p:grpSpPr>
        <a:xfrm>
          <a:off x="0" y="0"/>
          <a:ext cx="0" cy="0"/>
          <a:chOff x="0" y="0"/>
          <a:chExt cx="0" cy="0"/>
        </a:xfrm>
      </p:grpSpPr>
      <p:grpSp>
        <p:nvGrpSpPr>
          <p:cNvPr id="237" name="Google Shape;237;p74"/>
          <p:cNvGrpSpPr/>
          <p:nvPr/>
        </p:nvGrpSpPr>
        <p:grpSpPr>
          <a:xfrm>
            <a:off x="830392" y="4169130"/>
            <a:ext cx="745763" cy="45826"/>
            <a:chOff x="4580561" y="2589004"/>
            <a:chExt cx="1064464" cy="25200"/>
          </a:xfrm>
        </p:grpSpPr>
        <p:sp>
          <p:nvSpPr>
            <p:cNvPr id="238" name="Google Shape;238;p74"/>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9" name="Google Shape;239;p74"/>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40" name="Google Shape;240;p74"/>
          <p:cNvSpPr txBox="1"/>
          <p:nvPr>
            <p:ph type="title"/>
          </p:nvPr>
        </p:nvSpPr>
        <p:spPr>
          <a:xfrm>
            <a:off x="729450" y="864300"/>
            <a:ext cx="7021200" cy="29850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Clr>
                <a:schemeClr val="lt1"/>
              </a:buClr>
              <a:buSzPts val="3600"/>
              <a:buNone/>
              <a:defRPr sz="3600">
                <a:solidFill>
                  <a:schemeClr val="lt1"/>
                </a:solidFill>
              </a:defRPr>
            </a:lvl1pPr>
            <a:lvl2pPr lvl="1" algn="l">
              <a:lnSpc>
                <a:spcPct val="100000"/>
              </a:lnSpc>
              <a:spcBef>
                <a:spcPts val="0"/>
              </a:spcBef>
              <a:spcAft>
                <a:spcPts val="0"/>
              </a:spcAft>
              <a:buClr>
                <a:schemeClr val="lt1"/>
              </a:buClr>
              <a:buSzPts val="3600"/>
              <a:buNone/>
              <a:defRPr sz="3600">
                <a:solidFill>
                  <a:schemeClr val="lt1"/>
                </a:solidFill>
              </a:defRPr>
            </a:lvl2pPr>
            <a:lvl3pPr lvl="2" algn="l">
              <a:lnSpc>
                <a:spcPct val="100000"/>
              </a:lnSpc>
              <a:spcBef>
                <a:spcPts val="0"/>
              </a:spcBef>
              <a:spcAft>
                <a:spcPts val="0"/>
              </a:spcAft>
              <a:buClr>
                <a:schemeClr val="lt1"/>
              </a:buClr>
              <a:buSzPts val="3600"/>
              <a:buNone/>
              <a:defRPr sz="3600">
                <a:solidFill>
                  <a:schemeClr val="lt1"/>
                </a:solidFill>
              </a:defRPr>
            </a:lvl3pPr>
            <a:lvl4pPr lvl="3" algn="l">
              <a:lnSpc>
                <a:spcPct val="100000"/>
              </a:lnSpc>
              <a:spcBef>
                <a:spcPts val="0"/>
              </a:spcBef>
              <a:spcAft>
                <a:spcPts val="0"/>
              </a:spcAft>
              <a:buClr>
                <a:schemeClr val="lt1"/>
              </a:buClr>
              <a:buSzPts val="3600"/>
              <a:buNone/>
              <a:defRPr sz="3600">
                <a:solidFill>
                  <a:schemeClr val="lt1"/>
                </a:solidFill>
              </a:defRPr>
            </a:lvl4pPr>
            <a:lvl5pPr lvl="4" algn="l">
              <a:lnSpc>
                <a:spcPct val="100000"/>
              </a:lnSpc>
              <a:spcBef>
                <a:spcPts val="0"/>
              </a:spcBef>
              <a:spcAft>
                <a:spcPts val="0"/>
              </a:spcAft>
              <a:buClr>
                <a:schemeClr val="lt1"/>
              </a:buClr>
              <a:buSzPts val="3600"/>
              <a:buNone/>
              <a:defRPr sz="3600">
                <a:solidFill>
                  <a:schemeClr val="lt1"/>
                </a:solidFill>
              </a:defRPr>
            </a:lvl5pPr>
            <a:lvl6pPr lvl="5" algn="l">
              <a:lnSpc>
                <a:spcPct val="100000"/>
              </a:lnSpc>
              <a:spcBef>
                <a:spcPts val="0"/>
              </a:spcBef>
              <a:spcAft>
                <a:spcPts val="0"/>
              </a:spcAft>
              <a:buClr>
                <a:schemeClr val="lt1"/>
              </a:buClr>
              <a:buSzPts val="3600"/>
              <a:buNone/>
              <a:defRPr sz="3600">
                <a:solidFill>
                  <a:schemeClr val="lt1"/>
                </a:solidFill>
              </a:defRPr>
            </a:lvl6pPr>
            <a:lvl7pPr lvl="6" algn="l">
              <a:lnSpc>
                <a:spcPct val="100000"/>
              </a:lnSpc>
              <a:spcBef>
                <a:spcPts val="0"/>
              </a:spcBef>
              <a:spcAft>
                <a:spcPts val="0"/>
              </a:spcAft>
              <a:buClr>
                <a:schemeClr val="lt1"/>
              </a:buClr>
              <a:buSzPts val="3600"/>
              <a:buNone/>
              <a:defRPr sz="3600">
                <a:solidFill>
                  <a:schemeClr val="lt1"/>
                </a:solidFill>
              </a:defRPr>
            </a:lvl7pPr>
            <a:lvl8pPr lvl="7" algn="l">
              <a:lnSpc>
                <a:spcPct val="100000"/>
              </a:lnSpc>
              <a:spcBef>
                <a:spcPts val="0"/>
              </a:spcBef>
              <a:spcAft>
                <a:spcPts val="0"/>
              </a:spcAft>
              <a:buClr>
                <a:schemeClr val="lt1"/>
              </a:buClr>
              <a:buSzPts val="3600"/>
              <a:buNone/>
              <a:defRPr sz="3600">
                <a:solidFill>
                  <a:schemeClr val="lt1"/>
                </a:solidFill>
              </a:defRPr>
            </a:lvl8pPr>
            <a:lvl9pPr lvl="8" algn="l">
              <a:lnSpc>
                <a:spcPct val="100000"/>
              </a:lnSpc>
              <a:spcBef>
                <a:spcPts val="0"/>
              </a:spcBef>
              <a:spcAft>
                <a:spcPts val="0"/>
              </a:spcAft>
              <a:buClr>
                <a:schemeClr val="lt1"/>
              </a:buClr>
              <a:buSzPts val="3600"/>
              <a:buNone/>
              <a:defRPr sz="3600">
                <a:solidFill>
                  <a:schemeClr val="lt1"/>
                </a:solidFill>
              </a:defRPr>
            </a:lvl9pPr>
          </a:lstStyle>
          <a:p/>
        </p:txBody>
      </p:sp>
      <p:sp>
        <p:nvSpPr>
          <p:cNvPr id="241" name="Google Shape;241;p74"/>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42" name="Shape 242"/>
        <p:cNvGrpSpPr/>
        <p:nvPr/>
      </p:nvGrpSpPr>
      <p:grpSpPr>
        <a:xfrm>
          <a:off x="0" y="0"/>
          <a:ext cx="0" cy="0"/>
          <a:chOff x="0" y="0"/>
          <a:chExt cx="0" cy="0"/>
        </a:xfrm>
      </p:grpSpPr>
      <p:sp>
        <p:nvSpPr>
          <p:cNvPr id="243" name="Google Shape;243;p75"/>
          <p:cNvSpPr/>
          <p:nvPr/>
        </p:nvSpPr>
        <p:spPr>
          <a:xfrm>
            <a:off x="0" y="0"/>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44" name="Google Shape;244;p75"/>
          <p:cNvGrpSpPr/>
          <p:nvPr/>
        </p:nvGrpSpPr>
        <p:grpSpPr>
          <a:xfrm>
            <a:off x="830392" y="1191256"/>
            <a:ext cx="745763" cy="45826"/>
            <a:chOff x="4580561" y="2589004"/>
            <a:chExt cx="1064464" cy="25200"/>
          </a:xfrm>
        </p:grpSpPr>
        <p:sp>
          <p:nvSpPr>
            <p:cNvPr id="245" name="Google Shape;245;p75"/>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6" name="Google Shape;246;p75"/>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47" name="Google Shape;247;p75"/>
          <p:cNvSpPr txBox="1"/>
          <p:nvPr>
            <p:ph type="title"/>
          </p:nvPr>
        </p:nvSpPr>
        <p:spPr>
          <a:xfrm>
            <a:off x="730000" y="1318650"/>
            <a:ext cx="3300900" cy="1687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600"/>
              <a:buNone/>
              <a:defRPr sz="2600"/>
            </a:lvl1pPr>
            <a:lvl2pPr lvl="1" algn="l">
              <a:lnSpc>
                <a:spcPct val="100000"/>
              </a:lnSpc>
              <a:spcBef>
                <a:spcPts val="0"/>
              </a:spcBef>
              <a:spcAft>
                <a:spcPts val="0"/>
              </a:spcAft>
              <a:buSzPts val="2600"/>
              <a:buNone/>
              <a:defRPr sz="2600"/>
            </a:lvl2pPr>
            <a:lvl3pPr lvl="2" algn="l">
              <a:lnSpc>
                <a:spcPct val="100000"/>
              </a:lnSpc>
              <a:spcBef>
                <a:spcPts val="0"/>
              </a:spcBef>
              <a:spcAft>
                <a:spcPts val="0"/>
              </a:spcAft>
              <a:buSzPts val="2600"/>
              <a:buNone/>
              <a:defRPr sz="2600"/>
            </a:lvl3pPr>
            <a:lvl4pPr lvl="3" algn="l">
              <a:lnSpc>
                <a:spcPct val="100000"/>
              </a:lnSpc>
              <a:spcBef>
                <a:spcPts val="0"/>
              </a:spcBef>
              <a:spcAft>
                <a:spcPts val="0"/>
              </a:spcAft>
              <a:buSzPts val="2600"/>
              <a:buNone/>
              <a:defRPr sz="2600"/>
            </a:lvl4pPr>
            <a:lvl5pPr lvl="4" algn="l">
              <a:lnSpc>
                <a:spcPct val="100000"/>
              </a:lnSpc>
              <a:spcBef>
                <a:spcPts val="0"/>
              </a:spcBef>
              <a:spcAft>
                <a:spcPts val="0"/>
              </a:spcAft>
              <a:buSzPts val="2600"/>
              <a:buNone/>
              <a:defRPr sz="2600"/>
            </a:lvl5pPr>
            <a:lvl6pPr lvl="5" algn="l">
              <a:lnSpc>
                <a:spcPct val="100000"/>
              </a:lnSpc>
              <a:spcBef>
                <a:spcPts val="0"/>
              </a:spcBef>
              <a:spcAft>
                <a:spcPts val="0"/>
              </a:spcAft>
              <a:buSzPts val="2600"/>
              <a:buNone/>
              <a:defRPr sz="2600"/>
            </a:lvl6pPr>
            <a:lvl7pPr lvl="6" algn="l">
              <a:lnSpc>
                <a:spcPct val="100000"/>
              </a:lnSpc>
              <a:spcBef>
                <a:spcPts val="0"/>
              </a:spcBef>
              <a:spcAft>
                <a:spcPts val="0"/>
              </a:spcAft>
              <a:buSzPts val="2600"/>
              <a:buNone/>
              <a:defRPr sz="2600"/>
            </a:lvl7pPr>
            <a:lvl8pPr lvl="7" algn="l">
              <a:lnSpc>
                <a:spcPct val="100000"/>
              </a:lnSpc>
              <a:spcBef>
                <a:spcPts val="0"/>
              </a:spcBef>
              <a:spcAft>
                <a:spcPts val="0"/>
              </a:spcAft>
              <a:buSzPts val="2600"/>
              <a:buNone/>
              <a:defRPr sz="2600"/>
            </a:lvl8pPr>
            <a:lvl9pPr lvl="8" algn="l">
              <a:lnSpc>
                <a:spcPct val="100000"/>
              </a:lnSpc>
              <a:spcBef>
                <a:spcPts val="0"/>
              </a:spcBef>
              <a:spcAft>
                <a:spcPts val="0"/>
              </a:spcAft>
              <a:buSzPts val="2600"/>
              <a:buNone/>
              <a:defRPr sz="2600"/>
            </a:lvl9pPr>
          </a:lstStyle>
          <a:p/>
        </p:txBody>
      </p:sp>
      <p:sp>
        <p:nvSpPr>
          <p:cNvPr id="248" name="Google Shape;248;p75"/>
          <p:cNvSpPr txBox="1"/>
          <p:nvPr>
            <p:ph idx="1" type="subTitle"/>
          </p:nvPr>
        </p:nvSpPr>
        <p:spPr>
          <a:xfrm>
            <a:off x="724950" y="3161525"/>
            <a:ext cx="3300900" cy="7590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1600"/>
              <a:buNone/>
              <a:defRPr sz="1600"/>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p:txBody>
      </p:sp>
      <p:sp>
        <p:nvSpPr>
          <p:cNvPr id="249" name="Google Shape;249;p75"/>
          <p:cNvSpPr txBox="1"/>
          <p:nvPr>
            <p:ph idx="2" type="body"/>
          </p:nvPr>
        </p:nvSpPr>
        <p:spPr>
          <a:xfrm>
            <a:off x="5174225" y="1352625"/>
            <a:ext cx="3374400" cy="3025500"/>
          </a:xfrm>
          <a:prstGeom prst="rect">
            <a:avLst/>
          </a:prstGeom>
          <a:noFill/>
          <a:ln>
            <a:noFill/>
          </a:ln>
        </p:spPr>
        <p:txBody>
          <a:bodyPr anchorCtr="0" anchor="t" bIns="91425" lIns="91425" spcFirstLastPara="1" rIns="91425" wrap="square" tIns="91425">
            <a:norm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0"/>
              </a:spcBef>
              <a:spcAft>
                <a:spcPts val="0"/>
              </a:spcAft>
              <a:buSzPts val="1100"/>
              <a:buChar char="○"/>
              <a:defRPr/>
            </a:lvl2pPr>
            <a:lvl3pPr indent="-298450" lvl="2" marL="1371600" algn="l">
              <a:lnSpc>
                <a:spcPct val="115000"/>
              </a:lnSpc>
              <a:spcBef>
                <a:spcPts val="0"/>
              </a:spcBef>
              <a:spcAft>
                <a:spcPts val="0"/>
              </a:spcAft>
              <a:buSzPts val="1100"/>
              <a:buChar char="■"/>
              <a:defRPr/>
            </a:lvl3pPr>
            <a:lvl4pPr indent="-298450" lvl="3" marL="1828800" algn="l">
              <a:lnSpc>
                <a:spcPct val="115000"/>
              </a:lnSpc>
              <a:spcBef>
                <a:spcPts val="0"/>
              </a:spcBef>
              <a:spcAft>
                <a:spcPts val="0"/>
              </a:spcAft>
              <a:buSzPts val="1100"/>
              <a:buChar char="●"/>
              <a:defRPr/>
            </a:lvl4pPr>
            <a:lvl5pPr indent="-298450" lvl="4" marL="2286000" algn="l">
              <a:lnSpc>
                <a:spcPct val="115000"/>
              </a:lnSpc>
              <a:spcBef>
                <a:spcPts val="0"/>
              </a:spcBef>
              <a:spcAft>
                <a:spcPts val="0"/>
              </a:spcAft>
              <a:buSzPts val="1100"/>
              <a:buChar char="○"/>
              <a:defRPr/>
            </a:lvl5pPr>
            <a:lvl6pPr indent="-298450" lvl="5" marL="2743200" algn="l">
              <a:lnSpc>
                <a:spcPct val="115000"/>
              </a:lnSpc>
              <a:spcBef>
                <a:spcPts val="0"/>
              </a:spcBef>
              <a:spcAft>
                <a:spcPts val="0"/>
              </a:spcAft>
              <a:buSzPts val="1100"/>
              <a:buChar char="■"/>
              <a:defRPr/>
            </a:lvl6pPr>
            <a:lvl7pPr indent="-298450" lvl="6" marL="3200400" algn="l">
              <a:lnSpc>
                <a:spcPct val="115000"/>
              </a:lnSpc>
              <a:spcBef>
                <a:spcPts val="0"/>
              </a:spcBef>
              <a:spcAft>
                <a:spcPts val="0"/>
              </a:spcAft>
              <a:buSzPts val="1100"/>
              <a:buChar char="●"/>
              <a:defRPr/>
            </a:lvl7pPr>
            <a:lvl8pPr indent="-298450" lvl="7" marL="3657600" algn="l">
              <a:lnSpc>
                <a:spcPct val="115000"/>
              </a:lnSpc>
              <a:spcBef>
                <a:spcPts val="0"/>
              </a:spcBef>
              <a:spcAft>
                <a:spcPts val="0"/>
              </a:spcAft>
              <a:buSzPts val="1100"/>
              <a:buChar char="○"/>
              <a:defRPr/>
            </a:lvl8pPr>
            <a:lvl9pPr indent="-298450" lvl="8" marL="4114800" algn="l">
              <a:lnSpc>
                <a:spcPct val="115000"/>
              </a:lnSpc>
              <a:spcBef>
                <a:spcPts val="0"/>
              </a:spcBef>
              <a:spcAft>
                <a:spcPts val="0"/>
              </a:spcAft>
              <a:buSzPts val="1100"/>
              <a:buChar char="■"/>
              <a:defRPr/>
            </a:lvl9pPr>
          </a:lstStyle>
          <a:p/>
        </p:txBody>
      </p:sp>
      <p:sp>
        <p:nvSpPr>
          <p:cNvPr id="250" name="Google Shape;250;p75"/>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51" name="Shape 251"/>
        <p:cNvGrpSpPr/>
        <p:nvPr/>
      </p:nvGrpSpPr>
      <p:grpSpPr>
        <a:xfrm>
          <a:off x="0" y="0"/>
          <a:ext cx="0" cy="0"/>
          <a:chOff x="0" y="0"/>
          <a:chExt cx="0" cy="0"/>
        </a:xfrm>
      </p:grpSpPr>
      <p:sp>
        <p:nvSpPr>
          <p:cNvPr id="252" name="Google Shape;252;p76"/>
          <p:cNvSpPr txBox="1"/>
          <p:nvPr>
            <p:ph idx="1" type="body"/>
          </p:nvPr>
        </p:nvSpPr>
        <p:spPr>
          <a:xfrm>
            <a:off x="724950" y="4372551"/>
            <a:ext cx="7697400" cy="4605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300"/>
              <a:buNone/>
              <a:defRPr/>
            </a:lvl1pPr>
          </a:lstStyle>
          <a:p/>
        </p:txBody>
      </p:sp>
      <p:sp>
        <p:nvSpPr>
          <p:cNvPr id="253" name="Google Shape;253;p76"/>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254" name="Shape 254"/>
        <p:cNvGrpSpPr/>
        <p:nvPr/>
      </p:nvGrpSpPr>
      <p:grpSpPr>
        <a:xfrm>
          <a:off x="0" y="0"/>
          <a:ext cx="0" cy="0"/>
          <a:chOff x="0" y="0"/>
          <a:chExt cx="0" cy="0"/>
        </a:xfrm>
      </p:grpSpPr>
      <p:grpSp>
        <p:nvGrpSpPr>
          <p:cNvPr id="255" name="Google Shape;255;p77"/>
          <p:cNvGrpSpPr/>
          <p:nvPr/>
        </p:nvGrpSpPr>
        <p:grpSpPr>
          <a:xfrm>
            <a:off x="830392" y="4169130"/>
            <a:ext cx="745763" cy="45826"/>
            <a:chOff x="4580561" y="2589004"/>
            <a:chExt cx="1064464" cy="25200"/>
          </a:xfrm>
        </p:grpSpPr>
        <p:sp>
          <p:nvSpPr>
            <p:cNvPr id="256" name="Google Shape;256;p77"/>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7" name="Google Shape;257;p77"/>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58" name="Google Shape;258;p77"/>
          <p:cNvSpPr txBox="1"/>
          <p:nvPr>
            <p:ph hasCustomPrompt="1" type="title"/>
          </p:nvPr>
        </p:nvSpPr>
        <p:spPr>
          <a:xfrm>
            <a:off x="729450" y="733950"/>
            <a:ext cx="7688400" cy="1244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lt1"/>
              </a:buClr>
              <a:buSzPts val="8000"/>
              <a:buNone/>
              <a:defRPr sz="8000">
                <a:solidFill>
                  <a:schemeClr val="lt1"/>
                </a:solidFill>
              </a:defRPr>
            </a:lvl1pPr>
            <a:lvl2pPr lvl="1" algn="l">
              <a:lnSpc>
                <a:spcPct val="100000"/>
              </a:lnSpc>
              <a:spcBef>
                <a:spcPts val="0"/>
              </a:spcBef>
              <a:spcAft>
                <a:spcPts val="0"/>
              </a:spcAft>
              <a:buClr>
                <a:schemeClr val="lt1"/>
              </a:buClr>
              <a:buSzPts val="8000"/>
              <a:buNone/>
              <a:defRPr sz="8000">
                <a:solidFill>
                  <a:schemeClr val="lt1"/>
                </a:solidFill>
              </a:defRPr>
            </a:lvl2pPr>
            <a:lvl3pPr lvl="2" algn="l">
              <a:lnSpc>
                <a:spcPct val="100000"/>
              </a:lnSpc>
              <a:spcBef>
                <a:spcPts val="0"/>
              </a:spcBef>
              <a:spcAft>
                <a:spcPts val="0"/>
              </a:spcAft>
              <a:buClr>
                <a:schemeClr val="lt1"/>
              </a:buClr>
              <a:buSzPts val="8000"/>
              <a:buNone/>
              <a:defRPr sz="8000">
                <a:solidFill>
                  <a:schemeClr val="lt1"/>
                </a:solidFill>
              </a:defRPr>
            </a:lvl3pPr>
            <a:lvl4pPr lvl="3" algn="l">
              <a:lnSpc>
                <a:spcPct val="100000"/>
              </a:lnSpc>
              <a:spcBef>
                <a:spcPts val="0"/>
              </a:spcBef>
              <a:spcAft>
                <a:spcPts val="0"/>
              </a:spcAft>
              <a:buClr>
                <a:schemeClr val="lt1"/>
              </a:buClr>
              <a:buSzPts val="8000"/>
              <a:buNone/>
              <a:defRPr sz="8000">
                <a:solidFill>
                  <a:schemeClr val="lt1"/>
                </a:solidFill>
              </a:defRPr>
            </a:lvl4pPr>
            <a:lvl5pPr lvl="4" algn="l">
              <a:lnSpc>
                <a:spcPct val="100000"/>
              </a:lnSpc>
              <a:spcBef>
                <a:spcPts val="0"/>
              </a:spcBef>
              <a:spcAft>
                <a:spcPts val="0"/>
              </a:spcAft>
              <a:buClr>
                <a:schemeClr val="lt1"/>
              </a:buClr>
              <a:buSzPts val="8000"/>
              <a:buNone/>
              <a:defRPr sz="8000">
                <a:solidFill>
                  <a:schemeClr val="lt1"/>
                </a:solidFill>
              </a:defRPr>
            </a:lvl5pPr>
            <a:lvl6pPr lvl="5" algn="l">
              <a:lnSpc>
                <a:spcPct val="100000"/>
              </a:lnSpc>
              <a:spcBef>
                <a:spcPts val="0"/>
              </a:spcBef>
              <a:spcAft>
                <a:spcPts val="0"/>
              </a:spcAft>
              <a:buClr>
                <a:schemeClr val="lt1"/>
              </a:buClr>
              <a:buSzPts val="8000"/>
              <a:buNone/>
              <a:defRPr sz="8000">
                <a:solidFill>
                  <a:schemeClr val="lt1"/>
                </a:solidFill>
              </a:defRPr>
            </a:lvl6pPr>
            <a:lvl7pPr lvl="6" algn="l">
              <a:lnSpc>
                <a:spcPct val="100000"/>
              </a:lnSpc>
              <a:spcBef>
                <a:spcPts val="0"/>
              </a:spcBef>
              <a:spcAft>
                <a:spcPts val="0"/>
              </a:spcAft>
              <a:buClr>
                <a:schemeClr val="lt1"/>
              </a:buClr>
              <a:buSzPts val="8000"/>
              <a:buNone/>
              <a:defRPr sz="8000">
                <a:solidFill>
                  <a:schemeClr val="lt1"/>
                </a:solidFill>
              </a:defRPr>
            </a:lvl7pPr>
            <a:lvl8pPr lvl="7" algn="l">
              <a:lnSpc>
                <a:spcPct val="100000"/>
              </a:lnSpc>
              <a:spcBef>
                <a:spcPts val="0"/>
              </a:spcBef>
              <a:spcAft>
                <a:spcPts val="0"/>
              </a:spcAft>
              <a:buClr>
                <a:schemeClr val="lt1"/>
              </a:buClr>
              <a:buSzPts val="8000"/>
              <a:buNone/>
              <a:defRPr sz="8000">
                <a:solidFill>
                  <a:schemeClr val="lt1"/>
                </a:solidFill>
              </a:defRPr>
            </a:lvl8pPr>
            <a:lvl9pPr lvl="8" algn="l">
              <a:lnSpc>
                <a:spcPct val="100000"/>
              </a:lnSpc>
              <a:spcBef>
                <a:spcPts val="0"/>
              </a:spcBef>
              <a:spcAft>
                <a:spcPts val="0"/>
              </a:spcAft>
              <a:buClr>
                <a:schemeClr val="lt1"/>
              </a:buClr>
              <a:buSzPts val="8000"/>
              <a:buNone/>
              <a:defRPr sz="8000">
                <a:solidFill>
                  <a:schemeClr val="lt1"/>
                </a:solidFill>
              </a:defRPr>
            </a:lvl9pPr>
          </a:lstStyle>
          <a:p>
            <a:r>
              <a:t>xx%</a:t>
            </a:r>
          </a:p>
        </p:txBody>
      </p:sp>
      <p:sp>
        <p:nvSpPr>
          <p:cNvPr id="259" name="Google Shape;259;p77"/>
          <p:cNvSpPr txBox="1"/>
          <p:nvPr>
            <p:ph idx="1" type="body"/>
          </p:nvPr>
        </p:nvSpPr>
        <p:spPr>
          <a:xfrm>
            <a:off x="729450" y="2272888"/>
            <a:ext cx="7688400" cy="1580400"/>
          </a:xfrm>
          <a:prstGeom prst="rect">
            <a:avLst/>
          </a:prstGeom>
          <a:noFill/>
          <a:ln>
            <a:noFill/>
          </a:ln>
        </p:spPr>
        <p:txBody>
          <a:bodyPr anchorCtr="0" anchor="t" bIns="91425" lIns="91425" spcFirstLastPara="1" rIns="91425" wrap="square" tIns="91425">
            <a:normAutofit/>
          </a:bodyPr>
          <a:lstStyle>
            <a:lvl1pPr indent="-311150" lvl="0" marL="457200" algn="l">
              <a:lnSpc>
                <a:spcPct val="115000"/>
              </a:lnSpc>
              <a:spcBef>
                <a:spcPts val="0"/>
              </a:spcBef>
              <a:spcAft>
                <a:spcPts val="0"/>
              </a:spcAft>
              <a:buClr>
                <a:schemeClr val="lt1"/>
              </a:buClr>
              <a:buSzPts val="1300"/>
              <a:buChar char="●"/>
              <a:defRPr>
                <a:solidFill>
                  <a:schemeClr val="lt1"/>
                </a:solidFill>
              </a:defRPr>
            </a:lvl1pPr>
            <a:lvl2pPr indent="-298450" lvl="1" marL="914400" algn="l">
              <a:lnSpc>
                <a:spcPct val="115000"/>
              </a:lnSpc>
              <a:spcBef>
                <a:spcPts val="0"/>
              </a:spcBef>
              <a:spcAft>
                <a:spcPts val="0"/>
              </a:spcAft>
              <a:buClr>
                <a:schemeClr val="lt1"/>
              </a:buClr>
              <a:buSzPts val="1100"/>
              <a:buChar char="○"/>
              <a:defRPr>
                <a:solidFill>
                  <a:schemeClr val="lt1"/>
                </a:solidFill>
              </a:defRPr>
            </a:lvl2pPr>
            <a:lvl3pPr indent="-298450" lvl="2" marL="1371600" algn="l">
              <a:lnSpc>
                <a:spcPct val="115000"/>
              </a:lnSpc>
              <a:spcBef>
                <a:spcPts val="0"/>
              </a:spcBef>
              <a:spcAft>
                <a:spcPts val="0"/>
              </a:spcAft>
              <a:buClr>
                <a:schemeClr val="lt1"/>
              </a:buClr>
              <a:buSzPts val="1100"/>
              <a:buChar char="■"/>
              <a:defRPr>
                <a:solidFill>
                  <a:schemeClr val="lt1"/>
                </a:solidFill>
              </a:defRPr>
            </a:lvl3pPr>
            <a:lvl4pPr indent="-298450" lvl="3" marL="1828800" algn="l">
              <a:lnSpc>
                <a:spcPct val="115000"/>
              </a:lnSpc>
              <a:spcBef>
                <a:spcPts val="0"/>
              </a:spcBef>
              <a:spcAft>
                <a:spcPts val="0"/>
              </a:spcAft>
              <a:buClr>
                <a:schemeClr val="lt1"/>
              </a:buClr>
              <a:buSzPts val="1100"/>
              <a:buChar char="●"/>
              <a:defRPr>
                <a:solidFill>
                  <a:schemeClr val="lt1"/>
                </a:solidFill>
              </a:defRPr>
            </a:lvl4pPr>
            <a:lvl5pPr indent="-298450" lvl="4" marL="2286000" algn="l">
              <a:lnSpc>
                <a:spcPct val="115000"/>
              </a:lnSpc>
              <a:spcBef>
                <a:spcPts val="0"/>
              </a:spcBef>
              <a:spcAft>
                <a:spcPts val="0"/>
              </a:spcAft>
              <a:buClr>
                <a:schemeClr val="lt1"/>
              </a:buClr>
              <a:buSzPts val="1100"/>
              <a:buChar char="○"/>
              <a:defRPr>
                <a:solidFill>
                  <a:schemeClr val="lt1"/>
                </a:solidFill>
              </a:defRPr>
            </a:lvl5pPr>
            <a:lvl6pPr indent="-298450" lvl="5" marL="2743200" algn="l">
              <a:lnSpc>
                <a:spcPct val="115000"/>
              </a:lnSpc>
              <a:spcBef>
                <a:spcPts val="0"/>
              </a:spcBef>
              <a:spcAft>
                <a:spcPts val="0"/>
              </a:spcAft>
              <a:buClr>
                <a:schemeClr val="lt1"/>
              </a:buClr>
              <a:buSzPts val="1100"/>
              <a:buChar char="■"/>
              <a:defRPr>
                <a:solidFill>
                  <a:schemeClr val="lt1"/>
                </a:solidFill>
              </a:defRPr>
            </a:lvl6pPr>
            <a:lvl7pPr indent="-298450" lvl="6" marL="3200400" algn="l">
              <a:lnSpc>
                <a:spcPct val="115000"/>
              </a:lnSpc>
              <a:spcBef>
                <a:spcPts val="0"/>
              </a:spcBef>
              <a:spcAft>
                <a:spcPts val="0"/>
              </a:spcAft>
              <a:buClr>
                <a:schemeClr val="lt1"/>
              </a:buClr>
              <a:buSzPts val="1100"/>
              <a:buChar char="●"/>
              <a:defRPr>
                <a:solidFill>
                  <a:schemeClr val="lt1"/>
                </a:solidFill>
              </a:defRPr>
            </a:lvl7pPr>
            <a:lvl8pPr indent="-298450" lvl="7" marL="3657600" algn="l">
              <a:lnSpc>
                <a:spcPct val="115000"/>
              </a:lnSpc>
              <a:spcBef>
                <a:spcPts val="0"/>
              </a:spcBef>
              <a:spcAft>
                <a:spcPts val="0"/>
              </a:spcAft>
              <a:buClr>
                <a:schemeClr val="lt1"/>
              </a:buClr>
              <a:buSzPts val="1100"/>
              <a:buChar char="○"/>
              <a:defRPr>
                <a:solidFill>
                  <a:schemeClr val="lt1"/>
                </a:solidFill>
              </a:defRPr>
            </a:lvl8pPr>
            <a:lvl9pPr indent="-298450" lvl="8" marL="4114800" algn="l">
              <a:lnSpc>
                <a:spcPct val="115000"/>
              </a:lnSpc>
              <a:spcBef>
                <a:spcPts val="0"/>
              </a:spcBef>
              <a:spcAft>
                <a:spcPts val="0"/>
              </a:spcAft>
              <a:buClr>
                <a:schemeClr val="lt1"/>
              </a:buClr>
              <a:buSzPts val="1100"/>
              <a:buChar char="■"/>
              <a:defRPr>
                <a:solidFill>
                  <a:schemeClr val="lt1"/>
                </a:solidFill>
              </a:defRPr>
            </a:lvl9pPr>
          </a:lstStyle>
          <a:p/>
        </p:txBody>
      </p:sp>
      <p:sp>
        <p:nvSpPr>
          <p:cNvPr id="260" name="Google Shape;260;p77"/>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aam slide layout 1 1">
  <p:cSld name="4_Taam slide layout_1_1">
    <p:spTree>
      <p:nvGrpSpPr>
        <p:cNvPr id="30" name="Shape 30"/>
        <p:cNvGrpSpPr/>
        <p:nvPr/>
      </p:nvGrpSpPr>
      <p:grpSpPr>
        <a:xfrm>
          <a:off x="0" y="0"/>
          <a:ext cx="0" cy="0"/>
          <a:chOff x="0" y="0"/>
          <a:chExt cx="0" cy="0"/>
        </a:xfrm>
      </p:grpSpPr>
      <p:sp>
        <p:nvSpPr>
          <p:cNvPr id="31" name="Google Shape;31;p24"/>
          <p:cNvSpPr/>
          <p:nvPr/>
        </p:nvSpPr>
        <p:spPr>
          <a:xfrm flipH="1" rot="10800000">
            <a:off x="-9562" y="5081850"/>
            <a:ext cx="91632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 name="Google Shape;32;p24"/>
          <p:cNvSpPr/>
          <p:nvPr/>
        </p:nvSpPr>
        <p:spPr>
          <a:xfrm flipH="1" rot="10800000">
            <a:off x="-10125" y="-20250"/>
            <a:ext cx="91587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33" name="Google Shape;33;p24"/>
          <p:cNvPicPr preferRelativeResize="0"/>
          <p:nvPr/>
        </p:nvPicPr>
        <p:blipFill rotWithShape="1">
          <a:blip r:embed="rId2">
            <a:alphaModFix/>
          </a:blip>
          <a:srcRect b="0" l="0" r="0" t="0"/>
          <a:stretch/>
        </p:blipFill>
        <p:spPr>
          <a:xfrm>
            <a:off x="7956956" y="122719"/>
            <a:ext cx="1123820" cy="301256"/>
          </a:xfrm>
          <a:prstGeom prst="rect">
            <a:avLst/>
          </a:prstGeom>
          <a:noFill/>
          <a:ln>
            <a:noFill/>
          </a:ln>
        </p:spPr>
      </p:pic>
      <p:sp>
        <p:nvSpPr>
          <p:cNvPr id="34" name="Google Shape;34;p24"/>
          <p:cNvSpPr txBox="1"/>
          <p:nvPr>
            <p:ph type="title"/>
          </p:nvPr>
        </p:nvSpPr>
        <p:spPr>
          <a:xfrm>
            <a:off x="227138" y="122719"/>
            <a:ext cx="8689800" cy="438000"/>
          </a:xfrm>
          <a:prstGeom prst="rect">
            <a:avLst/>
          </a:prstGeom>
          <a:noFill/>
          <a:ln>
            <a:noFill/>
          </a:ln>
        </p:spPr>
        <p:txBody>
          <a:bodyPr anchorCtr="0" anchor="t" bIns="68575" lIns="68575" spcFirstLastPara="1" rIns="68575" wrap="square" tIns="68575">
            <a:noAutofit/>
          </a:bodyPr>
          <a:lstStyle>
            <a:lvl1pPr lvl="0"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61" name="Shape 261"/>
        <p:cNvGrpSpPr/>
        <p:nvPr/>
      </p:nvGrpSpPr>
      <p:grpSpPr>
        <a:xfrm>
          <a:off x="0" y="0"/>
          <a:ext cx="0" cy="0"/>
          <a:chOff x="0" y="0"/>
          <a:chExt cx="0" cy="0"/>
        </a:xfrm>
      </p:grpSpPr>
      <p:sp>
        <p:nvSpPr>
          <p:cNvPr id="262" name="Google Shape;262;p78"/>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p:cSld name="TITLE_ONLY_1">
    <p:spTree>
      <p:nvGrpSpPr>
        <p:cNvPr id="263" name="Shape 263"/>
        <p:cNvGrpSpPr/>
        <p:nvPr/>
      </p:nvGrpSpPr>
      <p:grpSpPr>
        <a:xfrm>
          <a:off x="0" y="0"/>
          <a:ext cx="0" cy="0"/>
          <a:chOff x="0" y="0"/>
          <a:chExt cx="0" cy="0"/>
        </a:xfrm>
      </p:grpSpPr>
      <p:sp>
        <p:nvSpPr>
          <p:cNvPr id="264" name="Google Shape;264;p79"/>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65" name="Google Shape;265;p79"/>
          <p:cNvGrpSpPr/>
          <p:nvPr/>
        </p:nvGrpSpPr>
        <p:grpSpPr>
          <a:xfrm>
            <a:off x="830392" y="1191256"/>
            <a:ext cx="745763" cy="45826"/>
            <a:chOff x="4580561" y="2589004"/>
            <a:chExt cx="1064464" cy="25200"/>
          </a:xfrm>
        </p:grpSpPr>
        <p:sp>
          <p:nvSpPr>
            <p:cNvPr id="266" name="Google Shape;266;p79"/>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7" name="Google Shape;267;p79"/>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rst section">
  <p:cSld name="TITLE_1">
    <p:spTree>
      <p:nvGrpSpPr>
        <p:cNvPr id="268" name="Shape 268"/>
        <p:cNvGrpSpPr/>
        <p:nvPr/>
      </p:nvGrpSpPr>
      <p:grpSpPr>
        <a:xfrm>
          <a:off x="0" y="0"/>
          <a:ext cx="0" cy="0"/>
          <a:chOff x="0" y="0"/>
          <a:chExt cx="0" cy="0"/>
        </a:xfrm>
      </p:grpSpPr>
      <p:sp>
        <p:nvSpPr>
          <p:cNvPr id="269" name="Google Shape;269;p80"/>
          <p:cNvSpPr/>
          <p:nvPr/>
        </p:nvSpPr>
        <p:spPr>
          <a:xfrm>
            <a:off x="0" y="0"/>
            <a:ext cx="9144000" cy="3993000"/>
          </a:xfrm>
          <a:prstGeom prst="rect">
            <a:avLst/>
          </a:prstGeom>
          <a:solidFill>
            <a:srgbClr val="FCCC3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0" name="Google Shape;270;p80"/>
          <p:cNvSpPr txBox="1"/>
          <p:nvPr>
            <p:ph type="ctrTitle"/>
          </p:nvPr>
        </p:nvSpPr>
        <p:spPr>
          <a:xfrm>
            <a:off x="685800" y="1583342"/>
            <a:ext cx="7772400" cy="1159800"/>
          </a:xfrm>
          <a:prstGeom prst="rect">
            <a:avLst/>
          </a:prstGeom>
          <a:noFill/>
          <a:ln cap="flat" cmpd="sng" w="76200">
            <a:solidFill>
              <a:schemeClr val="lt1"/>
            </a:solidFill>
            <a:prstDash val="solid"/>
            <a:round/>
            <a:headEnd len="sm" w="sm" type="none"/>
            <a:tailEnd len="sm" w="sm" type="none"/>
          </a:ln>
        </p:spPr>
        <p:txBody>
          <a:bodyPr anchorCtr="0" anchor="t" bIns="68575" lIns="68575" spcFirstLastPara="1" rIns="68575" wrap="square" tIns="68575">
            <a:normAutofit/>
          </a:bodyPr>
          <a:lstStyle>
            <a:lvl1pPr lvl="0" algn="ctr">
              <a:lnSpc>
                <a:spcPct val="100000"/>
              </a:lnSpc>
              <a:spcBef>
                <a:spcPts val="0"/>
              </a:spcBef>
              <a:spcAft>
                <a:spcPts val="0"/>
              </a:spcAft>
              <a:buClr>
                <a:schemeClr val="dk1"/>
              </a:buClr>
              <a:buSzPts val="4800"/>
              <a:buNone/>
              <a:defRPr sz="4800">
                <a:solidFill>
                  <a:schemeClr val="dk1"/>
                </a:solidFill>
              </a:defRPr>
            </a:lvl1pPr>
            <a:lvl2pPr lvl="1" algn="ctr">
              <a:lnSpc>
                <a:spcPct val="100000"/>
              </a:lnSpc>
              <a:spcBef>
                <a:spcPts val="0"/>
              </a:spcBef>
              <a:spcAft>
                <a:spcPts val="0"/>
              </a:spcAft>
              <a:buClr>
                <a:schemeClr val="lt1"/>
              </a:buClr>
              <a:buSzPts val="4800"/>
              <a:buNone/>
              <a:defRPr sz="4800">
                <a:solidFill>
                  <a:schemeClr val="lt1"/>
                </a:solidFill>
              </a:defRPr>
            </a:lvl2pPr>
            <a:lvl3pPr lvl="2" algn="ctr">
              <a:lnSpc>
                <a:spcPct val="100000"/>
              </a:lnSpc>
              <a:spcBef>
                <a:spcPts val="0"/>
              </a:spcBef>
              <a:spcAft>
                <a:spcPts val="0"/>
              </a:spcAft>
              <a:buClr>
                <a:schemeClr val="lt1"/>
              </a:buClr>
              <a:buSzPts val="4800"/>
              <a:buNone/>
              <a:defRPr sz="4800">
                <a:solidFill>
                  <a:schemeClr val="lt1"/>
                </a:solidFill>
              </a:defRPr>
            </a:lvl3pPr>
            <a:lvl4pPr lvl="3" algn="ctr">
              <a:lnSpc>
                <a:spcPct val="100000"/>
              </a:lnSpc>
              <a:spcBef>
                <a:spcPts val="0"/>
              </a:spcBef>
              <a:spcAft>
                <a:spcPts val="0"/>
              </a:spcAft>
              <a:buClr>
                <a:schemeClr val="lt1"/>
              </a:buClr>
              <a:buSzPts val="4800"/>
              <a:buNone/>
              <a:defRPr sz="4800">
                <a:solidFill>
                  <a:schemeClr val="lt1"/>
                </a:solidFill>
              </a:defRPr>
            </a:lvl4pPr>
            <a:lvl5pPr lvl="4" algn="ctr">
              <a:lnSpc>
                <a:spcPct val="100000"/>
              </a:lnSpc>
              <a:spcBef>
                <a:spcPts val="0"/>
              </a:spcBef>
              <a:spcAft>
                <a:spcPts val="0"/>
              </a:spcAft>
              <a:buClr>
                <a:schemeClr val="lt1"/>
              </a:buClr>
              <a:buSzPts val="4800"/>
              <a:buNone/>
              <a:defRPr sz="4800">
                <a:solidFill>
                  <a:schemeClr val="lt1"/>
                </a:solidFill>
              </a:defRPr>
            </a:lvl5pPr>
            <a:lvl6pPr lvl="5" algn="ctr">
              <a:lnSpc>
                <a:spcPct val="100000"/>
              </a:lnSpc>
              <a:spcBef>
                <a:spcPts val="0"/>
              </a:spcBef>
              <a:spcAft>
                <a:spcPts val="0"/>
              </a:spcAft>
              <a:buClr>
                <a:schemeClr val="lt1"/>
              </a:buClr>
              <a:buSzPts val="4800"/>
              <a:buNone/>
              <a:defRPr sz="4800">
                <a:solidFill>
                  <a:schemeClr val="lt1"/>
                </a:solidFill>
              </a:defRPr>
            </a:lvl6pPr>
            <a:lvl7pPr lvl="6" algn="ctr">
              <a:lnSpc>
                <a:spcPct val="100000"/>
              </a:lnSpc>
              <a:spcBef>
                <a:spcPts val="0"/>
              </a:spcBef>
              <a:spcAft>
                <a:spcPts val="0"/>
              </a:spcAft>
              <a:buClr>
                <a:schemeClr val="lt1"/>
              </a:buClr>
              <a:buSzPts val="4800"/>
              <a:buNone/>
              <a:defRPr sz="4800">
                <a:solidFill>
                  <a:schemeClr val="lt1"/>
                </a:solidFill>
              </a:defRPr>
            </a:lvl7pPr>
            <a:lvl8pPr lvl="7" algn="ctr">
              <a:lnSpc>
                <a:spcPct val="100000"/>
              </a:lnSpc>
              <a:spcBef>
                <a:spcPts val="0"/>
              </a:spcBef>
              <a:spcAft>
                <a:spcPts val="0"/>
              </a:spcAft>
              <a:buClr>
                <a:schemeClr val="lt1"/>
              </a:buClr>
              <a:buSzPts val="4800"/>
              <a:buNone/>
              <a:defRPr sz="4800">
                <a:solidFill>
                  <a:schemeClr val="lt1"/>
                </a:solidFill>
              </a:defRPr>
            </a:lvl8pPr>
            <a:lvl9pPr lvl="8" algn="ctr">
              <a:lnSpc>
                <a:spcPct val="100000"/>
              </a:lnSpc>
              <a:spcBef>
                <a:spcPts val="0"/>
              </a:spcBef>
              <a:spcAft>
                <a:spcPts val="0"/>
              </a:spcAft>
              <a:buClr>
                <a:schemeClr val="lt1"/>
              </a:buClr>
              <a:buSzPts val="4800"/>
              <a:buNone/>
              <a:defRPr sz="4800">
                <a:solidFill>
                  <a:schemeClr val="lt1"/>
                </a:solidFill>
              </a:defRPr>
            </a:lvl9pPr>
          </a:lstStyle>
          <a:p/>
        </p:txBody>
      </p:sp>
      <p:grpSp>
        <p:nvGrpSpPr>
          <p:cNvPr id="271" name="Google Shape;271;p80"/>
          <p:cNvGrpSpPr/>
          <p:nvPr/>
        </p:nvGrpSpPr>
        <p:grpSpPr>
          <a:xfrm flipH="1" rot="10800000">
            <a:off x="-83" y="4090691"/>
            <a:ext cx="9143844" cy="71327"/>
            <a:chOff x="1063925" y="1155200"/>
            <a:chExt cx="10673333" cy="88200"/>
          </a:xfrm>
        </p:grpSpPr>
        <p:sp>
          <p:nvSpPr>
            <p:cNvPr id="272" name="Google Shape;272;p80"/>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3" name="Google Shape;273;p80"/>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74" name="Google Shape;274;p80"/>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1">
  <p:cSld name="MAIN_POINT_1">
    <p:bg>
      <p:bgPr>
        <a:solidFill>
          <a:schemeClr val="lt1"/>
        </a:solidFill>
      </p:bgPr>
    </p:bg>
    <p:spTree>
      <p:nvGrpSpPr>
        <p:cNvPr id="275" name="Shape 275"/>
        <p:cNvGrpSpPr/>
        <p:nvPr/>
      </p:nvGrpSpPr>
      <p:grpSpPr>
        <a:xfrm>
          <a:off x="0" y="0"/>
          <a:ext cx="0" cy="0"/>
          <a:chOff x="0" y="0"/>
          <a:chExt cx="0" cy="0"/>
        </a:xfrm>
      </p:grpSpPr>
      <p:sp>
        <p:nvSpPr>
          <p:cNvPr id="276" name="Google Shape;276;p81"/>
          <p:cNvSpPr/>
          <p:nvPr/>
        </p:nvSpPr>
        <p:spPr>
          <a:xfrm>
            <a:off x="0" y="0"/>
            <a:ext cx="4625700" cy="5143500"/>
          </a:xfrm>
          <a:prstGeom prst="rect">
            <a:avLst/>
          </a:prstGeom>
          <a:solidFill>
            <a:srgbClr val="16BA7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7" name="Google Shape;277;p81"/>
          <p:cNvSpPr txBox="1"/>
          <p:nvPr>
            <p:ph type="title"/>
          </p:nvPr>
        </p:nvSpPr>
        <p:spPr>
          <a:xfrm>
            <a:off x="459900" y="1933200"/>
            <a:ext cx="4026300" cy="12771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Clr>
                <a:schemeClr val="lt1"/>
              </a:buClr>
              <a:buSzPts val="2300"/>
              <a:buNone/>
              <a:defRPr b="1" sz="2300">
                <a:solidFill>
                  <a:schemeClr val="lt1"/>
                </a:solidFill>
              </a:defRPr>
            </a:lvl1pPr>
            <a:lvl2pPr lvl="1" algn="l">
              <a:lnSpc>
                <a:spcPct val="100000"/>
              </a:lnSpc>
              <a:spcBef>
                <a:spcPts val="0"/>
              </a:spcBef>
              <a:spcAft>
                <a:spcPts val="0"/>
              </a:spcAft>
              <a:buClr>
                <a:schemeClr val="lt1"/>
              </a:buClr>
              <a:buSzPts val="3600"/>
              <a:buNone/>
              <a:defRPr sz="3600">
                <a:solidFill>
                  <a:schemeClr val="lt1"/>
                </a:solidFill>
              </a:defRPr>
            </a:lvl2pPr>
            <a:lvl3pPr lvl="2" algn="l">
              <a:lnSpc>
                <a:spcPct val="100000"/>
              </a:lnSpc>
              <a:spcBef>
                <a:spcPts val="0"/>
              </a:spcBef>
              <a:spcAft>
                <a:spcPts val="0"/>
              </a:spcAft>
              <a:buClr>
                <a:schemeClr val="lt1"/>
              </a:buClr>
              <a:buSzPts val="3600"/>
              <a:buNone/>
              <a:defRPr sz="3600">
                <a:solidFill>
                  <a:schemeClr val="lt1"/>
                </a:solidFill>
              </a:defRPr>
            </a:lvl3pPr>
            <a:lvl4pPr lvl="3" algn="l">
              <a:lnSpc>
                <a:spcPct val="100000"/>
              </a:lnSpc>
              <a:spcBef>
                <a:spcPts val="0"/>
              </a:spcBef>
              <a:spcAft>
                <a:spcPts val="0"/>
              </a:spcAft>
              <a:buClr>
                <a:schemeClr val="lt1"/>
              </a:buClr>
              <a:buSzPts val="3600"/>
              <a:buNone/>
              <a:defRPr sz="3600">
                <a:solidFill>
                  <a:schemeClr val="lt1"/>
                </a:solidFill>
              </a:defRPr>
            </a:lvl4pPr>
            <a:lvl5pPr lvl="4" algn="l">
              <a:lnSpc>
                <a:spcPct val="100000"/>
              </a:lnSpc>
              <a:spcBef>
                <a:spcPts val="0"/>
              </a:spcBef>
              <a:spcAft>
                <a:spcPts val="0"/>
              </a:spcAft>
              <a:buClr>
                <a:schemeClr val="lt1"/>
              </a:buClr>
              <a:buSzPts val="3600"/>
              <a:buNone/>
              <a:defRPr sz="3600">
                <a:solidFill>
                  <a:schemeClr val="lt1"/>
                </a:solidFill>
              </a:defRPr>
            </a:lvl5pPr>
            <a:lvl6pPr lvl="5" algn="l">
              <a:lnSpc>
                <a:spcPct val="100000"/>
              </a:lnSpc>
              <a:spcBef>
                <a:spcPts val="0"/>
              </a:spcBef>
              <a:spcAft>
                <a:spcPts val="0"/>
              </a:spcAft>
              <a:buClr>
                <a:schemeClr val="lt1"/>
              </a:buClr>
              <a:buSzPts val="3600"/>
              <a:buNone/>
              <a:defRPr sz="3600">
                <a:solidFill>
                  <a:schemeClr val="lt1"/>
                </a:solidFill>
              </a:defRPr>
            </a:lvl6pPr>
            <a:lvl7pPr lvl="6" algn="l">
              <a:lnSpc>
                <a:spcPct val="100000"/>
              </a:lnSpc>
              <a:spcBef>
                <a:spcPts val="0"/>
              </a:spcBef>
              <a:spcAft>
                <a:spcPts val="0"/>
              </a:spcAft>
              <a:buClr>
                <a:schemeClr val="lt1"/>
              </a:buClr>
              <a:buSzPts val="3600"/>
              <a:buNone/>
              <a:defRPr sz="3600">
                <a:solidFill>
                  <a:schemeClr val="lt1"/>
                </a:solidFill>
              </a:defRPr>
            </a:lvl7pPr>
            <a:lvl8pPr lvl="7" algn="l">
              <a:lnSpc>
                <a:spcPct val="100000"/>
              </a:lnSpc>
              <a:spcBef>
                <a:spcPts val="0"/>
              </a:spcBef>
              <a:spcAft>
                <a:spcPts val="0"/>
              </a:spcAft>
              <a:buClr>
                <a:schemeClr val="lt1"/>
              </a:buClr>
              <a:buSzPts val="3600"/>
              <a:buNone/>
              <a:defRPr sz="3600">
                <a:solidFill>
                  <a:schemeClr val="lt1"/>
                </a:solidFill>
              </a:defRPr>
            </a:lvl8pPr>
            <a:lvl9pPr lvl="8" algn="l">
              <a:lnSpc>
                <a:spcPct val="100000"/>
              </a:lnSpc>
              <a:spcBef>
                <a:spcPts val="0"/>
              </a:spcBef>
              <a:spcAft>
                <a:spcPts val="0"/>
              </a:spcAft>
              <a:buClr>
                <a:schemeClr val="lt1"/>
              </a:buClr>
              <a:buSzPts val="3600"/>
              <a:buNone/>
              <a:defRPr sz="3600">
                <a:solidFill>
                  <a:schemeClr val="lt1"/>
                </a:solidFill>
              </a:defRPr>
            </a:lvl9pPr>
          </a:lstStyle>
          <a:p/>
        </p:txBody>
      </p:sp>
      <p:sp>
        <p:nvSpPr>
          <p:cNvPr id="278" name="Google Shape;278;p81"/>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
        <p:nvSpPr>
          <p:cNvPr id="279" name="Google Shape;279;p81"/>
          <p:cNvSpPr txBox="1"/>
          <p:nvPr>
            <p:ph idx="2" type="title"/>
          </p:nvPr>
        </p:nvSpPr>
        <p:spPr>
          <a:xfrm>
            <a:off x="5058919" y="1933200"/>
            <a:ext cx="4026300" cy="12771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Clr>
                <a:srgbClr val="7F7F7F"/>
              </a:buClr>
              <a:buSzPts val="2300"/>
              <a:buNone/>
              <a:defRPr sz="2300">
                <a:solidFill>
                  <a:srgbClr val="7F7F7F"/>
                </a:solidFill>
              </a:defRPr>
            </a:lvl1pPr>
            <a:lvl2pPr lvl="1" algn="l">
              <a:lnSpc>
                <a:spcPct val="100000"/>
              </a:lnSpc>
              <a:spcBef>
                <a:spcPts val="0"/>
              </a:spcBef>
              <a:spcAft>
                <a:spcPts val="0"/>
              </a:spcAft>
              <a:buClr>
                <a:schemeClr val="lt1"/>
              </a:buClr>
              <a:buSzPts val="3600"/>
              <a:buNone/>
              <a:defRPr sz="3600">
                <a:solidFill>
                  <a:schemeClr val="lt1"/>
                </a:solidFill>
              </a:defRPr>
            </a:lvl2pPr>
            <a:lvl3pPr lvl="2" algn="l">
              <a:lnSpc>
                <a:spcPct val="100000"/>
              </a:lnSpc>
              <a:spcBef>
                <a:spcPts val="0"/>
              </a:spcBef>
              <a:spcAft>
                <a:spcPts val="0"/>
              </a:spcAft>
              <a:buClr>
                <a:schemeClr val="lt1"/>
              </a:buClr>
              <a:buSzPts val="3600"/>
              <a:buNone/>
              <a:defRPr sz="3600">
                <a:solidFill>
                  <a:schemeClr val="lt1"/>
                </a:solidFill>
              </a:defRPr>
            </a:lvl3pPr>
            <a:lvl4pPr lvl="3" algn="l">
              <a:lnSpc>
                <a:spcPct val="100000"/>
              </a:lnSpc>
              <a:spcBef>
                <a:spcPts val="0"/>
              </a:spcBef>
              <a:spcAft>
                <a:spcPts val="0"/>
              </a:spcAft>
              <a:buClr>
                <a:schemeClr val="lt1"/>
              </a:buClr>
              <a:buSzPts val="3600"/>
              <a:buNone/>
              <a:defRPr sz="3600">
                <a:solidFill>
                  <a:schemeClr val="lt1"/>
                </a:solidFill>
              </a:defRPr>
            </a:lvl4pPr>
            <a:lvl5pPr lvl="4" algn="l">
              <a:lnSpc>
                <a:spcPct val="100000"/>
              </a:lnSpc>
              <a:spcBef>
                <a:spcPts val="0"/>
              </a:spcBef>
              <a:spcAft>
                <a:spcPts val="0"/>
              </a:spcAft>
              <a:buClr>
                <a:schemeClr val="lt1"/>
              </a:buClr>
              <a:buSzPts val="3600"/>
              <a:buNone/>
              <a:defRPr sz="3600">
                <a:solidFill>
                  <a:schemeClr val="lt1"/>
                </a:solidFill>
              </a:defRPr>
            </a:lvl5pPr>
            <a:lvl6pPr lvl="5" algn="l">
              <a:lnSpc>
                <a:spcPct val="100000"/>
              </a:lnSpc>
              <a:spcBef>
                <a:spcPts val="0"/>
              </a:spcBef>
              <a:spcAft>
                <a:spcPts val="0"/>
              </a:spcAft>
              <a:buClr>
                <a:schemeClr val="lt1"/>
              </a:buClr>
              <a:buSzPts val="3600"/>
              <a:buNone/>
              <a:defRPr sz="3600">
                <a:solidFill>
                  <a:schemeClr val="lt1"/>
                </a:solidFill>
              </a:defRPr>
            </a:lvl6pPr>
            <a:lvl7pPr lvl="6" algn="l">
              <a:lnSpc>
                <a:spcPct val="100000"/>
              </a:lnSpc>
              <a:spcBef>
                <a:spcPts val="0"/>
              </a:spcBef>
              <a:spcAft>
                <a:spcPts val="0"/>
              </a:spcAft>
              <a:buClr>
                <a:schemeClr val="lt1"/>
              </a:buClr>
              <a:buSzPts val="3600"/>
              <a:buNone/>
              <a:defRPr sz="3600">
                <a:solidFill>
                  <a:schemeClr val="lt1"/>
                </a:solidFill>
              </a:defRPr>
            </a:lvl7pPr>
            <a:lvl8pPr lvl="7" algn="l">
              <a:lnSpc>
                <a:spcPct val="100000"/>
              </a:lnSpc>
              <a:spcBef>
                <a:spcPts val="0"/>
              </a:spcBef>
              <a:spcAft>
                <a:spcPts val="0"/>
              </a:spcAft>
              <a:buClr>
                <a:schemeClr val="lt1"/>
              </a:buClr>
              <a:buSzPts val="3600"/>
              <a:buNone/>
              <a:defRPr sz="3600">
                <a:solidFill>
                  <a:schemeClr val="lt1"/>
                </a:solidFill>
              </a:defRPr>
            </a:lvl8pPr>
            <a:lvl9pPr lvl="8" algn="l">
              <a:lnSpc>
                <a:spcPct val="100000"/>
              </a:lnSpc>
              <a:spcBef>
                <a:spcPts val="0"/>
              </a:spcBef>
              <a:spcAft>
                <a:spcPts val="0"/>
              </a:spcAft>
              <a:buClr>
                <a:schemeClr val="lt1"/>
              </a:buClr>
              <a:buSzPts val="3600"/>
              <a:buNone/>
              <a:defRPr sz="3600">
                <a:solidFill>
                  <a:schemeClr val="lt1"/>
                </a:solidFill>
              </a:defRPr>
            </a:lvl9pPr>
          </a:lstStyle>
          <a:p/>
        </p:txBody>
      </p:sp>
      <p:grpSp>
        <p:nvGrpSpPr>
          <p:cNvPr id="280" name="Google Shape;280;p81"/>
          <p:cNvGrpSpPr/>
          <p:nvPr/>
        </p:nvGrpSpPr>
        <p:grpSpPr>
          <a:xfrm>
            <a:off x="493258" y="3210280"/>
            <a:ext cx="997957" cy="52064"/>
            <a:chOff x="1063925" y="1155200"/>
            <a:chExt cx="10673333" cy="88200"/>
          </a:xfrm>
        </p:grpSpPr>
        <p:sp>
          <p:nvSpPr>
            <p:cNvPr id="281" name="Google Shape;281;p81"/>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2" name="Google Shape;282;p81"/>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83" name="Google Shape;283;p81"/>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1 1">
  <p:cSld name="MAIN_POINT_1_1">
    <p:bg>
      <p:bgPr>
        <a:solidFill>
          <a:schemeClr val="lt1"/>
        </a:solidFill>
      </p:bgPr>
    </p:bg>
    <p:spTree>
      <p:nvGrpSpPr>
        <p:cNvPr id="284" name="Shape 284"/>
        <p:cNvGrpSpPr/>
        <p:nvPr/>
      </p:nvGrpSpPr>
      <p:grpSpPr>
        <a:xfrm>
          <a:off x="0" y="0"/>
          <a:ext cx="0" cy="0"/>
          <a:chOff x="0" y="0"/>
          <a:chExt cx="0" cy="0"/>
        </a:xfrm>
      </p:grpSpPr>
      <p:sp>
        <p:nvSpPr>
          <p:cNvPr id="285" name="Google Shape;285;p82"/>
          <p:cNvSpPr/>
          <p:nvPr/>
        </p:nvSpPr>
        <p:spPr>
          <a:xfrm>
            <a:off x="0" y="0"/>
            <a:ext cx="4625700" cy="5143500"/>
          </a:xfrm>
          <a:prstGeom prst="rect">
            <a:avLst/>
          </a:prstGeom>
          <a:solidFill>
            <a:srgbClr val="126AD5"/>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6" name="Google Shape;286;p82"/>
          <p:cNvSpPr txBox="1"/>
          <p:nvPr>
            <p:ph type="title"/>
          </p:nvPr>
        </p:nvSpPr>
        <p:spPr>
          <a:xfrm>
            <a:off x="359925" y="1933200"/>
            <a:ext cx="4265700" cy="12771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Clr>
                <a:schemeClr val="lt1"/>
              </a:buClr>
              <a:buSzPts val="2300"/>
              <a:buNone/>
              <a:defRPr b="1" sz="2300">
                <a:solidFill>
                  <a:schemeClr val="lt1"/>
                </a:solidFill>
              </a:defRPr>
            </a:lvl1pPr>
            <a:lvl2pPr lvl="1" algn="l">
              <a:lnSpc>
                <a:spcPct val="100000"/>
              </a:lnSpc>
              <a:spcBef>
                <a:spcPts val="0"/>
              </a:spcBef>
              <a:spcAft>
                <a:spcPts val="0"/>
              </a:spcAft>
              <a:buClr>
                <a:schemeClr val="lt1"/>
              </a:buClr>
              <a:buSzPts val="3600"/>
              <a:buNone/>
              <a:defRPr sz="3600">
                <a:solidFill>
                  <a:schemeClr val="lt1"/>
                </a:solidFill>
              </a:defRPr>
            </a:lvl2pPr>
            <a:lvl3pPr lvl="2" algn="l">
              <a:lnSpc>
                <a:spcPct val="100000"/>
              </a:lnSpc>
              <a:spcBef>
                <a:spcPts val="0"/>
              </a:spcBef>
              <a:spcAft>
                <a:spcPts val="0"/>
              </a:spcAft>
              <a:buClr>
                <a:schemeClr val="lt1"/>
              </a:buClr>
              <a:buSzPts val="3600"/>
              <a:buNone/>
              <a:defRPr sz="3600">
                <a:solidFill>
                  <a:schemeClr val="lt1"/>
                </a:solidFill>
              </a:defRPr>
            </a:lvl3pPr>
            <a:lvl4pPr lvl="3" algn="l">
              <a:lnSpc>
                <a:spcPct val="100000"/>
              </a:lnSpc>
              <a:spcBef>
                <a:spcPts val="0"/>
              </a:spcBef>
              <a:spcAft>
                <a:spcPts val="0"/>
              </a:spcAft>
              <a:buClr>
                <a:schemeClr val="lt1"/>
              </a:buClr>
              <a:buSzPts val="3600"/>
              <a:buNone/>
              <a:defRPr sz="3600">
                <a:solidFill>
                  <a:schemeClr val="lt1"/>
                </a:solidFill>
              </a:defRPr>
            </a:lvl4pPr>
            <a:lvl5pPr lvl="4" algn="l">
              <a:lnSpc>
                <a:spcPct val="100000"/>
              </a:lnSpc>
              <a:spcBef>
                <a:spcPts val="0"/>
              </a:spcBef>
              <a:spcAft>
                <a:spcPts val="0"/>
              </a:spcAft>
              <a:buClr>
                <a:schemeClr val="lt1"/>
              </a:buClr>
              <a:buSzPts val="3600"/>
              <a:buNone/>
              <a:defRPr sz="3600">
                <a:solidFill>
                  <a:schemeClr val="lt1"/>
                </a:solidFill>
              </a:defRPr>
            </a:lvl5pPr>
            <a:lvl6pPr lvl="5" algn="l">
              <a:lnSpc>
                <a:spcPct val="100000"/>
              </a:lnSpc>
              <a:spcBef>
                <a:spcPts val="0"/>
              </a:spcBef>
              <a:spcAft>
                <a:spcPts val="0"/>
              </a:spcAft>
              <a:buClr>
                <a:schemeClr val="lt1"/>
              </a:buClr>
              <a:buSzPts val="3600"/>
              <a:buNone/>
              <a:defRPr sz="3600">
                <a:solidFill>
                  <a:schemeClr val="lt1"/>
                </a:solidFill>
              </a:defRPr>
            </a:lvl6pPr>
            <a:lvl7pPr lvl="6" algn="l">
              <a:lnSpc>
                <a:spcPct val="100000"/>
              </a:lnSpc>
              <a:spcBef>
                <a:spcPts val="0"/>
              </a:spcBef>
              <a:spcAft>
                <a:spcPts val="0"/>
              </a:spcAft>
              <a:buClr>
                <a:schemeClr val="lt1"/>
              </a:buClr>
              <a:buSzPts val="3600"/>
              <a:buNone/>
              <a:defRPr sz="3600">
                <a:solidFill>
                  <a:schemeClr val="lt1"/>
                </a:solidFill>
              </a:defRPr>
            </a:lvl7pPr>
            <a:lvl8pPr lvl="7" algn="l">
              <a:lnSpc>
                <a:spcPct val="100000"/>
              </a:lnSpc>
              <a:spcBef>
                <a:spcPts val="0"/>
              </a:spcBef>
              <a:spcAft>
                <a:spcPts val="0"/>
              </a:spcAft>
              <a:buClr>
                <a:schemeClr val="lt1"/>
              </a:buClr>
              <a:buSzPts val="3600"/>
              <a:buNone/>
              <a:defRPr sz="3600">
                <a:solidFill>
                  <a:schemeClr val="lt1"/>
                </a:solidFill>
              </a:defRPr>
            </a:lvl8pPr>
            <a:lvl9pPr lvl="8" algn="l">
              <a:lnSpc>
                <a:spcPct val="100000"/>
              </a:lnSpc>
              <a:spcBef>
                <a:spcPts val="0"/>
              </a:spcBef>
              <a:spcAft>
                <a:spcPts val="0"/>
              </a:spcAft>
              <a:buClr>
                <a:schemeClr val="lt1"/>
              </a:buClr>
              <a:buSzPts val="3600"/>
              <a:buNone/>
              <a:defRPr sz="3600">
                <a:solidFill>
                  <a:schemeClr val="lt1"/>
                </a:solidFill>
              </a:defRPr>
            </a:lvl9pPr>
          </a:lstStyle>
          <a:p/>
        </p:txBody>
      </p:sp>
      <p:sp>
        <p:nvSpPr>
          <p:cNvPr id="287" name="Google Shape;287;p82"/>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
        <p:nvSpPr>
          <p:cNvPr id="288" name="Google Shape;288;p82"/>
          <p:cNvSpPr txBox="1"/>
          <p:nvPr>
            <p:ph idx="2" type="title"/>
          </p:nvPr>
        </p:nvSpPr>
        <p:spPr>
          <a:xfrm>
            <a:off x="5058919" y="1933200"/>
            <a:ext cx="4026300" cy="12771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Clr>
                <a:srgbClr val="7F7F7F"/>
              </a:buClr>
              <a:buSzPts val="2300"/>
              <a:buNone/>
              <a:defRPr sz="2300">
                <a:solidFill>
                  <a:srgbClr val="7F7F7F"/>
                </a:solidFill>
              </a:defRPr>
            </a:lvl1pPr>
            <a:lvl2pPr lvl="1" algn="l">
              <a:lnSpc>
                <a:spcPct val="100000"/>
              </a:lnSpc>
              <a:spcBef>
                <a:spcPts val="0"/>
              </a:spcBef>
              <a:spcAft>
                <a:spcPts val="0"/>
              </a:spcAft>
              <a:buClr>
                <a:schemeClr val="lt1"/>
              </a:buClr>
              <a:buSzPts val="3600"/>
              <a:buNone/>
              <a:defRPr sz="3600">
                <a:solidFill>
                  <a:schemeClr val="lt1"/>
                </a:solidFill>
              </a:defRPr>
            </a:lvl2pPr>
            <a:lvl3pPr lvl="2" algn="l">
              <a:lnSpc>
                <a:spcPct val="100000"/>
              </a:lnSpc>
              <a:spcBef>
                <a:spcPts val="0"/>
              </a:spcBef>
              <a:spcAft>
                <a:spcPts val="0"/>
              </a:spcAft>
              <a:buClr>
                <a:schemeClr val="lt1"/>
              </a:buClr>
              <a:buSzPts val="3600"/>
              <a:buNone/>
              <a:defRPr sz="3600">
                <a:solidFill>
                  <a:schemeClr val="lt1"/>
                </a:solidFill>
              </a:defRPr>
            </a:lvl3pPr>
            <a:lvl4pPr lvl="3" algn="l">
              <a:lnSpc>
                <a:spcPct val="100000"/>
              </a:lnSpc>
              <a:spcBef>
                <a:spcPts val="0"/>
              </a:spcBef>
              <a:spcAft>
                <a:spcPts val="0"/>
              </a:spcAft>
              <a:buClr>
                <a:schemeClr val="lt1"/>
              </a:buClr>
              <a:buSzPts val="3600"/>
              <a:buNone/>
              <a:defRPr sz="3600">
                <a:solidFill>
                  <a:schemeClr val="lt1"/>
                </a:solidFill>
              </a:defRPr>
            </a:lvl4pPr>
            <a:lvl5pPr lvl="4" algn="l">
              <a:lnSpc>
                <a:spcPct val="100000"/>
              </a:lnSpc>
              <a:spcBef>
                <a:spcPts val="0"/>
              </a:spcBef>
              <a:spcAft>
                <a:spcPts val="0"/>
              </a:spcAft>
              <a:buClr>
                <a:schemeClr val="lt1"/>
              </a:buClr>
              <a:buSzPts val="3600"/>
              <a:buNone/>
              <a:defRPr sz="3600">
                <a:solidFill>
                  <a:schemeClr val="lt1"/>
                </a:solidFill>
              </a:defRPr>
            </a:lvl5pPr>
            <a:lvl6pPr lvl="5" algn="l">
              <a:lnSpc>
                <a:spcPct val="100000"/>
              </a:lnSpc>
              <a:spcBef>
                <a:spcPts val="0"/>
              </a:spcBef>
              <a:spcAft>
                <a:spcPts val="0"/>
              </a:spcAft>
              <a:buClr>
                <a:schemeClr val="lt1"/>
              </a:buClr>
              <a:buSzPts val="3600"/>
              <a:buNone/>
              <a:defRPr sz="3600">
                <a:solidFill>
                  <a:schemeClr val="lt1"/>
                </a:solidFill>
              </a:defRPr>
            </a:lvl6pPr>
            <a:lvl7pPr lvl="6" algn="l">
              <a:lnSpc>
                <a:spcPct val="100000"/>
              </a:lnSpc>
              <a:spcBef>
                <a:spcPts val="0"/>
              </a:spcBef>
              <a:spcAft>
                <a:spcPts val="0"/>
              </a:spcAft>
              <a:buClr>
                <a:schemeClr val="lt1"/>
              </a:buClr>
              <a:buSzPts val="3600"/>
              <a:buNone/>
              <a:defRPr sz="3600">
                <a:solidFill>
                  <a:schemeClr val="lt1"/>
                </a:solidFill>
              </a:defRPr>
            </a:lvl7pPr>
            <a:lvl8pPr lvl="7" algn="l">
              <a:lnSpc>
                <a:spcPct val="100000"/>
              </a:lnSpc>
              <a:spcBef>
                <a:spcPts val="0"/>
              </a:spcBef>
              <a:spcAft>
                <a:spcPts val="0"/>
              </a:spcAft>
              <a:buClr>
                <a:schemeClr val="lt1"/>
              </a:buClr>
              <a:buSzPts val="3600"/>
              <a:buNone/>
              <a:defRPr sz="3600">
                <a:solidFill>
                  <a:schemeClr val="lt1"/>
                </a:solidFill>
              </a:defRPr>
            </a:lvl8pPr>
            <a:lvl9pPr lvl="8" algn="l">
              <a:lnSpc>
                <a:spcPct val="100000"/>
              </a:lnSpc>
              <a:spcBef>
                <a:spcPts val="0"/>
              </a:spcBef>
              <a:spcAft>
                <a:spcPts val="0"/>
              </a:spcAft>
              <a:buClr>
                <a:schemeClr val="lt1"/>
              </a:buClr>
              <a:buSzPts val="3600"/>
              <a:buNone/>
              <a:defRPr sz="3600">
                <a:solidFill>
                  <a:schemeClr val="lt1"/>
                </a:solidFill>
              </a:defRPr>
            </a:lvl9pPr>
          </a:lstStyle>
          <a:p/>
        </p:txBody>
      </p:sp>
      <p:grpSp>
        <p:nvGrpSpPr>
          <p:cNvPr id="289" name="Google Shape;289;p82"/>
          <p:cNvGrpSpPr/>
          <p:nvPr/>
        </p:nvGrpSpPr>
        <p:grpSpPr>
          <a:xfrm>
            <a:off x="493258" y="3210280"/>
            <a:ext cx="997957" cy="52064"/>
            <a:chOff x="1063925" y="1155200"/>
            <a:chExt cx="10673333" cy="88200"/>
          </a:xfrm>
        </p:grpSpPr>
        <p:sp>
          <p:nvSpPr>
            <p:cNvPr id="290" name="Google Shape;290;p82"/>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1" name="Google Shape;291;p82"/>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92" name="Google Shape;292;p82"/>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aam slide layout 1">
  <p:cSld name="4_Taam slide layout_1">
    <p:spTree>
      <p:nvGrpSpPr>
        <p:cNvPr id="293" name="Shape 293"/>
        <p:cNvGrpSpPr/>
        <p:nvPr/>
      </p:nvGrpSpPr>
      <p:grpSpPr>
        <a:xfrm>
          <a:off x="0" y="0"/>
          <a:ext cx="0" cy="0"/>
          <a:chOff x="0" y="0"/>
          <a:chExt cx="0" cy="0"/>
        </a:xfrm>
      </p:grpSpPr>
      <p:sp>
        <p:nvSpPr>
          <p:cNvPr id="294" name="Google Shape;294;g27ebb3abf1f_0_12"/>
          <p:cNvSpPr/>
          <p:nvPr/>
        </p:nvSpPr>
        <p:spPr>
          <a:xfrm flipH="1" rot="10800000">
            <a:off x="-9562" y="5081850"/>
            <a:ext cx="91632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 name="Google Shape;295;g27ebb3abf1f_0_12"/>
          <p:cNvSpPr/>
          <p:nvPr/>
        </p:nvSpPr>
        <p:spPr>
          <a:xfrm flipH="1" rot="10800000">
            <a:off x="-10125" y="-20250"/>
            <a:ext cx="91587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296" name="Google Shape;296;g27ebb3abf1f_0_12"/>
          <p:cNvPicPr preferRelativeResize="0"/>
          <p:nvPr/>
        </p:nvPicPr>
        <p:blipFill rotWithShape="1">
          <a:blip r:embed="rId2">
            <a:alphaModFix/>
          </a:blip>
          <a:srcRect b="0" l="0" r="0" t="0"/>
          <a:stretch/>
        </p:blipFill>
        <p:spPr>
          <a:xfrm>
            <a:off x="7956956" y="122719"/>
            <a:ext cx="1123820" cy="301256"/>
          </a:xfrm>
          <a:prstGeom prst="rect">
            <a:avLst/>
          </a:prstGeom>
          <a:noFill/>
          <a:ln>
            <a:noFill/>
          </a:ln>
        </p:spPr>
      </p:pic>
      <p:sp>
        <p:nvSpPr>
          <p:cNvPr id="297" name="Google Shape;297;g27ebb3abf1f_0_12"/>
          <p:cNvSpPr txBox="1"/>
          <p:nvPr>
            <p:ph type="title"/>
          </p:nvPr>
        </p:nvSpPr>
        <p:spPr>
          <a:xfrm>
            <a:off x="227138" y="123244"/>
            <a:ext cx="8689800" cy="4380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100"/>
              <a:buFont typeface="Calibri"/>
              <a:buNone/>
              <a:defRPr sz="2100">
                <a:latin typeface="Calibri"/>
                <a:ea typeface="Calibri"/>
                <a:cs typeface="Calibri"/>
                <a:sym typeface="Calibri"/>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aam slide layout 2">
  <p:cSld name="4_Taam slide layout_2">
    <p:spTree>
      <p:nvGrpSpPr>
        <p:cNvPr id="298" name="Shape 298"/>
        <p:cNvGrpSpPr/>
        <p:nvPr/>
      </p:nvGrpSpPr>
      <p:grpSpPr>
        <a:xfrm>
          <a:off x="0" y="0"/>
          <a:ext cx="0" cy="0"/>
          <a:chOff x="0" y="0"/>
          <a:chExt cx="0" cy="0"/>
        </a:xfrm>
      </p:grpSpPr>
      <p:sp>
        <p:nvSpPr>
          <p:cNvPr id="299" name="Google Shape;299;g27ebb3abf1f_0_17"/>
          <p:cNvSpPr/>
          <p:nvPr/>
        </p:nvSpPr>
        <p:spPr>
          <a:xfrm flipH="1" rot="10800000">
            <a:off x="-9562" y="5081850"/>
            <a:ext cx="91632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0" name="Google Shape;300;g27ebb3abf1f_0_17"/>
          <p:cNvSpPr/>
          <p:nvPr/>
        </p:nvSpPr>
        <p:spPr>
          <a:xfrm flipH="1" rot="10800000">
            <a:off x="-10125" y="-20250"/>
            <a:ext cx="91587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301" name="Google Shape;301;g27ebb3abf1f_0_17"/>
          <p:cNvPicPr preferRelativeResize="0"/>
          <p:nvPr/>
        </p:nvPicPr>
        <p:blipFill rotWithShape="1">
          <a:blip r:embed="rId2">
            <a:alphaModFix/>
          </a:blip>
          <a:srcRect b="0" l="0" r="0" t="0"/>
          <a:stretch/>
        </p:blipFill>
        <p:spPr>
          <a:xfrm>
            <a:off x="7956956" y="122719"/>
            <a:ext cx="1123820" cy="301256"/>
          </a:xfrm>
          <a:prstGeom prst="rect">
            <a:avLst/>
          </a:prstGeom>
          <a:noFill/>
          <a:ln>
            <a:noFill/>
          </a:ln>
        </p:spPr>
      </p:pic>
      <p:sp>
        <p:nvSpPr>
          <p:cNvPr id="302" name="Google Shape;302;g27ebb3abf1f_0_17"/>
          <p:cNvSpPr txBox="1"/>
          <p:nvPr>
            <p:ph type="title"/>
          </p:nvPr>
        </p:nvSpPr>
        <p:spPr>
          <a:xfrm>
            <a:off x="227138" y="123244"/>
            <a:ext cx="8689800" cy="4380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100"/>
              <a:buFont typeface="Calibri"/>
              <a:buNone/>
              <a:defRPr sz="2100">
                <a:latin typeface="Calibri"/>
                <a:ea typeface="Calibri"/>
                <a:cs typeface="Calibri"/>
                <a:sym typeface="Calibri"/>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ing">
  <p:cSld name="CUSTOM_1">
    <p:bg>
      <p:bgPr>
        <a:solidFill>
          <a:schemeClr val="dk2"/>
        </a:solidFill>
      </p:bgPr>
    </p:bg>
    <p:spTree>
      <p:nvGrpSpPr>
        <p:cNvPr id="35" name="Shape 35"/>
        <p:cNvGrpSpPr/>
        <p:nvPr/>
      </p:nvGrpSpPr>
      <p:grpSpPr>
        <a:xfrm>
          <a:off x="0" y="0"/>
          <a:ext cx="0" cy="0"/>
          <a:chOff x="0" y="0"/>
          <a:chExt cx="0" cy="0"/>
        </a:xfrm>
      </p:grpSpPr>
      <p:cxnSp>
        <p:nvCxnSpPr>
          <p:cNvPr id="36" name="Google Shape;36;p27"/>
          <p:cNvCxnSpPr/>
          <p:nvPr/>
        </p:nvCxnSpPr>
        <p:spPr>
          <a:xfrm>
            <a:off x="2272050" y="1528763"/>
            <a:ext cx="4599900" cy="0"/>
          </a:xfrm>
          <a:prstGeom prst="straightConnector1">
            <a:avLst/>
          </a:prstGeom>
          <a:noFill/>
          <a:ln cap="flat" cmpd="sng" w="38100">
            <a:solidFill>
              <a:schemeClr val="lt1"/>
            </a:solidFill>
            <a:prstDash val="solid"/>
            <a:round/>
            <a:headEnd len="med" w="med" type="oval"/>
            <a:tailEnd len="med" w="med" type="oval"/>
          </a:ln>
        </p:spPr>
      </p:cxnSp>
      <p:cxnSp>
        <p:nvCxnSpPr>
          <p:cNvPr id="37" name="Google Shape;37;p27"/>
          <p:cNvCxnSpPr/>
          <p:nvPr/>
        </p:nvCxnSpPr>
        <p:spPr>
          <a:xfrm>
            <a:off x="2272050" y="2445581"/>
            <a:ext cx="4599900" cy="0"/>
          </a:xfrm>
          <a:prstGeom prst="straightConnector1">
            <a:avLst/>
          </a:prstGeom>
          <a:noFill/>
          <a:ln cap="flat" cmpd="sng" w="38100">
            <a:solidFill>
              <a:schemeClr val="lt1"/>
            </a:solidFill>
            <a:prstDash val="solid"/>
            <a:round/>
            <a:headEnd len="med" w="med" type="oval"/>
            <a:tailEnd len="med" w="med" type="oval"/>
          </a:ln>
        </p:spPr>
      </p:cxnSp>
      <p:grpSp>
        <p:nvGrpSpPr>
          <p:cNvPr id="38" name="Google Shape;38;p27"/>
          <p:cNvGrpSpPr/>
          <p:nvPr/>
        </p:nvGrpSpPr>
        <p:grpSpPr>
          <a:xfrm>
            <a:off x="10124" y="4505625"/>
            <a:ext cx="9144700" cy="498150"/>
            <a:chOff x="-13500" y="6236050"/>
            <a:chExt cx="12219000" cy="664200"/>
          </a:xfrm>
        </p:grpSpPr>
        <p:sp>
          <p:nvSpPr>
            <p:cNvPr id="39" name="Google Shape;39;p27"/>
            <p:cNvSpPr/>
            <p:nvPr/>
          </p:nvSpPr>
          <p:spPr>
            <a:xfrm>
              <a:off x="-13500" y="6236050"/>
              <a:ext cx="12219000" cy="664200"/>
            </a:xfrm>
            <a:prstGeom prst="rect">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40" name="Google Shape;40;p27"/>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41" name="Google Shape;41;p27"/>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
        <p:nvSpPr>
          <p:cNvPr id="42" name="Google Shape;42;p27"/>
          <p:cNvSpPr txBox="1"/>
          <p:nvPr/>
        </p:nvSpPr>
        <p:spPr>
          <a:xfrm>
            <a:off x="2322450" y="1542684"/>
            <a:ext cx="4499100" cy="8157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4400"/>
              <a:buFont typeface="Arial"/>
              <a:buNone/>
            </a:pPr>
            <a:r>
              <a:rPr b="1" i="0" lang="en" sz="4400" u="none" cap="none" strike="noStrike">
                <a:solidFill>
                  <a:schemeClr val="lt1"/>
                </a:solidFill>
                <a:latin typeface="Calibri"/>
                <a:ea typeface="Calibri"/>
                <a:cs typeface="Calibri"/>
                <a:sym typeface="Calibri"/>
              </a:rPr>
              <a:t>Thank You!</a:t>
            </a:r>
            <a:endParaRPr b="1" i="0" sz="4400" u="none" cap="none" strike="noStrike">
              <a:solidFill>
                <a:schemeClr val="lt1"/>
              </a:solidFill>
              <a:latin typeface="Calibri"/>
              <a:ea typeface="Calibri"/>
              <a:cs typeface="Calibri"/>
              <a:sym typeface="Calibri"/>
            </a:endParaRPr>
          </a:p>
        </p:txBody>
      </p:sp>
      <p:sp>
        <p:nvSpPr>
          <p:cNvPr id="43" name="Google Shape;43;p27"/>
          <p:cNvSpPr txBox="1"/>
          <p:nvPr/>
        </p:nvSpPr>
        <p:spPr>
          <a:xfrm>
            <a:off x="2703937" y="2611050"/>
            <a:ext cx="3736200" cy="5694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lt1"/>
                </a:solidFill>
                <a:latin typeface="Calibri"/>
                <a:ea typeface="Calibri"/>
                <a:cs typeface="Calibri"/>
                <a:sym typeface="Calibri"/>
              </a:rPr>
              <a:t>For comments and feedbacks, please contact academy@b3networks.com</a:t>
            </a:r>
            <a:endParaRPr b="0" i="0" sz="14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aam slide layout">
  <p:cSld name="4_Taam slide layout">
    <p:spTree>
      <p:nvGrpSpPr>
        <p:cNvPr id="44" name="Shape 44"/>
        <p:cNvGrpSpPr/>
        <p:nvPr/>
      </p:nvGrpSpPr>
      <p:grpSpPr>
        <a:xfrm>
          <a:off x="0" y="0"/>
          <a:ext cx="0" cy="0"/>
          <a:chOff x="0" y="0"/>
          <a:chExt cx="0" cy="0"/>
        </a:xfrm>
      </p:grpSpPr>
      <p:sp>
        <p:nvSpPr>
          <p:cNvPr id="45" name="Google Shape;45;p28"/>
          <p:cNvSpPr/>
          <p:nvPr/>
        </p:nvSpPr>
        <p:spPr>
          <a:xfrm flipH="1" rot="10800000">
            <a:off x="-9562" y="5081850"/>
            <a:ext cx="91632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 name="Google Shape;46;p28"/>
          <p:cNvSpPr/>
          <p:nvPr/>
        </p:nvSpPr>
        <p:spPr>
          <a:xfrm flipH="1" rot="10800000">
            <a:off x="-10125" y="-20250"/>
            <a:ext cx="91587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47" name="Google Shape;47;p28"/>
          <p:cNvPicPr preferRelativeResize="0"/>
          <p:nvPr/>
        </p:nvPicPr>
        <p:blipFill rotWithShape="1">
          <a:blip r:embed="rId2">
            <a:alphaModFix/>
          </a:blip>
          <a:srcRect b="0" l="0" r="0" t="0"/>
          <a:stretch/>
        </p:blipFill>
        <p:spPr>
          <a:xfrm>
            <a:off x="7956956" y="122719"/>
            <a:ext cx="1123820" cy="301256"/>
          </a:xfrm>
          <a:prstGeom prst="rect">
            <a:avLst/>
          </a:prstGeom>
          <a:noFill/>
          <a:ln>
            <a:noFill/>
          </a:ln>
        </p:spPr>
      </p:pic>
      <p:sp>
        <p:nvSpPr>
          <p:cNvPr id="48" name="Google Shape;48;p28"/>
          <p:cNvSpPr txBox="1"/>
          <p:nvPr>
            <p:ph type="title"/>
          </p:nvPr>
        </p:nvSpPr>
        <p:spPr>
          <a:xfrm>
            <a:off x="227138" y="123244"/>
            <a:ext cx="8689800" cy="438000"/>
          </a:xfrm>
          <a:prstGeom prst="rect">
            <a:avLst/>
          </a:prstGeom>
          <a:noFill/>
          <a:ln>
            <a:noFill/>
          </a:ln>
        </p:spPr>
        <p:txBody>
          <a:bodyPr anchorCtr="0" anchor="t" bIns="68575" lIns="68575" spcFirstLastPara="1" rIns="68575" wrap="square" tIns="68575">
            <a:noAutofit/>
          </a:bodyPr>
          <a:lstStyle>
            <a:lvl1pPr lvl="0" marR="0" rtl="0" algn="l">
              <a:lnSpc>
                <a:spcPct val="100000"/>
              </a:lnSpc>
              <a:spcBef>
                <a:spcPts val="0"/>
              </a:spcBef>
              <a:spcAft>
                <a:spcPts val="0"/>
              </a:spcAft>
              <a:buClr>
                <a:srgbClr val="000000"/>
              </a:buClr>
              <a:buSzPts val="2100"/>
              <a:buFont typeface="Calibri"/>
              <a:buNone/>
              <a:defRPr b="0" i="0" sz="2100" u="none" cap="none" strike="noStrike">
                <a:solidFill>
                  <a:srgbClr val="000000"/>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slide layout">
  <p:cSld name="18_Contents slide layout">
    <p:bg>
      <p:bgPr>
        <a:solidFill>
          <a:schemeClr val="lt1"/>
        </a:solidFill>
      </p:bgPr>
    </p:bg>
    <p:spTree>
      <p:nvGrpSpPr>
        <p:cNvPr id="49" name="Shape 49"/>
        <p:cNvGrpSpPr/>
        <p:nvPr/>
      </p:nvGrpSpPr>
      <p:grpSpPr>
        <a:xfrm>
          <a:off x="0" y="0"/>
          <a:ext cx="0" cy="0"/>
          <a:chOff x="0" y="0"/>
          <a:chExt cx="0" cy="0"/>
        </a:xfrm>
      </p:grpSpPr>
      <p:grpSp>
        <p:nvGrpSpPr>
          <p:cNvPr id="50" name="Google Shape;50;p29"/>
          <p:cNvGrpSpPr/>
          <p:nvPr/>
        </p:nvGrpSpPr>
        <p:grpSpPr>
          <a:xfrm>
            <a:off x="0" y="-112"/>
            <a:ext cx="199939" cy="5143416"/>
            <a:chOff x="-7" y="0"/>
            <a:chExt cx="254407" cy="6578100"/>
          </a:xfrm>
        </p:grpSpPr>
        <p:sp>
          <p:nvSpPr>
            <p:cNvPr id="51" name="Google Shape;51;p29"/>
            <p:cNvSpPr/>
            <p:nvPr/>
          </p:nvSpPr>
          <p:spPr>
            <a:xfrm flipH="1" rot="5400000">
              <a:off x="-969157" y="969150"/>
              <a:ext cx="2192700" cy="2544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2" name="Google Shape;52;p29"/>
            <p:cNvSpPr/>
            <p:nvPr/>
          </p:nvSpPr>
          <p:spPr>
            <a:xfrm flipH="1" rot="5400000">
              <a:off x="-969150" y="3161850"/>
              <a:ext cx="2192700" cy="254400"/>
            </a:xfrm>
            <a:prstGeom prst="rect">
              <a:avLst/>
            </a:prstGeom>
            <a:solidFill>
              <a:srgbClr val="E324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3" name="Google Shape;53;p29"/>
            <p:cNvSpPr/>
            <p:nvPr/>
          </p:nvSpPr>
          <p:spPr>
            <a:xfrm flipH="1" rot="5400000">
              <a:off x="-969150" y="5354550"/>
              <a:ext cx="2192700" cy="254400"/>
            </a:xfrm>
            <a:prstGeom prst="rect">
              <a:avLst/>
            </a:prstGeom>
            <a:solidFill>
              <a:srgbClr val="EBE01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pic>
        <p:nvPicPr>
          <p:cNvPr id="54" name="Google Shape;54;p29"/>
          <p:cNvPicPr preferRelativeResize="0"/>
          <p:nvPr/>
        </p:nvPicPr>
        <p:blipFill rotWithShape="1">
          <a:blip r:embed="rId2">
            <a:alphaModFix/>
          </a:blip>
          <a:srcRect b="0" l="0" r="0" t="0"/>
          <a:stretch/>
        </p:blipFill>
        <p:spPr>
          <a:xfrm>
            <a:off x="7947862" y="68194"/>
            <a:ext cx="1123820" cy="301256"/>
          </a:xfrm>
          <a:prstGeom prst="rect">
            <a:avLst/>
          </a:prstGeom>
          <a:noFill/>
          <a:ln>
            <a:noFill/>
          </a:ln>
        </p:spPr>
      </p:pic>
      <p:sp>
        <p:nvSpPr>
          <p:cNvPr id="55" name="Google Shape;55;p29"/>
          <p:cNvSpPr txBox="1"/>
          <p:nvPr>
            <p:ph type="title"/>
          </p:nvPr>
        </p:nvSpPr>
        <p:spPr>
          <a:xfrm>
            <a:off x="2201813" y="1792031"/>
            <a:ext cx="4712100" cy="976200"/>
          </a:xfrm>
          <a:prstGeom prst="rect">
            <a:avLst/>
          </a:prstGeom>
          <a:noFill/>
          <a:ln>
            <a:noFill/>
          </a:ln>
        </p:spPr>
        <p:txBody>
          <a:bodyPr anchorCtr="0" anchor="ctr" bIns="68575" lIns="68575" spcFirstLastPara="1" rIns="68575" wrap="square" tIns="68575">
            <a:noAutofit/>
          </a:bodyPr>
          <a:lstStyle>
            <a:lvl1pPr lvl="0" marR="0" rtl="0" algn="ctr">
              <a:lnSpc>
                <a:spcPct val="100000"/>
              </a:lnSpc>
              <a:spcBef>
                <a:spcPts val="0"/>
              </a:spcBef>
              <a:spcAft>
                <a:spcPts val="0"/>
              </a:spcAft>
              <a:buClr>
                <a:schemeClr val="dk1"/>
              </a:buClr>
              <a:buSzPts val="2700"/>
              <a:buFont typeface="Calibri"/>
              <a:buNone/>
              <a:defRPr b="0" i="0" sz="27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2700"/>
              <a:buFont typeface="Calibri"/>
              <a:buNone/>
              <a:defRPr b="0" i="0" sz="2700" u="none" cap="none" strike="noStrike">
                <a:solidFill>
                  <a:srgbClr val="000000"/>
                </a:solidFill>
                <a:latin typeface="Calibri"/>
                <a:ea typeface="Calibri"/>
                <a:cs typeface="Calibri"/>
                <a:sym typeface="Calibri"/>
              </a:defRPr>
            </a:lvl2pPr>
            <a:lvl3pPr lvl="2" marR="0" rtl="0" algn="l">
              <a:lnSpc>
                <a:spcPct val="100000"/>
              </a:lnSpc>
              <a:spcBef>
                <a:spcPts val="0"/>
              </a:spcBef>
              <a:spcAft>
                <a:spcPts val="0"/>
              </a:spcAft>
              <a:buClr>
                <a:srgbClr val="000000"/>
              </a:buClr>
              <a:buSzPts val="2700"/>
              <a:buFont typeface="Calibri"/>
              <a:buNone/>
              <a:defRPr b="0" i="0" sz="2700" u="none" cap="none" strike="noStrike">
                <a:solidFill>
                  <a:srgbClr val="000000"/>
                </a:solidFill>
                <a:latin typeface="Calibri"/>
                <a:ea typeface="Calibri"/>
                <a:cs typeface="Calibri"/>
                <a:sym typeface="Calibri"/>
              </a:defRPr>
            </a:lvl3pPr>
            <a:lvl4pPr lvl="3" marR="0" rtl="0" algn="l">
              <a:lnSpc>
                <a:spcPct val="100000"/>
              </a:lnSpc>
              <a:spcBef>
                <a:spcPts val="0"/>
              </a:spcBef>
              <a:spcAft>
                <a:spcPts val="0"/>
              </a:spcAft>
              <a:buClr>
                <a:srgbClr val="000000"/>
              </a:buClr>
              <a:buSzPts val="2700"/>
              <a:buFont typeface="Calibri"/>
              <a:buNone/>
              <a:defRPr b="0" i="0" sz="2700" u="none" cap="none" strike="noStrike">
                <a:solidFill>
                  <a:srgbClr val="000000"/>
                </a:solidFill>
                <a:latin typeface="Calibri"/>
                <a:ea typeface="Calibri"/>
                <a:cs typeface="Calibri"/>
                <a:sym typeface="Calibri"/>
              </a:defRPr>
            </a:lvl4pPr>
            <a:lvl5pPr lvl="4" marR="0" rtl="0" algn="l">
              <a:lnSpc>
                <a:spcPct val="100000"/>
              </a:lnSpc>
              <a:spcBef>
                <a:spcPts val="0"/>
              </a:spcBef>
              <a:spcAft>
                <a:spcPts val="0"/>
              </a:spcAft>
              <a:buClr>
                <a:srgbClr val="000000"/>
              </a:buClr>
              <a:buSzPts val="2700"/>
              <a:buFont typeface="Calibri"/>
              <a:buNone/>
              <a:defRPr b="0" i="0" sz="2700" u="none" cap="none" strike="noStrike">
                <a:solidFill>
                  <a:srgbClr val="000000"/>
                </a:solidFill>
                <a:latin typeface="Calibri"/>
                <a:ea typeface="Calibri"/>
                <a:cs typeface="Calibri"/>
                <a:sym typeface="Calibri"/>
              </a:defRPr>
            </a:lvl5pPr>
            <a:lvl6pPr lvl="5" marR="0" rtl="0" algn="l">
              <a:lnSpc>
                <a:spcPct val="100000"/>
              </a:lnSpc>
              <a:spcBef>
                <a:spcPts val="0"/>
              </a:spcBef>
              <a:spcAft>
                <a:spcPts val="0"/>
              </a:spcAft>
              <a:buClr>
                <a:srgbClr val="000000"/>
              </a:buClr>
              <a:buSzPts val="2700"/>
              <a:buFont typeface="Calibri"/>
              <a:buNone/>
              <a:defRPr b="0" i="0" sz="2700" u="none" cap="none" strike="noStrike">
                <a:solidFill>
                  <a:srgbClr val="000000"/>
                </a:solidFill>
                <a:latin typeface="Calibri"/>
                <a:ea typeface="Calibri"/>
                <a:cs typeface="Calibri"/>
                <a:sym typeface="Calibri"/>
              </a:defRPr>
            </a:lvl6pPr>
            <a:lvl7pPr lvl="6" marR="0" rtl="0" algn="l">
              <a:lnSpc>
                <a:spcPct val="100000"/>
              </a:lnSpc>
              <a:spcBef>
                <a:spcPts val="0"/>
              </a:spcBef>
              <a:spcAft>
                <a:spcPts val="0"/>
              </a:spcAft>
              <a:buClr>
                <a:srgbClr val="000000"/>
              </a:buClr>
              <a:buSzPts val="2700"/>
              <a:buFont typeface="Calibri"/>
              <a:buNone/>
              <a:defRPr b="0" i="0" sz="2700" u="none" cap="none" strike="noStrike">
                <a:solidFill>
                  <a:srgbClr val="000000"/>
                </a:solidFill>
                <a:latin typeface="Calibri"/>
                <a:ea typeface="Calibri"/>
                <a:cs typeface="Calibri"/>
                <a:sym typeface="Calibri"/>
              </a:defRPr>
            </a:lvl7pPr>
            <a:lvl8pPr lvl="7" marR="0" rtl="0" algn="l">
              <a:lnSpc>
                <a:spcPct val="100000"/>
              </a:lnSpc>
              <a:spcBef>
                <a:spcPts val="0"/>
              </a:spcBef>
              <a:spcAft>
                <a:spcPts val="0"/>
              </a:spcAft>
              <a:buClr>
                <a:srgbClr val="000000"/>
              </a:buClr>
              <a:buSzPts val="2700"/>
              <a:buFont typeface="Calibri"/>
              <a:buNone/>
              <a:defRPr b="0" i="0" sz="2700" u="none" cap="none" strike="noStrike">
                <a:solidFill>
                  <a:srgbClr val="000000"/>
                </a:solidFill>
                <a:latin typeface="Calibri"/>
                <a:ea typeface="Calibri"/>
                <a:cs typeface="Calibri"/>
                <a:sym typeface="Calibri"/>
              </a:defRPr>
            </a:lvl8pPr>
            <a:lvl9pPr lvl="8" marR="0" rtl="0" algn="l">
              <a:lnSpc>
                <a:spcPct val="100000"/>
              </a:lnSpc>
              <a:spcBef>
                <a:spcPts val="0"/>
              </a:spcBef>
              <a:spcAft>
                <a:spcPts val="0"/>
              </a:spcAft>
              <a:buClr>
                <a:srgbClr val="000000"/>
              </a:buClr>
              <a:buSzPts val="2700"/>
              <a:buFont typeface="Calibri"/>
              <a:buNone/>
              <a:defRPr b="0" i="0" sz="2700" u="none" cap="none" strike="noStrike">
                <a:solidFill>
                  <a:srgbClr val="000000"/>
                </a:solidFill>
                <a:latin typeface="Calibri"/>
                <a:ea typeface="Calibri"/>
                <a:cs typeface="Calibri"/>
                <a:sym typeface="Calibri"/>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bg>
      <p:bgPr>
        <a:solidFill>
          <a:srgbClr val="44546A"/>
        </a:solidFill>
      </p:bgPr>
    </p:bg>
    <p:spTree>
      <p:nvGrpSpPr>
        <p:cNvPr id="56" name="Shape 56"/>
        <p:cNvGrpSpPr/>
        <p:nvPr/>
      </p:nvGrpSpPr>
      <p:grpSpPr>
        <a:xfrm>
          <a:off x="0" y="0"/>
          <a:ext cx="0" cy="0"/>
          <a:chOff x="0" y="0"/>
          <a:chExt cx="0" cy="0"/>
        </a:xfrm>
      </p:grpSpPr>
      <p:sp>
        <p:nvSpPr>
          <p:cNvPr id="57" name="Google Shape;57;p30"/>
          <p:cNvSpPr txBox="1"/>
          <p:nvPr>
            <p:ph type="title"/>
          </p:nvPr>
        </p:nvSpPr>
        <p:spPr>
          <a:xfrm>
            <a:off x="2319703" y="1691025"/>
            <a:ext cx="4712100" cy="976200"/>
          </a:xfrm>
          <a:prstGeom prst="rect">
            <a:avLst/>
          </a:prstGeom>
          <a:noFill/>
          <a:ln>
            <a:noFill/>
          </a:ln>
        </p:spPr>
        <p:txBody>
          <a:bodyPr anchorCtr="0" anchor="ctr" bIns="68575" lIns="68575" spcFirstLastPara="1" rIns="68575" wrap="square" tIns="68575">
            <a:noAutofit/>
          </a:bodyPr>
          <a:lstStyle>
            <a:lvl1pPr lvl="0" marR="0" rtl="0" algn="ctr">
              <a:lnSpc>
                <a:spcPct val="100000"/>
              </a:lnSpc>
              <a:spcBef>
                <a:spcPts val="0"/>
              </a:spcBef>
              <a:spcAft>
                <a:spcPts val="0"/>
              </a:spcAft>
              <a:buClr>
                <a:schemeClr val="lt1"/>
              </a:buClr>
              <a:buSzPts val="2600"/>
              <a:buFont typeface="Arial"/>
              <a:buNone/>
              <a:defRPr b="0" i="0" sz="2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cxnSp>
        <p:nvCxnSpPr>
          <p:cNvPr id="58" name="Google Shape;58;p30"/>
          <p:cNvCxnSpPr/>
          <p:nvPr/>
        </p:nvCxnSpPr>
        <p:spPr>
          <a:xfrm>
            <a:off x="1503450" y="1759913"/>
            <a:ext cx="6137100" cy="0"/>
          </a:xfrm>
          <a:prstGeom prst="straightConnector1">
            <a:avLst/>
          </a:prstGeom>
          <a:noFill/>
          <a:ln cap="flat" cmpd="sng" w="38100">
            <a:solidFill>
              <a:schemeClr val="lt1"/>
            </a:solidFill>
            <a:prstDash val="solid"/>
            <a:round/>
            <a:headEnd len="med" w="med" type="oval"/>
            <a:tailEnd len="med" w="med" type="oval"/>
          </a:ln>
        </p:spPr>
      </p:cxnSp>
      <p:cxnSp>
        <p:nvCxnSpPr>
          <p:cNvPr id="59" name="Google Shape;59;p30"/>
          <p:cNvCxnSpPr/>
          <p:nvPr/>
        </p:nvCxnSpPr>
        <p:spPr>
          <a:xfrm>
            <a:off x="1503450" y="2676731"/>
            <a:ext cx="6137100" cy="0"/>
          </a:xfrm>
          <a:prstGeom prst="straightConnector1">
            <a:avLst/>
          </a:prstGeom>
          <a:noFill/>
          <a:ln cap="flat" cmpd="sng" w="38100">
            <a:solidFill>
              <a:schemeClr val="lt1"/>
            </a:solidFill>
            <a:prstDash val="solid"/>
            <a:round/>
            <a:headEnd len="med" w="med" type="oval"/>
            <a:tailEnd len="med" w="med" type="oval"/>
          </a:ln>
        </p:spPr>
      </p:cxnSp>
      <p:grpSp>
        <p:nvGrpSpPr>
          <p:cNvPr id="60" name="Google Shape;60;p30"/>
          <p:cNvGrpSpPr/>
          <p:nvPr/>
        </p:nvGrpSpPr>
        <p:grpSpPr>
          <a:xfrm>
            <a:off x="10124" y="4505625"/>
            <a:ext cx="9144700" cy="498150"/>
            <a:chOff x="-13500" y="6236050"/>
            <a:chExt cx="12219000" cy="664200"/>
          </a:xfrm>
        </p:grpSpPr>
        <p:sp>
          <p:nvSpPr>
            <p:cNvPr id="61" name="Google Shape;61;p30"/>
            <p:cNvSpPr/>
            <p:nvPr/>
          </p:nvSpPr>
          <p:spPr>
            <a:xfrm>
              <a:off x="-13500" y="6236050"/>
              <a:ext cx="12219000" cy="664200"/>
            </a:xfrm>
            <a:prstGeom prst="rect">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62" name="Google Shape;62;p30"/>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63" name="Google Shape;63;p30"/>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slide layout">
  <p:cSld name="7_Contents slide layout">
    <p:bg>
      <p:bgPr>
        <a:solidFill>
          <a:srgbClr val="1AC5D8"/>
        </a:solidFill>
      </p:bgPr>
    </p:bg>
    <p:spTree>
      <p:nvGrpSpPr>
        <p:cNvPr id="64" name="Shape 64"/>
        <p:cNvGrpSpPr/>
        <p:nvPr/>
      </p:nvGrpSpPr>
      <p:grpSpPr>
        <a:xfrm>
          <a:off x="0" y="0"/>
          <a:ext cx="0" cy="0"/>
          <a:chOff x="0" y="0"/>
          <a:chExt cx="0" cy="0"/>
        </a:xfrm>
      </p:grpSpPr>
      <p:sp>
        <p:nvSpPr>
          <p:cNvPr id="65" name="Google Shape;65;p31"/>
          <p:cNvSpPr/>
          <p:nvPr/>
        </p:nvSpPr>
        <p:spPr>
          <a:xfrm flipH="1" rot="10800000">
            <a:off x="-10125" y="-20250"/>
            <a:ext cx="91587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66" name="Google Shape;66;p31"/>
          <p:cNvSpPr/>
          <p:nvPr/>
        </p:nvSpPr>
        <p:spPr>
          <a:xfrm>
            <a:off x="2308392" y="1021425"/>
            <a:ext cx="4475400" cy="2725200"/>
          </a:xfrm>
          <a:prstGeom prst="rect">
            <a:avLst/>
          </a:prstGeom>
          <a:solidFill>
            <a:schemeClr val="lt1"/>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67" name="Google Shape;67;p31"/>
          <p:cNvSpPr/>
          <p:nvPr/>
        </p:nvSpPr>
        <p:spPr>
          <a:xfrm>
            <a:off x="3472875" y="785700"/>
            <a:ext cx="2146500" cy="498300"/>
          </a:xfrm>
          <a:prstGeom prst="rect">
            <a:avLst/>
          </a:prstGeom>
          <a:solidFill>
            <a:srgbClr val="253646"/>
          </a:solidFill>
          <a:ln cap="flat" cmpd="sng" w="9525">
            <a:solidFill>
              <a:srgbClr val="253646"/>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600"/>
              <a:buFont typeface="Arial"/>
              <a:buNone/>
            </a:pPr>
            <a:r>
              <a:t/>
            </a:r>
            <a:endParaRPr b="1" i="0" sz="1600" u="none" cap="none" strike="noStrike">
              <a:solidFill>
                <a:schemeClr val="lt1"/>
              </a:solidFill>
              <a:latin typeface="Calibri"/>
              <a:ea typeface="Calibri"/>
              <a:cs typeface="Calibri"/>
              <a:sym typeface="Calibri"/>
            </a:endParaRPr>
          </a:p>
        </p:txBody>
      </p:sp>
      <p:grpSp>
        <p:nvGrpSpPr>
          <p:cNvPr id="68" name="Google Shape;68;p31"/>
          <p:cNvGrpSpPr/>
          <p:nvPr/>
        </p:nvGrpSpPr>
        <p:grpSpPr>
          <a:xfrm>
            <a:off x="-10125" y="4505625"/>
            <a:ext cx="9164250" cy="498150"/>
            <a:chOff x="-13500" y="6236050"/>
            <a:chExt cx="12219000" cy="664200"/>
          </a:xfrm>
        </p:grpSpPr>
        <p:sp>
          <p:nvSpPr>
            <p:cNvPr id="69" name="Google Shape;69;p31"/>
            <p:cNvSpPr/>
            <p:nvPr/>
          </p:nvSpPr>
          <p:spPr>
            <a:xfrm>
              <a:off x="-13500" y="6236050"/>
              <a:ext cx="12219000" cy="664200"/>
            </a:xfrm>
            <a:prstGeom prst="rect">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70" name="Google Shape;70;p31"/>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71" name="Google Shape;71;p31"/>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theme" Target="../theme/theme3.xml"/><Relationship Id="rId7" Type="http://schemas.openxmlformats.org/officeDocument/2006/relationships/slideLayout" Target="../slideLayouts/slideLayout7.xml"/><Relationship Id="rId8" Type="http://schemas.openxmlformats.org/officeDocument/2006/relationships/slideLayout" Target="../slideLayouts/slideLayout8.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slideLayout" Target="../slideLayouts/slideLayout30.xml"/><Relationship Id="rId3" Type="http://schemas.openxmlformats.org/officeDocument/2006/relationships/slideLayout" Target="../slideLayouts/slideLayout31.xml"/><Relationship Id="rId4" Type="http://schemas.openxmlformats.org/officeDocument/2006/relationships/slideLayout" Target="../slideLayouts/slideLayout32.xml"/><Relationship Id="rId9" Type="http://schemas.openxmlformats.org/officeDocument/2006/relationships/slideLayout" Target="../slideLayouts/slideLayout37.xml"/><Relationship Id="rId5" Type="http://schemas.openxmlformats.org/officeDocument/2006/relationships/slideLayout" Target="../slideLayouts/slideLayout33.xml"/><Relationship Id="rId6" Type="http://schemas.openxmlformats.org/officeDocument/2006/relationships/slideLayout" Target="../slideLayouts/slideLayout34.xml"/><Relationship Id="rId7" Type="http://schemas.openxmlformats.org/officeDocument/2006/relationships/slideLayout" Target="../slideLayouts/slideLayout35.xml"/><Relationship Id="rId8" Type="http://schemas.openxmlformats.org/officeDocument/2006/relationships/slideLayout" Target="../slideLayouts/slideLayout36.xml"/><Relationship Id="rId11" Type="http://schemas.openxmlformats.org/officeDocument/2006/relationships/slideLayout" Target="../slideLayouts/slideLayout39.xml"/><Relationship Id="rId10" Type="http://schemas.openxmlformats.org/officeDocument/2006/relationships/slideLayout" Target="../slideLayouts/slideLayout38.xml"/><Relationship Id="rId13" Type="http://schemas.openxmlformats.org/officeDocument/2006/relationships/slideLayout" Target="../slideLayouts/slideLayout41.xml"/><Relationship Id="rId12" Type="http://schemas.openxmlformats.org/officeDocument/2006/relationships/slideLayout" Target="../slideLayouts/slideLayout40.xml"/><Relationship Id="rId15" Type="http://schemas.openxmlformats.org/officeDocument/2006/relationships/slideLayout" Target="../slideLayouts/slideLayout43.xml"/><Relationship Id="rId14" Type="http://schemas.openxmlformats.org/officeDocument/2006/relationships/slideLayout" Target="../slideLayouts/slideLayout42.xml"/><Relationship Id="rId17" Type="http://schemas.openxmlformats.org/officeDocument/2006/relationships/slideLayout" Target="../slideLayouts/slideLayout45.xml"/><Relationship Id="rId16" Type="http://schemas.openxmlformats.org/officeDocument/2006/relationships/slideLayout" Target="../slideLayouts/slideLayout44.xml"/><Relationship Id="rId19" Type="http://schemas.openxmlformats.org/officeDocument/2006/relationships/theme" Target="../theme/theme2.xml"/><Relationship Id="rId18"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treamline">
    <p:bg>
      <p:bgPr>
        <a:solidFill>
          <a:schemeClr val="lt1"/>
        </a:solidFill>
      </p:bgPr>
    </p:bg>
    <p:spTree>
      <p:nvGrpSpPr>
        <p:cNvPr id="182" name="Shape 182"/>
        <p:cNvGrpSpPr/>
        <p:nvPr/>
      </p:nvGrpSpPr>
      <p:grpSpPr>
        <a:xfrm>
          <a:off x="0" y="0"/>
          <a:ext cx="0" cy="0"/>
          <a:chOff x="0" y="0"/>
          <a:chExt cx="0" cy="0"/>
        </a:xfrm>
      </p:grpSpPr>
      <p:sp>
        <p:nvSpPr>
          <p:cNvPr id="183" name="Google Shape;183;p2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2"/>
              </a:buClr>
              <a:buSzPts val="2800"/>
              <a:buFont typeface="Raleway"/>
              <a:buNone/>
              <a:defRPr b="1" i="0" sz="2800" u="none" cap="none" strike="noStrike">
                <a:solidFill>
                  <a:schemeClr val="dk2"/>
                </a:solidFill>
                <a:latin typeface="Raleway"/>
                <a:ea typeface="Raleway"/>
                <a:cs typeface="Raleway"/>
                <a:sym typeface="Raleway"/>
              </a:defRPr>
            </a:lvl1pPr>
            <a:lvl2pPr lvl="1" marR="0" rtl="0" algn="l">
              <a:lnSpc>
                <a:spcPct val="100000"/>
              </a:lnSpc>
              <a:spcBef>
                <a:spcPts val="0"/>
              </a:spcBef>
              <a:spcAft>
                <a:spcPts val="0"/>
              </a:spcAft>
              <a:buClr>
                <a:schemeClr val="dk2"/>
              </a:buClr>
              <a:buSzPts val="2800"/>
              <a:buFont typeface="Raleway"/>
              <a:buNone/>
              <a:defRPr b="1" i="0" sz="2800" u="none" cap="none" strike="noStrike">
                <a:solidFill>
                  <a:schemeClr val="dk2"/>
                </a:solidFill>
                <a:latin typeface="Raleway"/>
                <a:ea typeface="Raleway"/>
                <a:cs typeface="Raleway"/>
                <a:sym typeface="Raleway"/>
              </a:defRPr>
            </a:lvl2pPr>
            <a:lvl3pPr lvl="2" marR="0" rtl="0" algn="l">
              <a:lnSpc>
                <a:spcPct val="100000"/>
              </a:lnSpc>
              <a:spcBef>
                <a:spcPts val="0"/>
              </a:spcBef>
              <a:spcAft>
                <a:spcPts val="0"/>
              </a:spcAft>
              <a:buClr>
                <a:schemeClr val="dk2"/>
              </a:buClr>
              <a:buSzPts val="2800"/>
              <a:buFont typeface="Raleway"/>
              <a:buNone/>
              <a:defRPr b="1" i="0" sz="2800" u="none" cap="none" strike="noStrike">
                <a:solidFill>
                  <a:schemeClr val="dk2"/>
                </a:solidFill>
                <a:latin typeface="Raleway"/>
                <a:ea typeface="Raleway"/>
                <a:cs typeface="Raleway"/>
                <a:sym typeface="Raleway"/>
              </a:defRPr>
            </a:lvl3pPr>
            <a:lvl4pPr lvl="3" marR="0" rtl="0" algn="l">
              <a:lnSpc>
                <a:spcPct val="100000"/>
              </a:lnSpc>
              <a:spcBef>
                <a:spcPts val="0"/>
              </a:spcBef>
              <a:spcAft>
                <a:spcPts val="0"/>
              </a:spcAft>
              <a:buClr>
                <a:schemeClr val="dk2"/>
              </a:buClr>
              <a:buSzPts val="2800"/>
              <a:buFont typeface="Raleway"/>
              <a:buNone/>
              <a:defRPr b="1" i="0" sz="2800" u="none" cap="none" strike="noStrike">
                <a:solidFill>
                  <a:schemeClr val="dk2"/>
                </a:solidFill>
                <a:latin typeface="Raleway"/>
                <a:ea typeface="Raleway"/>
                <a:cs typeface="Raleway"/>
                <a:sym typeface="Raleway"/>
              </a:defRPr>
            </a:lvl4pPr>
            <a:lvl5pPr lvl="4" marR="0" rtl="0" algn="l">
              <a:lnSpc>
                <a:spcPct val="100000"/>
              </a:lnSpc>
              <a:spcBef>
                <a:spcPts val="0"/>
              </a:spcBef>
              <a:spcAft>
                <a:spcPts val="0"/>
              </a:spcAft>
              <a:buClr>
                <a:schemeClr val="dk2"/>
              </a:buClr>
              <a:buSzPts val="2800"/>
              <a:buFont typeface="Raleway"/>
              <a:buNone/>
              <a:defRPr b="1" i="0" sz="2800" u="none" cap="none" strike="noStrike">
                <a:solidFill>
                  <a:schemeClr val="dk2"/>
                </a:solidFill>
                <a:latin typeface="Raleway"/>
                <a:ea typeface="Raleway"/>
                <a:cs typeface="Raleway"/>
                <a:sym typeface="Raleway"/>
              </a:defRPr>
            </a:lvl5pPr>
            <a:lvl6pPr lvl="5" marR="0" rtl="0" algn="l">
              <a:lnSpc>
                <a:spcPct val="100000"/>
              </a:lnSpc>
              <a:spcBef>
                <a:spcPts val="0"/>
              </a:spcBef>
              <a:spcAft>
                <a:spcPts val="0"/>
              </a:spcAft>
              <a:buClr>
                <a:schemeClr val="dk2"/>
              </a:buClr>
              <a:buSzPts val="2800"/>
              <a:buFont typeface="Raleway"/>
              <a:buNone/>
              <a:defRPr b="1" i="0" sz="2800" u="none" cap="none" strike="noStrike">
                <a:solidFill>
                  <a:schemeClr val="dk2"/>
                </a:solidFill>
                <a:latin typeface="Raleway"/>
                <a:ea typeface="Raleway"/>
                <a:cs typeface="Raleway"/>
                <a:sym typeface="Raleway"/>
              </a:defRPr>
            </a:lvl6pPr>
            <a:lvl7pPr lvl="6" marR="0" rtl="0" algn="l">
              <a:lnSpc>
                <a:spcPct val="100000"/>
              </a:lnSpc>
              <a:spcBef>
                <a:spcPts val="0"/>
              </a:spcBef>
              <a:spcAft>
                <a:spcPts val="0"/>
              </a:spcAft>
              <a:buClr>
                <a:schemeClr val="dk2"/>
              </a:buClr>
              <a:buSzPts val="2800"/>
              <a:buFont typeface="Raleway"/>
              <a:buNone/>
              <a:defRPr b="1" i="0" sz="2800" u="none" cap="none" strike="noStrike">
                <a:solidFill>
                  <a:schemeClr val="dk2"/>
                </a:solidFill>
                <a:latin typeface="Raleway"/>
                <a:ea typeface="Raleway"/>
                <a:cs typeface="Raleway"/>
                <a:sym typeface="Raleway"/>
              </a:defRPr>
            </a:lvl7pPr>
            <a:lvl8pPr lvl="7" marR="0" rtl="0" algn="l">
              <a:lnSpc>
                <a:spcPct val="100000"/>
              </a:lnSpc>
              <a:spcBef>
                <a:spcPts val="0"/>
              </a:spcBef>
              <a:spcAft>
                <a:spcPts val="0"/>
              </a:spcAft>
              <a:buClr>
                <a:schemeClr val="dk2"/>
              </a:buClr>
              <a:buSzPts val="2800"/>
              <a:buFont typeface="Raleway"/>
              <a:buNone/>
              <a:defRPr b="1" i="0" sz="2800" u="none" cap="none" strike="noStrike">
                <a:solidFill>
                  <a:schemeClr val="dk2"/>
                </a:solidFill>
                <a:latin typeface="Raleway"/>
                <a:ea typeface="Raleway"/>
                <a:cs typeface="Raleway"/>
                <a:sym typeface="Raleway"/>
              </a:defRPr>
            </a:lvl8pPr>
            <a:lvl9pPr lvl="8" marR="0" rtl="0" algn="l">
              <a:lnSpc>
                <a:spcPct val="100000"/>
              </a:lnSpc>
              <a:spcBef>
                <a:spcPts val="0"/>
              </a:spcBef>
              <a:spcAft>
                <a:spcPts val="0"/>
              </a:spcAft>
              <a:buClr>
                <a:schemeClr val="dk2"/>
              </a:buClr>
              <a:buSzPts val="2800"/>
              <a:buFont typeface="Raleway"/>
              <a:buNone/>
              <a:defRPr b="1" i="0" sz="2800" u="none" cap="none" strike="noStrike">
                <a:solidFill>
                  <a:schemeClr val="dk2"/>
                </a:solidFill>
                <a:latin typeface="Raleway"/>
                <a:ea typeface="Raleway"/>
                <a:cs typeface="Raleway"/>
                <a:sym typeface="Raleway"/>
              </a:defRPr>
            </a:lvl9pPr>
          </a:lstStyle>
          <a:p/>
        </p:txBody>
      </p:sp>
      <p:sp>
        <p:nvSpPr>
          <p:cNvPr id="184" name="Google Shape;184;p2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11150" lvl="0" marL="457200" marR="0" rtl="0" algn="l">
              <a:lnSpc>
                <a:spcPct val="115000"/>
              </a:lnSpc>
              <a:spcBef>
                <a:spcPts val="0"/>
              </a:spcBef>
              <a:spcAft>
                <a:spcPts val="0"/>
              </a:spcAft>
              <a:buClr>
                <a:schemeClr val="accent1"/>
              </a:buClr>
              <a:buSzPts val="1300"/>
              <a:buFont typeface="Lato"/>
              <a:buChar char="●"/>
              <a:defRPr b="0" i="0" sz="1300" u="none" cap="none" strike="noStrike">
                <a:solidFill>
                  <a:schemeClr val="accent1"/>
                </a:solidFill>
                <a:latin typeface="Lato"/>
                <a:ea typeface="Lato"/>
                <a:cs typeface="Lato"/>
                <a:sym typeface="Lato"/>
              </a:defRPr>
            </a:lvl1pPr>
            <a:lvl2pPr indent="-298450" lvl="1" marL="914400" marR="0" rtl="0" algn="l">
              <a:lnSpc>
                <a:spcPct val="115000"/>
              </a:lnSpc>
              <a:spcBef>
                <a:spcPts val="0"/>
              </a:spcBef>
              <a:spcAft>
                <a:spcPts val="0"/>
              </a:spcAft>
              <a:buClr>
                <a:schemeClr val="accent1"/>
              </a:buClr>
              <a:buSzPts val="1100"/>
              <a:buFont typeface="Lato"/>
              <a:buChar char="○"/>
              <a:defRPr b="0" i="0" sz="1100" u="none" cap="none" strike="noStrike">
                <a:solidFill>
                  <a:schemeClr val="accent1"/>
                </a:solidFill>
                <a:latin typeface="Lato"/>
                <a:ea typeface="Lato"/>
                <a:cs typeface="Lato"/>
                <a:sym typeface="Lato"/>
              </a:defRPr>
            </a:lvl2pPr>
            <a:lvl3pPr indent="-298450" lvl="2" marL="1371600" marR="0" rtl="0" algn="l">
              <a:lnSpc>
                <a:spcPct val="115000"/>
              </a:lnSpc>
              <a:spcBef>
                <a:spcPts val="0"/>
              </a:spcBef>
              <a:spcAft>
                <a:spcPts val="0"/>
              </a:spcAft>
              <a:buClr>
                <a:schemeClr val="accent1"/>
              </a:buClr>
              <a:buSzPts val="1100"/>
              <a:buFont typeface="Lato"/>
              <a:buChar char="■"/>
              <a:defRPr b="0" i="0" sz="1100" u="none" cap="none" strike="noStrike">
                <a:solidFill>
                  <a:schemeClr val="accent1"/>
                </a:solidFill>
                <a:latin typeface="Lato"/>
                <a:ea typeface="Lato"/>
                <a:cs typeface="Lato"/>
                <a:sym typeface="Lato"/>
              </a:defRPr>
            </a:lvl3pPr>
            <a:lvl4pPr indent="-298450" lvl="3" marL="1828800" marR="0" rtl="0" algn="l">
              <a:lnSpc>
                <a:spcPct val="115000"/>
              </a:lnSpc>
              <a:spcBef>
                <a:spcPts val="0"/>
              </a:spcBef>
              <a:spcAft>
                <a:spcPts val="0"/>
              </a:spcAft>
              <a:buClr>
                <a:schemeClr val="accent1"/>
              </a:buClr>
              <a:buSzPts val="1100"/>
              <a:buFont typeface="Lato"/>
              <a:buChar char="●"/>
              <a:defRPr b="0" i="0" sz="1100" u="none" cap="none" strike="noStrike">
                <a:solidFill>
                  <a:schemeClr val="accent1"/>
                </a:solidFill>
                <a:latin typeface="Lato"/>
                <a:ea typeface="Lato"/>
                <a:cs typeface="Lato"/>
                <a:sym typeface="Lato"/>
              </a:defRPr>
            </a:lvl4pPr>
            <a:lvl5pPr indent="-298450" lvl="4" marL="2286000" marR="0" rtl="0" algn="l">
              <a:lnSpc>
                <a:spcPct val="115000"/>
              </a:lnSpc>
              <a:spcBef>
                <a:spcPts val="0"/>
              </a:spcBef>
              <a:spcAft>
                <a:spcPts val="0"/>
              </a:spcAft>
              <a:buClr>
                <a:schemeClr val="accent1"/>
              </a:buClr>
              <a:buSzPts val="1100"/>
              <a:buFont typeface="Lato"/>
              <a:buChar char="○"/>
              <a:defRPr b="0" i="0" sz="1100" u="none" cap="none" strike="noStrike">
                <a:solidFill>
                  <a:schemeClr val="accent1"/>
                </a:solidFill>
                <a:latin typeface="Lato"/>
                <a:ea typeface="Lato"/>
                <a:cs typeface="Lato"/>
                <a:sym typeface="Lato"/>
              </a:defRPr>
            </a:lvl5pPr>
            <a:lvl6pPr indent="-298450" lvl="5" marL="2743200" marR="0" rtl="0" algn="l">
              <a:lnSpc>
                <a:spcPct val="115000"/>
              </a:lnSpc>
              <a:spcBef>
                <a:spcPts val="0"/>
              </a:spcBef>
              <a:spcAft>
                <a:spcPts val="0"/>
              </a:spcAft>
              <a:buClr>
                <a:schemeClr val="accent1"/>
              </a:buClr>
              <a:buSzPts val="1100"/>
              <a:buFont typeface="Lato"/>
              <a:buChar char="■"/>
              <a:defRPr b="0" i="0" sz="1100" u="none" cap="none" strike="noStrike">
                <a:solidFill>
                  <a:schemeClr val="accent1"/>
                </a:solidFill>
                <a:latin typeface="Lato"/>
                <a:ea typeface="Lato"/>
                <a:cs typeface="Lato"/>
                <a:sym typeface="Lato"/>
              </a:defRPr>
            </a:lvl6pPr>
            <a:lvl7pPr indent="-298450" lvl="6" marL="3200400" marR="0" rtl="0" algn="l">
              <a:lnSpc>
                <a:spcPct val="115000"/>
              </a:lnSpc>
              <a:spcBef>
                <a:spcPts val="0"/>
              </a:spcBef>
              <a:spcAft>
                <a:spcPts val="0"/>
              </a:spcAft>
              <a:buClr>
                <a:schemeClr val="accent1"/>
              </a:buClr>
              <a:buSzPts val="1100"/>
              <a:buFont typeface="Lato"/>
              <a:buChar char="●"/>
              <a:defRPr b="0" i="0" sz="1100" u="none" cap="none" strike="noStrike">
                <a:solidFill>
                  <a:schemeClr val="accent1"/>
                </a:solidFill>
                <a:latin typeface="Lato"/>
                <a:ea typeface="Lato"/>
                <a:cs typeface="Lato"/>
                <a:sym typeface="Lato"/>
              </a:defRPr>
            </a:lvl7pPr>
            <a:lvl8pPr indent="-298450" lvl="7" marL="3657600" marR="0" rtl="0" algn="l">
              <a:lnSpc>
                <a:spcPct val="115000"/>
              </a:lnSpc>
              <a:spcBef>
                <a:spcPts val="0"/>
              </a:spcBef>
              <a:spcAft>
                <a:spcPts val="0"/>
              </a:spcAft>
              <a:buClr>
                <a:schemeClr val="accent1"/>
              </a:buClr>
              <a:buSzPts val="1100"/>
              <a:buFont typeface="Lato"/>
              <a:buChar char="○"/>
              <a:defRPr b="0" i="0" sz="1100" u="none" cap="none" strike="noStrike">
                <a:solidFill>
                  <a:schemeClr val="accent1"/>
                </a:solidFill>
                <a:latin typeface="Lato"/>
                <a:ea typeface="Lato"/>
                <a:cs typeface="Lato"/>
                <a:sym typeface="Lato"/>
              </a:defRPr>
            </a:lvl8pPr>
            <a:lvl9pPr indent="-298450" lvl="8" marL="4114800" marR="0" rtl="0" algn="l">
              <a:lnSpc>
                <a:spcPct val="115000"/>
              </a:lnSpc>
              <a:spcBef>
                <a:spcPts val="0"/>
              </a:spcBef>
              <a:spcAft>
                <a:spcPts val="0"/>
              </a:spcAft>
              <a:buClr>
                <a:schemeClr val="accent1"/>
              </a:buClr>
              <a:buSzPts val="1100"/>
              <a:buFont typeface="Lato"/>
              <a:buChar char="■"/>
              <a:defRPr b="0" i="0" sz="1100" u="none" cap="none" strike="noStrike">
                <a:solidFill>
                  <a:schemeClr val="accent1"/>
                </a:solidFill>
                <a:latin typeface="Lato"/>
                <a:ea typeface="Lato"/>
                <a:cs typeface="Lato"/>
                <a:sym typeface="Lato"/>
              </a:defRPr>
            </a:lvl9pPr>
          </a:lstStyle>
          <a:p/>
        </p:txBody>
      </p:sp>
      <p:sp>
        <p:nvSpPr>
          <p:cNvPr id="185" name="Google Shape;185;p25"/>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2.xml"/><Relationship Id="rId3" Type="http://schemas.openxmlformats.org/officeDocument/2006/relationships/comments" Target="../comments/commen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37.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40.jpg"/><Relationship Id="rId4" Type="http://schemas.openxmlformats.org/officeDocument/2006/relationships/image" Target="../media/image5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4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7.xml"/><Relationship Id="rId3" Type="http://schemas.openxmlformats.org/officeDocument/2006/relationships/image" Target="../media/image39.png"/><Relationship Id="rId4" Type="http://schemas.openxmlformats.org/officeDocument/2006/relationships/image" Target="../media/image46.png"/><Relationship Id="rId9" Type="http://schemas.openxmlformats.org/officeDocument/2006/relationships/image" Target="../media/image49.png"/><Relationship Id="rId5" Type="http://schemas.openxmlformats.org/officeDocument/2006/relationships/image" Target="../media/image43.png"/><Relationship Id="rId6" Type="http://schemas.openxmlformats.org/officeDocument/2006/relationships/image" Target="../media/image55.png"/><Relationship Id="rId7" Type="http://schemas.openxmlformats.org/officeDocument/2006/relationships/image" Target="../media/image45.png"/><Relationship Id="rId8" Type="http://schemas.openxmlformats.org/officeDocument/2006/relationships/image" Target="../media/image48.png"/><Relationship Id="rId11" Type="http://schemas.openxmlformats.org/officeDocument/2006/relationships/hyperlink" Target="https://docs.microsoft.com/en-us/office365/enterprise/urls-and-ip-address-ranges#skype-for-business-online-and-microsoft-teams" TargetMode="External"/><Relationship Id="rId10" Type="http://schemas.openxmlformats.org/officeDocument/2006/relationships/image" Target="../media/image4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5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0.xml"/><Relationship Id="rId3" Type="http://schemas.openxmlformats.org/officeDocument/2006/relationships/comments" Target="../comments/comment2.xml"/><Relationship Id="rId4" Type="http://schemas.openxmlformats.org/officeDocument/2006/relationships/image" Target="../media/image51.png"/><Relationship Id="rId9" Type="http://schemas.openxmlformats.org/officeDocument/2006/relationships/image" Target="../media/image59.png"/><Relationship Id="rId5" Type="http://schemas.openxmlformats.org/officeDocument/2006/relationships/image" Target="../media/image43.png"/><Relationship Id="rId6" Type="http://schemas.openxmlformats.org/officeDocument/2006/relationships/image" Target="../media/image55.png"/><Relationship Id="rId7" Type="http://schemas.openxmlformats.org/officeDocument/2006/relationships/image" Target="../media/image50.png"/><Relationship Id="rId8" Type="http://schemas.openxmlformats.org/officeDocument/2006/relationships/image" Target="../media/image52.png"/><Relationship Id="rId11" Type="http://schemas.openxmlformats.org/officeDocument/2006/relationships/image" Target="../media/image2.png"/><Relationship Id="rId10" Type="http://schemas.openxmlformats.org/officeDocument/2006/relationships/image" Target="../media/image5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3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3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5.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7.png"/><Relationship Id="rId4" Type="http://schemas.openxmlformats.org/officeDocument/2006/relationships/image" Target="../media/image31.png"/><Relationship Id="rId9" Type="http://schemas.openxmlformats.org/officeDocument/2006/relationships/image" Target="../media/image18.png"/><Relationship Id="rId5" Type="http://schemas.openxmlformats.org/officeDocument/2006/relationships/image" Target="../media/image28.png"/><Relationship Id="rId6" Type="http://schemas.openxmlformats.org/officeDocument/2006/relationships/image" Target="../media/image35.png"/><Relationship Id="rId7" Type="http://schemas.openxmlformats.org/officeDocument/2006/relationships/image" Target="../media/image16.png"/><Relationship Id="rId8" Type="http://schemas.openxmlformats.org/officeDocument/2006/relationships/image" Target="../media/image15.png"/><Relationship Id="rId11" Type="http://schemas.openxmlformats.org/officeDocument/2006/relationships/image" Target="../media/image21.png"/><Relationship Id="rId10" Type="http://schemas.openxmlformats.org/officeDocument/2006/relationships/image" Target="../media/image20.png"/><Relationship Id="rId12" Type="http://schemas.openxmlformats.org/officeDocument/2006/relationships/image" Target="../media/image3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30.jpg"/><Relationship Id="rId4" Type="http://schemas.openxmlformats.org/officeDocument/2006/relationships/image" Target="../media/image27.jpg"/><Relationship Id="rId5" Type="http://schemas.openxmlformats.org/officeDocument/2006/relationships/image" Target="../media/image38.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p1"/>
          <p:cNvSpPr txBox="1"/>
          <p:nvPr>
            <p:ph type="title"/>
          </p:nvPr>
        </p:nvSpPr>
        <p:spPr>
          <a:xfrm>
            <a:off x="549675" y="1993800"/>
            <a:ext cx="4547400" cy="1155900"/>
          </a:xfrm>
          <a:prstGeom prst="rect">
            <a:avLst/>
          </a:prstGeom>
          <a:noFill/>
          <a:ln>
            <a:noFill/>
          </a:ln>
        </p:spPr>
        <p:txBody>
          <a:bodyPr anchorCtr="0" anchor="t" bIns="68575" lIns="68575" spcFirstLastPara="1" rIns="68575" wrap="square" tIns="68575">
            <a:noAutofit/>
          </a:bodyPr>
          <a:lstStyle/>
          <a:p>
            <a:pPr indent="0" lvl="0" marL="0" rtl="0" algn="l">
              <a:lnSpc>
                <a:spcPct val="100000"/>
              </a:lnSpc>
              <a:spcBef>
                <a:spcPts val="0"/>
              </a:spcBef>
              <a:spcAft>
                <a:spcPts val="0"/>
              </a:spcAft>
              <a:buSzPts val="3300"/>
              <a:buNone/>
            </a:pPr>
            <a:r>
              <a:rPr b="1" lang="en">
                <a:latin typeface="Verdana"/>
                <a:ea typeface="Verdana"/>
                <a:cs typeface="Verdana"/>
                <a:sym typeface="Verdana"/>
              </a:rPr>
              <a:t>CPaaS MS Teams Direct Routing </a:t>
            </a:r>
            <a:endParaRPr b="1">
              <a:latin typeface="Verdana"/>
              <a:ea typeface="Verdana"/>
              <a:cs typeface="Verdana"/>
              <a:sym typeface="Verdana"/>
            </a:endParaRPr>
          </a:p>
        </p:txBody>
      </p:sp>
      <p:sp>
        <p:nvSpPr>
          <p:cNvPr id="308" name="Google Shape;308;p1"/>
          <p:cNvSpPr txBox="1"/>
          <p:nvPr>
            <p:ph idx="1" type="subTitle"/>
          </p:nvPr>
        </p:nvSpPr>
        <p:spPr>
          <a:xfrm>
            <a:off x="549675" y="3653700"/>
            <a:ext cx="3731700" cy="417000"/>
          </a:xfrm>
          <a:prstGeom prst="rect">
            <a:avLst/>
          </a:prstGeom>
          <a:noFill/>
          <a:ln>
            <a:noFill/>
          </a:ln>
        </p:spPr>
        <p:txBody>
          <a:bodyPr anchorCtr="0" anchor="t" bIns="68575" lIns="68575" spcFirstLastPara="1" rIns="68575" wrap="square" tIns="68575">
            <a:noAutofit/>
          </a:bodyPr>
          <a:lstStyle/>
          <a:p>
            <a:pPr indent="0" lvl="0" marL="0" rtl="0" algn="l">
              <a:lnSpc>
                <a:spcPct val="100000"/>
              </a:lnSpc>
              <a:spcBef>
                <a:spcPts val="0"/>
              </a:spcBef>
              <a:spcAft>
                <a:spcPts val="0"/>
              </a:spcAft>
              <a:buSzPts val="1500"/>
              <a:buNone/>
            </a:pPr>
            <a:r>
              <a:rPr lang="en"/>
              <a:t>September 2023</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sp>
        <p:nvSpPr>
          <p:cNvPr id="408" name="Google Shape;408;p8"/>
          <p:cNvSpPr txBox="1"/>
          <p:nvPr>
            <p:ph type="title"/>
          </p:nvPr>
        </p:nvSpPr>
        <p:spPr>
          <a:xfrm>
            <a:off x="493225" y="394125"/>
            <a:ext cx="7688400" cy="535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300"/>
              <a:buFont typeface="Arial"/>
              <a:buNone/>
            </a:pPr>
            <a:r>
              <a:rPr b="1" i="0" lang="en" sz="2300" u="none" cap="none" strike="noStrike">
                <a:solidFill>
                  <a:srgbClr val="000000"/>
                </a:solidFill>
                <a:latin typeface="Arial"/>
                <a:ea typeface="Arial"/>
                <a:cs typeface="Arial"/>
                <a:sym typeface="Arial"/>
              </a:rPr>
              <a:t>Why B3Networks CPaaS Teams Direct Routing?</a:t>
            </a:r>
            <a:endParaRPr b="1" i="0" sz="2300" u="none" cap="none" strike="noStrike">
              <a:solidFill>
                <a:srgbClr val="000000"/>
              </a:solidFill>
              <a:latin typeface="Arial"/>
              <a:ea typeface="Arial"/>
              <a:cs typeface="Arial"/>
              <a:sym typeface="Arial"/>
            </a:endParaRPr>
          </a:p>
        </p:txBody>
      </p:sp>
      <p:sp>
        <p:nvSpPr>
          <p:cNvPr id="409" name="Google Shape;409;p8"/>
          <p:cNvSpPr/>
          <p:nvPr/>
        </p:nvSpPr>
        <p:spPr>
          <a:xfrm>
            <a:off x="3544187" y="1800002"/>
            <a:ext cx="2057400" cy="2057400"/>
          </a:xfrm>
          <a:prstGeom prst="ellipse">
            <a:avLst/>
          </a:prstGeom>
          <a:solidFill>
            <a:srgbClr val="FFFFFF"/>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rgbClr val="FFFFFF"/>
              </a:solidFill>
              <a:latin typeface="Arial"/>
              <a:ea typeface="Arial"/>
              <a:cs typeface="Arial"/>
              <a:sym typeface="Arial"/>
            </a:endParaRPr>
          </a:p>
        </p:txBody>
      </p:sp>
      <p:sp>
        <p:nvSpPr>
          <p:cNvPr id="410" name="Google Shape;410;p8"/>
          <p:cNvSpPr/>
          <p:nvPr/>
        </p:nvSpPr>
        <p:spPr>
          <a:xfrm rot="5400000">
            <a:off x="3746142" y="2001947"/>
            <a:ext cx="1653600" cy="1653600"/>
          </a:xfrm>
          <a:prstGeom prst="blockArc">
            <a:avLst>
              <a:gd fmla="val 10800000" name="adj1"/>
              <a:gd fmla="val 21476143" name="adj2"/>
              <a:gd fmla="val 8783" name="adj3"/>
            </a:avLst>
          </a:prstGeom>
          <a:solidFill>
            <a:srgbClr val="00BDFB"/>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sp>
        <p:nvSpPr>
          <p:cNvPr id="411" name="Google Shape;411;p8"/>
          <p:cNvSpPr/>
          <p:nvPr/>
        </p:nvSpPr>
        <p:spPr>
          <a:xfrm>
            <a:off x="3746132" y="2001947"/>
            <a:ext cx="1653600" cy="1653600"/>
          </a:xfrm>
          <a:prstGeom prst="blockArc">
            <a:avLst>
              <a:gd fmla="val 5304466" name="adj1"/>
              <a:gd fmla="val 16232574" name="adj2"/>
              <a:gd fmla="val 8239" name="adj3"/>
            </a:avLst>
          </a:prstGeom>
          <a:solidFill>
            <a:schemeClr val="accent2"/>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grpSp>
        <p:nvGrpSpPr>
          <p:cNvPr id="412" name="Google Shape;412;p8"/>
          <p:cNvGrpSpPr/>
          <p:nvPr/>
        </p:nvGrpSpPr>
        <p:grpSpPr>
          <a:xfrm>
            <a:off x="5613243" y="3301766"/>
            <a:ext cx="3037691" cy="729449"/>
            <a:chOff x="5896276" y="3794916"/>
            <a:chExt cx="2521533" cy="921603"/>
          </a:xfrm>
        </p:grpSpPr>
        <p:sp>
          <p:nvSpPr>
            <p:cNvPr id="413" name="Google Shape;413;p8"/>
            <p:cNvSpPr/>
            <p:nvPr/>
          </p:nvSpPr>
          <p:spPr>
            <a:xfrm flipH="1">
              <a:off x="5896276" y="3852519"/>
              <a:ext cx="2436000" cy="864000"/>
            </a:xfrm>
            <a:prstGeom prst="homePlate">
              <a:avLst>
                <a:gd fmla="val 21254" name="adj"/>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rgbClr val="FFFFFF"/>
                </a:solidFill>
                <a:latin typeface="Arial"/>
                <a:ea typeface="Arial"/>
                <a:cs typeface="Arial"/>
                <a:sym typeface="Arial"/>
              </a:endParaRPr>
            </a:p>
          </p:txBody>
        </p:sp>
        <p:sp>
          <p:nvSpPr>
            <p:cNvPr id="414" name="Google Shape;414;p8"/>
            <p:cNvSpPr/>
            <p:nvPr/>
          </p:nvSpPr>
          <p:spPr>
            <a:xfrm flipH="1">
              <a:off x="5981809" y="3794916"/>
              <a:ext cx="2436000" cy="864000"/>
            </a:xfrm>
            <a:prstGeom prst="homePlate">
              <a:avLst>
                <a:gd fmla="val 21254" name="adj"/>
              </a:avLst>
            </a:prstGeom>
            <a:solidFill>
              <a:srgbClr val="00BDF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grpSp>
      <p:grpSp>
        <p:nvGrpSpPr>
          <p:cNvPr id="415" name="Google Shape;415;p8"/>
          <p:cNvGrpSpPr/>
          <p:nvPr/>
        </p:nvGrpSpPr>
        <p:grpSpPr>
          <a:xfrm>
            <a:off x="5613348" y="2441391"/>
            <a:ext cx="3037586" cy="729457"/>
            <a:chOff x="5896363" y="2812574"/>
            <a:chExt cx="2521446" cy="921613"/>
          </a:xfrm>
        </p:grpSpPr>
        <p:sp>
          <p:nvSpPr>
            <p:cNvPr id="416" name="Google Shape;416;p8"/>
            <p:cNvSpPr/>
            <p:nvPr/>
          </p:nvSpPr>
          <p:spPr>
            <a:xfrm rot="10800000">
              <a:off x="5896363" y="2877687"/>
              <a:ext cx="2454600" cy="856500"/>
            </a:xfrm>
            <a:prstGeom prst="homePlate">
              <a:avLst>
                <a:gd fmla="val 21254" name="adj"/>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rgbClr val="FFFFFF"/>
                </a:solidFill>
                <a:latin typeface="Arial"/>
                <a:ea typeface="Arial"/>
                <a:cs typeface="Arial"/>
                <a:sym typeface="Arial"/>
              </a:endParaRPr>
            </a:p>
          </p:txBody>
        </p:sp>
        <p:sp>
          <p:nvSpPr>
            <p:cNvPr id="417" name="Google Shape;417;p8"/>
            <p:cNvSpPr/>
            <p:nvPr/>
          </p:nvSpPr>
          <p:spPr>
            <a:xfrm rot="10800000">
              <a:off x="5963209" y="2812574"/>
              <a:ext cx="2454600" cy="856500"/>
            </a:xfrm>
            <a:prstGeom prst="homePlate">
              <a:avLst>
                <a:gd fmla="val 21254" name="adj"/>
              </a:avLst>
            </a:prstGeom>
            <a:solidFill>
              <a:srgbClr val="00BDF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grpSp>
      <p:grpSp>
        <p:nvGrpSpPr>
          <p:cNvPr id="418" name="Google Shape;418;p8"/>
          <p:cNvGrpSpPr/>
          <p:nvPr/>
        </p:nvGrpSpPr>
        <p:grpSpPr>
          <a:xfrm>
            <a:off x="493057" y="2441400"/>
            <a:ext cx="3036314" cy="729448"/>
            <a:chOff x="727575" y="2812584"/>
            <a:chExt cx="2535756" cy="921602"/>
          </a:xfrm>
        </p:grpSpPr>
        <p:sp>
          <p:nvSpPr>
            <p:cNvPr id="419" name="Google Shape;419;p8"/>
            <p:cNvSpPr/>
            <p:nvPr/>
          </p:nvSpPr>
          <p:spPr>
            <a:xfrm flipH="1" rot="10800000">
              <a:off x="808731" y="2870186"/>
              <a:ext cx="2454600" cy="864000"/>
            </a:xfrm>
            <a:prstGeom prst="homePlate">
              <a:avLst>
                <a:gd fmla="val 21254" name="adj"/>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rgbClr val="FFFFFF"/>
                </a:solidFill>
                <a:latin typeface="Arial"/>
                <a:ea typeface="Arial"/>
                <a:cs typeface="Arial"/>
                <a:sym typeface="Arial"/>
              </a:endParaRPr>
            </a:p>
          </p:txBody>
        </p:sp>
        <p:sp>
          <p:nvSpPr>
            <p:cNvPr id="420" name="Google Shape;420;p8"/>
            <p:cNvSpPr/>
            <p:nvPr/>
          </p:nvSpPr>
          <p:spPr>
            <a:xfrm flipH="1" rot="10800000">
              <a:off x="727575" y="2812584"/>
              <a:ext cx="2454600" cy="864000"/>
            </a:xfrm>
            <a:prstGeom prst="homePlate">
              <a:avLst>
                <a:gd fmla="val 21254" name="adj"/>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grpSp>
      <p:grpSp>
        <p:nvGrpSpPr>
          <p:cNvPr id="421" name="Google Shape;421;p8"/>
          <p:cNvGrpSpPr/>
          <p:nvPr/>
        </p:nvGrpSpPr>
        <p:grpSpPr>
          <a:xfrm>
            <a:off x="5613348" y="1580981"/>
            <a:ext cx="3037586" cy="729457"/>
            <a:chOff x="5896363" y="1830189"/>
            <a:chExt cx="2521446" cy="921613"/>
          </a:xfrm>
        </p:grpSpPr>
        <p:sp>
          <p:nvSpPr>
            <p:cNvPr id="422" name="Google Shape;422;p8"/>
            <p:cNvSpPr/>
            <p:nvPr/>
          </p:nvSpPr>
          <p:spPr>
            <a:xfrm rot="10800000">
              <a:off x="5896363" y="1895302"/>
              <a:ext cx="2454600" cy="856500"/>
            </a:xfrm>
            <a:prstGeom prst="homePlate">
              <a:avLst>
                <a:gd fmla="val 21254" name="adj"/>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rgbClr val="FFFFFF"/>
                </a:solidFill>
                <a:latin typeface="Arial"/>
                <a:ea typeface="Arial"/>
                <a:cs typeface="Arial"/>
                <a:sym typeface="Arial"/>
              </a:endParaRPr>
            </a:p>
          </p:txBody>
        </p:sp>
        <p:sp>
          <p:nvSpPr>
            <p:cNvPr id="423" name="Google Shape;423;p8"/>
            <p:cNvSpPr/>
            <p:nvPr/>
          </p:nvSpPr>
          <p:spPr>
            <a:xfrm rot="10800000">
              <a:off x="5963209" y="1830189"/>
              <a:ext cx="2454600" cy="856500"/>
            </a:xfrm>
            <a:prstGeom prst="homePlate">
              <a:avLst>
                <a:gd fmla="val 21254" name="adj"/>
              </a:avLst>
            </a:prstGeom>
            <a:solidFill>
              <a:srgbClr val="00BDF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rgbClr val="FFFFFF"/>
                </a:solidFill>
                <a:latin typeface="Arial"/>
                <a:ea typeface="Arial"/>
                <a:cs typeface="Arial"/>
                <a:sym typeface="Arial"/>
              </a:endParaRPr>
            </a:p>
          </p:txBody>
        </p:sp>
      </p:grpSp>
      <p:grpSp>
        <p:nvGrpSpPr>
          <p:cNvPr id="424" name="Google Shape;424;p8"/>
          <p:cNvGrpSpPr/>
          <p:nvPr/>
        </p:nvGrpSpPr>
        <p:grpSpPr>
          <a:xfrm>
            <a:off x="493057" y="1580991"/>
            <a:ext cx="3036314" cy="729448"/>
            <a:chOff x="727575" y="1830199"/>
            <a:chExt cx="2535756" cy="921602"/>
          </a:xfrm>
        </p:grpSpPr>
        <p:sp>
          <p:nvSpPr>
            <p:cNvPr id="425" name="Google Shape;425;p8"/>
            <p:cNvSpPr/>
            <p:nvPr/>
          </p:nvSpPr>
          <p:spPr>
            <a:xfrm flipH="1" rot="10800000">
              <a:off x="808731" y="1887801"/>
              <a:ext cx="2454600" cy="864000"/>
            </a:xfrm>
            <a:prstGeom prst="homePlate">
              <a:avLst>
                <a:gd fmla="val 21254" name="adj"/>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rgbClr val="595959"/>
                </a:solidFill>
                <a:latin typeface="Arial"/>
                <a:ea typeface="Arial"/>
                <a:cs typeface="Arial"/>
                <a:sym typeface="Arial"/>
              </a:endParaRPr>
            </a:p>
          </p:txBody>
        </p:sp>
        <p:sp>
          <p:nvSpPr>
            <p:cNvPr id="426" name="Google Shape;426;p8"/>
            <p:cNvSpPr/>
            <p:nvPr/>
          </p:nvSpPr>
          <p:spPr>
            <a:xfrm flipH="1" rot="10800000">
              <a:off x="727575" y="1830199"/>
              <a:ext cx="2454600" cy="864000"/>
            </a:xfrm>
            <a:prstGeom prst="homePlate">
              <a:avLst>
                <a:gd fmla="val 21254" name="adj"/>
              </a:avLst>
            </a:prstGeom>
            <a:solidFill>
              <a:srgbClr val="1ED0A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rgbClr val="595959"/>
                </a:solidFill>
                <a:latin typeface="Arial"/>
                <a:ea typeface="Arial"/>
                <a:cs typeface="Arial"/>
                <a:sym typeface="Arial"/>
              </a:endParaRPr>
            </a:p>
          </p:txBody>
        </p:sp>
      </p:grpSp>
      <p:grpSp>
        <p:nvGrpSpPr>
          <p:cNvPr id="427" name="Google Shape;427;p8"/>
          <p:cNvGrpSpPr/>
          <p:nvPr/>
        </p:nvGrpSpPr>
        <p:grpSpPr>
          <a:xfrm>
            <a:off x="493057" y="3301810"/>
            <a:ext cx="3036314" cy="729448"/>
            <a:chOff x="727575" y="3794969"/>
            <a:chExt cx="2535756" cy="921602"/>
          </a:xfrm>
        </p:grpSpPr>
        <p:sp>
          <p:nvSpPr>
            <p:cNvPr id="428" name="Google Shape;428;p8"/>
            <p:cNvSpPr/>
            <p:nvPr/>
          </p:nvSpPr>
          <p:spPr>
            <a:xfrm flipH="1" rot="10800000">
              <a:off x="808731" y="3852571"/>
              <a:ext cx="2454600" cy="864000"/>
            </a:xfrm>
            <a:prstGeom prst="homePlate">
              <a:avLst>
                <a:gd fmla="val 21254" name="adj"/>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rgbClr val="FFFFFF"/>
                </a:solidFill>
                <a:latin typeface="Arial"/>
                <a:ea typeface="Arial"/>
                <a:cs typeface="Arial"/>
                <a:sym typeface="Arial"/>
              </a:endParaRPr>
            </a:p>
          </p:txBody>
        </p:sp>
        <p:sp>
          <p:nvSpPr>
            <p:cNvPr id="429" name="Google Shape;429;p8"/>
            <p:cNvSpPr/>
            <p:nvPr/>
          </p:nvSpPr>
          <p:spPr>
            <a:xfrm flipH="1" rot="10800000">
              <a:off x="727575" y="3794969"/>
              <a:ext cx="2454600" cy="864000"/>
            </a:xfrm>
            <a:prstGeom prst="homePlate">
              <a:avLst>
                <a:gd fmla="val 21254" name="adj"/>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grpSp>
      <p:sp>
        <p:nvSpPr>
          <p:cNvPr id="430" name="Google Shape;430;p8"/>
          <p:cNvSpPr txBox="1"/>
          <p:nvPr/>
        </p:nvSpPr>
        <p:spPr>
          <a:xfrm>
            <a:off x="533614" y="3355237"/>
            <a:ext cx="2644500" cy="6225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700"/>
              <a:buFont typeface="Arial"/>
              <a:buNone/>
            </a:pPr>
            <a:r>
              <a:rPr b="1" i="0" lang="en" sz="1700" u="none" cap="none" strike="noStrike">
                <a:solidFill>
                  <a:srgbClr val="FFFFFF"/>
                </a:solidFill>
                <a:latin typeface="Calibri"/>
                <a:ea typeface="Calibri"/>
                <a:cs typeface="Calibri"/>
                <a:sym typeface="Calibri"/>
              </a:rPr>
              <a:t>Single point of </a:t>
            </a:r>
            <a:endParaRPr b="1" i="0" sz="1700" u="none" cap="none" strike="noStrike">
              <a:solidFill>
                <a:srgbClr val="FFFFFF"/>
              </a:solidFill>
              <a:latin typeface="Calibri"/>
              <a:ea typeface="Calibri"/>
              <a:cs typeface="Calibri"/>
              <a:sym typeface="Calibri"/>
            </a:endParaRPr>
          </a:p>
          <a:p>
            <a:pPr indent="0" lvl="0" marL="0" marR="0" rtl="0" algn="r">
              <a:lnSpc>
                <a:spcPct val="100000"/>
              </a:lnSpc>
              <a:spcBef>
                <a:spcPts val="0"/>
              </a:spcBef>
              <a:spcAft>
                <a:spcPts val="0"/>
              </a:spcAft>
              <a:buClr>
                <a:srgbClr val="000000"/>
              </a:buClr>
              <a:buSzPts val="1700"/>
              <a:buFont typeface="Arial"/>
              <a:buNone/>
            </a:pPr>
            <a:r>
              <a:rPr b="1" i="0" lang="en" sz="1700" u="none" cap="none" strike="noStrike">
                <a:solidFill>
                  <a:srgbClr val="FFFFFF"/>
                </a:solidFill>
                <a:latin typeface="Calibri"/>
                <a:ea typeface="Calibri"/>
                <a:cs typeface="Calibri"/>
                <a:sym typeface="Calibri"/>
              </a:rPr>
              <a:t>Contact and Responsibility</a:t>
            </a:r>
            <a:endParaRPr b="0" i="0" sz="1100" u="none" cap="none" strike="noStrike">
              <a:solidFill>
                <a:srgbClr val="FFFFFF"/>
              </a:solidFill>
              <a:latin typeface="Arial"/>
              <a:ea typeface="Arial"/>
              <a:cs typeface="Arial"/>
              <a:sym typeface="Arial"/>
            </a:endParaRPr>
          </a:p>
        </p:txBody>
      </p:sp>
      <p:sp>
        <p:nvSpPr>
          <p:cNvPr id="431" name="Google Shape;431;p8"/>
          <p:cNvSpPr txBox="1"/>
          <p:nvPr/>
        </p:nvSpPr>
        <p:spPr>
          <a:xfrm>
            <a:off x="667714" y="2615689"/>
            <a:ext cx="2510400" cy="381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700"/>
              <a:buFont typeface="Arial"/>
              <a:buNone/>
            </a:pPr>
            <a:r>
              <a:rPr b="1" i="0" lang="en" sz="1700" u="none" cap="none" strike="noStrike">
                <a:solidFill>
                  <a:srgbClr val="FFFFFF"/>
                </a:solidFill>
                <a:latin typeface="Calibri"/>
                <a:ea typeface="Calibri"/>
                <a:cs typeface="Calibri"/>
                <a:sym typeface="Calibri"/>
              </a:rPr>
              <a:t>Unrestricted</a:t>
            </a:r>
            <a:r>
              <a:rPr b="0" i="0" lang="en" sz="800" u="none" cap="none" strike="noStrike">
                <a:solidFill>
                  <a:srgbClr val="FFFFFF"/>
                </a:solidFill>
                <a:latin typeface="Arial"/>
                <a:ea typeface="Arial"/>
                <a:cs typeface="Arial"/>
                <a:sym typeface="Arial"/>
              </a:rPr>
              <a:t> </a:t>
            </a:r>
            <a:r>
              <a:rPr b="1" i="0" lang="en" sz="1700" u="none" cap="none" strike="noStrike">
                <a:solidFill>
                  <a:srgbClr val="FFFFFF"/>
                </a:solidFill>
                <a:latin typeface="Calibri"/>
                <a:ea typeface="Calibri"/>
                <a:cs typeface="Calibri"/>
                <a:sym typeface="Calibri"/>
              </a:rPr>
              <a:t>scalability</a:t>
            </a:r>
            <a:endParaRPr b="0" i="0" sz="800" u="none" cap="none" strike="noStrike">
              <a:solidFill>
                <a:srgbClr val="FFFFFF"/>
              </a:solidFill>
              <a:latin typeface="Arial"/>
              <a:ea typeface="Arial"/>
              <a:cs typeface="Arial"/>
              <a:sym typeface="Arial"/>
            </a:endParaRPr>
          </a:p>
        </p:txBody>
      </p:sp>
      <p:sp>
        <p:nvSpPr>
          <p:cNvPr id="432" name="Google Shape;432;p8"/>
          <p:cNvSpPr txBox="1"/>
          <p:nvPr/>
        </p:nvSpPr>
        <p:spPr>
          <a:xfrm>
            <a:off x="756213" y="1620956"/>
            <a:ext cx="2421900" cy="573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700"/>
              <a:buFont typeface="Arial"/>
              <a:buNone/>
            </a:pPr>
            <a:r>
              <a:rPr b="1" i="0" lang="en" sz="1700" u="none" cap="none" strike="noStrike">
                <a:solidFill>
                  <a:srgbClr val="FFFFFF"/>
                </a:solidFill>
                <a:latin typeface="Calibri"/>
                <a:ea typeface="Calibri"/>
                <a:cs typeface="Calibri"/>
                <a:sym typeface="Calibri"/>
              </a:rPr>
              <a:t>Support Landline Numbers Convergence</a:t>
            </a:r>
            <a:endParaRPr b="0" i="0" sz="800" u="none" cap="none" strike="noStrike">
              <a:solidFill>
                <a:srgbClr val="FFFFFF"/>
              </a:solidFill>
              <a:latin typeface="Arial"/>
              <a:ea typeface="Arial"/>
              <a:cs typeface="Arial"/>
              <a:sym typeface="Arial"/>
            </a:endParaRPr>
          </a:p>
        </p:txBody>
      </p:sp>
      <p:sp>
        <p:nvSpPr>
          <p:cNvPr id="433" name="Google Shape;433;p8"/>
          <p:cNvSpPr txBox="1"/>
          <p:nvPr/>
        </p:nvSpPr>
        <p:spPr>
          <a:xfrm>
            <a:off x="5967838" y="3379900"/>
            <a:ext cx="2644500" cy="573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rPr b="1" i="0" lang="en" sz="1700" u="none" cap="none" strike="noStrike">
                <a:solidFill>
                  <a:srgbClr val="FFFFFF"/>
                </a:solidFill>
                <a:latin typeface="Calibri"/>
                <a:ea typeface="Calibri"/>
                <a:cs typeface="Calibri"/>
                <a:sym typeface="Calibri"/>
              </a:rPr>
              <a:t>No Upfront</a:t>
            </a:r>
            <a:endParaRPr b="1" i="0" sz="1700" u="none" cap="none" strike="noStrike">
              <a:solidFill>
                <a:srgbClr val="FFFFFF"/>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b="1" i="0" lang="en" sz="1700" u="none" cap="none" strike="noStrike">
                <a:solidFill>
                  <a:srgbClr val="FFFFFF"/>
                </a:solidFill>
                <a:latin typeface="Calibri"/>
                <a:ea typeface="Calibri"/>
                <a:cs typeface="Calibri"/>
                <a:sym typeface="Calibri"/>
              </a:rPr>
              <a:t>hardware investment</a:t>
            </a:r>
            <a:endParaRPr b="0" i="0" sz="8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t/>
            </a:r>
            <a:endParaRPr b="0" i="0" sz="8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FFFFFF"/>
              </a:buClr>
              <a:buSzPts val="1200"/>
              <a:buFont typeface="Arial"/>
              <a:buNone/>
            </a:pPr>
            <a:r>
              <a:t/>
            </a:r>
            <a:endParaRPr b="0" i="0" sz="800" u="none" cap="none" strike="noStrike">
              <a:solidFill>
                <a:srgbClr val="FFFFFF"/>
              </a:solidFill>
              <a:latin typeface="Arial"/>
              <a:ea typeface="Arial"/>
              <a:cs typeface="Arial"/>
              <a:sym typeface="Arial"/>
            </a:endParaRPr>
          </a:p>
        </p:txBody>
      </p:sp>
      <p:sp>
        <p:nvSpPr>
          <p:cNvPr id="434" name="Google Shape;434;p8"/>
          <p:cNvSpPr txBox="1"/>
          <p:nvPr/>
        </p:nvSpPr>
        <p:spPr>
          <a:xfrm>
            <a:off x="5967837" y="1755210"/>
            <a:ext cx="2421900" cy="381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1" i="0" lang="en" sz="1600" u="none" cap="none" strike="noStrike">
                <a:solidFill>
                  <a:srgbClr val="FFFFFF"/>
                </a:solidFill>
                <a:latin typeface="Calibri"/>
                <a:ea typeface="Calibri"/>
                <a:cs typeface="Calibri"/>
                <a:sym typeface="Calibri"/>
              </a:rPr>
              <a:t>Support for Hybrid Setup</a:t>
            </a:r>
            <a:endParaRPr b="0" i="0" sz="700" u="none" cap="none" strike="noStrike">
              <a:solidFill>
                <a:srgbClr val="FFFFFF"/>
              </a:solidFill>
              <a:latin typeface="Arial"/>
              <a:ea typeface="Arial"/>
              <a:cs typeface="Arial"/>
              <a:sym typeface="Arial"/>
            </a:endParaRPr>
          </a:p>
        </p:txBody>
      </p:sp>
      <p:sp>
        <p:nvSpPr>
          <p:cNvPr id="435" name="Google Shape;435;p8"/>
          <p:cNvSpPr txBox="1"/>
          <p:nvPr/>
        </p:nvSpPr>
        <p:spPr>
          <a:xfrm>
            <a:off x="5967837" y="2615619"/>
            <a:ext cx="2486400" cy="381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rPr b="1" i="0" lang="en" sz="1700" u="none" cap="none" strike="noStrike">
                <a:solidFill>
                  <a:srgbClr val="FFFFFF"/>
                </a:solidFill>
                <a:latin typeface="Calibri"/>
                <a:ea typeface="Calibri"/>
                <a:cs typeface="Calibri"/>
                <a:sym typeface="Calibri"/>
              </a:rPr>
              <a:t>99.9% SLA</a:t>
            </a:r>
            <a:endParaRPr b="1" i="0" sz="1700" u="none" cap="none" strike="noStrike">
              <a:solidFill>
                <a:srgbClr val="FFFFFF"/>
              </a:solidFill>
              <a:latin typeface="Calibri"/>
              <a:ea typeface="Calibri"/>
              <a:cs typeface="Calibri"/>
              <a:sym typeface="Calibri"/>
            </a:endParaRPr>
          </a:p>
        </p:txBody>
      </p:sp>
      <p:pic>
        <p:nvPicPr>
          <p:cNvPr id="436" name="Google Shape;436;p8"/>
          <p:cNvPicPr preferRelativeResize="0"/>
          <p:nvPr/>
        </p:nvPicPr>
        <p:blipFill rotWithShape="1">
          <a:blip r:embed="rId3">
            <a:alphaModFix/>
          </a:blip>
          <a:srcRect b="0" l="0" r="0" t="0"/>
          <a:stretch/>
        </p:blipFill>
        <p:spPr>
          <a:xfrm>
            <a:off x="4141331" y="2366298"/>
            <a:ext cx="859787" cy="86247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sp>
        <p:nvSpPr>
          <p:cNvPr id="441" name="Google Shape;441;g27f1f4d25a9_8_0"/>
          <p:cNvSpPr txBox="1"/>
          <p:nvPr/>
        </p:nvSpPr>
        <p:spPr>
          <a:xfrm>
            <a:off x="979350" y="1150500"/>
            <a:ext cx="7185300" cy="7497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0"/>
              </a:spcAft>
              <a:buNone/>
            </a:pPr>
            <a:r>
              <a:rPr b="1" i="0" lang="en" sz="1800" u="none" cap="none" strike="noStrike">
                <a:solidFill>
                  <a:srgbClr val="0096B3"/>
                </a:solidFill>
                <a:latin typeface="Calibri"/>
                <a:ea typeface="Calibri"/>
                <a:cs typeface="Calibri"/>
                <a:sym typeface="Calibri"/>
              </a:rPr>
              <a:t>Full Manual (dedicated SBC solution)</a:t>
            </a:r>
            <a:endParaRPr b="1" i="0" sz="1800" u="none" cap="none" strike="noStrike">
              <a:solidFill>
                <a:srgbClr val="0096B3"/>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200"/>
              <a:buFont typeface="Arial"/>
              <a:buNone/>
            </a:pPr>
            <a:r>
              <a:rPr b="0" i="0" lang="en" sz="1600" u="none" cap="none" strike="noStrike">
                <a:solidFill>
                  <a:srgbClr val="0F0F0F"/>
                </a:solidFill>
                <a:latin typeface="Calibri"/>
                <a:ea typeface="Calibri"/>
                <a:cs typeface="Calibri"/>
                <a:sym typeface="Calibri"/>
              </a:rPr>
              <a:t>This option allows the customers to have their own SBC and custom FQDN. </a:t>
            </a:r>
            <a:endParaRPr b="0" i="0" sz="1600" u="none" cap="none" strike="noStrike">
              <a:solidFill>
                <a:srgbClr val="0F0F0F"/>
              </a:solidFill>
              <a:latin typeface="Calibri"/>
              <a:ea typeface="Calibri"/>
              <a:cs typeface="Calibri"/>
              <a:sym typeface="Calibri"/>
            </a:endParaRPr>
          </a:p>
        </p:txBody>
      </p:sp>
      <p:sp>
        <p:nvSpPr>
          <p:cNvPr id="442" name="Google Shape;442;g27f1f4d25a9_8_0"/>
          <p:cNvSpPr txBox="1"/>
          <p:nvPr/>
        </p:nvSpPr>
        <p:spPr>
          <a:xfrm>
            <a:off x="361600" y="110050"/>
            <a:ext cx="5457300" cy="538800"/>
          </a:xfrm>
          <a:prstGeom prst="rect">
            <a:avLst/>
          </a:prstGeom>
          <a:noFill/>
          <a:ln>
            <a:noFill/>
          </a:ln>
        </p:spPr>
        <p:txBody>
          <a:bodyPr anchorCtr="0" anchor="ctr" bIns="91425" lIns="91425" spcFirstLastPara="1" rIns="91425" wrap="square" tIns="91425">
            <a:spAutoFit/>
          </a:bodyPr>
          <a:lstStyle/>
          <a:p>
            <a:pPr indent="0" lvl="0" marL="0" marR="0" rtl="0" algn="l">
              <a:lnSpc>
                <a:spcPct val="100000"/>
              </a:lnSpc>
              <a:spcBef>
                <a:spcPts val="0"/>
              </a:spcBef>
              <a:spcAft>
                <a:spcPts val="0"/>
              </a:spcAft>
              <a:buClr>
                <a:srgbClr val="000000"/>
              </a:buClr>
              <a:buSzPts val="2300"/>
              <a:buFont typeface="Arial"/>
              <a:buNone/>
            </a:pPr>
            <a:r>
              <a:rPr b="1" lang="en" sz="2300"/>
              <a:t>System </a:t>
            </a:r>
            <a:r>
              <a:rPr b="1" i="0" lang="en" sz="2300" u="none" cap="none" strike="noStrike">
                <a:solidFill>
                  <a:srgbClr val="000000"/>
                </a:solidFill>
                <a:latin typeface="Arial"/>
                <a:ea typeface="Arial"/>
                <a:cs typeface="Arial"/>
                <a:sym typeface="Arial"/>
              </a:rPr>
              <a:t>Integration </a:t>
            </a:r>
            <a:endParaRPr b="1" i="0" sz="2300" u="none" cap="none" strike="noStrike">
              <a:solidFill>
                <a:srgbClr val="000000"/>
              </a:solidFill>
              <a:latin typeface="Arial"/>
              <a:ea typeface="Arial"/>
              <a:cs typeface="Arial"/>
              <a:sym typeface="Arial"/>
            </a:endParaRPr>
          </a:p>
        </p:txBody>
      </p:sp>
      <p:graphicFrame>
        <p:nvGraphicFramePr>
          <p:cNvPr id="443" name="Google Shape;443;g27f1f4d25a9_8_0"/>
          <p:cNvGraphicFramePr/>
          <p:nvPr/>
        </p:nvGraphicFramePr>
        <p:xfrm>
          <a:off x="906575" y="2401850"/>
          <a:ext cx="3000000" cy="3000000"/>
        </p:xfrm>
        <a:graphic>
          <a:graphicData uri="http://schemas.openxmlformats.org/drawingml/2006/table">
            <a:tbl>
              <a:tblPr>
                <a:noFill/>
                <a:tableStyleId>{EF9C139E-09F0-473A-A4AC-2403AF1D86DD}</a:tableStyleId>
              </a:tblPr>
              <a:tblGrid>
                <a:gridCol w="1856200"/>
                <a:gridCol w="1856200"/>
                <a:gridCol w="1856200"/>
                <a:gridCol w="1856200"/>
              </a:tblGrid>
              <a:tr h="902875">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Integration Type</a:t>
                      </a:r>
                      <a:endParaRPr b="1" sz="1100" u="none" cap="none" strike="noStrike">
                        <a:latin typeface="Calibri"/>
                        <a:ea typeface="Calibri"/>
                        <a:cs typeface="Calibri"/>
                        <a:sym typeface="Calibri"/>
                      </a:endParaRPr>
                    </a:p>
                  </a:txBody>
                  <a:tcPr marT="91425" marB="91425" marR="91425" marL="91425" anchor="ctr">
                    <a:lnL cap="flat" cmpd="sng" w="9525">
                      <a:solidFill>
                        <a:srgbClr val="0F0F0F"/>
                      </a:solidFill>
                      <a:prstDash val="solid"/>
                      <a:round/>
                      <a:headEnd len="sm" w="sm" type="none"/>
                      <a:tailEnd len="sm" w="sm" type="none"/>
                    </a:lnL>
                    <a:lnR cap="flat" cmpd="sng" w="9525">
                      <a:solidFill>
                        <a:srgbClr val="0F0F0F"/>
                      </a:solidFill>
                      <a:prstDash val="solid"/>
                      <a:round/>
                      <a:headEnd len="sm" w="sm" type="none"/>
                      <a:tailEnd len="sm" w="sm" type="none"/>
                    </a:lnR>
                    <a:lnT cap="flat" cmpd="sng" w="9525">
                      <a:solidFill>
                        <a:srgbClr val="0F0F0F"/>
                      </a:solidFill>
                      <a:prstDash val="solid"/>
                      <a:round/>
                      <a:headEnd len="sm" w="sm" type="none"/>
                      <a:tailEnd len="sm" w="sm" type="none"/>
                    </a:lnT>
                    <a:lnB cap="flat" cmpd="sng" w="9525">
                      <a:solidFill>
                        <a:srgbClr val="0F0F0F"/>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Dedicated SBC Support</a:t>
                      </a:r>
                      <a:endParaRPr b="1" sz="1100" u="none" cap="none" strike="noStrike">
                        <a:latin typeface="Calibri"/>
                        <a:ea typeface="Calibri"/>
                        <a:cs typeface="Calibri"/>
                        <a:sym typeface="Calibri"/>
                      </a:endParaRPr>
                    </a:p>
                  </a:txBody>
                  <a:tcPr marT="91425" marB="91425" marR="91425" marL="91425" anchor="ctr">
                    <a:lnL cap="flat" cmpd="sng" w="9525">
                      <a:solidFill>
                        <a:srgbClr val="0F0F0F"/>
                      </a:solidFill>
                      <a:prstDash val="solid"/>
                      <a:round/>
                      <a:headEnd len="sm" w="sm" type="none"/>
                      <a:tailEnd len="sm" w="sm" type="none"/>
                    </a:lnL>
                    <a:lnR cap="flat" cmpd="sng" w="9525">
                      <a:solidFill>
                        <a:srgbClr val="0F0F0F"/>
                      </a:solidFill>
                      <a:prstDash val="solid"/>
                      <a:round/>
                      <a:headEnd len="sm" w="sm" type="none"/>
                      <a:tailEnd len="sm" w="sm" type="none"/>
                    </a:lnR>
                    <a:lnT cap="flat" cmpd="sng" w="9525">
                      <a:solidFill>
                        <a:srgbClr val="0F0F0F"/>
                      </a:solidFill>
                      <a:prstDash val="solid"/>
                      <a:round/>
                      <a:headEnd len="sm" w="sm" type="none"/>
                      <a:tailEnd len="sm" w="sm" type="none"/>
                    </a:lnT>
                    <a:lnB cap="flat" cmpd="sng" w="9525">
                      <a:solidFill>
                        <a:srgbClr val="0F0F0F"/>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Customer FQDN Support</a:t>
                      </a:r>
                      <a:endParaRPr b="1" sz="1100" u="none" cap="none" strike="noStrike">
                        <a:latin typeface="Calibri"/>
                        <a:ea typeface="Calibri"/>
                        <a:cs typeface="Calibri"/>
                        <a:sym typeface="Calibri"/>
                      </a:endParaRPr>
                    </a:p>
                  </a:txBody>
                  <a:tcPr marT="91425" marB="91425" marR="91425" marL="91425" anchor="ctr">
                    <a:lnL cap="flat" cmpd="sng" w="9525">
                      <a:solidFill>
                        <a:srgbClr val="0F0F0F"/>
                      </a:solidFill>
                      <a:prstDash val="solid"/>
                      <a:round/>
                      <a:headEnd len="sm" w="sm" type="none"/>
                      <a:tailEnd len="sm" w="sm" type="none"/>
                    </a:lnL>
                    <a:lnR cap="flat" cmpd="sng" w="9525">
                      <a:solidFill>
                        <a:srgbClr val="0F0F0F"/>
                      </a:solidFill>
                      <a:prstDash val="solid"/>
                      <a:round/>
                      <a:headEnd len="sm" w="sm" type="none"/>
                      <a:tailEnd len="sm" w="sm" type="none"/>
                    </a:lnR>
                    <a:lnT cap="flat" cmpd="sng" w="9525">
                      <a:solidFill>
                        <a:srgbClr val="0F0F0F"/>
                      </a:solidFill>
                      <a:prstDash val="solid"/>
                      <a:round/>
                      <a:headEnd len="sm" w="sm" type="none"/>
                      <a:tailEnd len="sm" w="sm" type="none"/>
                    </a:lnT>
                    <a:lnB cap="flat" cmpd="sng" w="9525">
                      <a:solidFill>
                        <a:srgbClr val="0F0F0F"/>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Require Microsoft Global Admin Access</a:t>
                      </a:r>
                      <a:endParaRPr b="1" sz="1100" u="none" cap="none" strike="noStrike">
                        <a:latin typeface="Calibri"/>
                        <a:ea typeface="Calibri"/>
                        <a:cs typeface="Calibri"/>
                        <a:sym typeface="Calibri"/>
                      </a:endParaRPr>
                    </a:p>
                  </a:txBody>
                  <a:tcPr marT="91425" marB="91425" marR="91425" marL="91425" anchor="ctr">
                    <a:lnL cap="flat" cmpd="sng" w="9525">
                      <a:solidFill>
                        <a:srgbClr val="0F0F0F"/>
                      </a:solidFill>
                      <a:prstDash val="solid"/>
                      <a:round/>
                      <a:headEnd len="sm" w="sm" type="none"/>
                      <a:tailEnd len="sm" w="sm" type="none"/>
                    </a:lnL>
                    <a:lnR cap="flat" cmpd="sng" w="9525">
                      <a:solidFill>
                        <a:srgbClr val="0F0F0F"/>
                      </a:solidFill>
                      <a:prstDash val="solid"/>
                      <a:round/>
                      <a:headEnd len="sm" w="sm" type="none"/>
                      <a:tailEnd len="sm" w="sm" type="none"/>
                    </a:lnR>
                    <a:lnT cap="flat" cmpd="sng" w="9525">
                      <a:solidFill>
                        <a:srgbClr val="0F0F0F"/>
                      </a:solidFill>
                      <a:prstDash val="solid"/>
                      <a:round/>
                      <a:headEnd len="sm" w="sm" type="none"/>
                      <a:tailEnd len="sm" w="sm" type="none"/>
                    </a:lnT>
                    <a:lnB cap="flat" cmpd="sng" w="9525">
                      <a:solidFill>
                        <a:srgbClr val="0F0F0F"/>
                      </a:solidFill>
                      <a:prstDash val="solid"/>
                      <a:round/>
                      <a:headEnd len="sm" w="sm" type="none"/>
                      <a:tailEnd len="sm" w="sm" type="none"/>
                    </a:lnB>
                    <a:solidFill>
                      <a:schemeClr val="lt1"/>
                    </a:solidFill>
                  </a:tcPr>
                </a:tc>
              </a:tr>
              <a:tr h="663950">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solidFill>
                            <a:schemeClr val="dk2"/>
                          </a:solidFill>
                          <a:latin typeface="Calibri"/>
                          <a:ea typeface="Calibri"/>
                          <a:cs typeface="Calibri"/>
                          <a:sym typeface="Calibri"/>
                        </a:rPr>
                        <a:t>Full Manual</a:t>
                      </a:r>
                      <a:endParaRPr sz="1100" u="none" cap="none" strike="noStrike">
                        <a:solidFill>
                          <a:schemeClr val="dk2"/>
                        </a:solidFill>
                        <a:latin typeface="Calibri"/>
                        <a:ea typeface="Calibri"/>
                        <a:cs typeface="Calibri"/>
                        <a:sym typeface="Calibri"/>
                      </a:endParaRPr>
                    </a:p>
                  </a:txBody>
                  <a:tcPr marT="91425" marB="91425" marR="91425" marL="91425">
                    <a:lnL cap="flat" cmpd="sng" w="9525">
                      <a:solidFill>
                        <a:srgbClr val="0F0F0F"/>
                      </a:solidFill>
                      <a:prstDash val="solid"/>
                      <a:round/>
                      <a:headEnd len="sm" w="sm" type="none"/>
                      <a:tailEnd len="sm" w="sm" type="none"/>
                    </a:lnL>
                    <a:lnR cap="flat" cmpd="sng" w="9525">
                      <a:solidFill>
                        <a:srgbClr val="0F0F0F"/>
                      </a:solidFill>
                      <a:prstDash val="solid"/>
                      <a:round/>
                      <a:headEnd len="sm" w="sm" type="none"/>
                      <a:tailEnd len="sm" w="sm" type="none"/>
                    </a:lnR>
                    <a:lnT cap="flat" cmpd="sng" w="9525">
                      <a:solidFill>
                        <a:srgbClr val="0F0F0F"/>
                      </a:solidFill>
                      <a:prstDash val="solid"/>
                      <a:round/>
                      <a:headEnd len="sm" w="sm" type="none"/>
                      <a:tailEnd len="sm" w="sm" type="none"/>
                    </a:lnT>
                    <a:lnB cap="flat" cmpd="sng" w="9525">
                      <a:solidFill>
                        <a:srgbClr val="0F0F0F"/>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solidFill>
                            <a:srgbClr val="20455E"/>
                          </a:solidFill>
                          <a:highlight>
                            <a:srgbClr val="FFFFFF"/>
                          </a:highlight>
                          <a:latin typeface="Calibri"/>
                          <a:ea typeface="Calibri"/>
                          <a:cs typeface="Calibri"/>
                          <a:sym typeface="Calibri"/>
                        </a:rPr>
                        <a:t>✅</a:t>
                      </a:r>
                      <a:endParaRPr sz="1100" u="none" cap="none" strike="noStrike">
                        <a:latin typeface="Calibri"/>
                        <a:ea typeface="Calibri"/>
                        <a:cs typeface="Calibri"/>
                        <a:sym typeface="Calibri"/>
                      </a:endParaRPr>
                    </a:p>
                  </a:txBody>
                  <a:tcPr marT="91425" marB="91425" marR="91425" marL="91425">
                    <a:lnL cap="flat" cmpd="sng" w="9525">
                      <a:solidFill>
                        <a:srgbClr val="0F0F0F"/>
                      </a:solidFill>
                      <a:prstDash val="solid"/>
                      <a:round/>
                      <a:headEnd len="sm" w="sm" type="none"/>
                      <a:tailEnd len="sm" w="sm" type="none"/>
                    </a:lnL>
                    <a:lnR cap="flat" cmpd="sng" w="9525">
                      <a:solidFill>
                        <a:srgbClr val="0F0F0F"/>
                      </a:solidFill>
                      <a:prstDash val="solid"/>
                      <a:round/>
                      <a:headEnd len="sm" w="sm" type="none"/>
                      <a:tailEnd len="sm" w="sm" type="none"/>
                    </a:lnR>
                    <a:lnT cap="flat" cmpd="sng" w="9525">
                      <a:solidFill>
                        <a:srgbClr val="0F0F0F"/>
                      </a:solidFill>
                      <a:prstDash val="solid"/>
                      <a:round/>
                      <a:headEnd len="sm" w="sm" type="none"/>
                      <a:tailEnd len="sm" w="sm" type="none"/>
                    </a:lnT>
                    <a:lnB cap="flat" cmpd="sng" w="9525">
                      <a:solidFill>
                        <a:srgbClr val="0F0F0F"/>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solidFill>
                            <a:srgbClr val="20455E"/>
                          </a:solidFill>
                          <a:highlight>
                            <a:srgbClr val="FFFFFF"/>
                          </a:highlight>
                          <a:latin typeface="Calibri"/>
                          <a:ea typeface="Calibri"/>
                          <a:cs typeface="Calibri"/>
                          <a:sym typeface="Calibri"/>
                        </a:rPr>
                        <a:t>✅</a:t>
                      </a:r>
                      <a:endParaRPr sz="1100" u="none" cap="none" strike="noStrike">
                        <a:latin typeface="Calibri"/>
                        <a:ea typeface="Calibri"/>
                        <a:cs typeface="Calibri"/>
                        <a:sym typeface="Calibri"/>
                      </a:endParaRPr>
                    </a:p>
                  </a:txBody>
                  <a:tcPr marT="91425" marB="91425" marR="91425" marL="91425">
                    <a:lnL cap="flat" cmpd="sng" w="9525">
                      <a:solidFill>
                        <a:srgbClr val="0F0F0F"/>
                      </a:solidFill>
                      <a:prstDash val="solid"/>
                      <a:round/>
                      <a:headEnd len="sm" w="sm" type="none"/>
                      <a:tailEnd len="sm" w="sm" type="none"/>
                    </a:lnL>
                    <a:lnR cap="flat" cmpd="sng" w="9525">
                      <a:solidFill>
                        <a:srgbClr val="0F0F0F"/>
                      </a:solidFill>
                      <a:prstDash val="solid"/>
                      <a:round/>
                      <a:headEnd len="sm" w="sm" type="none"/>
                      <a:tailEnd len="sm" w="sm" type="none"/>
                    </a:lnR>
                    <a:lnT cap="flat" cmpd="sng" w="9525">
                      <a:solidFill>
                        <a:srgbClr val="0F0F0F"/>
                      </a:solidFill>
                      <a:prstDash val="solid"/>
                      <a:round/>
                      <a:headEnd len="sm" w="sm" type="none"/>
                      <a:tailEnd len="sm" w="sm" type="none"/>
                    </a:lnT>
                    <a:lnB cap="flat" cmpd="sng" w="9525">
                      <a:solidFill>
                        <a:srgbClr val="0F0F0F"/>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solidFill>
                            <a:srgbClr val="20455E"/>
                          </a:solidFill>
                          <a:highlight>
                            <a:srgbClr val="FDFDFD"/>
                          </a:highlight>
                          <a:latin typeface="Lato"/>
                          <a:ea typeface="Lato"/>
                          <a:cs typeface="Lato"/>
                          <a:sym typeface="Lato"/>
                        </a:rPr>
                        <a:t>❌</a:t>
                      </a:r>
                      <a:endParaRPr sz="1100" u="none" cap="none" strike="noStrike">
                        <a:latin typeface="Calibri"/>
                        <a:ea typeface="Calibri"/>
                        <a:cs typeface="Calibri"/>
                        <a:sym typeface="Calibri"/>
                      </a:endParaRPr>
                    </a:p>
                  </a:txBody>
                  <a:tcPr marT="91425" marB="91425" marR="91425" marL="91425">
                    <a:lnL cap="flat" cmpd="sng" w="9525">
                      <a:solidFill>
                        <a:srgbClr val="0F0F0F"/>
                      </a:solidFill>
                      <a:prstDash val="solid"/>
                      <a:round/>
                      <a:headEnd len="sm" w="sm" type="none"/>
                      <a:tailEnd len="sm" w="sm" type="none"/>
                    </a:lnL>
                    <a:lnR cap="flat" cmpd="sng" w="9525">
                      <a:solidFill>
                        <a:srgbClr val="0F0F0F"/>
                      </a:solidFill>
                      <a:prstDash val="solid"/>
                      <a:round/>
                      <a:headEnd len="sm" w="sm" type="none"/>
                      <a:tailEnd len="sm" w="sm" type="none"/>
                    </a:lnR>
                    <a:lnT cap="flat" cmpd="sng" w="9525">
                      <a:solidFill>
                        <a:srgbClr val="0F0F0F"/>
                      </a:solidFill>
                      <a:prstDash val="solid"/>
                      <a:round/>
                      <a:headEnd len="sm" w="sm" type="none"/>
                      <a:tailEnd len="sm" w="sm" type="none"/>
                    </a:lnT>
                    <a:lnB cap="flat" cmpd="sng" w="9525">
                      <a:solidFill>
                        <a:srgbClr val="0F0F0F"/>
                      </a:solidFill>
                      <a:prstDash val="solid"/>
                      <a:round/>
                      <a:headEnd len="sm" w="sm" type="none"/>
                      <a:tailEnd len="sm" w="sm" type="none"/>
                    </a:lnB>
                  </a:tcPr>
                </a:tc>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47" name="Shape 447"/>
        <p:cNvGrpSpPr/>
        <p:nvPr/>
      </p:nvGrpSpPr>
      <p:grpSpPr>
        <a:xfrm>
          <a:off x="0" y="0"/>
          <a:ext cx="0" cy="0"/>
          <a:chOff x="0" y="0"/>
          <a:chExt cx="0" cy="0"/>
        </a:xfrm>
      </p:grpSpPr>
      <p:sp>
        <p:nvSpPr>
          <p:cNvPr id="448" name="Google Shape;448;p9"/>
          <p:cNvSpPr txBox="1"/>
          <p:nvPr/>
        </p:nvSpPr>
        <p:spPr>
          <a:xfrm>
            <a:off x="979350" y="923438"/>
            <a:ext cx="7185300" cy="16440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0"/>
              </a:spcAft>
              <a:buClr>
                <a:srgbClr val="000000"/>
              </a:buClr>
              <a:buSzPts val="1200"/>
              <a:buFont typeface="Arial"/>
              <a:buNone/>
            </a:pPr>
            <a:r>
              <a:rPr b="0" i="0" lang="en" sz="1200" u="none" cap="none" strike="noStrike">
                <a:solidFill>
                  <a:srgbClr val="0F0F0F"/>
                </a:solidFill>
                <a:latin typeface="Calibri"/>
                <a:ea typeface="Calibri"/>
                <a:cs typeface="Calibri"/>
                <a:sym typeface="Calibri"/>
              </a:rPr>
              <a:t>We offer 3 types of direct routing deployment options depending on customer security requirements.</a:t>
            </a:r>
            <a:endParaRPr b="0" i="0" sz="1200" u="none" cap="none" strike="noStrike">
              <a:solidFill>
                <a:srgbClr val="0F0F0F"/>
              </a:solidFill>
              <a:latin typeface="Calibri"/>
              <a:ea typeface="Calibri"/>
              <a:cs typeface="Calibri"/>
              <a:sym typeface="Calibri"/>
            </a:endParaRPr>
          </a:p>
          <a:p>
            <a:pPr indent="-304800" lvl="0" marL="457200" marR="0" rtl="0" algn="just">
              <a:lnSpc>
                <a:spcPct val="115000"/>
              </a:lnSpc>
              <a:spcBef>
                <a:spcPts val="0"/>
              </a:spcBef>
              <a:spcAft>
                <a:spcPts val="0"/>
              </a:spcAft>
              <a:buClr>
                <a:srgbClr val="0096B3"/>
              </a:buClr>
              <a:buSzPts val="1200"/>
              <a:buFont typeface="Calibri"/>
              <a:buChar char="●"/>
            </a:pPr>
            <a:r>
              <a:rPr b="1" i="0" lang="en" sz="1200" u="none" cap="none" strike="noStrike">
                <a:solidFill>
                  <a:srgbClr val="0096B3"/>
                </a:solidFill>
                <a:latin typeface="Calibri"/>
                <a:ea typeface="Calibri"/>
                <a:cs typeface="Calibri"/>
                <a:sym typeface="Calibri"/>
              </a:rPr>
              <a:t>Option 1: Full Automation</a:t>
            </a:r>
            <a:endParaRPr b="1" i="0" sz="1200" u="none" cap="none" strike="noStrike">
              <a:solidFill>
                <a:srgbClr val="0096B3"/>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200"/>
              <a:buFont typeface="Arial"/>
              <a:buNone/>
            </a:pPr>
            <a:r>
              <a:rPr b="0" i="0" lang="en" sz="1200" u="none" cap="none" strike="noStrike">
                <a:solidFill>
                  <a:srgbClr val="0F0F0F"/>
                </a:solidFill>
                <a:latin typeface="Calibri"/>
                <a:ea typeface="Calibri"/>
                <a:cs typeface="Calibri"/>
                <a:sym typeface="Calibri"/>
              </a:rPr>
              <a:t>This option is recommended for most use cases. With this option, FQDN and SBC (Number) provisioning is automated via the CPaaS portal. The only manual portion is the PowerShell commands.</a:t>
            </a:r>
            <a:endParaRPr b="0" i="0" sz="1200" u="none" cap="none" strike="noStrike">
              <a:solidFill>
                <a:srgbClr val="0F0F0F"/>
              </a:solidFill>
              <a:latin typeface="Calibri"/>
              <a:ea typeface="Calibri"/>
              <a:cs typeface="Calibri"/>
              <a:sym typeface="Calibri"/>
            </a:endParaRPr>
          </a:p>
          <a:p>
            <a:pPr indent="-304800" lvl="0" marL="457200" marR="0" rtl="0" algn="just">
              <a:lnSpc>
                <a:spcPct val="115000"/>
              </a:lnSpc>
              <a:spcBef>
                <a:spcPts val="0"/>
              </a:spcBef>
              <a:spcAft>
                <a:spcPts val="0"/>
              </a:spcAft>
              <a:buClr>
                <a:srgbClr val="0096B3"/>
              </a:buClr>
              <a:buSzPts val="1200"/>
              <a:buFont typeface="Calibri"/>
              <a:buChar char="●"/>
            </a:pPr>
            <a:r>
              <a:rPr b="1" i="0" lang="en" sz="1200" u="none" cap="none" strike="noStrike">
                <a:solidFill>
                  <a:srgbClr val="0096B3"/>
                </a:solidFill>
                <a:latin typeface="Calibri"/>
                <a:ea typeface="Calibri"/>
                <a:cs typeface="Calibri"/>
                <a:sym typeface="Calibri"/>
                <a:extLst>
                  <a:ext uri="http://customooxmlschemas.google.com/">
                    <go:slidesCustomData xmlns:go="http://customooxmlschemas.google.com/" textRoundtripDataId="0"/>
                  </a:ext>
                </a:extLst>
              </a:rPr>
              <a:t>Option 2: Semi-Automation</a:t>
            </a:r>
            <a:endParaRPr b="0" i="0" sz="1200" u="none" cap="none" strike="noStrike">
              <a:solidFill>
                <a:srgbClr val="0F0F0F"/>
              </a:solidFill>
              <a:latin typeface="Calibri"/>
              <a:ea typeface="Calibri"/>
              <a:cs typeface="Calibri"/>
              <a:sym typeface="Calibri"/>
            </a:endParaRPr>
          </a:p>
          <a:p>
            <a:pPr indent="-304800" lvl="0" marL="457200" marR="0" rtl="0" algn="just">
              <a:lnSpc>
                <a:spcPct val="115000"/>
              </a:lnSpc>
              <a:spcBef>
                <a:spcPts val="0"/>
              </a:spcBef>
              <a:spcAft>
                <a:spcPts val="0"/>
              </a:spcAft>
              <a:buClr>
                <a:srgbClr val="0096B3"/>
              </a:buClr>
              <a:buSzPts val="1200"/>
              <a:buFont typeface="Calibri"/>
              <a:buChar char="●"/>
            </a:pPr>
            <a:r>
              <a:rPr b="1" i="0" lang="en" sz="1200" u="none" cap="none" strike="noStrike">
                <a:solidFill>
                  <a:srgbClr val="0096B3"/>
                </a:solidFill>
                <a:latin typeface="Calibri"/>
                <a:ea typeface="Calibri"/>
                <a:cs typeface="Calibri"/>
                <a:sym typeface="Calibri"/>
              </a:rPr>
              <a:t>Option 3: Full Manual (dedicated SBC solution)</a:t>
            </a:r>
            <a:endParaRPr b="1" i="0" sz="1200" u="none" cap="none" strike="noStrike">
              <a:solidFill>
                <a:srgbClr val="0096B3"/>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200"/>
              <a:buFont typeface="Arial"/>
              <a:buNone/>
            </a:pPr>
            <a:r>
              <a:rPr b="0" i="0" lang="en" sz="1200" u="none" cap="none" strike="noStrike">
                <a:solidFill>
                  <a:srgbClr val="0F0F0F"/>
                </a:solidFill>
                <a:latin typeface="Calibri"/>
                <a:ea typeface="Calibri"/>
                <a:cs typeface="Calibri"/>
                <a:sym typeface="Calibri"/>
              </a:rPr>
              <a:t>This option allows the customers to have their own SBC and custom FQDN. </a:t>
            </a:r>
            <a:endParaRPr b="0" i="0" sz="1400" u="none" cap="none" strike="noStrike">
              <a:solidFill>
                <a:srgbClr val="0F0F0F"/>
              </a:solidFill>
              <a:latin typeface="Calibri"/>
              <a:ea typeface="Calibri"/>
              <a:cs typeface="Calibri"/>
              <a:sym typeface="Calibri"/>
            </a:endParaRPr>
          </a:p>
        </p:txBody>
      </p:sp>
      <p:sp>
        <p:nvSpPr>
          <p:cNvPr id="449" name="Google Shape;449;p9"/>
          <p:cNvSpPr txBox="1"/>
          <p:nvPr/>
        </p:nvSpPr>
        <p:spPr>
          <a:xfrm>
            <a:off x="361600" y="110050"/>
            <a:ext cx="5457300" cy="538800"/>
          </a:xfrm>
          <a:prstGeom prst="rect">
            <a:avLst/>
          </a:prstGeom>
          <a:noFill/>
          <a:ln>
            <a:noFill/>
          </a:ln>
        </p:spPr>
        <p:txBody>
          <a:bodyPr anchorCtr="0" anchor="ctr" bIns="91425" lIns="91425" spcFirstLastPara="1" rIns="91425" wrap="square" tIns="91425">
            <a:spAutoFit/>
          </a:bodyPr>
          <a:lstStyle/>
          <a:p>
            <a:pPr indent="0" lvl="0" marL="0" marR="0" rtl="0" algn="l">
              <a:lnSpc>
                <a:spcPct val="100000"/>
              </a:lnSpc>
              <a:spcBef>
                <a:spcPts val="0"/>
              </a:spcBef>
              <a:spcAft>
                <a:spcPts val="0"/>
              </a:spcAft>
              <a:buClr>
                <a:srgbClr val="000000"/>
              </a:buClr>
              <a:buSzPts val="2300"/>
              <a:buFont typeface="Arial"/>
              <a:buNone/>
            </a:pPr>
            <a:r>
              <a:rPr b="1" i="0" lang="en" sz="2300" u="none" cap="none" strike="noStrike">
                <a:solidFill>
                  <a:srgbClr val="000000"/>
                </a:solidFill>
                <a:latin typeface="Arial"/>
                <a:ea typeface="Arial"/>
                <a:cs typeface="Arial"/>
                <a:sym typeface="Arial"/>
              </a:rPr>
              <a:t>Comparison of Integration Types</a:t>
            </a:r>
            <a:endParaRPr b="1" i="0" sz="2300" u="none" cap="none" strike="noStrike">
              <a:solidFill>
                <a:srgbClr val="000000"/>
              </a:solidFill>
              <a:latin typeface="Arial"/>
              <a:ea typeface="Arial"/>
              <a:cs typeface="Arial"/>
              <a:sym typeface="Arial"/>
            </a:endParaRPr>
          </a:p>
        </p:txBody>
      </p:sp>
      <p:graphicFrame>
        <p:nvGraphicFramePr>
          <p:cNvPr id="450" name="Google Shape;450;p9"/>
          <p:cNvGraphicFramePr/>
          <p:nvPr/>
        </p:nvGraphicFramePr>
        <p:xfrm>
          <a:off x="906575" y="2842025"/>
          <a:ext cx="3000000" cy="3000000"/>
        </p:xfrm>
        <a:graphic>
          <a:graphicData uri="http://schemas.openxmlformats.org/drawingml/2006/table">
            <a:tbl>
              <a:tblPr>
                <a:noFill/>
                <a:tableStyleId>{EF9C139E-09F0-473A-A4AC-2403AF1D86DD}</a:tableStyleId>
              </a:tblPr>
              <a:tblGrid>
                <a:gridCol w="1447800"/>
                <a:gridCol w="1447800"/>
                <a:gridCol w="1447800"/>
                <a:gridCol w="1447800"/>
                <a:gridCol w="1447800"/>
              </a:tblGrid>
              <a:tr h="381000">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Option</a:t>
                      </a:r>
                      <a:endParaRPr b="1" sz="1100" u="none" cap="none" strike="noStrike">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100"/>
                        <a:buFont typeface="Arial"/>
                        <a:buNone/>
                      </a:pPr>
                      <a:r>
                        <a:t/>
                      </a:r>
                      <a:endParaRPr b="1" sz="1100" u="none" cap="none" strike="noStrike">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100"/>
                        <a:buFont typeface="Arial"/>
                        <a:buNone/>
                      </a:pPr>
                      <a:r>
                        <a:t/>
                      </a:r>
                      <a:endParaRPr b="1" sz="1100" u="none" cap="none" strike="noStrike">
                        <a:latin typeface="Calibri"/>
                        <a:ea typeface="Calibri"/>
                        <a:cs typeface="Calibri"/>
                        <a:sym typeface="Calibri"/>
                      </a:endParaRPr>
                    </a:p>
                  </a:txBody>
                  <a:tcPr marT="91425" marB="91425" marR="91425" marL="91425" anchor="ctr">
                    <a:lnL cap="flat" cmpd="sng" w="9525">
                      <a:solidFill>
                        <a:srgbClr val="0F0F0F"/>
                      </a:solidFill>
                      <a:prstDash val="solid"/>
                      <a:round/>
                      <a:headEnd len="sm" w="sm" type="none"/>
                      <a:tailEnd len="sm" w="sm" type="none"/>
                    </a:lnL>
                    <a:lnR cap="flat" cmpd="sng" w="9525">
                      <a:solidFill>
                        <a:srgbClr val="0F0F0F"/>
                      </a:solidFill>
                      <a:prstDash val="solid"/>
                      <a:round/>
                      <a:headEnd len="sm" w="sm" type="none"/>
                      <a:tailEnd len="sm" w="sm" type="none"/>
                    </a:lnR>
                    <a:lnT cap="flat" cmpd="sng" w="9525">
                      <a:solidFill>
                        <a:srgbClr val="0F0F0F"/>
                      </a:solidFill>
                      <a:prstDash val="solid"/>
                      <a:round/>
                      <a:headEnd len="sm" w="sm" type="none"/>
                      <a:tailEnd len="sm" w="sm" type="none"/>
                    </a:lnT>
                    <a:lnB cap="flat" cmpd="sng" w="9525">
                      <a:solidFill>
                        <a:srgbClr val="0F0F0F"/>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Integration Type</a:t>
                      </a:r>
                      <a:endParaRPr b="1" sz="1100" u="none" cap="none" strike="noStrike">
                        <a:latin typeface="Calibri"/>
                        <a:ea typeface="Calibri"/>
                        <a:cs typeface="Calibri"/>
                        <a:sym typeface="Calibri"/>
                      </a:endParaRPr>
                    </a:p>
                  </a:txBody>
                  <a:tcPr marT="91425" marB="91425" marR="91425" marL="91425" anchor="ctr">
                    <a:lnL cap="flat" cmpd="sng" w="9525">
                      <a:solidFill>
                        <a:srgbClr val="0F0F0F"/>
                      </a:solidFill>
                      <a:prstDash val="solid"/>
                      <a:round/>
                      <a:headEnd len="sm" w="sm" type="none"/>
                      <a:tailEnd len="sm" w="sm" type="none"/>
                    </a:lnL>
                    <a:lnR cap="flat" cmpd="sng" w="9525">
                      <a:solidFill>
                        <a:srgbClr val="0F0F0F"/>
                      </a:solidFill>
                      <a:prstDash val="solid"/>
                      <a:round/>
                      <a:headEnd len="sm" w="sm" type="none"/>
                      <a:tailEnd len="sm" w="sm" type="none"/>
                    </a:lnR>
                    <a:lnT cap="flat" cmpd="sng" w="9525">
                      <a:solidFill>
                        <a:srgbClr val="0F0F0F"/>
                      </a:solidFill>
                      <a:prstDash val="solid"/>
                      <a:round/>
                      <a:headEnd len="sm" w="sm" type="none"/>
                      <a:tailEnd len="sm" w="sm" type="none"/>
                    </a:lnT>
                    <a:lnB cap="flat" cmpd="sng" w="9525">
                      <a:solidFill>
                        <a:srgbClr val="0F0F0F"/>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Dedicated SBC Support</a:t>
                      </a:r>
                      <a:endParaRPr b="1" sz="1100" u="none" cap="none" strike="noStrike">
                        <a:latin typeface="Calibri"/>
                        <a:ea typeface="Calibri"/>
                        <a:cs typeface="Calibri"/>
                        <a:sym typeface="Calibri"/>
                      </a:endParaRPr>
                    </a:p>
                  </a:txBody>
                  <a:tcPr marT="91425" marB="91425" marR="91425" marL="91425" anchor="ctr">
                    <a:lnL cap="flat" cmpd="sng" w="9525">
                      <a:solidFill>
                        <a:srgbClr val="0F0F0F"/>
                      </a:solidFill>
                      <a:prstDash val="solid"/>
                      <a:round/>
                      <a:headEnd len="sm" w="sm" type="none"/>
                      <a:tailEnd len="sm" w="sm" type="none"/>
                    </a:lnL>
                    <a:lnR cap="flat" cmpd="sng" w="9525">
                      <a:solidFill>
                        <a:srgbClr val="0F0F0F"/>
                      </a:solidFill>
                      <a:prstDash val="solid"/>
                      <a:round/>
                      <a:headEnd len="sm" w="sm" type="none"/>
                      <a:tailEnd len="sm" w="sm" type="none"/>
                    </a:lnR>
                    <a:lnT cap="flat" cmpd="sng" w="9525">
                      <a:solidFill>
                        <a:srgbClr val="0F0F0F"/>
                      </a:solidFill>
                      <a:prstDash val="solid"/>
                      <a:round/>
                      <a:headEnd len="sm" w="sm" type="none"/>
                      <a:tailEnd len="sm" w="sm" type="none"/>
                    </a:lnT>
                    <a:lnB cap="flat" cmpd="sng" w="9525">
                      <a:solidFill>
                        <a:srgbClr val="0F0F0F"/>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Customer FQDN Support</a:t>
                      </a:r>
                      <a:endParaRPr b="1" sz="1100" u="none" cap="none" strike="noStrike">
                        <a:latin typeface="Calibri"/>
                        <a:ea typeface="Calibri"/>
                        <a:cs typeface="Calibri"/>
                        <a:sym typeface="Calibri"/>
                      </a:endParaRPr>
                    </a:p>
                  </a:txBody>
                  <a:tcPr marT="91425" marB="91425" marR="91425" marL="91425" anchor="ctr">
                    <a:lnL cap="flat" cmpd="sng" w="9525">
                      <a:solidFill>
                        <a:srgbClr val="0F0F0F"/>
                      </a:solidFill>
                      <a:prstDash val="solid"/>
                      <a:round/>
                      <a:headEnd len="sm" w="sm" type="none"/>
                      <a:tailEnd len="sm" w="sm" type="none"/>
                    </a:lnL>
                    <a:lnR cap="flat" cmpd="sng" w="9525">
                      <a:solidFill>
                        <a:srgbClr val="0F0F0F"/>
                      </a:solidFill>
                      <a:prstDash val="solid"/>
                      <a:round/>
                      <a:headEnd len="sm" w="sm" type="none"/>
                      <a:tailEnd len="sm" w="sm" type="none"/>
                    </a:lnR>
                    <a:lnT cap="flat" cmpd="sng" w="9525">
                      <a:solidFill>
                        <a:srgbClr val="0F0F0F"/>
                      </a:solidFill>
                      <a:prstDash val="solid"/>
                      <a:round/>
                      <a:headEnd len="sm" w="sm" type="none"/>
                      <a:tailEnd len="sm" w="sm" type="none"/>
                    </a:lnT>
                    <a:lnB cap="flat" cmpd="sng" w="9525">
                      <a:solidFill>
                        <a:srgbClr val="0F0F0F"/>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Require Microsoft Global Admin Access</a:t>
                      </a:r>
                      <a:endParaRPr b="1" sz="1100" u="none" cap="none" strike="noStrike">
                        <a:latin typeface="Calibri"/>
                        <a:ea typeface="Calibri"/>
                        <a:cs typeface="Calibri"/>
                        <a:sym typeface="Calibri"/>
                      </a:endParaRPr>
                    </a:p>
                  </a:txBody>
                  <a:tcPr marT="91425" marB="91425" marR="91425" marL="91425" anchor="ctr">
                    <a:lnL cap="flat" cmpd="sng" w="9525">
                      <a:solidFill>
                        <a:srgbClr val="0F0F0F"/>
                      </a:solidFill>
                      <a:prstDash val="solid"/>
                      <a:round/>
                      <a:headEnd len="sm" w="sm" type="none"/>
                      <a:tailEnd len="sm" w="sm" type="none"/>
                    </a:lnL>
                    <a:lnR cap="flat" cmpd="sng" w="9525">
                      <a:solidFill>
                        <a:srgbClr val="0F0F0F"/>
                      </a:solidFill>
                      <a:prstDash val="solid"/>
                      <a:round/>
                      <a:headEnd len="sm" w="sm" type="none"/>
                      <a:tailEnd len="sm" w="sm" type="none"/>
                    </a:lnR>
                    <a:lnT cap="flat" cmpd="sng" w="9525">
                      <a:solidFill>
                        <a:srgbClr val="0F0F0F"/>
                      </a:solidFill>
                      <a:prstDash val="solid"/>
                      <a:round/>
                      <a:headEnd len="sm" w="sm" type="none"/>
                      <a:tailEnd len="sm" w="sm" type="none"/>
                    </a:lnT>
                    <a:lnB cap="flat" cmpd="sng" w="9525">
                      <a:solidFill>
                        <a:srgbClr val="0F0F0F"/>
                      </a:solidFill>
                      <a:prstDash val="solid"/>
                      <a:round/>
                      <a:headEnd len="sm" w="sm" type="none"/>
                      <a:tailEnd len="sm" w="sm" type="none"/>
                    </a:lnB>
                    <a:solidFill>
                      <a:schemeClr val="lt1"/>
                    </a:solidFill>
                  </a:tcPr>
                </a:tc>
              </a:tr>
              <a:tr h="381000">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1</a:t>
                      </a:r>
                      <a:endParaRPr sz="1100" u="none" cap="none" strike="noStrike">
                        <a:latin typeface="Calibri"/>
                        <a:ea typeface="Calibri"/>
                        <a:cs typeface="Calibri"/>
                        <a:sym typeface="Calibri"/>
                      </a:endParaRPr>
                    </a:p>
                  </a:txBody>
                  <a:tcPr marT="91425" marB="91425" marR="91425" marL="91425">
                    <a:lnL cap="flat" cmpd="sng" w="9525">
                      <a:solidFill>
                        <a:srgbClr val="0F0F0F"/>
                      </a:solidFill>
                      <a:prstDash val="solid"/>
                      <a:round/>
                      <a:headEnd len="sm" w="sm" type="none"/>
                      <a:tailEnd len="sm" w="sm" type="none"/>
                    </a:lnL>
                    <a:lnR cap="flat" cmpd="sng" w="9525">
                      <a:solidFill>
                        <a:srgbClr val="0F0F0F"/>
                      </a:solidFill>
                      <a:prstDash val="solid"/>
                      <a:round/>
                      <a:headEnd len="sm" w="sm" type="none"/>
                      <a:tailEnd len="sm" w="sm" type="none"/>
                    </a:lnR>
                    <a:lnT cap="flat" cmpd="sng" w="9525">
                      <a:solidFill>
                        <a:srgbClr val="0F0F0F"/>
                      </a:solidFill>
                      <a:prstDash val="solid"/>
                      <a:round/>
                      <a:headEnd len="sm" w="sm" type="none"/>
                      <a:tailEnd len="sm" w="sm" type="none"/>
                    </a:lnT>
                    <a:lnB cap="flat" cmpd="sng" w="9525">
                      <a:solidFill>
                        <a:srgbClr val="0F0F0F"/>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100"/>
                        <a:buFont typeface="Arial"/>
                        <a:buNone/>
                      </a:pPr>
                      <a:r>
                        <a:rPr lang="en" sz="1100" u="none" cap="none" strike="noStrike">
                          <a:solidFill>
                            <a:srgbClr val="0F0F0F"/>
                          </a:solidFill>
                          <a:latin typeface="Calibri"/>
                          <a:ea typeface="Calibri"/>
                          <a:cs typeface="Calibri"/>
                          <a:sym typeface="Calibri"/>
                        </a:rPr>
                        <a:t>Full Automation</a:t>
                      </a:r>
                      <a:endParaRPr sz="1100" u="none" cap="none" strike="noStrike">
                        <a:latin typeface="Calibri"/>
                        <a:ea typeface="Calibri"/>
                        <a:cs typeface="Calibri"/>
                        <a:sym typeface="Calibri"/>
                      </a:endParaRPr>
                    </a:p>
                  </a:txBody>
                  <a:tcPr marT="91425" marB="91425" marR="91425" marL="91425">
                    <a:lnL cap="flat" cmpd="sng" w="9525">
                      <a:solidFill>
                        <a:srgbClr val="0F0F0F"/>
                      </a:solidFill>
                      <a:prstDash val="solid"/>
                      <a:round/>
                      <a:headEnd len="sm" w="sm" type="none"/>
                      <a:tailEnd len="sm" w="sm" type="none"/>
                    </a:lnL>
                    <a:lnR cap="flat" cmpd="sng" w="9525">
                      <a:solidFill>
                        <a:srgbClr val="0F0F0F"/>
                      </a:solidFill>
                      <a:prstDash val="solid"/>
                      <a:round/>
                      <a:headEnd len="sm" w="sm" type="none"/>
                      <a:tailEnd len="sm" w="sm" type="none"/>
                    </a:lnR>
                    <a:lnT cap="flat" cmpd="sng" w="9525">
                      <a:solidFill>
                        <a:srgbClr val="0F0F0F"/>
                      </a:solidFill>
                      <a:prstDash val="solid"/>
                      <a:round/>
                      <a:headEnd len="sm" w="sm" type="none"/>
                      <a:tailEnd len="sm" w="sm" type="none"/>
                    </a:lnT>
                    <a:lnB cap="flat" cmpd="sng" w="9525">
                      <a:solidFill>
                        <a:srgbClr val="0F0F0F"/>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solidFill>
                            <a:srgbClr val="20455E"/>
                          </a:solidFill>
                          <a:highlight>
                            <a:srgbClr val="FDFDFD"/>
                          </a:highlight>
                          <a:latin typeface="Lato"/>
                          <a:ea typeface="Lato"/>
                          <a:cs typeface="Lato"/>
                          <a:sym typeface="Lato"/>
                        </a:rPr>
                        <a:t>❌</a:t>
                      </a:r>
                      <a:endParaRPr sz="1100" u="none" cap="none" strike="noStrike">
                        <a:latin typeface="Calibri"/>
                        <a:ea typeface="Calibri"/>
                        <a:cs typeface="Calibri"/>
                        <a:sym typeface="Calibri"/>
                      </a:endParaRPr>
                    </a:p>
                  </a:txBody>
                  <a:tcPr marT="91425" marB="91425" marR="91425" marL="91425">
                    <a:lnL cap="flat" cmpd="sng" w="9525">
                      <a:solidFill>
                        <a:srgbClr val="0F0F0F"/>
                      </a:solidFill>
                      <a:prstDash val="solid"/>
                      <a:round/>
                      <a:headEnd len="sm" w="sm" type="none"/>
                      <a:tailEnd len="sm" w="sm" type="none"/>
                    </a:lnL>
                    <a:lnR cap="flat" cmpd="sng" w="9525">
                      <a:solidFill>
                        <a:srgbClr val="0F0F0F"/>
                      </a:solidFill>
                      <a:prstDash val="solid"/>
                      <a:round/>
                      <a:headEnd len="sm" w="sm" type="none"/>
                      <a:tailEnd len="sm" w="sm" type="none"/>
                    </a:lnR>
                    <a:lnT cap="flat" cmpd="sng" w="9525">
                      <a:solidFill>
                        <a:srgbClr val="0F0F0F"/>
                      </a:solidFill>
                      <a:prstDash val="solid"/>
                      <a:round/>
                      <a:headEnd len="sm" w="sm" type="none"/>
                      <a:tailEnd len="sm" w="sm" type="none"/>
                    </a:lnT>
                    <a:lnB cap="flat" cmpd="sng" w="9525">
                      <a:solidFill>
                        <a:srgbClr val="0F0F0F"/>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solidFill>
                            <a:srgbClr val="20455E"/>
                          </a:solidFill>
                          <a:highlight>
                            <a:srgbClr val="FDFDFD"/>
                          </a:highlight>
                          <a:latin typeface="Lato"/>
                          <a:ea typeface="Lato"/>
                          <a:cs typeface="Lato"/>
                          <a:sym typeface="Lato"/>
                        </a:rPr>
                        <a:t>❌</a:t>
                      </a:r>
                      <a:endParaRPr sz="1100" u="none" cap="none" strike="noStrike">
                        <a:latin typeface="Calibri"/>
                        <a:ea typeface="Calibri"/>
                        <a:cs typeface="Calibri"/>
                        <a:sym typeface="Calibri"/>
                      </a:endParaRPr>
                    </a:p>
                  </a:txBody>
                  <a:tcPr marT="91425" marB="91425" marR="91425" marL="91425">
                    <a:lnL cap="flat" cmpd="sng" w="9525">
                      <a:solidFill>
                        <a:srgbClr val="0F0F0F"/>
                      </a:solidFill>
                      <a:prstDash val="solid"/>
                      <a:round/>
                      <a:headEnd len="sm" w="sm" type="none"/>
                      <a:tailEnd len="sm" w="sm" type="none"/>
                    </a:lnL>
                    <a:lnR cap="flat" cmpd="sng" w="9525">
                      <a:solidFill>
                        <a:srgbClr val="0F0F0F"/>
                      </a:solidFill>
                      <a:prstDash val="solid"/>
                      <a:round/>
                      <a:headEnd len="sm" w="sm" type="none"/>
                      <a:tailEnd len="sm" w="sm" type="none"/>
                    </a:lnR>
                    <a:lnT cap="flat" cmpd="sng" w="9525">
                      <a:solidFill>
                        <a:srgbClr val="0F0F0F"/>
                      </a:solidFill>
                      <a:prstDash val="solid"/>
                      <a:round/>
                      <a:headEnd len="sm" w="sm" type="none"/>
                      <a:tailEnd len="sm" w="sm" type="none"/>
                    </a:lnT>
                    <a:lnB cap="flat" cmpd="sng" w="9525">
                      <a:solidFill>
                        <a:srgbClr val="0F0F0F"/>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solidFill>
                            <a:srgbClr val="20455E"/>
                          </a:solidFill>
                          <a:highlight>
                            <a:srgbClr val="FFFFFF"/>
                          </a:highlight>
                          <a:latin typeface="Calibri"/>
                          <a:ea typeface="Calibri"/>
                          <a:cs typeface="Calibri"/>
                          <a:sym typeface="Calibri"/>
                        </a:rPr>
                        <a:t>✅</a:t>
                      </a:r>
                      <a:endParaRPr sz="1100" u="none" cap="none" strike="noStrike">
                        <a:latin typeface="Calibri"/>
                        <a:ea typeface="Calibri"/>
                        <a:cs typeface="Calibri"/>
                        <a:sym typeface="Calibri"/>
                      </a:endParaRPr>
                    </a:p>
                  </a:txBody>
                  <a:tcPr marT="91425" marB="91425" marR="91425" marL="91425">
                    <a:lnL cap="flat" cmpd="sng" w="9525">
                      <a:solidFill>
                        <a:srgbClr val="0F0F0F"/>
                      </a:solidFill>
                      <a:prstDash val="solid"/>
                      <a:round/>
                      <a:headEnd len="sm" w="sm" type="none"/>
                      <a:tailEnd len="sm" w="sm" type="none"/>
                    </a:lnL>
                    <a:lnR cap="flat" cmpd="sng" w="9525">
                      <a:solidFill>
                        <a:srgbClr val="0F0F0F"/>
                      </a:solidFill>
                      <a:prstDash val="solid"/>
                      <a:round/>
                      <a:headEnd len="sm" w="sm" type="none"/>
                      <a:tailEnd len="sm" w="sm" type="none"/>
                    </a:lnR>
                    <a:lnT cap="flat" cmpd="sng" w="9525">
                      <a:solidFill>
                        <a:srgbClr val="0F0F0F"/>
                      </a:solidFill>
                      <a:prstDash val="solid"/>
                      <a:round/>
                      <a:headEnd len="sm" w="sm" type="none"/>
                      <a:tailEnd len="sm" w="sm" type="none"/>
                    </a:lnT>
                    <a:lnB cap="flat" cmpd="sng" w="9525">
                      <a:solidFill>
                        <a:srgbClr val="0F0F0F"/>
                      </a:solidFill>
                      <a:prstDash val="solid"/>
                      <a:round/>
                      <a:headEnd len="sm" w="sm" type="none"/>
                      <a:tailEnd len="sm" w="sm" type="none"/>
                    </a:lnB>
                  </a:tcPr>
                </a:tc>
              </a:tr>
              <a:tr h="381000">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2</a:t>
                      </a:r>
                      <a:endParaRPr sz="1100" u="none" cap="none" strike="noStrike">
                        <a:latin typeface="Calibri"/>
                        <a:ea typeface="Calibri"/>
                        <a:cs typeface="Calibri"/>
                        <a:sym typeface="Calibri"/>
                      </a:endParaRPr>
                    </a:p>
                  </a:txBody>
                  <a:tcPr marT="91425" marB="91425" marR="91425" marL="91425">
                    <a:lnL cap="flat" cmpd="sng" w="9525">
                      <a:solidFill>
                        <a:srgbClr val="0F0F0F"/>
                      </a:solidFill>
                      <a:prstDash val="solid"/>
                      <a:round/>
                      <a:headEnd len="sm" w="sm" type="none"/>
                      <a:tailEnd len="sm" w="sm" type="none"/>
                    </a:lnL>
                    <a:lnR cap="flat" cmpd="sng" w="9525">
                      <a:solidFill>
                        <a:srgbClr val="0F0F0F"/>
                      </a:solidFill>
                      <a:prstDash val="solid"/>
                      <a:round/>
                      <a:headEnd len="sm" w="sm" type="none"/>
                      <a:tailEnd len="sm" w="sm" type="none"/>
                    </a:lnR>
                    <a:lnT cap="flat" cmpd="sng" w="9525">
                      <a:solidFill>
                        <a:srgbClr val="0F0F0F"/>
                      </a:solidFill>
                      <a:prstDash val="solid"/>
                      <a:round/>
                      <a:headEnd len="sm" w="sm" type="none"/>
                      <a:tailEnd len="sm" w="sm" type="none"/>
                    </a:lnT>
                    <a:lnB cap="flat" cmpd="sng" w="9525">
                      <a:solidFill>
                        <a:srgbClr val="0F0F0F"/>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100"/>
                        <a:buFont typeface="Arial"/>
                        <a:buNone/>
                      </a:pPr>
                      <a:r>
                        <a:rPr lang="en" sz="1100" u="none" cap="none" strike="noStrike">
                          <a:solidFill>
                            <a:srgbClr val="0F0F0F"/>
                          </a:solidFill>
                          <a:latin typeface="Calibri"/>
                          <a:ea typeface="Calibri"/>
                          <a:cs typeface="Calibri"/>
                          <a:sym typeface="Calibri"/>
                        </a:rPr>
                        <a:t>Semi-Automation</a:t>
                      </a:r>
                      <a:endParaRPr sz="1100" u="none" cap="none" strike="noStrike">
                        <a:latin typeface="Calibri"/>
                        <a:ea typeface="Calibri"/>
                        <a:cs typeface="Calibri"/>
                        <a:sym typeface="Calibri"/>
                      </a:endParaRPr>
                    </a:p>
                  </a:txBody>
                  <a:tcPr marT="91425" marB="91425" marR="91425" marL="91425">
                    <a:lnL cap="flat" cmpd="sng" w="9525">
                      <a:solidFill>
                        <a:srgbClr val="0F0F0F"/>
                      </a:solidFill>
                      <a:prstDash val="solid"/>
                      <a:round/>
                      <a:headEnd len="sm" w="sm" type="none"/>
                      <a:tailEnd len="sm" w="sm" type="none"/>
                    </a:lnL>
                    <a:lnR cap="flat" cmpd="sng" w="9525">
                      <a:solidFill>
                        <a:srgbClr val="0F0F0F"/>
                      </a:solidFill>
                      <a:prstDash val="solid"/>
                      <a:round/>
                      <a:headEnd len="sm" w="sm" type="none"/>
                      <a:tailEnd len="sm" w="sm" type="none"/>
                    </a:lnR>
                    <a:lnT cap="flat" cmpd="sng" w="9525">
                      <a:solidFill>
                        <a:srgbClr val="0F0F0F"/>
                      </a:solidFill>
                      <a:prstDash val="solid"/>
                      <a:round/>
                      <a:headEnd len="sm" w="sm" type="none"/>
                      <a:tailEnd len="sm" w="sm" type="none"/>
                    </a:lnT>
                    <a:lnB cap="flat" cmpd="sng" w="9525">
                      <a:solidFill>
                        <a:srgbClr val="0F0F0F"/>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solidFill>
                            <a:srgbClr val="20455E"/>
                          </a:solidFill>
                          <a:highlight>
                            <a:srgbClr val="FDFDFD"/>
                          </a:highlight>
                          <a:latin typeface="Lato"/>
                          <a:ea typeface="Lato"/>
                          <a:cs typeface="Lato"/>
                          <a:sym typeface="Lato"/>
                        </a:rPr>
                        <a:t>❌</a:t>
                      </a:r>
                      <a:endParaRPr sz="1100" u="none" cap="none" strike="noStrike">
                        <a:latin typeface="Calibri"/>
                        <a:ea typeface="Calibri"/>
                        <a:cs typeface="Calibri"/>
                        <a:sym typeface="Calibri"/>
                      </a:endParaRPr>
                    </a:p>
                  </a:txBody>
                  <a:tcPr marT="91425" marB="91425" marR="91425" marL="91425">
                    <a:lnL cap="flat" cmpd="sng" w="9525">
                      <a:solidFill>
                        <a:srgbClr val="0F0F0F"/>
                      </a:solidFill>
                      <a:prstDash val="solid"/>
                      <a:round/>
                      <a:headEnd len="sm" w="sm" type="none"/>
                      <a:tailEnd len="sm" w="sm" type="none"/>
                    </a:lnL>
                    <a:lnR cap="flat" cmpd="sng" w="9525">
                      <a:solidFill>
                        <a:srgbClr val="0F0F0F"/>
                      </a:solidFill>
                      <a:prstDash val="solid"/>
                      <a:round/>
                      <a:headEnd len="sm" w="sm" type="none"/>
                      <a:tailEnd len="sm" w="sm" type="none"/>
                    </a:lnR>
                    <a:lnT cap="flat" cmpd="sng" w="9525">
                      <a:solidFill>
                        <a:srgbClr val="0F0F0F"/>
                      </a:solidFill>
                      <a:prstDash val="solid"/>
                      <a:round/>
                      <a:headEnd len="sm" w="sm" type="none"/>
                      <a:tailEnd len="sm" w="sm" type="none"/>
                    </a:lnT>
                    <a:lnB cap="flat" cmpd="sng" w="9525">
                      <a:solidFill>
                        <a:srgbClr val="0F0F0F"/>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solidFill>
                            <a:srgbClr val="20455E"/>
                          </a:solidFill>
                          <a:highlight>
                            <a:srgbClr val="FDFDFD"/>
                          </a:highlight>
                          <a:latin typeface="Lato"/>
                          <a:ea typeface="Lato"/>
                          <a:cs typeface="Lato"/>
                          <a:sym typeface="Lato"/>
                        </a:rPr>
                        <a:t>❌</a:t>
                      </a:r>
                      <a:endParaRPr sz="1100" u="none" cap="none" strike="noStrike">
                        <a:latin typeface="Calibri"/>
                        <a:ea typeface="Calibri"/>
                        <a:cs typeface="Calibri"/>
                        <a:sym typeface="Calibri"/>
                      </a:endParaRPr>
                    </a:p>
                  </a:txBody>
                  <a:tcPr marT="91425" marB="91425" marR="91425" marL="91425">
                    <a:lnL cap="flat" cmpd="sng" w="9525">
                      <a:solidFill>
                        <a:srgbClr val="0F0F0F"/>
                      </a:solidFill>
                      <a:prstDash val="solid"/>
                      <a:round/>
                      <a:headEnd len="sm" w="sm" type="none"/>
                      <a:tailEnd len="sm" w="sm" type="none"/>
                    </a:lnL>
                    <a:lnR cap="flat" cmpd="sng" w="9525">
                      <a:solidFill>
                        <a:srgbClr val="0F0F0F"/>
                      </a:solidFill>
                      <a:prstDash val="solid"/>
                      <a:round/>
                      <a:headEnd len="sm" w="sm" type="none"/>
                      <a:tailEnd len="sm" w="sm" type="none"/>
                    </a:lnR>
                    <a:lnT cap="flat" cmpd="sng" w="9525">
                      <a:solidFill>
                        <a:srgbClr val="0F0F0F"/>
                      </a:solidFill>
                      <a:prstDash val="solid"/>
                      <a:round/>
                      <a:headEnd len="sm" w="sm" type="none"/>
                      <a:tailEnd len="sm" w="sm" type="none"/>
                    </a:lnT>
                    <a:lnB cap="flat" cmpd="sng" w="9525">
                      <a:solidFill>
                        <a:srgbClr val="0F0F0F"/>
                      </a:solidFill>
                      <a:prstDash val="solid"/>
                      <a:round/>
                      <a:headEnd len="sm" w="sm" type="none"/>
                      <a:tailEnd len="sm" w="sm" type="none"/>
                    </a:lnB>
                  </a:tcPr>
                </a:tc>
                <a:tc>
                  <a:txBody>
                    <a:bodyPr/>
                    <a:lstStyle/>
                    <a:p>
                      <a:pPr indent="0" lvl="0" marL="0" rtl="0" algn="ctr">
                        <a:spcBef>
                          <a:spcPts val="0"/>
                        </a:spcBef>
                        <a:spcAft>
                          <a:spcPts val="0"/>
                        </a:spcAft>
                        <a:buNone/>
                      </a:pPr>
                      <a:r>
                        <a:rPr lang="en" sz="1100">
                          <a:solidFill>
                            <a:srgbClr val="20455E"/>
                          </a:solidFill>
                          <a:highlight>
                            <a:schemeClr val="lt1"/>
                          </a:highlight>
                          <a:latin typeface="Calibri"/>
                          <a:ea typeface="Calibri"/>
                          <a:cs typeface="Calibri"/>
                          <a:sym typeface="Calibri"/>
                        </a:rPr>
                        <a:t>✅</a:t>
                      </a:r>
                      <a:endParaRPr sz="1100">
                        <a:solidFill>
                          <a:srgbClr val="20455E"/>
                        </a:solidFill>
                        <a:highlight>
                          <a:srgbClr val="FDFDFD"/>
                        </a:highlight>
                        <a:latin typeface="Lato"/>
                        <a:ea typeface="Lato"/>
                        <a:cs typeface="Lato"/>
                        <a:sym typeface="Lato"/>
                      </a:endParaRPr>
                    </a:p>
                  </a:txBody>
                  <a:tcPr marT="91425" marB="91425" marR="91425" marL="91425">
                    <a:lnL cap="flat" cmpd="sng" w="9525">
                      <a:solidFill>
                        <a:srgbClr val="0F0F0F"/>
                      </a:solidFill>
                      <a:prstDash val="solid"/>
                      <a:round/>
                      <a:headEnd len="sm" w="sm" type="none"/>
                      <a:tailEnd len="sm" w="sm" type="none"/>
                    </a:lnL>
                    <a:lnR cap="flat" cmpd="sng" w="9525">
                      <a:solidFill>
                        <a:srgbClr val="0F0F0F"/>
                      </a:solidFill>
                      <a:prstDash val="solid"/>
                      <a:round/>
                      <a:headEnd len="sm" w="sm" type="none"/>
                      <a:tailEnd len="sm" w="sm" type="none"/>
                    </a:lnR>
                    <a:lnT cap="flat" cmpd="sng" w="9525">
                      <a:solidFill>
                        <a:srgbClr val="0F0F0F"/>
                      </a:solidFill>
                      <a:prstDash val="solid"/>
                      <a:round/>
                      <a:headEnd len="sm" w="sm" type="none"/>
                      <a:tailEnd len="sm" w="sm" type="none"/>
                    </a:lnT>
                    <a:lnB cap="flat" cmpd="sng" w="9525">
                      <a:solidFill>
                        <a:srgbClr val="0F0F0F"/>
                      </a:solidFill>
                      <a:prstDash val="solid"/>
                      <a:round/>
                      <a:headEnd len="sm" w="sm" type="none"/>
                      <a:tailEnd len="sm" w="sm" type="none"/>
                    </a:lnB>
                  </a:tcPr>
                </a:tc>
              </a:tr>
              <a:tr h="381000">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3</a:t>
                      </a:r>
                      <a:endParaRPr sz="1100" u="none" cap="none" strike="noStrike">
                        <a:latin typeface="Calibri"/>
                        <a:ea typeface="Calibri"/>
                        <a:cs typeface="Calibri"/>
                        <a:sym typeface="Calibri"/>
                      </a:endParaRPr>
                    </a:p>
                  </a:txBody>
                  <a:tcPr marT="91425" marB="91425" marR="91425" marL="91425">
                    <a:lnL cap="flat" cmpd="sng" w="9525">
                      <a:solidFill>
                        <a:srgbClr val="0F0F0F"/>
                      </a:solidFill>
                      <a:prstDash val="solid"/>
                      <a:round/>
                      <a:headEnd len="sm" w="sm" type="none"/>
                      <a:tailEnd len="sm" w="sm" type="none"/>
                    </a:lnL>
                    <a:lnR cap="flat" cmpd="sng" w="9525">
                      <a:solidFill>
                        <a:srgbClr val="0F0F0F"/>
                      </a:solidFill>
                      <a:prstDash val="solid"/>
                      <a:round/>
                      <a:headEnd len="sm" w="sm" type="none"/>
                      <a:tailEnd len="sm" w="sm" type="none"/>
                    </a:lnR>
                    <a:lnT cap="flat" cmpd="sng" w="9525">
                      <a:solidFill>
                        <a:srgbClr val="0F0F0F"/>
                      </a:solidFill>
                      <a:prstDash val="solid"/>
                      <a:round/>
                      <a:headEnd len="sm" w="sm" type="none"/>
                      <a:tailEnd len="sm" w="sm" type="none"/>
                    </a:lnT>
                    <a:lnB cap="flat" cmpd="sng" w="9525">
                      <a:solidFill>
                        <a:srgbClr val="0F0F0F"/>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solidFill>
                            <a:schemeClr val="dk2"/>
                          </a:solidFill>
                          <a:latin typeface="Calibri"/>
                          <a:ea typeface="Calibri"/>
                          <a:cs typeface="Calibri"/>
                          <a:sym typeface="Calibri"/>
                        </a:rPr>
                        <a:t>Full Manual</a:t>
                      </a:r>
                      <a:endParaRPr sz="1100" u="none" cap="none" strike="noStrike">
                        <a:solidFill>
                          <a:schemeClr val="dk2"/>
                        </a:solidFill>
                        <a:latin typeface="Calibri"/>
                        <a:ea typeface="Calibri"/>
                        <a:cs typeface="Calibri"/>
                        <a:sym typeface="Calibri"/>
                      </a:endParaRPr>
                    </a:p>
                  </a:txBody>
                  <a:tcPr marT="91425" marB="91425" marR="91425" marL="91425">
                    <a:lnL cap="flat" cmpd="sng" w="9525">
                      <a:solidFill>
                        <a:srgbClr val="0F0F0F"/>
                      </a:solidFill>
                      <a:prstDash val="solid"/>
                      <a:round/>
                      <a:headEnd len="sm" w="sm" type="none"/>
                      <a:tailEnd len="sm" w="sm" type="none"/>
                    </a:lnL>
                    <a:lnR cap="flat" cmpd="sng" w="9525">
                      <a:solidFill>
                        <a:srgbClr val="0F0F0F"/>
                      </a:solidFill>
                      <a:prstDash val="solid"/>
                      <a:round/>
                      <a:headEnd len="sm" w="sm" type="none"/>
                      <a:tailEnd len="sm" w="sm" type="none"/>
                    </a:lnR>
                    <a:lnT cap="flat" cmpd="sng" w="9525">
                      <a:solidFill>
                        <a:srgbClr val="0F0F0F"/>
                      </a:solidFill>
                      <a:prstDash val="solid"/>
                      <a:round/>
                      <a:headEnd len="sm" w="sm" type="none"/>
                      <a:tailEnd len="sm" w="sm" type="none"/>
                    </a:lnT>
                    <a:lnB cap="flat" cmpd="sng" w="9525">
                      <a:solidFill>
                        <a:srgbClr val="0F0F0F"/>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solidFill>
                            <a:srgbClr val="20455E"/>
                          </a:solidFill>
                          <a:highlight>
                            <a:srgbClr val="FFFFFF"/>
                          </a:highlight>
                          <a:latin typeface="Calibri"/>
                          <a:ea typeface="Calibri"/>
                          <a:cs typeface="Calibri"/>
                          <a:sym typeface="Calibri"/>
                        </a:rPr>
                        <a:t>✅</a:t>
                      </a:r>
                      <a:endParaRPr sz="1100" u="none" cap="none" strike="noStrike">
                        <a:latin typeface="Calibri"/>
                        <a:ea typeface="Calibri"/>
                        <a:cs typeface="Calibri"/>
                        <a:sym typeface="Calibri"/>
                      </a:endParaRPr>
                    </a:p>
                  </a:txBody>
                  <a:tcPr marT="91425" marB="91425" marR="91425" marL="91425">
                    <a:lnL cap="flat" cmpd="sng" w="9525">
                      <a:solidFill>
                        <a:srgbClr val="0F0F0F"/>
                      </a:solidFill>
                      <a:prstDash val="solid"/>
                      <a:round/>
                      <a:headEnd len="sm" w="sm" type="none"/>
                      <a:tailEnd len="sm" w="sm" type="none"/>
                    </a:lnL>
                    <a:lnR cap="flat" cmpd="sng" w="9525">
                      <a:solidFill>
                        <a:srgbClr val="0F0F0F"/>
                      </a:solidFill>
                      <a:prstDash val="solid"/>
                      <a:round/>
                      <a:headEnd len="sm" w="sm" type="none"/>
                      <a:tailEnd len="sm" w="sm" type="none"/>
                    </a:lnR>
                    <a:lnT cap="flat" cmpd="sng" w="9525">
                      <a:solidFill>
                        <a:srgbClr val="0F0F0F"/>
                      </a:solidFill>
                      <a:prstDash val="solid"/>
                      <a:round/>
                      <a:headEnd len="sm" w="sm" type="none"/>
                      <a:tailEnd len="sm" w="sm" type="none"/>
                    </a:lnT>
                    <a:lnB cap="flat" cmpd="sng" w="9525">
                      <a:solidFill>
                        <a:srgbClr val="0F0F0F"/>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solidFill>
                            <a:srgbClr val="20455E"/>
                          </a:solidFill>
                          <a:highlight>
                            <a:srgbClr val="FFFFFF"/>
                          </a:highlight>
                          <a:latin typeface="Calibri"/>
                          <a:ea typeface="Calibri"/>
                          <a:cs typeface="Calibri"/>
                          <a:sym typeface="Calibri"/>
                        </a:rPr>
                        <a:t>✅</a:t>
                      </a:r>
                      <a:endParaRPr sz="1100" u="none" cap="none" strike="noStrike">
                        <a:latin typeface="Calibri"/>
                        <a:ea typeface="Calibri"/>
                        <a:cs typeface="Calibri"/>
                        <a:sym typeface="Calibri"/>
                      </a:endParaRPr>
                    </a:p>
                  </a:txBody>
                  <a:tcPr marT="91425" marB="91425" marR="91425" marL="91425">
                    <a:lnL cap="flat" cmpd="sng" w="9525">
                      <a:solidFill>
                        <a:srgbClr val="0F0F0F"/>
                      </a:solidFill>
                      <a:prstDash val="solid"/>
                      <a:round/>
                      <a:headEnd len="sm" w="sm" type="none"/>
                      <a:tailEnd len="sm" w="sm" type="none"/>
                    </a:lnL>
                    <a:lnR cap="flat" cmpd="sng" w="9525">
                      <a:solidFill>
                        <a:srgbClr val="0F0F0F"/>
                      </a:solidFill>
                      <a:prstDash val="solid"/>
                      <a:round/>
                      <a:headEnd len="sm" w="sm" type="none"/>
                      <a:tailEnd len="sm" w="sm" type="none"/>
                    </a:lnR>
                    <a:lnT cap="flat" cmpd="sng" w="9525">
                      <a:solidFill>
                        <a:srgbClr val="0F0F0F"/>
                      </a:solidFill>
                      <a:prstDash val="solid"/>
                      <a:round/>
                      <a:headEnd len="sm" w="sm" type="none"/>
                      <a:tailEnd len="sm" w="sm" type="none"/>
                    </a:lnT>
                    <a:lnB cap="flat" cmpd="sng" w="9525">
                      <a:solidFill>
                        <a:srgbClr val="0F0F0F"/>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solidFill>
                            <a:srgbClr val="20455E"/>
                          </a:solidFill>
                          <a:highlight>
                            <a:srgbClr val="FDFDFD"/>
                          </a:highlight>
                          <a:latin typeface="Lato"/>
                          <a:ea typeface="Lato"/>
                          <a:cs typeface="Lato"/>
                          <a:sym typeface="Lato"/>
                        </a:rPr>
                        <a:t>❌</a:t>
                      </a:r>
                      <a:endParaRPr sz="1100" u="none" cap="none" strike="noStrike">
                        <a:latin typeface="Calibri"/>
                        <a:ea typeface="Calibri"/>
                        <a:cs typeface="Calibri"/>
                        <a:sym typeface="Calibri"/>
                      </a:endParaRPr>
                    </a:p>
                  </a:txBody>
                  <a:tcPr marT="91425" marB="91425" marR="91425" marL="91425">
                    <a:lnL cap="flat" cmpd="sng" w="9525">
                      <a:solidFill>
                        <a:srgbClr val="0F0F0F"/>
                      </a:solidFill>
                      <a:prstDash val="solid"/>
                      <a:round/>
                      <a:headEnd len="sm" w="sm" type="none"/>
                      <a:tailEnd len="sm" w="sm" type="none"/>
                    </a:lnL>
                    <a:lnR cap="flat" cmpd="sng" w="9525">
                      <a:solidFill>
                        <a:srgbClr val="0F0F0F"/>
                      </a:solidFill>
                      <a:prstDash val="solid"/>
                      <a:round/>
                      <a:headEnd len="sm" w="sm" type="none"/>
                      <a:tailEnd len="sm" w="sm" type="none"/>
                    </a:lnR>
                    <a:lnT cap="flat" cmpd="sng" w="9525">
                      <a:solidFill>
                        <a:srgbClr val="0F0F0F"/>
                      </a:solidFill>
                      <a:prstDash val="solid"/>
                      <a:round/>
                      <a:headEnd len="sm" w="sm" type="none"/>
                      <a:tailEnd len="sm" w="sm" type="none"/>
                    </a:lnT>
                    <a:lnB cap="flat" cmpd="sng" w="9525">
                      <a:solidFill>
                        <a:srgbClr val="0F0F0F"/>
                      </a:solidFill>
                      <a:prstDash val="solid"/>
                      <a:round/>
                      <a:headEnd len="sm" w="sm" type="none"/>
                      <a:tailEnd len="sm" w="sm" type="none"/>
                    </a:lnB>
                  </a:tcPr>
                </a:tc>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sp>
        <p:nvSpPr>
          <p:cNvPr id="455" name="Google Shape;455;p10"/>
          <p:cNvSpPr/>
          <p:nvPr/>
        </p:nvSpPr>
        <p:spPr>
          <a:xfrm>
            <a:off x="1681288" y="1364450"/>
            <a:ext cx="1772100" cy="360300"/>
          </a:xfrm>
          <a:prstGeom prst="roundRect">
            <a:avLst>
              <a:gd fmla="val 16667" name="adj"/>
            </a:avLst>
          </a:prstGeom>
          <a:solidFill>
            <a:srgbClr val="674EA7"/>
          </a:solidFill>
          <a:ln cap="flat" cmpd="sng" w="2857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chemeClr val="lt1"/>
                </a:solidFill>
                <a:latin typeface="Lato"/>
                <a:ea typeface="Lato"/>
                <a:cs typeface="Lato"/>
                <a:sym typeface="Lato"/>
              </a:rPr>
              <a:t>Computer/ Laptop</a:t>
            </a:r>
            <a:endParaRPr b="1" i="0" sz="1400" u="none" cap="none" strike="noStrike">
              <a:solidFill>
                <a:schemeClr val="lt1"/>
              </a:solidFill>
              <a:latin typeface="Lato"/>
              <a:ea typeface="Lato"/>
              <a:cs typeface="Lato"/>
              <a:sym typeface="Lato"/>
            </a:endParaRPr>
          </a:p>
        </p:txBody>
      </p:sp>
      <p:sp>
        <p:nvSpPr>
          <p:cNvPr id="456" name="Google Shape;456;p10"/>
          <p:cNvSpPr/>
          <p:nvPr/>
        </p:nvSpPr>
        <p:spPr>
          <a:xfrm>
            <a:off x="6165712" y="1364450"/>
            <a:ext cx="1546800" cy="360300"/>
          </a:xfrm>
          <a:prstGeom prst="roundRect">
            <a:avLst>
              <a:gd fmla="val 16667" name="adj"/>
            </a:avLst>
          </a:prstGeom>
          <a:solidFill>
            <a:srgbClr val="674EA7"/>
          </a:solidFill>
          <a:ln cap="flat" cmpd="sng" w="2857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chemeClr val="lt1"/>
                </a:solidFill>
                <a:latin typeface="Lato"/>
                <a:ea typeface="Lato"/>
                <a:cs typeface="Lato"/>
                <a:sym typeface="Lato"/>
              </a:rPr>
              <a:t>Smart Phone</a:t>
            </a:r>
            <a:endParaRPr b="1" i="0" sz="1400" u="none" cap="none" strike="noStrike">
              <a:solidFill>
                <a:schemeClr val="lt1"/>
              </a:solidFill>
              <a:latin typeface="Lato"/>
              <a:ea typeface="Lato"/>
              <a:cs typeface="Lato"/>
              <a:sym typeface="Lato"/>
            </a:endParaRPr>
          </a:p>
        </p:txBody>
      </p:sp>
      <p:pic>
        <p:nvPicPr>
          <p:cNvPr id="457" name="Google Shape;457;p10"/>
          <p:cNvPicPr preferRelativeResize="0"/>
          <p:nvPr/>
        </p:nvPicPr>
        <p:blipFill rotWithShape="1">
          <a:blip r:embed="rId3">
            <a:alphaModFix/>
          </a:blip>
          <a:srcRect b="10305" l="0" r="0" t="4724"/>
          <a:stretch/>
        </p:blipFill>
        <p:spPr>
          <a:xfrm>
            <a:off x="276425" y="1877175"/>
            <a:ext cx="4581825" cy="2740675"/>
          </a:xfrm>
          <a:prstGeom prst="rect">
            <a:avLst/>
          </a:prstGeom>
          <a:noFill/>
          <a:ln>
            <a:noFill/>
          </a:ln>
        </p:spPr>
      </p:pic>
      <p:sp>
        <p:nvSpPr>
          <p:cNvPr id="458" name="Google Shape;458;p10"/>
          <p:cNvSpPr txBox="1"/>
          <p:nvPr>
            <p:ph type="title"/>
          </p:nvPr>
        </p:nvSpPr>
        <p:spPr>
          <a:xfrm>
            <a:off x="466850" y="369350"/>
            <a:ext cx="7688400" cy="535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300"/>
              <a:buFont typeface="Arial"/>
              <a:buNone/>
            </a:pPr>
            <a:r>
              <a:rPr b="1" i="0" lang="en" sz="2300" u="none" cap="none" strike="noStrike">
                <a:solidFill>
                  <a:srgbClr val="000000"/>
                </a:solidFill>
                <a:latin typeface="Arial"/>
                <a:ea typeface="Arial"/>
                <a:cs typeface="Arial"/>
                <a:sym typeface="Arial"/>
              </a:rPr>
              <a:t>MS Teams User Interface</a:t>
            </a:r>
            <a:endParaRPr b="1" i="0" sz="2300" u="none" cap="none" strike="noStrike">
              <a:solidFill>
                <a:srgbClr val="000000"/>
              </a:solidFill>
              <a:latin typeface="Arial"/>
              <a:ea typeface="Arial"/>
              <a:cs typeface="Arial"/>
              <a:sym typeface="Arial"/>
            </a:endParaRPr>
          </a:p>
        </p:txBody>
      </p:sp>
      <p:pic>
        <p:nvPicPr>
          <p:cNvPr id="459" name="Google Shape;459;p10"/>
          <p:cNvPicPr preferRelativeResize="0"/>
          <p:nvPr/>
        </p:nvPicPr>
        <p:blipFill rotWithShape="1">
          <a:blip r:embed="rId4">
            <a:alphaModFix/>
          </a:blip>
          <a:srcRect b="0" l="0" r="0" t="0"/>
          <a:stretch/>
        </p:blipFill>
        <p:spPr>
          <a:xfrm>
            <a:off x="5010650" y="2095068"/>
            <a:ext cx="3856924" cy="230488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3" name="Shape 463"/>
        <p:cNvGrpSpPr/>
        <p:nvPr/>
      </p:nvGrpSpPr>
      <p:grpSpPr>
        <a:xfrm>
          <a:off x="0" y="0"/>
          <a:ext cx="0" cy="0"/>
          <a:chOff x="0" y="0"/>
          <a:chExt cx="0" cy="0"/>
        </a:xfrm>
      </p:grpSpPr>
      <p:sp>
        <p:nvSpPr>
          <p:cNvPr id="464" name="Google Shape;464;p11"/>
          <p:cNvSpPr/>
          <p:nvPr/>
        </p:nvSpPr>
        <p:spPr>
          <a:xfrm>
            <a:off x="3685950" y="1209650"/>
            <a:ext cx="1772100" cy="360300"/>
          </a:xfrm>
          <a:prstGeom prst="roundRect">
            <a:avLst>
              <a:gd fmla="val 16667" name="adj"/>
            </a:avLst>
          </a:prstGeom>
          <a:solidFill>
            <a:srgbClr val="674EA7"/>
          </a:solidFill>
          <a:ln cap="flat" cmpd="sng" w="2857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chemeClr val="lt1"/>
                </a:solidFill>
                <a:latin typeface="Lato"/>
                <a:ea typeface="Lato"/>
                <a:cs typeface="Lato"/>
                <a:sym typeface="Lato"/>
              </a:rPr>
              <a:t>IP Desk Phones</a:t>
            </a:r>
            <a:endParaRPr b="1" i="0" sz="1400" u="none" cap="none" strike="noStrike">
              <a:solidFill>
                <a:schemeClr val="lt1"/>
              </a:solidFill>
              <a:latin typeface="Lato"/>
              <a:ea typeface="Lato"/>
              <a:cs typeface="Lato"/>
              <a:sym typeface="Lato"/>
            </a:endParaRPr>
          </a:p>
        </p:txBody>
      </p:sp>
      <p:sp>
        <p:nvSpPr>
          <p:cNvPr id="465" name="Google Shape;465;p11"/>
          <p:cNvSpPr txBox="1"/>
          <p:nvPr>
            <p:ph type="title"/>
          </p:nvPr>
        </p:nvSpPr>
        <p:spPr>
          <a:xfrm>
            <a:off x="407900" y="318850"/>
            <a:ext cx="7688400" cy="535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300"/>
              <a:buFont typeface="Arial"/>
              <a:buNone/>
            </a:pPr>
            <a:r>
              <a:rPr b="1" i="0" lang="en" sz="2300" u="none" cap="none" strike="noStrike">
                <a:solidFill>
                  <a:srgbClr val="000000"/>
                </a:solidFill>
                <a:latin typeface="Arial"/>
                <a:ea typeface="Arial"/>
                <a:cs typeface="Arial"/>
                <a:sym typeface="Arial"/>
              </a:rPr>
              <a:t>MS Teams User Interface (Cont’d)</a:t>
            </a:r>
            <a:endParaRPr b="1" i="0" sz="2300" u="none" cap="none" strike="noStrike">
              <a:solidFill>
                <a:srgbClr val="000000"/>
              </a:solidFill>
              <a:latin typeface="Arial"/>
              <a:ea typeface="Arial"/>
              <a:cs typeface="Arial"/>
              <a:sym typeface="Arial"/>
            </a:endParaRPr>
          </a:p>
        </p:txBody>
      </p:sp>
      <p:pic>
        <p:nvPicPr>
          <p:cNvPr id="466" name="Google Shape;466;p11"/>
          <p:cNvPicPr preferRelativeResize="0"/>
          <p:nvPr/>
        </p:nvPicPr>
        <p:blipFill rotWithShape="1">
          <a:blip r:embed="rId3">
            <a:alphaModFix/>
          </a:blip>
          <a:srcRect b="0" l="0" r="0" t="0"/>
          <a:stretch/>
        </p:blipFill>
        <p:spPr>
          <a:xfrm>
            <a:off x="218350" y="1706675"/>
            <a:ext cx="4280200" cy="3210150"/>
          </a:xfrm>
          <a:prstGeom prst="rect">
            <a:avLst/>
          </a:prstGeom>
          <a:noFill/>
          <a:ln>
            <a:noFill/>
          </a:ln>
        </p:spPr>
      </p:pic>
      <p:pic>
        <p:nvPicPr>
          <p:cNvPr id="467" name="Google Shape;467;p11"/>
          <p:cNvPicPr preferRelativeResize="0"/>
          <p:nvPr/>
        </p:nvPicPr>
        <p:blipFill rotWithShape="1">
          <a:blip r:embed="rId4">
            <a:alphaModFix/>
          </a:blip>
          <a:srcRect b="0" l="0" r="0" t="0"/>
          <a:stretch/>
        </p:blipFill>
        <p:spPr>
          <a:xfrm>
            <a:off x="4685400" y="2115693"/>
            <a:ext cx="4240250" cy="239211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sp>
        <p:nvSpPr>
          <p:cNvPr id="472" name="Google Shape;472;p12"/>
          <p:cNvSpPr txBox="1"/>
          <p:nvPr>
            <p:ph type="title"/>
          </p:nvPr>
        </p:nvSpPr>
        <p:spPr>
          <a:xfrm>
            <a:off x="433175" y="344100"/>
            <a:ext cx="7688400" cy="535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300"/>
              <a:buFont typeface="Arial"/>
              <a:buNone/>
            </a:pPr>
            <a:r>
              <a:rPr b="1" i="0" lang="en" sz="2300" u="none" cap="none" strike="noStrike">
                <a:solidFill>
                  <a:srgbClr val="000000"/>
                </a:solidFill>
                <a:latin typeface="Arial"/>
                <a:ea typeface="Arial"/>
                <a:cs typeface="Arial"/>
                <a:sym typeface="Arial"/>
              </a:rPr>
              <a:t>MS Teams User Interface (Cont’d)</a:t>
            </a:r>
            <a:endParaRPr b="1" i="0" sz="2300" u="none" cap="none" strike="noStrike">
              <a:solidFill>
                <a:srgbClr val="000000"/>
              </a:solidFill>
              <a:latin typeface="Arial"/>
              <a:ea typeface="Arial"/>
              <a:cs typeface="Arial"/>
              <a:sym typeface="Arial"/>
            </a:endParaRPr>
          </a:p>
        </p:txBody>
      </p:sp>
      <p:grpSp>
        <p:nvGrpSpPr>
          <p:cNvPr id="473" name="Google Shape;473;p12"/>
          <p:cNvGrpSpPr/>
          <p:nvPr/>
        </p:nvGrpSpPr>
        <p:grpSpPr>
          <a:xfrm>
            <a:off x="259387" y="1033650"/>
            <a:ext cx="8668637" cy="3630025"/>
            <a:chOff x="259387" y="1033650"/>
            <a:chExt cx="8668637" cy="3630025"/>
          </a:xfrm>
        </p:grpSpPr>
        <p:pic>
          <p:nvPicPr>
            <p:cNvPr id="474" name="Google Shape;474;p12"/>
            <p:cNvPicPr preferRelativeResize="0"/>
            <p:nvPr/>
          </p:nvPicPr>
          <p:blipFill rotWithShape="1">
            <a:blip r:embed="rId3">
              <a:alphaModFix/>
            </a:blip>
            <a:srcRect b="0" l="0" r="0" t="0"/>
            <a:stretch/>
          </p:blipFill>
          <p:spPr>
            <a:xfrm>
              <a:off x="2491150" y="1033650"/>
              <a:ext cx="6436874" cy="3630025"/>
            </a:xfrm>
            <a:prstGeom prst="rect">
              <a:avLst/>
            </a:prstGeom>
            <a:noFill/>
            <a:ln cap="flat" cmpd="sng" w="9525">
              <a:solidFill>
                <a:srgbClr val="999999"/>
              </a:solidFill>
              <a:prstDash val="solid"/>
              <a:round/>
              <a:headEnd len="sm" w="sm" type="none"/>
              <a:tailEnd len="sm" w="sm" type="none"/>
            </a:ln>
          </p:spPr>
        </p:pic>
        <p:sp>
          <p:nvSpPr>
            <p:cNvPr id="475" name="Google Shape;475;p12"/>
            <p:cNvSpPr txBox="1"/>
            <p:nvPr/>
          </p:nvSpPr>
          <p:spPr>
            <a:xfrm>
              <a:off x="699621" y="1749225"/>
              <a:ext cx="1501800" cy="7389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Calibri"/>
                  <a:ea typeface="Calibri"/>
                  <a:cs typeface="Calibri"/>
                  <a:sym typeface="Calibri"/>
                </a:rPr>
                <a:t>Click on </a:t>
              </a:r>
              <a:r>
                <a:rPr b="1" i="0" lang="en" sz="1200" u="none" cap="none" strike="noStrike">
                  <a:solidFill>
                    <a:srgbClr val="000000"/>
                  </a:solidFill>
                  <a:latin typeface="Calibri"/>
                  <a:ea typeface="Calibri"/>
                  <a:cs typeface="Calibri"/>
                  <a:sym typeface="Calibri"/>
                </a:rPr>
                <a:t>‘Calls’ </a:t>
              </a:r>
              <a:r>
                <a:rPr b="0" i="0" lang="en" sz="1200" u="none" cap="none" strike="noStrike">
                  <a:solidFill>
                    <a:srgbClr val="000000"/>
                  </a:solidFill>
                  <a:latin typeface="Calibri"/>
                  <a:ea typeface="Calibri"/>
                  <a:cs typeface="Calibri"/>
                  <a:sym typeface="Calibri"/>
                </a:rPr>
                <a:t> icon to access this calling screen</a:t>
              </a:r>
              <a:endParaRPr b="0" i="0" sz="1200" u="none" cap="none" strike="noStrike">
                <a:solidFill>
                  <a:srgbClr val="000000"/>
                </a:solidFill>
                <a:latin typeface="Calibri"/>
                <a:ea typeface="Calibri"/>
                <a:cs typeface="Calibri"/>
                <a:sym typeface="Calibri"/>
              </a:endParaRPr>
            </a:p>
          </p:txBody>
        </p:sp>
        <p:sp>
          <p:nvSpPr>
            <p:cNvPr id="476" name="Google Shape;476;p12"/>
            <p:cNvSpPr txBox="1"/>
            <p:nvPr/>
          </p:nvSpPr>
          <p:spPr>
            <a:xfrm>
              <a:off x="546612" y="2595500"/>
              <a:ext cx="1655100" cy="7389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Calibri"/>
                  <a:ea typeface="Calibri"/>
                  <a:cs typeface="Calibri"/>
                  <a:sym typeface="Calibri"/>
                </a:rPr>
                <a:t>Your business phone number will be displayed here</a:t>
              </a:r>
              <a:endParaRPr b="0" i="0" sz="1200" u="none" cap="none" strike="noStrike">
                <a:solidFill>
                  <a:srgbClr val="000000"/>
                </a:solidFill>
                <a:latin typeface="Calibri"/>
                <a:ea typeface="Calibri"/>
                <a:cs typeface="Calibri"/>
                <a:sym typeface="Calibri"/>
              </a:endParaRPr>
            </a:p>
          </p:txBody>
        </p:sp>
        <p:sp>
          <p:nvSpPr>
            <p:cNvPr id="477" name="Google Shape;477;p12"/>
            <p:cNvSpPr txBox="1"/>
            <p:nvPr/>
          </p:nvSpPr>
          <p:spPr>
            <a:xfrm>
              <a:off x="259387" y="3441775"/>
              <a:ext cx="1942200" cy="11082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Calibri"/>
                  <a:ea typeface="Calibri"/>
                  <a:cs typeface="Calibri"/>
                  <a:sym typeface="Calibri"/>
                </a:rPr>
                <a:t>You will be able to use this dial pad to make PSTN calls or you can also click on ‘Call contact’ on your user contacts​</a:t>
              </a:r>
              <a:endParaRPr b="0" i="0" sz="1200" u="none" cap="none" strike="noStrike">
                <a:solidFill>
                  <a:srgbClr val="000000"/>
                </a:solidFill>
                <a:latin typeface="Calibri"/>
                <a:ea typeface="Calibri"/>
                <a:cs typeface="Calibri"/>
                <a:sym typeface="Calibri"/>
              </a:endParaRPr>
            </a:p>
          </p:txBody>
        </p:sp>
        <p:sp>
          <p:nvSpPr>
            <p:cNvPr id="478" name="Google Shape;478;p12"/>
            <p:cNvSpPr/>
            <p:nvPr/>
          </p:nvSpPr>
          <p:spPr>
            <a:xfrm>
              <a:off x="2524862" y="2268000"/>
              <a:ext cx="210900" cy="2202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479" name="Google Shape;479;p12"/>
            <p:cNvCxnSpPr>
              <a:stCxn id="477" idx="3"/>
            </p:cNvCxnSpPr>
            <p:nvPr/>
          </p:nvCxnSpPr>
          <p:spPr>
            <a:xfrm flipH="1" rot="10800000">
              <a:off x="2201587" y="2794375"/>
              <a:ext cx="693600" cy="1201500"/>
            </a:xfrm>
            <a:prstGeom prst="straightConnector1">
              <a:avLst/>
            </a:prstGeom>
            <a:noFill/>
            <a:ln cap="flat" cmpd="sng" w="9525">
              <a:solidFill>
                <a:srgbClr val="FF0000"/>
              </a:solidFill>
              <a:prstDash val="solid"/>
              <a:round/>
              <a:headEnd len="sm" w="sm" type="none"/>
              <a:tailEnd len="med" w="med" type="triangle"/>
            </a:ln>
          </p:spPr>
        </p:cxnSp>
        <p:cxnSp>
          <p:nvCxnSpPr>
            <p:cNvPr id="480" name="Google Shape;480;p12"/>
            <p:cNvCxnSpPr>
              <a:stCxn id="476" idx="3"/>
            </p:cNvCxnSpPr>
            <p:nvPr/>
          </p:nvCxnSpPr>
          <p:spPr>
            <a:xfrm>
              <a:off x="2201712" y="2964950"/>
              <a:ext cx="929700" cy="368700"/>
            </a:xfrm>
            <a:prstGeom prst="straightConnector1">
              <a:avLst/>
            </a:prstGeom>
            <a:noFill/>
            <a:ln cap="flat" cmpd="sng" w="9525">
              <a:solidFill>
                <a:srgbClr val="FF0000"/>
              </a:solidFill>
              <a:prstDash val="solid"/>
              <a:round/>
              <a:headEnd len="sm" w="sm" type="none"/>
              <a:tailEnd len="med" w="med" type="triangle"/>
            </a:ln>
          </p:spPr>
        </p:cxnSp>
        <p:cxnSp>
          <p:nvCxnSpPr>
            <p:cNvPr id="481" name="Google Shape;481;p12"/>
            <p:cNvCxnSpPr>
              <a:stCxn id="475" idx="3"/>
              <a:endCxn id="478" idx="1"/>
            </p:cNvCxnSpPr>
            <p:nvPr/>
          </p:nvCxnSpPr>
          <p:spPr>
            <a:xfrm>
              <a:off x="2201421" y="2118675"/>
              <a:ext cx="323400" cy="259500"/>
            </a:xfrm>
            <a:prstGeom prst="straightConnector1">
              <a:avLst/>
            </a:prstGeom>
            <a:noFill/>
            <a:ln cap="flat" cmpd="sng" w="9525">
              <a:solidFill>
                <a:srgbClr val="FF0000"/>
              </a:solidFill>
              <a:prstDash val="solid"/>
              <a:round/>
              <a:headEnd len="sm" w="sm" type="none"/>
              <a:tailEnd len="med" w="med" type="triangle"/>
            </a:ln>
          </p:spPr>
        </p:cxnSp>
        <p:sp>
          <p:nvSpPr>
            <p:cNvPr id="482" name="Google Shape;482;p12"/>
            <p:cNvSpPr/>
            <p:nvPr/>
          </p:nvSpPr>
          <p:spPr>
            <a:xfrm>
              <a:off x="3350450" y="1313225"/>
              <a:ext cx="261000" cy="1599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 name="Google Shape;483;p12"/>
            <p:cNvSpPr/>
            <p:nvPr/>
          </p:nvSpPr>
          <p:spPr>
            <a:xfrm>
              <a:off x="2895175" y="1599450"/>
              <a:ext cx="1457100" cy="14733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 name="Google Shape;484;p12"/>
            <p:cNvSpPr/>
            <p:nvPr/>
          </p:nvSpPr>
          <p:spPr>
            <a:xfrm>
              <a:off x="6777525" y="1810775"/>
              <a:ext cx="445200" cy="1590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485" name="Google Shape;485;p12"/>
            <p:cNvCxnSpPr>
              <a:stCxn id="477" idx="3"/>
              <a:endCxn id="484" idx="2"/>
            </p:cNvCxnSpPr>
            <p:nvPr/>
          </p:nvCxnSpPr>
          <p:spPr>
            <a:xfrm flipH="1" rot="10800000">
              <a:off x="2201587" y="1969675"/>
              <a:ext cx="4798500" cy="2026200"/>
            </a:xfrm>
            <a:prstGeom prst="bentConnector2">
              <a:avLst/>
            </a:prstGeom>
            <a:noFill/>
            <a:ln cap="flat" cmpd="sng" w="9525">
              <a:solidFill>
                <a:srgbClr val="FF0000"/>
              </a:solidFill>
              <a:prstDash val="solid"/>
              <a:round/>
              <a:headEnd len="sm" w="sm" type="none"/>
              <a:tailEnd len="med" w="med" type="triangle"/>
            </a:ln>
          </p:spPr>
        </p:cxnSp>
        <p:sp>
          <p:nvSpPr>
            <p:cNvPr id="486" name="Google Shape;486;p12"/>
            <p:cNvSpPr/>
            <p:nvPr/>
          </p:nvSpPr>
          <p:spPr>
            <a:xfrm>
              <a:off x="3165456" y="3253800"/>
              <a:ext cx="976200" cy="1977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 name="Google Shape;487;p12"/>
            <p:cNvSpPr/>
            <p:nvPr/>
          </p:nvSpPr>
          <p:spPr>
            <a:xfrm>
              <a:off x="3931275" y="3308350"/>
              <a:ext cx="143100" cy="843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 name="Google Shape;488;p12"/>
            <p:cNvSpPr/>
            <p:nvPr/>
          </p:nvSpPr>
          <p:spPr>
            <a:xfrm>
              <a:off x="4941475" y="2268000"/>
              <a:ext cx="336600" cy="97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9" name="Google Shape;489;p12"/>
            <p:cNvSpPr/>
            <p:nvPr/>
          </p:nvSpPr>
          <p:spPr>
            <a:xfrm>
              <a:off x="4941475" y="2488125"/>
              <a:ext cx="336600" cy="97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 name="Google Shape;490;p12"/>
            <p:cNvSpPr/>
            <p:nvPr/>
          </p:nvSpPr>
          <p:spPr>
            <a:xfrm>
              <a:off x="4941475" y="2708250"/>
              <a:ext cx="336600" cy="97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 name="Google Shape;491;p12"/>
            <p:cNvSpPr/>
            <p:nvPr/>
          </p:nvSpPr>
          <p:spPr>
            <a:xfrm>
              <a:off x="4941475" y="2916200"/>
              <a:ext cx="336600" cy="97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 name="Google Shape;492;p12"/>
            <p:cNvSpPr/>
            <p:nvPr/>
          </p:nvSpPr>
          <p:spPr>
            <a:xfrm>
              <a:off x="4941475" y="3124150"/>
              <a:ext cx="336600" cy="97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3" name="Google Shape;493;p12"/>
            <p:cNvSpPr/>
            <p:nvPr/>
          </p:nvSpPr>
          <p:spPr>
            <a:xfrm>
              <a:off x="4941475" y="3332100"/>
              <a:ext cx="336600" cy="97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 name="Google Shape;494;p12"/>
            <p:cNvSpPr/>
            <p:nvPr/>
          </p:nvSpPr>
          <p:spPr>
            <a:xfrm>
              <a:off x="4941475" y="3564400"/>
              <a:ext cx="336600" cy="97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 name="Google Shape;495;p12"/>
            <p:cNvSpPr/>
            <p:nvPr/>
          </p:nvSpPr>
          <p:spPr>
            <a:xfrm>
              <a:off x="4941475" y="3796700"/>
              <a:ext cx="336600" cy="97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 name="Google Shape;496;p12"/>
            <p:cNvSpPr/>
            <p:nvPr/>
          </p:nvSpPr>
          <p:spPr>
            <a:xfrm>
              <a:off x="4941475" y="4004650"/>
              <a:ext cx="336600" cy="97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 name="Google Shape;497;p12"/>
            <p:cNvSpPr/>
            <p:nvPr/>
          </p:nvSpPr>
          <p:spPr>
            <a:xfrm>
              <a:off x="4941475" y="4212600"/>
              <a:ext cx="336600" cy="97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 name="Google Shape;498;p12"/>
            <p:cNvSpPr/>
            <p:nvPr/>
          </p:nvSpPr>
          <p:spPr>
            <a:xfrm>
              <a:off x="4941475" y="4420550"/>
              <a:ext cx="336600" cy="97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3" name="Shape 503"/>
        <p:cNvGrpSpPr/>
        <p:nvPr/>
      </p:nvGrpSpPr>
      <p:grpSpPr>
        <a:xfrm>
          <a:off x="0" y="0"/>
          <a:ext cx="0" cy="0"/>
          <a:chOff x="0" y="0"/>
          <a:chExt cx="0" cy="0"/>
        </a:xfrm>
      </p:grpSpPr>
      <p:grpSp>
        <p:nvGrpSpPr>
          <p:cNvPr id="504" name="Google Shape;504;p13"/>
          <p:cNvGrpSpPr/>
          <p:nvPr/>
        </p:nvGrpSpPr>
        <p:grpSpPr>
          <a:xfrm>
            <a:off x="363816" y="1527216"/>
            <a:ext cx="3809945" cy="1809816"/>
            <a:chOff x="595931" y="1722834"/>
            <a:chExt cx="3639263" cy="1809816"/>
          </a:xfrm>
        </p:grpSpPr>
        <p:sp>
          <p:nvSpPr>
            <p:cNvPr id="505" name="Google Shape;505;p13"/>
            <p:cNvSpPr txBox="1"/>
            <p:nvPr/>
          </p:nvSpPr>
          <p:spPr>
            <a:xfrm>
              <a:off x="595931" y="1722834"/>
              <a:ext cx="1548300" cy="3078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 </a:t>
              </a:r>
              <a:endParaRPr b="0" i="0" sz="1100" u="none" cap="none" strike="noStrike">
                <a:solidFill>
                  <a:srgbClr val="000000"/>
                </a:solidFill>
                <a:latin typeface="Arial"/>
                <a:ea typeface="Arial"/>
                <a:cs typeface="Arial"/>
                <a:sym typeface="Arial"/>
              </a:endParaRPr>
            </a:p>
          </p:txBody>
        </p:sp>
        <p:sp>
          <p:nvSpPr>
            <p:cNvPr id="506" name="Google Shape;506;p13"/>
            <p:cNvSpPr txBox="1"/>
            <p:nvPr/>
          </p:nvSpPr>
          <p:spPr>
            <a:xfrm>
              <a:off x="813394" y="2167350"/>
              <a:ext cx="3421800" cy="1365300"/>
            </a:xfrm>
            <a:prstGeom prst="rect">
              <a:avLst/>
            </a:prstGeom>
            <a:noFill/>
            <a:ln>
              <a:noFill/>
            </a:ln>
          </p:spPr>
          <p:txBody>
            <a:bodyPr anchorCtr="0" anchor="t" bIns="68575" lIns="68575" spcFirstLastPara="1" rIns="68575" wrap="square" tIns="68575">
              <a:spAutoFit/>
            </a:bodyPr>
            <a:lstStyle/>
            <a:p>
              <a:pPr indent="-247650" lvl="0" marL="342900" marR="0" rtl="0" algn="just">
                <a:lnSpc>
                  <a:spcPct val="115000"/>
                </a:lnSpc>
                <a:spcBef>
                  <a:spcPts val="0"/>
                </a:spcBef>
                <a:spcAft>
                  <a:spcPts val="0"/>
                </a:spcAft>
                <a:buClr>
                  <a:schemeClr val="dk1"/>
                </a:buClr>
                <a:buSzPts val="1300"/>
                <a:buFont typeface="Calibri"/>
                <a:buChar char="●"/>
              </a:pPr>
              <a:r>
                <a:rPr b="0" i="0" lang="en" sz="1300" u="none" cap="none" strike="noStrike">
                  <a:solidFill>
                    <a:schemeClr val="dk1"/>
                  </a:solidFill>
                  <a:latin typeface="Calibri"/>
                  <a:ea typeface="Calibri"/>
                  <a:cs typeface="Calibri"/>
                  <a:sym typeface="Calibri"/>
                </a:rPr>
                <a:t>Ensure the Teams Voice solutions complies with the Global Security policy set in the organisation. </a:t>
              </a:r>
              <a:endParaRPr b="0" i="0" sz="1300" u="none" cap="none" strike="noStrike">
                <a:solidFill>
                  <a:schemeClr val="dk1"/>
                </a:solidFill>
                <a:latin typeface="Calibri"/>
                <a:ea typeface="Calibri"/>
                <a:cs typeface="Calibri"/>
                <a:sym typeface="Calibri"/>
              </a:endParaRPr>
            </a:p>
            <a:p>
              <a:pPr indent="0" lvl="0" marL="342900" marR="0" rtl="0" algn="just">
                <a:lnSpc>
                  <a:spcPct val="115000"/>
                </a:lnSpc>
                <a:spcBef>
                  <a:spcPts val="0"/>
                </a:spcBef>
                <a:spcAft>
                  <a:spcPts val="0"/>
                </a:spcAft>
                <a:buClr>
                  <a:srgbClr val="000000"/>
                </a:buClr>
                <a:buSzPts val="600"/>
                <a:buFont typeface="Arial"/>
                <a:buNone/>
              </a:pPr>
              <a:r>
                <a:t/>
              </a:r>
              <a:endParaRPr b="0" i="0" sz="600" u="none" cap="none" strike="noStrike">
                <a:solidFill>
                  <a:schemeClr val="dk1"/>
                </a:solidFill>
                <a:latin typeface="Calibri"/>
                <a:ea typeface="Calibri"/>
                <a:cs typeface="Calibri"/>
                <a:sym typeface="Calibri"/>
              </a:endParaRPr>
            </a:p>
            <a:p>
              <a:pPr indent="-247650" lvl="0" marL="342900" marR="0" rtl="0" algn="just">
                <a:lnSpc>
                  <a:spcPct val="115000"/>
                </a:lnSpc>
                <a:spcBef>
                  <a:spcPts val="0"/>
                </a:spcBef>
                <a:spcAft>
                  <a:spcPts val="0"/>
                </a:spcAft>
                <a:buClr>
                  <a:schemeClr val="dk1"/>
                </a:buClr>
                <a:buSzPts val="1300"/>
                <a:buFont typeface="Calibri"/>
                <a:buChar char="●"/>
              </a:pPr>
              <a:r>
                <a:rPr b="0" i="0" lang="en" sz="1300" u="none" cap="none" strike="noStrike">
                  <a:solidFill>
                    <a:schemeClr val="dk1"/>
                  </a:solidFill>
                  <a:latin typeface="Calibri"/>
                  <a:ea typeface="Calibri"/>
                  <a:cs typeface="Calibri"/>
                  <a:sym typeface="Calibri"/>
                </a:rPr>
                <a:t>Able to transfer calls in Main Line to staff’s mobile numbers.</a:t>
              </a:r>
              <a:endParaRPr b="0" i="0" sz="1300" u="none" cap="none" strike="noStrike">
                <a:solidFill>
                  <a:schemeClr val="dk1"/>
                </a:solidFill>
                <a:latin typeface="Calibri"/>
                <a:ea typeface="Calibri"/>
                <a:cs typeface="Calibri"/>
                <a:sym typeface="Calibri"/>
              </a:endParaRPr>
            </a:p>
          </p:txBody>
        </p:sp>
        <p:sp>
          <p:nvSpPr>
            <p:cNvPr id="507" name="Google Shape;507;p13"/>
            <p:cNvSpPr txBox="1"/>
            <p:nvPr/>
          </p:nvSpPr>
          <p:spPr>
            <a:xfrm>
              <a:off x="893719" y="1756116"/>
              <a:ext cx="3191700" cy="369300"/>
            </a:xfrm>
            <a:prstGeom prst="rect">
              <a:avLst/>
            </a:prstGeom>
            <a:noFill/>
            <a:ln cap="flat" cmpd="sng" w="9525">
              <a:solidFill>
                <a:schemeClr val="lt1"/>
              </a:solidFill>
              <a:prstDash val="solid"/>
              <a:round/>
              <a:headEnd len="sm" w="sm" type="none"/>
              <a:tailEnd len="sm" w="sm" type="none"/>
            </a:ln>
          </p:spPr>
          <p:txBody>
            <a:bodyPr anchorCtr="0" anchor="t" bIns="68575" lIns="68575" spcFirstLastPara="1" rIns="68575" wrap="square" tIns="68575">
              <a:spAutoFit/>
            </a:bodyPr>
            <a:lstStyle/>
            <a:p>
              <a:pPr indent="0" lvl="0" marL="0" marR="0" rtl="0" algn="l">
                <a:lnSpc>
                  <a:spcPct val="115000"/>
                </a:lnSpc>
                <a:spcBef>
                  <a:spcPts val="0"/>
                </a:spcBef>
                <a:spcAft>
                  <a:spcPts val="0"/>
                </a:spcAft>
                <a:buClr>
                  <a:srgbClr val="000000"/>
                </a:buClr>
                <a:buSzPts val="1500"/>
                <a:buFont typeface="Arial"/>
                <a:buNone/>
              </a:pPr>
              <a:r>
                <a:rPr b="1" i="0" lang="en" sz="1500" u="none" cap="none" strike="noStrike">
                  <a:solidFill>
                    <a:srgbClr val="FF0000"/>
                  </a:solidFill>
                  <a:latin typeface="Calibri"/>
                  <a:ea typeface="Calibri"/>
                  <a:cs typeface="Calibri"/>
                  <a:sym typeface="Calibri"/>
                </a:rPr>
                <a:t>Customer Requirements:</a:t>
              </a:r>
              <a:endParaRPr b="1" i="0" sz="1500" u="none" cap="none" strike="noStrike">
                <a:solidFill>
                  <a:srgbClr val="FF0000"/>
                </a:solidFill>
                <a:latin typeface="Calibri"/>
                <a:ea typeface="Calibri"/>
                <a:cs typeface="Calibri"/>
                <a:sym typeface="Calibri"/>
              </a:endParaRPr>
            </a:p>
          </p:txBody>
        </p:sp>
      </p:grpSp>
      <p:sp>
        <p:nvSpPr>
          <p:cNvPr id="508" name="Google Shape;508;p13"/>
          <p:cNvSpPr txBox="1"/>
          <p:nvPr/>
        </p:nvSpPr>
        <p:spPr>
          <a:xfrm>
            <a:off x="216825" y="279356"/>
            <a:ext cx="5590200" cy="5541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chemeClr val="dk1"/>
              </a:buClr>
              <a:buSzPts val="2700"/>
              <a:buFont typeface="Arial"/>
              <a:buNone/>
            </a:pPr>
            <a:r>
              <a:rPr b="1" i="0" lang="en" sz="2700" u="none" cap="none" strike="noStrike">
                <a:solidFill>
                  <a:schemeClr val="dk1"/>
                </a:solidFill>
                <a:latin typeface="Calibri"/>
                <a:ea typeface="Calibri"/>
                <a:cs typeface="Calibri"/>
                <a:sym typeface="Calibri"/>
              </a:rPr>
              <a:t>Success Stories</a:t>
            </a:r>
            <a:endParaRPr b="1" i="0" sz="2700" u="none" cap="none" strike="noStrike">
              <a:solidFill>
                <a:schemeClr val="dk1"/>
              </a:solidFill>
              <a:latin typeface="Calibri"/>
              <a:ea typeface="Calibri"/>
              <a:cs typeface="Calibri"/>
              <a:sym typeface="Calibri"/>
            </a:endParaRPr>
          </a:p>
        </p:txBody>
      </p:sp>
      <p:sp>
        <p:nvSpPr>
          <p:cNvPr id="509" name="Google Shape;509;p13"/>
          <p:cNvSpPr txBox="1"/>
          <p:nvPr/>
        </p:nvSpPr>
        <p:spPr>
          <a:xfrm>
            <a:off x="4545450" y="1527225"/>
            <a:ext cx="3810000" cy="2826900"/>
          </a:xfrm>
          <a:prstGeom prst="rect">
            <a:avLst/>
          </a:prstGeom>
          <a:noFill/>
          <a:ln cap="flat" cmpd="sng" w="9525">
            <a:solidFill>
              <a:schemeClr val="lt1"/>
            </a:solidFill>
            <a:prstDash val="solid"/>
            <a:round/>
            <a:headEnd len="sm" w="sm" type="none"/>
            <a:tailEnd len="sm" w="sm" type="none"/>
          </a:ln>
        </p:spPr>
        <p:txBody>
          <a:bodyPr anchorCtr="0" anchor="t" bIns="68575" lIns="68575" spcFirstLastPara="1" rIns="68575" wrap="square" tIns="68575">
            <a:spAutoFit/>
          </a:bodyPr>
          <a:lstStyle/>
          <a:p>
            <a:pPr indent="0" lvl="0" marL="0" marR="0" rtl="0" algn="l">
              <a:lnSpc>
                <a:spcPct val="115000"/>
              </a:lnSpc>
              <a:spcBef>
                <a:spcPts val="0"/>
              </a:spcBef>
              <a:spcAft>
                <a:spcPts val="0"/>
              </a:spcAft>
              <a:buClr>
                <a:srgbClr val="000000"/>
              </a:buClr>
              <a:buSzPts val="1500"/>
              <a:buFont typeface="Arial"/>
              <a:buNone/>
            </a:pPr>
            <a:r>
              <a:rPr b="1" i="0" lang="en" sz="1500" u="none" cap="none" strike="noStrike">
                <a:solidFill>
                  <a:srgbClr val="FF0000"/>
                </a:solidFill>
                <a:latin typeface="Calibri"/>
                <a:ea typeface="Calibri"/>
                <a:cs typeface="Calibri"/>
                <a:sym typeface="Calibri"/>
              </a:rPr>
              <a:t>Our Solution:</a:t>
            </a:r>
            <a:endParaRPr b="0" i="0" sz="1300" u="none" cap="none" strike="noStrike">
              <a:solidFill>
                <a:srgbClr val="FF0000"/>
              </a:solidFill>
              <a:latin typeface="Calibri"/>
              <a:ea typeface="Calibri"/>
              <a:cs typeface="Calibri"/>
              <a:sym typeface="Calibri"/>
            </a:endParaRPr>
          </a:p>
          <a:p>
            <a:pPr indent="-247650" lvl="0" marL="342900" marR="0" rtl="0" algn="l">
              <a:lnSpc>
                <a:spcPct val="115000"/>
              </a:lnSpc>
              <a:spcBef>
                <a:spcPts val="900"/>
              </a:spcBef>
              <a:spcAft>
                <a:spcPts val="0"/>
              </a:spcAft>
              <a:buClr>
                <a:schemeClr val="dk1"/>
              </a:buClr>
              <a:buSzPts val="1300"/>
              <a:buFont typeface="Calibri"/>
              <a:buChar char="●"/>
            </a:pPr>
            <a:r>
              <a:rPr b="0" i="0" lang="en" sz="1300" u="none" cap="none" strike="noStrike">
                <a:solidFill>
                  <a:schemeClr val="dk1"/>
                </a:solidFill>
                <a:latin typeface="Calibri"/>
                <a:ea typeface="Calibri"/>
                <a:cs typeface="Calibri"/>
                <a:sym typeface="Calibri"/>
              </a:rPr>
              <a:t>Provide a unique Namespace for the SBC &amp; FQDN</a:t>
            </a:r>
            <a:endParaRPr b="0" i="0" sz="1300" u="none" cap="none" strike="noStrike">
              <a:solidFill>
                <a:schemeClr val="dk1"/>
              </a:solidFill>
              <a:latin typeface="Calibri"/>
              <a:ea typeface="Calibri"/>
              <a:cs typeface="Calibri"/>
              <a:sym typeface="Calibri"/>
            </a:endParaRPr>
          </a:p>
          <a:p>
            <a:pPr indent="0" lvl="0" marL="0" marR="0" rtl="0" algn="l">
              <a:lnSpc>
                <a:spcPct val="115000"/>
              </a:lnSpc>
              <a:spcBef>
                <a:spcPts val="900"/>
              </a:spcBef>
              <a:spcAft>
                <a:spcPts val="0"/>
              </a:spcAft>
              <a:buClr>
                <a:schemeClr val="dk1"/>
              </a:buClr>
              <a:buSzPts val="800"/>
              <a:buFont typeface="Arial"/>
              <a:buNone/>
            </a:pPr>
            <a:r>
              <a:rPr b="1" i="0" lang="en" sz="1500" u="none" cap="none" strike="noStrike">
                <a:solidFill>
                  <a:srgbClr val="FF0000"/>
                </a:solidFill>
                <a:latin typeface="Calibri"/>
                <a:ea typeface="Calibri"/>
                <a:cs typeface="Calibri"/>
                <a:sym typeface="Calibri"/>
              </a:rPr>
              <a:t>Result:</a:t>
            </a:r>
            <a:endParaRPr b="1" i="0" sz="1300" u="none" cap="none" strike="noStrike">
              <a:solidFill>
                <a:srgbClr val="FF0000"/>
              </a:solidFill>
              <a:latin typeface="Calibri"/>
              <a:ea typeface="Calibri"/>
              <a:cs typeface="Calibri"/>
              <a:sym typeface="Calibri"/>
            </a:endParaRPr>
          </a:p>
          <a:p>
            <a:pPr indent="-247650" lvl="0" marL="342900" marR="0" rtl="0" algn="l">
              <a:lnSpc>
                <a:spcPct val="115000"/>
              </a:lnSpc>
              <a:spcBef>
                <a:spcPts val="900"/>
              </a:spcBef>
              <a:spcAft>
                <a:spcPts val="0"/>
              </a:spcAft>
              <a:buClr>
                <a:schemeClr val="dk1"/>
              </a:buClr>
              <a:buSzPts val="1300"/>
              <a:buFont typeface="Calibri"/>
              <a:buChar char="●"/>
            </a:pPr>
            <a:r>
              <a:rPr b="0" i="0" lang="en" sz="1300" u="none" cap="none" strike="noStrike">
                <a:solidFill>
                  <a:schemeClr val="dk1"/>
                </a:solidFill>
                <a:latin typeface="Calibri"/>
                <a:ea typeface="Calibri"/>
                <a:cs typeface="Calibri"/>
                <a:sym typeface="Calibri"/>
              </a:rPr>
              <a:t>Meet Company’s security compliance with ability to fully manage the SBC as per their requirements.</a:t>
            </a:r>
            <a:endParaRPr b="0" i="0" sz="1300" u="none" cap="none" strike="noStrike">
              <a:solidFill>
                <a:schemeClr val="dk1"/>
              </a:solidFill>
              <a:latin typeface="Calibri"/>
              <a:ea typeface="Calibri"/>
              <a:cs typeface="Calibri"/>
              <a:sym typeface="Calibri"/>
            </a:endParaRPr>
          </a:p>
          <a:p>
            <a:pPr indent="-247650" lvl="0" marL="342900" marR="0" rtl="0" algn="l">
              <a:lnSpc>
                <a:spcPct val="115000"/>
              </a:lnSpc>
              <a:spcBef>
                <a:spcPts val="0"/>
              </a:spcBef>
              <a:spcAft>
                <a:spcPts val="0"/>
              </a:spcAft>
              <a:buClr>
                <a:schemeClr val="dk1"/>
              </a:buClr>
              <a:buSzPts val="1300"/>
              <a:buFont typeface="Calibri"/>
              <a:buChar char="●"/>
            </a:pPr>
            <a:r>
              <a:rPr b="0" i="0" lang="en" sz="1300" u="none" cap="none" strike="noStrike">
                <a:solidFill>
                  <a:schemeClr val="dk1"/>
                </a:solidFill>
                <a:latin typeface="Calibri"/>
                <a:ea typeface="Calibri"/>
                <a:cs typeface="Calibri"/>
                <a:sym typeface="Calibri"/>
              </a:rPr>
              <a:t>Move the Mainline to Cloud and direct calls from their to staff’s mobile which is part of the CPaaS MS Teams Direct Routing mobile convergence feature.</a:t>
            </a:r>
            <a:endParaRPr b="0" i="0" sz="1300" u="none" cap="none" strike="noStrike">
              <a:solidFill>
                <a:schemeClr val="dk1"/>
              </a:solidFill>
              <a:latin typeface="Calibri"/>
              <a:ea typeface="Calibri"/>
              <a:cs typeface="Calibri"/>
              <a:sym typeface="Calibri"/>
            </a:endParaRPr>
          </a:p>
        </p:txBody>
      </p:sp>
      <p:cxnSp>
        <p:nvCxnSpPr>
          <p:cNvPr id="510" name="Google Shape;510;p13"/>
          <p:cNvCxnSpPr/>
          <p:nvPr/>
        </p:nvCxnSpPr>
        <p:spPr>
          <a:xfrm>
            <a:off x="4378175" y="1435275"/>
            <a:ext cx="0" cy="2909700"/>
          </a:xfrm>
          <a:prstGeom prst="straightConnector1">
            <a:avLst/>
          </a:prstGeom>
          <a:noFill/>
          <a:ln cap="flat" cmpd="sng" w="19050">
            <a:solidFill>
              <a:srgbClr val="FF0000"/>
            </a:solidFill>
            <a:prstDash val="solid"/>
            <a:round/>
            <a:headEnd len="sm" w="sm" type="none"/>
            <a:tailEnd len="sm" w="sm" type="none"/>
          </a:ln>
        </p:spPr>
      </p:cxn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4" name="Shape 514"/>
        <p:cNvGrpSpPr/>
        <p:nvPr/>
      </p:nvGrpSpPr>
      <p:grpSpPr>
        <a:xfrm>
          <a:off x="0" y="0"/>
          <a:ext cx="0" cy="0"/>
          <a:chOff x="0" y="0"/>
          <a:chExt cx="0" cy="0"/>
        </a:xfrm>
      </p:grpSpPr>
      <p:sp>
        <p:nvSpPr>
          <p:cNvPr id="515" name="Google Shape;515;p14"/>
          <p:cNvSpPr/>
          <p:nvPr/>
        </p:nvSpPr>
        <p:spPr>
          <a:xfrm>
            <a:off x="6945056" y="675900"/>
            <a:ext cx="1190400" cy="331800"/>
          </a:xfrm>
          <a:prstGeom prst="roundRect">
            <a:avLst>
              <a:gd fmla="val 5173" name="adj"/>
            </a:avLst>
          </a:prstGeom>
          <a:solidFill>
            <a:srgbClr val="FFFFFF"/>
          </a:solidFill>
          <a:ln>
            <a:noFill/>
          </a:ln>
        </p:spPr>
        <p:txBody>
          <a:bodyPr anchorCtr="0" anchor="t"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200"/>
              <a:buFont typeface="Arial"/>
              <a:buNone/>
            </a:pPr>
            <a:r>
              <a:rPr b="0" i="0" lang="en" sz="1100" u="none" cap="none" strike="noStrike">
                <a:solidFill>
                  <a:srgbClr val="000000"/>
                </a:solidFill>
                <a:latin typeface="Arial"/>
                <a:ea typeface="Arial"/>
                <a:cs typeface="Arial"/>
                <a:sym typeface="Arial"/>
              </a:rPr>
              <a:t>Teams User</a:t>
            </a:r>
            <a:endParaRPr b="0" i="0" sz="1100" u="none" cap="none" strike="noStrike">
              <a:solidFill>
                <a:srgbClr val="000000"/>
              </a:solidFill>
              <a:latin typeface="Arial"/>
              <a:ea typeface="Arial"/>
              <a:cs typeface="Arial"/>
              <a:sym typeface="Arial"/>
            </a:endParaRPr>
          </a:p>
        </p:txBody>
      </p:sp>
      <p:pic>
        <p:nvPicPr>
          <p:cNvPr id="516" name="Google Shape;516;p14"/>
          <p:cNvPicPr preferRelativeResize="0"/>
          <p:nvPr/>
        </p:nvPicPr>
        <p:blipFill rotWithShape="1">
          <a:blip r:embed="rId3">
            <a:alphaModFix/>
          </a:blip>
          <a:srcRect b="18328" l="0" r="0" t="16991"/>
          <a:stretch/>
        </p:blipFill>
        <p:spPr>
          <a:xfrm>
            <a:off x="322538" y="2219363"/>
            <a:ext cx="1816763" cy="985331"/>
          </a:xfrm>
          <a:prstGeom prst="rect">
            <a:avLst/>
          </a:prstGeom>
          <a:noFill/>
          <a:ln>
            <a:noFill/>
          </a:ln>
        </p:spPr>
      </p:pic>
      <p:pic>
        <p:nvPicPr>
          <p:cNvPr id="517" name="Google Shape;517;p14"/>
          <p:cNvPicPr preferRelativeResize="0"/>
          <p:nvPr/>
        </p:nvPicPr>
        <p:blipFill rotWithShape="1">
          <a:blip r:embed="rId4">
            <a:alphaModFix/>
          </a:blip>
          <a:srcRect b="18328" l="0" r="0" t="16991"/>
          <a:stretch/>
        </p:blipFill>
        <p:spPr>
          <a:xfrm>
            <a:off x="322538" y="1476413"/>
            <a:ext cx="1816763" cy="985331"/>
          </a:xfrm>
          <a:prstGeom prst="rect">
            <a:avLst/>
          </a:prstGeom>
          <a:noFill/>
          <a:ln>
            <a:noFill/>
          </a:ln>
        </p:spPr>
      </p:pic>
      <p:sp>
        <p:nvSpPr>
          <p:cNvPr id="518" name="Google Shape;518;p14"/>
          <p:cNvSpPr txBox="1"/>
          <p:nvPr/>
        </p:nvSpPr>
        <p:spPr>
          <a:xfrm>
            <a:off x="469219" y="1831003"/>
            <a:ext cx="1417200" cy="4773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1400"/>
              <a:buFont typeface="Arial"/>
              <a:buNone/>
            </a:pPr>
            <a:r>
              <a:rPr b="1" i="0" lang="en" sz="1100" u="none" cap="none" strike="noStrike">
                <a:solidFill>
                  <a:schemeClr val="lt1"/>
                </a:solidFill>
                <a:latin typeface="Arial"/>
                <a:ea typeface="Arial"/>
                <a:cs typeface="Arial"/>
                <a:sym typeface="Arial"/>
              </a:rPr>
              <a:t>B3Networks Phone Exchange 1</a:t>
            </a:r>
            <a:endParaRPr b="1" i="0" sz="1100" u="none" cap="none" strike="noStrike">
              <a:solidFill>
                <a:schemeClr val="lt1"/>
              </a:solidFill>
              <a:latin typeface="Arial"/>
              <a:ea typeface="Arial"/>
              <a:cs typeface="Arial"/>
              <a:sym typeface="Arial"/>
            </a:endParaRPr>
          </a:p>
        </p:txBody>
      </p:sp>
      <p:sp>
        <p:nvSpPr>
          <p:cNvPr id="519" name="Google Shape;519;p14"/>
          <p:cNvSpPr txBox="1"/>
          <p:nvPr/>
        </p:nvSpPr>
        <p:spPr>
          <a:xfrm>
            <a:off x="522394" y="2602425"/>
            <a:ext cx="1417200" cy="4773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1400"/>
              <a:buFont typeface="Arial"/>
              <a:buNone/>
            </a:pPr>
            <a:r>
              <a:rPr b="1" i="0" lang="en" sz="1100" u="none" cap="none" strike="noStrike">
                <a:solidFill>
                  <a:schemeClr val="lt1"/>
                </a:solidFill>
                <a:latin typeface="Arial"/>
                <a:ea typeface="Arial"/>
                <a:cs typeface="Arial"/>
                <a:sym typeface="Arial"/>
              </a:rPr>
              <a:t>B3Networks Phone Exchange 2</a:t>
            </a:r>
            <a:endParaRPr b="1" i="0" sz="1100" u="none" cap="none" strike="noStrike">
              <a:solidFill>
                <a:schemeClr val="lt1"/>
              </a:solidFill>
              <a:latin typeface="Arial"/>
              <a:ea typeface="Arial"/>
              <a:cs typeface="Arial"/>
              <a:sym typeface="Arial"/>
            </a:endParaRPr>
          </a:p>
        </p:txBody>
      </p:sp>
      <p:sp>
        <p:nvSpPr>
          <p:cNvPr id="520" name="Google Shape;520;p14"/>
          <p:cNvSpPr/>
          <p:nvPr/>
        </p:nvSpPr>
        <p:spPr>
          <a:xfrm>
            <a:off x="3418725" y="880800"/>
            <a:ext cx="1897200" cy="1461300"/>
          </a:xfrm>
          <a:prstGeom prst="roundRect">
            <a:avLst>
              <a:gd fmla="val 5173" name="adj"/>
            </a:avLst>
          </a:prstGeom>
          <a:solidFill>
            <a:srgbClr val="FFFFFF"/>
          </a:solidFill>
          <a:ln>
            <a:noFill/>
          </a:ln>
        </p:spPr>
        <p:txBody>
          <a:bodyPr anchorCtr="0" anchor="t"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200"/>
              <a:buFont typeface="Arial"/>
              <a:buNone/>
            </a:pPr>
            <a:r>
              <a:rPr b="0" i="0" lang="en" sz="1100" u="none" cap="none" strike="noStrike">
                <a:solidFill>
                  <a:srgbClr val="000000"/>
                </a:solidFill>
                <a:latin typeface="Arial"/>
                <a:ea typeface="Arial"/>
                <a:cs typeface="Arial"/>
                <a:sym typeface="Arial"/>
              </a:rPr>
              <a:t>Microsoft Certified SBC 1</a:t>
            </a:r>
            <a:endParaRPr b="0" i="0" sz="1100" u="none" cap="none" strike="noStrike">
              <a:solidFill>
                <a:srgbClr val="000000"/>
              </a:solidFill>
              <a:latin typeface="Arial"/>
              <a:ea typeface="Arial"/>
              <a:cs typeface="Arial"/>
              <a:sym typeface="Arial"/>
            </a:endParaRPr>
          </a:p>
        </p:txBody>
      </p:sp>
      <p:sp>
        <p:nvSpPr>
          <p:cNvPr id="521" name="Google Shape;521;p14"/>
          <p:cNvSpPr/>
          <p:nvPr/>
        </p:nvSpPr>
        <p:spPr>
          <a:xfrm>
            <a:off x="6677081" y="1825163"/>
            <a:ext cx="1726500" cy="1296900"/>
          </a:xfrm>
          <a:prstGeom prst="roundRect">
            <a:avLst>
              <a:gd fmla="val 5173" name="adj"/>
            </a:avLst>
          </a:prstGeom>
          <a:solidFill>
            <a:srgbClr val="FFFFFF"/>
          </a:solidFill>
          <a:ln cap="flat" cmpd="sng" w="19050">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522" name="Google Shape;522;p14"/>
          <p:cNvPicPr preferRelativeResize="0"/>
          <p:nvPr/>
        </p:nvPicPr>
        <p:blipFill rotWithShape="1">
          <a:blip r:embed="rId5">
            <a:alphaModFix/>
          </a:blip>
          <a:srcRect b="0" l="0" r="0" t="0"/>
          <a:stretch/>
        </p:blipFill>
        <p:spPr>
          <a:xfrm>
            <a:off x="6990872" y="1923962"/>
            <a:ext cx="1098843" cy="169746"/>
          </a:xfrm>
          <a:prstGeom prst="rect">
            <a:avLst/>
          </a:prstGeom>
          <a:noFill/>
          <a:ln>
            <a:noFill/>
          </a:ln>
        </p:spPr>
      </p:pic>
      <p:pic>
        <p:nvPicPr>
          <p:cNvPr id="523" name="Google Shape;523;p14"/>
          <p:cNvPicPr preferRelativeResize="0"/>
          <p:nvPr/>
        </p:nvPicPr>
        <p:blipFill rotWithShape="1">
          <a:blip r:embed="rId6">
            <a:alphaModFix/>
          </a:blip>
          <a:srcRect b="0" l="0" r="0" t="0"/>
          <a:stretch/>
        </p:blipFill>
        <p:spPr>
          <a:xfrm>
            <a:off x="7144763" y="2274532"/>
            <a:ext cx="791061" cy="690369"/>
          </a:xfrm>
          <a:prstGeom prst="rect">
            <a:avLst/>
          </a:prstGeom>
          <a:noFill/>
          <a:ln>
            <a:noFill/>
          </a:ln>
        </p:spPr>
      </p:pic>
      <p:sp>
        <p:nvSpPr>
          <p:cNvPr id="524" name="Google Shape;524;p14"/>
          <p:cNvSpPr/>
          <p:nvPr/>
        </p:nvSpPr>
        <p:spPr>
          <a:xfrm>
            <a:off x="3418725" y="2540925"/>
            <a:ext cx="1816800" cy="1461300"/>
          </a:xfrm>
          <a:prstGeom prst="roundRect">
            <a:avLst>
              <a:gd fmla="val 5173" name="adj"/>
            </a:avLst>
          </a:prstGeom>
          <a:solidFill>
            <a:srgbClr val="FFFFFF"/>
          </a:solidFill>
          <a:ln>
            <a:noFill/>
          </a:ln>
        </p:spPr>
        <p:txBody>
          <a:bodyPr anchorCtr="0" anchor="t"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200"/>
              <a:buFont typeface="Arial"/>
              <a:buNone/>
            </a:pPr>
            <a:r>
              <a:rPr b="0" i="0" lang="en" sz="1100" u="none" cap="none" strike="noStrike">
                <a:solidFill>
                  <a:schemeClr val="dk2"/>
                </a:solidFill>
                <a:latin typeface="Arial"/>
                <a:ea typeface="Arial"/>
                <a:cs typeface="Arial"/>
                <a:sym typeface="Arial"/>
              </a:rPr>
              <a:t>Microsoft Certified SBC 2</a:t>
            </a:r>
            <a:endParaRPr b="0" i="0" sz="1100" u="none" cap="none" strike="noStrike">
              <a:solidFill>
                <a:schemeClr val="dk2"/>
              </a:solidFill>
              <a:latin typeface="Arial"/>
              <a:ea typeface="Arial"/>
              <a:cs typeface="Arial"/>
              <a:sym typeface="Arial"/>
            </a:endParaRPr>
          </a:p>
        </p:txBody>
      </p:sp>
      <p:sp>
        <p:nvSpPr>
          <p:cNvPr id="525" name="Google Shape;525;p14"/>
          <p:cNvSpPr/>
          <p:nvPr/>
        </p:nvSpPr>
        <p:spPr>
          <a:xfrm>
            <a:off x="3919540" y="1242972"/>
            <a:ext cx="860400" cy="860400"/>
          </a:xfrm>
          <a:prstGeom prst="ellipse">
            <a:avLst/>
          </a:prstGeom>
          <a:solidFill>
            <a:srgbClr val="D8D8D8"/>
          </a:solidFill>
          <a:ln cap="flat" cmpd="sng" w="28575">
            <a:solidFill>
              <a:srgbClr val="C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pic>
        <p:nvPicPr>
          <p:cNvPr id="526" name="Google Shape;526;p14"/>
          <p:cNvPicPr preferRelativeResize="0"/>
          <p:nvPr/>
        </p:nvPicPr>
        <p:blipFill rotWithShape="1">
          <a:blip r:embed="rId7">
            <a:alphaModFix/>
          </a:blip>
          <a:srcRect b="20350" l="10342" r="10342" t="0"/>
          <a:stretch/>
        </p:blipFill>
        <p:spPr>
          <a:xfrm flipH="1">
            <a:off x="3990430" y="1350509"/>
            <a:ext cx="708485" cy="474300"/>
          </a:xfrm>
          <a:prstGeom prst="rect">
            <a:avLst/>
          </a:prstGeom>
          <a:noFill/>
          <a:ln>
            <a:noFill/>
          </a:ln>
        </p:spPr>
      </p:pic>
      <p:pic>
        <p:nvPicPr>
          <p:cNvPr descr="Microsoft icon - Free download on Iconfinder" id="527" name="Google Shape;527;p14"/>
          <p:cNvPicPr preferRelativeResize="0"/>
          <p:nvPr/>
        </p:nvPicPr>
        <p:blipFill rotWithShape="1">
          <a:blip r:embed="rId8">
            <a:alphaModFix/>
          </a:blip>
          <a:srcRect b="37040" l="0" r="0" t="37297"/>
          <a:stretch/>
        </p:blipFill>
        <p:spPr>
          <a:xfrm>
            <a:off x="4098788" y="1848842"/>
            <a:ext cx="491767" cy="126189"/>
          </a:xfrm>
          <a:prstGeom prst="rect">
            <a:avLst/>
          </a:prstGeom>
          <a:noFill/>
          <a:ln>
            <a:noFill/>
          </a:ln>
        </p:spPr>
      </p:pic>
      <p:sp>
        <p:nvSpPr>
          <p:cNvPr id="528" name="Google Shape;528;p14"/>
          <p:cNvSpPr/>
          <p:nvPr/>
        </p:nvSpPr>
        <p:spPr>
          <a:xfrm>
            <a:off x="3919540" y="2900322"/>
            <a:ext cx="860400" cy="860400"/>
          </a:xfrm>
          <a:prstGeom prst="ellipse">
            <a:avLst/>
          </a:prstGeom>
          <a:solidFill>
            <a:srgbClr val="D8D8D8"/>
          </a:solidFill>
          <a:ln cap="flat" cmpd="sng" w="28575">
            <a:solidFill>
              <a:srgbClr val="C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pic>
        <p:nvPicPr>
          <p:cNvPr id="529" name="Google Shape;529;p14"/>
          <p:cNvPicPr preferRelativeResize="0"/>
          <p:nvPr/>
        </p:nvPicPr>
        <p:blipFill rotWithShape="1">
          <a:blip r:embed="rId7">
            <a:alphaModFix/>
          </a:blip>
          <a:srcRect b="20350" l="10342" r="10342" t="0"/>
          <a:stretch/>
        </p:blipFill>
        <p:spPr>
          <a:xfrm flipH="1">
            <a:off x="3990430" y="3007859"/>
            <a:ext cx="708485" cy="474300"/>
          </a:xfrm>
          <a:prstGeom prst="rect">
            <a:avLst/>
          </a:prstGeom>
          <a:noFill/>
          <a:ln>
            <a:noFill/>
          </a:ln>
        </p:spPr>
      </p:pic>
      <p:pic>
        <p:nvPicPr>
          <p:cNvPr descr="Microsoft icon - Free download on Iconfinder" id="530" name="Google Shape;530;p14"/>
          <p:cNvPicPr preferRelativeResize="0"/>
          <p:nvPr/>
        </p:nvPicPr>
        <p:blipFill rotWithShape="1">
          <a:blip r:embed="rId8">
            <a:alphaModFix/>
          </a:blip>
          <a:srcRect b="37040" l="0" r="0" t="37297"/>
          <a:stretch/>
        </p:blipFill>
        <p:spPr>
          <a:xfrm>
            <a:off x="4098788" y="3506191"/>
            <a:ext cx="491767" cy="126189"/>
          </a:xfrm>
          <a:prstGeom prst="rect">
            <a:avLst/>
          </a:prstGeom>
          <a:noFill/>
          <a:ln>
            <a:noFill/>
          </a:ln>
        </p:spPr>
      </p:pic>
      <p:pic>
        <p:nvPicPr>
          <p:cNvPr id="531" name="Google Shape;531;p14"/>
          <p:cNvPicPr preferRelativeResize="0"/>
          <p:nvPr/>
        </p:nvPicPr>
        <p:blipFill rotWithShape="1">
          <a:blip r:embed="rId9">
            <a:alphaModFix/>
          </a:blip>
          <a:srcRect b="15075" l="3911" r="4913" t="18741"/>
          <a:stretch/>
        </p:blipFill>
        <p:spPr>
          <a:xfrm>
            <a:off x="6831769" y="932044"/>
            <a:ext cx="1417052" cy="800551"/>
          </a:xfrm>
          <a:prstGeom prst="rect">
            <a:avLst/>
          </a:prstGeom>
          <a:noFill/>
          <a:ln>
            <a:noFill/>
          </a:ln>
        </p:spPr>
      </p:pic>
      <p:cxnSp>
        <p:nvCxnSpPr>
          <p:cNvPr id="532" name="Google Shape;532;p14"/>
          <p:cNvCxnSpPr>
            <a:stCxn id="525" idx="6"/>
            <a:endCxn id="521" idx="1"/>
          </p:cNvCxnSpPr>
          <p:nvPr/>
        </p:nvCxnSpPr>
        <p:spPr>
          <a:xfrm>
            <a:off x="4779940" y="1673172"/>
            <a:ext cx="1897200" cy="800400"/>
          </a:xfrm>
          <a:prstGeom prst="bentConnector3">
            <a:avLst>
              <a:gd fmla="val 49998" name="adj1"/>
            </a:avLst>
          </a:prstGeom>
          <a:noFill/>
          <a:ln cap="flat" cmpd="sng" w="9525">
            <a:solidFill>
              <a:schemeClr val="dk2"/>
            </a:solidFill>
            <a:prstDash val="solid"/>
            <a:round/>
            <a:headEnd len="sm" w="sm" type="none"/>
            <a:tailEnd len="sm" w="sm" type="none"/>
          </a:ln>
        </p:spPr>
      </p:cxnSp>
      <p:cxnSp>
        <p:nvCxnSpPr>
          <p:cNvPr id="533" name="Google Shape;533;p14"/>
          <p:cNvCxnSpPr>
            <a:stCxn id="528" idx="6"/>
            <a:endCxn id="521" idx="1"/>
          </p:cNvCxnSpPr>
          <p:nvPr/>
        </p:nvCxnSpPr>
        <p:spPr>
          <a:xfrm flipH="1" rot="10800000">
            <a:off x="4779940" y="2473722"/>
            <a:ext cx="1897200" cy="856800"/>
          </a:xfrm>
          <a:prstGeom prst="bentConnector3">
            <a:avLst>
              <a:gd fmla="val 49998" name="adj1"/>
            </a:avLst>
          </a:prstGeom>
          <a:noFill/>
          <a:ln cap="flat" cmpd="sng" w="9525">
            <a:solidFill>
              <a:schemeClr val="dk2"/>
            </a:solidFill>
            <a:prstDash val="solid"/>
            <a:round/>
            <a:headEnd len="sm" w="sm" type="none"/>
            <a:tailEnd len="sm" w="sm" type="none"/>
          </a:ln>
        </p:spPr>
      </p:cxnSp>
      <p:cxnSp>
        <p:nvCxnSpPr>
          <p:cNvPr id="534" name="Google Shape;534;p14"/>
          <p:cNvCxnSpPr>
            <a:stCxn id="521" idx="0"/>
            <a:endCxn id="531" idx="2"/>
          </p:cNvCxnSpPr>
          <p:nvPr/>
        </p:nvCxnSpPr>
        <p:spPr>
          <a:xfrm rot="-5400000">
            <a:off x="7494281" y="1778513"/>
            <a:ext cx="92700" cy="600"/>
          </a:xfrm>
          <a:prstGeom prst="bentConnector3">
            <a:avLst>
              <a:gd fmla="val 50050" name="adj1"/>
            </a:avLst>
          </a:prstGeom>
          <a:noFill/>
          <a:ln cap="flat" cmpd="sng" w="9525">
            <a:solidFill>
              <a:schemeClr val="dk2"/>
            </a:solidFill>
            <a:prstDash val="solid"/>
            <a:round/>
            <a:headEnd len="sm" w="sm" type="none"/>
            <a:tailEnd len="sm" w="sm" type="none"/>
          </a:ln>
        </p:spPr>
      </p:cxnSp>
      <p:sp>
        <p:nvSpPr>
          <p:cNvPr id="535" name="Google Shape;535;p14"/>
          <p:cNvSpPr/>
          <p:nvPr/>
        </p:nvSpPr>
        <p:spPr>
          <a:xfrm>
            <a:off x="6763144" y="3145725"/>
            <a:ext cx="1554300" cy="499200"/>
          </a:xfrm>
          <a:prstGeom prst="roundRect">
            <a:avLst>
              <a:gd fmla="val 5173" name="adj"/>
            </a:avLst>
          </a:prstGeom>
          <a:solidFill>
            <a:srgbClr val="FFFFFF"/>
          </a:solidFill>
          <a:ln>
            <a:noFill/>
          </a:ln>
        </p:spPr>
        <p:txBody>
          <a:bodyPr anchorCtr="0" anchor="t"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200"/>
              <a:buFont typeface="Arial"/>
              <a:buNone/>
            </a:pPr>
            <a:r>
              <a:rPr b="0" i="0" lang="en" sz="1100" u="none" cap="none" strike="noStrike">
                <a:solidFill>
                  <a:srgbClr val="000000"/>
                </a:solidFill>
                <a:latin typeface="Arial"/>
                <a:ea typeface="Arial"/>
                <a:cs typeface="Arial"/>
                <a:sym typeface="Arial"/>
              </a:rPr>
              <a:t>Customer’s Teams Setup Tenant Location</a:t>
            </a:r>
            <a:endParaRPr b="0" i="0" sz="1100" u="none" cap="none" strike="noStrike">
              <a:solidFill>
                <a:srgbClr val="000000"/>
              </a:solidFill>
              <a:latin typeface="Arial"/>
              <a:ea typeface="Arial"/>
              <a:cs typeface="Arial"/>
              <a:sym typeface="Arial"/>
            </a:endParaRPr>
          </a:p>
        </p:txBody>
      </p:sp>
      <p:sp>
        <p:nvSpPr>
          <p:cNvPr id="536" name="Google Shape;536;p14"/>
          <p:cNvSpPr txBox="1"/>
          <p:nvPr/>
        </p:nvSpPr>
        <p:spPr>
          <a:xfrm>
            <a:off x="5923444" y="1999256"/>
            <a:ext cx="631500" cy="461700"/>
          </a:xfrm>
          <a:prstGeom prst="rect">
            <a:avLst/>
          </a:prstGeom>
          <a:no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rPr b="0" i="0" lang="en" sz="1100" u="none" cap="none" strike="noStrike">
                <a:solidFill>
                  <a:srgbClr val="000000"/>
                </a:solidFill>
                <a:highlight>
                  <a:schemeClr val="lt1"/>
                </a:highlight>
                <a:latin typeface="Calibri"/>
                <a:ea typeface="Calibri"/>
                <a:cs typeface="Calibri"/>
                <a:sym typeface="Calibri"/>
              </a:rPr>
              <a:t>                </a:t>
            </a:r>
            <a:r>
              <a:rPr b="0" i="0" lang="en" sz="1100" u="none" cap="none" strike="noStrike">
                <a:solidFill>
                  <a:srgbClr val="000000"/>
                </a:solidFill>
                <a:highlight>
                  <a:schemeClr val="lt1"/>
                </a:highlight>
                <a:latin typeface="Arial"/>
                <a:ea typeface="Arial"/>
                <a:cs typeface="Arial"/>
                <a:sym typeface="Arial"/>
              </a:rPr>
              <a:t>Internet</a:t>
            </a:r>
            <a:endParaRPr b="0" i="0" sz="1100" u="none" cap="none" strike="noStrike">
              <a:solidFill>
                <a:srgbClr val="000000"/>
              </a:solidFill>
              <a:highlight>
                <a:schemeClr val="lt1"/>
              </a:highlight>
              <a:latin typeface="Arial"/>
              <a:ea typeface="Arial"/>
              <a:cs typeface="Arial"/>
              <a:sym typeface="Arial"/>
            </a:endParaRPr>
          </a:p>
        </p:txBody>
      </p:sp>
      <p:cxnSp>
        <p:nvCxnSpPr>
          <p:cNvPr id="537" name="Google Shape;537;p14"/>
          <p:cNvCxnSpPr>
            <a:stCxn id="525" idx="2"/>
            <a:endCxn id="538" idx="0"/>
          </p:cNvCxnSpPr>
          <p:nvPr/>
        </p:nvCxnSpPr>
        <p:spPr>
          <a:xfrm flipH="1">
            <a:off x="2572840" y="1673172"/>
            <a:ext cx="1346700" cy="168000"/>
          </a:xfrm>
          <a:prstGeom prst="bentConnector2">
            <a:avLst/>
          </a:prstGeom>
          <a:noFill/>
          <a:ln cap="flat" cmpd="sng" w="9525">
            <a:solidFill>
              <a:schemeClr val="dk2"/>
            </a:solidFill>
            <a:prstDash val="solid"/>
            <a:round/>
            <a:headEnd len="sm" w="sm" type="none"/>
            <a:tailEnd len="sm" w="sm" type="none"/>
          </a:ln>
        </p:spPr>
      </p:cxnSp>
      <p:cxnSp>
        <p:nvCxnSpPr>
          <p:cNvPr id="539" name="Google Shape;539;p14"/>
          <p:cNvCxnSpPr>
            <a:stCxn id="538" idx="2"/>
            <a:endCxn id="528" idx="2"/>
          </p:cNvCxnSpPr>
          <p:nvPr/>
        </p:nvCxnSpPr>
        <p:spPr>
          <a:xfrm flipH="1" rot="-5400000">
            <a:off x="2994299" y="2405093"/>
            <a:ext cx="504000" cy="1346700"/>
          </a:xfrm>
          <a:prstGeom prst="bentConnector2">
            <a:avLst/>
          </a:prstGeom>
          <a:noFill/>
          <a:ln cap="flat" cmpd="sng" w="9525">
            <a:solidFill>
              <a:schemeClr val="dk2"/>
            </a:solidFill>
            <a:prstDash val="solid"/>
            <a:round/>
            <a:headEnd len="sm" w="sm" type="none"/>
            <a:tailEnd len="sm" w="sm" type="none"/>
          </a:ln>
        </p:spPr>
      </p:cxnSp>
      <p:grpSp>
        <p:nvGrpSpPr>
          <p:cNvPr id="540" name="Google Shape;540;p14"/>
          <p:cNvGrpSpPr/>
          <p:nvPr/>
        </p:nvGrpSpPr>
        <p:grpSpPr>
          <a:xfrm>
            <a:off x="1683182" y="1841112"/>
            <a:ext cx="1816812" cy="985331"/>
            <a:chOff x="2020950" y="3555875"/>
            <a:chExt cx="2073750" cy="1313775"/>
          </a:xfrm>
        </p:grpSpPr>
        <p:pic>
          <p:nvPicPr>
            <p:cNvPr id="538" name="Google Shape;538;p14"/>
            <p:cNvPicPr preferRelativeResize="0"/>
            <p:nvPr/>
          </p:nvPicPr>
          <p:blipFill rotWithShape="1">
            <a:blip r:embed="rId10">
              <a:alphaModFix/>
            </a:blip>
            <a:srcRect b="18328" l="0" r="0" t="16991"/>
            <a:stretch/>
          </p:blipFill>
          <p:spPr>
            <a:xfrm>
              <a:off x="2020950" y="3555875"/>
              <a:ext cx="2031200" cy="1313775"/>
            </a:xfrm>
            <a:prstGeom prst="rect">
              <a:avLst/>
            </a:prstGeom>
            <a:noFill/>
            <a:ln>
              <a:noFill/>
            </a:ln>
          </p:spPr>
        </p:pic>
        <p:sp>
          <p:nvSpPr>
            <p:cNvPr id="541" name="Google Shape;541;p14"/>
            <p:cNvSpPr txBox="1"/>
            <p:nvPr/>
          </p:nvSpPr>
          <p:spPr>
            <a:xfrm>
              <a:off x="2022300" y="4003538"/>
              <a:ext cx="2072400" cy="6363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1400"/>
                <a:buFont typeface="Arial"/>
                <a:buNone/>
              </a:pPr>
              <a:r>
                <a:rPr b="1" i="0" lang="en" sz="1100" u="none" cap="none" strike="noStrike">
                  <a:solidFill>
                    <a:schemeClr val="lt1"/>
                  </a:solidFill>
                  <a:latin typeface="Arial"/>
                  <a:ea typeface="Arial"/>
                  <a:cs typeface="Arial"/>
                  <a:sym typeface="Arial"/>
                </a:rPr>
                <a:t>B3networks / E1</a:t>
              </a:r>
              <a:endParaRPr b="1" i="0" sz="11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900"/>
                <a:buFont typeface="Arial"/>
                <a:buNone/>
              </a:pPr>
              <a:r>
                <a:rPr b="1" i="0" lang="en" sz="1100" u="none" cap="none" strike="noStrike">
                  <a:solidFill>
                    <a:schemeClr val="lt1"/>
                  </a:solidFill>
                  <a:latin typeface="Arial"/>
                  <a:ea typeface="Arial"/>
                  <a:cs typeface="Arial"/>
                  <a:sym typeface="Arial"/>
                </a:rPr>
                <a:t>High Availability Setup</a:t>
              </a:r>
              <a:endParaRPr b="1" i="0" sz="1100" u="none" cap="none" strike="noStrike">
                <a:solidFill>
                  <a:schemeClr val="lt1"/>
                </a:solidFill>
                <a:latin typeface="Arial"/>
                <a:ea typeface="Arial"/>
                <a:cs typeface="Arial"/>
                <a:sym typeface="Arial"/>
              </a:endParaRPr>
            </a:p>
          </p:txBody>
        </p:sp>
      </p:grpSp>
      <p:sp>
        <p:nvSpPr>
          <p:cNvPr id="542" name="Google Shape;542;p14"/>
          <p:cNvSpPr txBox="1"/>
          <p:nvPr/>
        </p:nvSpPr>
        <p:spPr>
          <a:xfrm>
            <a:off x="2577863" y="1508213"/>
            <a:ext cx="1190400" cy="3078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1100"/>
              <a:buFont typeface="Arial"/>
              <a:buNone/>
            </a:pPr>
            <a:r>
              <a:rPr b="0" i="0" lang="en" sz="1100" u="none" cap="none" strike="noStrike">
                <a:solidFill>
                  <a:srgbClr val="000000"/>
                </a:solidFill>
                <a:highlight>
                  <a:schemeClr val="lt1"/>
                </a:highlight>
                <a:latin typeface="Arial"/>
                <a:ea typeface="Arial"/>
                <a:cs typeface="Arial"/>
                <a:sym typeface="Arial"/>
              </a:rPr>
              <a:t>Leased Lines 1</a:t>
            </a:r>
            <a:endParaRPr b="0" i="0" sz="1100" u="none" cap="none" strike="noStrike">
              <a:solidFill>
                <a:srgbClr val="000000"/>
              </a:solidFill>
              <a:highlight>
                <a:schemeClr val="lt1"/>
              </a:highlight>
              <a:latin typeface="Arial"/>
              <a:ea typeface="Arial"/>
              <a:cs typeface="Arial"/>
              <a:sym typeface="Arial"/>
            </a:endParaRPr>
          </a:p>
        </p:txBody>
      </p:sp>
      <p:sp>
        <p:nvSpPr>
          <p:cNvPr id="543" name="Google Shape;543;p14"/>
          <p:cNvSpPr txBox="1"/>
          <p:nvPr/>
        </p:nvSpPr>
        <p:spPr>
          <a:xfrm>
            <a:off x="2578293" y="3170419"/>
            <a:ext cx="1190400" cy="3078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1100"/>
              <a:buFont typeface="Arial"/>
              <a:buNone/>
            </a:pPr>
            <a:r>
              <a:rPr b="0" i="0" lang="en" sz="1100" u="none" cap="none" strike="noStrike">
                <a:solidFill>
                  <a:srgbClr val="000000"/>
                </a:solidFill>
                <a:highlight>
                  <a:schemeClr val="lt1"/>
                </a:highlight>
                <a:latin typeface="Arial"/>
                <a:ea typeface="Arial"/>
                <a:cs typeface="Arial"/>
                <a:sym typeface="Arial"/>
              </a:rPr>
              <a:t>Leased Lines 2</a:t>
            </a:r>
            <a:endParaRPr b="0" i="0" sz="1100" u="none" cap="none" strike="noStrike">
              <a:solidFill>
                <a:srgbClr val="000000"/>
              </a:solidFill>
              <a:highlight>
                <a:schemeClr val="lt1"/>
              </a:highlight>
              <a:latin typeface="Arial"/>
              <a:ea typeface="Arial"/>
              <a:cs typeface="Arial"/>
              <a:sym typeface="Arial"/>
            </a:endParaRPr>
          </a:p>
        </p:txBody>
      </p:sp>
      <p:graphicFrame>
        <p:nvGraphicFramePr>
          <p:cNvPr id="544" name="Google Shape;544;p14"/>
          <p:cNvGraphicFramePr/>
          <p:nvPr/>
        </p:nvGraphicFramePr>
        <p:xfrm>
          <a:off x="2064891" y="3921169"/>
          <a:ext cx="3000000" cy="3000000"/>
        </p:xfrm>
        <a:graphic>
          <a:graphicData uri="http://schemas.openxmlformats.org/drawingml/2006/table">
            <a:tbl>
              <a:tblPr>
                <a:solidFill>
                  <a:srgbClr val="FFFFFF"/>
                </a:solidFill>
                <a:tableStyleId>{A1022A58-B7E3-4842-8343-9E0A1E128C12}</a:tableStyleId>
              </a:tblPr>
              <a:tblGrid>
                <a:gridCol w="1455975"/>
                <a:gridCol w="3103575"/>
              </a:tblGrid>
              <a:tr h="257225">
                <a:tc gridSpan="2">
                  <a:txBody>
                    <a:bodyPr/>
                    <a:lstStyle/>
                    <a:p>
                      <a:pPr indent="0" lvl="0" marL="0" marR="0" rtl="0" algn="ctr">
                        <a:lnSpc>
                          <a:spcPct val="150000"/>
                        </a:lnSpc>
                        <a:spcBef>
                          <a:spcPts val="0"/>
                        </a:spcBef>
                        <a:spcAft>
                          <a:spcPts val="0"/>
                        </a:spcAft>
                        <a:buClr>
                          <a:srgbClr val="000000"/>
                        </a:buClr>
                        <a:buSzPts val="900"/>
                        <a:buFont typeface="Arial"/>
                        <a:buNone/>
                      </a:pPr>
                      <a:r>
                        <a:rPr b="1" lang="en" sz="1000" u="none" cap="none" strike="noStrike">
                          <a:solidFill>
                            <a:schemeClr val="dk2"/>
                          </a:solidFill>
                          <a:latin typeface="Calibri"/>
                          <a:ea typeface="Calibri"/>
                          <a:cs typeface="Calibri"/>
                          <a:sym typeface="Calibri"/>
                        </a:rPr>
                        <a:t>Microsoft Teams Firewall and Bandwidth Requirements</a:t>
                      </a:r>
                      <a:endParaRPr b="1" sz="1000" u="none" cap="none" strike="noStrike">
                        <a:solidFill>
                          <a:schemeClr val="dk2"/>
                        </a:solidFill>
                        <a:latin typeface="Calibri"/>
                        <a:ea typeface="Calibri"/>
                        <a:cs typeface="Calibri"/>
                        <a:sym typeface="Calibri"/>
                      </a:endParaRPr>
                    </a:p>
                  </a:txBody>
                  <a:tcPr marT="27000" marB="27000" marR="27000" marL="27000" anchor="ctr">
                    <a:lnL cap="flat" cmpd="sng" w="9525">
                      <a:solidFill>
                        <a:srgbClr val="888888"/>
                      </a:solidFill>
                      <a:prstDash val="solid"/>
                      <a:round/>
                      <a:headEnd len="sm" w="sm" type="none"/>
                      <a:tailEnd len="sm" w="sm" type="none"/>
                    </a:lnL>
                    <a:lnR cap="flat" cmpd="sng" w="9525">
                      <a:solidFill>
                        <a:srgbClr val="888888"/>
                      </a:solidFill>
                      <a:prstDash val="solid"/>
                      <a:round/>
                      <a:headEnd len="sm" w="sm" type="none"/>
                      <a:tailEnd len="sm" w="sm" type="none"/>
                    </a:lnR>
                    <a:lnT cap="flat" cmpd="sng" w="9525">
                      <a:solidFill>
                        <a:srgbClr val="888888"/>
                      </a:solidFill>
                      <a:prstDash val="solid"/>
                      <a:round/>
                      <a:headEnd len="sm" w="sm" type="none"/>
                      <a:tailEnd len="sm" w="sm" type="none"/>
                    </a:lnT>
                    <a:lnB cap="flat" cmpd="sng" w="9525">
                      <a:solidFill>
                        <a:srgbClr val="888888"/>
                      </a:solidFill>
                      <a:prstDash val="solid"/>
                      <a:round/>
                      <a:headEnd len="sm" w="sm" type="none"/>
                      <a:tailEnd len="sm" w="sm" type="none"/>
                    </a:lnB>
                    <a:solidFill>
                      <a:srgbClr val="B4A7D6"/>
                    </a:solidFill>
                  </a:tcPr>
                </a:tc>
                <a:tc hMerge="1"/>
              </a:tr>
              <a:tr h="257225">
                <a:tc>
                  <a:txBody>
                    <a:bodyPr/>
                    <a:lstStyle/>
                    <a:p>
                      <a:pPr indent="0" lvl="0" marL="0" marR="0" rtl="0" algn="l">
                        <a:lnSpc>
                          <a:spcPct val="150000"/>
                        </a:lnSpc>
                        <a:spcBef>
                          <a:spcPts val="0"/>
                        </a:spcBef>
                        <a:spcAft>
                          <a:spcPts val="0"/>
                        </a:spcAft>
                        <a:buClr>
                          <a:srgbClr val="000000"/>
                        </a:buClr>
                        <a:buSzPts val="900"/>
                        <a:buFont typeface="Arial"/>
                        <a:buNone/>
                      </a:pPr>
                      <a:r>
                        <a:rPr lang="en" sz="1000" u="none" cap="none" strike="noStrike">
                          <a:solidFill>
                            <a:schemeClr val="dk2"/>
                          </a:solidFill>
                          <a:latin typeface="Calibri"/>
                          <a:ea typeface="Calibri"/>
                          <a:cs typeface="Calibri"/>
                          <a:sym typeface="Calibri"/>
                        </a:rPr>
                        <a:t>Ports</a:t>
                      </a:r>
                      <a:endParaRPr sz="1000" u="none" cap="none" strike="noStrike">
                        <a:solidFill>
                          <a:schemeClr val="dk2"/>
                        </a:solidFill>
                        <a:latin typeface="Calibri"/>
                        <a:ea typeface="Calibri"/>
                        <a:cs typeface="Calibri"/>
                        <a:sym typeface="Calibri"/>
                      </a:endParaRPr>
                    </a:p>
                  </a:txBody>
                  <a:tcPr marT="27000" marB="27000" marR="27000" marL="27000" anchor="ctr">
                    <a:lnL cap="flat" cmpd="sng" w="9525">
                      <a:solidFill>
                        <a:srgbClr val="888888"/>
                      </a:solidFill>
                      <a:prstDash val="solid"/>
                      <a:round/>
                      <a:headEnd len="sm" w="sm" type="none"/>
                      <a:tailEnd len="sm" w="sm" type="none"/>
                    </a:lnL>
                    <a:lnR cap="flat" cmpd="sng" w="9525">
                      <a:solidFill>
                        <a:srgbClr val="888888"/>
                      </a:solidFill>
                      <a:prstDash val="solid"/>
                      <a:round/>
                      <a:headEnd len="sm" w="sm" type="none"/>
                      <a:tailEnd len="sm" w="sm" type="none"/>
                    </a:lnR>
                    <a:lnT cap="flat" cmpd="sng" w="9525">
                      <a:solidFill>
                        <a:srgbClr val="888888"/>
                      </a:solidFill>
                      <a:prstDash val="solid"/>
                      <a:round/>
                      <a:headEnd len="sm" w="sm" type="none"/>
                      <a:tailEnd len="sm" w="sm" type="none"/>
                    </a:lnT>
                    <a:lnB cap="flat" cmpd="sng" w="9525">
                      <a:solidFill>
                        <a:srgbClr val="888888"/>
                      </a:solidFill>
                      <a:prstDash val="solid"/>
                      <a:round/>
                      <a:headEnd len="sm" w="sm" type="none"/>
                      <a:tailEnd len="sm" w="sm" type="none"/>
                    </a:lnB>
                  </a:tcPr>
                </a:tc>
                <a:tc>
                  <a:txBody>
                    <a:bodyPr/>
                    <a:lstStyle/>
                    <a:p>
                      <a:pPr indent="0" lvl="0" marL="0" marR="0" rtl="0" algn="l">
                        <a:lnSpc>
                          <a:spcPct val="150000"/>
                        </a:lnSpc>
                        <a:spcBef>
                          <a:spcPts val="0"/>
                        </a:spcBef>
                        <a:spcAft>
                          <a:spcPts val="0"/>
                        </a:spcAft>
                        <a:buClr>
                          <a:srgbClr val="000000"/>
                        </a:buClr>
                        <a:buSzPts val="900"/>
                        <a:buFont typeface="Arial"/>
                        <a:buNone/>
                      </a:pPr>
                      <a:r>
                        <a:rPr lang="en" sz="1000" u="none" cap="none" strike="noStrike">
                          <a:solidFill>
                            <a:schemeClr val="dk2"/>
                          </a:solidFill>
                          <a:latin typeface="Calibri"/>
                          <a:ea typeface="Calibri"/>
                          <a:cs typeface="Calibri"/>
                          <a:sym typeface="Calibri"/>
                        </a:rPr>
                        <a:t>UDP ports 3478 through 3481</a:t>
                      </a:r>
                      <a:endParaRPr sz="1000" u="none" cap="none" strike="noStrike">
                        <a:solidFill>
                          <a:schemeClr val="dk2"/>
                        </a:solidFill>
                        <a:latin typeface="Calibri"/>
                        <a:ea typeface="Calibri"/>
                        <a:cs typeface="Calibri"/>
                        <a:sym typeface="Calibri"/>
                      </a:endParaRPr>
                    </a:p>
                  </a:txBody>
                  <a:tcPr marT="27000" marB="27000" marR="27000" marL="27000" anchor="ctr">
                    <a:lnL cap="flat" cmpd="sng" w="9525">
                      <a:solidFill>
                        <a:srgbClr val="888888"/>
                      </a:solidFill>
                      <a:prstDash val="solid"/>
                      <a:round/>
                      <a:headEnd len="sm" w="sm" type="none"/>
                      <a:tailEnd len="sm" w="sm" type="none"/>
                    </a:lnL>
                    <a:lnR cap="flat" cmpd="sng" w="9525">
                      <a:solidFill>
                        <a:srgbClr val="888888"/>
                      </a:solidFill>
                      <a:prstDash val="solid"/>
                      <a:round/>
                      <a:headEnd len="sm" w="sm" type="none"/>
                      <a:tailEnd len="sm" w="sm" type="none"/>
                    </a:lnR>
                    <a:lnT cap="flat" cmpd="sng" w="9525">
                      <a:solidFill>
                        <a:srgbClr val="888888"/>
                      </a:solidFill>
                      <a:prstDash val="solid"/>
                      <a:round/>
                      <a:headEnd len="sm" w="sm" type="none"/>
                      <a:tailEnd len="sm" w="sm" type="none"/>
                    </a:lnT>
                    <a:lnB cap="flat" cmpd="sng" w="9525">
                      <a:solidFill>
                        <a:srgbClr val="888888"/>
                      </a:solidFill>
                      <a:prstDash val="solid"/>
                      <a:round/>
                      <a:headEnd len="sm" w="sm" type="none"/>
                      <a:tailEnd len="sm" w="sm" type="none"/>
                    </a:lnB>
                  </a:tcPr>
                </a:tc>
              </a:tr>
              <a:tr h="257225">
                <a:tc>
                  <a:txBody>
                    <a:bodyPr/>
                    <a:lstStyle/>
                    <a:p>
                      <a:pPr indent="0" lvl="0" marL="0" marR="0" rtl="0" algn="l">
                        <a:lnSpc>
                          <a:spcPct val="150000"/>
                        </a:lnSpc>
                        <a:spcBef>
                          <a:spcPts val="0"/>
                        </a:spcBef>
                        <a:spcAft>
                          <a:spcPts val="0"/>
                        </a:spcAft>
                        <a:buClr>
                          <a:srgbClr val="000000"/>
                        </a:buClr>
                        <a:buSzPts val="900"/>
                        <a:buFont typeface="Arial"/>
                        <a:buNone/>
                      </a:pPr>
                      <a:r>
                        <a:rPr lang="en" sz="1000" u="none" cap="none" strike="noStrike">
                          <a:solidFill>
                            <a:schemeClr val="dk2"/>
                          </a:solidFill>
                          <a:uFill>
                            <a:noFill/>
                          </a:uFill>
                          <a:latin typeface="Calibri"/>
                          <a:ea typeface="Calibri"/>
                          <a:cs typeface="Calibri"/>
                          <a:sym typeface="Calibri"/>
                          <a:hlinkClick r:id="rId11">
                            <a:extLst>
                              <a:ext uri="{A12FA001-AC4F-418D-AE19-62706E023703}">
                                <ahyp:hlinkClr val="tx"/>
                              </a:ext>
                            </a:extLst>
                          </a:hlinkClick>
                        </a:rPr>
                        <a:t>IP addresses</a:t>
                      </a:r>
                      <a:endParaRPr sz="1000" u="none" cap="none" strike="noStrike">
                        <a:solidFill>
                          <a:schemeClr val="dk2"/>
                        </a:solidFill>
                        <a:latin typeface="Calibri"/>
                        <a:ea typeface="Calibri"/>
                        <a:cs typeface="Calibri"/>
                        <a:sym typeface="Calibri"/>
                      </a:endParaRPr>
                    </a:p>
                  </a:txBody>
                  <a:tcPr marT="27000" marB="27000" marR="27000" marL="27000" anchor="ctr">
                    <a:lnL cap="flat" cmpd="sng" w="9525">
                      <a:solidFill>
                        <a:srgbClr val="888888"/>
                      </a:solidFill>
                      <a:prstDash val="solid"/>
                      <a:round/>
                      <a:headEnd len="sm" w="sm" type="none"/>
                      <a:tailEnd len="sm" w="sm" type="none"/>
                    </a:lnL>
                    <a:lnR cap="flat" cmpd="sng" w="9525">
                      <a:solidFill>
                        <a:srgbClr val="888888"/>
                      </a:solidFill>
                      <a:prstDash val="solid"/>
                      <a:round/>
                      <a:headEnd len="sm" w="sm" type="none"/>
                      <a:tailEnd len="sm" w="sm" type="none"/>
                    </a:lnR>
                    <a:lnT cap="flat" cmpd="sng" w="9525">
                      <a:solidFill>
                        <a:srgbClr val="888888"/>
                      </a:solidFill>
                      <a:prstDash val="solid"/>
                      <a:round/>
                      <a:headEnd len="sm" w="sm" type="none"/>
                      <a:tailEnd len="sm" w="sm" type="none"/>
                    </a:lnT>
                    <a:lnB cap="flat" cmpd="sng" w="9525">
                      <a:solidFill>
                        <a:srgbClr val="888888"/>
                      </a:solidFill>
                      <a:prstDash val="solid"/>
                      <a:round/>
                      <a:headEnd len="sm" w="sm" type="none"/>
                      <a:tailEnd len="sm" w="sm" type="none"/>
                    </a:lnB>
                  </a:tcPr>
                </a:tc>
                <a:tc>
                  <a:txBody>
                    <a:bodyPr/>
                    <a:lstStyle/>
                    <a:p>
                      <a:pPr indent="0" lvl="0" marL="0" marR="0" rtl="0" algn="l">
                        <a:lnSpc>
                          <a:spcPct val="150000"/>
                        </a:lnSpc>
                        <a:spcBef>
                          <a:spcPts val="0"/>
                        </a:spcBef>
                        <a:spcAft>
                          <a:spcPts val="0"/>
                        </a:spcAft>
                        <a:buClr>
                          <a:srgbClr val="000000"/>
                        </a:buClr>
                        <a:buSzPts val="900"/>
                        <a:buFont typeface="Arial"/>
                        <a:buNone/>
                      </a:pPr>
                      <a:r>
                        <a:rPr lang="en" sz="1000" u="none" cap="none" strike="noStrike">
                          <a:solidFill>
                            <a:schemeClr val="dk2"/>
                          </a:solidFill>
                          <a:latin typeface="Calibri"/>
                          <a:ea typeface="Calibri"/>
                          <a:cs typeface="Calibri"/>
                          <a:sym typeface="Calibri"/>
                        </a:rPr>
                        <a:t>13.107.64.0/18, 52.112.0.0/14, and 52.120.0.0/14</a:t>
                      </a:r>
                      <a:endParaRPr sz="1000" u="none" cap="none" strike="noStrike">
                        <a:solidFill>
                          <a:schemeClr val="dk2"/>
                        </a:solidFill>
                        <a:latin typeface="Calibri"/>
                        <a:ea typeface="Calibri"/>
                        <a:cs typeface="Calibri"/>
                        <a:sym typeface="Calibri"/>
                      </a:endParaRPr>
                    </a:p>
                  </a:txBody>
                  <a:tcPr marT="27000" marB="27000" marR="27000" marL="27000" anchor="ctr">
                    <a:lnL cap="flat" cmpd="sng" w="9525">
                      <a:solidFill>
                        <a:srgbClr val="888888"/>
                      </a:solidFill>
                      <a:prstDash val="solid"/>
                      <a:round/>
                      <a:headEnd len="sm" w="sm" type="none"/>
                      <a:tailEnd len="sm" w="sm" type="none"/>
                    </a:lnL>
                    <a:lnR cap="flat" cmpd="sng" w="9525">
                      <a:solidFill>
                        <a:srgbClr val="888888"/>
                      </a:solidFill>
                      <a:prstDash val="solid"/>
                      <a:round/>
                      <a:headEnd len="sm" w="sm" type="none"/>
                      <a:tailEnd len="sm" w="sm" type="none"/>
                    </a:lnR>
                    <a:lnT cap="flat" cmpd="sng" w="9525">
                      <a:solidFill>
                        <a:srgbClr val="888888"/>
                      </a:solidFill>
                      <a:prstDash val="solid"/>
                      <a:round/>
                      <a:headEnd len="sm" w="sm" type="none"/>
                      <a:tailEnd len="sm" w="sm" type="none"/>
                    </a:lnT>
                    <a:lnB cap="flat" cmpd="sng" w="9525">
                      <a:solidFill>
                        <a:srgbClr val="888888"/>
                      </a:solidFill>
                      <a:prstDash val="solid"/>
                      <a:round/>
                      <a:headEnd len="sm" w="sm" type="none"/>
                      <a:tailEnd len="sm" w="sm" type="none"/>
                    </a:lnB>
                  </a:tcPr>
                </a:tc>
              </a:tr>
              <a:tr h="257225">
                <a:tc>
                  <a:txBody>
                    <a:bodyPr/>
                    <a:lstStyle/>
                    <a:p>
                      <a:pPr indent="0" lvl="0" marL="0" marR="0" rtl="0" algn="l">
                        <a:lnSpc>
                          <a:spcPct val="150000"/>
                        </a:lnSpc>
                        <a:spcBef>
                          <a:spcPts val="0"/>
                        </a:spcBef>
                        <a:spcAft>
                          <a:spcPts val="0"/>
                        </a:spcAft>
                        <a:buClr>
                          <a:schemeClr val="dk1"/>
                        </a:buClr>
                        <a:buSzPts val="800"/>
                        <a:buFont typeface="Arial"/>
                        <a:buNone/>
                      </a:pPr>
                      <a:r>
                        <a:rPr lang="en" sz="1000" u="none" cap="none" strike="noStrike">
                          <a:solidFill>
                            <a:schemeClr val="dk2"/>
                          </a:solidFill>
                          <a:latin typeface="Calibri"/>
                          <a:ea typeface="Calibri"/>
                          <a:cs typeface="Calibri"/>
                          <a:sym typeface="Calibri"/>
                        </a:rPr>
                        <a:t>Bandwidth (Audio)</a:t>
                      </a:r>
                      <a:endParaRPr sz="1000" u="none" cap="none" strike="noStrike">
                        <a:solidFill>
                          <a:schemeClr val="dk2"/>
                        </a:solidFill>
                        <a:latin typeface="Calibri"/>
                        <a:ea typeface="Calibri"/>
                        <a:cs typeface="Calibri"/>
                        <a:sym typeface="Calibri"/>
                      </a:endParaRPr>
                    </a:p>
                  </a:txBody>
                  <a:tcPr marT="27000" marB="27000" marR="27000" marL="27000" anchor="ctr">
                    <a:lnL cap="flat" cmpd="sng" w="9525">
                      <a:solidFill>
                        <a:srgbClr val="888888"/>
                      </a:solidFill>
                      <a:prstDash val="solid"/>
                      <a:round/>
                      <a:headEnd len="sm" w="sm" type="none"/>
                      <a:tailEnd len="sm" w="sm" type="none"/>
                    </a:lnL>
                    <a:lnR cap="flat" cmpd="sng" w="9525">
                      <a:solidFill>
                        <a:srgbClr val="888888"/>
                      </a:solidFill>
                      <a:prstDash val="solid"/>
                      <a:round/>
                      <a:headEnd len="sm" w="sm" type="none"/>
                      <a:tailEnd len="sm" w="sm" type="none"/>
                    </a:lnR>
                    <a:lnT cap="flat" cmpd="sng" w="9525">
                      <a:solidFill>
                        <a:srgbClr val="888888"/>
                      </a:solidFill>
                      <a:prstDash val="solid"/>
                      <a:round/>
                      <a:headEnd len="sm" w="sm" type="none"/>
                      <a:tailEnd len="sm" w="sm" type="none"/>
                    </a:lnT>
                    <a:lnB cap="flat" cmpd="sng" w="9525">
                      <a:solidFill>
                        <a:srgbClr val="888888"/>
                      </a:solidFill>
                      <a:prstDash val="solid"/>
                      <a:round/>
                      <a:headEnd len="sm" w="sm" type="none"/>
                      <a:tailEnd len="sm" w="sm" type="none"/>
                    </a:lnB>
                  </a:tcPr>
                </a:tc>
                <a:tc>
                  <a:txBody>
                    <a:bodyPr/>
                    <a:lstStyle/>
                    <a:p>
                      <a:pPr indent="0" lvl="0" marL="0" marR="0" rtl="0" algn="l">
                        <a:lnSpc>
                          <a:spcPct val="150000"/>
                        </a:lnSpc>
                        <a:spcBef>
                          <a:spcPts val="0"/>
                        </a:spcBef>
                        <a:spcAft>
                          <a:spcPts val="0"/>
                        </a:spcAft>
                        <a:buClr>
                          <a:schemeClr val="dk1"/>
                        </a:buClr>
                        <a:buSzPts val="800"/>
                        <a:buFont typeface="Arial"/>
                        <a:buNone/>
                      </a:pPr>
                      <a:r>
                        <a:rPr lang="en" sz="1000" u="none" cap="none" strike="noStrike">
                          <a:solidFill>
                            <a:schemeClr val="dk2"/>
                          </a:solidFill>
                          <a:latin typeface="Calibri"/>
                          <a:ea typeface="Calibri"/>
                          <a:cs typeface="Calibri"/>
                          <a:sym typeface="Calibri"/>
                        </a:rPr>
                        <a:t>30 to 84 kbps</a:t>
                      </a:r>
                      <a:endParaRPr sz="1000" u="none" cap="none" strike="noStrike">
                        <a:solidFill>
                          <a:schemeClr val="dk2"/>
                        </a:solidFill>
                        <a:latin typeface="Calibri"/>
                        <a:ea typeface="Calibri"/>
                        <a:cs typeface="Calibri"/>
                        <a:sym typeface="Calibri"/>
                      </a:endParaRPr>
                    </a:p>
                  </a:txBody>
                  <a:tcPr marT="27000" marB="27000" marR="27000" marL="27000" anchor="ctr">
                    <a:lnL cap="flat" cmpd="sng" w="9525">
                      <a:solidFill>
                        <a:srgbClr val="888888"/>
                      </a:solidFill>
                      <a:prstDash val="solid"/>
                      <a:round/>
                      <a:headEnd len="sm" w="sm" type="none"/>
                      <a:tailEnd len="sm" w="sm" type="none"/>
                    </a:lnL>
                    <a:lnR cap="flat" cmpd="sng" w="9525">
                      <a:solidFill>
                        <a:srgbClr val="888888"/>
                      </a:solidFill>
                      <a:prstDash val="solid"/>
                      <a:round/>
                      <a:headEnd len="sm" w="sm" type="none"/>
                      <a:tailEnd len="sm" w="sm" type="none"/>
                    </a:lnR>
                    <a:lnT cap="flat" cmpd="sng" w="9525">
                      <a:solidFill>
                        <a:srgbClr val="888888"/>
                      </a:solidFill>
                      <a:prstDash val="solid"/>
                      <a:round/>
                      <a:headEnd len="sm" w="sm" type="none"/>
                      <a:tailEnd len="sm" w="sm" type="none"/>
                    </a:lnT>
                    <a:lnB cap="flat" cmpd="sng" w="9525">
                      <a:solidFill>
                        <a:srgbClr val="888888"/>
                      </a:solidFill>
                      <a:prstDash val="solid"/>
                      <a:round/>
                      <a:headEnd len="sm" w="sm" type="none"/>
                      <a:tailEnd len="sm" w="sm" type="none"/>
                    </a:lnB>
                  </a:tcPr>
                </a:tc>
              </a:tr>
            </a:tbl>
          </a:graphicData>
        </a:graphic>
      </p:graphicFrame>
      <p:sp>
        <p:nvSpPr>
          <p:cNvPr id="545" name="Google Shape;545;p14"/>
          <p:cNvSpPr txBox="1"/>
          <p:nvPr/>
        </p:nvSpPr>
        <p:spPr>
          <a:xfrm>
            <a:off x="216825" y="279356"/>
            <a:ext cx="5590200" cy="5541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chemeClr val="dk1"/>
              </a:buClr>
              <a:buSzPts val="2700"/>
              <a:buFont typeface="Arial"/>
              <a:buNone/>
            </a:pPr>
            <a:r>
              <a:rPr b="1" i="0" lang="en" sz="2700" u="none" cap="none" strike="noStrike">
                <a:solidFill>
                  <a:schemeClr val="dk2"/>
                </a:solidFill>
                <a:latin typeface="Calibri"/>
                <a:ea typeface="Calibri"/>
                <a:cs typeface="Calibri"/>
                <a:sym typeface="Calibri"/>
              </a:rPr>
              <a:t>Success Stories</a:t>
            </a:r>
            <a:endParaRPr b="1" i="0" sz="2700" u="none" cap="none" strike="noStrike">
              <a:solidFill>
                <a:schemeClr val="dk2"/>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0" name="Shape 550"/>
        <p:cNvGrpSpPr/>
        <p:nvPr/>
      </p:nvGrpSpPr>
      <p:grpSpPr>
        <a:xfrm>
          <a:off x="0" y="0"/>
          <a:ext cx="0" cy="0"/>
          <a:chOff x="0" y="0"/>
          <a:chExt cx="0" cy="0"/>
        </a:xfrm>
      </p:grpSpPr>
      <p:sp>
        <p:nvSpPr>
          <p:cNvPr id="551" name="Google Shape;551;p15"/>
          <p:cNvSpPr txBox="1"/>
          <p:nvPr/>
        </p:nvSpPr>
        <p:spPr>
          <a:xfrm>
            <a:off x="595931" y="1494234"/>
            <a:ext cx="1548300" cy="3078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 </a:t>
            </a:r>
            <a:endParaRPr b="0" i="0" sz="1100" u="none" cap="none" strike="noStrike">
              <a:solidFill>
                <a:srgbClr val="000000"/>
              </a:solidFill>
              <a:latin typeface="Arial"/>
              <a:ea typeface="Arial"/>
              <a:cs typeface="Arial"/>
              <a:sym typeface="Arial"/>
            </a:endParaRPr>
          </a:p>
        </p:txBody>
      </p:sp>
      <p:grpSp>
        <p:nvGrpSpPr>
          <p:cNvPr id="552" name="Google Shape;552;p15"/>
          <p:cNvGrpSpPr/>
          <p:nvPr/>
        </p:nvGrpSpPr>
        <p:grpSpPr>
          <a:xfrm>
            <a:off x="778094" y="1305916"/>
            <a:ext cx="3421800" cy="1922059"/>
            <a:chOff x="759519" y="1756116"/>
            <a:chExt cx="3421800" cy="1922059"/>
          </a:xfrm>
        </p:grpSpPr>
        <p:sp>
          <p:nvSpPr>
            <p:cNvPr id="553" name="Google Shape;553;p15"/>
            <p:cNvSpPr txBox="1"/>
            <p:nvPr/>
          </p:nvSpPr>
          <p:spPr>
            <a:xfrm>
              <a:off x="759519" y="2082775"/>
              <a:ext cx="3421800" cy="1595400"/>
            </a:xfrm>
            <a:prstGeom prst="rect">
              <a:avLst/>
            </a:prstGeom>
            <a:noFill/>
            <a:ln>
              <a:noFill/>
            </a:ln>
          </p:spPr>
          <p:txBody>
            <a:bodyPr anchorCtr="0" anchor="t" bIns="68575" lIns="68575" spcFirstLastPara="1" rIns="68575" wrap="square" tIns="68575">
              <a:spAutoFit/>
            </a:bodyPr>
            <a:lstStyle/>
            <a:p>
              <a:pPr indent="-247650" lvl="0" marL="342900" marR="0" rtl="0" algn="just">
                <a:lnSpc>
                  <a:spcPct val="115000"/>
                </a:lnSpc>
                <a:spcBef>
                  <a:spcPts val="0"/>
                </a:spcBef>
                <a:spcAft>
                  <a:spcPts val="0"/>
                </a:spcAft>
                <a:buClr>
                  <a:schemeClr val="dk1"/>
                </a:buClr>
                <a:buSzPts val="1300"/>
                <a:buFont typeface="Calibri"/>
                <a:buChar char="●"/>
              </a:pPr>
              <a:r>
                <a:rPr b="0" i="0" lang="en" sz="1300" u="none" cap="none" strike="noStrike">
                  <a:solidFill>
                    <a:schemeClr val="dk1"/>
                  </a:solidFill>
                  <a:latin typeface="Calibri"/>
                  <a:ea typeface="Calibri"/>
                  <a:cs typeface="Calibri"/>
                  <a:sym typeface="Calibri"/>
                </a:rPr>
                <a:t>At the onset of Covid, organizations having a large workforce wanted to support their end users and clients.</a:t>
              </a:r>
              <a:endParaRPr b="0" i="0" sz="1300" u="none" cap="none" strike="noStrike">
                <a:solidFill>
                  <a:schemeClr val="dk1"/>
                </a:solidFill>
                <a:latin typeface="Calibri"/>
                <a:ea typeface="Calibri"/>
                <a:cs typeface="Calibri"/>
                <a:sym typeface="Calibri"/>
              </a:endParaRPr>
            </a:p>
            <a:p>
              <a:pPr indent="0" lvl="0" marL="342900" marR="0" rtl="0" algn="just">
                <a:lnSpc>
                  <a:spcPct val="115000"/>
                </a:lnSpc>
                <a:spcBef>
                  <a:spcPts val="0"/>
                </a:spcBef>
                <a:spcAft>
                  <a:spcPts val="0"/>
                </a:spcAft>
                <a:buClr>
                  <a:srgbClr val="000000"/>
                </a:buClr>
                <a:buSzPts val="600"/>
                <a:buFont typeface="Arial"/>
                <a:buNone/>
              </a:pPr>
              <a:r>
                <a:t/>
              </a:r>
              <a:endParaRPr b="0" i="0" sz="600" u="none" cap="none" strike="noStrike">
                <a:solidFill>
                  <a:schemeClr val="dk1"/>
                </a:solidFill>
                <a:latin typeface="Calibri"/>
                <a:ea typeface="Calibri"/>
                <a:cs typeface="Calibri"/>
                <a:sym typeface="Calibri"/>
              </a:endParaRPr>
            </a:p>
            <a:p>
              <a:pPr indent="-247650" lvl="0" marL="342900" marR="0" rtl="0" algn="just">
                <a:lnSpc>
                  <a:spcPct val="115000"/>
                </a:lnSpc>
                <a:spcBef>
                  <a:spcPts val="0"/>
                </a:spcBef>
                <a:spcAft>
                  <a:spcPts val="0"/>
                </a:spcAft>
                <a:buClr>
                  <a:schemeClr val="dk1"/>
                </a:buClr>
                <a:buSzPts val="1300"/>
                <a:buFont typeface="Calibri"/>
                <a:buChar char="●"/>
              </a:pPr>
              <a:r>
                <a:rPr b="0" i="0" lang="en" sz="1300" u="none" cap="none" strike="noStrike">
                  <a:solidFill>
                    <a:schemeClr val="dk1"/>
                  </a:solidFill>
                  <a:latin typeface="Calibri"/>
                  <a:ea typeface="Calibri"/>
                  <a:cs typeface="Calibri"/>
                  <a:sym typeface="Calibri"/>
                </a:rPr>
                <a:t>Able to deploy solution with a quicker turnaround time having no physical visitation.</a:t>
              </a:r>
              <a:endParaRPr b="0" i="0" sz="1300" u="none" cap="none" strike="noStrike">
                <a:solidFill>
                  <a:schemeClr val="dk1"/>
                </a:solidFill>
                <a:latin typeface="Calibri"/>
                <a:ea typeface="Calibri"/>
                <a:cs typeface="Calibri"/>
                <a:sym typeface="Calibri"/>
              </a:endParaRPr>
            </a:p>
          </p:txBody>
        </p:sp>
        <p:sp>
          <p:nvSpPr>
            <p:cNvPr id="554" name="Google Shape;554;p15"/>
            <p:cNvSpPr txBox="1"/>
            <p:nvPr/>
          </p:nvSpPr>
          <p:spPr>
            <a:xfrm>
              <a:off x="810169" y="1756116"/>
              <a:ext cx="3191700" cy="369300"/>
            </a:xfrm>
            <a:prstGeom prst="rect">
              <a:avLst/>
            </a:prstGeom>
            <a:noFill/>
            <a:ln cap="flat" cmpd="sng" w="9525">
              <a:solidFill>
                <a:schemeClr val="lt1"/>
              </a:solidFill>
              <a:prstDash val="solid"/>
              <a:round/>
              <a:headEnd len="sm" w="sm" type="none"/>
              <a:tailEnd len="sm" w="sm" type="none"/>
            </a:ln>
          </p:spPr>
          <p:txBody>
            <a:bodyPr anchorCtr="0" anchor="t" bIns="68575" lIns="68575" spcFirstLastPara="1" rIns="68575" wrap="square" tIns="68575">
              <a:spAutoFit/>
            </a:bodyPr>
            <a:lstStyle/>
            <a:p>
              <a:pPr indent="0" lvl="0" marL="0" marR="0" rtl="0" algn="l">
                <a:lnSpc>
                  <a:spcPct val="115000"/>
                </a:lnSpc>
                <a:spcBef>
                  <a:spcPts val="0"/>
                </a:spcBef>
                <a:spcAft>
                  <a:spcPts val="0"/>
                </a:spcAft>
                <a:buClr>
                  <a:srgbClr val="000000"/>
                </a:buClr>
                <a:buSzPts val="1500"/>
                <a:buFont typeface="Arial"/>
                <a:buNone/>
              </a:pPr>
              <a:r>
                <a:rPr b="1" i="0" lang="en" sz="1500" u="none" cap="none" strike="noStrike">
                  <a:solidFill>
                    <a:schemeClr val="accent1"/>
                  </a:solidFill>
                  <a:latin typeface="Calibri"/>
                  <a:ea typeface="Calibri"/>
                  <a:cs typeface="Calibri"/>
                  <a:sym typeface="Calibri"/>
                </a:rPr>
                <a:t>Customer Requirements:</a:t>
              </a:r>
              <a:endParaRPr b="1" i="0" sz="1500" u="none" cap="none" strike="noStrike">
                <a:solidFill>
                  <a:schemeClr val="accent1"/>
                </a:solidFill>
                <a:latin typeface="Calibri"/>
                <a:ea typeface="Calibri"/>
                <a:cs typeface="Calibri"/>
                <a:sym typeface="Calibri"/>
              </a:endParaRPr>
            </a:p>
          </p:txBody>
        </p:sp>
      </p:grpSp>
      <p:sp>
        <p:nvSpPr>
          <p:cNvPr id="555" name="Google Shape;555;p15"/>
          <p:cNvSpPr txBox="1"/>
          <p:nvPr/>
        </p:nvSpPr>
        <p:spPr>
          <a:xfrm>
            <a:off x="216825" y="279356"/>
            <a:ext cx="5590200" cy="5541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chemeClr val="dk1"/>
              </a:buClr>
              <a:buSzPts val="2700"/>
              <a:buFont typeface="Arial"/>
              <a:buNone/>
            </a:pPr>
            <a:r>
              <a:rPr b="1" i="0" lang="en" sz="2700" u="none" cap="none" strike="noStrike">
                <a:solidFill>
                  <a:schemeClr val="dk1"/>
                </a:solidFill>
                <a:latin typeface="Calibri"/>
                <a:ea typeface="Calibri"/>
                <a:cs typeface="Calibri"/>
                <a:sym typeface="Calibri"/>
              </a:rPr>
              <a:t>Success Stories</a:t>
            </a:r>
            <a:endParaRPr b="1" i="0" sz="2700" u="none" cap="none" strike="noStrike">
              <a:solidFill>
                <a:schemeClr val="dk1"/>
              </a:solidFill>
              <a:latin typeface="Calibri"/>
              <a:ea typeface="Calibri"/>
              <a:cs typeface="Calibri"/>
              <a:sym typeface="Calibri"/>
            </a:endParaRPr>
          </a:p>
        </p:txBody>
      </p:sp>
      <p:sp>
        <p:nvSpPr>
          <p:cNvPr id="556" name="Google Shape;556;p15"/>
          <p:cNvSpPr txBox="1"/>
          <p:nvPr/>
        </p:nvSpPr>
        <p:spPr>
          <a:xfrm>
            <a:off x="4726525" y="1282225"/>
            <a:ext cx="3536400" cy="3057000"/>
          </a:xfrm>
          <a:prstGeom prst="rect">
            <a:avLst/>
          </a:prstGeom>
          <a:noFill/>
          <a:ln cap="flat" cmpd="sng" w="9525">
            <a:solidFill>
              <a:schemeClr val="lt1"/>
            </a:solidFill>
            <a:prstDash val="solid"/>
            <a:round/>
            <a:headEnd len="sm" w="sm" type="none"/>
            <a:tailEnd len="sm" w="sm" type="none"/>
          </a:ln>
        </p:spPr>
        <p:txBody>
          <a:bodyPr anchorCtr="0" anchor="t" bIns="68575" lIns="68575" spcFirstLastPara="1" rIns="68575" wrap="square" tIns="68575">
            <a:spAutoFit/>
          </a:bodyPr>
          <a:lstStyle/>
          <a:p>
            <a:pPr indent="0" lvl="0" marL="0" marR="0" rtl="0" algn="l">
              <a:lnSpc>
                <a:spcPct val="115000"/>
              </a:lnSpc>
              <a:spcBef>
                <a:spcPts val="0"/>
              </a:spcBef>
              <a:spcAft>
                <a:spcPts val="0"/>
              </a:spcAft>
              <a:buClr>
                <a:srgbClr val="000000"/>
              </a:buClr>
              <a:buSzPts val="1500"/>
              <a:buFont typeface="Arial"/>
              <a:buNone/>
            </a:pPr>
            <a:r>
              <a:rPr b="1" i="0" lang="en" sz="1500" u="none" cap="none" strike="noStrike">
                <a:solidFill>
                  <a:schemeClr val="accent1"/>
                </a:solidFill>
                <a:latin typeface="Calibri"/>
                <a:ea typeface="Calibri"/>
                <a:cs typeface="Calibri"/>
                <a:sym typeface="Calibri"/>
              </a:rPr>
              <a:t>Our Solution:</a:t>
            </a:r>
            <a:endParaRPr b="0" i="0" sz="1300" u="none" cap="none" strike="noStrike">
              <a:solidFill>
                <a:schemeClr val="accent1"/>
              </a:solidFill>
              <a:latin typeface="Calibri"/>
              <a:ea typeface="Calibri"/>
              <a:cs typeface="Calibri"/>
              <a:sym typeface="Calibri"/>
            </a:endParaRPr>
          </a:p>
          <a:p>
            <a:pPr indent="-247650" lvl="0" marL="342900" marR="0" rtl="0" algn="just">
              <a:lnSpc>
                <a:spcPct val="115000"/>
              </a:lnSpc>
              <a:spcBef>
                <a:spcPts val="900"/>
              </a:spcBef>
              <a:spcAft>
                <a:spcPts val="0"/>
              </a:spcAft>
              <a:buClr>
                <a:schemeClr val="dk1"/>
              </a:buClr>
              <a:buSzPts val="1300"/>
              <a:buFont typeface="Calibri"/>
              <a:buChar char="●"/>
            </a:pPr>
            <a:r>
              <a:rPr b="0" i="0" lang="en" sz="1300" u="none" cap="none" strike="noStrike">
                <a:solidFill>
                  <a:schemeClr val="dk1"/>
                </a:solidFill>
                <a:latin typeface="Calibri"/>
                <a:ea typeface="Calibri"/>
                <a:cs typeface="Calibri"/>
                <a:sym typeface="Calibri"/>
              </a:rPr>
              <a:t>Provision and Deploy CPaaS MS Teams Direct Routing Solution.</a:t>
            </a:r>
            <a:endParaRPr b="0" i="0" sz="1300" u="none" cap="none" strike="noStrike">
              <a:solidFill>
                <a:schemeClr val="dk1"/>
              </a:solidFill>
              <a:latin typeface="Calibri"/>
              <a:ea typeface="Calibri"/>
              <a:cs typeface="Calibri"/>
              <a:sym typeface="Calibri"/>
            </a:endParaRPr>
          </a:p>
          <a:p>
            <a:pPr indent="0" lvl="0" marL="0" marR="0" rtl="0" algn="just">
              <a:lnSpc>
                <a:spcPct val="115000"/>
              </a:lnSpc>
              <a:spcBef>
                <a:spcPts val="900"/>
              </a:spcBef>
              <a:spcAft>
                <a:spcPts val="0"/>
              </a:spcAft>
              <a:buClr>
                <a:schemeClr val="dk1"/>
              </a:buClr>
              <a:buSzPts val="800"/>
              <a:buFont typeface="Arial"/>
              <a:buNone/>
            </a:pPr>
            <a:r>
              <a:rPr b="1" i="0" lang="en" sz="1500" u="none" cap="none" strike="noStrike">
                <a:solidFill>
                  <a:schemeClr val="accent1"/>
                </a:solidFill>
                <a:latin typeface="Calibri"/>
                <a:ea typeface="Calibri"/>
                <a:cs typeface="Calibri"/>
                <a:sym typeface="Calibri"/>
              </a:rPr>
              <a:t>Result:</a:t>
            </a:r>
            <a:endParaRPr b="1" i="0" sz="1300" u="none" cap="none" strike="noStrike">
              <a:solidFill>
                <a:schemeClr val="accent1"/>
              </a:solidFill>
              <a:latin typeface="Calibri"/>
              <a:ea typeface="Calibri"/>
              <a:cs typeface="Calibri"/>
              <a:sym typeface="Calibri"/>
            </a:endParaRPr>
          </a:p>
          <a:p>
            <a:pPr indent="-247650" lvl="0" marL="342900" marR="0" rtl="0" algn="just">
              <a:lnSpc>
                <a:spcPct val="115000"/>
              </a:lnSpc>
              <a:spcBef>
                <a:spcPts val="900"/>
              </a:spcBef>
              <a:spcAft>
                <a:spcPts val="0"/>
              </a:spcAft>
              <a:buClr>
                <a:schemeClr val="dk1"/>
              </a:buClr>
              <a:buSzPts val="1300"/>
              <a:buFont typeface="Calibri"/>
              <a:buChar char="●"/>
            </a:pPr>
            <a:r>
              <a:rPr b="0" i="0" lang="en" sz="1300" u="none" cap="none" strike="noStrike">
                <a:solidFill>
                  <a:schemeClr val="dk1"/>
                </a:solidFill>
                <a:latin typeface="Calibri"/>
                <a:ea typeface="Calibri"/>
                <a:cs typeface="Calibri"/>
                <a:sym typeface="Calibri"/>
              </a:rPr>
              <a:t>CPaaS MS Teams Direct Routing Mobile Convergence feature ensured that employees could support clients from office, home or remote location.</a:t>
            </a:r>
            <a:endParaRPr b="0" i="0" sz="1300" u="none" cap="none" strike="noStrike">
              <a:solidFill>
                <a:schemeClr val="dk1"/>
              </a:solidFill>
              <a:latin typeface="Calibri"/>
              <a:ea typeface="Calibri"/>
              <a:cs typeface="Calibri"/>
              <a:sym typeface="Calibri"/>
            </a:endParaRPr>
          </a:p>
          <a:p>
            <a:pPr indent="-247650" lvl="0" marL="342900" marR="0" rtl="0" algn="just">
              <a:lnSpc>
                <a:spcPct val="115000"/>
              </a:lnSpc>
              <a:spcBef>
                <a:spcPts val="0"/>
              </a:spcBef>
              <a:spcAft>
                <a:spcPts val="0"/>
              </a:spcAft>
              <a:buClr>
                <a:schemeClr val="dk1"/>
              </a:buClr>
              <a:buSzPts val="1300"/>
              <a:buFont typeface="Calibri"/>
              <a:buChar char="●"/>
            </a:pPr>
            <a:r>
              <a:rPr b="0" i="0" lang="en" sz="1300" u="none" cap="none" strike="noStrike">
                <a:solidFill>
                  <a:schemeClr val="dk1"/>
                </a:solidFill>
                <a:latin typeface="Calibri"/>
                <a:ea typeface="Calibri"/>
                <a:cs typeface="Calibri"/>
                <a:sym typeface="Calibri"/>
              </a:rPr>
              <a:t>This process moved to the cloud ensuring the install and deployment process was quicker by having it done in a single day.</a:t>
            </a:r>
            <a:endParaRPr b="0" i="0" sz="1300" u="none" cap="none" strike="noStrike">
              <a:solidFill>
                <a:schemeClr val="dk1"/>
              </a:solidFill>
              <a:latin typeface="Calibri"/>
              <a:ea typeface="Calibri"/>
              <a:cs typeface="Calibri"/>
              <a:sym typeface="Calibri"/>
            </a:endParaRPr>
          </a:p>
        </p:txBody>
      </p:sp>
      <p:cxnSp>
        <p:nvCxnSpPr>
          <p:cNvPr id="557" name="Google Shape;557;p15"/>
          <p:cNvCxnSpPr/>
          <p:nvPr/>
        </p:nvCxnSpPr>
        <p:spPr>
          <a:xfrm>
            <a:off x="4426903" y="1305913"/>
            <a:ext cx="0" cy="3011400"/>
          </a:xfrm>
          <a:prstGeom prst="straightConnector1">
            <a:avLst/>
          </a:prstGeom>
          <a:noFill/>
          <a:ln cap="flat" cmpd="sng" w="19050">
            <a:solidFill>
              <a:schemeClr val="accent1"/>
            </a:solidFill>
            <a:prstDash val="solid"/>
            <a:round/>
            <a:headEnd len="sm" w="sm" type="none"/>
            <a:tailEnd len="sm" w="sm" type="none"/>
          </a:ln>
        </p:spPr>
      </p:cxn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sp>
        <p:nvSpPr>
          <p:cNvPr id="563" name="Google Shape;563;g27ebb3abf1f_0_1"/>
          <p:cNvSpPr txBox="1"/>
          <p:nvPr/>
        </p:nvSpPr>
        <p:spPr>
          <a:xfrm>
            <a:off x="216825" y="279356"/>
            <a:ext cx="5590200" cy="5541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chemeClr val="dk1"/>
              </a:buClr>
              <a:buSzPts val="2700"/>
              <a:buFont typeface="Arial"/>
              <a:buNone/>
            </a:pPr>
            <a:r>
              <a:rPr b="1" i="0" lang="en" sz="2700" u="none" cap="none" strike="noStrike">
                <a:solidFill>
                  <a:schemeClr val="dk1"/>
                </a:solidFill>
                <a:latin typeface="Calibri"/>
                <a:ea typeface="Calibri"/>
                <a:cs typeface="Calibri"/>
                <a:sym typeface="Calibri"/>
              </a:rPr>
              <a:t>Success Stories</a:t>
            </a:r>
            <a:endParaRPr b="1" i="0" sz="2700" u="none" cap="none" strike="noStrike">
              <a:solidFill>
                <a:schemeClr val="dk1"/>
              </a:solidFill>
              <a:latin typeface="Calibri"/>
              <a:ea typeface="Calibri"/>
              <a:cs typeface="Calibri"/>
              <a:sym typeface="Calibri"/>
            </a:endParaRPr>
          </a:p>
        </p:txBody>
      </p:sp>
      <p:pic>
        <p:nvPicPr>
          <p:cNvPr id="564" name="Google Shape;564;g27ebb3abf1f_0_1"/>
          <p:cNvPicPr preferRelativeResize="0"/>
          <p:nvPr/>
        </p:nvPicPr>
        <p:blipFill rotWithShape="1">
          <a:blip r:embed="rId3">
            <a:alphaModFix/>
          </a:blip>
          <a:srcRect b="0" l="0" r="0" t="18140"/>
          <a:stretch/>
        </p:blipFill>
        <p:spPr>
          <a:xfrm>
            <a:off x="0" y="958625"/>
            <a:ext cx="8839200" cy="38530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p2"/>
          <p:cNvSpPr txBox="1"/>
          <p:nvPr/>
        </p:nvSpPr>
        <p:spPr>
          <a:xfrm>
            <a:off x="4935375" y="1245602"/>
            <a:ext cx="3654000" cy="2652300"/>
          </a:xfrm>
          <a:prstGeom prst="rect">
            <a:avLst/>
          </a:prstGeom>
          <a:noFill/>
          <a:ln>
            <a:noFill/>
          </a:ln>
        </p:spPr>
        <p:txBody>
          <a:bodyPr anchorCtr="0" anchor="t" bIns="68575" lIns="68575" spcFirstLastPara="1" rIns="68575" wrap="square" tIns="68575">
            <a:noAutofit/>
          </a:bodyPr>
          <a:lstStyle/>
          <a:p>
            <a:pPr indent="-266700" lvl="0" marL="342900" marR="0" rtl="0" algn="l">
              <a:lnSpc>
                <a:spcPct val="115000"/>
              </a:lnSpc>
              <a:spcBef>
                <a:spcPts val="800"/>
              </a:spcBef>
              <a:spcAft>
                <a:spcPts val="0"/>
              </a:spcAft>
              <a:buClr>
                <a:srgbClr val="FFFFFF"/>
              </a:buClr>
              <a:buSzPts val="1600"/>
              <a:buFont typeface="Verdana"/>
              <a:buChar char="●"/>
            </a:pPr>
            <a:r>
              <a:rPr b="0" i="0" lang="en" sz="1600" u="none" cap="none" strike="noStrike">
                <a:solidFill>
                  <a:srgbClr val="FFFFFF"/>
                </a:solidFill>
                <a:latin typeface="Verdana"/>
                <a:ea typeface="Verdana"/>
                <a:cs typeface="Verdana"/>
                <a:sym typeface="Verdana"/>
              </a:rPr>
              <a:t>Problem Statement &amp; Solution</a:t>
            </a:r>
            <a:endParaRPr b="0" i="0" sz="1600" u="none" cap="none" strike="noStrike">
              <a:solidFill>
                <a:srgbClr val="FFFFFF"/>
              </a:solidFill>
              <a:latin typeface="Verdana"/>
              <a:ea typeface="Verdana"/>
              <a:cs typeface="Verdana"/>
              <a:sym typeface="Verdana"/>
            </a:endParaRPr>
          </a:p>
          <a:p>
            <a:pPr indent="-266700" lvl="0" marL="342900" marR="0" rtl="0" algn="l">
              <a:lnSpc>
                <a:spcPct val="115000"/>
              </a:lnSpc>
              <a:spcBef>
                <a:spcPts val="800"/>
              </a:spcBef>
              <a:spcAft>
                <a:spcPts val="0"/>
              </a:spcAft>
              <a:buClr>
                <a:srgbClr val="FFFFFF"/>
              </a:buClr>
              <a:buSzPts val="1600"/>
              <a:buFont typeface="Verdana"/>
              <a:buChar char="●"/>
            </a:pPr>
            <a:r>
              <a:rPr b="0" i="0" lang="en" sz="1600" u="none" cap="none" strike="noStrike">
                <a:solidFill>
                  <a:srgbClr val="FFFFFF"/>
                </a:solidFill>
                <a:latin typeface="Verdana"/>
                <a:ea typeface="Verdana"/>
                <a:cs typeface="Verdana"/>
                <a:sym typeface="Verdana"/>
              </a:rPr>
              <a:t>Overview</a:t>
            </a:r>
            <a:endParaRPr b="0" i="0" sz="1600" u="none" cap="none" strike="noStrike">
              <a:solidFill>
                <a:srgbClr val="FFFFFF"/>
              </a:solidFill>
              <a:latin typeface="Verdana"/>
              <a:ea typeface="Verdana"/>
              <a:cs typeface="Verdana"/>
              <a:sym typeface="Verdana"/>
            </a:endParaRPr>
          </a:p>
          <a:p>
            <a:pPr indent="-266700" lvl="0" marL="342900" marR="0" rtl="0" algn="l">
              <a:lnSpc>
                <a:spcPct val="115000"/>
              </a:lnSpc>
              <a:spcBef>
                <a:spcPts val="800"/>
              </a:spcBef>
              <a:spcAft>
                <a:spcPts val="0"/>
              </a:spcAft>
              <a:buClr>
                <a:srgbClr val="FFFFFF"/>
              </a:buClr>
              <a:buSzPts val="1600"/>
              <a:buFont typeface="Verdana"/>
              <a:buChar char="●"/>
            </a:pPr>
            <a:r>
              <a:rPr b="0" i="0" lang="en" sz="1600" u="none" cap="none" strike="noStrike">
                <a:solidFill>
                  <a:srgbClr val="FFFFFF"/>
                </a:solidFill>
                <a:latin typeface="Verdana"/>
                <a:ea typeface="Verdana"/>
                <a:cs typeface="Verdana"/>
                <a:sym typeface="Verdana"/>
              </a:rPr>
              <a:t>Key Features</a:t>
            </a:r>
            <a:endParaRPr b="0" i="0" sz="1600" u="none" cap="none" strike="noStrike">
              <a:solidFill>
                <a:srgbClr val="FFFFFF"/>
              </a:solidFill>
              <a:latin typeface="Verdana"/>
              <a:ea typeface="Verdana"/>
              <a:cs typeface="Verdana"/>
              <a:sym typeface="Verdana"/>
            </a:endParaRPr>
          </a:p>
          <a:p>
            <a:pPr indent="-266700" lvl="0" marL="342900" marR="0" rtl="0" algn="l">
              <a:lnSpc>
                <a:spcPct val="115000"/>
              </a:lnSpc>
              <a:spcBef>
                <a:spcPts val="800"/>
              </a:spcBef>
              <a:spcAft>
                <a:spcPts val="0"/>
              </a:spcAft>
              <a:buClr>
                <a:srgbClr val="FFFFFF"/>
              </a:buClr>
              <a:buSzPts val="1600"/>
              <a:buFont typeface="Verdana"/>
              <a:buChar char="●"/>
            </a:pPr>
            <a:r>
              <a:rPr b="0" i="0" lang="en" sz="1600" u="none" cap="none" strike="noStrike">
                <a:solidFill>
                  <a:srgbClr val="FFFFFF"/>
                </a:solidFill>
                <a:latin typeface="Verdana"/>
                <a:ea typeface="Verdana"/>
                <a:cs typeface="Verdana"/>
                <a:sym typeface="Verdana"/>
              </a:rPr>
              <a:t>Value Propositions</a:t>
            </a:r>
            <a:endParaRPr b="0" i="0" sz="1600" u="none" cap="none" strike="noStrike">
              <a:solidFill>
                <a:srgbClr val="FFFFFF"/>
              </a:solidFill>
              <a:latin typeface="Verdana"/>
              <a:ea typeface="Verdana"/>
              <a:cs typeface="Verdana"/>
              <a:sym typeface="Verdana"/>
            </a:endParaRPr>
          </a:p>
          <a:p>
            <a:pPr indent="-266700" lvl="0" marL="342900" marR="0" rtl="0" algn="l">
              <a:lnSpc>
                <a:spcPct val="115000"/>
              </a:lnSpc>
              <a:spcBef>
                <a:spcPts val="800"/>
              </a:spcBef>
              <a:spcAft>
                <a:spcPts val="0"/>
              </a:spcAft>
              <a:buClr>
                <a:srgbClr val="FFFFFF"/>
              </a:buClr>
              <a:buSzPts val="1600"/>
              <a:buFont typeface="Verdana"/>
              <a:buChar char="●"/>
            </a:pPr>
            <a:r>
              <a:rPr b="0" i="0" lang="en" sz="1600" u="none" cap="none" strike="noStrike">
                <a:solidFill>
                  <a:srgbClr val="FFFFFF"/>
                </a:solidFill>
                <a:latin typeface="Verdana"/>
                <a:ea typeface="Verdana"/>
                <a:cs typeface="Verdana"/>
                <a:sym typeface="Verdana"/>
              </a:rPr>
              <a:t>Benefits</a:t>
            </a:r>
            <a:endParaRPr b="0" i="0" sz="1600" u="none" cap="none" strike="noStrike">
              <a:solidFill>
                <a:srgbClr val="FFFFFF"/>
              </a:solidFill>
              <a:latin typeface="Verdana"/>
              <a:ea typeface="Verdana"/>
              <a:cs typeface="Verdana"/>
              <a:sym typeface="Verdana"/>
            </a:endParaRPr>
          </a:p>
          <a:p>
            <a:pPr indent="-266700" lvl="0" marL="342900" marR="0" rtl="0" algn="l">
              <a:lnSpc>
                <a:spcPct val="115000"/>
              </a:lnSpc>
              <a:spcBef>
                <a:spcPts val="800"/>
              </a:spcBef>
              <a:spcAft>
                <a:spcPts val="0"/>
              </a:spcAft>
              <a:buClr>
                <a:srgbClr val="FFFFFF"/>
              </a:buClr>
              <a:buSzPts val="1600"/>
              <a:buFont typeface="Verdana"/>
              <a:buChar char="●"/>
            </a:pPr>
            <a:r>
              <a:rPr b="0" i="0" lang="en" sz="1600" u="none" cap="none" strike="noStrike">
                <a:solidFill>
                  <a:srgbClr val="FFFFFF"/>
                </a:solidFill>
                <a:latin typeface="Verdana"/>
                <a:ea typeface="Verdana"/>
                <a:cs typeface="Verdana"/>
                <a:sym typeface="Verdana"/>
              </a:rPr>
              <a:t>Snapshot</a:t>
            </a:r>
            <a:endParaRPr b="0" i="0" sz="1600" u="none" cap="none" strike="noStrike">
              <a:solidFill>
                <a:srgbClr val="FFFFFF"/>
              </a:solidFill>
              <a:latin typeface="Verdana"/>
              <a:ea typeface="Verdana"/>
              <a:cs typeface="Verdana"/>
              <a:sym typeface="Verdana"/>
            </a:endParaRPr>
          </a:p>
          <a:p>
            <a:pPr indent="-266700" lvl="0" marL="342900" marR="0" rtl="0" algn="l">
              <a:lnSpc>
                <a:spcPct val="115000"/>
              </a:lnSpc>
              <a:spcBef>
                <a:spcPts val="800"/>
              </a:spcBef>
              <a:spcAft>
                <a:spcPts val="0"/>
              </a:spcAft>
              <a:buClr>
                <a:srgbClr val="FFFFFF"/>
              </a:buClr>
              <a:buSzPts val="1600"/>
              <a:buFont typeface="Verdana"/>
              <a:buChar char="●"/>
            </a:pPr>
            <a:r>
              <a:rPr b="0" i="0" lang="en" sz="1600" u="none" cap="none" strike="noStrike">
                <a:solidFill>
                  <a:srgbClr val="FFFFFF"/>
                </a:solidFill>
                <a:latin typeface="Verdana"/>
                <a:ea typeface="Verdana"/>
                <a:cs typeface="Verdana"/>
                <a:sym typeface="Verdana"/>
              </a:rPr>
              <a:t>Success Stories</a:t>
            </a:r>
            <a:endParaRPr b="0" i="0" sz="1600" u="none" cap="none" strike="noStrike">
              <a:solidFill>
                <a:srgbClr val="FFFFFF"/>
              </a:solidFill>
              <a:latin typeface="Verdana"/>
              <a:ea typeface="Verdana"/>
              <a:cs typeface="Verdana"/>
              <a:sym typeface="Verdana"/>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8" name="Shape 568"/>
        <p:cNvGrpSpPr/>
        <p:nvPr/>
      </p:nvGrpSpPr>
      <p:grpSpPr>
        <a:xfrm>
          <a:off x="0" y="0"/>
          <a:ext cx="0" cy="0"/>
          <a:chOff x="0" y="0"/>
          <a:chExt cx="0" cy="0"/>
        </a:xfrm>
      </p:grpSpPr>
      <p:sp>
        <p:nvSpPr>
          <p:cNvPr id="569" name="Google Shape;569;p16"/>
          <p:cNvSpPr/>
          <p:nvPr/>
        </p:nvSpPr>
        <p:spPr>
          <a:xfrm>
            <a:off x="5063202" y="2217121"/>
            <a:ext cx="2123100" cy="1461300"/>
          </a:xfrm>
          <a:prstGeom prst="roundRect">
            <a:avLst>
              <a:gd fmla="val 5173" name="adj"/>
            </a:avLst>
          </a:prstGeom>
          <a:solidFill>
            <a:srgbClr val="FFFFFF"/>
          </a:solidFill>
          <a:ln cap="flat" cmpd="sng" w="19050">
            <a:solidFill>
              <a:srgbClr val="EEEEEE"/>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70" name="Google Shape;570;p16"/>
          <p:cNvSpPr txBox="1"/>
          <p:nvPr/>
        </p:nvSpPr>
        <p:spPr>
          <a:xfrm>
            <a:off x="7757803" y="3569146"/>
            <a:ext cx="912000" cy="3849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800"/>
              <a:buFont typeface="Arial"/>
              <a:buNone/>
            </a:pPr>
            <a:r>
              <a:rPr b="0" i="0" lang="en" sz="800" u="none" cap="none" strike="noStrike">
                <a:solidFill>
                  <a:srgbClr val="000000"/>
                </a:solidFill>
                <a:latin typeface="Arial"/>
                <a:ea typeface="Arial"/>
                <a:cs typeface="Arial"/>
                <a:sym typeface="Arial"/>
              </a:rPr>
              <a:t>External Phone Numbers</a:t>
            </a:r>
            <a:endParaRPr b="0" i="0" sz="800" u="none" cap="none" strike="noStrike">
              <a:solidFill>
                <a:srgbClr val="000000"/>
              </a:solidFill>
              <a:latin typeface="Arial"/>
              <a:ea typeface="Arial"/>
              <a:cs typeface="Arial"/>
              <a:sym typeface="Arial"/>
            </a:endParaRPr>
          </a:p>
        </p:txBody>
      </p:sp>
      <p:sp>
        <p:nvSpPr>
          <p:cNvPr id="571" name="Google Shape;571;p16"/>
          <p:cNvSpPr txBox="1"/>
          <p:nvPr/>
        </p:nvSpPr>
        <p:spPr>
          <a:xfrm>
            <a:off x="5769493" y="2864344"/>
            <a:ext cx="709200" cy="2463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800"/>
              <a:buFont typeface="Arial"/>
              <a:buNone/>
            </a:pPr>
            <a:r>
              <a:rPr b="0" i="0" lang="en" sz="700" u="none" cap="none" strike="noStrike">
                <a:solidFill>
                  <a:srgbClr val="000000"/>
                </a:solidFill>
                <a:latin typeface="Arial"/>
                <a:ea typeface="Arial"/>
                <a:cs typeface="Arial"/>
                <a:sym typeface="Arial"/>
              </a:rPr>
              <a:t>B3Networks</a:t>
            </a:r>
            <a:endParaRPr b="0" i="0" sz="700" u="none" cap="none" strike="noStrike">
              <a:solidFill>
                <a:srgbClr val="000000"/>
              </a:solidFill>
              <a:latin typeface="Arial"/>
              <a:ea typeface="Arial"/>
              <a:cs typeface="Arial"/>
              <a:sym typeface="Arial"/>
            </a:endParaRPr>
          </a:p>
        </p:txBody>
      </p:sp>
      <p:sp>
        <p:nvSpPr>
          <p:cNvPr id="572" name="Google Shape;572;p16"/>
          <p:cNvSpPr/>
          <p:nvPr/>
        </p:nvSpPr>
        <p:spPr>
          <a:xfrm>
            <a:off x="1928952" y="2217121"/>
            <a:ext cx="1726500" cy="1461300"/>
          </a:xfrm>
          <a:prstGeom prst="roundRect">
            <a:avLst>
              <a:gd fmla="val 5173" name="adj"/>
            </a:avLst>
          </a:prstGeom>
          <a:solidFill>
            <a:srgbClr val="FFFFFF"/>
          </a:solidFill>
          <a:ln cap="flat" cmpd="sng" w="19050">
            <a:solidFill>
              <a:srgbClr val="EEEEEE"/>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nvGrpSpPr>
          <p:cNvPr id="573" name="Google Shape;573;p16"/>
          <p:cNvGrpSpPr/>
          <p:nvPr/>
        </p:nvGrpSpPr>
        <p:grpSpPr>
          <a:xfrm>
            <a:off x="407942" y="2487934"/>
            <a:ext cx="1000963" cy="1086218"/>
            <a:chOff x="780937" y="1797195"/>
            <a:chExt cx="1334618" cy="1448291"/>
          </a:xfrm>
        </p:grpSpPr>
        <p:sp>
          <p:nvSpPr>
            <p:cNvPr id="574" name="Google Shape;574;p16"/>
            <p:cNvSpPr/>
            <p:nvPr/>
          </p:nvSpPr>
          <p:spPr>
            <a:xfrm>
              <a:off x="780937" y="2312486"/>
              <a:ext cx="530700" cy="933000"/>
            </a:xfrm>
            <a:prstGeom prst="roundRect">
              <a:avLst>
                <a:gd fmla="val 38568" name="adj"/>
              </a:avLst>
            </a:prstGeom>
            <a:solidFill>
              <a:srgbClr val="A4C2F4"/>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75" name="Google Shape;575;p16"/>
            <p:cNvSpPr/>
            <p:nvPr/>
          </p:nvSpPr>
          <p:spPr>
            <a:xfrm>
              <a:off x="780937" y="2312486"/>
              <a:ext cx="530700" cy="515100"/>
            </a:xfrm>
            <a:prstGeom prst="roundRect">
              <a:avLst>
                <a:gd fmla="val 0" name="adj"/>
              </a:avLst>
            </a:prstGeom>
            <a:solidFill>
              <a:srgbClr val="A4C2F4"/>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76" name="Google Shape;576;p16"/>
            <p:cNvSpPr/>
            <p:nvPr/>
          </p:nvSpPr>
          <p:spPr>
            <a:xfrm>
              <a:off x="780937" y="1797195"/>
              <a:ext cx="530700" cy="473400"/>
            </a:xfrm>
            <a:prstGeom prst="roundRect">
              <a:avLst>
                <a:gd fmla="val 50000" name="adj"/>
              </a:avLst>
            </a:prstGeom>
            <a:solidFill>
              <a:srgbClr val="A4C2F4"/>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77" name="Google Shape;577;p16"/>
            <p:cNvSpPr/>
            <p:nvPr/>
          </p:nvSpPr>
          <p:spPr>
            <a:xfrm>
              <a:off x="1103355" y="2082759"/>
              <a:ext cx="1012200" cy="974700"/>
            </a:xfrm>
            <a:prstGeom prst="roundRect">
              <a:avLst>
                <a:gd fmla="val 50000" name="adj"/>
              </a:avLst>
            </a:prstGeom>
            <a:solidFill>
              <a:srgbClr val="FFFFFF"/>
            </a:solidFill>
            <a:ln cap="flat" cmpd="sng" w="9525">
              <a:solidFill>
                <a:srgbClr val="595959"/>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578" name="Google Shape;578;p16"/>
            <p:cNvPicPr preferRelativeResize="0"/>
            <p:nvPr/>
          </p:nvPicPr>
          <p:blipFill rotWithShape="1">
            <a:blip r:embed="rId4">
              <a:alphaModFix/>
            </a:blip>
            <a:srcRect b="0" l="0" r="0" t="0"/>
            <a:stretch/>
          </p:blipFill>
          <p:spPr>
            <a:xfrm>
              <a:off x="1297871" y="2267678"/>
              <a:ext cx="623042" cy="604824"/>
            </a:xfrm>
            <a:prstGeom prst="rect">
              <a:avLst/>
            </a:prstGeom>
            <a:noFill/>
            <a:ln>
              <a:noFill/>
            </a:ln>
          </p:spPr>
        </p:pic>
      </p:grpSp>
      <p:pic>
        <p:nvPicPr>
          <p:cNvPr id="579" name="Google Shape;579;p16"/>
          <p:cNvPicPr preferRelativeResize="0"/>
          <p:nvPr/>
        </p:nvPicPr>
        <p:blipFill rotWithShape="1">
          <a:blip r:embed="rId5">
            <a:alphaModFix/>
          </a:blip>
          <a:srcRect b="0" l="0" r="0" t="0"/>
          <a:stretch/>
        </p:blipFill>
        <p:spPr>
          <a:xfrm>
            <a:off x="2206818" y="2373071"/>
            <a:ext cx="1098843" cy="169746"/>
          </a:xfrm>
          <a:prstGeom prst="rect">
            <a:avLst/>
          </a:prstGeom>
          <a:noFill/>
          <a:ln>
            <a:noFill/>
          </a:ln>
        </p:spPr>
      </p:pic>
      <p:pic>
        <p:nvPicPr>
          <p:cNvPr id="580" name="Google Shape;580;p16"/>
          <p:cNvPicPr preferRelativeResize="0"/>
          <p:nvPr/>
        </p:nvPicPr>
        <p:blipFill rotWithShape="1">
          <a:blip r:embed="rId6">
            <a:alphaModFix/>
          </a:blip>
          <a:srcRect b="0" l="0" r="0" t="0"/>
          <a:stretch/>
        </p:blipFill>
        <p:spPr>
          <a:xfrm>
            <a:off x="2355985" y="2723642"/>
            <a:ext cx="791061" cy="690369"/>
          </a:xfrm>
          <a:prstGeom prst="rect">
            <a:avLst/>
          </a:prstGeom>
          <a:noFill/>
          <a:ln>
            <a:noFill/>
          </a:ln>
        </p:spPr>
      </p:pic>
      <p:grpSp>
        <p:nvGrpSpPr>
          <p:cNvPr id="581" name="Google Shape;581;p16"/>
          <p:cNvGrpSpPr/>
          <p:nvPr/>
        </p:nvGrpSpPr>
        <p:grpSpPr>
          <a:xfrm>
            <a:off x="7749276" y="2487934"/>
            <a:ext cx="1000963" cy="1086218"/>
            <a:chOff x="10178293" y="1771717"/>
            <a:chExt cx="1334618" cy="1448290"/>
          </a:xfrm>
        </p:grpSpPr>
        <p:sp>
          <p:nvSpPr>
            <p:cNvPr id="582" name="Google Shape;582;p16"/>
            <p:cNvSpPr/>
            <p:nvPr/>
          </p:nvSpPr>
          <p:spPr>
            <a:xfrm>
              <a:off x="10178293" y="2287007"/>
              <a:ext cx="530700" cy="933000"/>
            </a:xfrm>
            <a:prstGeom prst="roundRect">
              <a:avLst>
                <a:gd fmla="val 38568" name="adj"/>
              </a:avLst>
            </a:prstGeom>
            <a:solidFill>
              <a:srgbClr val="B6D7A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83" name="Google Shape;583;p16"/>
            <p:cNvSpPr/>
            <p:nvPr/>
          </p:nvSpPr>
          <p:spPr>
            <a:xfrm>
              <a:off x="10178293" y="2287007"/>
              <a:ext cx="530700" cy="515100"/>
            </a:xfrm>
            <a:prstGeom prst="roundRect">
              <a:avLst>
                <a:gd fmla="val 0" name="adj"/>
              </a:avLst>
            </a:prstGeom>
            <a:solidFill>
              <a:srgbClr val="B6D7A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84" name="Google Shape;584;p16"/>
            <p:cNvSpPr/>
            <p:nvPr/>
          </p:nvSpPr>
          <p:spPr>
            <a:xfrm>
              <a:off x="10178293" y="1771717"/>
              <a:ext cx="530700" cy="473400"/>
            </a:xfrm>
            <a:prstGeom prst="roundRect">
              <a:avLst>
                <a:gd fmla="val 50000" name="adj"/>
              </a:avLst>
            </a:prstGeom>
            <a:solidFill>
              <a:srgbClr val="B6D7A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85" name="Google Shape;585;p16"/>
            <p:cNvSpPr/>
            <p:nvPr/>
          </p:nvSpPr>
          <p:spPr>
            <a:xfrm>
              <a:off x="10500711" y="2057281"/>
              <a:ext cx="1012200" cy="974700"/>
            </a:xfrm>
            <a:prstGeom prst="roundRect">
              <a:avLst>
                <a:gd fmla="val 50000" name="adj"/>
              </a:avLst>
            </a:prstGeom>
            <a:solidFill>
              <a:srgbClr val="FFFFFF"/>
            </a:solidFill>
            <a:ln cap="flat" cmpd="sng" w="9525">
              <a:solidFill>
                <a:srgbClr val="595959"/>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586" name="Google Shape;586;p16"/>
            <p:cNvPicPr preferRelativeResize="0"/>
            <p:nvPr/>
          </p:nvPicPr>
          <p:blipFill rotWithShape="1">
            <a:blip r:embed="rId7">
              <a:alphaModFix/>
            </a:blip>
            <a:srcRect b="0" l="0" r="0" t="0"/>
            <a:stretch/>
          </p:blipFill>
          <p:spPr>
            <a:xfrm>
              <a:off x="10636713" y="2187491"/>
              <a:ext cx="740050" cy="740027"/>
            </a:xfrm>
            <a:prstGeom prst="rect">
              <a:avLst/>
            </a:prstGeom>
            <a:noFill/>
            <a:ln>
              <a:noFill/>
            </a:ln>
          </p:spPr>
        </p:pic>
      </p:grpSp>
      <p:cxnSp>
        <p:nvCxnSpPr>
          <p:cNvPr id="587" name="Google Shape;587;p16"/>
          <p:cNvCxnSpPr/>
          <p:nvPr/>
        </p:nvCxnSpPr>
        <p:spPr>
          <a:xfrm>
            <a:off x="1432819" y="3067700"/>
            <a:ext cx="894900" cy="1200"/>
          </a:xfrm>
          <a:prstGeom prst="bentConnector3">
            <a:avLst>
              <a:gd fmla="val 50000" name="adj1"/>
            </a:avLst>
          </a:prstGeom>
          <a:noFill/>
          <a:ln cap="flat" cmpd="sng" w="28575">
            <a:solidFill>
              <a:srgbClr val="595959"/>
            </a:solidFill>
            <a:prstDash val="solid"/>
            <a:round/>
            <a:headEnd len="sm" w="sm" type="none"/>
            <a:tailEnd len="sm" w="sm" type="none"/>
          </a:ln>
        </p:spPr>
      </p:cxnSp>
      <p:cxnSp>
        <p:nvCxnSpPr>
          <p:cNvPr id="588" name="Google Shape;588;p16"/>
          <p:cNvCxnSpPr>
            <a:endCxn id="589" idx="1"/>
          </p:cNvCxnSpPr>
          <p:nvPr/>
        </p:nvCxnSpPr>
        <p:spPr>
          <a:xfrm>
            <a:off x="3170671" y="3068090"/>
            <a:ext cx="2020200" cy="600"/>
          </a:xfrm>
          <a:prstGeom prst="bentConnector3">
            <a:avLst>
              <a:gd fmla="val 50000" name="adj1"/>
            </a:avLst>
          </a:prstGeom>
          <a:noFill/>
          <a:ln cap="flat" cmpd="sng" w="28575">
            <a:solidFill>
              <a:srgbClr val="595959"/>
            </a:solidFill>
            <a:prstDash val="solid"/>
            <a:round/>
            <a:headEnd len="sm" w="sm" type="none"/>
            <a:tailEnd len="sm" w="sm" type="none"/>
          </a:ln>
        </p:spPr>
      </p:cxnSp>
      <p:pic>
        <p:nvPicPr>
          <p:cNvPr id="590" name="Google Shape;590;p16"/>
          <p:cNvPicPr preferRelativeResize="0"/>
          <p:nvPr/>
        </p:nvPicPr>
        <p:blipFill rotWithShape="1">
          <a:blip r:embed="rId8">
            <a:alphaModFix/>
          </a:blip>
          <a:srcRect b="0" l="0" r="15539" t="0"/>
          <a:stretch/>
        </p:blipFill>
        <p:spPr>
          <a:xfrm>
            <a:off x="6605988" y="2637602"/>
            <a:ext cx="497952" cy="585417"/>
          </a:xfrm>
          <a:prstGeom prst="rect">
            <a:avLst/>
          </a:prstGeom>
          <a:noFill/>
          <a:ln>
            <a:noFill/>
          </a:ln>
        </p:spPr>
      </p:pic>
      <p:pic>
        <p:nvPicPr>
          <p:cNvPr descr="Download Data Centre Icon Png PNG Image with No Background - PNGkey.com" id="591" name="Google Shape;591;p16"/>
          <p:cNvPicPr preferRelativeResize="0"/>
          <p:nvPr/>
        </p:nvPicPr>
        <p:blipFill rotWithShape="1">
          <a:blip r:embed="rId9">
            <a:alphaModFix/>
          </a:blip>
          <a:srcRect b="0" l="0" r="0" t="0"/>
          <a:stretch/>
        </p:blipFill>
        <p:spPr>
          <a:xfrm>
            <a:off x="6357739" y="2889469"/>
            <a:ext cx="497940" cy="358453"/>
          </a:xfrm>
          <a:prstGeom prst="rect">
            <a:avLst/>
          </a:prstGeom>
          <a:noFill/>
          <a:ln>
            <a:noFill/>
          </a:ln>
        </p:spPr>
      </p:pic>
      <p:pic>
        <p:nvPicPr>
          <p:cNvPr descr="Server Icons - Free Download, PNG and SVG" id="589" name="Google Shape;589;p16"/>
          <p:cNvPicPr preferRelativeResize="0"/>
          <p:nvPr/>
        </p:nvPicPr>
        <p:blipFill rotWithShape="1">
          <a:blip r:embed="rId10">
            <a:alphaModFix/>
          </a:blip>
          <a:srcRect b="46714" l="9712" r="8733" t="7553"/>
          <a:stretch/>
        </p:blipFill>
        <p:spPr>
          <a:xfrm>
            <a:off x="5190871" y="2864352"/>
            <a:ext cx="709115" cy="408675"/>
          </a:xfrm>
          <a:prstGeom prst="rect">
            <a:avLst/>
          </a:prstGeom>
          <a:noFill/>
          <a:ln>
            <a:noFill/>
          </a:ln>
        </p:spPr>
      </p:pic>
      <p:cxnSp>
        <p:nvCxnSpPr>
          <p:cNvPr id="592" name="Google Shape;592;p16"/>
          <p:cNvCxnSpPr>
            <a:stCxn id="589" idx="3"/>
          </p:cNvCxnSpPr>
          <p:nvPr/>
        </p:nvCxnSpPr>
        <p:spPr>
          <a:xfrm>
            <a:off x="5899986" y="3068690"/>
            <a:ext cx="448200" cy="600"/>
          </a:xfrm>
          <a:prstGeom prst="bentConnector3">
            <a:avLst>
              <a:gd fmla="val 50000" name="adj1"/>
            </a:avLst>
          </a:prstGeom>
          <a:noFill/>
          <a:ln cap="flat" cmpd="sng" w="28575">
            <a:solidFill>
              <a:srgbClr val="595959"/>
            </a:solidFill>
            <a:prstDash val="solid"/>
            <a:round/>
            <a:headEnd len="sm" w="sm" type="none"/>
            <a:tailEnd len="sm" w="sm" type="none"/>
          </a:ln>
        </p:spPr>
      </p:cxnSp>
      <p:cxnSp>
        <p:nvCxnSpPr>
          <p:cNvPr id="593" name="Google Shape;593;p16"/>
          <p:cNvCxnSpPr/>
          <p:nvPr/>
        </p:nvCxnSpPr>
        <p:spPr>
          <a:xfrm>
            <a:off x="7082821" y="3068687"/>
            <a:ext cx="642300" cy="600"/>
          </a:xfrm>
          <a:prstGeom prst="bentConnector3">
            <a:avLst>
              <a:gd fmla="val 50007" name="adj1"/>
            </a:avLst>
          </a:prstGeom>
          <a:noFill/>
          <a:ln cap="flat" cmpd="sng" w="28575">
            <a:solidFill>
              <a:srgbClr val="595959"/>
            </a:solidFill>
            <a:prstDash val="solid"/>
            <a:round/>
            <a:headEnd len="sm" w="sm" type="none"/>
            <a:tailEnd len="sm" w="sm" type="none"/>
          </a:ln>
        </p:spPr>
      </p:cxnSp>
      <p:sp>
        <p:nvSpPr>
          <p:cNvPr id="594" name="Google Shape;594;p16"/>
          <p:cNvSpPr txBox="1"/>
          <p:nvPr/>
        </p:nvSpPr>
        <p:spPr>
          <a:xfrm>
            <a:off x="1426303" y="2834806"/>
            <a:ext cx="498000" cy="2616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800"/>
              <a:buFont typeface="Arial"/>
              <a:buNone/>
            </a:pPr>
            <a:r>
              <a:rPr b="0" i="0" lang="en" sz="800" u="none" cap="none" strike="noStrike">
                <a:solidFill>
                  <a:srgbClr val="000000"/>
                </a:solidFill>
                <a:latin typeface="Arial"/>
                <a:ea typeface="Arial"/>
                <a:cs typeface="Arial"/>
                <a:sym typeface="Arial"/>
              </a:rPr>
              <a:t>Internet</a:t>
            </a:r>
            <a:endParaRPr b="0" i="0" sz="800" u="none" cap="none" strike="noStrike">
              <a:solidFill>
                <a:srgbClr val="000000"/>
              </a:solidFill>
              <a:latin typeface="Arial"/>
              <a:ea typeface="Arial"/>
              <a:cs typeface="Arial"/>
              <a:sym typeface="Arial"/>
            </a:endParaRPr>
          </a:p>
        </p:txBody>
      </p:sp>
      <p:sp>
        <p:nvSpPr>
          <p:cNvPr id="595" name="Google Shape;595;p16"/>
          <p:cNvSpPr txBox="1"/>
          <p:nvPr/>
        </p:nvSpPr>
        <p:spPr>
          <a:xfrm>
            <a:off x="3689459" y="3016805"/>
            <a:ext cx="1353000" cy="2616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800"/>
              <a:buFont typeface="Arial"/>
              <a:buNone/>
            </a:pPr>
            <a:r>
              <a:rPr b="0" i="0" lang="en" sz="800" u="none" cap="none" strike="noStrike">
                <a:solidFill>
                  <a:srgbClr val="000000"/>
                </a:solidFill>
                <a:latin typeface="Arial"/>
                <a:ea typeface="Arial"/>
                <a:cs typeface="Arial"/>
                <a:sym typeface="Arial"/>
              </a:rPr>
              <a:t>Direct Routing</a:t>
            </a:r>
            <a:endParaRPr b="0" i="0" sz="800" u="none" cap="none" strike="noStrike">
              <a:solidFill>
                <a:srgbClr val="000000"/>
              </a:solidFill>
              <a:latin typeface="Arial"/>
              <a:ea typeface="Arial"/>
              <a:cs typeface="Arial"/>
              <a:sym typeface="Arial"/>
            </a:endParaRPr>
          </a:p>
        </p:txBody>
      </p:sp>
      <p:sp>
        <p:nvSpPr>
          <p:cNvPr id="596" name="Google Shape;596;p16"/>
          <p:cNvSpPr txBox="1"/>
          <p:nvPr/>
        </p:nvSpPr>
        <p:spPr>
          <a:xfrm>
            <a:off x="3689459" y="2834806"/>
            <a:ext cx="1353000" cy="2616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800"/>
              <a:buFont typeface="Arial"/>
              <a:buNone/>
            </a:pPr>
            <a:r>
              <a:rPr b="0" i="0" lang="en" sz="800" u="none" cap="none" strike="noStrike">
                <a:solidFill>
                  <a:srgbClr val="000000"/>
                </a:solidFill>
                <a:latin typeface="Arial"/>
                <a:ea typeface="Arial"/>
                <a:cs typeface="Arial"/>
                <a:sym typeface="Arial"/>
              </a:rPr>
              <a:t>Internet</a:t>
            </a:r>
            <a:endParaRPr b="0" i="0" sz="800" u="none" cap="none" strike="noStrike">
              <a:solidFill>
                <a:srgbClr val="000000"/>
              </a:solidFill>
              <a:latin typeface="Arial"/>
              <a:ea typeface="Arial"/>
              <a:cs typeface="Arial"/>
              <a:sym typeface="Arial"/>
            </a:endParaRPr>
          </a:p>
        </p:txBody>
      </p:sp>
      <p:sp>
        <p:nvSpPr>
          <p:cNvPr id="597" name="Google Shape;597;p16"/>
          <p:cNvSpPr txBox="1"/>
          <p:nvPr/>
        </p:nvSpPr>
        <p:spPr>
          <a:xfrm>
            <a:off x="6780175" y="2834806"/>
            <a:ext cx="1353000" cy="2616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800"/>
              <a:buFont typeface="Arial"/>
              <a:buNone/>
            </a:pPr>
            <a:r>
              <a:rPr b="0" i="0" lang="en" sz="800" u="none" cap="none" strike="noStrike">
                <a:solidFill>
                  <a:srgbClr val="000000"/>
                </a:solidFill>
                <a:latin typeface="Arial"/>
                <a:ea typeface="Arial"/>
                <a:cs typeface="Arial"/>
                <a:sym typeface="Arial"/>
              </a:rPr>
              <a:t>PSTN Calls</a:t>
            </a:r>
            <a:endParaRPr b="0" i="0" sz="800" u="none" cap="none" strike="noStrike">
              <a:solidFill>
                <a:srgbClr val="000000"/>
              </a:solidFill>
              <a:latin typeface="Arial"/>
              <a:ea typeface="Arial"/>
              <a:cs typeface="Arial"/>
              <a:sym typeface="Arial"/>
            </a:endParaRPr>
          </a:p>
        </p:txBody>
      </p:sp>
      <p:sp>
        <p:nvSpPr>
          <p:cNvPr id="598" name="Google Shape;598;p16"/>
          <p:cNvSpPr txBox="1"/>
          <p:nvPr/>
        </p:nvSpPr>
        <p:spPr>
          <a:xfrm>
            <a:off x="2193330" y="3350939"/>
            <a:ext cx="1197600" cy="2616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800"/>
              <a:buFont typeface="Arial"/>
              <a:buNone/>
            </a:pPr>
            <a:r>
              <a:rPr b="0" i="0" lang="en" sz="800" u="none" cap="none" strike="noStrike">
                <a:solidFill>
                  <a:srgbClr val="000000"/>
                </a:solidFill>
                <a:latin typeface="Arial"/>
                <a:ea typeface="Arial"/>
                <a:cs typeface="Arial"/>
                <a:sym typeface="Arial"/>
              </a:rPr>
              <a:t>Microsoft Teams</a:t>
            </a:r>
            <a:endParaRPr b="0" i="0" sz="800" u="none" cap="none" strike="noStrike">
              <a:solidFill>
                <a:srgbClr val="000000"/>
              </a:solidFill>
              <a:latin typeface="Arial"/>
              <a:ea typeface="Arial"/>
              <a:cs typeface="Arial"/>
              <a:sym typeface="Arial"/>
            </a:endParaRPr>
          </a:p>
        </p:txBody>
      </p:sp>
      <p:sp>
        <p:nvSpPr>
          <p:cNvPr id="599" name="Google Shape;599;p16"/>
          <p:cNvSpPr txBox="1"/>
          <p:nvPr/>
        </p:nvSpPr>
        <p:spPr>
          <a:xfrm>
            <a:off x="4942324" y="3202289"/>
            <a:ext cx="1197600" cy="5079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800"/>
              <a:buFont typeface="Arial"/>
              <a:buNone/>
            </a:pPr>
            <a:r>
              <a:rPr b="0" i="0" lang="en" sz="800" u="none" cap="none" strike="noStrike">
                <a:solidFill>
                  <a:srgbClr val="000000"/>
                </a:solidFill>
                <a:latin typeface="Arial"/>
                <a:ea typeface="Arial"/>
                <a:cs typeface="Arial"/>
                <a:sym typeface="Arial"/>
              </a:rPr>
              <a:t>Microsoft Certified Session Border </a:t>
            </a:r>
            <a:br>
              <a:rPr b="0" i="0" lang="en" sz="800" u="none" cap="none" strike="noStrike">
                <a:solidFill>
                  <a:srgbClr val="000000"/>
                </a:solidFill>
                <a:latin typeface="Arial"/>
                <a:ea typeface="Arial"/>
                <a:cs typeface="Arial"/>
                <a:sym typeface="Arial"/>
              </a:rPr>
            </a:br>
            <a:r>
              <a:rPr b="0" i="0" lang="en" sz="800" u="none" cap="none" strike="noStrike">
                <a:solidFill>
                  <a:srgbClr val="000000"/>
                </a:solidFill>
                <a:latin typeface="Arial"/>
                <a:ea typeface="Arial"/>
                <a:cs typeface="Arial"/>
                <a:sym typeface="Arial"/>
              </a:rPr>
              <a:t>Controller (SBCs)</a:t>
            </a:r>
            <a:endParaRPr b="0" i="0" sz="800" u="none" cap="none" strike="noStrike">
              <a:solidFill>
                <a:srgbClr val="000000"/>
              </a:solidFill>
              <a:latin typeface="Arial"/>
              <a:ea typeface="Arial"/>
              <a:cs typeface="Arial"/>
              <a:sym typeface="Arial"/>
            </a:endParaRPr>
          </a:p>
        </p:txBody>
      </p:sp>
      <p:sp>
        <p:nvSpPr>
          <p:cNvPr id="600" name="Google Shape;600;p16"/>
          <p:cNvSpPr txBox="1"/>
          <p:nvPr/>
        </p:nvSpPr>
        <p:spPr>
          <a:xfrm>
            <a:off x="6077077" y="3202289"/>
            <a:ext cx="1197600" cy="2616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800"/>
              <a:buFont typeface="Arial"/>
              <a:buNone/>
            </a:pPr>
            <a:r>
              <a:rPr b="0" i="0" lang="en" sz="800" u="none" cap="none" strike="noStrike">
                <a:solidFill>
                  <a:srgbClr val="000000"/>
                </a:solidFill>
                <a:latin typeface="Arial"/>
                <a:ea typeface="Arial"/>
                <a:cs typeface="Arial"/>
                <a:sym typeface="Arial"/>
              </a:rPr>
              <a:t>B3Networks Networks</a:t>
            </a:r>
            <a:endParaRPr b="0" i="0" sz="800" u="none" cap="none" strike="noStrike">
              <a:solidFill>
                <a:srgbClr val="000000"/>
              </a:solidFill>
              <a:latin typeface="Arial"/>
              <a:ea typeface="Arial"/>
              <a:cs typeface="Arial"/>
              <a:sym typeface="Arial"/>
            </a:endParaRPr>
          </a:p>
        </p:txBody>
      </p:sp>
      <p:sp>
        <p:nvSpPr>
          <p:cNvPr id="601" name="Google Shape;601;p16"/>
          <p:cNvSpPr txBox="1"/>
          <p:nvPr/>
        </p:nvSpPr>
        <p:spPr>
          <a:xfrm>
            <a:off x="393762" y="1218008"/>
            <a:ext cx="3259500" cy="608100"/>
          </a:xfrm>
          <a:prstGeom prst="rect">
            <a:avLst/>
          </a:prstGeom>
          <a:noFill/>
          <a:ln>
            <a:noFill/>
          </a:ln>
        </p:spPr>
        <p:txBody>
          <a:bodyPr anchorCtr="0" anchor="t" bIns="34275" lIns="34275" spcFirstLastPara="1" rIns="34275" wrap="square" tIns="34275">
            <a:spAutoFit/>
          </a:bodyPr>
          <a:lstStyle/>
          <a:p>
            <a:pPr indent="0" lvl="0" marL="0" marR="0" rtl="0" algn="ctr">
              <a:lnSpc>
                <a:spcPct val="100000"/>
              </a:lnSpc>
              <a:spcBef>
                <a:spcPts val="0"/>
              </a:spcBef>
              <a:spcAft>
                <a:spcPts val="0"/>
              </a:spcAft>
              <a:buClr>
                <a:srgbClr val="000000"/>
              </a:buClr>
              <a:buSzPts val="900"/>
              <a:buFont typeface="Arial"/>
              <a:buNone/>
            </a:pPr>
            <a:r>
              <a:rPr b="1" i="0" lang="en" sz="1000" u="none" cap="none" strike="noStrike">
                <a:solidFill>
                  <a:srgbClr val="000000"/>
                </a:solidFill>
                <a:latin typeface="Calibri"/>
                <a:ea typeface="Calibri"/>
                <a:cs typeface="Calibri"/>
                <a:sym typeface="Calibri"/>
              </a:rPr>
              <a:t>Customer Network</a:t>
            </a:r>
            <a:endParaRPr b="1" i="0" sz="10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600"/>
              <a:buFont typeface="Arial"/>
              <a:buNone/>
            </a:pPr>
            <a:r>
              <a:t/>
            </a:r>
            <a:endParaRPr b="1" i="0" sz="7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800"/>
              <a:buFont typeface="Arial"/>
              <a:buNone/>
            </a:pPr>
            <a:r>
              <a:rPr b="0" i="0" lang="en" sz="900" u="none" cap="none" strike="noStrike">
                <a:solidFill>
                  <a:srgbClr val="000000"/>
                </a:solidFill>
                <a:latin typeface="Calibri"/>
                <a:ea typeface="Calibri"/>
                <a:cs typeface="Calibri"/>
                <a:sym typeface="Calibri"/>
              </a:rPr>
              <a:t>Users will be accessing the Phone Function on Microsoft Teams Apps and connecting to Microsoft Teams servers over the Internet.  </a:t>
            </a:r>
            <a:endParaRPr b="0" i="0" sz="900" u="none" cap="none" strike="noStrike">
              <a:solidFill>
                <a:srgbClr val="000000"/>
              </a:solidFill>
              <a:latin typeface="Calibri"/>
              <a:ea typeface="Calibri"/>
              <a:cs typeface="Calibri"/>
              <a:sym typeface="Calibri"/>
            </a:endParaRPr>
          </a:p>
        </p:txBody>
      </p:sp>
      <p:sp>
        <p:nvSpPr>
          <p:cNvPr id="602" name="Google Shape;602;p16"/>
          <p:cNvSpPr/>
          <p:nvPr/>
        </p:nvSpPr>
        <p:spPr>
          <a:xfrm rot="-5400000">
            <a:off x="1983312" y="471721"/>
            <a:ext cx="80400" cy="3259500"/>
          </a:xfrm>
          <a:prstGeom prst="rightBrace">
            <a:avLst>
              <a:gd fmla="val 50000" name="adj1"/>
              <a:gd fmla="val 50000" name="adj2"/>
            </a:avLst>
          </a:prstGeom>
          <a:noFill/>
          <a:ln cap="flat" cmpd="sng" w="9525">
            <a:solidFill>
              <a:srgbClr val="595959"/>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603" name="Google Shape;603;p16"/>
          <p:cNvSpPr/>
          <p:nvPr/>
        </p:nvSpPr>
        <p:spPr>
          <a:xfrm rot="-5400000">
            <a:off x="5396104" y="346621"/>
            <a:ext cx="80400" cy="3509700"/>
          </a:xfrm>
          <a:prstGeom prst="rightBrace">
            <a:avLst>
              <a:gd fmla="val 50000" name="adj1"/>
              <a:gd fmla="val 50000" name="adj2"/>
            </a:avLst>
          </a:prstGeom>
          <a:noFill/>
          <a:ln cap="flat" cmpd="sng" w="9525">
            <a:solidFill>
              <a:srgbClr val="595959"/>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604" name="Google Shape;604;p16"/>
          <p:cNvSpPr txBox="1"/>
          <p:nvPr/>
        </p:nvSpPr>
        <p:spPr>
          <a:xfrm>
            <a:off x="3681456" y="1228594"/>
            <a:ext cx="3509700" cy="746400"/>
          </a:xfrm>
          <a:prstGeom prst="rect">
            <a:avLst/>
          </a:prstGeom>
          <a:noFill/>
          <a:ln>
            <a:noFill/>
          </a:ln>
        </p:spPr>
        <p:txBody>
          <a:bodyPr anchorCtr="0" anchor="t" bIns="34275" lIns="34275" spcFirstLastPara="1" rIns="34275" wrap="square" tIns="34275">
            <a:spAutoFit/>
          </a:bodyPr>
          <a:lstStyle/>
          <a:p>
            <a:pPr indent="0" lvl="0" marL="0" marR="0" rtl="0" algn="ctr">
              <a:lnSpc>
                <a:spcPct val="100000"/>
              </a:lnSpc>
              <a:spcBef>
                <a:spcPts val="0"/>
              </a:spcBef>
              <a:spcAft>
                <a:spcPts val="0"/>
              </a:spcAft>
              <a:buClr>
                <a:srgbClr val="000000"/>
              </a:buClr>
              <a:buSzPts val="900"/>
              <a:buFont typeface="Arial"/>
              <a:buNone/>
            </a:pPr>
            <a:r>
              <a:rPr b="1" i="0" lang="en" sz="1000" u="none" cap="none" strike="noStrike">
                <a:solidFill>
                  <a:srgbClr val="000000"/>
                </a:solidFill>
                <a:latin typeface="Calibri"/>
                <a:ea typeface="Calibri"/>
                <a:cs typeface="Calibri"/>
                <a:sym typeface="Calibri"/>
              </a:rPr>
              <a:t>B3Networks CPaaS Microsoft Teams Direct Routing Network</a:t>
            </a:r>
            <a:endParaRPr b="1" i="0" sz="10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600"/>
              <a:buFont typeface="Arial"/>
              <a:buNone/>
            </a:pPr>
            <a:r>
              <a:t/>
            </a:r>
            <a:endParaRPr b="1" i="0" sz="7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800"/>
              <a:buFont typeface="Arial"/>
              <a:buNone/>
            </a:pPr>
            <a:r>
              <a:rPr b="0" i="0" lang="en" sz="900" u="none" cap="none" strike="noStrike">
                <a:solidFill>
                  <a:srgbClr val="000000"/>
                </a:solidFill>
                <a:latin typeface="Calibri"/>
                <a:ea typeface="Calibri"/>
                <a:cs typeface="Calibri"/>
                <a:sym typeface="Calibri"/>
              </a:rPr>
              <a:t>CPaaS Direct Routing is connected to Microsoft Teams via Microsoft Certified SBCs. </a:t>
            </a:r>
            <a:endParaRPr b="0" i="0" sz="9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800"/>
              <a:buFont typeface="Arial"/>
              <a:buNone/>
            </a:pPr>
            <a:r>
              <a:rPr b="0" i="0" lang="en" sz="900" u="none" cap="none" strike="noStrike">
                <a:solidFill>
                  <a:srgbClr val="000000"/>
                </a:solidFill>
                <a:latin typeface="Calibri"/>
                <a:ea typeface="Calibri"/>
                <a:cs typeface="Calibri"/>
                <a:sym typeface="Calibri"/>
              </a:rPr>
              <a:t>The SBCs is redundant and will only carry voice traffic. </a:t>
            </a:r>
            <a:endParaRPr b="0" i="0" sz="900" u="none" cap="none" strike="noStrike">
              <a:solidFill>
                <a:srgbClr val="000000"/>
              </a:solidFill>
              <a:latin typeface="Calibri"/>
              <a:ea typeface="Calibri"/>
              <a:cs typeface="Calibri"/>
              <a:sym typeface="Calibri"/>
            </a:endParaRPr>
          </a:p>
        </p:txBody>
      </p:sp>
      <p:sp>
        <p:nvSpPr>
          <p:cNvPr id="605" name="Google Shape;605;p16"/>
          <p:cNvSpPr txBox="1"/>
          <p:nvPr/>
        </p:nvSpPr>
        <p:spPr>
          <a:xfrm>
            <a:off x="407934" y="3569146"/>
            <a:ext cx="912000" cy="3849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800"/>
              <a:buFont typeface="Arial"/>
              <a:buNone/>
            </a:pPr>
            <a:r>
              <a:rPr b="0" i="0" lang="en" sz="800" u="none" cap="none" strike="noStrike">
                <a:solidFill>
                  <a:srgbClr val="000000"/>
                </a:solidFill>
                <a:latin typeface="Arial"/>
                <a:ea typeface="Arial"/>
                <a:cs typeface="Arial"/>
                <a:sym typeface="Arial"/>
              </a:rPr>
              <a:t>Microsoft Teams</a:t>
            </a:r>
            <a:endParaRPr b="0" i="0" sz="8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800"/>
              <a:buFont typeface="Arial"/>
              <a:buNone/>
            </a:pPr>
            <a:r>
              <a:rPr b="0" i="0" lang="en" sz="800" u="none" cap="none" strike="noStrike">
                <a:solidFill>
                  <a:srgbClr val="000000"/>
                </a:solidFill>
                <a:latin typeface="Arial"/>
                <a:ea typeface="Arial"/>
                <a:cs typeface="Arial"/>
                <a:sym typeface="Arial"/>
              </a:rPr>
              <a:t>Users</a:t>
            </a:r>
            <a:endParaRPr b="0" i="0" sz="800" u="none" cap="none" strike="noStrike">
              <a:solidFill>
                <a:srgbClr val="000000"/>
              </a:solidFill>
              <a:latin typeface="Arial"/>
              <a:ea typeface="Arial"/>
              <a:cs typeface="Arial"/>
              <a:sym typeface="Arial"/>
            </a:endParaRPr>
          </a:p>
        </p:txBody>
      </p:sp>
      <p:pic>
        <p:nvPicPr>
          <p:cNvPr id="606" name="Google Shape;606;p16"/>
          <p:cNvPicPr preferRelativeResize="0"/>
          <p:nvPr/>
        </p:nvPicPr>
        <p:blipFill rotWithShape="1">
          <a:blip r:embed="rId11">
            <a:alphaModFix/>
          </a:blip>
          <a:srcRect b="0" l="0" r="0" t="0"/>
          <a:stretch/>
        </p:blipFill>
        <p:spPr>
          <a:xfrm>
            <a:off x="5623694" y="2285302"/>
            <a:ext cx="1000801" cy="268283"/>
          </a:xfrm>
          <a:prstGeom prst="rect">
            <a:avLst/>
          </a:prstGeom>
          <a:noFill/>
          <a:ln>
            <a:noFill/>
          </a:ln>
        </p:spPr>
      </p:pic>
      <p:sp>
        <p:nvSpPr>
          <p:cNvPr id="607" name="Google Shape;607;p16"/>
          <p:cNvSpPr txBox="1"/>
          <p:nvPr/>
        </p:nvSpPr>
        <p:spPr>
          <a:xfrm>
            <a:off x="216825" y="279356"/>
            <a:ext cx="5590200" cy="5541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chemeClr val="dk1"/>
              </a:buClr>
              <a:buSzPts val="2700"/>
              <a:buFont typeface="Arial"/>
              <a:buNone/>
            </a:pPr>
            <a:r>
              <a:rPr b="1" i="0" lang="en" sz="2700" u="none" cap="none" strike="noStrike">
                <a:solidFill>
                  <a:schemeClr val="dk2"/>
                </a:solidFill>
                <a:latin typeface="Calibri"/>
                <a:ea typeface="Calibri"/>
                <a:cs typeface="Calibri"/>
                <a:sym typeface="Calibri"/>
              </a:rPr>
              <a:t>Success Stories</a:t>
            </a:r>
            <a:endParaRPr b="1" i="0" sz="2700" u="none" cap="none" strike="noStrike">
              <a:solidFill>
                <a:schemeClr val="dk2"/>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1" name="Shape 611"/>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grpSp>
        <p:nvGrpSpPr>
          <p:cNvPr id="319" name="Google Shape;319;p3"/>
          <p:cNvGrpSpPr/>
          <p:nvPr/>
        </p:nvGrpSpPr>
        <p:grpSpPr>
          <a:xfrm>
            <a:off x="769325" y="1265450"/>
            <a:ext cx="8205452" cy="3647575"/>
            <a:chOff x="540725" y="1341650"/>
            <a:chExt cx="8205452" cy="3647575"/>
          </a:xfrm>
        </p:grpSpPr>
        <p:sp>
          <p:nvSpPr>
            <p:cNvPr id="320" name="Google Shape;320;p3"/>
            <p:cNvSpPr/>
            <p:nvPr/>
          </p:nvSpPr>
          <p:spPr>
            <a:xfrm>
              <a:off x="540725" y="4158350"/>
              <a:ext cx="8205452" cy="830502"/>
            </a:xfrm>
            <a:custGeom>
              <a:rect b="b" l="l" r="r" t="t"/>
              <a:pathLst>
                <a:path extrusionOk="0" h="890619" w="7028224">
                  <a:moveTo>
                    <a:pt x="0" y="516606"/>
                  </a:moveTo>
                  <a:lnTo>
                    <a:pt x="2031070" y="859867"/>
                  </a:lnTo>
                  <a:cubicBezTo>
                    <a:pt x="2397613" y="918840"/>
                    <a:pt x="2187777" y="875833"/>
                    <a:pt x="2199260" y="870442"/>
                  </a:cubicBezTo>
                  <a:lnTo>
                    <a:pt x="7028224" y="150534"/>
                  </a:lnTo>
                  <a:lnTo>
                    <a:pt x="4835116" y="0"/>
                  </a:lnTo>
                  <a:lnTo>
                    <a:pt x="0" y="516606"/>
                  </a:lnTo>
                  <a:close/>
                </a:path>
              </a:pathLst>
            </a:custGeom>
            <a:solidFill>
              <a:srgbClr val="7F7F7F">
                <a:alpha val="2470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rgbClr val="FFFFFF"/>
                </a:solidFill>
                <a:latin typeface="Arial"/>
                <a:ea typeface="Arial"/>
                <a:cs typeface="Arial"/>
                <a:sym typeface="Arial"/>
              </a:endParaRPr>
            </a:p>
          </p:txBody>
        </p:sp>
        <p:sp>
          <p:nvSpPr>
            <p:cNvPr id="321" name="Google Shape;321;p3"/>
            <p:cNvSpPr/>
            <p:nvPr/>
          </p:nvSpPr>
          <p:spPr>
            <a:xfrm>
              <a:off x="4458425" y="4144950"/>
              <a:ext cx="1378500" cy="287400"/>
            </a:xfrm>
            <a:prstGeom prst="rect">
              <a:avLst/>
            </a:prstGeom>
            <a:solidFill>
              <a:srgbClr val="1ED0A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rPr b="1" i="0" lang="en" sz="1500" u="none" cap="none" strike="noStrike">
                  <a:solidFill>
                    <a:srgbClr val="363636"/>
                  </a:solidFill>
                  <a:latin typeface="Lato"/>
                  <a:ea typeface="Lato"/>
                  <a:cs typeface="Lato"/>
                  <a:sym typeface="Lato"/>
                </a:rPr>
                <a:t>Remote Work</a:t>
              </a:r>
              <a:endParaRPr b="1" i="0" sz="1500" u="none" cap="none" strike="noStrike">
                <a:solidFill>
                  <a:srgbClr val="363636"/>
                </a:solidFill>
                <a:latin typeface="Lato"/>
                <a:ea typeface="Lato"/>
                <a:cs typeface="Lato"/>
                <a:sym typeface="Lato"/>
              </a:endParaRPr>
            </a:p>
          </p:txBody>
        </p:sp>
        <p:sp>
          <p:nvSpPr>
            <p:cNvPr id="322" name="Google Shape;322;p3"/>
            <p:cNvSpPr/>
            <p:nvPr/>
          </p:nvSpPr>
          <p:spPr>
            <a:xfrm>
              <a:off x="2932650" y="4353525"/>
              <a:ext cx="1960200" cy="635700"/>
            </a:xfrm>
            <a:prstGeom prst="arc">
              <a:avLst>
                <a:gd fmla="val 20885256" name="adj1"/>
                <a:gd fmla="val 10466506" name="adj2"/>
              </a:avLst>
            </a:prstGeom>
            <a:noFill/>
            <a:ln cap="flat" cmpd="sng" w="19050">
              <a:solidFill>
                <a:srgbClr val="00BDFB"/>
              </a:solidFill>
              <a:prstDash val="dash"/>
              <a:miter lim="800000"/>
              <a:headEnd len="med" w="med" type="triangle"/>
              <a:tailEnd len="med" w="med" type="ova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grpSp>
          <p:nvGrpSpPr>
            <p:cNvPr id="323" name="Google Shape;323;p3"/>
            <p:cNvGrpSpPr/>
            <p:nvPr/>
          </p:nvGrpSpPr>
          <p:grpSpPr>
            <a:xfrm>
              <a:off x="1995979" y="4415966"/>
              <a:ext cx="1322700" cy="323100"/>
              <a:chOff x="1767379" y="4492166"/>
              <a:chExt cx="1322700" cy="323100"/>
            </a:xfrm>
          </p:grpSpPr>
          <p:sp>
            <p:nvSpPr>
              <p:cNvPr id="324" name="Google Shape;324;p3"/>
              <p:cNvSpPr/>
              <p:nvPr/>
            </p:nvSpPr>
            <p:spPr>
              <a:xfrm>
                <a:off x="1767379" y="4510029"/>
                <a:ext cx="1322700" cy="287400"/>
              </a:xfrm>
              <a:prstGeom prst="rect">
                <a:avLst/>
              </a:prstGeom>
              <a:solidFill>
                <a:srgbClr val="00BDF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rgbClr val="FFFFFF"/>
                  </a:solidFill>
                  <a:latin typeface="Arial"/>
                  <a:ea typeface="Arial"/>
                  <a:cs typeface="Arial"/>
                  <a:sym typeface="Arial"/>
                </a:endParaRPr>
              </a:p>
            </p:txBody>
          </p:sp>
          <p:sp>
            <p:nvSpPr>
              <p:cNvPr id="325" name="Google Shape;325;p3"/>
              <p:cNvSpPr txBox="1"/>
              <p:nvPr/>
            </p:nvSpPr>
            <p:spPr>
              <a:xfrm>
                <a:off x="1879736" y="4492166"/>
                <a:ext cx="1098000" cy="323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500"/>
                  <a:buFont typeface="Arial"/>
                  <a:buNone/>
                </a:pPr>
                <a:r>
                  <a:rPr b="1" i="0" lang="en" sz="1500" u="none" cap="none" strike="noStrike">
                    <a:solidFill>
                      <a:srgbClr val="3F3F3F"/>
                    </a:solidFill>
                    <a:latin typeface="Lato"/>
                    <a:ea typeface="Lato"/>
                    <a:cs typeface="Lato"/>
                    <a:sym typeface="Lato"/>
                  </a:rPr>
                  <a:t>Cost</a:t>
                </a:r>
                <a:endParaRPr b="1" i="0" sz="1500" u="none" cap="none" strike="noStrike">
                  <a:solidFill>
                    <a:srgbClr val="3F3F3F"/>
                  </a:solidFill>
                  <a:latin typeface="Lato"/>
                  <a:ea typeface="Lato"/>
                  <a:cs typeface="Lato"/>
                  <a:sym typeface="Lato"/>
                </a:endParaRPr>
              </a:p>
            </p:txBody>
          </p:sp>
        </p:grpSp>
        <p:cxnSp>
          <p:nvCxnSpPr>
            <p:cNvPr id="326" name="Google Shape;326;p3"/>
            <p:cNvCxnSpPr/>
            <p:nvPr/>
          </p:nvCxnSpPr>
          <p:spPr>
            <a:xfrm rot="10800000">
              <a:off x="613998" y="2697884"/>
              <a:ext cx="0" cy="1951800"/>
            </a:xfrm>
            <a:prstGeom prst="straightConnector1">
              <a:avLst/>
            </a:prstGeom>
            <a:noFill/>
            <a:ln cap="flat" cmpd="sng" w="25400">
              <a:solidFill>
                <a:srgbClr val="00BDFB"/>
              </a:solidFill>
              <a:prstDash val="solid"/>
              <a:miter lim="800000"/>
              <a:headEnd len="sm" w="sm" type="none"/>
              <a:tailEnd len="lg" w="lg" type="oval"/>
            </a:ln>
          </p:spPr>
        </p:cxnSp>
        <p:cxnSp>
          <p:nvCxnSpPr>
            <p:cNvPr id="327" name="Google Shape;327;p3"/>
            <p:cNvCxnSpPr/>
            <p:nvPr/>
          </p:nvCxnSpPr>
          <p:spPr>
            <a:xfrm rot="10800000">
              <a:off x="3000263" y="2133692"/>
              <a:ext cx="0" cy="2001300"/>
            </a:xfrm>
            <a:prstGeom prst="straightConnector1">
              <a:avLst/>
            </a:prstGeom>
            <a:noFill/>
            <a:ln cap="flat" cmpd="sng" w="25400">
              <a:solidFill>
                <a:srgbClr val="1ED0A6"/>
              </a:solidFill>
              <a:prstDash val="solid"/>
              <a:miter lim="800000"/>
              <a:headEnd len="sm" w="sm" type="none"/>
              <a:tailEnd len="lg" w="lg" type="oval"/>
            </a:ln>
          </p:spPr>
        </p:cxnSp>
        <p:sp>
          <p:nvSpPr>
            <p:cNvPr id="328" name="Google Shape;328;p3"/>
            <p:cNvSpPr txBox="1"/>
            <p:nvPr/>
          </p:nvSpPr>
          <p:spPr>
            <a:xfrm>
              <a:off x="3196176" y="2765500"/>
              <a:ext cx="2072700" cy="1108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Calibri"/>
                  <a:ea typeface="Calibri"/>
                  <a:cs typeface="Calibri"/>
                  <a:sym typeface="Calibri"/>
                </a:rPr>
                <a:t>Combining fixed line numbers with MS Teams makes business number accessible to the employees on any device no matter where they are​.</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3F3F3F"/>
                </a:solidFill>
                <a:latin typeface="Calibri"/>
                <a:ea typeface="Calibri"/>
                <a:cs typeface="Calibri"/>
                <a:sym typeface="Calibri"/>
              </a:endParaRPr>
            </a:p>
          </p:txBody>
        </p:sp>
        <p:sp>
          <p:nvSpPr>
            <p:cNvPr id="329" name="Google Shape;329;p3"/>
            <p:cNvSpPr txBox="1"/>
            <p:nvPr/>
          </p:nvSpPr>
          <p:spPr>
            <a:xfrm>
              <a:off x="3208722" y="1909150"/>
              <a:ext cx="2072700" cy="831000"/>
            </a:xfrm>
            <a:prstGeom prst="rect">
              <a:avLst/>
            </a:prstGeom>
            <a:noFill/>
            <a:ln cap="flat" cmpd="sng" w="9525">
              <a:solidFill>
                <a:srgbClr val="1ED0A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rgbClr val="3F3F3F"/>
                  </a:solidFill>
                  <a:latin typeface="Calibri"/>
                  <a:ea typeface="Calibri"/>
                  <a:cs typeface="Calibri"/>
                  <a:sym typeface="Calibri"/>
                </a:rPr>
                <a:t>Businesses are starting to switch up. They would want seamless interaction with their customers.</a:t>
              </a:r>
              <a:endParaRPr b="1" i="0" sz="1200" u="none" cap="none" strike="noStrike">
                <a:solidFill>
                  <a:srgbClr val="3F3F3F"/>
                </a:solidFill>
                <a:latin typeface="Calibri"/>
                <a:ea typeface="Calibri"/>
                <a:cs typeface="Calibri"/>
                <a:sym typeface="Calibri"/>
              </a:endParaRPr>
            </a:p>
          </p:txBody>
        </p:sp>
        <p:sp>
          <p:nvSpPr>
            <p:cNvPr id="330" name="Google Shape;330;p3"/>
            <p:cNvSpPr txBox="1"/>
            <p:nvPr/>
          </p:nvSpPr>
          <p:spPr>
            <a:xfrm>
              <a:off x="5652325" y="2406125"/>
              <a:ext cx="2072700" cy="939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Calibri"/>
                  <a:ea typeface="Calibri"/>
                  <a:cs typeface="Calibri"/>
                  <a:sym typeface="Calibri"/>
                </a:rPr>
                <a:t>No need for on-premise equipment/hardware that may need maintenance or support, freeing up your IT department for more value adding work​.</a:t>
              </a:r>
              <a:endParaRPr b="0" i="0" sz="1300" u="none" cap="none" strike="noStrike">
                <a:solidFill>
                  <a:srgbClr val="3F3F3F"/>
                </a:solidFill>
                <a:latin typeface="Calibri"/>
                <a:ea typeface="Calibri"/>
                <a:cs typeface="Calibri"/>
                <a:sym typeface="Calibri"/>
              </a:endParaRPr>
            </a:p>
          </p:txBody>
        </p:sp>
        <p:sp>
          <p:nvSpPr>
            <p:cNvPr id="331" name="Google Shape;331;p3"/>
            <p:cNvSpPr txBox="1"/>
            <p:nvPr/>
          </p:nvSpPr>
          <p:spPr>
            <a:xfrm>
              <a:off x="5657950" y="1341650"/>
              <a:ext cx="2072700" cy="1015800"/>
            </a:xfrm>
            <a:prstGeom prst="rect">
              <a:avLst/>
            </a:prstGeom>
            <a:noFill/>
            <a:ln cap="flat" cmpd="sng" w="9525">
              <a:solidFill>
                <a:srgbClr val="36363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1" i="0" lang="en" sz="1200" u="none" cap="none" strike="noStrike">
                  <a:solidFill>
                    <a:srgbClr val="3F3F3F"/>
                  </a:solidFill>
                  <a:latin typeface="Calibri"/>
                  <a:ea typeface="Calibri"/>
                  <a:cs typeface="Calibri"/>
                  <a:sym typeface="Calibri"/>
                </a:rPr>
                <a:t>Integration of traditional voice systems with modern communications &amp; collaborative tools can be expensive and complex.​</a:t>
              </a:r>
              <a:endParaRPr b="1" i="0" sz="1200" u="none" cap="none" strike="noStrike">
                <a:solidFill>
                  <a:srgbClr val="3F3F3F"/>
                </a:solidFill>
                <a:latin typeface="Calibri"/>
                <a:ea typeface="Calibri"/>
                <a:cs typeface="Calibri"/>
                <a:sym typeface="Calibri"/>
              </a:endParaRPr>
            </a:p>
          </p:txBody>
        </p:sp>
        <p:sp>
          <p:nvSpPr>
            <p:cNvPr id="332" name="Google Shape;332;p3"/>
            <p:cNvSpPr/>
            <p:nvPr/>
          </p:nvSpPr>
          <p:spPr>
            <a:xfrm>
              <a:off x="5281525" y="3837575"/>
              <a:ext cx="2067000" cy="831000"/>
            </a:xfrm>
            <a:prstGeom prst="arc">
              <a:avLst>
                <a:gd fmla="val 20909975" name="adj1"/>
                <a:gd fmla="val 9870224" name="adj2"/>
              </a:avLst>
            </a:prstGeom>
            <a:noFill/>
            <a:ln cap="flat" cmpd="sng" w="19050">
              <a:solidFill>
                <a:srgbClr val="1ED0A6"/>
              </a:solidFill>
              <a:prstDash val="dash"/>
              <a:miter lim="800000"/>
              <a:headEnd len="med" w="med" type="triangle"/>
              <a:tailEnd len="med" w="med" type="ova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cxnSp>
          <p:nvCxnSpPr>
            <p:cNvPr id="333" name="Google Shape;333;p3"/>
            <p:cNvCxnSpPr/>
            <p:nvPr/>
          </p:nvCxnSpPr>
          <p:spPr>
            <a:xfrm rot="10800000">
              <a:off x="5452170" y="1592845"/>
              <a:ext cx="0" cy="2016000"/>
            </a:xfrm>
            <a:prstGeom prst="straightConnector1">
              <a:avLst/>
            </a:prstGeom>
            <a:noFill/>
            <a:ln cap="flat" cmpd="sng" w="25400">
              <a:solidFill>
                <a:srgbClr val="595959"/>
              </a:solidFill>
              <a:prstDash val="solid"/>
              <a:miter lim="800000"/>
              <a:headEnd len="sm" w="sm" type="none"/>
              <a:tailEnd len="lg" w="lg" type="oval"/>
            </a:ln>
          </p:spPr>
        </p:cxnSp>
        <p:sp>
          <p:nvSpPr>
            <p:cNvPr id="334" name="Google Shape;334;p3"/>
            <p:cNvSpPr/>
            <p:nvPr/>
          </p:nvSpPr>
          <p:spPr>
            <a:xfrm>
              <a:off x="6834151" y="3765607"/>
              <a:ext cx="1322700" cy="287400"/>
            </a:xfrm>
            <a:prstGeom prst="rect">
              <a:avLst/>
            </a:prstGeom>
            <a:solidFill>
              <a:srgbClr val="59595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rPr b="1" i="0" lang="en" sz="1500" u="none" cap="none" strike="noStrike">
                  <a:solidFill>
                    <a:srgbClr val="FFFFFF"/>
                  </a:solidFill>
                  <a:latin typeface="Lato"/>
                  <a:ea typeface="Lato"/>
                  <a:cs typeface="Lato"/>
                  <a:sym typeface="Lato"/>
                </a:rPr>
                <a:t>accessibility</a:t>
              </a:r>
              <a:endParaRPr b="1" i="0" sz="1500" u="none" cap="none" strike="noStrike">
                <a:solidFill>
                  <a:srgbClr val="FFFFFF"/>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1500"/>
                <a:buFont typeface="Arial"/>
                <a:buNone/>
              </a:pPr>
              <a:r>
                <a:rPr b="1" i="0" lang="en" sz="1500" u="none" cap="none" strike="noStrike">
                  <a:solidFill>
                    <a:srgbClr val="FFFFFF"/>
                  </a:solidFill>
                  <a:latin typeface="Lato"/>
                  <a:ea typeface="Lato"/>
                  <a:cs typeface="Lato"/>
                  <a:sym typeface="Lato"/>
                </a:rPr>
                <a:t>Accessibility</a:t>
              </a:r>
              <a:endParaRPr b="1" i="0" sz="1500" u="none" cap="none" strike="noStrike">
                <a:solidFill>
                  <a:srgbClr val="FFFFFF"/>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1500"/>
                <a:buFont typeface="Arial"/>
                <a:buNone/>
              </a:pPr>
              <a:r>
                <a:t/>
              </a:r>
              <a:endParaRPr b="1" i="0" sz="1500" u="none" cap="none" strike="noStrike">
                <a:solidFill>
                  <a:srgbClr val="FFFFFF"/>
                </a:solidFill>
                <a:latin typeface="Lato"/>
                <a:ea typeface="Lato"/>
                <a:cs typeface="Lato"/>
                <a:sym typeface="Lato"/>
              </a:endParaRPr>
            </a:p>
          </p:txBody>
        </p:sp>
        <p:sp>
          <p:nvSpPr>
            <p:cNvPr id="335" name="Google Shape;335;p3"/>
            <p:cNvSpPr txBox="1"/>
            <p:nvPr/>
          </p:nvSpPr>
          <p:spPr>
            <a:xfrm>
              <a:off x="795100" y="3203651"/>
              <a:ext cx="2072700" cy="769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Calibri"/>
                  <a:ea typeface="Calibri"/>
                  <a:cs typeface="Calibri"/>
                  <a:sym typeface="Calibri"/>
                </a:rPr>
                <a:t>Monthly Subscription model with no upfront investment required. Enjoy  unlimited local/international calls. </a:t>
              </a:r>
              <a:endParaRPr b="0" i="0" sz="1100" u="none" cap="none" strike="noStrike">
                <a:solidFill>
                  <a:srgbClr val="000000"/>
                </a:solidFill>
                <a:latin typeface="Calibri"/>
                <a:ea typeface="Calibri"/>
                <a:cs typeface="Calibri"/>
                <a:sym typeface="Calibri"/>
              </a:endParaRPr>
            </a:p>
          </p:txBody>
        </p:sp>
        <p:sp>
          <p:nvSpPr>
            <p:cNvPr id="336" name="Google Shape;336;p3"/>
            <p:cNvSpPr txBox="1"/>
            <p:nvPr/>
          </p:nvSpPr>
          <p:spPr>
            <a:xfrm>
              <a:off x="840590" y="2494775"/>
              <a:ext cx="1960200" cy="646500"/>
            </a:xfrm>
            <a:prstGeom prst="rect">
              <a:avLst/>
            </a:prstGeom>
            <a:noFill/>
            <a:ln cap="flat" cmpd="sng" w="9525">
              <a:solidFill>
                <a:srgbClr val="00BDFB"/>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1" i="0" lang="en" sz="1200" u="none" cap="none" strike="noStrike">
                  <a:solidFill>
                    <a:srgbClr val="3F3F3F"/>
                  </a:solidFill>
                  <a:latin typeface="Calibri"/>
                  <a:ea typeface="Calibri"/>
                  <a:cs typeface="Calibri"/>
                  <a:sym typeface="Calibri"/>
                </a:rPr>
                <a:t>Businesses are generally looking at cutting back their expenditures. ​</a:t>
              </a:r>
              <a:endParaRPr b="1" i="0" sz="1200" u="none" cap="none" strike="noStrike">
                <a:solidFill>
                  <a:srgbClr val="3F3F3F"/>
                </a:solidFill>
                <a:latin typeface="Calibri"/>
                <a:ea typeface="Calibri"/>
                <a:cs typeface="Calibri"/>
                <a:sym typeface="Calibri"/>
              </a:endParaRPr>
            </a:p>
          </p:txBody>
        </p:sp>
        <p:sp>
          <p:nvSpPr>
            <p:cNvPr id="337" name="Google Shape;337;p3"/>
            <p:cNvSpPr/>
            <p:nvPr/>
          </p:nvSpPr>
          <p:spPr>
            <a:xfrm>
              <a:off x="4458435" y="3835678"/>
              <a:ext cx="268183" cy="268020"/>
            </a:xfrm>
            <a:custGeom>
              <a:rect b="b" l="l" r="r" t="t"/>
              <a:pathLst>
                <a:path extrusionOk="0" h="2102114" w="2103393">
                  <a:moveTo>
                    <a:pt x="930675" y="75207"/>
                  </a:moveTo>
                  <a:cubicBezTo>
                    <a:pt x="914336" y="-26367"/>
                    <a:pt x="1202803" y="-23213"/>
                    <a:pt x="1190398" y="73534"/>
                  </a:cubicBezTo>
                  <a:lnTo>
                    <a:pt x="1177505" y="630783"/>
                  </a:lnTo>
                  <a:lnTo>
                    <a:pt x="1312141" y="709320"/>
                  </a:lnTo>
                  <a:cubicBezTo>
                    <a:pt x="1349539" y="621433"/>
                    <a:pt x="1403768" y="466228"/>
                    <a:pt x="1508484" y="512977"/>
                  </a:cubicBezTo>
                  <a:cubicBezTo>
                    <a:pt x="1961009" y="692492"/>
                    <a:pt x="2211581" y="1696648"/>
                    <a:pt x="2058246" y="2061286"/>
                  </a:cubicBezTo>
                  <a:cubicBezTo>
                    <a:pt x="1912391" y="2233320"/>
                    <a:pt x="1542142" y="1816322"/>
                    <a:pt x="1244822" y="1651768"/>
                  </a:cubicBezTo>
                  <a:cubicBezTo>
                    <a:pt x="1113927" y="1590061"/>
                    <a:pt x="1184984" y="1466646"/>
                    <a:pt x="1205554" y="1337621"/>
                  </a:cubicBezTo>
                  <a:cubicBezTo>
                    <a:pt x="1233603" y="1238514"/>
                    <a:pt x="1127017" y="1161846"/>
                    <a:pt x="1244823" y="894444"/>
                  </a:cubicBezTo>
                  <a:cubicBezTo>
                    <a:pt x="1188725" y="845826"/>
                    <a:pt x="1155065" y="802817"/>
                    <a:pt x="1076528" y="748589"/>
                  </a:cubicBezTo>
                  <a:cubicBezTo>
                    <a:pt x="973682" y="789728"/>
                    <a:pt x="949373" y="842086"/>
                    <a:pt x="885795" y="888834"/>
                  </a:cubicBezTo>
                  <a:cubicBezTo>
                    <a:pt x="951243" y="1053389"/>
                    <a:pt x="898883" y="1240382"/>
                    <a:pt x="919453" y="1326400"/>
                  </a:cubicBezTo>
                  <a:cubicBezTo>
                    <a:pt x="930673" y="1432986"/>
                    <a:pt x="1003602" y="1595671"/>
                    <a:pt x="891405" y="1646159"/>
                  </a:cubicBezTo>
                  <a:cubicBezTo>
                    <a:pt x="685711" y="1737785"/>
                    <a:pt x="311722" y="2121123"/>
                    <a:pt x="89201" y="2089335"/>
                  </a:cubicBezTo>
                  <a:cubicBezTo>
                    <a:pt x="-118362" y="2035107"/>
                    <a:pt x="33103" y="774768"/>
                    <a:pt x="577255" y="512977"/>
                  </a:cubicBezTo>
                  <a:cubicBezTo>
                    <a:pt x="704411" y="464359"/>
                    <a:pt x="736199" y="673791"/>
                    <a:pt x="807257" y="748589"/>
                  </a:cubicBezTo>
                  <a:lnTo>
                    <a:pt x="969942" y="636393"/>
                  </a:lnTo>
                  <a:cubicBezTo>
                    <a:pt x="968072" y="483058"/>
                    <a:pt x="947112" y="235825"/>
                    <a:pt x="930675" y="75207"/>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rgbClr val="FFFFFF"/>
                </a:solidFill>
                <a:latin typeface="Lato"/>
                <a:ea typeface="Lato"/>
                <a:cs typeface="Lato"/>
                <a:sym typeface="Lato"/>
              </a:endParaRPr>
            </a:p>
          </p:txBody>
        </p:sp>
        <p:sp>
          <p:nvSpPr>
            <p:cNvPr id="338" name="Google Shape;338;p3"/>
            <p:cNvSpPr/>
            <p:nvPr/>
          </p:nvSpPr>
          <p:spPr>
            <a:xfrm>
              <a:off x="6834166" y="3426136"/>
              <a:ext cx="272525" cy="275400"/>
            </a:xfrm>
            <a:custGeom>
              <a:rect b="b" l="l" r="r" t="t"/>
              <a:pathLst>
                <a:path extrusionOk="0" h="3240000" w="2868687">
                  <a:moveTo>
                    <a:pt x="1433799" y="2290728"/>
                  </a:moveTo>
                  <a:cubicBezTo>
                    <a:pt x="1317650" y="2346839"/>
                    <a:pt x="1203301" y="2394700"/>
                    <a:pt x="1093028" y="2434329"/>
                  </a:cubicBezTo>
                  <a:cubicBezTo>
                    <a:pt x="1167481" y="2812207"/>
                    <a:pt x="1292592" y="3060000"/>
                    <a:pt x="1434343" y="3060000"/>
                  </a:cubicBezTo>
                  <a:cubicBezTo>
                    <a:pt x="1576138" y="3060000"/>
                    <a:pt x="1701284" y="2812053"/>
                    <a:pt x="1774025" y="2433735"/>
                  </a:cubicBezTo>
                  <a:cubicBezTo>
                    <a:pt x="1663854" y="2394452"/>
                    <a:pt x="1549823" y="2346469"/>
                    <a:pt x="1433799" y="2290728"/>
                  </a:cubicBezTo>
                  <a:close/>
                  <a:moveTo>
                    <a:pt x="1824954" y="2078037"/>
                  </a:moveTo>
                  <a:cubicBezTo>
                    <a:pt x="1794480" y="2097450"/>
                    <a:pt x="1763147" y="2116057"/>
                    <a:pt x="1731343" y="2134419"/>
                  </a:cubicBezTo>
                  <a:lnTo>
                    <a:pt x="1635415" y="2187161"/>
                  </a:lnTo>
                  <a:cubicBezTo>
                    <a:pt x="1691788" y="2215044"/>
                    <a:pt x="1747931" y="2239109"/>
                    <a:pt x="1803378" y="2259350"/>
                  </a:cubicBezTo>
                  <a:cubicBezTo>
                    <a:pt x="1812120" y="2201101"/>
                    <a:pt x="1819148" y="2140526"/>
                    <a:pt x="1824954" y="2078037"/>
                  </a:cubicBezTo>
                  <a:close/>
                  <a:moveTo>
                    <a:pt x="1042306" y="2077178"/>
                  </a:moveTo>
                  <a:cubicBezTo>
                    <a:pt x="1047949" y="2140175"/>
                    <a:pt x="1055328" y="2201182"/>
                    <a:pt x="1063873" y="2259905"/>
                  </a:cubicBezTo>
                  <a:cubicBezTo>
                    <a:pt x="1119365" y="2238275"/>
                    <a:pt x="1176217" y="2214355"/>
                    <a:pt x="1233887" y="2187801"/>
                  </a:cubicBezTo>
                  <a:cubicBezTo>
                    <a:pt x="1201538" y="2170955"/>
                    <a:pt x="1169452" y="2152957"/>
                    <a:pt x="1137343" y="2134419"/>
                  </a:cubicBezTo>
                  <a:close/>
                  <a:moveTo>
                    <a:pt x="559768" y="1732679"/>
                  </a:moveTo>
                  <a:cubicBezTo>
                    <a:pt x="268524" y="1984850"/>
                    <a:pt x="116369" y="2217202"/>
                    <a:pt x="187266" y="2340000"/>
                  </a:cubicBezTo>
                  <a:cubicBezTo>
                    <a:pt x="258144" y="2462764"/>
                    <a:pt x="535307" y="2447213"/>
                    <a:pt x="899736" y="2322555"/>
                  </a:cubicBezTo>
                  <a:cubicBezTo>
                    <a:pt x="878937" y="2207297"/>
                    <a:pt x="863223" y="2084405"/>
                    <a:pt x="853746" y="1955834"/>
                  </a:cubicBezTo>
                  <a:cubicBezTo>
                    <a:pt x="747454" y="1883220"/>
                    <a:pt x="648878" y="1808453"/>
                    <a:pt x="559768" y="1732679"/>
                  </a:cubicBezTo>
                  <a:close/>
                  <a:moveTo>
                    <a:pt x="2309048" y="1730507"/>
                  </a:moveTo>
                  <a:cubicBezTo>
                    <a:pt x="2220666" y="1807660"/>
                    <a:pt x="2121792" y="1882664"/>
                    <a:pt x="2015235" y="1955625"/>
                  </a:cubicBezTo>
                  <a:cubicBezTo>
                    <a:pt x="2005364" y="2084180"/>
                    <a:pt x="1989894" y="2207119"/>
                    <a:pt x="1967330" y="2322070"/>
                  </a:cubicBezTo>
                  <a:lnTo>
                    <a:pt x="2081685" y="2358048"/>
                  </a:lnTo>
                  <a:cubicBezTo>
                    <a:pt x="2116015" y="2320492"/>
                    <a:pt x="2165526" y="2297468"/>
                    <a:pt x="2220415" y="2297468"/>
                  </a:cubicBezTo>
                  <a:cubicBezTo>
                    <a:pt x="2302230" y="2297468"/>
                    <a:pt x="2372097" y="2348622"/>
                    <a:pt x="2399287" y="2420880"/>
                  </a:cubicBezTo>
                  <a:cubicBezTo>
                    <a:pt x="2542053" y="2432945"/>
                    <a:pt x="2642630" y="2407186"/>
                    <a:pt x="2681420" y="2340000"/>
                  </a:cubicBezTo>
                  <a:cubicBezTo>
                    <a:pt x="2752393" y="2217071"/>
                    <a:pt x="2599836" y="1984353"/>
                    <a:pt x="2309048" y="1730507"/>
                  </a:cubicBezTo>
                  <a:close/>
                  <a:moveTo>
                    <a:pt x="2026056" y="1510554"/>
                  </a:moveTo>
                  <a:cubicBezTo>
                    <a:pt x="2027893" y="1546708"/>
                    <a:pt x="2028343" y="1583211"/>
                    <a:pt x="2028343" y="1620000"/>
                  </a:cubicBezTo>
                  <a:lnTo>
                    <a:pt x="2024251" y="1730716"/>
                  </a:lnTo>
                  <a:lnTo>
                    <a:pt x="2173722" y="1619092"/>
                  </a:lnTo>
                  <a:cubicBezTo>
                    <a:pt x="2127526" y="1582190"/>
                    <a:pt x="2078507" y="1545517"/>
                    <a:pt x="2026056" y="1510554"/>
                  </a:cubicBezTo>
                  <a:close/>
                  <a:moveTo>
                    <a:pt x="844436" y="1509285"/>
                  </a:moveTo>
                  <a:lnTo>
                    <a:pt x="694964" y="1620908"/>
                  </a:lnTo>
                  <a:cubicBezTo>
                    <a:pt x="741160" y="1657811"/>
                    <a:pt x="790179" y="1694484"/>
                    <a:pt x="842630" y="1729447"/>
                  </a:cubicBezTo>
                  <a:cubicBezTo>
                    <a:pt x="840793" y="1693293"/>
                    <a:pt x="840343" y="1656790"/>
                    <a:pt x="840343" y="1620000"/>
                  </a:cubicBezTo>
                  <a:close/>
                  <a:moveTo>
                    <a:pt x="1434343" y="1361184"/>
                  </a:moveTo>
                  <a:cubicBezTo>
                    <a:pt x="1573534" y="1361184"/>
                    <a:pt x="1686371" y="1474021"/>
                    <a:pt x="1686371" y="1613212"/>
                  </a:cubicBezTo>
                  <a:cubicBezTo>
                    <a:pt x="1686371" y="1752403"/>
                    <a:pt x="1573534" y="1865240"/>
                    <a:pt x="1434343" y="1865240"/>
                  </a:cubicBezTo>
                  <a:cubicBezTo>
                    <a:pt x="1295152" y="1865240"/>
                    <a:pt x="1182315" y="1752403"/>
                    <a:pt x="1182315" y="1613212"/>
                  </a:cubicBezTo>
                  <a:cubicBezTo>
                    <a:pt x="1182315" y="1474021"/>
                    <a:pt x="1295152" y="1361184"/>
                    <a:pt x="1434343" y="1361184"/>
                  </a:cubicBezTo>
                  <a:close/>
                  <a:moveTo>
                    <a:pt x="1433770" y="1149513"/>
                  </a:moveTo>
                  <a:cubicBezTo>
                    <a:pt x="1365445" y="1183896"/>
                    <a:pt x="1296585" y="1221489"/>
                    <a:pt x="1227343" y="1261466"/>
                  </a:cubicBezTo>
                  <a:lnTo>
                    <a:pt x="1027157" y="1384911"/>
                  </a:lnTo>
                  <a:cubicBezTo>
                    <a:pt x="1022222" y="1461370"/>
                    <a:pt x="1020343" y="1539922"/>
                    <a:pt x="1020343" y="1620000"/>
                  </a:cubicBezTo>
                  <a:lnTo>
                    <a:pt x="1028287" y="1855786"/>
                  </a:lnTo>
                  <a:cubicBezTo>
                    <a:pt x="1091680" y="1898065"/>
                    <a:pt x="1158394" y="1938727"/>
                    <a:pt x="1227343" y="1978535"/>
                  </a:cubicBezTo>
                  <a:lnTo>
                    <a:pt x="1434916" y="2090488"/>
                  </a:lnTo>
                  <a:cubicBezTo>
                    <a:pt x="1503241" y="2056105"/>
                    <a:pt x="1572101" y="2018511"/>
                    <a:pt x="1641343" y="1978535"/>
                  </a:cubicBezTo>
                  <a:lnTo>
                    <a:pt x="1841530" y="1855090"/>
                  </a:lnTo>
                  <a:cubicBezTo>
                    <a:pt x="1846464" y="1778631"/>
                    <a:pt x="1848343" y="1700079"/>
                    <a:pt x="1848343" y="1620000"/>
                  </a:cubicBezTo>
                  <a:lnTo>
                    <a:pt x="1840399" y="1384214"/>
                  </a:lnTo>
                  <a:cubicBezTo>
                    <a:pt x="1777006" y="1341936"/>
                    <a:pt x="1710293" y="1301274"/>
                    <a:pt x="1641343" y="1261466"/>
                  </a:cubicBezTo>
                  <a:close/>
                  <a:moveTo>
                    <a:pt x="1065308" y="980650"/>
                  </a:moveTo>
                  <a:cubicBezTo>
                    <a:pt x="1056566" y="1038899"/>
                    <a:pt x="1049538" y="1099475"/>
                    <a:pt x="1043732" y="1161964"/>
                  </a:cubicBezTo>
                  <a:cubicBezTo>
                    <a:pt x="1074206" y="1142551"/>
                    <a:pt x="1105539" y="1123943"/>
                    <a:pt x="1137343" y="1105581"/>
                  </a:cubicBezTo>
                  <a:lnTo>
                    <a:pt x="1233271" y="1052839"/>
                  </a:lnTo>
                  <a:cubicBezTo>
                    <a:pt x="1176898" y="1024957"/>
                    <a:pt x="1120756" y="1000892"/>
                    <a:pt x="1065308" y="980650"/>
                  </a:cubicBezTo>
                  <a:close/>
                  <a:moveTo>
                    <a:pt x="1804814" y="980095"/>
                  </a:moveTo>
                  <a:cubicBezTo>
                    <a:pt x="1749321" y="1001726"/>
                    <a:pt x="1692469" y="1025646"/>
                    <a:pt x="1634800" y="1052200"/>
                  </a:cubicBezTo>
                  <a:cubicBezTo>
                    <a:pt x="1667149" y="1069046"/>
                    <a:pt x="1699234" y="1087043"/>
                    <a:pt x="1731343" y="1105581"/>
                  </a:cubicBezTo>
                  <a:lnTo>
                    <a:pt x="1826380" y="1162822"/>
                  </a:lnTo>
                  <a:cubicBezTo>
                    <a:pt x="1820738" y="1099825"/>
                    <a:pt x="1813359" y="1038819"/>
                    <a:pt x="1804814" y="980095"/>
                  </a:cubicBezTo>
                  <a:close/>
                  <a:moveTo>
                    <a:pt x="2432236" y="816002"/>
                  </a:moveTo>
                  <a:cubicBezTo>
                    <a:pt x="2308930" y="820546"/>
                    <a:pt x="2149627" y="855445"/>
                    <a:pt x="1968950" y="917446"/>
                  </a:cubicBezTo>
                  <a:cubicBezTo>
                    <a:pt x="1989749" y="1032703"/>
                    <a:pt x="2005463" y="1155596"/>
                    <a:pt x="2014941" y="1284167"/>
                  </a:cubicBezTo>
                  <a:cubicBezTo>
                    <a:pt x="2121232" y="1356780"/>
                    <a:pt x="2219808" y="1431548"/>
                    <a:pt x="2308918" y="1507322"/>
                  </a:cubicBezTo>
                  <a:cubicBezTo>
                    <a:pt x="2600162" y="1255150"/>
                    <a:pt x="2752317" y="1022798"/>
                    <a:pt x="2681420" y="900000"/>
                  </a:cubicBezTo>
                  <a:cubicBezTo>
                    <a:pt x="2645694" y="838121"/>
                    <a:pt x="2557557" y="811383"/>
                    <a:pt x="2432236" y="816002"/>
                  </a:cubicBezTo>
                  <a:close/>
                  <a:moveTo>
                    <a:pt x="436450" y="816001"/>
                  </a:moveTo>
                  <a:cubicBezTo>
                    <a:pt x="311129" y="811383"/>
                    <a:pt x="222992" y="838121"/>
                    <a:pt x="187266" y="900000"/>
                  </a:cubicBezTo>
                  <a:cubicBezTo>
                    <a:pt x="158404" y="949991"/>
                    <a:pt x="166508" y="1018139"/>
                    <a:pt x="206887" y="1097970"/>
                  </a:cubicBezTo>
                  <a:cubicBezTo>
                    <a:pt x="213842" y="1096217"/>
                    <a:pt x="221021" y="1095812"/>
                    <a:pt x="228294" y="1095812"/>
                  </a:cubicBezTo>
                  <a:cubicBezTo>
                    <a:pt x="334372" y="1095812"/>
                    <a:pt x="420366" y="1181806"/>
                    <a:pt x="420366" y="1287884"/>
                  </a:cubicBezTo>
                  <a:cubicBezTo>
                    <a:pt x="420366" y="1314219"/>
                    <a:pt x="415066" y="1339317"/>
                    <a:pt x="405427" y="1362148"/>
                  </a:cubicBezTo>
                  <a:cubicBezTo>
                    <a:pt x="450585" y="1410442"/>
                    <a:pt x="502437" y="1459559"/>
                    <a:pt x="559639" y="1509493"/>
                  </a:cubicBezTo>
                  <a:cubicBezTo>
                    <a:pt x="648020" y="1432341"/>
                    <a:pt x="746894" y="1357336"/>
                    <a:pt x="853451" y="1284376"/>
                  </a:cubicBezTo>
                  <a:cubicBezTo>
                    <a:pt x="863322" y="1155820"/>
                    <a:pt x="878792" y="1032881"/>
                    <a:pt x="901357" y="917930"/>
                  </a:cubicBezTo>
                  <a:cubicBezTo>
                    <a:pt x="719999" y="855651"/>
                    <a:pt x="560119" y="820559"/>
                    <a:pt x="436450" y="816001"/>
                  </a:cubicBezTo>
                  <a:close/>
                  <a:moveTo>
                    <a:pt x="1434343" y="180000"/>
                  </a:moveTo>
                  <a:cubicBezTo>
                    <a:pt x="1292548" y="180000"/>
                    <a:pt x="1167402" y="427948"/>
                    <a:pt x="1094661" y="806265"/>
                  </a:cubicBezTo>
                  <a:cubicBezTo>
                    <a:pt x="1204832" y="845548"/>
                    <a:pt x="1318864" y="893532"/>
                    <a:pt x="1434887" y="949272"/>
                  </a:cubicBezTo>
                  <a:cubicBezTo>
                    <a:pt x="1551037" y="893162"/>
                    <a:pt x="1665385" y="845301"/>
                    <a:pt x="1775658" y="805671"/>
                  </a:cubicBezTo>
                  <a:cubicBezTo>
                    <a:pt x="1751860" y="684885"/>
                    <a:pt x="1722886" y="577390"/>
                    <a:pt x="1688823" y="487405"/>
                  </a:cubicBezTo>
                  <a:cubicBezTo>
                    <a:pt x="1688009" y="487647"/>
                    <a:pt x="1687191" y="487652"/>
                    <a:pt x="1686371" y="487652"/>
                  </a:cubicBezTo>
                  <a:cubicBezTo>
                    <a:pt x="1580293" y="487652"/>
                    <a:pt x="1494299" y="401658"/>
                    <a:pt x="1494299" y="295580"/>
                  </a:cubicBezTo>
                  <a:cubicBezTo>
                    <a:pt x="1494299" y="264819"/>
                    <a:pt x="1501530" y="235747"/>
                    <a:pt x="1516122" y="210837"/>
                  </a:cubicBezTo>
                  <a:cubicBezTo>
                    <a:pt x="1490583" y="189985"/>
                    <a:pt x="1462798" y="180000"/>
                    <a:pt x="1434343" y="180000"/>
                  </a:cubicBezTo>
                  <a:close/>
                  <a:moveTo>
                    <a:pt x="1434343" y="0"/>
                  </a:moveTo>
                  <a:cubicBezTo>
                    <a:pt x="1509303" y="0"/>
                    <a:pt x="1581019" y="37868"/>
                    <a:pt x="1646062" y="107907"/>
                  </a:cubicBezTo>
                  <a:cubicBezTo>
                    <a:pt x="1659037" y="104972"/>
                    <a:pt x="1672533" y="103508"/>
                    <a:pt x="1686371" y="103508"/>
                  </a:cubicBezTo>
                  <a:cubicBezTo>
                    <a:pt x="1792449" y="103508"/>
                    <a:pt x="1878443" y="189502"/>
                    <a:pt x="1878443" y="295580"/>
                  </a:cubicBezTo>
                  <a:cubicBezTo>
                    <a:pt x="1878443" y="342831"/>
                    <a:pt x="1861381" y="386097"/>
                    <a:pt x="1831228" y="417985"/>
                  </a:cubicBezTo>
                  <a:cubicBezTo>
                    <a:pt x="1871860" y="515668"/>
                    <a:pt x="1906636" y="628220"/>
                    <a:pt x="1935357" y="752219"/>
                  </a:cubicBezTo>
                  <a:cubicBezTo>
                    <a:pt x="2379384" y="616814"/>
                    <a:pt x="2731816" y="627289"/>
                    <a:pt x="2837304" y="810000"/>
                  </a:cubicBezTo>
                  <a:cubicBezTo>
                    <a:pt x="2942793" y="992711"/>
                    <a:pt x="2775650" y="1303161"/>
                    <a:pt x="2436521" y="1620139"/>
                  </a:cubicBezTo>
                  <a:cubicBezTo>
                    <a:pt x="2775698" y="1936928"/>
                    <a:pt x="2942777" y="2247316"/>
                    <a:pt x="2837304" y="2430000"/>
                  </a:cubicBezTo>
                  <a:cubicBezTo>
                    <a:pt x="2771439" y="2544083"/>
                    <a:pt x="2609300" y="2591017"/>
                    <a:pt x="2388706" y="2577188"/>
                  </a:cubicBezTo>
                  <a:cubicBezTo>
                    <a:pt x="2358753" y="2639691"/>
                    <a:pt x="2294480" y="2681612"/>
                    <a:pt x="2220415" y="2681612"/>
                  </a:cubicBezTo>
                  <a:cubicBezTo>
                    <a:pt x="2122541" y="2681612"/>
                    <a:pt x="2041764" y="2608405"/>
                    <a:pt x="2030773" y="2513644"/>
                  </a:cubicBezTo>
                  <a:cubicBezTo>
                    <a:pt x="1999304" y="2506661"/>
                    <a:pt x="1967635" y="2497623"/>
                    <a:pt x="1935485" y="2487821"/>
                  </a:cubicBezTo>
                  <a:cubicBezTo>
                    <a:pt x="1830610" y="2940018"/>
                    <a:pt x="1645322" y="3240000"/>
                    <a:pt x="1434343" y="3240000"/>
                  </a:cubicBezTo>
                  <a:cubicBezTo>
                    <a:pt x="1223366" y="3240000"/>
                    <a:pt x="1038079" y="2940023"/>
                    <a:pt x="933330" y="2487781"/>
                  </a:cubicBezTo>
                  <a:cubicBezTo>
                    <a:pt x="489302" y="2623186"/>
                    <a:pt x="136870" y="2612712"/>
                    <a:pt x="31382" y="2430000"/>
                  </a:cubicBezTo>
                  <a:cubicBezTo>
                    <a:pt x="-74106" y="2247290"/>
                    <a:pt x="93037" y="1936840"/>
                    <a:pt x="432165" y="1619862"/>
                  </a:cubicBezTo>
                  <a:cubicBezTo>
                    <a:pt x="378689" y="1569916"/>
                    <a:pt x="329491" y="1520128"/>
                    <a:pt x="285801" y="1470219"/>
                  </a:cubicBezTo>
                  <a:cubicBezTo>
                    <a:pt x="267844" y="1476857"/>
                    <a:pt x="248431" y="1479956"/>
                    <a:pt x="228294" y="1479956"/>
                  </a:cubicBezTo>
                  <a:cubicBezTo>
                    <a:pt x="122216" y="1479956"/>
                    <a:pt x="36222" y="1393962"/>
                    <a:pt x="36222" y="1287884"/>
                  </a:cubicBezTo>
                  <a:cubicBezTo>
                    <a:pt x="36222" y="1246866"/>
                    <a:pt x="49080" y="1208850"/>
                    <a:pt x="73868" y="1179672"/>
                  </a:cubicBezTo>
                  <a:cubicBezTo>
                    <a:pt x="-4733" y="1033688"/>
                    <a:pt x="-23287" y="904690"/>
                    <a:pt x="31382" y="810000"/>
                  </a:cubicBezTo>
                  <a:cubicBezTo>
                    <a:pt x="136860" y="627306"/>
                    <a:pt x="489234" y="616816"/>
                    <a:pt x="933201" y="752179"/>
                  </a:cubicBezTo>
                  <a:cubicBezTo>
                    <a:pt x="1038076" y="299982"/>
                    <a:pt x="1223365" y="0"/>
                    <a:pt x="1434343"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rgbClr val="FFFFFF"/>
                </a:solidFill>
                <a:latin typeface="Lato"/>
                <a:ea typeface="Lato"/>
                <a:cs typeface="Lato"/>
                <a:sym typeface="Lato"/>
              </a:endParaRPr>
            </a:p>
          </p:txBody>
        </p:sp>
        <p:sp>
          <p:nvSpPr>
            <p:cNvPr id="339" name="Google Shape;339;p3"/>
            <p:cNvSpPr/>
            <p:nvPr/>
          </p:nvSpPr>
          <p:spPr>
            <a:xfrm>
              <a:off x="1995966" y="4176870"/>
              <a:ext cx="399082" cy="223562"/>
            </a:xfrm>
            <a:custGeom>
              <a:rect b="b" l="l" r="r" t="t"/>
              <a:pathLst>
                <a:path extrusionOk="0" h="2554996" w="4560938">
                  <a:moveTo>
                    <a:pt x="2315585" y="1351978"/>
                  </a:moveTo>
                  <a:lnTo>
                    <a:pt x="2315585" y="1608128"/>
                  </a:lnTo>
                  <a:cubicBezTo>
                    <a:pt x="2332000" y="1604085"/>
                    <a:pt x="2347685" y="1596777"/>
                    <a:pt x="2361832" y="1586519"/>
                  </a:cubicBezTo>
                  <a:cubicBezTo>
                    <a:pt x="2403345" y="1556419"/>
                    <a:pt x="2424829" y="1505846"/>
                    <a:pt x="2417675" y="1455070"/>
                  </a:cubicBezTo>
                  <a:cubicBezTo>
                    <a:pt x="2409025" y="1388817"/>
                    <a:pt x="2368208" y="1366470"/>
                    <a:pt x="2315585" y="1351978"/>
                  </a:cubicBezTo>
                  <a:close/>
                  <a:moveTo>
                    <a:pt x="3612086" y="989467"/>
                  </a:moveTo>
                  <a:cubicBezTo>
                    <a:pt x="3453010" y="989467"/>
                    <a:pt x="3324054" y="1118423"/>
                    <a:pt x="3324054" y="1277499"/>
                  </a:cubicBezTo>
                  <a:cubicBezTo>
                    <a:pt x="3324054" y="1436575"/>
                    <a:pt x="3453010" y="1565531"/>
                    <a:pt x="3612086" y="1565531"/>
                  </a:cubicBezTo>
                  <a:cubicBezTo>
                    <a:pt x="3771162" y="1565531"/>
                    <a:pt x="3900118" y="1436575"/>
                    <a:pt x="3900118" y="1277499"/>
                  </a:cubicBezTo>
                  <a:cubicBezTo>
                    <a:pt x="3900118" y="1118423"/>
                    <a:pt x="3771162" y="989467"/>
                    <a:pt x="3612086" y="989467"/>
                  </a:cubicBezTo>
                  <a:close/>
                  <a:moveTo>
                    <a:pt x="948854" y="989467"/>
                  </a:moveTo>
                  <a:cubicBezTo>
                    <a:pt x="789778" y="989467"/>
                    <a:pt x="660822" y="1118423"/>
                    <a:pt x="660822" y="1277499"/>
                  </a:cubicBezTo>
                  <a:cubicBezTo>
                    <a:pt x="660822" y="1436575"/>
                    <a:pt x="789778" y="1565531"/>
                    <a:pt x="948854" y="1565531"/>
                  </a:cubicBezTo>
                  <a:cubicBezTo>
                    <a:pt x="1107930" y="1565531"/>
                    <a:pt x="1236886" y="1436575"/>
                    <a:pt x="1236886" y="1277499"/>
                  </a:cubicBezTo>
                  <a:cubicBezTo>
                    <a:pt x="1236886" y="1118423"/>
                    <a:pt x="1107930" y="989467"/>
                    <a:pt x="948854" y="989467"/>
                  </a:cubicBezTo>
                  <a:close/>
                  <a:moveTo>
                    <a:pt x="2247651" y="946230"/>
                  </a:moveTo>
                  <a:cubicBezTo>
                    <a:pt x="2230469" y="950266"/>
                    <a:pt x="2214012" y="957763"/>
                    <a:pt x="2199233" y="968479"/>
                  </a:cubicBezTo>
                  <a:cubicBezTo>
                    <a:pt x="2157721" y="998579"/>
                    <a:pt x="2136236" y="1049152"/>
                    <a:pt x="2143390" y="1099928"/>
                  </a:cubicBezTo>
                  <a:cubicBezTo>
                    <a:pt x="2157154" y="1167662"/>
                    <a:pt x="2197550" y="1197656"/>
                    <a:pt x="2247651" y="1217102"/>
                  </a:cubicBezTo>
                  <a:close/>
                  <a:moveTo>
                    <a:pt x="2247651" y="785264"/>
                  </a:moveTo>
                  <a:lnTo>
                    <a:pt x="2315585" y="785264"/>
                  </a:lnTo>
                  <a:lnTo>
                    <a:pt x="2315585" y="832380"/>
                  </a:lnTo>
                  <a:cubicBezTo>
                    <a:pt x="2341411" y="835890"/>
                    <a:pt x="2366862" y="843587"/>
                    <a:pt x="2390991" y="855423"/>
                  </a:cubicBezTo>
                  <a:cubicBezTo>
                    <a:pt x="2474360" y="896319"/>
                    <a:pt x="2528313" y="979930"/>
                    <a:pt x="2531223" y="1072743"/>
                  </a:cubicBezTo>
                  <a:lnTo>
                    <a:pt x="2418963" y="1076264"/>
                  </a:lnTo>
                  <a:cubicBezTo>
                    <a:pt x="2417356" y="1025012"/>
                    <a:pt x="2387564" y="978842"/>
                    <a:pt x="2341528" y="956260"/>
                  </a:cubicBezTo>
                  <a:cubicBezTo>
                    <a:pt x="2333151" y="952151"/>
                    <a:pt x="2324486" y="948946"/>
                    <a:pt x="2315585" y="946938"/>
                  </a:cubicBezTo>
                  <a:lnTo>
                    <a:pt x="2315585" y="1239083"/>
                  </a:lnTo>
                  <a:cubicBezTo>
                    <a:pt x="2404308" y="1264638"/>
                    <a:pt x="2499083" y="1293869"/>
                    <a:pt x="2528899" y="1441205"/>
                  </a:cubicBezTo>
                  <a:cubicBezTo>
                    <a:pt x="2541347" y="1532528"/>
                    <a:pt x="2502457" y="1623287"/>
                    <a:pt x="2427762" y="1677447"/>
                  </a:cubicBezTo>
                  <a:cubicBezTo>
                    <a:pt x="2394006" y="1701923"/>
                    <a:pt x="2355419" y="1717125"/>
                    <a:pt x="2315585" y="1722661"/>
                  </a:cubicBezTo>
                  <a:lnTo>
                    <a:pt x="2315585" y="1769734"/>
                  </a:lnTo>
                  <a:lnTo>
                    <a:pt x="2247651" y="1769734"/>
                  </a:lnTo>
                  <a:lnTo>
                    <a:pt x="2247651" y="1722944"/>
                  </a:lnTo>
                  <a:cubicBezTo>
                    <a:pt x="2221084" y="1719537"/>
                    <a:pt x="2194881" y="1711743"/>
                    <a:pt x="2170074" y="1699575"/>
                  </a:cubicBezTo>
                  <a:cubicBezTo>
                    <a:pt x="2086705" y="1658679"/>
                    <a:pt x="2032752" y="1575069"/>
                    <a:pt x="2029842" y="1482255"/>
                  </a:cubicBezTo>
                  <a:lnTo>
                    <a:pt x="2142102" y="1478734"/>
                  </a:lnTo>
                  <a:cubicBezTo>
                    <a:pt x="2143709" y="1529986"/>
                    <a:pt x="2173501" y="1576156"/>
                    <a:pt x="2219537" y="1598738"/>
                  </a:cubicBezTo>
                  <a:cubicBezTo>
                    <a:pt x="2228602" y="1603184"/>
                    <a:pt x="2238004" y="1606573"/>
                    <a:pt x="2247651" y="1608616"/>
                  </a:cubicBezTo>
                  <a:lnTo>
                    <a:pt x="2247651" y="1335176"/>
                  </a:lnTo>
                  <a:cubicBezTo>
                    <a:pt x="2162261" y="1314127"/>
                    <a:pt x="2069489" y="1278142"/>
                    <a:pt x="2032173" y="1115597"/>
                  </a:cubicBezTo>
                  <a:cubicBezTo>
                    <a:pt x="2019217" y="1023646"/>
                    <a:pt x="2058125" y="932061"/>
                    <a:pt x="2133303" y="877552"/>
                  </a:cubicBezTo>
                  <a:cubicBezTo>
                    <a:pt x="2167670" y="852632"/>
                    <a:pt x="2207046" y="837325"/>
                    <a:pt x="2247651" y="832077"/>
                  </a:cubicBezTo>
                  <a:close/>
                  <a:moveTo>
                    <a:pt x="2280470" y="617534"/>
                  </a:moveTo>
                  <a:cubicBezTo>
                    <a:pt x="1915981" y="617534"/>
                    <a:pt x="1620504" y="913011"/>
                    <a:pt x="1620504" y="1277500"/>
                  </a:cubicBezTo>
                  <a:cubicBezTo>
                    <a:pt x="1620504" y="1641989"/>
                    <a:pt x="1915981" y="1937466"/>
                    <a:pt x="2280470" y="1937466"/>
                  </a:cubicBezTo>
                  <a:cubicBezTo>
                    <a:pt x="2644959" y="1937466"/>
                    <a:pt x="2940436" y="1641989"/>
                    <a:pt x="2940436" y="1277500"/>
                  </a:cubicBezTo>
                  <a:cubicBezTo>
                    <a:pt x="2940436" y="913011"/>
                    <a:pt x="2644959" y="617534"/>
                    <a:pt x="2280470" y="617534"/>
                  </a:cubicBezTo>
                  <a:close/>
                  <a:moveTo>
                    <a:pt x="284505" y="265281"/>
                  </a:moveTo>
                  <a:lnTo>
                    <a:pt x="4276434" y="265281"/>
                  </a:lnTo>
                  <a:lnTo>
                    <a:pt x="4276434" y="2289716"/>
                  </a:lnTo>
                  <a:lnTo>
                    <a:pt x="284505" y="2289716"/>
                  </a:lnTo>
                  <a:close/>
                  <a:moveTo>
                    <a:pt x="180344" y="148161"/>
                  </a:moveTo>
                  <a:lnTo>
                    <a:pt x="180344" y="2406836"/>
                  </a:lnTo>
                  <a:lnTo>
                    <a:pt x="4380595" y="2406836"/>
                  </a:lnTo>
                  <a:lnTo>
                    <a:pt x="4380595" y="148161"/>
                  </a:lnTo>
                  <a:close/>
                  <a:moveTo>
                    <a:pt x="0" y="0"/>
                  </a:moveTo>
                  <a:lnTo>
                    <a:pt x="4560938" y="0"/>
                  </a:lnTo>
                  <a:lnTo>
                    <a:pt x="4560938" y="2554996"/>
                  </a:lnTo>
                  <a:lnTo>
                    <a:pt x="0" y="2554996"/>
                  </a:lnTo>
                  <a:close/>
                </a:path>
              </a:pathLst>
            </a:cu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rgbClr val="FFFFFF"/>
                </a:solidFill>
                <a:latin typeface="Lato"/>
                <a:ea typeface="Lato"/>
                <a:cs typeface="Lato"/>
                <a:sym typeface="Lato"/>
              </a:endParaRPr>
            </a:p>
          </p:txBody>
        </p:sp>
      </p:grpSp>
      <p:sp>
        <p:nvSpPr>
          <p:cNvPr id="340" name="Google Shape;340;p3"/>
          <p:cNvSpPr txBox="1"/>
          <p:nvPr>
            <p:ph type="title"/>
          </p:nvPr>
        </p:nvSpPr>
        <p:spPr>
          <a:xfrm>
            <a:off x="439825" y="333800"/>
            <a:ext cx="7688700" cy="535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300"/>
              <a:buFont typeface="Arial"/>
              <a:buNone/>
            </a:pPr>
            <a:r>
              <a:rPr b="1" i="0" lang="en" sz="2300" u="none" cap="none" strike="noStrike">
                <a:solidFill>
                  <a:srgbClr val="000000"/>
                </a:solidFill>
                <a:latin typeface="Arial"/>
                <a:ea typeface="Arial"/>
                <a:cs typeface="Arial"/>
                <a:sym typeface="Arial"/>
              </a:rPr>
              <a:t>Problem Statement &amp; Solution </a:t>
            </a:r>
            <a:endParaRPr b="1" i="0" sz="2300" u="none" cap="none" strike="noStrik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44" name="Shape 344"/>
        <p:cNvGrpSpPr/>
        <p:nvPr/>
      </p:nvGrpSpPr>
      <p:grpSpPr>
        <a:xfrm>
          <a:off x="0" y="0"/>
          <a:ext cx="0" cy="0"/>
          <a:chOff x="0" y="0"/>
          <a:chExt cx="0" cy="0"/>
        </a:xfrm>
      </p:grpSpPr>
      <p:pic>
        <p:nvPicPr>
          <p:cNvPr id="345" name="Google Shape;345;p4"/>
          <p:cNvPicPr preferRelativeResize="0"/>
          <p:nvPr/>
        </p:nvPicPr>
        <p:blipFill rotWithShape="1">
          <a:blip r:embed="rId3">
            <a:alphaModFix/>
          </a:blip>
          <a:srcRect b="0" l="4421" r="4412" t="0"/>
          <a:stretch/>
        </p:blipFill>
        <p:spPr>
          <a:xfrm>
            <a:off x="0" y="-16837"/>
            <a:ext cx="9143998" cy="51771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pic>
        <p:nvPicPr>
          <p:cNvPr id="350" name="Google Shape;350;g27ebb3abf1f_0_23"/>
          <p:cNvPicPr preferRelativeResize="0"/>
          <p:nvPr/>
        </p:nvPicPr>
        <p:blipFill>
          <a:blip r:embed="rId3">
            <a:alphaModFix/>
          </a:blip>
          <a:stretch>
            <a:fillRect/>
          </a:stretch>
        </p:blipFill>
        <p:spPr>
          <a:xfrm>
            <a:off x="-64850" y="-9500"/>
            <a:ext cx="9208852" cy="51530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pic>
        <p:nvPicPr>
          <p:cNvPr id="355" name="Google Shape;355;g27ebb3abf1f_0_28"/>
          <p:cNvPicPr preferRelativeResize="0"/>
          <p:nvPr/>
        </p:nvPicPr>
        <p:blipFill>
          <a:blip r:embed="rId3">
            <a:alphaModFix/>
          </a:blip>
          <a:stretch>
            <a:fillRect/>
          </a:stretch>
        </p:blipFill>
        <p:spPr>
          <a:xfrm>
            <a:off x="0" y="0"/>
            <a:ext cx="9144003" cy="511671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sp>
        <p:nvSpPr>
          <p:cNvPr id="360" name="Google Shape;360;p5"/>
          <p:cNvSpPr txBox="1"/>
          <p:nvPr>
            <p:ph type="title"/>
          </p:nvPr>
        </p:nvSpPr>
        <p:spPr>
          <a:xfrm>
            <a:off x="352100" y="266450"/>
            <a:ext cx="7688700" cy="535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300"/>
              <a:buFont typeface="Arial"/>
              <a:buNone/>
            </a:pPr>
            <a:r>
              <a:rPr b="1" i="0" lang="en" sz="2300" u="none" cap="none" strike="noStrike">
                <a:solidFill>
                  <a:srgbClr val="000000"/>
                </a:solidFill>
                <a:latin typeface="Arial"/>
                <a:ea typeface="Arial"/>
                <a:cs typeface="Arial"/>
                <a:sym typeface="Arial"/>
              </a:rPr>
              <a:t>What is CPaaS MS Teams Direct Routing?</a:t>
            </a:r>
            <a:endParaRPr b="1" i="0" sz="2300" u="none" cap="none" strike="noStrike">
              <a:solidFill>
                <a:srgbClr val="000000"/>
              </a:solidFill>
              <a:latin typeface="Arial"/>
              <a:ea typeface="Arial"/>
              <a:cs typeface="Arial"/>
              <a:sym typeface="Arial"/>
            </a:endParaRPr>
          </a:p>
        </p:txBody>
      </p:sp>
      <p:sp>
        <p:nvSpPr>
          <p:cNvPr id="361" name="Google Shape;361;p5"/>
          <p:cNvSpPr txBox="1"/>
          <p:nvPr/>
        </p:nvSpPr>
        <p:spPr>
          <a:xfrm>
            <a:off x="1956538" y="1568800"/>
            <a:ext cx="10173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chemeClr val="accent2"/>
                </a:solidFill>
                <a:latin typeface="Lato"/>
                <a:ea typeface="Lato"/>
                <a:cs typeface="Lato"/>
                <a:sym typeface="Lato"/>
              </a:rPr>
              <a:t>Internal</a:t>
            </a:r>
            <a:endParaRPr b="1" i="0" sz="1400" u="none" cap="none" strike="noStrike">
              <a:solidFill>
                <a:schemeClr val="accent2"/>
              </a:solidFill>
              <a:latin typeface="Lato"/>
              <a:ea typeface="Lato"/>
              <a:cs typeface="Lato"/>
              <a:sym typeface="Lato"/>
            </a:endParaRPr>
          </a:p>
        </p:txBody>
      </p:sp>
      <p:sp>
        <p:nvSpPr>
          <p:cNvPr id="362" name="Google Shape;362;p5"/>
          <p:cNvSpPr txBox="1"/>
          <p:nvPr/>
        </p:nvSpPr>
        <p:spPr>
          <a:xfrm>
            <a:off x="2915150" y="1568800"/>
            <a:ext cx="10173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chemeClr val="accent2"/>
                </a:solidFill>
                <a:latin typeface="Lato"/>
                <a:ea typeface="Lato"/>
                <a:cs typeface="Lato"/>
                <a:sym typeface="Lato"/>
              </a:rPr>
              <a:t>External</a:t>
            </a:r>
            <a:endParaRPr b="1" i="0" sz="1400" u="none" cap="none" strike="noStrike">
              <a:solidFill>
                <a:schemeClr val="accent2"/>
              </a:solidFill>
              <a:latin typeface="Lato"/>
              <a:ea typeface="Lato"/>
              <a:cs typeface="Lato"/>
              <a:sym typeface="Lato"/>
            </a:endParaRPr>
          </a:p>
        </p:txBody>
      </p:sp>
      <p:cxnSp>
        <p:nvCxnSpPr>
          <p:cNvPr id="363" name="Google Shape;363;p5"/>
          <p:cNvCxnSpPr/>
          <p:nvPr/>
        </p:nvCxnSpPr>
        <p:spPr>
          <a:xfrm>
            <a:off x="2402938" y="1767875"/>
            <a:ext cx="0" cy="2532000"/>
          </a:xfrm>
          <a:prstGeom prst="straightConnector1">
            <a:avLst/>
          </a:prstGeom>
          <a:noFill/>
          <a:ln cap="flat" cmpd="sng" w="9525">
            <a:solidFill>
              <a:schemeClr val="dk2"/>
            </a:solidFill>
            <a:prstDash val="dash"/>
            <a:round/>
            <a:headEnd len="sm" w="sm" type="none"/>
            <a:tailEnd len="sm" w="sm" type="none"/>
          </a:ln>
        </p:spPr>
      </p:cxnSp>
      <p:sp>
        <p:nvSpPr>
          <p:cNvPr id="364" name="Google Shape;364;p5"/>
          <p:cNvSpPr/>
          <p:nvPr/>
        </p:nvSpPr>
        <p:spPr>
          <a:xfrm>
            <a:off x="407788" y="1389125"/>
            <a:ext cx="4114800" cy="3289500"/>
          </a:xfrm>
          <a:prstGeom prst="roundRect">
            <a:avLst>
              <a:gd fmla="val 16667" name="adj"/>
            </a:avLst>
          </a:prstGeom>
          <a:solidFill>
            <a:schemeClr val="lt1"/>
          </a:solidFill>
          <a:ln cap="flat" cmpd="sng" w="19050">
            <a:solidFill>
              <a:schemeClr val="dk2"/>
            </a:solidFill>
            <a:prstDash val="lgDashDot"/>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 name="Google Shape;365;p5"/>
          <p:cNvSpPr/>
          <p:nvPr/>
        </p:nvSpPr>
        <p:spPr>
          <a:xfrm>
            <a:off x="4621413" y="1387925"/>
            <a:ext cx="4114800" cy="3291900"/>
          </a:xfrm>
          <a:prstGeom prst="roundRect">
            <a:avLst>
              <a:gd fmla="val 16667"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66" name="Google Shape;366;p5"/>
          <p:cNvPicPr preferRelativeResize="0"/>
          <p:nvPr/>
        </p:nvPicPr>
        <p:blipFill rotWithShape="1">
          <a:blip r:embed="rId3">
            <a:alphaModFix/>
          </a:blip>
          <a:srcRect b="4286" l="0" r="9566" t="0"/>
          <a:stretch/>
        </p:blipFill>
        <p:spPr>
          <a:xfrm>
            <a:off x="2076125" y="1742401"/>
            <a:ext cx="2171775" cy="2582950"/>
          </a:xfrm>
          <a:prstGeom prst="rect">
            <a:avLst/>
          </a:prstGeom>
          <a:noFill/>
          <a:ln>
            <a:noFill/>
          </a:ln>
        </p:spPr>
      </p:pic>
      <p:pic>
        <p:nvPicPr>
          <p:cNvPr id="367" name="Google Shape;367;p5"/>
          <p:cNvPicPr preferRelativeResize="0"/>
          <p:nvPr/>
        </p:nvPicPr>
        <p:blipFill rotWithShape="1">
          <a:blip r:embed="rId4">
            <a:alphaModFix/>
          </a:blip>
          <a:srcRect b="7070" l="9107" r="0" t="0"/>
          <a:stretch/>
        </p:blipFill>
        <p:spPr>
          <a:xfrm>
            <a:off x="4953750" y="1742400"/>
            <a:ext cx="1921100" cy="2532001"/>
          </a:xfrm>
          <a:prstGeom prst="rect">
            <a:avLst/>
          </a:prstGeom>
          <a:noFill/>
          <a:ln>
            <a:noFill/>
          </a:ln>
        </p:spPr>
      </p:pic>
      <p:sp>
        <p:nvSpPr>
          <p:cNvPr id="368" name="Google Shape;368;p5"/>
          <p:cNvSpPr/>
          <p:nvPr/>
        </p:nvSpPr>
        <p:spPr>
          <a:xfrm>
            <a:off x="7081625" y="2149775"/>
            <a:ext cx="1506900" cy="1518300"/>
          </a:xfrm>
          <a:prstGeom prst="roundRect">
            <a:avLst>
              <a:gd fmla="val 16667" name="adj"/>
            </a:avLst>
          </a:prstGeom>
          <a:solidFill>
            <a:schemeClr val="lt1"/>
          </a:solidFill>
          <a:ln cap="flat" cmpd="sng" w="28575">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Calibri"/>
                <a:ea typeface="Calibri"/>
                <a:cs typeface="Calibri"/>
                <a:sym typeface="Calibri"/>
              </a:rPr>
              <a:t>MS Teams Direct Routing enables businesses to make and receive PSTN calls to/from regular telephone number by simply using the MS Teams App.</a:t>
            </a:r>
            <a:endParaRPr b="1" i="0" sz="1000" u="none" cap="none" strike="noStrike">
              <a:solidFill>
                <a:srgbClr val="000000"/>
              </a:solidFill>
              <a:latin typeface="Calibri"/>
              <a:ea typeface="Calibri"/>
              <a:cs typeface="Calibri"/>
              <a:sym typeface="Calibri"/>
            </a:endParaRPr>
          </a:p>
        </p:txBody>
      </p:sp>
      <p:sp>
        <p:nvSpPr>
          <p:cNvPr id="369" name="Google Shape;369;p5"/>
          <p:cNvSpPr/>
          <p:nvPr/>
        </p:nvSpPr>
        <p:spPr>
          <a:xfrm>
            <a:off x="554200" y="2204825"/>
            <a:ext cx="1474500" cy="1408200"/>
          </a:xfrm>
          <a:prstGeom prst="roundRect">
            <a:avLst>
              <a:gd fmla="val 16667" name="adj"/>
            </a:avLst>
          </a:prstGeom>
          <a:solidFill>
            <a:schemeClr val="lt1"/>
          </a:solidFill>
          <a:ln cap="flat" cmpd="sng" w="2857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Calibri"/>
                <a:ea typeface="Calibri"/>
                <a:cs typeface="Calibri"/>
                <a:sym typeface="Calibri"/>
              </a:rPr>
              <a:t>Calls to other Teams users are free.</a:t>
            </a:r>
            <a:endParaRPr b="1" i="0" sz="10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000"/>
              <a:buFont typeface="Arial"/>
              <a:buNone/>
            </a:pPr>
            <a:r>
              <a:t/>
            </a:r>
            <a:endParaRPr b="1" i="0" sz="10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Calibri"/>
                <a:ea typeface="Calibri"/>
                <a:cs typeface="Calibri"/>
                <a:sym typeface="Calibri"/>
              </a:rPr>
              <a:t>But to make/receive telephone calls, a separate IP-PBX system is required</a:t>
            </a:r>
            <a:endParaRPr b="1" i="0" sz="1000" u="none" cap="none" strike="noStrike">
              <a:solidFill>
                <a:srgbClr val="000000"/>
              </a:solidFill>
              <a:latin typeface="Calibri"/>
              <a:ea typeface="Calibri"/>
              <a:cs typeface="Calibri"/>
              <a:sym typeface="Calibri"/>
            </a:endParaRPr>
          </a:p>
        </p:txBody>
      </p:sp>
      <p:sp>
        <p:nvSpPr>
          <p:cNvPr id="370" name="Google Shape;370;p5"/>
          <p:cNvSpPr txBox="1"/>
          <p:nvPr/>
        </p:nvSpPr>
        <p:spPr>
          <a:xfrm>
            <a:off x="594838" y="1491850"/>
            <a:ext cx="3740700" cy="3693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200"/>
              <a:buFont typeface="Arial"/>
              <a:buNone/>
            </a:pPr>
            <a:r>
              <a:rPr b="1" i="0" lang="en" sz="1200" u="none" cap="none" strike="noStrike">
                <a:solidFill>
                  <a:srgbClr val="0C15E6"/>
                </a:solidFill>
                <a:latin typeface="Calibri"/>
                <a:ea typeface="Calibri"/>
                <a:cs typeface="Calibri"/>
                <a:sym typeface="Calibri"/>
              </a:rPr>
              <a:t>MS Teams</a:t>
            </a:r>
            <a:r>
              <a:rPr b="0" i="0" lang="en" sz="1200" u="none" cap="none" strike="noStrike">
                <a:solidFill>
                  <a:srgbClr val="000000"/>
                </a:solidFill>
                <a:latin typeface="Calibri"/>
                <a:ea typeface="Calibri"/>
                <a:cs typeface="Calibri"/>
                <a:sym typeface="Calibri"/>
              </a:rPr>
              <a:t> with Standalone IP-PBX Setup for PSTN Calls</a:t>
            </a:r>
            <a:endParaRPr b="0" i="0" sz="1200" u="none" cap="none" strike="noStrike">
              <a:solidFill>
                <a:srgbClr val="000000"/>
              </a:solidFill>
              <a:latin typeface="Calibri"/>
              <a:ea typeface="Calibri"/>
              <a:cs typeface="Calibri"/>
              <a:sym typeface="Calibri"/>
            </a:endParaRPr>
          </a:p>
        </p:txBody>
      </p:sp>
      <p:sp>
        <p:nvSpPr>
          <p:cNvPr id="371" name="Google Shape;371;p5"/>
          <p:cNvSpPr txBox="1"/>
          <p:nvPr/>
        </p:nvSpPr>
        <p:spPr>
          <a:xfrm>
            <a:off x="5085526" y="1491850"/>
            <a:ext cx="3429300" cy="3693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200"/>
              <a:buFont typeface="Arial"/>
              <a:buNone/>
            </a:pPr>
            <a:r>
              <a:rPr b="1" i="0" lang="en" sz="1200" u="none" cap="none" strike="noStrike">
                <a:solidFill>
                  <a:srgbClr val="0C15E6"/>
                </a:solidFill>
                <a:latin typeface="Calibri"/>
                <a:ea typeface="Calibri"/>
                <a:cs typeface="Calibri"/>
                <a:sym typeface="Calibri"/>
              </a:rPr>
              <a:t>MS Teams</a:t>
            </a:r>
            <a:r>
              <a:rPr b="0" i="0" lang="en" sz="1200" u="none" cap="none" strike="noStrike">
                <a:solidFill>
                  <a:srgbClr val="000000"/>
                </a:solidFill>
                <a:latin typeface="Calibri"/>
                <a:ea typeface="Calibri"/>
                <a:cs typeface="Calibri"/>
                <a:sym typeface="Calibri"/>
              </a:rPr>
              <a:t> +</a:t>
            </a:r>
            <a:r>
              <a:rPr b="1" i="0" lang="en" sz="1200" u="none" cap="none" strike="noStrike">
                <a:solidFill>
                  <a:srgbClr val="C00000"/>
                </a:solidFill>
                <a:latin typeface="Calibri"/>
                <a:ea typeface="Calibri"/>
                <a:cs typeface="Calibri"/>
                <a:sym typeface="Calibri"/>
              </a:rPr>
              <a:t> CPaaS</a:t>
            </a:r>
            <a:r>
              <a:rPr b="0" i="0" lang="en" sz="1200" u="none" cap="none" strike="noStrike">
                <a:solidFill>
                  <a:srgbClr val="000000"/>
                </a:solidFill>
                <a:latin typeface="Calibri"/>
                <a:ea typeface="Calibri"/>
                <a:cs typeface="Calibri"/>
                <a:sym typeface="Calibri"/>
              </a:rPr>
              <a:t> </a:t>
            </a:r>
            <a:r>
              <a:rPr b="1" i="0" lang="en" sz="1200" u="none" cap="none" strike="noStrike">
                <a:solidFill>
                  <a:srgbClr val="C00000"/>
                </a:solidFill>
                <a:latin typeface="Calibri"/>
                <a:ea typeface="Calibri"/>
                <a:cs typeface="Calibri"/>
                <a:sym typeface="Calibri"/>
              </a:rPr>
              <a:t>MS Teams Direct Routing</a:t>
            </a:r>
            <a:endParaRPr b="1" i="0" sz="1200" u="none" cap="none" strike="noStrike">
              <a:solidFill>
                <a:srgbClr val="C00000"/>
              </a:solidFill>
              <a:latin typeface="Calibri"/>
              <a:ea typeface="Calibri"/>
              <a:cs typeface="Calibri"/>
              <a:sym typeface="Calibri"/>
            </a:endParaRPr>
          </a:p>
        </p:txBody>
      </p:sp>
      <p:sp>
        <p:nvSpPr>
          <p:cNvPr id="372" name="Google Shape;372;p5"/>
          <p:cNvSpPr txBox="1"/>
          <p:nvPr/>
        </p:nvSpPr>
        <p:spPr>
          <a:xfrm>
            <a:off x="1985188" y="1017850"/>
            <a:ext cx="9600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1" i="0" lang="en" sz="1600" u="none" cap="none" strike="noStrike">
                <a:solidFill>
                  <a:schemeClr val="dk1"/>
                </a:solidFill>
                <a:latin typeface="Lato"/>
                <a:ea typeface="Lato"/>
                <a:cs typeface="Lato"/>
                <a:sym typeface="Lato"/>
              </a:rPr>
              <a:t>BEFORE</a:t>
            </a:r>
            <a:endParaRPr b="1" i="0" sz="1600" u="none" cap="none" strike="noStrike">
              <a:solidFill>
                <a:schemeClr val="dk1"/>
              </a:solidFill>
              <a:latin typeface="Lato"/>
              <a:ea typeface="Lato"/>
              <a:cs typeface="Lato"/>
              <a:sym typeface="Lato"/>
            </a:endParaRPr>
          </a:p>
        </p:txBody>
      </p:sp>
      <p:sp>
        <p:nvSpPr>
          <p:cNvPr id="373" name="Google Shape;373;p5"/>
          <p:cNvSpPr txBox="1"/>
          <p:nvPr/>
        </p:nvSpPr>
        <p:spPr>
          <a:xfrm>
            <a:off x="6198813" y="1020025"/>
            <a:ext cx="9600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600"/>
              <a:buFont typeface="Arial"/>
              <a:buNone/>
            </a:pPr>
            <a:r>
              <a:rPr b="1" i="0" lang="en" sz="1600" u="none" cap="none" strike="noStrike">
                <a:solidFill>
                  <a:srgbClr val="C00000"/>
                </a:solidFill>
                <a:latin typeface="Lato"/>
                <a:ea typeface="Lato"/>
                <a:cs typeface="Lato"/>
                <a:sym typeface="Lato"/>
              </a:rPr>
              <a:t>AFTER</a:t>
            </a:r>
            <a:endParaRPr b="1" i="0" sz="1600" u="none" cap="none" strike="noStrike">
              <a:solidFill>
                <a:srgbClr val="C00000"/>
              </a:solidFill>
              <a:latin typeface="Lato"/>
              <a:ea typeface="Lato"/>
              <a:cs typeface="Lato"/>
              <a:sym typeface="Lato"/>
            </a:endParaRPr>
          </a:p>
        </p:txBody>
      </p:sp>
      <p:sp>
        <p:nvSpPr>
          <p:cNvPr id="374" name="Google Shape;374;p5"/>
          <p:cNvSpPr txBox="1"/>
          <p:nvPr/>
        </p:nvSpPr>
        <p:spPr>
          <a:xfrm>
            <a:off x="6103550" y="2149775"/>
            <a:ext cx="7713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rgbClr val="C00000"/>
                </a:solidFill>
              </a:rPr>
              <a:t>CPaaS</a:t>
            </a:r>
            <a:endParaRPr b="1" sz="1000">
              <a:solidFill>
                <a:srgbClr val="C00000"/>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sp>
        <p:nvSpPr>
          <p:cNvPr id="379" name="Google Shape;379;p6"/>
          <p:cNvSpPr txBox="1"/>
          <p:nvPr>
            <p:ph type="title"/>
          </p:nvPr>
        </p:nvSpPr>
        <p:spPr>
          <a:xfrm>
            <a:off x="195700" y="241750"/>
            <a:ext cx="7688700" cy="535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300"/>
              <a:buFont typeface="Arial"/>
              <a:buNone/>
            </a:pPr>
            <a:r>
              <a:rPr b="1" i="0" lang="en" sz="2300" u="none" cap="none" strike="noStrike">
                <a:solidFill>
                  <a:srgbClr val="000000"/>
                </a:solidFill>
                <a:latin typeface="Arial"/>
                <a:ea typeface="Arial"/>
                <a:cs typeface="Arial"/>
                <a:sym typeface="Arial"/>
              </a:rPr>
              <a:t>Key Features</a:t>
            </a:r>
            <a:endParaRPr b="1" i="0" sz="2300" u="none" cap="none" strike="noStrike">
              <a:solidFill>
                <a:srgbClr val="000000"/>
              </a:solidFill>
              <a:latin typeface="Arial"/>
              <a:ea typeface="Arial"/>
              <a:cs typeface="Arial"/>
              <a:sym typeface="Arial"/>
            </a:endParaRPr>
          </a:p>
        </p:txBody>
      </p:sp>
      <p:sp>
        <p:nvSpPr>
          <p:cNvPr id="380" name="Google Shape;380;p6"/>
          <p:cNvSpPr txBox="1"/>
          <p:nvPr>
            <p:ph idx="1" type="body"/>
          </p:nvPr>
        </p:nvSpPr>
        <p:spPr>
          <a:xfrm>
            <a:off x="1115850" y="884300"/>
            <a:ext cx="6912300" cy="420600"/>
          </a:xfrm>
          <a:prstGeom prst="rect">
            <a:avLst/>
          </a:prstGeom>
          <a:noFill/>
          <a:ln>
            <a:noFill/>
          </a:ln>
        </p:spPr>
        <p:txBody>
          <a:bodyPr anchorCtr="0" anchor="ctr" bIns="91425" lIns="91425" spcFirstLastPara="1" rIns="91425" wrap="square" tIns="91425">
            <a:noAutofit/>
          </a:bodyPr>
          <a:lstStyle/>
          <a:p>
            <a:pPr indent="0" lvl="0" marL="0" marR="0" rtl="0" algn="ctr">
              <a:lnSpc>
                <a:spcPct val="95000"/>
              </a:lnSpc>
              <a:spcBef>
                <a:spcPts val="0"/>
              </a:spcBef>
              <a:spcAft>
                <a:spcPts val="0"/>
              </a:spcAft>
              <a:buClr>
                <a:srgbClr val="000000"/>
              </a:buClr>
              <a:buSzPts val="1400"/>
              <a:buFont typeface="Arial"/>
              <a:buNone/>
            </a:pPr>
            <a:r>
              <a:rPr b="1" i="0" lang="en" sz="1400" u="none" cap="none" strike="noStrike">
                <a:solidFill>
                  <a:srgbClr val="19A5BE"/>
                </a:solidFill>
                <a:latin typeface="Calibri"/>
                <a:ea typeface="Calibri"/>
                <a:cs typeface="Calibri"/>
                <a:sym typeface="Calibri"/>
              </a:rPr>
              <a:t>As a cutting-edge communications solution, CPaaS MS Teams Direct Routing leverages advanced call features for businesses </a:t>
            </a:r>
            <a:endParaRPr b="0" i="0" sz="1000" u="none" cap="none" strike="noStrike">
              <a:solidFill>
                <a:srgbClr val="0000FF"/>
              </a:solidFill>
              <a:latin typeface="Calibri"/>
              <a:ea typeface="Calibri"/>
              <a:cs typeface="Calibri"/>
              <a:sym typeface="Calibri"/>
            </a:endParaRPr>
          </a:p>
        </p:txBody>
      </p:sp>
      <p:grpSp>
        <p:nvGrpSpPr>
          <p:cNvPr id="381" name="Google Shape;381;p6"/>
          <p:cNvGrpSpPr/>
          <p:nvPr/>
        </p:nvGrpSpPr>
        <p:grpSpPr>
          <a:xfrm>
            <a:off x="2632887" y="1582985"/>
            <a:ext cx="3878244" cy="3405847"/>
            <a:chOff x="3438075" y="1549588"/>
            <a:chExt cx="5406725" cy="5116188"/>
          </a:xfrm>
        </p:grpSpPr>
        <p:pic>
          <p:nvPicPr>
            <p:cNvPr id="382" name="Google Shape;382;p6"/>
            <p:cNvPicPr preferRelativeResize="0"/>
            <p:nvPr/>
          </p:nvPicPr>
          <p:blipFill>
            <a:blip r:embed="rId3">
              <a:alphaModFix/>
            </a:blip>
            <a:stretch>
              <a:fillRect/>
            </a:stretch>
          </p:blipFill>
          <p:spPr>
            <a:xfrm>
              <a:off x="5178800" y="3292700"/>
              <a:ext cx="1834300" cy="1730475"/>
            </a:xfrm>
            <a:prstGeom prst="rect">
              <a:avLst/>
            </a:prstGeom>
            <a:noFill/>
            <a:ln>
              <a:noFill/>
            </a:ln>
          </p:spPr>
        </p:pic>
        <p:pic>
          <p:nvPicPr>
            <p:cNvPr id="383" name="Google Shape;383;p6"/>
            <p:cNvPicPr preferRelativeResize="0"/>
            <p:nvPr/>
          </p:nvPicPr>
          <p:blipFill>
            <a:blip r:embed="rId4">
              <a:alphaModFix/>
            </a:blip>
            <a:stretch>
              <a:fillRect/>
            </a:stretch>
          </p:blipFill>
          <p:spPr>
            <a:xfrm>
              <a:off x="5665200" y="1549588"/>
              <a:ext cx="903775" cy="951338"/>
            </a:xfrm>
            <a:prstGeom prst="rect">
              <a:avLst/>
            </a:prstGeom>
            <a:noFill/>
            <a:ln>
              <a:noFill/>
            </a:ln>
          </p:spPr>
        </p:pic>
        <p:pic>
          <p:nvPicPr>
            <p:cNvPr id="384" name="Google Shape;384;p6"/>
            <p:cNvPicPr preferRelativeResize="0"/>
            <p:nvPr/>
          </p:nvPicPr>
          <p:blipFill>
            <a:blip r:embed="rId5">
              <a:alphaModFix/>
            </a:blip>
            <a:stretch>
              <a:fillRect/>
            </a:stretch>
          </p:blipFill>
          <p:spPr>
            <a:xfrm>
              <a:off x="4144325" y="1987326"/>
              <a:ext cx="903775" cy="951338"/>
            </a:xfrm>
            <a:prstGeom prst="rect">
              <a:avLst/>
            </a:prstGeom>
            <a:noFill/>
            <a:ln>
              <a:noFill/>
            </a:ln>
          </p:spPr>
        </p:pic>
        <p:pic>
          <p:nvPicPr>
            <p:cNvPr id="385" name="Google Shape;385;p6"/>
            <p:cNvPicPr preferRelativeResize="0"/>
            <p:nvPr/>
          </p:nvPicPr>
          <p:blipFill>
            <a:blip r:embed="rId6">
              <a:alphaModFix/>
            </a:blip>
            <a:stretch>
              <a:fillRect/>
            </a:stretch>
          </p:blipFill>
          <p:spPr>
            <a:xfrm>
              <a:off x="6568975" y="5714450"/>
              <a:ext cx="903775" cy="951325"/>
            </a:xfrm>
            <a:prstGeom prst="rect">
              <a:avLst/>
            </a:prstGeom>
            <a:noFill/>
            <a:ln>
              <a:noFill/>
            </a:ln>
          </p:spPr>
        </p:pic>
        <p:pic>
          <p:nvPicPr>
            <p:cNvPr id="386" name="Google Shape;386;p6"/>
            <p:cNvPicPr preferRelativeResize="0"/>
            <p:nvPr/>
          </p:nvPicPr>
          <p:blipFill>
            <a:blip r:embed="rId7">
              <a:alphaModFix/>
            </a:blip>
            <a:stretch>
              <a:fillRect/>
            </a:stretch>
          </p:blipFill>
          <p:spPr>
            <a:xfrm>
              <a:off x="7186076" y="1822264"/>
              <a:ext cx="903775" cy="951338"/>
            </a:xfrm>
            <a:prstGeom prst="rect">
              <a:avLst/>
            </a:prstGeom>
            <a:noFill/>
            <a:ln>
              <a:noFill/>
            </a:ln>
          </p:spPr>
        </p:pic>
        <p:pic>
          <p:nvPicPr>
            <p:cNvPr id="387" name="Google Shape;387;p6"/>
            <p:cNvPicPr preferRelativeResize="0"/>
            <p:nvPr/>
          </p:nvPicPr>
          <p:blipFill>
            <a:blip r:embed="rId8">
              <a:alphaModFix/>
            </a:blip>
            <a:stretch>
              <a:fillRect/>
            </a:stretch>
          </p:blipFill>
          <p:spPr>
            <a:xfrm>
              <a:off x="7941025" y="3292688"/>
              <a:ext cx="903775" cy="951338"/>
            </a:xfrm>
            <a:prstGeom prst="rect">
              <a:avLst/>
            </a:prstGeom>
            <a:noFill/>
            <a:ln>
              <a:noFill/>
            </a:ln>
          </p:spPr>
        </p:pic>
        <p:pic>
          <p:nvPicPr>
            <p:cNvPr id="388" name="Google Shape;388;p6"/>
            <p:cNvPicPr preferRelativeResize="0"/>
            <p:nvPr/>
          </p:nvPicPr>
          <p:blipFill>
            <a:blip r:embed="rId9">
              <a:alphaModFix/>
            </a:blip>
            <a:stretch>
              <a:fillRect/>
            </a:stretch>
          </p:blipFill>
          <p:spPr>
            <a:xfrm>
              <a:off x="7813525" y="4763114"/>
              <a:ext cx="903775" cy="951338"/>
            </a:xfrm>
            <a:prstGeom prst="rect">
              <a:avLst/>
            </a:prstGeom>
            <a:noFill/>
            <a:ln>
              <a:noFill/>
            </a:ln>
          </p:spPr>
        </p:pic>
        <p:pic>
          <p:nvPicPr>
            <p:cNvPr id="389" name="Google Shape;389;p6"/>
            <p:cNvPicPr preferRelativeResize="0"/>
            <p:nvPr/>
          </p:nvPicPr>
          <p:blipFill>
            <a:blip r:embed="rId10">
              <a:alphaModFix/>
            </a:blip>
            <a:stretch>
              <a:fillRect/>
            </a:stretch>
          </p:blipFill>
          <p:spPr>
            <a:xfrm>
              <a:off x="4665875" y="5714439"/>
              <a:ext cx="903775" cy="951338"/>
            </a:xfrm>
            <a:prstGeom prst="rect">
              <a:avLst/>
            </a:prstGeom>
            <a:noFill/>
            <a:ln>
              <a:noFill/>
            </a:ln>
          </p:spPr>
        </p:pic>
        <p:pic>
          <p:nvPicPr>
            <p:cNvPr id="390" name="Google Shape;390;p6"/>
            <p:cNvPicPr preferRelativeResize="0"/>
            <p:nvPr/>
          </p:nvPicPr>
          <p:blipFill>
            <a:blip r:embed="rId11">
              <a:alphaModFix/>
            </a:blip>
            <a:stretch>
              <a:fillRect/>
            </a:stretch>
          </p:blipFill>
          <p:spPr>
            <a:xfrm>
              <a:off x="3474600" y="4763113"/>
              <a:ext cx="903775" cy="951338"/>
            </a:xfrm>
            <a:prstGeom prst="rect">
              <a:avLst/>
            </a:prstGeom>
            <a:noFill/>
            <a:ln>
              <a:noFill/>
            </a:ln>
          </p:spPr>
        </p:pic>
        <p:pic>
          <p:nvPicPr>
            <p:cNvPr id="391" name="Google Shape;391;p6"/>
            <p:cNvPicPr preferRelativeResize="0"/>
            <p:nvPr/>
          </p:nvPicPr>
          <p:blipFill>
            <a:blip r:embed="rId12">
              <a:alphaModFix/>
            </a:blip>
            <a:stretch>
              <a:fillRect/>
            </a:stretch>
          </p:blipFill>
          <p:spPr>
            <a:xfrm>
              <a:off x="3438075" y="3411039"/>
              <a:ext cx="903775" cy="951338"/>
            </a:xfrm>
            <a:prstGeom prst="rect">
              <a:avLst/>
            </a:prstGeom>
            <a:noFill/>
            <a:ln>
              <a:noFill/>
            </a:ln>
          </p:spPr>
        </p:pic>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sp>
        <p:nvSpPr>
          <p:cNvPr id="396" name="Google Shape;396;p7"/>
          <p:cNvSpPr txBox="1"/>
          <p:nvPr>
            <p:ph type="title"/>
          </p:nvPr>
        </p:nvSpPr>
        <p:spPr>
          <a:xfrm>
            <a:off x="277726" y="330100"/>
            <a:ext cx="8248800" cy="535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300"/>
              <a:buFont typeface="Arial"/>
              <a:buNone/>
            </a:pPr>
            <a:r>
              <a:rPr b="1" i="0" lang="en" sz="2300" u="none" cap="none" strike="noStrike">
                <a:solidFill>
                  <a:srgbClr val="000000"/>
                </a:solidFill>
                <a:latin typeface="Arial"/>
                <a:ea typeface="Arial"/>
                <a:cs typeface="Arial"/>
                <a:sym typeface="Arial"/>
              </a:rPr>
              <a:t>Value Propositions</a:t>
            </a:r>
            <a:endParaRPr b="1" i="0" sz="2300" u="none" cap="none" strike="noStrike">
              <a:solidFill>
                <a:srgbClr val="000000"/>
              </a:solidFill>
              <a:latin typeface="Arial"/>
              <a:ea typeface="Arial"/>
              <a:cs typeface="Arial"/>
              <a:sym typeface="Arial"/>
            </a:endParaRPr>
          </a:p>
        </p:txBody>
      </p:sp>
      <p:sp>
        <p:nvSpPr>
          <p:cNvPr id="397" name="Google Shape;397;p7"/>
          <p:cNvSpPr txBox="1"/>
          <p:nvPr/>
        </p:nvSpPr>
        <p:spPr>
          <a:xfrm>
            <a:off x="602017" y="1130438"/>
            <a:ext cx="79245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000"/>
              <a:buFont typeface="Arial"/>
              <a:buNone/>
            </a:pPr>
            <a:r>
              <a:rPr b="1" i="0" lang="en" sz="2000" u="none" cap="none" strike="noStrike">
                <a:solidFill>
                  <a:srgbClr val="C00000"/>
                </a:solidFill>
                <a:latin typeface="Calibri"/>
                <a:ea typeface="Calibri"/>
                <a:cs typeface="Calibri"/>
                <a:sym typeface="Calibri"/>
              </a:rPr>
              <a:t>Make Remote Working to a Whole new level!</a:t>
            </a:r>
            <a:endParaRPr b="1" i="0" sz="2000" u="none" cap="none" strike="noStrike">
              <a:solidFill>
                <a:srgbClr val="C00000"/>
              </a:solidFill>
              <a:latin typeface="Calibri"/>
              <a:ea typeface="Calibri"/>
              <a:cs typeface="Calibri"/>
              <a:sym typeface="Calibri"/>
            </a:endParaRPr>
          </a:p>
        </p:txBody>
      </p:sp>
      <p:pic>
        <p:nvPicPr>
          <p:cNvPr id="398" name="Google Shape;398;p7"/>
          <p:cNvPicPr preferRelativeResize="0"/>
          <p:nvPr/>
        </p:nvPicPr>
        <p:blipFill rotWithShape="1">
          <a:blip r:embed="rId3">
            <a:alphaModFix/>
          </a:blip>
          <a:srcRect b="0" l="0" r="0" t="0"/>
          <a:stretch/>
        </p:blipFill>
        <p:spPr>
          <a:xfrm>
            <a:off x="528083" y="1705517"/>
            <a:ext cx="2560317" cy="1737359"/>
          </a:xfrm>
          <a:prstGeom prst="rect">
            <a:avLst/>
          </a:prstGeom>
          <a:noFill/>
          <a:ln>
            <a:noFill/>
          </a:ln>
        </p:spPr>
      </p:pic>
      <p:pic>
        <p:nvPicPr>
          <p:cNvPr id="399" name="Google Shape;399;p7"/>
          <p:cNvPicPr preferRelativeResize="0"/>
          <p:nvPr/>
        </p:nvPicPr>
        <p:blipFill rotWithShape="1">
          <a:blip r:embed="rId4">
            <a:alphaModFix/>
          </a:blip>
          <a:srcRect b="0" l="0" r="0" t="0"/>
          <a:stretch/>
        </p:blipFill>
        <p:spPr>
          <a:xfrm>
            <a:off x="3280046" y="1705517"/>
            <a:ext cx="2560321" cy="1737361"/>
          </a:xfrm>
          <a:prstGeom prst="rect">
            <a:avLst/>
          </a:prstGeom>
          <a:noFill/>
          <a:ln>
            <a:noFill/>
          </a:ln>
        </p:spPr>
      </p:pic>
      <p:pic>
        <p:nvPicPr>
          <p:cNvPr id="400" name="Google Shape;400;p7"/>
          <p:cNvPicPr preferRelativeResize="0"/>
          <p:nvPr/>
        </p:nvPicPr>
        <p:blipFill rotWithShape="1">
          <a:blip r:embed="rId5">
            <a:alphaModFix/>
          </a:blip>
          <a:srcRect b="0" l="0" r="0" t="0"/>
          <a:stretch/>
        </p:blipFill>
        <p:spPr>
          <a:xfrm>
            <a:off x="6047864" y="1705517"/>
            <a:ext cx="2560321" cy="1737360"/>
          </a:xfrm>
          <a:prstGeom prst="rect">
            <a:avLst/>
          </a:prstGeom>
          <a:noFill/>
          <a:ln>
            <a:noFill/>
          </a:ln>
        </p:spPr>
      </p:pic>
      <p:sp>
        <p:nvSpPr>
          <p:cNvPr id="401" name="Google Shape;401;p7"/>
          <p:cNvSpPr txBox="1"/>
          <p:nvPr/>
        </p:nvSpPr>
        <p:spPr>
          <a:xfrm>
            <a:off x="528141" y="3562350"/>
            <a:ext cx="2560200" cy="1046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Calibri"/>
                <a:ea typeface="Calibri"/>
                <a:cs typeface="Calibri"/>
                <a:sym typeface="Calibri"/>
              </a:rPr>
              <a:t>Increase productivity</a:t>
            </a:r>
            <a:r>
              <a:rPr b="0" i="0" lang="en" sz="1400" u="none" cap="none" strike="noStrike">
                <a:solidFill>
                  <a:srgbClr val="000000"/>
                </a:solidFill>
                <a:latin typeface="Calibri"/>
                <a:ea typeface="Calibri"/>
                <a:cs typeface="Calibri"/>
                <a:sym typeface="Calibri"/>
              </a:rPr>
              <a:t> with seamless access to easy voice calling (via PSTN) and </a:t>
            </a:r>
            <a:r>
              <a:rPr b="1" i="0" lang="en" sz="1400" u="none" cap="none" strike="noStrike">
                <a:solidFill>
                  <a:srgbClr val="000000"/>
                </a:solidFill>
                <a:latin typeface="Calibri"/>
                <a:ea typeface="Calibri"/>
                <a:cs typeface="Calibri"/>
                <a:sym typeface="Calibri"/>
              </a:rPr>
              <a:t>MS Teams</a:t>
            </a:r>
            <a:r>
              <a:rPr b="0" i="0" lang="en" sz="1400" u="none" cap="none" strike="noStrike">
                <a:solidFill>
                  <a:srgbClr val="000000"/>
                </a:solidFill>
                <a:latin typeface="Calibri"/>
                <a:ea typeface="Calibri"/>
                <a:cs typeface="Calibri"/>
                <a:sym typeface="Calibri"/>
              </a:rPr>
              <a:t> features all in one app. </a:t>
            </a:r>
            <a:endParaRPr b="0" i="0" sz="1400" u="none" cap="none" strike="noStrike">
              <a:solidFill>
                <a:srgbClr val="000000"/>
              </a:solidFill>
              <a:latin typeface="Calibri"/>
              <a:ea typeface="Calibri"/>
              <a:cs typeface="Calibri"/>
              <a:sym typeface="Calibri"/>
            </a:endParaRPr>
          </a:p>
        </p:txBody>
      </p:sp>
      <p:sp>
        <p:nvSpPr>
          <p:cNvPr id="402" name="Google Shape;402;p7"/>
          <p:cNvSpPr txBox="1"/>
          <p:nvPr/>
        </p:nvSpPr>
        <p:spPr>
          <a:xfrm>
            <a:off x="3280106" y="3562350"/>
            <a:ext cx="2560200" cy="1046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Calibri"/>
                <a:ea typeface="Calibri"/>
                <a:cs typeface="Calibri"/>
                <a:sym typeface="Calibri"/>
              </a:rPr>
              <a:t>Unify your workplace</a:t>
            </a:r>
            <a:r>
              <a:rPr b="0" i="0" lang="en" sz="1400" u="none" cap="none" strike="noStrike">
                <a:solidFill>
                  <a:srgbClr val="000000"/>
                </a:solidFill>
                <a:latin typeface="Calibri"/>
                <a:ea typeface="Calibri"/>
                <a:cs typeface="Calibri"/>
                <a:sym typeface="Calibri"/>
              </a:rPr>
              <a:t> and combine your voice and collaboration tools with </a:t>
            </a:r>
            <a:r>
              <a:rPr b="1" i="0" lang="en" sz="1400" u="none" cap="none" strike="noStrike">
                <a:solidFill>
                  <a:srgbClr val="000000"/>
                </a:solidFill>
                <a:latin typeface="Calibri"/>
                <a:ea typeface="Calibri"/>
                <a:cs typeface="Calibri"/>
                <a:sym typeface="Calibri"/>
              </a:rPr>
              <a:t>your MS office tools</a:t>
            </a:r>
            <a:r>
              <a:rPr b="0" i="0" lang="en" sz="1400" u="none" cap="none" strike="noStrike">
                <a:solidFill>
                  <a:srgbClr val="000000"/>
                </a:solidFill>
                <a:latin typeface="Calibri"/>
                <a:ea typeface="Calibri"/>
                <a:cs typeface="Calibri"/>
                <a:sym typeface="Calibri"/>
              </a:rPr>
              <a:t>, all in one place.</a:t>
            </a:r>
            <a:endParaRPr b="0" i="0" sz="1400" u="none" cap="none" strike="noStrike">
              <a:solidFill>
                <a:srgbClr val="000000"/>
              </a:solidFill>
              <a:latin typeface="Calibri"/>
              <a:ea typeface="Calibri"/>
              <a:cs typeface="Calibri"/>
              <a:sym typeface="Calibri"/>
            </a:endParaRPr>
          </a:p>
        </p:txBody>
      </p:sp>
      <p:sp>
        <p:nvSpPr>
          <p:cNvPr id="403" name="Google Shape;403;p7"/>
          <p:cNvSpPr txBox="1"/>
          <p:nvPr/>
        </p:nvSpPr>
        <p:spPr>
          <a:xfrm>
            <a:off x="6047924" y="3562350"/>
            <a:ext cx="2560200" cy="1046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Calibri"/>
                <a:ea typeface="Calibri"/>
                <a:cs typeface="Calibri"/>
                <a:sym typeface="Calibri"/>
              </a:rPr>
              <a:t>Connect</a:t>
            </a:r>
            <a:r>
              <a:rPr b="0" i="0" lang="en" sz="1400" u="none" cap="none" strike="noStrike">
                <a:solidFill>
                  <a:srgbClr val="000000"/>
                </a:solidFill>
                <a:latin typeface="Calibri"/>
                <a:ea typeface="Calibri"/>
                <a:cs typeface="Calibri"/>
                <a:sym typeface="Calibri"/>
              </a:rPr>
              <a:t> with your customers </a:t>
            </a:r>
            <a:r>
              <a:rPr b="1" i="0" lang="en" sz="1400" u="none" cap="none" strike="noStrike">
                <a:solidFill>
                  <a:srgbClr val="000000"/>
                </a:solidFill>
                <a:latin typeface="Calibri"/>
                <a:ea typeface="Calibri"/>
                <a:cs typeface="Calibri"/>
                <a:sym typeface="Calibri"/>
              </a:rPr>
              <a:t>anytime, anywhere, across multiple devices</a:t>
            </a:r>
            <a:r>
              <a:rPr b="0" i="0" lang="en" sz="1400" u="none" cap="none" strike="noStrike">
                <a:solidFill>
                  <a:srgbClr val="000000"/>
                </a:solidFill>
                <a:latin typeface="Calibri"/>
                <a:ea typeface="Calibri"/>
                <a:cs typeface="Calibri"/>
                <a:sym typeface="Calibri"/>
              </a:rPr>
              <a:t> of your choice, under a </a:t>
            </a:r>
            <a:r>
              <a:rPr b="1" i="0" lang="en" sz="1400" u="none" cap="none" strike="noStrike">
                <a:solidFill>
                  <a:srgbClr val="000000"/>
                </a:solidFill>
                <a:latin typeface="Calibri"/>
                <a:ea typeface="Calibri"/>
                <a:cs typeface="Calibri"/>
                <a:sym typeface="Calibri"/>
              </a:rPr>
              <a:t>single business number​.</a:t>
            </a:r>
            <a:endParaRPr b="1" i="0" sz="1400" u="none" cap="none" strike="noStrike">
              <a:solidFill>
                <a:srgbClr val="000000"/>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Contents Slide Master">
  <a:themeElements>
    <a:clrScheme name="ALLPPT-208">
      <a:dk1>
        <a:srgbClr val="000000"/>
      </a:dk1>
      <a:lt1>
        <a:srgbClr val="FFFFFF"/>
      </a:lt1>
      <a:dk2>
        <a:srgbClr val="44546A"/>
      </a:dk2>
      <a:lt2>
        <a:srgbClr val="E7E6E6"/>
      </a:lt2>
      <a:accent1>
        <a:srgbClr val="00BDFB"/>
      </a:accent1>
      <a:accent2>
        <a:srgbClr val="1ED0A6"/>
      </a:accent2>
      <a:accent3>
        <a:srgbClr val="1C82FF"/>
      </a:accent3>
      <a:accent4>
        <a:srgbClr val="595959"/>
      </a:accent4>
      <a:accent5>
        <a:srgbClr val="00BDFB"/>
      </a:accent5>
      <a:accent6>
        <a:srgbClr val="1ED0A6"/>
      </a:accent6>
      <a:hlink>
        <a:srgbClr val="262626"/>
      </a:hlink>
      <a:folHlink>
        <a:srgbClr val="26262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