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comments+xml" PartName="/ppt/comments/comment1.xml"/>
  <Override ContentType="application/vnd.openxmlformats-officedocument.presentationml.comments+xml" PartName="/ppt/comments/comment2.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9.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tableStyles+xml" PartName="/ppt/tableStyles.xml"/>
  <Override ContentType="application/vnd.openxmlformats-officedocument.presentationml.slideLayout+xml" PartName="/ppt/slideLayouts/slideLayout3.xml"/>
  <Override ContentType="application/vnd.openxmlformats-officedocument.presentationml.slideLayout+xml" PartName="/ppt/slideLayouts/slideLayout24.xml"/>
  <Override ContentType="application/vnd.openxmlformats-officedocument.presentationml.slideLayout+xml" PartName="/ppt/slideLayouts/slideLayout37.xml"/>
  <Override ContentType="application/vnd.openxmlformats-officedocument.presentationml.slideLayout+xml" PartName="/ppt/slideLayouts/slideLayout11.xml"/>
  <Override ContentType="application/vnd.openxmlformats-officedocument.presentationml.slideLayout+xml" PartName="/ppt/slideLayouts/slideLayout29.xml"/>
  <Override ContentType="application/vnd.openxmlformats-officedocument.presentationml.slideLayout+xml" PartName="/ppt/slideLayouts/slideLayout46.xml"/>
  <Override ContentType="application/vnd.openxmlformats-officedocument.presentationml.slideLayout+xml" PartName="/ppt/slideLayouts/slideLayout7.xml"/>
  <Override ContentType="application/vnd.openxmlformats-officedocument.presentationml.slideLayout+xml" PartName="/ppt/slideLayouts/slideLayout40.xml"/>
  <Override ContentType="application/vnd.openxmlformats-officedocument.presentationml.slideLayout+xml" PartName="/ppt/slideLayouts/slideLayout16.xml"/>
  <Override ContentType="application/vnd.openxmlformats-officedocument.presentationml.slideLayout+xml" PartName="/ppt/slideLayouts/slideLayout20.xml"/>
  <Override ContentType="application/vnd.openxmlformats-officedocument.presentationml.slideLayout+xml" PartName="/ppt/slideLayouts/slideLayout33.xml"/>
  <Override ContentType="application/vnd.openxmlformats-officedocument.presentationml.slideLayout+xml" PartName="/ppt/slideLayouts/slideLayout25.xml"/>
  <Override ContentType="application/vnd.openxmlformats-officedocument.presentationml.slideLayout+xml" PartName="/ppt/slideLayouts/slideLayout17.xml"/>
  <Override ContentType="application/vnd.openxmlformats-officedocument.presentationml.slideLayout+xml" PartName="/ppt/slideLayouts/slideLayout38.xml"/>
  <Override ContentType="application/vnd.openxmlformats-officedocument.presentationml.slideLayout+xml" PartName="/ppt/slideLayouts/slideLayout42.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34.xml"/>
  <Override ContentType="application/vnd.openxmlformats-officedocument.presentationml.slideLayout+xml" PartName="/ppt/slideLayouts/slideLayout6.xml"/>
  <Override ContentType="application/vnd.openxmlformats-officedocument.presentationml.slideLayout+xml" PartName="/ppt/slideLayouts/slideLayout21.xml"/>
  <Override ContentType="application/vnd.openxmlformats-officedocument.presentationml.slideLayout+xml" PartName="/ppt/slideLayouts/slideLayout30.xml"/>
  <Override ContentType="application/vnd.openxmlformats-officedocument.presentationml.slideLayout+xml" PartName="/ppt/slideLayouts/slideLayout5.xml"/>
  <Override ContentType="application/vnd.openxmlformats-officedocument.presentationml.slideLayout+xml" PartName="/ppt/slideLayouts/slideLayout18.xml"/>
  <Override ContentType="application/vnd.openxmlformats-officedocument.presentationml.slideLayout+xml" PartName="/ppt/slideLayouts/slideLayout43.xml"/>
  <Override ContentType="application/vnd.openxmlformats-officedocument.presentationml.slideLayout+xml" PartName="/ppt/slideLayouts/slideLayout26.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22.xml"/>
  <Override ContentType="application/vnd.openxmlformats-officedocument.presentationml.slideLayout+xml" PartName="/ppt/slideLayouts/slideLayout39.xml"/>
  <Override ContentType="application/vnd.openxmlformats-officedocument.presentationml.slideLayout+xml" PartName="/ppt/slideLayouts/slideLayout35.xml"/>
  <Override ContentType="application/vnd.openxmlformats-officedocument.presentationml.slideLayout+xml" PartName="/ppt/slideLayouts/slideLayout9.xml"/>
  <Override ContentType="application/vnd.openxmlformats-officedocument.presentationml.slideLayout+xml" PartName="/ppt/slideLayouts/slideLayout31.xml"/>
  <Override ContentType="application/vnd.openxmlformats-officedocument.presentationml.slideLayout+xml" PartName="/ppt/slideLayouts/slideLayout19.xml"/>
  <Override ContentType="application/vnd.openxmlformats-officedocument.presentationml.slideLayout+xml" PartName="/ppt/slideLayouts/slideLayout36.xml"/>
  <Override ContentType="application/vnd.openxmlformats-officedocument.presentationml.slideLayout+xml" PartName="/ppt/slideLayouts/slideLayout44.xml"/>
  <Override ContentType="application/vnd.openxmlformats-officedocument.presentationml.slideLayout+xml" PartName="/ppt/slideLayouts/slideLayout4.xml"/>
  <Override ContentType="application/vnd.openxmlformats-officedocument.presentationml.slideLayout+xml" PartName="/ppt/slideLayouts/slideLayout14.xml"/>
  <Override ContentType="application/vnd.openxmlformats-officedocument.presentationml.slideLayout+xml" PartName="/ppt/slideLayouts/slideLayout28.xml"/>
  <Override ContentType="application/vnd.openxmlformats-officedocument.presentationml.slideLayout+xml" PartName="/ppt/slideLayouts/slideLayout27.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41.xml"/>
  <Override ContentType="application/vnd.openxmlformats-officedocument.presentationml.slideLayout+xml" PartName="/ppt/slideLayouts/slideLayout23.xml"/>
  <Override ContentType="application/vnd.openxmlformats-officedocument.presentationml.slideLayout+xml" PartName="/ppt/slideLayouts/slideLayout8.xml"/>
  <Override ContentType="application/vnd.openxmlformats-officedocument.presentationml.slideLayout+xml" PartName="/ppt/slideLayouts/slideLayout45.xml"/>
  <Override ContentType="application/vnd.openxmlformats-officedocument.presentationml.slideLayout+xml" PartName="/ppt/slideLayouts/slideLayout32.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commentAuthors+xml" PartName="/ppt/commentAuthors.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5"/>
    <p:sldMasterId id="2147483677" r:id="rId6"/>
  </p:sldMasterIdLst>
  <p:notesMasterIdLst>
    <p:notesMasterId r:id="rId7"/>
  </p:notesMasterIdLst>
  <p:sldIdLst>
    <p:sldId id="256" r:id="rId8"/>
    <p:sldId id="257" r:id="rId9"/>
    <p:sldId id="258" r:id="rId10"/>
    <p:sldId id="259" r:id="rId11"/>
    <p:sldId id="260" r:id="rId12"/>
    <p:sldId id="261" r:id="rId13"/>
    <p:sldId id="262" r:id="rId14"/>
    <p:sldId id="263" r:id="rId15"/>
    <p:sldId id="264" r:id="rId16"/>
    <p:sldId id="265" r:id="rId17"/>
    <p:sldId id="266" r:id="rId18"/>
    <p:sldId id="267" r:id="rId19"/>
    <p:sldId id="268" r:id="rId20"/>
    <p:sldId id="269" r:id="rId21"/>
    <p:sldId id="270" r:id="rId22"/>
    <p:sldId id="271" r:id="rId23"/>
    <p:sldId id="272" r:id="rId24"/>
    <p:sldId id="273" r:id="rId25"/>
    <p:sldId id="274" r:id="rId26"/>
    <p:sldId id="275" r:id="rId27"/>
    <p:sldId id="276" r:id="rId28"/>
  </p:sldIdLst>
  <p:sldSz cy="5143500" cx="9144000"/>
  <p:notesSz cx="6858000" cy="9144000"/>
  <p:embeddedFontLst>
    <p:embeddedFont>
      <p:font typeface="Raleway"/>
      <p:regular r:id="rId29"/>
      <p:bold r:id="rId30"/>
      <p:italic r:id="rId31"/>
      <p:boldItalic r:id="rId32"/>
    </p:embeddedFont>
    <p:embeddedFont>
      <p:font typeface="Lato"/>
      <p:regular r:id="rId33"/>
      <p:bold r:id="rId34"/>
      <p:italic r:id="rId35"/>
      <p:boldItalic r:id="rId36"/>
    </p:embeddedFont>
    <p:embeddedFont>
      <p:font typeface="Lato Light"/>
      <p:regular r:id="rId37"/>
      <p:bold r:id="rId38"/>
      <p:italic r:id="rId39"/>
      <p:boldItalic r:id="rId40"/>
    </p:embeddedFont>
    <p:embeddedFont>
      <p:font typeface="Quattrocento Sans"/>
      <p:regular r:id="rId41"/>
      <p:bold r:id="rId42"/>
      <p:italic r:id="rId43"/>
      <p:boldItalic r:id="rId44"/>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GoogleSlidesCustomDataVersion2">
      <go:slidesCustomData xmlns:go="http://customooxmlschemas.google.com/" r:id="rId45" roundtripDataSignature="AMtx7mjv8HOZjN6Z8KdfXF/l5QjLqylu5w=="/>
    </p:ext>
  </p:extLst>
</p:presentation>
</file>

<file path=ppt/commentAuthors.xml><?xml version="1.0" encoding="utf-8"?>
<p:cmAuthorLs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mAuthor clrIdx="0" id="0" initials="" lastIdx="3" name="Buraque Gul Agha"/>
  <p:cmAuthor clrIdx="1" id="1" initials="" lastIdx="2" name="Gautam Lakshmiratan"/>
</p:cmAuthorLst>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tableStyles.xml><?xml version="1.0" encoding="utf-8"?>
<a:tblStyleLst xmlns:a="http://schemas.openxmlformats.org/drawingml/2006/main" xmlns:r="http://schemas.openxmlformats.org/officeDocument/2006/relationships" def="{EF9C139E-09F0-473A-A4AC-2403AF1D86DD}">
  <a:tblStyle styleId="{EF9C139E-09F0-473A-A4AC-2403AF1D86DD}" styleName="Table_0">
    <a:wholeTbl>
      <a:tcTxStyle b="off" i="off">
        <a:font>
          <a:latin typeface="Arial"/>
          <a:ea typeface="Arial"/>
          <a:cs typeface="Arial"/>
        </a:font>
        <a:srgbClr val="000000"/>
      </a:tcTxStyle>
      <a:tcStyle>
        <a:tcBdr>
          <a:left>
            <a:ln cap="flat" cmpd="sng" w="9525">
              <a:solidFill>
                <a:srgbClr val="9E9E9E"/>
              </a:solidFill>
              <a:prstDash val="solid"/>
              <a:round/>
              <a:headEnd len="sm" w="sm" type="none"/>
              <a:tailEnd len="sm" w="sm" type="none"/>
            </a:ln>
          </a:left>
          <a:right>
            <a:ln cap="flat" cmpd="sng" w="9525">
              <a:solidFill>
                <a:srgbClr val="9E9E9E"/>
              </a:solidFill>
              <a:prstDash val="solid"/>
              <a:round/>
              <a:headEnd len="sm" w="sm" type="none"/>
              <a:tailEnd len="sm" w="sm" type="none"/>
            </a:ln>
          </a:right>
          <a:top>
            <a:ln cap="flat" cmpd="sng" w="9525">
              <a:solidFill>
                <a:srgbClr val="9E9E9E"/>
              </a:solidFill>
              <a:prstDash val="solid"/>
              <a:round/>
              <a:headEnd len="sm" w="sm" type="none"/>
              <a:tailEnd len="sm" w="sm" type="none"/>
            </a:ln>
          </a:top>
          <a:bottom>
            <a:ln cap="flat" cmpd="sng" w="9525">
              <a:solidFill>
                <a:srgbClr val="9E9E9E"/>
              </a:solidFill>
              <a:prstDash val="solid"/>
              <a:round/>
              <a:headEnd len="sm" w="sm" type="none"/>
              <a:tailEnd len="sm" w="sm" type="none"/>
            </a:ln>
          </a:bottom>
          <a:insideH>
            <a:ln cap="flat" cmpd="sng" w="9525">
              <a:solidFill>
                <a:srgbClr val="9E9E9E"/>
              </a:solidFill>
              <a:prstDash val="solid"/>
              <a:round/>
              <a:headEnd len="sm" w="sm" type="none"/>
              <a:tailEnd len="sm" w="sm" type="none"/>
            </a:ln>
          </a:insideH>
          <a:insideV>
            <a:ln cap="flat" cmpd="sng" w="9525">
              <a:solidFill>
                <a:srgbClr val="9E9E9E"/>
              </a:solidFill>
              <a:prstDash val="solid"/>
              <a:round/>
              <a:headEnd len="sm" w="sm" type="none"/>
              <a:tailEnd len="sm" w="sm" type="none"/>
            </a:ln>
          </a:insideV>
        </a:tcBdr>
      </a:tcStyle>
    </a:wholeTbl>
    <a:band1H>
      <a:tcTxStyle b="off" i="off"/>
    </a:band1H>
    <a:band2H>
      <a:tcTxStyle b="off" i="off"/>
    </a:band2H>
    <a:band1V>
      <a:tcTxStyle b="off" i="off"/>
    </a:band1V>
    <a:band2V>
      <a:tcTxStyle b="off" i="off"/>
    </a:band2V>
    <a:lastCol>
      <a:tcTxStyle b="off" i="off"/>
    </a:lastCol>
    <a:firstCol>
      <a:tcTxStyle b="off" i="off"/>
    </a:firstCol>
    <a:lastRow>
      <a:tcTxStyle b="off" i="off"/>
    </a:lastRow>
    <a:seCell>
      <a:tcTxStyle b="off" i="off"/>
    </a:seCell>
    <a:swCell>
      <a:tcTxStyle b="off" i="off"/>
    </a:swCell>
    <a:firstRow>
      <a:tcTxStyle b="off" i="off"/>
    </a:firstRow>
    <a:neCell>
      <a:tcTxStyle b="off" i="off"/>
    </a:neCell>
    <a:nwCell>
      <a:tcTxStyle b="off" i="off"/>
    </a:nwCell>
  </a:tblStyle>
  <a:tblStyle styleId="{A1022A58-B7E3-4842-8343-9E0A1E128C12}" styleName="Table_1">
    <a:wholeTbl>
      <a:tcTxStyle b="off" i="off">
        <a:font>
          <a:latin typeface="Arial"/>
          <a:ea typeface="Arial"/>
          <a:cs typeface="Arial"/>
        </a:font>
        <a:srgbClr val="000000"/>
      </a:tcTxStyle>
    </a:wholeTbl>
    <a:band1H>
      <a:tcTxStyle b="off" i="off"/>
    </a:band1H>
    <a:band2H>
      <a:tcTxStyle b="off" i="off"/>
    </a:band2H>
    <a:band1V>
      <a:tcTxStyle b="off" i="off"/>
    </a:band1V>
    <a:band2V>
      <a:tcTxStyle b="off" i="off"/>
    </a:band2V>
    <a:lastCol>
      <a:tcTxStyle b="off" i="off"/>
    </a:lastCol>
    <a:firstCol>
      <a:tcTxStyle b="off" i="off"/>
    </a:firstCol>
    <a:lastRow>
      <a:tcTxStyle b="off" i="off"/>
    </a:lastRow>
    <a:seCell>
      <a:tcTxStyle b="off" i="off"/>
    </a:seCell>
    <a:swCell>
      <a:tcTxStyle b="off" i="off"/>
    </a:swCell>
    <a:firstRow>
      <a:tcTxStyle b="off" i="off"/>
    </a:firstRow>
    <a:neCell>
      <a:tcTxStyle b="off" i="off"/>
    </a:neCell>
    <a:nwCell>
      <a:tcTxStyle b="off" i="off"/>
    </a:nwCell>
  </a:tblStyle>
</a:tblStyleLst>
</file>

<file path=ppt/_rels/presentation.xml.rels><?xml version="1.0" encoding="UTF-8" standalone="yes"?><Relationships xmlns="http://schemas.openxmlformats.org/package/2006/relationships"><Relationship Id="rId40" Type="http://schemas.openxmlformats.org/officeDocument/2006/relationships/font" Target="fonts/LatoLight-boldItalic.fntdata"/><Relationship Id="rId20" Type="http://schemas.openxmlformats.org/officeDocument/2006/relationships/slide" Target="slides/slide13.xml"/><Relationship Id="rId42" Type="http://schemas.openxmlformats.org/officeDocument/2006/relationships/font" Target="fonts/QuattrocentoSans-bold.fntdata"/><Relationship Id="rId41" Type="http://schemas.openxmlformats.org/officeDocument/2006/relationships/font" Target="fonts/QuattrocentoSans-regular.fntdata"/><Relationship Id="rId22" Type="http://schemas.openxmlformats.org/officeDocument/2006/relationships/slide" Target="slides/slide15.xml"/><Relationship Id="rId44" Type="http://schemas.openxmlformats.org/officeDocument/2006/relationships/font" Target="fonts/QuattrocentoSans-boldItalic.fntdata"/><Relationship Id="rId21" Type="http://schemas.openxmlformats.org/officeDocument/2006/relationships/slide" Target="slides/slide14.xml"/><Relationship Id="rId43" Type="http://schemas.openxmlformats.org/officeDocument/2006/relationships/font" Target="fonts/QuattrocentoSans-italic.fntdata"/><Relationship Id="rId24" Type="http://schemas.openxmlformats.org/officeDocument/2006/relationships/slide" Target="slides/slide17.xml"/><Relationship Id="rId23" Type="http://schemas.openxmlformats.org/officeDocument/2006/relationships/slide" Target="slides/slide16.xml"/><Relationship Id="rId45" Type="http://customschemas.google.com/relationships/presentationmetadata" Target="metadata"/><Relationship Id="rId1" Type="http://schemas.openxmlformats.org/officeDocument/2006/relationships/theme" Target="theme/theme3.xml"/><Relationship Id="rId2" Type="http://schemas.openxmlformats.org/officeDocument/2006/relationships/presProps" Target="presProps.xml"/><Relationship Id="rId3" Type="http://schemas.openxmlformats.org/officeDocument/2006/relationships/tableStyles" Target="tableStyles.xml"/><Relationship Id="rId4" Type="http://schemas.openxmlformats.org/officeDocument/2006/relationships/commentAuthors" Target="commentAuthors.xml"/><Relationship Id="rId9" Type="http://schemas.openxmlformats.org/officeDocument/2006/relationships/slide" Target="slides/slide2.xml"/><Relationship Id="rId26" Type="http://schemas.openxmlformats.org/officeDocument/2006/relationships/slide" Target="slides/slide19.xml"/><Relationship Id="rId25" Type="http://schemas.openxmlformats.org/officeDocument/2006/relationships/slide" Target="slides/slide18.xml"/><Relationship Id="rId28" Type="http://schemas.openxmlformats.org/officeDocument/2006/relationships/slide" Target="slides/slide21.xml"/><Relationship Id="rId27" Type="http://schemas.openxmlformats.org/officeDocument/2006/relationships/slide" Target="slides/slide20.xml"/><Relationship Id="rId5" Type="http://schemas.openxmlformats.org/officeDocument/2006/relationships/slideMaster" Target="slideMasters/slideMaster1.xml"/><Relationship Id="rId6" Type="http://schemas.openxmlformats.org/officeDocument/2006/relationships/slideMaster" Target="slideMasters/slideMaster2.xml"/><Relationship Id="rId29" Type="http://schemas.openxmlformats.org/officeDocument/2006/relationships/font" Target="fonts/Raleway-regular.fntdata"/><Relationship Id="rId7" Type="http://schemas.openxmlformats.org/officeDocument/2006/relationships/notesMaster" Target="notesMasters/notesMaster1.xml"/><Relationship Id="rId8" Type="http://schemas.openxmlformats.org/officeDocument/2006/relationships/slide" Target="slides/slide1.xml"/><Relationship Id="rId31" Type="http://schemas.openxmlformats.org/officeDocument/2006/relationships/font" Target="fonts/Raleway-italic.fntdata"/><Relationship Id="rId30" Type="http://schemas.openxmlformats.org/officeDocument/2006/relationships/font" Target="fonts/Raleway-bold.fntdata"/><Relationship Id="rId11" Type="http://schemas.openxmlformats.org/officeDocument/2006/relationships/slide" Target="slides/slide4.xml"/><Relationship Id="rId33" Type="http://schemas.openxmlformats.org/officeDocument/2006/relationships/font" Target="fonts/Lato-regular.fntdata"/><Relationship Id="rId10" Type="http://schemas.openxmlformats.org/officeDocument/2006/relationships/slide" Target="slides/slide3.xml"/><Relationship Id="rId32" Type="http://schemas.openxmlformats.org/officeDocument/2006/relationships/font" Target="fonts/Raleway-boldItalic.fntdata"/><Relationship Id="rId13" Type="http://schemas.openxmlformats.org/officeDocument/2006/relationships/slide" Target="slides/slide6.xml"/><Relationship Id="rId35" Type="http://schemas.openxmlformats.org/officeDocument/2006/relationships/font" Target="fonts/Lato-italic.fntdata"/><Relationship Id="rId12" Type="http://schemas.openxmlformats.org/officeDocument/2006/relationships/slide" Target="slides/slide5.xml"/><Relationship Id="rId34" Type="http://schemas.openxmlformats.org/officeDocument/2006/relationships/font" Target="fonts/Lato-bold.fntdata"/><Relationship Id="rId15" Type="http://schemas.openxmlformats.org/officeDocument/2006/relationships/slide" Target="slides/slide8.xml"/><Relationship Id="rId37" Type="http://schemas.openxmlformats.org/officeDocument/2006/relationships/font" Target="fonts/LatoLight-regular.fntdata"/><Relationship Id="rId14" Type="http://schemas.openxmlformats.org/officeDocument/2006/relationships/slide" Target="slides/slide7.xml"/><Relationship Id="rId36" Type="http://schemas.openxmlformats.org/officeDocument/2006/relationships/font" Target="fonts/Lato-boldItalic.fntdata"/><Relationship Id="rId17" Type="http://schemas.openxmlformats.org/officeDocument/2006/relationships/slide" Target="slides/slide10.xml"/><Relationship Id="rId39" Type="http://schemas.openxmlformats.org/officeDocument/2006/relationships/font" Target="fonts/LatoLight-italic.fntdata"/><Relationship Id="rId16" Type="http://schemas.openxmlformats.org/officeDocument/2006/relationships/slide" Target="slides/slide9.xml"/><Relationship Id="rId38" Type="http://schemas.openxmlformats.org/officeDocument/2006/relationships/font" Target="fonts/LatoLight-bold.fntdata"/><Relationship Id="rId19" Type="http://schemas.openxmlformats.org/officeDocument/2006/relationships/slide" Target="slides/slide12.xml"/><Relationship Id="rId18" Type="http://schemas.openxmlformats.org/officeDocument/2006/relationships/slide" Target="slides/slide11.xml"/></Relationships>
</file>

<file path=ppt/comments/comment1.xml><?xml version="1.0" encoding="utf-8"?>
<p:cmLs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m authorId="0" idx="1" dt="2024-03-20T04:50:39.272">
    <p:pos x="616" y="581"/>
    <p:text>@aditya@b3networks.com @gautam@b3networks.com 
Please share a one-liner description of why the users should opt for this method.
_Assigned to aditya@b3networks.com_</p:text>
    <p:extLst>
      <p:ext uri="{C676402C-5697-4E1C-873F-D02D1690AC5C}">
        <p15:threadingInfo timeZoneBias="0"/>
      </p:ext>
      <p:ext uri="http://customooxmlschemas.google.com/">
        <go:slidesCustomData xmlns:go="http://customooxmlschemas.google.com/" commentPostId="AAABJiOX3f0"/>
      </p:ext>
    </p:extLst>
  </p:cm>
</p:cmLst>
</file>

<file path=ppt/comments/comment2.xml><?xml version="1.0" encoding="utf-8"?>
<p:cmLs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m authorId="1" idx="1" dt="2023-09-15T04:08:57.428">
    <p:pos x="6000" y="0"/>
    <p:text>We can add slide 7 from this deck: https://docs.google.com/presentation/d/1m9_ZchHxbisuyrN-ZwxG9bqHD0wvqw86kAxw8Vs20vM/edit?usp=sharing</p:text>
    <p:extLst>
      <p:ext uri="{C676402C-5697-4E1C-873F-D02D1690AC5C}">
        <p15:threadingInfo timeZoneBias="0"/>
      </p:ext>
      <p:ext uri="http://customooxmlschemas.google.com/">
        <go:slidesCustomData xmlns:go="http://customooxmlschemas.google.com/" commentPostId="AAAA5T-8sv4"/>
      </p:ext>
    </p:extLst>
  </p:cm>
  <p:cm authorId="0" idx="2" dt="2023-09-15T03:30:13.655">
    <p:pos x="6000" y="0"/>
    <p:text>Added after this slide</p:text>
    <p:extLst>
      <p:ext uri="{C676402C-5697-4E1C-873F-D02D1690AC5C}">
        <p15:threadingInfo timeZoneBias="0">
          <p15:parentCm authorId="1" idx="1"/>
        </p15:threadingInfo>
      </p:ext>
      <p:ext uri="http://customooxmlschemas.google.com/">
        <go:slidesCustomData xmlns:go="http://customooxmlschemas.google.com/" commentPostId="AAAA5UkQfZ4"/>
      </p:ext>
    </p:extLst>
  </p:cm>
  <p:cm authorId="1" idx="2" dt="2023-09-15T03:56:11.523">
    <p:pos x="6000" y="0"/>
    <p:text>have it added before this slide, ie: after slide 15, thanks!</p:text>
    <p:extLst>
      <p:ext uri="{C676402C-5697-4E1C-873F-D02D1690AC5C}">
        <p15:threadingInfo timeZoneBias="0">
          <p15:parentCm authorId="1" idx="1"/>
        </p15:threadingInfo>
      </p:ext>
      <p:ext uri="http://customooxmlschemas.google.com/">
        <go:slidesCustomData xmlns:go="http://customooxmlschemas.google.com/" commentPostId="AAAA5UkQfaA"/>
      </p:ext>
    </p:extLst>
  </p:cm>
  <p:cm authorId="0" idx="3" dt="2023-09-15T04:08:57.428">
    <p:pos x="6000" y="0"/>
    <p:text>Done</p:text>
    <p:extLst>
      <p:ext uri="{C676402C-5697-4E1C-873F-D02D1690AC5C}">
        <p15:threadingInfo timeZoneBias="0">
          <p15:parentCm authorId="1" idx="1"/>
        </p15:threadingInfo>
      </p:ext>
      <p:ext uri="http://customooxmlschemas.google.com/">
        <go:slidesCustomData xmlns:go="http://customooxmlschemas.google.com/" commentPostId="AAAA5XcSAjM"/>
      </p:ext>
    </p:extLst>
  </p:cm>
</p:cmLst>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1pPr>
            <a:lvl2pPr indent="-298450" lvl="1" marL="9144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2pPr>
            <a:lvl3pPr indent="-298450" lvl="2" marL="13716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3pPr>
            <a:lvl4pPr indent="-298450" lvl="3" marL="18288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4pPr>
            <a:lvl5pPr indent="-298450" lvl="4" marL="22860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5pPr>
            <a:lvl6pPr indent="-298450" lvl="5" marL="27432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6pPr>
            <a:lvl7pPr indent="-298450" lvl="6" marL="32004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7pPr>
            <a:lvl8pPr indent="-298450" lvl="7" marL="36576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8pPr>
            <a:lvl9pPr indent="-298450" lvl="8" marL="41148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3" name="Shape 303"/>
        <p:cNvGrpSpPr/>
        <p:nvPr/>
      </p:nvGrpSpPr>
      <p:grpSpPr>
        <a:xfrm>
          <a:off x="0" y="0"/>
          <a:ext cx="0" cy="0"/>
          <a:chOff x="0" y="0"/>
          <a:chExt cx="0" cy="0"/>
        </a:xfrm>
      </p:grpSpPr>
      <p:sp>
        <p:nvSpPr>
          <p:cNvPr id="304" name="Google Shape;304;p1:notes"/>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305" name="Google Shape;305;p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04" name="Shape 404"/>
        <p:cNvGrpSpPr/>
        <p:nvPr/>
      </p:nvGrpSpPr>
      <p:grpSpPr>
        <a:xfrm>
          <a:off x="0" y="0"/>
          <a:ext cx="0" cy="0"/>
          <a:chOff x="0" y="0"/>
          <a:chExt cx="0" cy="0"/>
        </a:xfrm>
      </p:grpSpPr>
      <p:sp>
        <p:nvSpPr>
          <p:cNvPr id="405" name="Google Shape;405;p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06" name="Google Shape;406;p8: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37" name="Shape 437"/>
        <p:cNvGrpSpPr/>
        <p:nvPr/>
      </p:nvGrpSpPr>
      <p:grpSpPr>
        <a:xfrm>
          <a:off x="0" y="0"/>
          <a:ext cx="0" cy="0"/>
          <a:chOff x="0" y="0"/>
          <a:chExt cx="0" cy="0"/>
        </a:xfrm>
      </p:grpSpPr>
      <p:sp>
        <p:nvSpPr>
          <p:cNvPr id="438" name="Google Shape;438;g27f1f4d25a9_8_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39" name="Google Shape;439;g27f1f4d25a9_8_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44" name="Shape 444"/>
        <p:cNvGrpSpPr/>
        <p:nvPr/>
      </p:nvGrpSpPr>
      <p:grpSpPr>
        <a:xfrm>
          <a:off x="0" y="0"/>
          <a:ext cx="0" cy="0"/>
          <a:chOff x="0" y="0"/>
          <a:chExt cx="0" cy="0"/>
        </a:xfrm>
      </p:grpSpPr>
      <p:sp>
        <p:nvSpPr>
          <p:cNvPr id="445" name="Google Shape;445;p9: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46" name="Google Shape;446;p9: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51" name="Shape 451"/>
        <p:cNvGrpSpPr/>
        <p:nvPr/>
      </p:nvGrpSpPr>
      <p:grpSpPr>
        <a:xfrm>
          <a:off x="0" y="0"/>
          <a:ext cx="0" cy="0"/>
          <a:chOff x="0" y="0"/>
          <a:chExt cx="0" cy="0"/>
        </a:xfrm>
      </p:grpSpPr>
      <p:sp>
        <p:nvSpPr>
          <p:cNvPr id="452" name="Google Shape;452;p1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53" name="Google Shape;453;p1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60" name="Shape 460"/>
        <p:cNvGrpSpPr/>
        <p:nvPr/>
      </p:nvGrpSpPr>
      <p:grpSpPr>
        <a:xfrm>
          <a:off x="0" y="0"/>
          <a:ext cx="0" cy="0"/>
          <a:chOff x="0" y="0"/>
          <a:chExt cx="0" cy="0"/>
        </a:xfrm>
      </p:grpSpPr>
      <p:sp>
        <p:nvSpPr>
          <p:cNvPr id="461" name="Google Shape;461;p1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62" name="Google Shape;462;p1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68" name="Shape 468"/>
        <p:cNvGrpSpPr/>
        <p:nvPr/>
      </p:nvGrpSpPr>
      <p:grpSpPr>
        <a:xfrm>
          <a:off x="0" y="0"/>
          <a:ext cx="0" cy="0"/>
          <a:chOff x="0" y="0"/>
          <a:chExt cx="0" cy="0"/>
        </a:xfrm>
      </p:grpSpPr>
      <p:sp>
        <p:nvSpPr>
          <p:cNvPr id="469" name="Google Shape;469;p1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70" name="Google Shape;470;p1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99" name="Shape 499"/>
        <p:cNvGrpSpPr/>
        <p:nvPr/>
      </p:nvGrpSpPr>
      <p:grpSpPr>
        <a:xfrm>
          <a:off x="0" y="0"/>
          <a:ext cx="0" cy="0"/>
          <a:chOff x="0" y="0"/>
          <a:chExt cx="0" cy="0"/>
        </a:xfrm>
      </p:grpSpPr>
      <p:sp>
        <p:nvSpPr>
          <p:cNvPr id="500" name="Google Shape;500;p1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501" name="Google Shape;501;p13:notes"/>
          <p:cNvSpPr txBox="1"/>
          <p:nvPr>
            <p:ph idx="1" type="body"/>
          </p:nvPr>
        </p:nvSpPr>
        <p:spPr>
          <a:xfrm>
            <a:off x="685800" y="4400550"/>
            <a:ext cx="5486400" cy="36006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rPr lang="en"/>
              <a:t>-</a:t>
            </a:r>
            <a:endParaRPr/>
          </a:p>
        </p:txBody>
      </p:sp>
      <p:sp>
        <p:nvSpPr>
          <p:cNvPr id="502" name="Google Shape;502;p13:notes"/>
          <p:cNvSpPr txBox="1"/>
          <p:nvPr>
            <p:ph idx="12" type="sldNum"/>
          </p:nvPr>
        </p:nvSpPr>
        <p:spPr>
          <a:xfrm>
            <a:off x="3884613" y="8685213"/>
            <a:ext cx="2971800" cy="458700"/>
          </a:xfrm>
          <a:prstGeom prst="rect">
            <a:avLst/>
          </a:prstGeom>
          <a:no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fld id="{00000000-1234-1234-1234-123412341234}" type="slidenum">
              <a:rPr b="0" i="0" lang="en" sz="1400" u="none" cap="none" strike="noStrike">
                <a:solidFill>
                  <a:srgbClr val="000000"/>
                </a:solidFill>
                <a:latin typeface="Arial"/>
                <a:ea typeface="Arial"/>
                <a:cs typeface="Arial"/>
                <a:sym typeface="Arial"/>
              </a:rPr>
              <a:t>‹#›</a:t>
            </a:fld>
            <a:endParaRPr b="0" i="0" sz="1400" u="none" cap="none" strike="noStrike">
              <a:solidFill>
                <a:srgbClr val="000000"/>
              </a:solidFill>
              <a:latin typeface="Arial"/>
              <a:ea typeface="Arial"/>
              <a:cs typeface="Arial"/>
              <a:sym typeface="Arial"/>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11" name="Shape 511"/>
        <p:cNvGrpSpPr/>
        <p:nvPr/>
      </p:nvGrpSpPr>
      <p:grpSpPr>
        <a:xfrm>
          <a:off x="0" y="0"/>
          <a:ext cx="0" cy="0"/>
          <a:chOff x="0" y="0"/>
          <a:chExt cx="0" cy="0"/>
        </a:xfrm>
      </p:grpSpPr>
      <p:sp>
        <p:nvSpPr>
          <p:cNvPr id="512" name="Google Shape;512;p1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513" name="Google Shape;513;p14: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46" name="Shape 546"/>
        <p:cNvGrpSpPr/>
        <p:nvPr/>
      </p:nvGrpSpPr>
      <p:grpSpPr>
        <a:xfrm>
          <a:off x="0" y="0"/>
          <a:ext cx="0" cy="0"/>
          <a:chOff x="0" y="0"/>
          <a:chExt cx="0" cy="0"/>
        </a:xfrm>
      </p:grpSpPr>
      <p:sp>
        <p:nvSpPr>
          <p:cNvPr id="547" name="Google Shape;547;p1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548" name="Google Shape;548;p15:notes"/>
          <p:cNvSpPr txBox="1"/>
          <p:nvPr>
            <p:ph idx="1" type="body"/>
          </p:nvPr>
        </p:nvSpPr>
        <p:spPr>
          <a:xfrm>
            <a:off x="685800" y="4400550"/>
            <a:ext cx="5486400" cy="36006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rPr lang="en"/>
              <a:t>-</a:t>
            </a:r>
            <a:endParaRPr/>
          </a:p>
        </p:txBody>
      </p:sp>
      <p:sp>
        <p:nvSpPr>
          <p:cNvPr id="549" name="Google Shape;549;p15:notes"/>
          <p:cNvSpPr txBox="1"/>
          <p:nvPr>
            <p:ph idx="12" type="sldNum"/>
          </p:nvPr>
        </p:nvSpPr>
        <p:spPr>
          <a:xfrm>
            <a:off x="3884613" y="8685213"/>
            <a:ext cx="2971800" cy="458700"/>
          </a:xfrm>
          <a:prstGeom prst="rect">
            <a:avLst/>
          </a:prstGeom>
          <a:no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fld id="{00000000-1234-1234-1234-123412341234}" type="slidenum">
              <a:rPr b="0" i="0" lang="en" sz="1400" u="none" cap="none" strike="noStrike">
                <a:solidFill>
                  <a:srgbClr val="000000"/>
                </a:solidFill>
                <a:latin typeface="Arial"/>
                <a:ea typeface="Arial"/>
                <a:cs typeface="Arial"/>
                <a:sym typeface="Arial"/>
              </a:rPr>
              <a:t>‹#›</a:t>
            </a:fld>
            <a:endParaRPr b="0" i="0" sz="1400" u="none" cap="none" strike="noStrike">
              <a:solidFill>
                <a:srgbClr val="000000"/>
              </a:solidFill>
              <a:latin typeface="Arial"/>
              <a:ea typeface="Arial"/>
              <a:cs typeface="Arial"/>
              <a:sym typeface="Arial"/>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58" name="Shape 558"/>
        <p:cNvGrpSpPr/>
        <p:nvPr/>
      </p:nvGrpSpPr>
      <p:grpSpPr>
        <a:xfrm>
          <a:off x="0" y="0"/>
          <a:ext cx="0" cy="0"/>
          <a:chOff x="0" y="0"/>
          <a:chExt cx="0" cy="0"/>
        </a:xfrm>
      </p:grpSpPr>
      <p:sp>
        <p:nvSpPr>
          <p:cNvPr id="559" name="Google Shape;559;g27ebb3abf1f_0_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560" name="Google Shape;560;g27ebb3abf1f_0_1:notes"/>
          <p:cNvSpPr txBox="1"/>
          <p:nvPr>
            <p:ph idx="1" type="body"/>
          </p:nvPr>
        </p:nvSpPr>
        <p:spPr>
          <a:xfrm>
            <a:off x="685800" y="4400550"/>
            <a:ext cx="5486400" cy="36006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rPr lang="en"/>
              <a:t>-</a:t>
            </a:r>
            <a:endParaRPr/>
          </a:p>
        </p:txBody>
      </p:sp>
      <p:sp>
        <p:nvSpPr>
          <p:cNvPr id="561" name="Google Shape;561;g27ebb3abf1f_0_1:notes"/>
          <p:cNvSpPr txBox="1"/>
          <p:nvPr>
            <p:ph idx="12" type="sldNum"/>
          </p:nvPr>
        </p:nvSpPr>
        <p:spPr>
          <a:xfrm>
            <a:off x="3884613" y="8685213"/>
            <a:ext cx="2971800" cy="458700"/>
          </a:xfrm>
          <a:prstGeom prst="rect">
            <a:avLst/>
          </a:prstGeom>
          <a:no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fld id="{00000000-1234-1234-1234-123412341234}" type="slidenum">
              <a:rPr b="0" i="0" lang="en" sz="1400" u="none" cap="none" strike="noStrike">
                <a:solidFill>
                  <a:srgbClr val="000000"/>
                </a:solidFill>
                <a:latin typeface="Arial"/>
                <a:ea typeface="Arial"/>
                <a:cs typeface="Arial"/>
                <a:sym typeface="Arial"/>
              </a:rPr>
              <a:t>‹#›</a:t>
            </a:fld>
            <a:endParaRPr b="0" i="0" sz="1400" u="none" cap="none" strike="noStrike">
              <a:solidFill>
                <a:srgbClr val="000000"/>
              </a:solidFill>
              <a:latin typeface="Arial"/>
              <a:ea typeface="Arial"/>
              <a:cs typeface="Arial"/>
              <a:sym typeface="Arial"/>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9" name="Shape 309"/>
        <p:cNvGrpSpPr/>
        <p:nvPr/>
      </p:nvGrpSpPr>
      <p:grpSpPr>
        <a:xfrm>
          <a:off x="0" y="0"/>
          <a:ext cx="0" cy="0"/>
          <a:chOff x="0" y="0"/>
          <a:chExt cx="0" cy="0"/>
        </a:xfrm>
      </p:grpSpPr>
      <p:sp>
        <p:nvSpPr>
          <p:cNvPr id="310" name="Google Shape;310;p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311" name="Google Shape;311;p2:notes"/>
          <p:cNvSpPr txBox="1"/>
          <p:nvPr>
            <p:ph idx="1" type="body"/>
          </p:nvPr>
        </p:nvSpPr>
        <p:spPr>
          <a:xfrm>
            <a:off x="685800" y="4400550"/>
            <a:ext cx="5486400" cy="36006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312" name="Google Shape;312;p2:notes"/>
          <p:cNvSpPr txBox="1"/>
          <p:nvPr>
            <p:ph idx="12" type="sldNum"/>
          </p:nvPr>
        </p:nvSpPr>
        <p:spPr>
          <a:xfrm>
            <a:off x="3884613" y="8685213"/>
            <a:ext cx="2971800" cy="458700"/>
          </a:xfrm>
          <a:prstGeom prst="rect">
            <a:avLst/>
          </a:prstGeom>
          <a:no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fld id="{00000000-1234-1234-1234-123412341234}" type="slidenum">
              <a:rPr b="0" i="0" lang="en" sz="1400" u="none" cap="none" strike="noStrike">
                <a:solidFill>
                  <a:srgbClr val="000000"/>
                </a:solidFill>
                <a:latin typeface="Arial"/>
                <a:ea typeface="Arial"/>
                <a:cs typeface="Arial"/>
                <a:sym typeface="Arial"/>
              </a:rPr>
              <a:t>‹#›</a:t>
            </a:fld>
            <a:endParaRPr b="0" i="0" sz="1400" u="none" cap="none" strike="noStrike">
              <a:solidFill>
                <a:srgbClr val="000000"/>
              </a:solidFill>
              <a:latin typeface="Arial"/>
              <a:ea typeface="Arial"/>
              <a:cs typeface="Arial"/>
              <a:sym typeface="Arial"/>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65" name="Shape 565"/>
        <p:cNvGrpSpPr/>
        <p:nvPr/>
      </p:nvGrpSpPr>
      <p:grpSpPr>
        <a:xfrm>
          <a:off x="0" y="0"/>
          <a:ext cx="0" cy="0"/>
          <a:chOff x="0" y="0"/>
          <a:chExt cx="0" cy="0"/>
        </a:xfrm>
      </p:grpSpPr>
      <p:sp>
        <p:nvSpPr>
          <p:cNvPr id="566" name="Google Shape;566;p1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567" name="Google Shape;567;p16: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08" name="Shape 608"/>
        <p:cNvGrpSpPr/>
        <p:nvPr/>
      </p:nvGrpSpPr>
      <p:grpSpPr>
        <a:xfrm>
          <a:off x="0" y="0"/>
          <a:ext cx="0" cy="0"/>
          <a:chOff x="0" y="0"/>
          <a:chExt cx="0" cy="0"/>
        </a:xfrm>
      </p:grpSpPr>
      <p:sp>
        <p:nvSpPr>
          <p:cNvPr id="609" name="Google Shape;609;p1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610" name="Google Shape;610;p17: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5" name="Shape 315"/>
        <p:cNvGrpSpPr/>
        <p:nvPr/>
      </p:nvGrpSpPr>
      <p:grpSpPr>
        <a:xfrm>
          <a:off x="0" y="0"/>
          <a:ext cx="0" cy="0"/>
          <a:chOff x="0" y="0"/>
          <a:chExt cx="0" cy="0"/>
        </a:xfrm>
      </p:grpSpPr>
      <p:sp>
        <p:nvSpPr>
          <p:cNvPr id="316" name="Google Shape;316;p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317" name="Google Shape;317;p3: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1" name="Shape 341"/>
        <p:cNvGrpSpPr/>
        <p:nvPr/>
      </p:nvGrpSpPr>
      <p:grpSpPr>
        <a:xfrm>
          <a:off x="0" y="0"/>
          <a:ext cx="0" cy="0"/>
          <a:chOff x="0" y="0"/>
          <a:chExt cx="0" cy="0"/>
        </a:xfrm>
      </p:grpSpPr>
      <p:sp>
        <p:nvSpPr>
          <p:cNvPr id="342" name="Google Shape;342;p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343" name="Google Shape;343;p4: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rPr lang="en"/>
              <a:t>Data as per Nov 2021</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6" name="Shape 346"/>
        <p:cNvGrpSpPr/>
        <p:nvPr/>
      </p:nvGrpSpPr>
      <p:grpSpPr>
        <a:xfrm>
          <a:off x="0" y="0"/>
          <a:ext cx="0" cy="0"/>
          <a:chOff x="0" y="0"/>
          <a:chExt cx="0" cy="0"/>
        </a:xfrm>
      </p:grpSpPr>
      <p:sp>
        <p:nvSpPr>
          <p:cNvPr id="347" name="Google Shape;347;g27ebb3abf1f_0_2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348" name="Google Shape;348;g27ebb3abf1f_0_23: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rPr lang="en"/>
              <a:t>Data as per Nov 2021</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1" name="Shape 351"/>
        <p:cNvGrpSpPr/>
        <p:nvPr/>
      </p:nvGrpSpPr>
      <p:grpSpPr>
        <a:xfrm>
          <a:off x="0" y="0"/>
          <a:ext cx="0" cy="0"/>
          <a:chOff x="0" y="0"/>
          <a:chExt cx="0" cy="0"/>
        </a:xfrm>
      </p:grpSpPr>
      <p:sp>
        <p:nvSpPr>
          <p:cNvPr id="352" name="Google Shape;352;g27ebb3abf1f_0_2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353" name="Google Shape;353;g27ebb3abf1f_0_28: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rPr lang="en"/>
              <a:t>Data as per Nov 2021</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6" name="Shape 356"/>
        <p:cNvGrpSpPr/>
        <p:nvPr/>
      </p:nvGrpSpPr>
      <p:grpSpPr>
        <a:xfrm>
          <a:off x="0" y="0"/>
          <a:ext cx="0" cy="0"/>
          <a:chOff x="0" y="0"/>
          <a:chExt cx="0" cy="0"/>
        </a:xfrm>
      </p:grpSpPr>
      <p:sp>
        <p:nvSpPr>
          <p:cNvPr id="357" name="Google Shape;357;p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358" name="Google Shape;358;p5: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5" name="Shape 375"/>
        <p:cNvGrpSpPr/>
        <p:nvPr/>
      </p:nvGrpSpPr>
      <p:grpSpPr>
        <a:xfrm>
          <a:off x="0" y="0"/>
          <a:ext cx="0" cy="0"/>
          <a:chOff x="0" y="0"/>
          <a:chExt cx="0" cy="0"/>
        </a:xfrm>
      </p:grpSpPr>
      <p:sp>
        <p:nvSpPr>
          <p:cNvPr id="376" name="Google Shape;376;p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377" name="Google Shape;377;p6: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2" name="Shape 392"/>
        <p:cNvGrpSpPr/>
        <p:nvPr/>
      </p:nvGrpSpPr>
      <p:grpSpPr>
        <a:xfrm>
          <a:off x="0" y="0"/>
          <a:ext cx="0" cy="0"/>
          <a:chOff x="0" y="0"/>
          <a:chExt cx="0" cy="0"/>
        </a:xfrm>
      </p:grpSpPr>
      <p:sp>
        <p:nvSpPr>
          <p:cNvPr id="393" name="Google Shape;393;p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394" name="Google Shape;394;p7: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png"/><Relationship Id="rId3" Type="http://schemas.openxmlformats.org/officeDocument/2006/relationships/image" Target="../media/image5.png"/><Relationship Id="rId4" Type="http://schemas.openxmlformats.org/officeDocument/2006/relationships/image" Target="../media/image10.png"/><Relationship Id="rId5" Type="http://schemas.openxmlformats.org/officeDocument/2006/relationships/image" Target="../media/image24.png"/><Relationship Id="rId6" Type="http://schemas.openxmlformats.org/officeDocument/2006/relationships/image" Target="../media/image8.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1.jpg"/></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9.jpg"/></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3.jpg"/></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6.png"/></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7.png"/></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7.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4.jpg"/></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7.png"/></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2.jpg"/></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2.jpg"/></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6.jpg"/></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19.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2.png"/></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2.pn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png"/></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p:cSld name="Contents slide layout">
    <p:spTree>
      <p:nvGrpSpPr>
        <p:cNvPr id="6" name="Shape 6"/>
        <p:cNvGrpSpPr/>
        <p:nvPr/>
      </p:nvGrpSpPr>
      <p:grpSpPr>
        <a:xfrm>
          <a:off x="0" y="0"/>
          <a:ext cx="0" cy="0"/>
          <a:chOff x="0" y="0"/>
          <a:chExt cx="0" cy="0"/>
        </a:xfrm>
      </p:grpSpPr>
      <p:sp>
        <p:nvSpPr>
          <p:cNvPr id="7" name="Google Shape;7;p19"/>
          <p:cNvSpPr/>
          <p:nvPr/>
        </p:nvSpPr>
        <p:spPr>
          <a:xfrm flipH="1" rot="10800000">
            <a:off x="-9562" y="5081850"/>
            <a:ext cx="9163200" cy="81900"/>
          </a:xfrm>
          <a:prstGeom prst="rect">
            <a:avLst/>
          </a:prstGeom>
          <a:solidFill>
            <a:srgbClr val="1AC5D8"/>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 name="Google Shape;8;p19"/>
          <p:cNvSpPr/>
          <p:nvPr/>
        </p:nvSpPr>
        <p:spPr>
          <a:xfrm flipH="1" rot="10800000">
            <a:off x="-10125" y="-20250"/>
            <a:ext cx="9158700" cy="81900"/>
          </a:xfrm>
          <a:prstGeom prst="rect">
            <a:avLst/>
          </a:prstGeom>
          <a:solidFill>
            <a:srgbClr val="1AC5D8"/>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9" name="Google Shape;9;p19"/>
          <p:cNvGrpSpPr/>
          <p:nvPr/>
        </p:nvGrpSpPr>
        <p:grpSpPr>
          <a:xfrm>
            <a:off x="5154561" y="925484"/>
            <a:ext cx="3544156" cy="3292877"/>
            <a:chOff x="6504842" y="1222650"/>
            <a:chExt cx="5055858" cy="4697400"/>
          </a:xfrm>
        </p:grpSpPr>
        <p:pic>
          <p:nvPicPr>
            <p:cNvPr id="10" name="Google Shape;10;p19"/>
            <p:cNvPicPr preferRelativeResize="0"/>
            <p:nvPr/>
          </p:nvPicPr>
          <p:blipFill rotWithShape="1">
            <a:blip r:embed="rId2">
              <a:alphaModFix/>
            </a:blip>
            <a:srcRect b="0" l="0" r="0" t="0"/>
            <a:stretch/>
          </p:blipFill>
          <p:spPr>
            <a:xfrm>
              <a:off x="6504842" y="1562475"/>
              <a:ext cx="2378780" cy="1665382"/>
            </a:xfrm>
            <a:prstGeom prst="rect">
              <a:avLst/>
            </a:prstGeom>
            <a:noFill/>
            <a:ln>
              <a:noFill/>
            </a:ln>
            <a:effectLst>
              <a:outerShdw blurRad="57150" rotWithShape="0" algn="bl" dir="5400000" dist="19050">
                <a:srgbClr val="000000">
                  <a:alpha val="28627"/>
                </a:srgbClr>
              </a:outerShdw>
            </a:effectLst>
          </p:spPr>
        </p:pic>
        <p:pic>
          <p:nvPicPr>
            <p:cNvPr id="11" name="Google Shape;11;p19"/>
            <p:cNvPicPr preferRelativeResize="0"/>
            <p:nvPr/>
          </p:nvPicPr>
          <p:blipFill rotWithShape="1">
            <a:blip r:embed="rId3">
              <a:alphaModFix/>
            </a:blip>
            <a:srcRect b="12140" l="0" r="0" t="0"/>
            <a:stretch/>
          </p:blipFill>
          <p:spPr>
            <a:xfrm>
              <a:off x="9181916" y="2058000"/>
              <a:ext cx="2378781" cy="1665379"/>
            </a:xfrm>
            <a:prstGeom prst="rect">
              <a:avLst/>
            </a:prstGeom>
            <a:noFill/>
            <a:ln>
              <a:noFill/>
            </a:ln>
            <a:effectLst>
              <a:outerShdw blurRad="57150" rotWithShape="0" algn="bl" dir="5400000" dist="19050">
                <a:srgbClr val="000000">
                  <a:alpha val="28627"/>
                </a:srgbClr>
              </a:outerShdw>
            </a:effectLst>
          </p:spPr>
        </p:pic>
        <p:pic>
          <p:nvPicPr>
            <p:cNvPr id="12" name="Google Shape;12;p19"/>
            <p:cNvPicPr preferRelativeResize="0"/>
            <p:nvPr/>
          </p:nvPicPr>
          <p:blipFill rotWithShape="1">
            <a:blip r:embed="rId4">
              <a:alphaModFix/>
            </a:blip>
            <a:srcRect b="931" l="0" r="0" t="0"/>
            <a:stretch/>
          </p:blipFill>
          <p:spPr>
            <a:xfrm>
              <a:off x="6504842" y="3464317"/>
              <a:ext cx="2378780" cy="1665370"/>
            </a:xfrm>
            <a:prstGeom prst="rect">
              <a:avLst/>
            </a:prstGeom>
            <a:noFill/>
            <a:ln>
              <a:noFill/>
            </a:ln>
            <a:effectLst>
              <a:outerShdw blurRad="57150" rotWithShape="0" algn="bl" dir="5400000" dist="19050">
                <a:srgbClr val="000000">
                  <a:alpha val="28627"/>
                </a:srgbClr>
              </a:outerShdw>
            </a:effectLst>
          </p:spPr>
        </p:pic>
        <p:pic>
          <p:nvPicPr>
            <p:cNvPr id="13" name="Google Shape;13;p19"/>
            <p:cNvPicPr preferRelativeResize="0"/>
            <p:nvPr/>
          </p:nvPicPr>
          <p:blipFill rotWithShape="1">
            <a:blip r:embed="rId5">
              <a:alphaModFix/>
            </a:blip>
            <a:srcRect b="0" l="0" r="0" t="0"/>
            <a:stretch/>
          </p:blipFill>
          <p:spPr>
            <a:xfrm>
              <a:off x="9181919" y="3956715"/>
              <a:ext cx="2378781" cy="1652023"/>
            </a:xfrm>
            <a:prstGeom prst="rect">
              <a:avLst/>
            </a:prstGeom>
            <a:noFill/>
            <a:ln>
              <a:noFill/>
            </a:ln>
            <a:effectLst>
              <a:outerShdw blurRad="57150" rotWithShape="0" algn="bl" dir="5400000" dist="19050">
                <a:srgbClr val="000000">
                  <a:alpha val="28627"/>
                </a:srgbClr>
              </a:outerShdw>
            </a:effectLst>
          </p:spPr>
        </p:pic>
        <p:cxnSp>
          <p:nvCxnSpPr>
            <p:cNvPr id="14" name="Google Shape;14;p19"/>
            <p:cNvCxnSpPr/>
            <p:nvPr/>
          </p:nvCxnSpPr>
          <p:spPr>
            <a:xfrm>
              <a:off x="9032775" y="1222650"/>
              <a:ext cx="0" cy="4697400"/>
            </a:xfrm>
            <a:prstGeom prst="straightConnector1">
              <a:avLst/>
            </a:prstGeom>
            <a:noFill/>
            <a:ln cap="flat" cmpd="sng" w="9525">
              <a:solidFill>
                <a:srgbClr val="44546A"/>
              </a:solidFill>
              <a:prstDash val="solid"/>
              <a:round/>
              <a:headEnd len="sm" w="sm" type="none"/>
              <a:tailEnd len="sm" w="sm" type="none"/>
            </a:ln>
          </p:spPr>
        </p:cxnSp>
      </p:grpSp>
      <p:grpSp>
        <p:nvGrpSpPr>
          <p:cNvPr id="15" name="Google Shape;15;p19"/>
          <p:cNvGrpSpPr/>
          <p:nvPr/>
        </p:nvGrpSpPr>
        <p:grpSpPr>
          <a:xfrm>
            <a:off x="428738" y="502762"/>
            <a:ext cx="2287369" cy="766425"/>
            <a:chOff x="495450" y="441750"/>
            <a:chExt cx="3049825" cy="1021900"/>
          </a:xfrm>
        </p:grpSpPr>
        <p:pic>
          <p:nvPicPr>
            <p:cNvPr id="16" name="Google Shape;16;p19"/>
            <p:cNvPicPr preferRelativeResize="0"/>
            <p:nvPr/>
          </p:nvPicPr>
          <p:blipFill rotWithShape="1">
            <a:blip r:embed="rId6">
              <a:alphaModFix/>
            </a:blip>
            <a:srcRect b="0" l="0" r="0" t="0"/>
            <a:stretch/>
          </p:blipFill>
          <p:spPr>
            <a:xfrm>
              <a:off x="495450" y="441750"/>
              <a:ext cx="2913024" cy="780900"/>
            </a:xfrm>
            <a:prstGeom prst="rect">
              <a:avLst/>
            </a:prstGeom>
            <a:noFill/>
            <a:ln>
              <a:noFill/>
            </a:ln>
          </p:spPr>
        </p:pic>
        <p:sp>
          <p:nvSpPr>
            <p:cNvPr id="17" name="Google Shape;17;p19"/>
            <p:cNvSpPr txBox="1"/>
            <p:nvPr/>
          </p:nvSpPr>
          <p:spPr>
            <a:xfrm>
              <a:off x="528775" y="1094350"/>
              <a:ext cx="3016500" cy="369300"/>
            </a:xfrm>
            <a:prstGeom prst="rect">
              <a:avLst/>
            </a:prstGeom>
            <a:noFill/>
            <a:ln>
              <a:noFill/>
            </a:ln>
          </p:spPr>
          <p:txBody>
            <a:bodyPr anchorCtr="0" anchor="t" bIns="68575" lIns="68575" spcFirstLastPara="1" rIns="68575" wrap="square" tIns="68575">
              <a:spAutoFit/>
            </a:bodyPr>
            <a:lstStyle/>
            <a:p>
              <a:pPr indent="0" lvl="0" marL="0" marR="0" rtl="0" algn="l">
                <a:lnSpc>
                  <a:spcPct val="129920"/>
                </a:lnSpc>
                <a:spcBef>
                  <a:spcPts val="1400"/>
                </a:spcBef>
                <a:spcAft>
                  <a:spcPts val="300"/>
                </a:spcAft>
                <a:buClr>
                  <a:srgbClr val="000000"/>
                </a:buClr>
                <a:buSzPts val="900"/>
                <a:buFont typeface="Arial"/>
                <a:buNone/>
              </a:pPr>
              <a:r>
                <a:rPr b="0" i="0" lang="en" sz="900" u="none" cap="none" strike="noStrike">
                  <a:solidFill>
                    <a:srgbClr val="000000"/>
                  </a:solidFill>
                  <a:highlight>
                    <a:srgbClr val="FFFFFF"/>
                  </a:highlight>
                  <a:latin typeface="Lato Light"/>
                  <a:ea typeface="Lato Light"/>
                  <a:cs typeface="Lato Light"/>
                  <a:sym typeface="Lato Light"/>
                </a:rPr>
                <a:t>Digital Telecommunication Infrastructure</a:t>
              </a:r>
              <a:endParaRPr b="0" i="0" sz="900" u="none" cap="none" strike="noStrike">
                <a:solidFill>
                  <a:srgbClr val="000000"/>
                </a:solidFill>
                <a:highlight>
                  <a:srgbClr val="FFFFFF"/>
                </a:highlight>
                <a:latin typeface="Lato Light"/>
                <a:ea typeface="Lato Light"/>
                <a:cs typeface="Lato Light"/>
                <a:sym typeface="Lato Light"/>
              </a:endParaRPr>
            </a:p>
          </p:txBody>
        </p:sp>
      </p:grpSp>
      <p:cxnSp>
        <p:nvCxnSpPr>
          <p:cNvPr id="18" name="Google Shape;18;p19"/>
          <p:cNvCxnSpPr/>
          <p:nvPr/>
        </p:nvCxnSpPr>
        <p:spPr>
          <a:xfrm>
            <a:off x="549675" y="3426825"/>
            <a:ext cx="1309500" cy="0"/>
          </a:xfrm>
          <a:prstGeom prst="straightConnector1">
            <a:avLst/>
          </a:prstGeom>
          <a:noFill/>
          <a:ln cap="flat" cmpd="sng" w="28575">
            <a:solidFill>
              <a:srgbClr val="1AC5D8"/>
            </a:solidFill>
            <a:prstDash val="solid"/>
            <a:round/>
            <a:headEnd len="sm" w="sm" type="none"/>
            <a:tailEnd len="sm" w="sm" type="none"/>
          </a:ln>
        </p:spPr>
      </p:cxnSp>
      <p:sp>
        <p:nvSpPr>
          <p:cNvPr id="19" name="Google Shape;19;p19"/>
          <p:cNvSpPr txBox="1"/>
          <p:nvPr>
            <p:ph type="title"/>
          </p:nvPr>
        </p:nvSpPr>
        <p:spPr>
          <a:xfrm>
            <a:off x="549675" y="2035425"/>
            <a:ext cx="3731700" cy="1155900"/>
          </a:xfrm>
          <a:prstGeom prst="rect">
            <a:avLst/>
          </a:prstGeom>
          <a:noFill/>
          <a:ln>
            <a:noFill/>
          </a:ln>
        </p:spPr>
        <p:txBody>
          <a:bodyPr anchorCtr="0" anchor="t" bIns="68575" lIns="68575" spcFirstLastPara="1" rIns="68575" wrap="square" tIns="68575">
            <a:noAutofit/>
          </a:bodyPr>
          <a:lstStyle>
            <a:lvl1pPr lvl="0" marR="0" rtl="0" algn="l">
              <a:lnSpc>
                <a:spcPct val="100000"/>
              </a:lnSpc>
              <a:spcBef>
                <a:spcPts val="0"/>
              </a:spcBef>
              <a:spcAft>
                <a:spcPts val="0"/>
              </a:spcAft>
              <a:buClr>
                <a:srgbClr val="000000"/>
              </a:buClr>
              <a:buSzPts val="3300"/>
              <a:buFont typeface="Calibri"/>
              <a:buNone/>
              <a:defRPr b="0" i="0" sz="3300" u="none" cap="none" strike="noStrike">
                <a:solidFill>
                  <a:srgbClr val="000000"/>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9pPr>
          </a:lstStyle>
          <a:p/>
        </p:txBody>
      </p:sp>
      <p:sp>
        <p:nvSpPr>
          <p:cNvPr id="20" name="Google Shape;20;p19"/>
          <p:cNvSpPr txBox="1"/>
          <p:nvPr>
            <p:ph idx="1" type="subTitle"/>
          </p:nvPr>
        </p:nvSpPr>
        <p:spPr>
          <a:xfrm>
            <a:off x="549675" y="3653700"/>
            <a:ext cx="3731700" cy="417000"/>
          </a:xfrm>
          <a:prstGeom prst="rect">
            <a:avLst/>
          </a:prstGeom>
          <a:noFill/>
          <a:ln>
            <a:noFill/>
          </a:ln>
        </p:spPr>
        <p:txBody>
          <a:bodyPr anchorCtr="0" anchor="t" bIns="68575" lIns="68575" spcFirstLastPara="1" rIns="68575" wrap="square" tIns="68575">
            <a:noAutofit/>
          </a:bodyPr>
          <a:lstStyle>
            <a:lvl1pPr lvl="0" marR="0" rtl="0" algn="l">
              <a:lnSpc>
                <a:spcPct val="100000"/>
              </a:lnSpc>
              <a:spcBef>
                <a:spcPts val="0"/>
              </a:spcBef>
              <a:spcAft>
                <a:spcPts val="0"/>
              </a:spcAft>
              <a:buClr>
                <a:srgbClr val="000000"/>
              </a:buClr>
              <a:buSzPts val="1500"/>
              <a:buFont typeface="Calibri"/>
              <a:buNone/>
              <a:defRPr b="0" i="0" sz="1500" u="none" cap="none" strike="noStrike">
                <a:solidFill>
                  <a:srgbClr val="000000"/>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9pPr>
          </a:lstStyle>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Image slide layout">
  <p:cSld name="Image slide layout">
    <p:spTree>
      <p:nvGrpSpPr>
        <p:cNvPr id="72" name="Shape 72"/>
        <p:cNvGrpSpPr/>
        <p:nvPr/>
      </p:nvGrpSpPr>
      <p:grpSpPr>
        <a:xfrm>
          <a:off x="0" y="0"/>
          <a:ext cx="0" cy="0"/>
          <a:chOff x="0" y="0"/>
          <a:chExt cx="0" cy="0"/>
        </a:xfrm>
      </p:grpSpPr>
      <p:sp>
        <p:nvSpPr>
          <p:cNvPr id="73" name="Google Shape;73;p32"/>
          <p:cNvSpPr/>
          <p:nvPr/>
        </p:nvSpPr>
        <p:spPr>
          <a:xfrm>
            <a:off x="-9094" y="-18169"/>
            <a:ext cx="6624600" cy="2969700"/>
          </a:xfrm>
          <a:prstGeom prst="rect">
            <a:avLst/>
          </a:prstGeom>
          <a:solidFill>
            <a:srgbClr val="1AC5D8"/>
          </a:solidFill>
          <a:ln>
            <a:noFill/>
          </a:ln>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4" name="Google Shape;74;p32"/>
          <p:cNvSpPr/>
          <p:nvPr/>
        </p:nvSpPr>
        <p:spPr>
          <a:xfrm>
            <a:off x="6724725" y="-18169"/>
            <a:ext cx="2428800" cy="2969700"/>
          </a:xfrm>
          <a:prstGeom prst="rect">
            <a:avLst/>
          </a:prstGeom>
          <a:solidFill>
            <a:srgbClr val="44546A"/>
          </a:solidFill>
          <a:ln>
            <a:noFill/>
          </a:ln>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5" name="Google Shape;75;p32"/>
          <p:cNvSpPr/>
          <p:nvPr/>
        </p:nvSpPr>
        <p:spPr>
          <a:xfrm>
            <a:off x="-9094" y="3074128"/>
            <a:ext cx="2035500" cy="1602900"/>
          </a:xfrm>
          <a:prstGeom prst="rect">
            <a:avLst/>
          </a:prstGeom>
          <a:solidFill>
            <a:srgbClr val="44546A"/>
          </a:solidFill>
          <a:ln>
            <a:noFill/>
          </a:ln>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6" name="Google Shape;76;p32"/>
          <p:cNvSpPr/>
          <p:nvPr/>
        </p:nvSpPr>
        <p:spPr>
          <a:xfrm>
            <a:off x="2126456" y="3069751"/>
            <a:ext cx="4489200" cy="1602900"/>
          </a:xfrm>
          <a:prstGeom prst="rect">
            <a:avLst/>
          </a:prstGeom>
          <a:solidFill>
            <a:srgbClr val="44546A"/>
          </a:solidFill>
          <a:ln>
            <a:noFill/>
          </a:ln>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77" name="Google Shape;77;p32"/>
          <p:cNvSpPr/>
          <p:nvPr/>
        </p:nvSpPr>
        <p:spPr>
          <a:xfrm>
            <a:off x="6715050" y="3069638"/>
            <a:ext cx="2439000" cy="1602900"/>
          </a:xfrm>
          <a:prstGeom prst="rect">
            <a:avLst/>
          </a:prstGeom>
          <a:solidFill>
            <a:srgbClr val="44546A"/>
          </a:solidFill>
          <a:ln>
            <a:noFill/>
          </a:ln>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78" name="Google Shape;78;p32"/>
          <p:cNvGrpSpPr/>
          <p:nvPr/>
        </p:nvGrpSpPr>
        <p:grpSpPr>
          <a:xfrm>
            <a:off x="-10125" y="4677038"/>
            <a:ext cx="9164250" cy="498150"/>
            <a:chOff x="-13500" y="6236050"/>
            <a:chExt cx="12219000" cy="664200"/>
          </a:xfrm>
        </p:grpSpPr>
        <p:sp>
          <p:nvSpPr>
            <p:cNvPr id="79" name="Google Shape;79;p32"/>
            <p:cNvSpPr/>
            <p:nvPr/>
          </p:nvSpPr>
          <p:spPr>
            <a:xfrm>
              <a:off x="-13500" y="6236050"/>
              <a:ext cx="12219000" cy="664200"/>
            </a:xfrm>
            <a:prstGeom prst="rect">
              <a:avLst/>
            </a:prstGeom>
            <a:solidFill>
              <a:schemeClr val="lt1"/>
            </a:solidFill>
            <a:ln>
              <a:noFill/>
            </a:ln>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cxnSp>
          <p:nvCxnSpPr>
            <p:cNvPr id="80" name="Google Shape;80;p32"/>
            <p:cNvCxnSpPr/>
            <p:nvPr/>
          </p:nvCxnSpPr>
          <p:spPr>
            <a:xfrm rot="10800000">
              <a:off x="187987" y="6568162"/>
              <a:ext cx="10327200" cy="0"/>
            </a:xfrm>
            <a:prstGeom prst="straightConnector1">
              <a:avLst/>
            </a:prstGeom>
            <a:noFill/>
            <a:ln cap="flat" cmpd="sng" w="9525">
              <a:solidFill>
                <a:srgbClr val="253646"/>
              </a:solidFill>
              <a:prstDash val="solid"/>
              <a:round/>
              <a:headEnd len="sm" w="sm" type="none"/>
              <a:tailEnd len="sm" w="sm" type="none"/>
            </a:ln>
          </p:spPr>
        </p:cxnSp>
        <p:pic>
          <p:nvPicPr>
            <p:cNvPr id="81" name="Google Shape;81;p32"/>
            <p:cNvPicPr preferRelativeResize="0"/>
            <p:nvPr/>
          </p:nvPicPr>
          <p:blipFill rotWithShape="1">
            <a:blip r:embed="rId2">
              <a:alphaModFix/>
            </a:blip>
            <a:srcRect b="0" l="0" r="0" t="0"/>
            <a:stretch/>
          </p:blipFill>
          <p:spPr>
            <a:xfrm>
              <a:off x="10515187" y="6311213"/>
              <a:ext cx="1498424" cy="401674"/>
            </a:xfrm>
            <a:prstGeom prst="rect">
              <a:avLst/>
            </a:prstGeom>
            <a:noFill/>
            <a:ln>
              <a:noFill/>
            </a:ln>
          </p:spPr>
        </p:pic>
      </p:grpSp>
      <p:sp>
        <p:nvSpPr>
          <p:cNvPr id="82" name="Google Shape;82;p32"/>
          <p:cNvSpPr/>
          <p:nvPr/>
        </p:nvSpPr>
        <p:spPr>
          <a:xfrm>
            <a:off x="245531" y="231075"/>
            <a:ext cx="5090400" cy="4065600"/>
          </a:xfrm>
          <a:prstGeom prst="rect">
            <a:avLst/>
          </a:prstGeom>
          <a:solidFill>
            <a:schemeClr val="lt1"/>
          </a:solidFill>
          <a:ln>
            <a:noFill/>
          </a:ln>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Calibri"/>
              <a:ea typeface="Calibri"/>
              <a:cs typeface="Calibri"/>
              <a:sym typeface="Calibri"/>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s slide layout">
  <p:cSld name="11_Contents slide layout">
    <p:spTree>
      <p:nvGrpSpPr>
        <p:cNvPr id="83" name="Shape 83"/>
        <p:cNvGrpSpPr/>
        <p:nvPr/>
      </p:nvGrpSpPr>
      <p:grpSpPr>
        <a:xfrm>
          <a:off x="0" y="0"/>
          <a:ext cx="0" cy="0"/>
          <a:chOff x="0" y="0"/>
          <a:chExt cx="0" cy="0"/>
        </a:xfrm>
      </p:grpSpPr>
      <p:sp>
        <p:nvSpPr>
          <p:cNvPr id="84" name="Google Shape;84;p33"/>
          <p:cNvSpPr/>
          <p:nvPr/>
        </p:nvSpPr>
        <p:spPr>
          <a:xfrm flipH="1" rot="10800000">
            <a:off x="-9562" y="5081850"/>
            <a:ext cx="9163200" cy="81900"/>
          </a:xfrm>
          <a:prstGeom prst="rect">
            <a:avLst/>
          </a:prstGeom>
          <a:solidFill>
            <a:srgbClr val="E32490"/>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85" name="Google Shape;85;p33"/>
          <p:cNvSpPr/>
          <p:nvPr/>
        </p:nvSpPr>
        <p:spPr>
          <a:xfrm flipH="1" rot="10800000">
            <a:off x="-10125" y="-20250"/>
            <a:ext cx="9158700" cy="81900"/>
          </a:xfrm>
          <a:prstGeom prst="rect">
            <a:avLst/>
          </a:prstGeom>
          <a:solidFill>
            <a:srgbClr val="1AC5D8"/>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100" u="none" cap="none" strike="noStrike">
              <a:solidFill>
                <a:srgbClr val="000000"/>
              </a:solidFill>
              <a:latin typeface="Arial"/>
              <a:ea typeface="Arial"/>
              <a:cs typeface="Arial"/>
              <a:sym typeface="Arial"/>
            </a:endParaRPr>
          </a:p>
        </p:txBody>
      </p:sp>
      <p:sp>
        <p:nvSpPr>
          <p:cNvPr id="86" name="Google Shape;86;p33"/>
          <p:cNvSpPr txBox="1"/>
          <p:nvPr/>
        </p:nvSpPr>
        <p:spPr>
          <a:xfrm>
            <a:off x="2800125" y="296091"/>
            <a:ext cx="3543900" cy="554100"/>
          </a:xfrm>
          <a:prstGeom prst="rect">
            <a:avLst/>
          </a:prstGeom>
          <a:noFill/>
          <a:ln>
            <a:noFill/>
          </a:ln>
        </p:spPr>
        <p:txBody>
          <a:bodyPr anchorCtr="0" anchor="t" bIns="68575" lIns="68575" spcFirstLastPara="1" rIns="68575" wrap="square" tIns="68575">
            <a:spAutoFit/>
          </a:bodyPr>
          <a:lstStyle/>
          <a:p>
            <a:pPr indent="0" lvl="0" marL="0" marR="0" rtl="0" algn="ctr">
              <a:lnSpc>
                <a:spcPct val="100000"/>
              </a:lnSpc>
              <a:spcBef>
                <a:spcPts val="0"/>
              </a:spcBef>
              <a:spcAft>
                <a:spcPts val="0"/>
              </a:spcAft>
              <a:buClr>
                <a:srgbClr val="000000"/>
              </a:buClr>
              <a:buSzPts val="2700"/>
              <a:buFont typeface="Arial"/>
              <a:buNone/>
            </a:pPr>
            <a:r>
              <a:rPr b="1" i="0" lang="en" sz="2700" u="none" cap="none" strike="noStrike">
                <a:solidFill>
                  <a:srgbClr val="000000"/>
                </a:solidFill>
                <a:latin typeface="Calibri"/>
                <a:ea typeface="Calibri"/>
                <a:cs typeface="Calibri"/>
                <a:sym typeface="Calibri"/>
              </a:rPr>
              <a:t>Yo</a:t>
            </a:r>
            <a:r>
              <a:rPr b="1" i="0" lang="en" sz="2700" u="none" cap="none" strike="noStrike">
                <a:solidFill>
                  <a:schemeClr val="dk1"/>
                </a:solidFill>
                <a:latin typeface="Calibri"/>
                <a:ea typeface="Calibri"/>
                <a:cs typeface="Calibri"/>
                <a:sym typeface="Calibri"/>
              </a:rPr>
              <a:t>u</a:t>
            </a:r>
            <a:r>
              <a:rPr b="1" i="0" lang="en" sz="2700" u="none" cap="none" strike="noStrike">
                <a:solidFill>
                  <a:srgbClr val="000000"/>
                </a:solidFill>
                <a:latin typeface="Calibri"/>
                <a:ea typeface="Calibri"/>
                <a:cs typeface="Calibri"/>
                <a:sym typeface="Calibri"/>
              </a:rPr>
              <a:t>r Content</a:t>
            </a:r>
            <a:endParaRPr b="1" i="0" sz="2700" u="none" cap="none" strike="noStrike">
              <a:solidFill>
                <a:srgbClr val="000000"/>
              </a:solidFill>
              <a:latin typeface="Calibri"/>
              <a:ea typeface="Calibri"/>
              <a:cs typeface="Calibri"/>
              <a:sym typeface="Calibri"/>
            </a:endParaRPr>
          </a:p>
        </p:txBody>
      </p:sp>
      <p:sp>
        <p:nvSpPr>
          <p:cNvPr id="87" name="Google Shape;87;p33"/>
          <p:cNvSpPr/>
          <p:nvPr/>
        </p:nvSpPr>
        <p:spPr>
          <a:xfrm>
            <a:off x="810000" y="1605150"/>
            <a:ext cx="1660500" cy="581100"/>
          </a:xfrm>
          <a:prstGeom prst="rect">
            <a:avLst/>
          </a:prstGeom>
          <a:solidFill>
            <a:srgbClr val="1AC5D8"/>
          </a:solidFill>
          <a:ln>
            <a:noFill/>
          </a:ln>
        </p:spPr>
        <p:txBody>
          <a:bodyPr anchorCtr="0" anchor="ctr" bIns="68575" lIns="68575" spcFirstLastPara="1" rIns="68575" wrap="square" tIns="68575">
            <a:noAutofit/>
          </a:bodyPr>
          <a:lstStyle/>
          <a:p>
            <a:pPr indent="0" lvl="0" marL="0" marR="0" rtl="0" algn="ctr">
              <a:lnSpc>
                <a:spcPct val="100000"/>
              </a:lnSpc>
              <a:spcBef>
                <a:spcPts val="0"/>
              </a:spcBef>
              <a:spcAft>
                <a:spcPts val="0"/>
              </a:spcAft>
              <a:buClr>
                <a:srgbClr val="000000"/>
              </a:buClr>
              <a:buSzPts val="1400"/>
              <a:buFont typeface="Arial"/>
              <a:buNone/>
            </a:pPr>
            <a:r>
              <a:rPr b="0" i="0" lang="en" sz="1400" u="none" cap="none" strike="noStrike">
                <a:solidFill>
                  <a:srgbClr val="000000"/>
                </a:solidFill>
                <a:latin typeface="Calibri"/>
                <a:ea typeface="Calibri"/>
                <a:cs typeface="Calibri"/>
                <a:sym typeface="Calibri"/>
              </a:rPr>
              <a:t>Your content</a:t>
            </a:r>
            <a:endParaRPr b="0" i="0" sz="1400" u="none" cap="none" strike="noStrike">
              <a:solidFill>
                <a:srgbClr val="000000"/>
              </a:solidFill>
              <a:latin typeface="Calibri"/>
              <a:ea typeface="Calibri"/>
              <a:cs typeface="Calibri"/>
              <a:sym typeface="Calibri"/>
            </a:endParaRPr>
          </a:p>
        </p:txBody>
      </p:sp>
      <p:pic>
        <p:nvPicPr>
          <p:cNvPr id="88" name="Google Shape;88;p33"/>
          <p:cNvPicPr preferRelativeResize="0"/>
          <p:nvPr/>
        </p:nvPicPr>
        <p:blipFill rotWithShape="1">
          <a:blip r:embed="rId2">
            <a:alphaModFix/>
          </a:blip>
          <a:srcRect b="0" l="0" r="0" t="0"/>
          <a:stretch/>
        </p:blipFill>
        <p:spPr>
          <a:xfrm>
            <a:off x="7956956" y="122719"/>
            <a:ext cx="1123820" cy="301256"/>
          </a:xfrm>
          <a:prstGeom prst="rect">
            <a:avLst/>
          </a:prstGeom>
          <a:noFill/>
          <a:ln>
            <a:noFill/>
          </a:ln>
        </p:spPr>
      </p:pic>
      <p:sp>
        <p:nvSpPr>
          <p:cNvPr id="89" name="Google Shape;89;p33"/>
          <p:cNvSpPr/>
          <p:nvPr/>
        </p:nvSpPr>
        <p:spPr>
          <a:xfrm>
            <a:off x="2756925" y="1901700"/>
            <a:ext cx="1660500" cy="581100"/>
          </a:xfrm>
          <a:prstGeom prst="rect">
            <a:avLst/>
          </a:prstGeom>
          <a:solidFill>
            <a:srgbClr val="1AC5D8"/>
          </a:solidFill>
          <a:ln>
            <a:noFill/>
          </a:ln>
        </p:spPr>
        <p:txBody>
          <a:bodyPr anchorCtr="0" anchor="ctr" bIns="68575" lIns="68575" spcFirstLastPara="1" rIns="68575" wrap="square" tIns="68575">
            <a:noAutofit/>
          </a:bodyPr>
          <a:lstStyle/>
          <a:p>
            <a:pPr indent="0" lvl="0" marL="0" marR="0" rtl="0" algn="ctr">
              <a:lnSpc>
                <a:spcPct val="100000"/>
              </a:lnSpc>
              <a:spcBef>
                <a:spcPts val="0"/>
              </a:spcBef>
              <a:spcAft>
                <a:spcPts val="0"/>
              </a:spcAft>
              <a:buClr>
                <a:srgbClr val="000000"/>
              </a:buClr>
              <a:buSzPts val="1400"/>
              <a:buFont typeface="Arial"/>
              <a:buNone/>
            </a:pPr>
            <a:r>
              <a:rPr b="0" i="0" lang="en" sz="1400" u="none" cap="none" strike="noStrike">
                <a:solidFill>
                  <a:srgbClr val="000000"/>
                </a:solidFill>
                <a:latin typeface="Calibri"/>
                <a:ea typeface="Calibri"/>
                <a:cs typeface="Calibri"/>
                <a:sym typeface="Calibri"/>
              </a:rPr>
              <a:t>Your content</a:t>
            </a:r>
            <a:endParaRPr b="0" i="0" sz="1400" u="none" cap="none" strike="noStrike">
              <a:solidFill>
                <a:srgbClr val="000000"/>
              </a:solidFill>
              <a:latin typeface="Calibri"/>
              <a:ea typeface="Calibri"/>
              <a:cs typeface="Calibri"/>
              <a:sym typeface="Calibri"/>
            </a:endParaRPr>
          </a:p>
        </p:txBody>
      </p:sp>
      <p:sp>
        <p:nvSpPr>
          <p:cNvPr id="90" name="Google Shape;90;p33"/>
          <p:cNvSpPr/>
          <p:nvPr/>
        </p:nvSpPr>
        <p:spPr>
          <a:xfrm>
            <a:off x="4794975" y="1605150"/>
            <a:ext cx="1660500" cy="581100"/>
          </a:xfrm>
          <a:prstGeom prst="rect">
            <a:avLst/>
          </a:prstGeom>
          <a:solidFill>
            <a:srgbClr val="1AC5D8"/>
          </a:solidFill>
          <a:ln>
            <a:noFill/>
          </a:ln>
        </p:spPr>
        <p:txBody>
          <a:bodyPr anchorCtr="0" anchor="ctr" bIns="68575" lIns="68575" spcFirstLastPara="1" rIns="68575" wrap="square" tIns="68575">
            <a:noAutofit/>
          </a:bodyPr>
          <a:lstStyle/>
          <a:p>
            <a:pPr indent="0" lvl="0" marL="0" marR="0" rtl="0" algn="ctr">
              <a:lnSpc>
                <a:spcPct val="100000"/>
              </a:lnSpc>
              <a:spcBef>
                <a:spcPts val="0"/>
              </a:spcBef>
              <a:spcAft>
                <a:spcPts val="0"/>
              </a:spcAft>
              <a:buClr>
                <a:srgbClr val="000000"/>
              </a:buClr>
              <a:buSzPts val="1400"/>
              <a:buFont typeface="Arial"/>
              <a:buNone/>
            </a:pPr>
            <a:r>
              <a:rPr b="0" i="0" lang="en" sz="1400" u="none" cap="none" strike="noStrike">
                <a:solidFill>
                  <a:srgbClr val="000000"/>
                </a:solidFill>
                <a:latin typeface="Calibri"/>
                <a:ea typeface="Calibri"/>
                <a:cs typeface="Calibri"/>
                <a:sym typeface="Calibri"/>
              </a:rPr>
              <a:t>Your content</a:t>
            </a:r>
            <a:endParaRPr b="0" i="0" sz="1400" u="none" cap="none" strike="noStrike">
              <a:solidFill>
                <a:srgbClr val="000000"/>
              </a:solidFill>
              <a:latin typeface="Calibri"/>
              <a:ea typeface="Calibri"/>
              <a:cs typeface="Calibri"/>
              <a:sym typeface="Calibri"/>
            </a:endParaRPr>
          </a:p>
        </p:txBody>
      </p:sp>
      <p:sp>
        <p:nvSpPr>
          <p:cNvPr id="91" name="Google Shape;91;p33"/>
          <p:cNvSpPr/>
          <p:nvPr/>
        </p:nvSpPr>
        <p:spPr>
          <a:xfrm>
            <a:off x="6721650" y="1901700"/>
            <a:ext cx="1660500" cy="581100"/>
          </a:xfrm>
          <a:prstGeom prst="rect">
            <a:avLst/>
          </a:prstGeom>
          <a:solidFill>
            <a:srgbClr val="1AC5D8"/>
          </a:solidFill>
          <a:ln>
            <a:noFill/>
          </a:ln>
        </p:spPr>
        <p:txBody>
          <a:bodyPr anchorCtr="0" anchor="ctr" bIns="68575" lIns="68575" spcFirstLastPara="1" rIns="68575" wrap="square" tIns="68575">
            <a:noAutofit/>
          </a:bodyPr>
          <a:lstStyle/>
          <a:p>
            <a:pPr indent="0" lvl="0" marL="0" marR="0" rtl="0" algn="ctr">
              <a:lnSpc>
                <a:spcPct val="100000"/>
              </a:lnSpc>
              <a:spcBef>
                <a:spcPts val="0"/>
              </a:spcBef>
              <a:spcAft>
                <a:spcPts val="0"/>
              </a:spcAft>
              <a:buClr>
                <a:srgbClr val="000000"/>
              </a:buClr>
              <a:buSzPts val="1400"/>
              <a:buFont typeface="Arial"/>
              <a:buNone/>
            </a:pPr>
            <a:r>
              <a:rPr b="0" i="0" lang="en" sz="1400" u="none" cap="none" strike="noStrike">
                <a:solidFill>
                  <a:srgbClr val="000000"/>
                </a:solidFill>
                <a:latin typeface="Calibri"/>
                <a:ea typeface="Calibri"/>
                <a:cs typeface="Calibri"/>
                <a:sym typeface="Calibri"/>
              </a:rPr>
              <a:t>Your content</a:t>
            </a:r>
            <a:endParaRPr b="0" i="0" sz="1400" u="none" cap="none" strike="noStrike">
              <a:solidFill>
                <a:srgbClr val="000000"/>
              </a:solidFill>
              <a:latin typeface="Calibri"/>
              <a:ea typeface="Calibri"/>
              <a:cs typeface="Calibri"/>
              <a:sym typeface="Calibri"/>
            </a:endParaRPr>
          </a:p>
        </p:txBody>
      </p:sp>
      <p:sp>
        <p:nvSpPr>
          <p:cNvPr id="92" name="Google Shape;92;p33"/>
          <p:cNvSpPr txBox="1"/>
          <p:nvPr/>
        </p:nvSpPr>
        <p:spPr>
          <a:xfrm>
            <a:off x="810000" y="2186325"/>
            <a:ext cx="1660500" cy="785100"/>
          </a:xfrm>
          <a:prstGeom prst="rect">
            <a:avLst/>
          </a:prstGeom>
          <a:noFill/>
          <a:ln>
            <a:noFill/>
          </a:ln>
        </p:spPr>
        <p:txBody>
          <a:bodyPr anchorCtr="0" anchor="t" bIns="68575" lIns="68575" spcFirstLastPara="1" rIns="68575" wrap="square" tIns="68575">
            <a:spAutoFit/>
          </a:bodyPr>
          <a:lstStyle/>
          <a:p>
            <a:pPr indent="0" lvl="0" marL="0" marR="0" rtl="0" algn="ctr">
              <a:lnSpc>
                <a:spcPct val="100000"/>
              </a:lnSpc>
              <a:spcBef>
                <a:spcPts val="0"/>
              </a:spcBef>
              <a:spcAft>
                <a:spcPts val="0"/>
              </a:spcAft>
              <a:buClr>
                <a:srgbClr val="000000"/>
              </a:buClr>
              <a:buSzPts val="1400"/>
              <a:buFont typeface="Arial"/>
              <a:buNone/>
            </a:pPr>
            <a:r>
              <a:rPr b="0" i="0" lang="en" sz="1400" u="none" cap="none" strike="noStrike">
                <a:solidFill>
                  <a:schemeClr val="dk1"/>
                </a:solidFill>
                <a:latin typeface="Calibri"/>
                <a:ea typeface="Calibri"/>
                <a:cs typeface="Calibri"/>
                <a:sym typeface="Calibri"/>
              </a:rPr>
              <a:t>Content</a:t>
            </a:r>
            <a:endParaRPr b="0" i="0" sz="1400" u="none" cap="none" strike="noStrike">
              <a:solidFill>
                <a:schemeClr val="dk1"/>
              </a:solidFill>
              <a:latin typeface="Calibri"/>
              <a:ea typeface="Calibri"/>
              <a:cs typeface="Calibri"/>
              <a:sym typeface="Calibri"/>
            </a:endParaRPr>
          </a:p>
          <a:p>
            <a:pPr indent="0" lvl="0" marL="0" marR="0" rtl="0" algn="ctr">
              <a:lnSpc>
                <a:spcPct val="100000"/>
              </a:lnSpc>
              <a:spcBef>
                <a:spcPts val="0"/>
              </a:spcBef>
              <a:spcAft>
                <a:spcPts val="0"/>
              </a:spcAft>
              <a:buClr>
                <a:srgbClr val="000000"/>
              </a:buClr>
              <a:buSzPts val="1400"/>
              <a:buFont typeface="Arial"/>
              <a:buNone/>
            </a:pPr>
            <a:r>
              <a:rPr b="0" i="0" lang="en" sz="1400" u="none" cap="none" strike="noStrike">
                <a:solidFill>
                  <a:schemeClr val="dk1"/>
                </a:solidFill>
                <a:latin typeface="Calibri"/>
                <a:ea typeface="Calibri"/>
                <a:cs typeface="Calibri"/>
                <a:sym typeface="Calibri"/>
              </a:rPr>
              <a:t>Content</a:t>
            </a:r>
            <a:endParaRPr b="0" i="0" sz="1400" u="none" cap="none" strike="noStrike">
              <a:solidFill>
                <a:schemeClr val="dk1"/>
              </a:solidFill>
              <a:latin typeface="Calibri"/>
              <a:ea typeface="Calibri"/>
              <a:cs typeface="Calibri"/>
              <a:sym typeface="Calibri"/>
            </a:endParaRPr>
          </a:p>
          <a:p>
            <a:pPr indent="0" lvl="0" marL="0" marR="0" rtl="0" algn="ctr">
              <a:lnSpc>
                <a:spcPct val="100000"/>
              </a:lnSpc>
              <a:spcBef>
                <a:spcPts val="0"/>
              </a:spcBef>
              <a:spcAft>
                <a:spcPts val="0"/>
              </a:spcAft>
              <a:buClr>
                <a:srgbClr val="000000"/>
              </a:buClr>
              <a:buSzPts val="1400"/>
              <a:buFont typeface="Arial"/>
              <a:buNone/>
            </a:pPr>
            <a:r>
              <a:rPr b="0" i="0" lang="en" sz="1400" u="none" cap="none" strike="noStrike">
                <a:solidFill>
                  <a:schemeClr val="dk1"/>
                </a:solidFill>
                <a:latin typeface="Calibri"/>
                <a:ea typeface="Calibri"/>
                <a:cs typeface="Calibri"/>
                <a:sym typeface="Calibri"/>
              </a:rPr>
              <a:t>Content</a:t>
            </a:r>
            <a:endParaRPr b="0" i="0" sz="1400" u="none" cap="none" strike="noStrike">
              <a:solidFill>
                <a:schemeClr val="dk1"/>
              </a:solidFill>
              <a:latin typeface="Calibri"/>
              <a:ea typeface="Calibri"/>
              <a:cs typeface="Calibri"/>
              <a:sym typeface="Calibri"/>
            </a:endParaRPr>
          </a:p>
        </p:txBody>
      </p:sp>
      <p:sp>
        <p:nvSpPr>
          <p:cNvPr id="93" name="Google Shape;93;p33"/>
          <p:cNvSpPr txBox="1"/>
          <p:nvPr/>
        </p:nvSpPr>
        <p:spPr>
          <a:xfrm>
            <a:off x="2802488" y="2482875"/>
            <a:ext cx="1660500" cy="785100"/>
          </a:xfrm>
          <a:prstGeom prst="rect">
            <a:avLst/>
          </a:prstGeom>
          <a:noFill/>
          <a:ln>
            <a:noFill/>
          </a:ln>
        </p:spPr>
        <p:txBody>
          <a:bodyPr anchorCtr="0" anchor="t" bIns="68575" lIns="68575" spcFirstLastPara="1" rIns="68575" wrap="square" tIns="68575">
            <a:spAutoFit/>
          </a:bodyPr>
          <a:lstStyle/>
          <a:p>
            <a:pPr indent="0" lvl="0" marL="0" marR="0" rtl="0" algn="ctr">
              <a:lnSpc>
                <a:spcPct val="100000"/>
              </a:lnSpc>
              <a:spcBef>
                <a:spcPts val="0"/>
              </a:spcBef>
              <a:spcAft>
                <a:spcPts val="0"/>
              </a:spcAft>
              <a:buClr>
                <a:srgbClr val="000000"/>
              </a:buClr>
              <a:buSzPts val="1400"/>
              <a:buFont typeface="Arial"/>
              <a:buNone/>
            </a:pPr>
            <a:r>
              <a:rPr b="0" i="0" lang="en" sz="1400" u="none" cap="none" strike="noStrike">
                <a:solidFill>
                  <a:schemeClr val="dk1"/>
                </a:solidFill>
                <a:latin typeface="Calibri"/>
                <a:ea typeface="Calibri"/>
                <a:cs typeface="Calibri"/>
                <a:sym typeface="Calibri"/>
              </a:rPr>
              <a:t>Content</a:t>
            </a:r>
            <a:endParaRPr b="0" i="0" sz="1400" u="none" cap="none" strike="noStrike">
              <a:solidFill>
                <a:schemeClr val="dk1"/>
              </a:solidFill>
              <a:latin typeface="Calibri"/>
              <a:ea typeface="Calibri"/>
              <a:cs typeface="Calibri"/>
              <a:sym typeface="Calibri"/>
            </a:endParaRPr>
          </a:p>
          <a:p>
            <a:pPr indent="0" lvl="0" marL="0" marR="0" rtl="0" algn="ctr">
              <a:lnSpc>
                <a:spcPct val="100000"/>
              </a:lnSpc>
              <a:spcBef>
                <a:spcPts val="0"/>
              </a:spcBef>
              <a:spcAft>
                <a:spcPts val="0"/>
              </a:spcAft>
              <a:buClr>
                <a:srgbClr val="000000"/>
              </a:buClr>
              <a:buSzPts val="1400"/>
              <a:buFont typeface="Arial"/>
              <a:buNone/>
            </a:pPr>
            <a:r>
              <a:rPr b="0" i="0" lang="en" sz="1400" u="none" cap="none" strike="noStrike">
                <a:solidFill>
                  <a:schemeClr val="dk1"/>
                </a:solidFill>
                <a:latin typeface="Calibri"/>
                <a:ea typeface="Calibri"/>
                <a:cs typeface="Calibri"/>
                <a:sym typeface="Calibri"/>
              </a:rPr>
              <a:t>Content</a:t>
            </a:r>
            <a:endParaRPr b="0" i="0" sz="1400" u="none" cap="none" strike="noStrike">
              <a:solidFill>
                <a:schemeClr val="dk1"/>
              </a:solidFill>
              <a:latin typeface="Calibri"/>
              <a:ea typeface="Calibri"/>
              <a:cs typeface="Calibri"/>
              <a:sym typeface="Calibri"/>
            </a:endParaRPr>
          </a:p>
          <a:p>
            <a:pPr indent="0" lvl="0" marL="0" marR="0" rtl="0" algn="ctr">
              <a:lnSpc>
                <a:spcPct val="100000"/>
              </a:lnSpc>
              <a:spcBef>
                <a:spcPts val="0"/>
              </a:spcBef>
              <a:spcAft>
                <a:spcPts val="0"/>
              </a:spcAft>
              <a:buClr>
                <a:srgbClr val="000000"/>
              </a:buClr>
              <a:buSzPts val="1400"/>
              <a:buFont typeface="Arial"/>
              <a:buNone/>
            </a:pPr>
            <a:r>
              <a:rPr b="0" i="0" lang="en" sz="1400" u="none" cap="none" strike="noStrike">
                <a:solidFill>
                  <a:schemeClr val="dk1"/>
                </a:solidFill>
                <a:latin typeface="Calibri"/>
                <a:ea typeface="Calibri"/>
                <a:cs typeface="Calibri"/>
                <a:sym typeface="Calibri"/>
              </a:rPr>
              <a:t>Content</a:t>
            </a:r>
            <a:endParaRPr b="0" i="0" sz="1400" u="none" cap="none" strike="noStrike">
              <a:solidFill>
                <a:schemeClr val="dk1"/>
              </a:solidFill>
              <a:latin typeface="Calibri"/>
              <a:ea typeface="Calibri"/>
              <a:cs typeface="Calibri"/>
              <a:sym typeface="Calibri"/>
            </a:endParaRPr>
          </a:p>
        </p:txBody>
      </p:sp>
      <p:sp>
        <p:nvSpPr>
          <p:cNvPr id="94" name="Google Shape;94;p33"/>
          <p:cNvSpPr txBox="1"/>
          <p:nvPr/>
        </p:nvSpPr>
        <p:spPr>
          <a:xfrm>
            <a:off x="4794975" y="2186325"/>
            <a:ext cx="1660500" cy="785100"/>
          </a:xfrm>
          <a:prstGeom prst="rect">
            <a:avLst/>
          </a:prstGeom>
          <a:noFill/>
          <a:ln>
            <a:noFill/>
          </a:ln>
        </p:spPr>
        <p:txBody>
          <a:bodyPr anchorCtr="0" anchor="t" bIns="68575" lIns="68575" spcFirstLastPara="1" rIns="68575" wrap="square" tIns="68575">
            <a:spAutoFit/>
          </a:bodyPr>
          <a:lstStyle/>
          <a:p>
            <a:pPr indent="0" lvl="0" marL="0" marR="0" rtl="0" algn="ctr">
              <a:lnSpc>
                <a:spcPct val="100000"/>
              </a:lnSpc>
              <a:spcBef>
                <a:spcPts val="0"/>
              </a:spcBef>
              <a:spcAft>
                <a:spcPts val="0"/>
              </a:spcAft>
              <a:buClr>
                <a:srgbClr val="000000"/>
              </a:buClr>
              <a:buSzPts val="1400"/>
              <a:buFont typeface="Arial"/>
              <a:buNone/>
            </a:pPr>
            <a:r>
              <a:rPr b="0" i="0" lang="en" sz="1400" u="none" cap="none" strike="noStrike">
                <a:solidFill>
                  <a:schemeClr val="dk1"/>
                </a:solidFill>
                <a:latin typeface="Calibri"/>
                <a:ea typeface="Calibri"/>
                <a:cs typeface="Calibri"/>
                <a:sym typeface="Calibri"/>
              </a:rPr>
              <a:t>Content</a:t>
            </a:r>
            <a:endParaRPr b="0" i="0" sz="1400" u="none" cap="none" strike="noStrike">
              <a:solidFill>
                <a:schemeClr val="dk1"/>
              </a:solidFill>
              <a:latin typeface="Calibri"/>
              <a:ea typeface="Calibri"/>
              <a:cs typeface="Calibri"/>
              <a:sym typeface="Calibri"/>
            </a:endParaRPr>
          </a:p>
          <a:p>
            <a:pPr indent="0" lvl="0" marL="0" marR="0" rtl="0" algn="ctr">
              <a:lnSpc>
                <a:spcPct val="100000"/>
              </a:lnSpc>
              <a:spcBef>
                <a:spcPts val="0"/>
              </a:spcBef>
              <a:spcAft>
                <a:spcPts val="0"/>
              </a:spcAft>
              <a:buClr>
                <a:srgbClr val="000000"/>
              </a:buClr>
              <a:buSzPts val="1400"/>
              <a:buFont typeface="Arial"/>
              <a:buNone/>
            </a:pPr>
            <a:r>
              <a:rPr b="0" i="0" lang="en" sz="1400" u="none" cap="none" strike="noStrike">
                <a:solidFill>
                  <a:schemeClr val="dk1"/>
                </a:solidFill>
                <a:latin typeface="Calibri"/>
                <a:ea typeface="Calibri"/>
                <a:cs typeface="Calibri"/>
                <a:sym typeface="Calibri"/>
              </a:rPr>
              <a:t>Content</a:t>
            </a:r>
            <a:endParaRPr b="0" i="0" sz="1400" u="none" cap="none" strike="noStrike">
              <a:solidFill>
                <a:schemeClr val="dk1"/>
              </a:solidFill>
              <a:latin typeface="Calibri"/>
              <a:ea typeface="Calibri"/>
              <a:cs typeface="Calibri"/>
              <a:sym typeface="Calibri"/>
            </a:endParaRPr>
          </a:p>
          <a:p>
            <a:pPr indent="0" lvl="0" marL="0" marR="0" rtl="0" algn="ctr">
              <a:lnSpc>
                <a:spcPct val="100000"/>
              </a:lnSpc>
              <a:spcBef>
                <a:spcPts val="0"/>
              </a:spcBef>
              <a:spcAft>
                <a:spcPts val="0"/>
              </a:spcAft>
              <a:buClr>
                <a:srgbClr val="000000"/>
              </a:buClr>
              <a:buSzPts val="1400"/>
              <a:buFont typeface="Arial"/>
              <a:buNone/>
            </a:pPr>
            <a:r>
              <a:rPr b="0" i="0" lang="en" sz="1400" u="none" cap="none" strike="noStrike">
                <a:solidFill>
                  <a:schemeClr val="dk1"/>
                </a:solidFill>
                <a:latin typeface="Calibri"/>
                <a:ea typeface="Calibri"/>
                <a:cs typeface="Calibri"/>
                <a:sym typeface="Calibri"/>
              </a:rPr>
              <a:t>Content</a:t>
            </a:r>
            <a:endParaRPr b="0" i="0" sz="1400" u="none" cap="none" strike="noStrike">
              <a:solidFill>
                <a:schemeClr val="dk1"/>
              </a:solidFill>
              <a:latin typeface="Calibri"/>
              <a:ea typeface="Calibri"/>
              <a:cs typeface="Calibri"/>
              <a:sym typeface="Calibri"/>
            </a:endParaRPr>
          </a:p>
        </p:txBody>
      </p:sp>
      <p:sp>
        <p:nvSpPr>
          <p:cNvPr id="95" name="Google Shape;95;p33"/>
          <p:cNvSpPr txBox="1"/>
          <p:nvPr/>
        </p:nvSpPr>
        <p:spPr>
          <a:xfrm>
            <a:off x="6721650" y="2482875"/>
            <a:ext cx="1660500" cy="785100"/>
          </a:xfrm>
          <a:prstGeom prst="rect">
            <a:avLst/>
          </a:prstGeom>
          <a:noFill/>
          <a:ln>
            <a:noFill/>
          </a:ln>
        </p:spPr>
        <p:txBody>
          <a:bodyPr anchorCtr="0" anchor="t" bIns="68575" lIns="68575" spcFirstLastPara="1" rIns="68575" wrap="square" tIns="68575">
            <a:spAutoFit/>
          </a:bodyPr>
          <a:lstStyle/>
          <a:p>
            <a:pPr indent="0" lvl="0" marL="0" marR="0" rtl="0" algn="ctr">
              <a:lnSpc>
                <a:spcPct val="100000"/>
              </a:lnSpc>
              <a:spcBef>
                <a:spcPts val="0"/>
              </a:spcBef>
              <a:spcAft>
                <a:spcPts val="0"/>
              </a:spcAft>
              <a:buClr>
                <a:srgbClr val="000000"/>
              </a:buClr>
              <a:buSzPts val="1400"/>
              <a:buFont typeface="Arial"/>
              <a:buNone/>
            </a:pPr>
            <a:r>
              <a:rPr b="0" i="0" lang="en" sz="1400" u="none" cap="none" strike="noStrike">
                <a:solidFill>
                  <a:schemeClr val="dk1"/>
                </a:solidFill>
                <a:latin typeface="Calibri"/>
                <a:ea typeface="Calibri"/>
                <a:cs typeface="Calibri"/>
                <a:sym typeface="Calibri"/>
              </a:rPr>
              <a:t>Content</a:t>
            </a:r>
            <a:endParaRPr b="0" i="0" sz="1400" u="none" cap="none" strike="noStrike">
              <a:solidFill>
                <a:schemeClr val="dk1"/>
              </a:solidFill>
              <a:latin typeface="Calibri"/>
              <a:ea typeface="Calibri"/>
              <a:cs typeface="Calibri"/>
              <a:sym typeface="Calibri"/>
            </a:endParaRPr>
          </a:p>
          <a:p>
            <a:pPr indent="0" lvl="0" marL="0" marR="0" rtl="0" algn="ctr">
              <a:lnSpc>
                <a:spcPct val="100000"/>
              </a:lnSpc>
              <a:spcBef>
                <a:spcPts val="0"/>
              </a:spcBef>
              <a:spcAft>
                <a:spcPts val="0"/>
              </a:spcAft>
              <a:buClr>
                <a:srgbClr val="000000"/>
              </a:buClr>
              <a:buSzPts val="1400"/>
              <a:buFont typeface="Arial"/>
              <a:buNone/>
            </a:pPr>
            <a:r>
              <a:rPr b="0" i="0" lang="en" sz="1400" u="none" cap="none" strike="noStrike">
                <a:solidFill>
                  <a:schemeClr val="dk1"/>
                </a:solidFill>
                <a:latin typeface="Calibri"/>
                <a:ea typeface="Calibri"/>
                <a:cs typeface="Calibri"/>
                <a:sym typeface="Calibri"/>
              </a:rPr>
              <a:t>Content</a:t>
            </a:r>
            <a:endParaRPr b="0" i="0" sz="1400" u="none" cap="none" strike="noStrike">
              <a:solidFill>
                <a:schemeClr val="dk1"/>
              </a:solidFill>
              <a:latin typeface="Calibri"/>
              <a:ea typeface="Calibri"/>
              <a:cs typeface="Calibri"/>
              <a:sym typeface="Calibri"/>
            </a:endParaRPr>
          </a:p>
          <a:p>
            <a:pPr indent="0" lvl="0" marL="0" marR="0" rtl="0" algn="ctr">
              <a:lnSpc>
                <a:spcPct val="100000"/>
              </a:lnSpc>
              <a:spcBef>
                <a:spcPts val="0"/>
              </a:spcBef>
              <a:spcAft>
                <a:spcPts val="0"/>
              </a:spcAft>
              <a:buClr>
                <a:srgbClr val="000000"/>
              </a:buClr>
              <a:buSzPts val="1400"/>
              <a:buFont typeface="Arial"/>
              <a:buNone/>
            </a:pPr>
            <a:r>
              <a:rPr b="0" i="0" lang="en" sz="1400" u="none" cap="none" strike="noStrike">
                <a:solidFill>
                  <a:schemeClr val="dk1"/>
                </a:solidFill>
                <a:latin typeface="Calibri"/>
                <a:ea typeface="Calibri"/>
                <a:cs typeface="Calibri"/>
                <a:sym typeface="Calibri"/>
              </a:rPr>
              <a:t>Content</a:t>
            </a:r>
            <a:endParaRPr b="0" i="0" sz="1400" u="none" cap="none" strike="noStrike">
              <a:solidFill>
                <a:schemeClr val="dk1"/>
              </a:solidFill>
              <a:latin typeface="Calibri"/>
              <a:ea typeface="Calibri"/>
              <a:cs typeface="Calibri"/>
              <a:sym typeface="Calibri"/>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NG sets layout">
  <p:cSld name="PNG sets layout">
    <p:bg>
      <p:bgPr>
        <a:blipFill>
          <a:blip r:embed="rId2">
            <a:alphaModFix/>
          </a:blip>
          <a:stretch>
            <a:fillRect/>
          </a:stretch>
        </a:blipFill>
      </p:bgPr>
    </p:bg>
    <p:spTree>
      <p:nvGrpSpPr>
        <p:cNvPr id="96" name="Shape 96"/>
        <p:cNvGrpSpPr/>
        <p:nvPr/>
      </p:nvGrpSpPr>
      <p:grpSpPr>
        <a:xfrm>
          <a:off x="0" y="0"/>
          <a:ext cx="0" cy="0"/>
          <a:chOff x="0" y="0"/>
          <a:chExt cx="0" cy="0"/>
        </a:xfrm>
      </p:grpSpPr>
      <p:sp>
        <p:nvSpPr>
          <p:cNvPr id="97" name="Google Shape;97;p34"/>
          <p:cNvSpPr txBox="1"/>
          <p:nvPr>
            <p:ph idx="1" type="body"/>
          </p:nvPr>
        </p:nvSpPr>
        <p:spPr>
          <a:xfrm>
            <a:off x="242647" y="249362"/>
            <a:ext cx="8679900" cy="543300"/>
          </a:xfrm>
          <a:prstGeom prst="rect">
            <a:avLst/>
          </a:prstGeom>
          <a:noFill/>
          <a:ln>
            <a:noFill/>
          </a:ln>
        </p:spPr>
        <p:txBody>
          <a:bodyPr anchorCtr="0" anchor="ctr" bIns="34275" lIns="68575" spcFirstLastPara="1" rIns="68575" wrap="square" tIns="34275">
            <a:noAutofit/>
          </a:bodyPr>
          <a:lstStyle>
            <a:lvl1pPr indent="-228600" lvl="0" marL="457200" marR="0" rtl="0" algn="ctr">
              <a:lnSpc>
                <a:spcPct val="90000"/>
              </a:lnSpc>
              <a:spcBef>
                <a:spcPts val="800"/>
              </a:spcBef>
              <a:spcAft>
                <a:spcPts val="0"/>
              </a:spcAft>
              <a:buClr>
                <a:srgbClr val="262626"/>
              </a:buClr>
              <a:buSzPts val="4100"/>
              <a:buFont typeface="Arial"/>
              <a:buNone/>
              <a:defRPr b="0" i="0" sz="4100" u="none" cap="none" strike="noStrike">
                <a:solidFill>
                  <a:srgbClr val="262626"/>
                </a:solidFill>
                <a:latin typeface="Arial"/>
                <a:ea typeface="Arial"/>
                <a:cs typeface="Arial"/>
                <a:sym typeface="Arial"/>
              </a:defRPr>
            </a:lvl1pPr>
            <a:lvl2pPr indent="-342900" lvl="1" marL="914400" marR="0" rtl="0" algn="l">
              <a:lnSpc>
                <a:spcPct val="90000"/>
              </a:lnSpc>
              <a:spcBef>
                <a:spcPts val="4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2pPr>
            <a:lvl3pPr indent="-323850" lvl="2" marL="1371600" marR="0" rtl="0" algn="l">
              <a:lnSpc>
                <a:spcPct val="90000"/>
              </a:lnSpc>
              <a:spcBef>
                <a:spcPts val="400"/>
              </a:spcBef>
              <a:spcAft>
                <a:spcPts val="0"/>
              </a:spcAft>
              <a:buClr>
                <a:schemeClr val="dk1"/>
              </a:buClr>
              <a:buSzPts val="1500"/>
              <a:buFont typeface="Arial"/>
              <a:buChar char="•"/>
              <a:defRPr b="0" i="0" sz="1500" u="none" cap="none" strike="noStrike">
                <a:solidFill>
                  <a:schemeClr val="dk1"/>
                </a:solidFill>
                <a:latin typeface="Arial"/>
                <a:ea typeface="Arial"/>
                <a:cs typeface="Arial"/>
                <a:sym typeface="Arial"/>
              </a:defRPr>
            </a:lvl3pPr>
            <a:lvl4pPr indent="-317500" lvl="3" marL="18288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4pPr>
            <a:lvl5pPr indent="-317500" lvl="4" marL="22860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5pPr>
            <a:lvl6pPr indent="-317500" lvl="5" marL="27432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6pPr>
            <a:lvl7pPr indent="-317500" lvl="6" marL="32004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7pPr>
            <a:lvl8pPr indent="-317500" lvl="7" marL="36576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8pPr>
            <a:lvl9pPr indent="-317500" lvl="8" marL="4114800" marR="0" rtl="0" algn="l">
              <a:lnSpc>
                <a:spcPct val="90000"/>
              </a:lnSpc>
              <a:spcBef>
                <a:spcPts val="400"/>
              </a:spcBef>
              <a:spcAft>
                <a:spcPts val="0"/>
              </a:spcAft>
              <a:buClr>
                <a:schemeClr val="dk1"/>
              </a:buClr>
              <a:buSzPts val="1400"/>
              <a:buFont typeface="Arial"/>
              <a:buChar char="•"/>
              <a:defRPr b="0" i="0" sz="1400" u="none" cap="none" strike="noStrike">
                <a:solidFill>
                  <a:schemeClr val="dk1"/>
                </a:solidFill>
                <a:latin typeface="Arial"/>
                <a:ea typeface="Arial"/>
                <a:cs typeface="Arial"/>
                <a:sym typeface="Arial"/>
              </a:defRPr>
            </a:lvl9pPr>
          </a:lstStyle>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1">
  <p:cSld name="11_Contents slide layout_1">
    <p:bg>
      <p:bgPr>
        <a:blipFill>
          <a:blip r:embed="rId2">
            <a:alphaModFix/>
          </a:blip>
          <a:stretch>
            <a:fillRect/>
          </a:stretch>
        </a:blipFill>
      </p:bgPr>
    </p:bg>
    <p:spTree>
      <p:nvGrpSpPr>
        <p:cNvPr id="98" name="Shape 98"/>
        <p:cNvGrpSpPr/>
        <p:nvPr/>
      </p:nvGrpSpPr>
      <p:grpSpPr>
        <a:xfrm>
          <a:off x="0" y="0"/>
          <a:ext cx="0" cy="0"/>
          <a:chOff x="0" y="0"/>
          <a:chExt cx="0" cy="0"/>
        </a:xfrm>
      </p:grpSpPr>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2">
  <p:cSld name="13_Contents slide layout_1">
    <p:bg>
      <p:bgPr>
        <a:blipFill>
          <a:blip r:embed="rId2">
            <a:alphaModFix/>
          </a:blip>
          <a:stretch>
            <a:fillRect/>
          </a:stretch>
        </a:blipFill>
      </p:bgPr>
    </p:bg>
    <p:spTree>
      <p:nvGrpSpPr>
        <p:cNvPr id="99" name="Shape 99"/>
        <p:cNvGrpSpPr/>
        <p:nvPr/>
      </p:nvGrpSpPr>
      <p:grpSpPr>
        <a:xfrm>
          <a:off x="0" y="0"/>
          <a:ext cx="0" cy="0"/>
          <a:chOff x="0" y="0"/>
          <a:chExt cx="0" cy="0"/>
        </a:xfrm>
      </p:grpSpPr>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Title Slide - Discover">
  <p:cSld name="1_Title Slide - Discover">
    <p:spTree>
      <p:nvGrpSpPr>
        <p:cNvPr id="100" name="Shape 100"/>
        <p:cNvGrpSpPr/>
        <p:nvPr/>
      </p:nvGrpSpPr>
      <p:grpSpPr>
        <a:xfrm>
          <a:off x="0" y="0"/>
          <a:ext cx="0" cy="0"/>
          <a:chOff x="0" y="0"/>
          <a:chExt cx="0" cy="0"/>
        </a:xfrm>
      </p:grpSpPr>
      <p:pic>
        <p:nvPicPr>
          <p:cNvPr id="101" name="Google Shape;101;p37"/>
          <p:cNvPicPr preferRelativeResize="0"/>
          <p:nvPr/>
        </p:nvPicPr>
        <p:blipFill rotWithShape="1">
          <a:blip r:embed="rId2">
            <a:alphaModFix/>
          </a:blip>
          <a:srcRect b="0" l="0" r="0" t="0"/>
          <a:stretch/>
        </p:blipFill>
        <p:spPr>
          <a:xfrm>
            <a:off x="0" y="0"/>
            <a:ext cx="9144000" cy="5143500"/>
          </a:xfrm>
          <a:prstGeom prst="rect">
            <a:avLst/>
          </a:prstGeom>
          <a:noFill/>
          <a:ln>
            <a:noFill/>
          </a:ln>
        </p:spPr>
      </p:pic>
      <p:sp>
        <p:nvSpPr>
          <p:cNvPr id="102" name="Google Shape;102;p37"/>
          <p:cNvSpPr txBox="1"/>
          <p:nvPr/>
        </p:nvSpPr>
        <p:spPr>
          <a:xfrm>
            <a:off x="6759248" y="4911082"/>
            <a:ext cx="2133600" cy="273900"/>
          </a:xfrm>
          <a:prstGeom prst="rect">
            <a:avLst/>
          </a:prstGeom>
          <a:noFill/>
          <a:ln>
            <a:noFill/>
          </a:ln>
        </p:spPr>
        <p:txBody>
          <a:bodyPr anchorCtr="0" anchor="ctr" bIns="34275" lIns="68575" spcFirstLastPara="1" rIns="68575" wrap="square" tIns="34275">
            <a:noAutofit/>
          </a:bodyPr>
          <a:lstStyle/>
          <a:p>
            <a:pPr indent="0" lvl="0" marL="0" marR="0" rtl="0" algn="r">
              <a:lnSpc>
                <a:spcPct val="100000"/>
              </a:lnSpc>
              <a:spcBef>
                <a:spcPts val="0"/>
              </a:spcBef>
              <a:spcAft>
                <a:spcPts val="0"/>
              </a:spcAft>
              <a:buClr>
                <a:srgbClr val="000000"/>
              </a:buClr>
              <a:buSzPts val="900"/>
              <a:buFont typeface="Arial"/>
              <a:buNone/>
            </a:pPr>
            <a:fld id="{00000000-1234-1234-1234-123412341234}" type="slidenum">
              <a:rPr b="0" i="0" lang="en" sz="900" u="none" cap="none" strike="noStrike">
                <a:solidFill>
                  <a:srgbClr val="888888"/>
                </a:solidFill>
                <a:latin typeface="Quattrocento Sans"/>
                <a:ea typeface="Quattrocento Sans"/>
                <a:cs typeface="Quattrocento Sans"/>
                <a:sym typeface="Quattrocento Sans"/>
              </a:rPr>
              <a:t>‹#›</a:t>
            </a:fld>
            <a:endParaRPr b="0" i="0" sz="900" u="none" cap="none" strike="noStrike">
              <a:solidFill>
                <a:srgbClr val="888888"/>
              </a:solidFill>
              <a:latin typeface="Quattrocento Sans"/>
              <a:ea typeface="Quattrocento Sans"/>
              <a:cs typeface="Quattrocento Sans"/>
              <a:sym typeface="Quattrocento Sans"/>
            </a:endParaRPr>
          </a:p>
        </p:txBody>
      </p:sp>
      <p:sp>
        <p:nvSpPr>
          <p:cNvPr id="103" name="Google Shape;103;p37"/>
          <p:cNvSpPr txBox="1"/>
          <p:nvPr>
            <p:ph type="title"/>
          </p:nvPr>
        </p:nvSpPr>
        <p:spPr>
          <a:xfrm>
            <a:off x="379117" y="3305093"/>
            <a:ext cx="2920500" cy="493800"/>
          </a:xfrm>
          <a:prstGeom prst="rect">
            <a:avLst/>
          </a:prstGeom>
          <a:noFill/>
          <a:ln>
            <a:noFill/>
          </a:ln>
        </p:spPr>
        <p:txBody>
          <a:bodyPr anchorCtr="0" anchor="t" bIns="34275" lIns="68575" spcFirstLastPara="1" rIns="68575" wrap="square" tIns="34275">
            <a:noAutofit/>
          </a:bodyPr>
          <a:lstStyle>
            <a:lvl1pPr lvl="0" marR="0" rtl="0" algn="l">
              <a:lnSpc>
                <a:spcPct val="100000"/>
              </a:lnSpc>
              <a:spcBef>
                <a:spcPts val="0"/>
              </a:spcBef>
              <a:spcAft>
                <a:spcPts val="0"/>
              </a:spcAft>
              <a:buClr>
                <a:schemeClr val="lt1"/>
              </a:buClr>
              <a:buSzPts val="3000"/>
              <a:buFont typeface="Quattrocento Sans"/>
              <a:buChar char="●"/>
              <a:defRPr b="1" i="0" sz="3000" u="none" cap="none" strike="noStrike">
                <a:solidFill>
                  <a:schemeClr val="lt1"/>
                </a:solidFill>
                <a:latin typeface="Quattrocento Sans"/>
                <a:ea typeface="Quattrocento Sans"/>
                <a:cs typeface="Quattrocento Sans"/>
                <a:sym typeface="Quattrocento Sans"/>
              </a:defRPr>
            </a:lvl1pPr>
            <a:lvl2pPr lvl="1"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9pPr>
          </a:lstStyle>
          <a:p/>
        </p:txBody>
      </p:sp>
      <p:sp>
        <p:nvSpPr>
          <p:cNvPr id="104" name="Google Shape;104;p37"/>
          <p:cNvSpPr txBox="1"/>
          <p:nvPr>
            <p:ph idx="1" type="body"/>
          </p:nvPr>
        </p:nvSpPr>
        <p:spPr>
          <a:xfrm>
            <a:off x="379117" y="4224216"/>
            <a:ext cx="2920500" cy="267600"/>
          </a:xfrm>
          <a:prstGeom prst="rect">
            <a:avLst/>
          </a:prstGeom>
          <a:noFill/>
          <a:ln>
            <a:noFill/>
          </a:ln>
        </p:spPr>
        <p:txBody>
          <a:bodyPr anchorCtr="0" anchor="t" bIns="34275" lIns="68575" spcFirstLastPara="1" rIns="68575" wrap="square" tIns="34275">
            <a:normAutofit/>
          </a:bodyPr>
          <a:lstStyle>
            <a:lvl1pPr indent="-228600" lvl="0" marL="457200" marR="0" rtl="0" algn="l">
              <a:lnSpc>
                <a:spcPct val="100000"/>
              </a:lnSpc>
              <a:spcBef>
                <a:spcPts val="300"/>
              </a:spcBef>
              <a:spcAft>
                <a:spcPts val="0"/>
              </a:spcAft>
              <a:buClr>
                <a:srgbClr val="000000"/>
              </a:buClr>
              <a:buSzPts val="1500"/>
              <a:buFont typeface="Arial"/>
              <a:buNone/>
              <a:defRPr b="0" i="0" sz="1500" u="none" cap="none" strike="noStrike">
                <a:solidFill>
                  <a:schemeClr val="lt1"/>
                </a:solidFill>
                <a:latin typeface="Quattrocento Sans"/>
                <a:ea typeface="Quattrocento Sans"/>
                <a:cs typeface="Quattrocento Sans"/>
                <a:sym typeface="Quattrocento Sans"/>
              </a:defRPr>
            </a:lvl1pPr>
            <a:lvl2pPr indent="-317500" lvl="1" marL="914400" marR="0" rtl="0" algn="l">
              <a:lnSpc>
                <a:spcPct val="100000"/>
              </a:lnSpc>
              <a:spcBef>
                <a:spcPts val="900"/>
              </a:spcBef>
              <a:spcAft>
                <a:spcPts val="0"/>
              </a:spcAft>
              <a:buClr>
                <a:srgbClr val="000000"/>
              </a:buClr>
              <a:buSzPts val="1400"/>
              <a:buFont typeface="Arial"/>
              <a:buChar char="○"/>
              <a:defRPr b="0" i="0" sz="1100" u="none" cap="none" strike="noStrike">
                <a:solidFill>
                  <a:srgbClr val="000000"/>
                </a:solidFill>
                <a:latin typeface="Arial"/>
                <a:ea typeface="Arial"/>
                <a:cs typeface="Arial"/>
                <a:sym typeface="Arial"/>
              </a:defRPr>
            </a:lvl2pPr>
            <a:lvl3pPr indent="-317500" lvl="2" marL="1371600" marR="0" rtl="0" algn="l">
              <a:lnSpc>
                <a:spcPct val="100000"/>
              </a:lnSpc>
              <a:spcBef>
                <a:spcPts val="900"/>
              </a:spcBef>
              <a:spcAft>
                <a:spcPts val="0"/>
              </a:spcAft>
              <a:buClr>
                <a:srgbClr val="000000"/>
              </a:buClr>
              <a:buSzPts val="1400"/>
              <a:buFont typeface="Arial"/>
              <a:buChar char="■"/>
              <a:defRPr b="0" i="0" sz="1100" u="none" cap="none" strike="noStrike">
                <a:solidFill>
                  <a:srgbClr val="000000"/>
                </a:solidFill>
                <a:latin typeface="Arial"/>
                <a:ea typeface="Arial"/>
                <a:cs typeface="Arial"/>
                <a:sym typeface="Arial"/>
              </a:defRPr>
            </a:lvl3pPr>
            <a:lvl4pPr indent="-317500" lvl="3" marL="1828800" marR="0" rtl="0" algn="l">
              <a:lnSpc>
                <a:spcPct val="100000"/>
              </a:lnSpc>
              <a:spcBef>
                <a:spcPts val="900"/>
              </a:spcBef>
              <a:spcAft>
                <a:spcPts val="0"/>
              </a:spcAft>
              <a:buClr>
                <a:schemeClr val="dk2"/>
              </a:buClr>
              <a:buSzPts val="1400"/>
              <a:buFont typeface="Arial"/>
              <a:buChar char="●"/>
              <a:defRPr b="0" i="0" sz="1100" u="none" cap="none" strike="noStrike">
                <a:solidFill>
                  <a:srgbClr val="000000"/>
                </a:solidFill>
                <a:latin typeface="Arial"/>
                <a:ea typeface="Arial"/>
                <a:cs typeface="Arial"/>
                <a:sym typeface="Arial"/>
              </a:defRPr>
            </a:lvl4pPr>
            <a:lvl5pPr indent="-317500" lvl="4" marL="2286000" marR="0" rtl="0" algn="l">
              <a:lnSpc>
                <a:spcPct val="100000"/>
              </a:lnSpc>
              <a:spcBef>
                <a:spcPts val="300"/>
              </a:spcBef>
              <a:spcAft>
                <a:spcPts val="0"/>
              </a:spcAft>
              <a:buClr>
                <a:schemeClr val="dk2"/>
              </a:buClr>
              <a:buSzPts val="1400"/>
              <a:buFont typeface="Arial"/>
              <a:buChar char="○"/>
              <a:defRPr b="0" i="0" sz="1100" u="none" cap="none" strike="noStrike">
                <a:solidFill>
                  <a:srgbClr val="000000"/>
                </a:solidFill>
                <a:latin typeface="Arial"/>
                <a:ea typeface="Arial"/>
                <a:cs typeface="Arial"/>
                <a:sym typeface="Arial"/>
              </a:defRPr>
            </a:lvl5pPr>
            <a:lvl6pPr indent="-317500" lvl="5" marL="2743200" marR="0" rtl="0" algn="l">
              <a:lnSpc>
                <a:spcPct val="100000"/>
              </a:lnSpc>
              <a:spcBef>
                <a:spcPts val="300"/>
              </a:spcBef>
              <a:spcAft>
                <a:spcPts val="0"/>
              </a:spcAft>
              <a:buClr>
                <a:schemeClr val="dk1"/>
              </a:buClr>
              <a:buSzPts val="1400"/>
              <a:buFont typeface="Arial"/>
              <a:buChar char="■"/>
              <a:defRPr b="0" i="0" sz="1100" u="none" cap="none" strike="noStrike">
                <a:solidFill>
                  <a:srgbClr val="000000"/>
                </a:solidFill>
                <a:latin typeface="Arial"/>
                <a:ea typeface="Arial"/>
                <a:cs typeface="Arial"/>
                <a:sym typeface="Arial"/>
              </a:defRPr>
            </a:lvl6pPr>
            <a:lvl7pPr indent="-317500" lvl="6" marL="3200400" marR="0" rtl="0" algn="l">
              <a:lnSpc>
                <a:spcPct val="100000"/>
              </a:lnSpc>
              <a:spcBef>
                <a:spcPts val="300"/>
              </a:spcBef>
              <a:spcAft>
                <a:spcPts val="0"/>
              </a:spcAft>
              <a:buClr>
                <a:schemeClr val="dk1"/>
              </a:buClr>
              <a:buSzPts val="1400"/>
              <a:buFont typeface="Arial"/>
              <a:buChar char="●"/>
              <a:defRPr b="0" i="0" sz="1100" u="none" cap="none" strike="noStrike">
                <a:solidFill>
                  <a:srgbClr val="000000"/>
                </a:solidFill>
                <a:latin typeface="Arial"/>
                <a:ea typeface="Arial"/>
                <a:cs typeface="Arial"/>
                <a:sym typeface="Arial"/>
              </a:defRPr>
            </a:lvl7pPr>
            <a:lvl8pPr indent="-317500" lvl="7" marL="3657600" marR="0" rtl="0" algn="l">
              <a:lnSpc>
                <a:spcPct val="100000"/>
              </a:lnSpc>
              <a:spcBef>
                <a:spcPts val="300"/>
              </a:spcBef>
              <a:spcAft>
                <a:spcPts val="0"/>
              </a:spcAft>
              <a:buClr>
                <a:schemeClr val="dk1"/>
              </a:buClr>
              <a:buSzPts val="1400"/>
              <a:buFont typeface="Arial"/>
              <a:buChar char="○"/>
              <a:defRPr b="0" i="0" sz="1100" u="none" cap="none" strike="noStrike">
                <a:solidFill>
                  <a:srgbClr val="000000"/>
                </a:solidFill>
                <a:latin typeface="Arial"/>
                <a:ea typeface="Arial"/>
                <a:cs typeface="Arial"/>
                <a:sym typeface="Arial"/>
              </a:defRPr>
            </a:lvl8pPr>
            <a:lvl9pPr indent="-317500" lvl="8" marL="4114800" marR="0" rtl="0" algn="l">
              <a:lnSpc>
                <a:spcPct val="100000"/>
              </a:lnSpc>
              <a:spcBef>
                <a:spcPts val="300"/>
              </a:spcBef>
              <a:spcAft>
                <a:spcPts val="0"/>
              </a:spcAft>
              <a:buClr>
                <a:schemeClr val="dk1"/>
              </a:buClr>
              <a:buSzPts val="1400"/>
              <a:buFont typeface="Arial"/>
              <a:buChar char="■"/>
              <a:defRPr b="0" i="0" sz="1100" u="none" cap="none" strike="noStrike">
                <a:solidFill>
                  <a:srgbClr val="000000"/>
                </a:solidFill>
                <a:latin typeface="Arial"/>
                <a:ea typeface="Arial"/>
                <a:cs typeface="Arial"/>
                <a:sym typeface="Arial"/>
              </a:defRPr>
            </a:lvl9pPr>
          </a:lstStyle>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31_Blank">
  <p:cSld name="31_Blank">
    <p:spTree>
      <p:nvGrpSpPr>
        <p:cNvPr id="105" name="Shape 105"/>
        <p:cNvGrpSpPr/>
        <p:nvPr/>
      </p:nvGrpSpPr>
      <p:grpSpPr>
        <a:xfrm>
          <a:off x="0" y="0"/>
          <a:ext cx="0" cy="0"/>
          <a:chOff x="0" y="0"/>
          <a:chExt cx="0" cy="0"/>
        </a:xfrm>
      </p:grpSpPr>
      <p:sp>
        <p:nvSpPr>
          <p:cNvPr id="106" name="Google Shape;106;p38"/>
          <p:cNvSpPr/>
          <p:nvPr/>
        </p:nvSpPr>
        <p:spPr>
          <a:xfrm rot="59978">
            <a:off x="-154808" y="-21740"/>
            <a:ext cx="9234205" cy="511579"/>
          </a:xfrm>
          <a:prstGeom prst="rect">
            <a:avLst/>
          </a:prstGeom>
          <a:solidFill>
            <a:srgbClr val="EDEDED">
              <a:alpha val="69411"/>
            </a:srgbClr>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chemeClr val="dk1"/>
              </a:buClr>
              <a:buSzPts val="1000"/>
              <a:buFont typeface="Arial"/>
              <a:buNone/>
            </a:pPr>
            <a:r>
              <a:t/>
            </a:r>
            <a:endParaRPr b="0" i="0" sz="1000" u="none" cap="none" strike="noStrike">
              <a:solidFill>
                <a:srgbClr val="FFFFFF"/>
              </a:solidFill>
              <a:latin typeface="Arial"/>
              <a:ea typeface="Arial"/>
              <a:cs typeface="Arial"/>
              <a:sym typeface="Arial"/>
            </a:endParaRPr>
          </a:p>
        </p:txBody>
      </p:sp>
      <p:sp>
        <p:nvSpPr>
          <p:cNvPr id="107" name="Google Shape;107;p38"/>
          <p:cNvSpPr/>
          <p:nvPr/>
        </p:nvSpPr>
        <p:spPr>
          <a:xfrm>
            <a:off x="0" y="21472"/>
            <a:ext cx="9017700" cy="432000"/>
          </a:xfrm>
          <a:prstGeom prst="rect">
            <a:avLst/>
          </a:prstGeom>
          <a:solidFill>
            <a:srgbClr val="3D6D91">
              <a:alpha val="80000"/>
            </a:srgbClr>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chemeClr val="dk1"/>
              </a:buClr>
              <a:buSzPts val="1000"/>
              <a:buFont typeface="Arial"/>
              <a:buNone/>
            </a:pPr>
            <a:r>
              <a:t/>
            </a:r>
            <a:endParaRPr b="0" i="0" sz="1000" u="none" cap="none" strike="noStrike">
              <a:solidFill>
                <a:srgbClr val="FFFFFF"/>
              </a:solidFill>
              <a:latin typeface="SimSun"/>
              <a:ea typeface="SimSun"/>
              <a:cs typeface="SimSun"/>
              <a:sym typeface="SimSun"/>
            </a:endParaRPr>
          </a:p>
        </p:txBody>
      </p:sp>
      <p:sp>
        <p:nvSpPr>
          <p:cNvPr id="108" name="Google Shape;108;p38"/>
          <p:cNvSpPr txBox="1"/>
          <p:nvPr>
            <p:ph type="title"/>
          </p:nvPr>
        </p:nvSpPr>
        <p:spPr>
          <a:xfrm>
            <a:off x="0" y="0"/>
            <a:ext cx="9144000" cy="857400"/>
          </a:xfrm>
          <a:prstGeom prst="rect">
            <a:avLst/>
          </a:prstGeom>
          <a:noFill/>
          <a:ln>
            <a:noFill/>
          </a:ln>
        </p:spPr>
        <p:txBody>
          <a:bodyPr anchorCtr="0" anchor="t" bIns="108000" lIns="91425" spcFirstLastPara="1" rIns="91425" wrap="square" tIns="108000">
            <a:noAutofit/>
          </a:bodyPr>
          <a:lstStyle>
            <a:lvl1pPr lvl="0" marR="0" rtl="0" algn="l">
              <a:lnSpc>
                <a:spcPct val="100000"/>
              </a:lnSpc>
              <a:spcBef>
                <a:spcPts val="0"/>
              </a:spcBef>
              <a:spcAft>
                <a:spcPts val="0"/>
              </a:spcAft>
              <a:buClr>
                <a:srgbClr val="000000"/>
              </a:buClr>
              <a:buSzPts val="1100"/>
              <a:buFont typeface="Arial"/>
              <a:buNone/>
              <a:defRPr b="1" i="0" sz="1400" u="none" cap="none" strike="noStrike">
                <a:solidFill>
                  <a:schemeClr val="lt1"/>
                </a:solidFill>
                <a:latin typeface="Arial"/>
                <a:ea typeface="Arial"/>
                <a:cs typeface="Arial"/>
                <a:sym typeface="Arial"/>
              </a:defRPr>
            </a:lvl1pPr>
            <a:lvl2pPr lvl="1" marR="0" rtl="0" algn="ctr">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2pPr>
            <a:lvl3pPr lvl="2" marR="0" rtl="0" algn="ctr">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3pPr>
            <a:lvl4pPr lvl="3" marR="0" rtl="0" algn="ctr">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4pPr>
            <a:lvl5pPr lvl="4" marR="0" rtl="0" algn="ctr">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5pPr>
            <a:lvl6pPr lvl="5" marR="0" rtl="0" algn="ctr">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6pPr>
            <a:lvl7pPr lvl="6" marR="0" rtl="0" algn="ctr">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7pPr>
            <a:lvl8pPr lvl="7" marR="0" rtl="0" algn="ctr">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8pPr>
            <a:lvl9pPr lvl="8" marR="0" rtl="0" algn="ctr">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9pPr>
          </a:lstStyle>
          <a:p/>
        </p:txBody>
      </p:sp>
      <p:pic>
        <p:nvPicPr>
          <p:cNvPr id="109" name="Google Shape;109;p38"/>
          <p:cNvPicPr preferRelativeResize="0"/>
          <p:nvPr/>
        </p:nvPicPr>
        <p:blipFill rotWithShape="1">
          <a:blip r:embed="rId2">
            <a:alphaModFix/>
          </a:blip>
          <a:srcRect b="17918" l="0" r="0" t="0"/>
          <a:stretch/>
        </p:blipFill>
        <p:spPr>
          <a:xfrm>
            <a:off x="8035160" y="4603401"/>
            <a:ext cx="1108841" cy="440296"/>
          </a:xfrm>
          <a:prstGeom prst="rect">
            <a:avLst/>
          </a:prstGeom>
          <a:noFill/>
          <a:ln>
            <a:noFill/>
          </a:ln>
        </p:spPr>
      </p:pic>
      <p:sp>
        <p:nvSpPr>
          <p:cNvPr id="110" name="Google Shape;110;p38"/>
          <p:cNvSpPr txBox="1"/>
          <p:nvPr/>
        </p:nvSpPr>
        <p:spPr>
          <a:xfrm>
            <a:off x="8784448" y="4893944"/>
            <a:ext cx="405000" cy="248400"/>
          </a:xfrm>
          <a:prstGeom prst="rect">
            <a:avLst/>
          </a:prstGeom>
          <a:no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700"/>
              <a:buFont typeface="Arial"/>
              <a:buNone/>
            </a:pPr>
            <a:fld id="{00000000-1234-1234-1234-123412341234}" type="slidenum">
              <a:rPr b="0" i="0" lang="en" sz="700" u="none" cap="none" strike="noStrike">
                <a:solidFill>
                  <a:srgbClr val="888888"/>
                </a:solidFill>
                <a:latin typeface="Calibri"/>
                <a:ea typeface="Calibri"/>
                <a:cs typeface="Calibri"/>
                <a:sym typeface="Calibri"/>
              </a:rPr>
              <a:t>‹#›</a:t>
            </a:fld>
            <a:endParaRPr b="0" i="0" sz="700" u="none" cap="none" strike="noStrike">
              <a:solidFill>
                <a:srgbClr val="888888"/>
              </a:solidFill>
              <a:latin typeface="Calibri"/>
              <a:ea typeface="Calibri"/>
              <a:cs typeface="Calibri"/>
              <a:sym typeface="Calibri"/>
            </a:endParaRPr>
          </a:p>
        </p:txBody>
      </p:sp>
      <p:sp>
        <p:nvSpPr>
          <p:cNvPr id="111" name="Google Shape;111;p38"/>
          <p:cNvSpPr txBox="1"/>
          <p:nvPr>
            <p:ph idx="11" type="ftr"/>
          </p:nvPr>
        </p:nvSpPr>
        <p:spPr>
          <a:xfrm>
            <a:off x="3124201" y="4893946"/>
            <a:ext cx="2895600" cy="249600"/>
          </a:xfrm>
          <a:prstGeom prst="rect">
            <a:avLst/>
          </a:prstGeom>
          <a:noFill/>
          <a:ln>
            <a:noFill/>
          </a:ln>
        </p:spPr>
        <p:txBody>
          <a:bodyPr anchorCtr="0" anchor="ctr" bIns="34275" lIns="68575" spcFirstLastPara="1" rIns="68575" wrap="square" tIns="34275">
            <a:noAutofit/>
          </a:bodyPr>
          <a:lstStyle>
            <a:lvl1pPr lvl="0" marR="0" rtl="0" algn="ctr">
              <a:lnSpc>
                <a:spcPct val="100000"/>
              </a:lnSpc>
              <a:spcBef>
                <a:spcPts val="0"/>
              </a:spcBef>
              <a:spcAft>
                <a:spcPts val="0"/>
              </a:spcAft>
              <a:buClr>
                <a:srgbClr val="000000"/>
              </a:buClr>
              <a:buSzPts val="1100"/>
              <a:buFont typeface="Arial"/>
              <a:buNone/>
              <a:defRPr b="0" i="0" sz="7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9pPr>
          </a:lstStyle>
          <a:p/>
        </p:txBody>
      </p:sp>
      <p:sp>
        <p:nvSpPr>
          <p:cNvPr id="112" name="Google Shape;112;p38"/>
          <p:cNvSpPr txBox="1"/>
          <p:nvPr>
            <p:ph idx="1" type="body"/>
          </p:nvPr>
        </p:nvSpPr>
        <p:spPr>
          <a:xfrm>
            <a:off x="188834" y="1061150"/>
            <a:ext cx="8766300" cy="3291600"/>
          </a:xfrm>
          <a:prstGeom prst="rect">
            <a:avLst/>
          </a:prstGeom>
          <a:noFill/>
          <a:ln>
            <a:noFill/>
          </a:ln>
        </p:spPr>
        <p:txBody>
          <a:bodyPr anchorCtr="0" anchor="t" bIns="34275" lIns="68575" spcFirstLastPara="1" rIns="68575" wrap="square" tIns="34275">
            <a:noAutofit/>
          </a:bodyPr>
          <a:lstStyle>
            <a:lvl1pPr indent="-317500" lvl="0" marL="457200" marR="0" rtl="0" algn="l">
              <a:lnSpc>
                <a:spcPct val="100000"/>
              </a:lnSpc>
              <a:spcBef>
                <a:spcPts val="300"/>
              </a:spcBef>
              <a:spcAft>
                <a:spcPts val="0"/>
              </a:spcAft>
              <a:buClr>
                <a:schemeClr val="dk1"/>
              </a:buClr>
              <a:buSzPts val="1400"/>
              <a:buFont typeface="Arial"/>
              <a:buChar char="●"/>
              <a:defRPr b="0" i="0" sz="1100" u="none" cap="none" strike="noStrike">
                <a:solidFill>
                  <a:srgbClr val="000000"/>
                </a:solidFill>
                <a:latin typeface="Arial"/>
                <a:ea typeface="Arial"/>
                <a:cs typeface="Arial"/>
                <a:sym typeface="Arial"/>
              </a:defRPr>
            </a:lvl1pPr>
            <a:lvl2pPr indent="-317500" lvl="1" marL="914400" marR="0" rtl="0" algn="l">
              <a:lnSpc>
                <a:spcPct val="100000"/>
              </a:lnSpc>
              <a:spcBef>
                <a:spcPts val="300"/>
              </a:spcBef>
              <a:spcAft>
                <a:spcPts val="0"/>
              </a:spcAft>
              <a:buClr>
                <a:schemeClr val="dk1"/>
              </a:buClr>
              <a:buSzPts val="1400"/>
              <a:buFont typeface="Arial"/>
              <a:buChar char="○"/>
              <a:defRPr b="0" i="0" sz="1100" u="none" cap="none" strike="noStrike">
                <a:solidFill>
                  <a:srgbClr val="000000"/>
                </a:solidFill>
                <a:latin typeface="Arial"/>
                <a:ea typeface="Arial"/>
                <a:cs typeface="Arial"/>
                <a:sym typeface="Arial"/>
              </a:defRPr>
            </a:lvl2pPr>
            <a:lvl3pPr indent="-317500" lvl="2" marL="1371600" marR="0" rtl="0" algn="l">
              <a:lnSpc>
                <a:spcPct val="100000"/>
              </a:lnSpc>
              <a:spcBef>
                <a:spcPts val="300"/>
              </a:spcBef>
              <a:spcAft>
                <a:spcPts val="0"/>
              </a:spcAft>
              <a:buClr>
                <a:schemeClr val="dk1"/>
              </a:buClr>
              <a:buSzPts val="1400"/>
              <a:buFont typeface="Arial"/>
              <a:buChar char="■"/>
              <a:defRPr b="0" i="0" sz="1100" u="none" cap="none" strike="noStrike">
                <a:solidFill>
                  <a:srgbClr val="000000"/>
                </a:solidFill>
                <a:latin typeface="Arial"/>
                <a:ea typeface="Arial"/>
                <a:cs typeface="Arial"/>
                <a:sym typeface="Arial"/>
              </a:defRPr>
            </a:lvl3pPr>
            <a:lvl4pPr indent="-317500" lvl="3" marL="1828800" marR="0" rtl="0" algn="l">
              <a:lnSpc>
                <a:spcPct val="100000"/>
              </a:lnSpc>
              <a:spcBef>
                <a:spcPts val="300"/>
              </a:spcBef>
              <a:spcAft>
                <a:spcPts val="0"/>
              </a:spcAft>
              <a:buClr>
                <a:schemeClr val="dk1"/>
              </a:buClr>
              <a:buSzPts val="1400"/>
              <a:buFont typeface="Arial"/>
              <a:buChar char="●"/>
              <a:defRPr b="0" i="0" sz="1100" u="none" cap="none" strike="noStrike">
                <a:solidFill>
                  <a:srgbClr val="000000"/>
                </a:solidFill>
                <a:latin typeface="Arial"/>
                <a:ea typeface="Arial"/>
                <a:cs typeface="Arial"/>
                <a:sym typeface="Arial"/>
              </a:defRPr>
            </a:lvl4pPr>
            <a:lvl5pPr indent="-317500" lvl="4" marL="2286000" marR="0" rtl="0" algn="l">
              <a:lnSpc>
                <a:spcPct val="100000"/>
              </a:lnSpc>
              <a:spcBef>
                <a:spcPts val="300"/>
              </a:spcBef>
              <a:spcAft>
                <a:spcPts val="0"/>
              </a:spcAft>
              <a:buClr>
                <a:schemeClr val="dk1"/>
              </a:buClr>
              <a:buSzPts val="1400"/>
              <a:buFont typeface="Arial"/>
              <a:buChar char="○"/>
              <a:defRPr b="0" i="0" sz="1100" u="none" cap="none" strike="noStrike">
                <a:solidFill>
                  <a:srgbClr val="000000"/>
                </a:solidFill>
                <a:latin typeface="Arial"/>
                <a:ea typeface="Arial"/>
                <a:cs typeface="Arial"/>
                <a:sym typeface="Arial"/>
              </a:defRPr>
            </a:lvl5pPr>
            <a:lvl6pPr indent="-317500" lvl="5" marL="2743200" marR="0" rtl="0" algn="l">
              <a:lnSpc>
                <a:spcPct val="100000"/>
              </a:lnSpc>
              <a:spcBef>
                <a:spcPts val="300"/>
              </a:spcBef>
              <a:spcAft>
                <a:spcPts val="0"/>
              </a:spcAft>
              <a:buClr>
                <a:schemeClr val="dk1"/>
              </a:buClr>
              <a:buSzPts val="1400"/>
              <a:buFont typeface="Arial"/>
              <a:buChar char="■"/>
              <a:defRPr b="0" i="0" sz="1100" u="none" cap="none" strike="noStrike">
                <a:solidFill>
                  <a:srgbClr val="000000"/>
                </a:solidFill>
                <a:latin typeface="Arial"/>
                <a:ea typeface="Arial"/>
                <a:cs typeface="Arial"/>
                <a:sym typeface="Arial"/>
              </a:defRPr>
            </a:lvl6pPr>
            <a:lvl7pPr indent="-317500" lvl="6" marL="3200400" marR="0" rtl="0" algn="l">
              <a:lnSpc>
                <a:spcPct val="100000"/>
              </a:lnSpc>
              <a:spcBef>
                <a:spcPts val="300"/>
              </a:spcBef>
              <a:spcAft>
                <a:spcPts val="0"/>
              </a:spcAft>
              <a:buClr>
                <a:schemeClr val="dk1"/>
              </a:buClr>
              <a:buSzPts val="1400"/>
              <a:buFont typeface="Arial"/>
              <a:buChar char="●"/>
              <a:defRPr b="0" i="0" sz="1100" u="none" cap="none" strike="noStrike">
                <a:solidFill>
                  <a:srgbClr val="000000"/>
                </a:solidFill>
                <a:latin typeface="Arial"/>
                <a:ea typeface="Arial"/>
                <a:cs typeface="Arial"/>
                <a:sym typeface="Arial"/>
              </a:defRPr>
            </a:lvl7pPr>
            <a:lvl8pPr indent="-317500" lvl="7" marL="3657600" marR="0" rtl="0" algn="l">
              <a:lnSpc>
                <a:spcPct val="100000"/>
              </a:lnSpc>
              <a:spcBef>
                <a:spcPts val="300"/>
              </a:spcBef>
              <a:spcAft>
                <a:spcPts val="0"/>
              </a:spcAft>
              <a:buClr>
                <a:schemeClr val="dk1"/>
              </a:buClr>
              <a:buSzPts val="1400"/>
              <a:buFont typeface="Arial"/>
              <a:buChar char="○"/>
              <a:defRPr b="0" i="0" sz="1100" u="none" cap="none" strike="noStrike">
                <a:solidFill>
                  <a:srgbClr val="000000"/>
                </a:solidFill>
                <a:latin typeface="Arial"/>
                <a:ea typeface="Arial"/>
                <a:cs typeface="Arial"/>
                <a:sym typeface="Arial"/>
              </a:defRPr>
            </a:lvl8pPr>
            <a:lvl9pPr indent="-317500" lvl="8" marL="4114800" marR="0" rtl="0" algn="l">
              <a:lnSpc>
                <a:spcPct val="100000"/>
              </a:lnSpc>
              <a:spcBef>
                <a:spcPts val="300"/>
              </a:spcBef>
              <a:spcAft>
                <a:spcPts val="0"/>
              </a:spcAft>
              <a:buClr>
                <a:schemeClr val="dk1"/>
              </a:buClr>
              <a:buSzPts val="1400"/>
              <a:buFont typeface="Arial"/>
              <a:buChar char="■"/>
              <a:defRPr b="0" i="0" sz="1100" u="none" cap="none" strike="noStrike">
                <a:solidFill>
                  <a:srgbClr val="000000"/>
                </a:solidFill>
                <a:latin typeface="Arial"/>
                <a:ea typeface="Arial"/>
                <a:cs typeface="Arial"/>
                <a:sym typeface="Arial"/>
              </a:defRPr>
            </a:lvl9pPr>
          </a:lstStyle>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Title and Content">
  <p:cSld name="1_Title and Content">
    <p:bg>
      <p:bgPr>
        <a:solidFill>
          <a:schemeClr val="dk2"/>
        </a:solidFill>
      </p:bgPr>
    </p:bg>
    <p:spTree>
      <p:nvGrpSpPr>
        <p:cNvPr id="113" name="Shape 113"/>
        <p:cNvGrpSpPr/>
        <p:nvPr/>
      </p:nvGrpSpPr>
      <p:grpSpPr>
        <a:xfrm>
          <a:off x="0" y="0"/>
          <a:ext cx="0" cy="0"/>
          <a:chOff x="0" y="0"/>
          <a:chExt cx="0" cy="0"/>
        </a:xfrm>
      </p:grpSpPr>
      <p:sp>
        <p:nvSpPr>
          <p:cNvPr id="114" name="Google Shape;114;p39"/>
          <p:cNvSpPr txBox="1"/>
          <p:nvPr>
            <p:ph idx="1" type="body"/>
          </p:nvPr>
        </p:nvSpPr>
        <p:spPr>
          <a:xfrm>
            <a:off x="323528" y="915566"/>
            <a:ext cx="8496900" cy="3859800"/>
          </a:xfrm>
          <a:prstGeom prst="rect">
            <a:avLst/>
          </a:prstGeom>
          <a:noFill/>
          <a:ln>
            <a:noFill/>
          </a:ln>
        </p:spPr>
        <p:txBody>
          <a:bodyPr anchorCtr="0" anchor="t" bIns="34275" lIns="68575" spcFirstLastPara="1" rIns="68575" wrap="square" tIns="34275">
            <a:normAutofit/>
          </a:bodyPr>
          <a:lstStyle>
            <a:lvl1pPr indent="-330200" lvl="0" marL="457200" marR="0" rtl="0" algn="l">
              <a:lnSpc>
                <a:spcPct val="100000"/>
              </a:lnSpc>
              <a:spcBef>
                <a:spcPts val="300"/>
              </a:spcBef>
              <a:spcAft>
                <a:spcPts val="0"/>
              </a:spcAft>
              <a:buClr>
                <a:schemeClr val="lt1"/>
              </a:buClr>
              <a:buSzPts val="1600"/>
              <a:buFont typeface="Arial"/>
              <a:buChar char="●"/>
              <a:defRPr b="0" i="0" sz="1600" u="none" cap="none" strike="noStrike">
                <a:solidFill>
                  <a:schemeClr val="lt1"/>
                </a:solidFill>
                <a:latin typeface="Arial"/>
                <a:ea typeface="Arial"/>
                <a:cs typeface="Arial"/>
                <a:sym typeface="Arial"/>
              </a:defRPr>
            </a:lvl1pPr>
            <a:lvl2pPr indent="-317500" lvl="1" marL="914400" marR="0" rtl="0" algn="l">
              <a:lnSpc>
                <a:spcPct val="100000"/>
              </a:lnSpc>
              <a:spcBef>
                <a:spcPts val="900"/>
              </a:spcBef>
              <a:spcAft>
                <a:spcPts val="0"/>
              </a:spcAft>
              <a:buClr>
                <a:schemeClr val="lt1"/>
              </a:buClr>
              <a:buSzPts val="1400"/>
              <a:buFont typeface="Arial"/>
              <a:buChar char="○"/>
              <a:defRPr b="0" i="0" sz="1400" u="none" cap="none" strike="noStrike">
                <a:solidFill>
                  <a:schemeClr val="lt1"/>
                </a:solidFill>
                <a:latin typeface="Arial"/>
                <a:ea typeface="Arial"/>
                <a:cs typeface="Arial"/>
                <a:sym typeface="Arial"/>
              </a:defRPr>
            </a:lvl2pPr>
            <a:lvl3pPr indent="-292100" lvl="2" marL="1371600" marR="0" rtl="0" algn="l">
              <a:lnSpc>
                <a:spcPct val="100000"/>
              </a:lnSpc>
              <a:spcBef>
                <a:spcPts val="900"/>
              </a:spcBef>
              <a:spcAft>
                <a:spcPts val="0"/>
              </a:spcAft>
              <a:buClr>
                <a:schemeClr val="lt1"/>
              </a:buClr>
              <a:buSzPts val="1000"/>
              <a:buFont typeface="Arial"/>
              <a:buChar char="■"/>
              <a:defRPr b="0" i="0" sz="1000" u="none" cap="none" strike="noStrike">
                <a:solidFill>
                  <a:schemeClr val="lt1"/>
                </a:solidFill>
                <a:latin typeface="Arial"/>
                <a:ea typeface="Arial"/>
                <a:cs typeface="Arial"/>
                <a:sym typeface="Arial"/>
              </a:defRPr>
            </a:lvl3pPr>
            <a:lvl4pPr indent="-317500" lvl="3" marL="1828800" marR="0" rtl="0" algn="l">
              <a:lnSpc>
                <a:spcPct val="100000"/>
              </a:lnSpc>
              <a:spcBef>
                <a:spcPts val="900"/>
              </a:spcBef>
              <a:spcAft>
                <a:spcPts val="0"/>
              </a:spcAft>
              <a:buClr>
                <a:schemeClr val="dk2"/>
              </a:buClr>
              <a:buSzPts val="1400"/>
              <a:buFont typeface="Arial"/>
              <a:buChar char="●"/>
              <a:defRPr b="0" i="0" sz="1100" u="none" cap="none" strike="noStrike">
                <a:solidFill>
                  <a:srgbClr val="000000"/>
                </a:solidFill>
                <a:latin typeface="Arial"/>
                <a:ea typeface="Arial"/>
                <a:cs typeface="Arial"/>
                <a:sym typeface="Arial"/>
              </a:defRPr>
            </a:lvl4pPr>
            <a:lvl5pPr indent="-317500" lvl="4" marL="2286000" marR="0" rtl="0" algn="l">
              <a:lnSpc>
                <a:spcPct val="100000"/>
              </a:lnSpc>
              <a:spcBef>
                <a:spcPts val="300"/>
              </a:spcBef>
              <a:spcAft>
                <a:spcPts val="0"/>
              </a:spcAft>
              <a:buClr>
                <a:schemeClr val="dk2"/>
              </a:buClr>
              <a:buSzPts val="1400"/>
              <a:buFont typeface="Arial"/>
              <a:buChar char="○"/>
              <a:defRPr b="0" i="0" sz="1100" u="none" cap="none" strike="noStrike">
                <a:solidFill>
                  <a:srgbClr val="000000"/>
                </a:solidFill>
                <a:latin typeface="Arial"/>
                <a:ea typeface="Arial"/>
                <a:cs typeface="Arial"/>
                <a:sym typeface="Arial"/>
              </a:defRPr>
            </a:lvl5pPr>
            <a:lvl6pPr indent="-317500" lvl="5" marL="2743200" marR="0" rtl="0" algn="l">
              <a:lnSpc>
                <a:spcPct val="100000"/>
              </a:lnSpc>
              <a:spcBef>
                <a:spcPts val="300"/>
              </a:spcBef>
              <a:spcAft>
                <a:spcPts val="0"/>
              </a:spcAft>
              <a:buClr>
                <a:schemeClr val="dk1"/>
              </a:buClr>
              <a:buSzPts val="1400"/>
              <a:buFont typeface="Arial"/>
              <a:buChar char="■"/>
              <a:defRPr b="0" i="0" sz="1100" u="none" cap="none" strike="noStrike">
                <a:solidFill>
                  <a:srgbClr val="000000"/>
                </a:solidFill>
                <a:latin typeface="Arial"/>
                <a:ea typeface="Arial"/>
                <a:cs typeface="Arial"/>
                <a:sym typeface="Arial"/>
              </a:defRPr>
            </a:lvl6pPr>
            <a:lvl7pPr indent="-317500" lvl="6" marL="3200400" marR="0" rtl="0" algn="l">
              <a:lnSpc>
                <a:spcPct val="100000"/>
              </a:lnSpc>
              <a:spcBef>
                <a:spcPts val="300"/>
              </a:spcBef>
              <a:spcAft>
                <a:spcPts val="0"/>
              </a:spcAft>
              <a:buClr>
                <a:schemeClr val="dk1"/>
              </a:buClr>
              <a:buSzPts val="1400"/>
              <a:buFont typeface="Arial"/>
              <a:buChar char="●"/>
              <a:defRPr b="0" i="0" sz="1100" u="none" cap="none" strike="noStrike">
                <a:solidFill>
                  <a:srgbClr val="000000"/>
                </a:solidFill>
                <a:latin typeface="Arial"/>
                <a:ea typeface="Arial"/>
                <a:cs typeface="Arial"/>
                <a:sym typeface="Arial"/>
              </a:defRPr>
            </a:lvl7pPr>
            <a:lvl8pPr indent="-317500" lvl="7" marL="3657600" marR="0" rtl="0" algn="l">
              <a:lnSpc>
                <a:spcPct val="100000"/>
              </a:lnSpc>
              <a:spcBef>
                <a:spcPts val="300"/>
              </a:spcBef>
              <a:spcAft>
                <a:spcPts val="0"/>
              </a:spcAft>
              <a:buClr>
                <a:schemeClr val="dk1"/>
              </a:buClr>
              <a:buSzPts val="1400"/>
              <a:buFont typeface="Arial"/>
              <a:buChar char="○"/>
              <a:defRPr b="0" i="0" sz="1100" u="none" cap="none" strike="noStrike">
                <a:solidFill>
                  <a:srgbClr val="000000"/>
                </a:solidFill>
                <a:latin typeface="Arial"/>
                <a:ea typeface="Arial"/>
                <a:cs typeface="Arial"/>
                <a:sym typeface="Arial"/>
              </a:defRPr>
            </a:lvl8pPr>
            <a:lvl9pPr indent="-317500" lvl="8" marL="4114800" marR="0" rtl="0" algn="l">
              <a:lnSpc>
                <a:spcPct val="100000"/>
              </a:lnSpc>
              <a:spcBef>
                <a:spcPts val="300"/>
              </a:spcBef>
              <a:spcAft>
                <a:spcPts val="0"/>
              </a:spcAft>
              <a:buClr>
                <a:schemeClr val="dk1"/>
              </a:buClr>
              <a:buSzPts val="1400"/>
              <a:buFont typeface="Arial"/>
              <a:buChar char="■"/>
              <a:defRPr b="0" i="0" sz="1100" u="none" cap="none" strike="noStrike">
                <a:solidFill>
                  <a:srgbClr val="000000"/>
                </a:solidFill>
                <a:latin typeface="Arial"/>
                <a:ea typeface="Arial"/>
                <a:cs typeface="Arial"/>
                <a:sym typeface="Arial"/>
              </a:defRPr>
            </a:lvl9pPr>
          </a:lstStyle>
          <a:p/>
        </p:txBody>
      </p:sp>
      <p:sp>
        <p:nvSpPr>
          <p:cNvPr id="115" name="Google Shape;115;p39"/>
          <p:cNvSpPr txBox="1"/>
          <p:nvPr>
            <p:ph type="title"/>
          </p:nvPr>
        </p:nvSpPr>
        <p:spPr>
          <a:xfrm>
            <a:off x="323528" y="195486"/>
            <a:ext cx="8496900" cy="432000"/>
          </a:xfrm>
          <a:prstGeom prst="rect">
            <a:avLst/>
          </a:prstGeom>
          <a:noFill/>
          <a:ln>
            <a:noFill/>
          </a:ln>
        </p:spPr>
        <p:txBody>
          <a:bodyPr anchorCtr="0" anchor="t" bIns="34275" lIns="68575" spcFirstLastPara="1" rIns="68575" wrap="square" tIns="34275">
            <a:noAutofit/>
          </a:bodyPr>
          <a:lstStyle>
            <a:lvl1pPr lvl="0" marR="0" rtl="0" algn="l">
              <a:lnSpc>
                <a:spcPct val="100000"/>
              </a:lnSpc>
              <a:spcBef>
                <a:spcPts val="0"/>
              </a:spcBef>
              <a:spcAft>
                <a:spcPts val="0"/>
              </a:spcAft>
              <a:buClr>
                <a:schemeClr val="lt1"/>
              </a:buClr>
              <a:buSzPts val="1800"/>
              <a:buFont typeface="Quattrocento Sans"/>
              <a:buChar char="●"/>
              <a:defRPr b="0" i="0" sz="1800" u="none" cap="none" strike="noStrike">
                <a:solidFill>
                  <a:schemeClr val="lt1"/>
                </a:solidFill>
                <a:latin typeface="Arial"/>
                <a:ea typeface="Arial"/>
                <a:cs typeface="Arial"/>
                <a:sym typeface="Arial"/>
              </a:defRPr>
            </a:lvl1pPr>
            <a:lvl2pPr lvl="1"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9pPr>
          </a:lstStyle>
          <a:p/>
        </p:txBody>
      </p:sp>
      <p:sp>
        <p:nvSpPr>
          <p:cNvPr id="116" name="Google Shape;116;p39"/>
          <p:cNvSpPr txBox="1"/>
          <p:nvPr>
            <p:ph idx="12" type="sldNum"/>
          </p:nvPr>
        </p:nvSpPr>
        <p:spPr>
          <a:xfrm>
            <a:off x="8748464" y="4869657"/>
            <a:ext cx="395700" cy="273900"/>
          </a:xfrm>
          <a:prstGeom prst="rect">
            <a:avLst/>
          </a:prstGeom>
          <a:noFill/>
          <a:ln>
            <a:noFill/>
          </a:ln>
        </p:spPr>
        <p:txBody>
          <a:bodyPr anchorCtr="0" anchor="ctr" bIns="34275" lIns="68575" spcFirstLastPara="1" rIns="68575" wrap="square" tIns="34275">
            <a:noAutofit/>
          </a:bodyPr>
          <a:lstStyle>
            <a:lvl1pPr indent="0" lvl="0" marL="0" marR="0" rtl="0" algn="r">
              <a:lnSpc>
                <a:spcPct val="100000"/>
              </a:lnSpc>
              <a:spcBef>
                <a:spcPts val="0"/>
              </a:spcBef>
              <a:spcAft>
                <a:spcPts val="0"/>
              </a:spcAft>
              <a:buClr>
                <a:srgbClr val="000000"/>
              </a:buClr>
              <a:buSzPts val="1100"/>
              <a:buFont typeface="Arial"/>
              <a:buNone/>
              <a:defRPr b="0" i="0" sz="1100" u="none" cap="none" strike="noStrike">
                <a:solidFill>
                  <a:srgbClr val="888888"/>
                </a:solidFill>
                <a:latin typeface="Arial"/>
                <a:ea typeface="Arial"/>
                <a:cs typeface="Arial"/>
                <a:sym typeface="Arial"/>
              </a:defRPr>
            </a:lvl1pPr>
            <a:lvl2pPr indent="0" lvl="1" marL="0" marR="0" rtl="0" algn="r">
              <a:lnSpc>
                <a:spcPct val="100000"/>
              </a:lnSpc>
              <a:spcBef>
                <a:spcPts val="0"/>
              </a:spcBef>
              <a:spcAft>
                <a:spcPts val="0"/>
              </a:spcAft>
              <a:buClr>
                <a:srgbClr val="000000"/>
              </a:buClr>
              <a:buSzPts val="1100"/>
              <a:buFont typeface="Arial"/>
              <a:buNone/>
              <a:defRPr b="0" i="0" sz="1100" u="none" cap="none" strike="noStrike">
                <a:solidFill>
                  <a:srgbClr val="888888"/>
                </a:solidFill>
                <a:latin typeface="Arial"/>
                <a:ea typeface="Arial"/>
                <a:cs typeface="Arial"/>
                <a:sym typeface="Arial"/>
              </a:defRPr>
            </a:lvl2pPr>
            <a:lvl3pPr indent="0" lvl="2" marL="0" marR="0" rtl="0" algn="r">
              <a:lnSpc>
                <a:spcPct val="100000"/>
              </a:lnSpc>
              <a:spcBef>
                <a:spcPts val="0"/>
              </a:spcBef>
              <a:spcAft>
                <a:spcPts val="0"/>
              </a:spcAft>
              <a:buClr>
                <a:srgbClr val="000000"/>
              </a:buClr>
              <a:buSzPts val="1100"/>
              <a:buFont typeface="Arial"/>
              <a:buNone/>
              <a:defRPr b="0" i="0" sz="1100" u="none" cap="none" strike="noStrike">
                <a:solidFill>
                  <a:srgbClr val="888888"/>
                </a:solidFill>
                <a:latin typeface="Arial"/>
                <a:ea typeface="Arial"/>
                <a:cs typeface="Arial"/>
                <a:sym typeface="Arial"/>
              </a:defRPr>
            </a:lvl3pPr>
            <a:lvl4pPr indent="0" lvl="3" marL="0" marR="0" rtl="0" algn="r">
              <a:lnSpc>
                <a:spcPct val="100000"/>
              </a:lnSpc>
              <a:spcBef>
                <a:spcPts val="0"/>
              </a:spcBef>
              <a:spcAft>
                <a:spcPts val="0"/>
              </a:spcAft>
              <a:buClr>
                <a:srgbClr val="000000"/>
              </a:buClr>
              <a:buSzPts val="1100"/>
              <a:buFont typeface="Arial"/>
              <a:buNone/>
              <a:defRPr b="0" i="0" sz="1100" u="none" cap="none" strike="noStrike">
                <a:solidFill>
                  <a:srgbClr val="888888"/>
                </a:solidFill>
                <a:latin typeface="Arial"/>
                <a:ea typeface="Arial"/>
                <a:cs typeface="Arial"/>
                <a:sym typeface="Arial"/>
              </a:defRPr>
            </a:lvl4pPr>
            <a:lvl5pPr indent="0" lvl="4" marL="0" marR="0" rtl="0" algn="r">
              <a:lnSpc>
                <a:spcPct val="100000"/>
              </a:lnSpc>
              <a:spcBef>
                <a:spcPts val="0"/>
              </a:spcBef>
              <a:spcAft>
                <a:spcPts val="0"/>
              </a:spcAft>
              <a:buClr>
                <a:srgbClr val="000000"/>
              </a:buClr>
              <a:buSzPts val="1100"/>
              <a:buFont typeface="Arial"/>
              <a:buNone/>
              <a:defRPr b="0" i="0" sz="1100" u="none" cap="none" strike="noStrike">
                <a:solidFill>
                  <a:srgbClr val="888888"/>
                </a:solidFill>
                <a:latin typeface="Arial"/>
                <a:ea typeface="Arial"/>
                <a:cs typeface="Arial"/>
                <a:sym typeface="Arial"/>
              </a:defRPr>
            </a:lvl5pPr>
            <a:lvl6pPr indent="0" lvl="5" marL="0" marR="0" rtl="0" algn="r">
              <a:lnSpc>
                <a:spcPct val="100000"/>
              </a:lnSpc>
              <a:spcBef>
                <a:spcPts val="0"/>
              </a:spcBef>
              <a:spcAft>
                <a:spcPts val="0"/>
              </a:spcAft>
              <a:buClr>
                <a:srgbClr val="000000"/>
              </a:buClr>
              <a:buSzPts val="1100"/>
              <a:buFont typeface="Arial"/>
              <a:buNone/>
              <a:defRPr b="0" i="0" sz="1100" u="none" cap="none" strike="noStrike">
                <a:solidFill>
                  <a:srgbClr val="888888"/>
                </a:solidFill>
                <a:latin typeface="Arial"/>
                <a:ea typeface="Arial"/>
                <a:cs typeface="Arial"/>
                <a:sym typeface="Arial"/>
              </a:defRPr>
            </a:lvl6pPr>
            <a:lvl7pPr indent="0" lvl="6" marL="0" marR="0" rtl="0" algn="r">
              <a:lnSpc>
                <a:spcPct val="100000"/>
              </a:lnSpc>
              <a:spcBef>
                <a:spcPts val="0"/>
              </a:spcBef>
              <a:spcAft>
                <a:spcPts val="0"/>
              </a:spcAft>
              <a:buClr>
                <a:srgbClr val="000000"/>
              </a:buClr>
              <a:buSzPts val="1100"/>
              <a:buFont typeface="Arial"/>
              <a:buNone/>
              <a:defRPr b="0" i="0" sz="1100" u="none" cap="none" strike="noStrike">
                <a:solidFill>
                  <a:srgbClr val="888888"/>
                </a:solidFill>
                <a:latin typeface="Arial"/>
                <a:ea typeface="Arial"/>
                <a:cs typeface="Arial"/>
                <a:sym typeface="Arial"/>
              </a:defRPr>
            </a:lvl7pPr>
            <a:lvl8pPr indent="0" lvl="7" marL="0" marR="0" rtl="0" algn="r">
              <a:lnSpc>
                <a:spcPct val="100000"/>
              </a:lnSpc>
              <a:spcBef>
                <a:spcPts val="0"/>
              </a:spcBef>
              <a:spcAft>
                <a:spcPts val="0"/>
              </a:spcAft>
              <a:buClr>
                <a:srgbClr val="000000"/>
              </a:buClr>
              <a:buSzPts val="1100"/>
              <a:buFont typeface="Arial"/>
              <a:buNone/>
              <a:defRPr b="0" i="0" sz="1100" u="none" cap="none" strike="noStrike">
                <a:solidFill>
                  <a:srgbClr val="888888"/>
                </a:solidFill>
                <a:latin typeface="Arial"/>
                <a:ea typeface="Arial"/>
                <a:cs typeface="Arial"/>
                <a:sym typeface="Arial"/>
              </a:defRPr>
            </a:lvl8pPr>
            <a:lvl9pPr indent="0" lvl="8" marL="0" marR="0" rtl="0" algn="r">
              <a:lnSpc>
                <a:spcPct val="100000"/>
              </a:lnSpc>
              <a:spcBef>
                <a:spcPts val="0"/>
              </a:spcBef>
              <a:spcAft>
                <a:spcPts val="0"/>
              </a:spcAft>
              <a:buClr>
                <a:srgbClr val="000000"/>
              </a:buClr>
              <a:buSzPts val="1100"/>
              <a:buFont typeface="Arial"/>
              <a:buNone/>
              <a:defRPr b="0" i="0" sz="1100" u="none" cap="none" strike="noStrike">
                <a:solidFill>
                  <a:srgbClr val="888888"/>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Section breaker">
  <p:cSld name="1_Section breaker">
    <p:bg>
      <p:bgPr>
        <a:solidFill>
          <a:schemeClr val="dk2"/>
        </a:solidFill>
      </p:bgPr>
    </p:bg>
    <p:spTree>
      <p:nvGrpSpPr>
        <p:cNvPr id="117" name="Shape 117"/>
        <p:cNvGrpSpPr/>
        <p:nvPr/>
      </p:nvGrpSpPr>
      <p:grpSpPr>
        <a:xfrm>
          <a:off x="0" y="0"/>
          <a:ext cx="0" cy="0"/>
          <a:chOff x="0" y="0"/>
          <a:chExt cx="0" cy="0"/>
        </a:xfrm>
      </p:grpSpPr>
      <p:sp>
        <p:nvSpPr>
          <p:cNvPr id="118" name="Google Shape;118;p40"/>
          <p:cNvSpPr/>
          <p:nvPr/>
        </p:nvSpPr>
        <p:spPr>
          <a:xfrm>
            <a:off x="6446736" y="1486014"/>
            <a:ext cx="2697264" cy="3657488"/>
          </a:xfrm>
          <a:custGeom>
            <a:rect b="b" l="l" r="r" t="t"/>
            <a:pathLst>
              <a:path extrusionOk="0" h="4063875" w="2697264">
                <a:moveTo>
                  <a:pt x="2697264" y="0"/>
                </a:moveTo>
                <a:lnTo>
                  <a:pt x="2697264" y="4063875"/>
                </a:lnTo>
                <a:lnTo>
                  <a:pt x="0" y="4063875"/>
                </a:lnTo>
                <a:lnTo>
                  <a:pt x="52116" y="4022920"/>
                </a:lnTo>
                <a:cubicBezTo>
                  <a:pt x="1260444" y="3025719"/>
                  <a:pt x="2176676" y="1687233"/>
                  <a:pt x="2653239" y="155034"/>
                </a:cubicBezTo>
                <a:close/>
              </a:path>
            </a:pathLst>
          </a:custGeom>
          <a:solidFill>
            <a:schemeClr val="lt1"/>
          </a:solidFill>
          <a:ln>
            <a:noFill/>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600"/>
              <a:buFont typeface="Arial"/>
              <a:buNone/>
            </a:pPr>
            <a:r>
              <a:t/>
            </a:r>
            <a:endParaRPr b="0" i="0" sz="1600" u="none" cap="none" strike="noStrike">
              <a:solidFill>
                <a:srgbClr val="FFFFFF"/>
              </a:solidFill>
              <a:latin typeface="Quattrocento Sans"/>
              <a:ea typeface="Quattrocento Sans"/>
              <a:cs typeface="Quattrocento Sans"/>
              <a:sym typeface="Quattrocento Sans"/>
            </a:endParaRPr>
          </a:p>
        </p:txBody>
      </p:sp>
      <p:sp>
        <p:nvSpPr>
          <p:cNvPr id="119" name="Google Shape;119;p40"/>
          <p:cNvSpPr txBox="1"/>
          <p:nvPr>
            <p:ph type="ctrTitle"/>
          </p:nvPr>
        </p:nvSpPr>
        <p:spPr>
          <a:xfrm>
            <a:off x="685800" y="2250563"/>
            <a:ext cx="7772400" cy="580500"/>
          </a:xfrm>
          <a:prstGeom prst="rect">
            <a:avLst/>
          </a:prstGeom>
          <a:noFill/>
          <a:ln>
            <a:noFill/>
          </a:ln>
        </p:spPr>
        <p:txBody>
          <a:bodyPr anchorCtr="0" anchor="t" bIns="34275" lIns="68575" spcFirstLastPara="1" rIns="68575" wrap="square" tIns="34275">
            <a:noAutofit/>
          </a:bodyPr>
          <a:lstStyle>
            <a:lvl1pPr lvl="0" marR="0" rtl="0" algn="l">
              <a:lnSpc>
                <a:spcPct val="100000"/>
              </a:lnSpc>
              <a:spcBef>
                <a:spcPts val="0"/>
              </a:spcBef>
              <a:spcAft>
                <a:spcPts val="0"/>
              </a:spcAft>
              <a:buClr>
                <a:schemeClr val="lt1"/>
              </a:buClr>
              <a:buSzPts val="3600"/>
              <a:buFont typeface="Quattrocento Sans"/>
              <a:buChar char="●"/>
              <a:defRPr b="0" i="0" sz="3600" u="none" cap="none" strike="noStrike">
                <a:solidFill>
                  <a:schemeClr val="lt1"/>
                </a:solidFill>
                <a:latin typeface="Arial"/>
                <a:ea typeface="Arial"/>
                <a:cs typeface="Arial"/>
                <a:sym typeface="Arial"/>
              </a:defRPr>
            </a:lvl1pPr>
            <a:lvl2pPr lvl="1"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9pPr>
          </a:lstStyle>
          <a:p/>
        </p:txBody>
      </p:sp>
      <p:pic>
        <p:nvPicPr>
          <p:cNvPr id="120" name="Google Shape;120;p40"/>
          <p:cNvPicPr preferRelativeResize="0"/>
          <p:nvPr/>
        </p:nvPicPr>
        <p:blipFill rotWithShape="1">
          <a:blip r:embed="rId2">
            <a:alphaModFix/>
          </a:blip>
          <a:srcRect b="0" l="0" r="0" t="0"/>
          <a:stretch/>
        </p:blipFill>
        <p:spPr>
          <a:xfrm>
            <a:off x="7957705" y="4774997"/>
            <a:ext cx="1121347" cy="301256"/>
          </a:xfrm>
          <a:prstGeom prst="rect">
            <a:avLst/>
          </a:prstGeom>
          <a:noFill/>
          <a:ln>
            <a:noFill/>
          </a:ln>
        </p:spPr>
      </p:pic>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121" name="Shape 121"/>
        <p:cNvGrpSpPr/>
        <p:nvPr/>
      </p:nvGrpSpPr>
      <p:grpSpPr>
        <a:xfrm>
          <a:off x="0" y="0"/>
          <a:ext cx="0" cy="0"/>
          <a:chOff x="0" y="0"/>
          <a:chExt cx="0" cy="0"/>
        </a:xfrm>
      </p:grpSpPr>
      <p:sp>
        <p:nvSpPr>
          <p:cNvPr id="122" name="Google Shape;122;p41"/>
          <p:cNvSpPr txBox="1"/>
          <p:nvPr>
            <p:ph type="title"/>
          </p:nvPr>
        </p:nvSpPr>
        <p:spPr>
          <a:xfrm>
            <a:off x="457200" y="205979"/>
            <a:ext cx="8229600" cy="399900"/>
          </a:xfrm>
          <a:prstGeom prst="rect">
            <a:avLst/>
          </a:prstGeom>
          <a:noFill/>
          <a:ln>
            <a:noFill/>
          </a:ln>
        </p:spPr>
        <p:txBody>
          <a:bodyPr anchorCtr="0" anchor="ctr" bIns="34275" lIns="68575" spcFirstLastPara="1" rIns="68575" wrap="square" tIns="34275">
            <a:noAutofit/>
          </a:bodyPr>
          <a:lstStyle>
            <a:lvl1pPr lvl="0"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1pPr>
            <a:lvl2pPr lvl="1" marR="0" rtl="0" algn="ctr">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2pPr>
            <a:lvl3pPr lvl="2" marR="0" rtl="0" algn="ctr">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3pPr>
            <a:lvl4pPr lvl="3" marR="0" rtl="0" algn="ctr">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4pPr>
            <a:lvl5pPr lvl="4" marR="0" rtl="0" algn="ctr">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5pPr>
            <a:lvl6pPr lvl="5" marR="0" rtl="0" algn="ctr">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6pPr>
            <a:lvl7pPr lvl="6" marR="0" rtl="0" algn="ctr">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7pPr>
            <a:lvl8pPr lvl="7" marR="0" rtl="0" algn="ctr">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8pPr>
            <a:lvl9pPr lvl="8" marR="0" rtl="0" algn="ctr">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9pPr>
          </a:lstStyle>
          <a:p/>
        </p:txBody>
      </p:sp>
      <p:sp>
        <p:nvSpPr>
          <p:cNvPr id="123" name="Google Shape;123;p41"/>
          <p:cNvSpPr txBox="1"/>
          <p:nvPr>
            <p:ph idx="10" type="dt"/>
          </p:nvPr>
        </p:nvSpPr>
        <p:spPr>
          <a:xfrm>
            <a:off x="457200" y="4767266"/>
            <a:ext cx="2133600" cy="273900"/>
          </a:xfrm>
          <a:prstGeom prst="rect">
            <a:avLst/>
          </a:prstGeom>
          <a:noFill/>
          <a:ln>
            <a:noFill/>
          </a:ln>
        </p:spPr>
        <p:txBody>
          <a:bodyPr anchorCtr="0" anchor="ctr" bIns="34275" lIns="68575" spcFirstLastPara="1" rIns="68575" wrap="square" tIns="34275">
            <a:noAutofit/>
          </a:bodyPr>
          <a:lstStyle>
            <a:lvl1pPr lvl="0"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9pPr>
          </a:lstStyle>
          <a:p/>
        </p:txBody>
      </p:sp>
      <p:sp>
        <p:nvSpPr>
          <p:cNvPr id="124" name="Google Shape;124;p41"/>
          <p:cNvSpPr txBox="1"/>
          <p:nvPr/>
        </p:nvSpPr>
        <p:spPr>
          <a:xfrm>
            <a:off x="6759248" y="4911082"/>
            <a:ext cx="2133600" cy="273900"/>
          </a:xfrm>
          <a:prstGeom prst="rect">
            <a:avLst/>
          </a:prstGeom>
          <a:noFill/>
          <a:ln>
            <a:noFill/>
          </a:ln>
        </p:spPr>
        <p:txBody>
          <a:bodyPr anchorCtr="0" anchor="ctr" bIns="34275" lIns="68575" spcFirstLastPara="1" rIns="68575" wrap="square" tIns="34275">
            <a:noAutofit/>
          </a:bodyPr>
          <a:lstStyle/>
          <a:p>
            <a:pPr indent="0" lvl="0" marL="0" marR="0" rtl="0" algn="r">
              <a:lnSpc>
                <a:spcPct val="100000"/>
              </a:lnSpc>
              <a:spcBef>
                <a:spcPts val="0"/>
              </a:spcBef>
              <a:spcAft>
                <a:spcPts val="0"/>
              </a:spcAft>
              <a:buClr>
                <a:srgbClr val="000000"/>
              </a:buClr>
              <a:buSzPts val="900"/>
              <a:buFont typeface="Arial"/>
              <a:buNone/>
            </a:pPr>
            <a:fld id="{00000000-1234-1234-1234-123412341234}" type="slidenum">
              <a:rPr b="0" i="0" lang="en" sz="900" u="none" cap="none" strike="noStrike">
                <a:solidFill>
                  <a:srgbClr val="888888"/>
                </a:solidFill>
                <a:latin typeface="Calibri"/>
                <a:ea typeface="Calibri"/>
                <a:cs typeface="Calibri"/>
                <a:sym typeface="Calibri"/>
              </a:rPr>
              <a:t>‹#›</a:t>
            </a:fld>
            <a:endParaRPr b="0" i="0" sz="900" u="none" cap="none" strike="noStrike">
              <a:solidFill>
                <a:srgbClr val="888888"/>
              </a:solidFill>
              <a:latin typeface="Calibri"/>
              <a:ea typeface="Calibri"/>
              <a:cs typeface="Calibri"/>
              <a:sym typeface="Calibri"/>
            </a:endParaRPr>
          </a:p>
        </p:txBody>
      </p:sp>
      <p:pic>
        <p:nvPicPr>
          <p:cNvPr id="125" name="Google Shape;125;p41"/>
          <p:cNvPicPr preferRelativeResize="0"/>
          <p:nvPr/>
        </p:nvPicPr>
        <p:blipFill rotWithShape="1">
          <a:blip r:embed="rId2">
            <a:alphaModFix/>
          </a:blip>
          <a:srcRect b="17918" l="0" r="0" t="0"/>
          <a:stretch/>
        </p:blipFill>
        <p:spPr>
          <a:xfrm>
            <a:off x="7935236" y="4702262"/>
            <a:ext cx="1108841" cy="330222"/>
          </a:xfrm>
          <a:prstGeom prst="rect">
            <a:avLst/>
          </a:prstGeom>
          <a:noFill/>
          <a:ln>
            <a:noFill/>
          </a:ln>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ustom Layout 2">
  <p:cSld name="CUSTOM_2">
    <p:spTree>
      <p:nvGrpSpPr>
        <p:cNvPr id="21" name="Shape 21"/>
        <p:cNvGrpSpPr/>
        <p:nvPr/>
      </p:nvGrpSpPr>
      <p:grpSpPr>
        <a:xfrm>
          <a:off x="0" y="0"/>
          <a:ext cx="0" cy="0"/>
          <a:chOff x="0" y="0"/>
          <a:chExt cx="0" cy="0"/>
        </a:xfrm>
      </p:grpSpPr>
      <p:grpSp>
        <p:nvGrpSpPr>
          <p:cNvPr id="22" name="Google Shape;22;p20"/>
          <p:cNvGrpSpPr/>
          <p:nvPr/>
        </p:nvGrpSpPr>
        <p:grpSpPr>
          <a:xfrm>
            <a:off x="0" y="0"/>
            <a:ext cx="9149456" cy="5143500"/>
            <a:chOff x="0" y="0"/>
            <a:chExt cx="12199275" cy="6857999"/>
          </a:xfrm>
        </p:grpSpPr>
        <p:sp>
          <p:nvSpPr>
            <p:cNvPr id="23" name="Google Shape;23;p20"/>
            <p:cNvSpPr/>
            <p:nvPr/>
          </p:nvSpPr>
          <p:spPr>
            <a:xfrm>
              <a:off x="5958675" y="3300"/>
              <a:ext cx="6240600" cy="6851400"/>
            </a:xfrm>
            <a:prstGeom prst="rect">
              <a:avLst/>
            </a:prstGeom>
            <a:solidFill>
              <a:schemeClr val="dk2"/>
            </a:solidFill>
            <a:ln cap="flat" cmpd="sng" w="9525">
              <a:solidFill>
                <a:srgbClr val="FFFFFF"/>
              </a:solidFill>
              <a:prstDash val="solid"/>
              <a:round/>
              <a:headEnd len="sm" w="sm" type="none"/>
              <a:tailEnd len="sm" w="sm" type="none"/>
            </a:ln>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id="24" name="Google Shape;24;p20"/>
            <p:cNvPicPr preferRelativeResize="0"/>
            <p:nvPr/>
          </p:nvPicPr>
          <p:blipFill rotWithShape="1">
            <a:blip r:embed="rId2">
              <a:alphaModFix/>
            </a:blip>
            <a:srcRect b="0" l="0" r="0" t="0"/>
            <a:stretch/>
          </p:blipFill>
          <p:spPr>
            <a:xfrm>
              <a:off x="0" y="0"/>
              <a:ext cx="5958675" cy="6857999"/>
            </a:xfrm>
            <a:prstGeom prst="rect">
              <a:avLst/>
            </a:prstGeom>
            <a:noFill/>
            <a:ln>
              <a:noFill/>
            </a:ln>
          </p:spPr>
        </p:pic>
        <p:sp>
          <p:nvSpPr>
            <p:cNvPr id="25" name="Google Shape;25;p20"/>
            <p:cNvSpPr txBox="1"/>
            <p:nvPr/>
          </p:nvSpPr>
          <p:spPr>
            <a:xfrm>
              <a:off x="38000" y="1114425"/>
              <a:ext cx="5889600" cy="1108200"/>
            </a:xfrm>
            <a:prstGeom prst="rect">
              <a:avLst/>
            </a:prstGeom>
            <a:noFill/>
            <a:ln>
              <a:noFill/>
            </a:ln>
            <a:effectLst>
              <a:outerShdw blurRad="57150" rotWithShape="0" algn="bl" dir="5400000" dist="19050">
                <a:srgbClr val="000000">
                  <a:alpha val="49803"/>
                </a:srgbClr>
              </a:outerShdw>
            </a:effectLst>
          </p:spPr>
          <p:txBody>
            <a:bodyPr anchorCtr="0" anchor="t" bIns="68575" lIns="68575" spcFirstLastPara="1" rIns="68575" wrap="square" tIns="68575">
              <a:spAutoFit/>
            </a:bodyPr>
            <a:lstStyle/>
            <a:p>
              <a:pPr indent="0" lvl="0" marL="0" marR="0" rtl="0" algn="ctr">
                <a:lnSpc>
                  <a:spcPct val="100000"/>
                </a:lnSpc>
                <a:spcBef>
                  <a:spcPts val="0"/>
                </a:spcBef>
                <a:spcAft>
                  <a:spcPts val="0"/>
                </a:spcAft>
                <a:buClr>
                  <a:srgbClr val="000000"/>
                </a:buClr>
                <a:buSzPts val="4500"/>
                <a:buFont typeface="Arial"/>
                <a:buNone/>
              </a:pPr>
              <a:r>
                <a:rPr b="1" i="0" lang="en" sz="4500" u="none" cap="none" strike="noStrike">
                  <a:solidFill>
                    <a:srgbClr val="FFFFFF"/>
                  </a:solidFill>
                  <a:latin typeface="Arial"/>
                  <a:ea typeface="Arial"/>
                  <a:cs typeface="Arial"/>
                  <a:sym typeface="Arial"/>
                </a:rPr>
                <a:t>Agenda</a:t>
              </a:r>
              <a:endParaRPr b="1" i="0" sz="4500" u="none" cap="none" strike="noStrike">
                <a:solidFill>
                  <a:srgbClr val="FFFFFF"/>
                </a:solidFill>
                <a:latin typeface="Arial"/>
                <a:ea typeface="Arial"/>
                <a:cs typeface="Arial"/>
                <a:sym typeface="Arial"/>
              </a:endParaRPr>
            </a:p>
          </p:txBody>
        </p:sp>
      </p:grpSp>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126" name="Shape 126"/>
        <p:cNvGrpSpPr/>
        <p:nvPr/>
      </p:nvGrpSpPr>
      <p:grpSpPr>
        <a:xfrm>
          <a:off x="0" y="0"/>
          <a:ext cx="0" cy="0"/>
          <a:chOff x="0" y="0"/>
          <a:chExt cx="0" cy="0"/>
        </a:xfrm>
      </p:grpSpPr>
      <p:sp>
        <p:nvSpPr>
          <p:cNvPr id="127" name="Google Shape;127;p42"/>
          <p:cNvSpPr txBox="1"/>
          <p:nvPr>
            <p:ph idx="10" type="dt"/>
          </p:nvPr>
        </p:nvSpPr>
        <p:spPr>
          <a:xfrm>
            <a:off x="457200" y="4767266"/>
            <a:ext cx="2133600" cy="273900"/>
          </a:xfrm>
          <a:prstGeom prst="rect">
            <a:avLst/>
          </a:prstGeom>
          <a:noFill/>
          <a:ln>
            <a:noFill/>
          </a:ln>
        </p:spPr>
        <p:txBody>
          <a:bodyPr anchorCtr="0" anchor="ctr" bIns="34275" lIns="68575" spcFirstLastPara="1" rIns="68575" wrap="square" tIns="34275">
            <a:noAutofit/>
          </a:bodyPr>
          <a:lstStyle>
            <a:lvl1pPr lvl="0"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9pPr>
          </a:lstStyle>
          <a:p/>
        </p:txBody>
      </p:sp>
      <p:sp>
        <p:nvSpPr>
          <p:cNvPr id="128" name="Google Shape;128;p42"/>
          <p:cNvSpPr txBox="1"/>
          <p:nvPr/>
        </p:nvSpPr>
        <p:spPr>
          <a:xfrm>
            <a:off x="6759248" y="4911082"/>
            <a:ext cx="2133600" cy="273900"/>
          </a:xfrm>
          <a:prstGeom prst="rect">
            <a:avLst/>
          </a:prstGeom>
          <a:noFill/>
          <a:ln>
            <a:noFill/>
          </a:ln>
        </p:spPr>
        <p:txBody>
          <a:bodyPr anchorCtr="0" anchor="ctr" bIns="34275" lIns="68575" spcFirstLastPara="1" rIns="68575" wrap="square" tIns="34275">
            <a:noAutofit/>
          </a:bodyPr>
          <a:lstStyle/>
          <a:p>
            <a:pPr indent="0" lvl="0" marL="0" marR="0" rtl="0" algn="r">
              <a:lnSpc>
                <a:spcPct val="100000"/>
              </a:lnSpc>
              <a:spcBef>
                <a:spcPts val="0"/>
              </a:spcBef>
              <a:spcAft>
                <a:spcPts val="0"/>
              </a:spcAft>
              <a:buClr>
                <a:srgbClr val="000000"/>
              </a:buClr>
              <a:buSzPts val="900"/>
              <a:buFont typeface="Arial"/>
              <a:buNone/>
            </a:pPr>
            <a:fld id="{00000000-1234-1234-1234-123412341234}" type="slidenum">
              <a:rPr b="0" i="0" lang="en" sz="900" u="none" cap="none" strike="noStrike">
                <a:solidFill>
                  <a:srgbClr val="888888"/>
                </a:solidFill>
                <a:latin typeface="Calibri"/>
                <a:ea typeface="Calibri"/>
                <a:cs typeface="Calibri"/>
                <a:sym typeface="Calibri"/>
              </a:rPr>
              <a:t>‹#›</a:t>
            </a:fld>
            <a:endParaRPr b="0" i="0" sz="900" u="none" cap="none" strike="noStrike">
              <a:solidFill>
                <a:srgbClr val="888888"/>
              </a:solidFill>
              <a:latin typeface="Calibri"/>
              <a:ea typeface="Calibri"/>
              <a:cs typeface="Calibri"/>
              <a:sym typeface="Calibri"/>
            </a:endParaRPr>
          </a:p>
        </p:txBody>
      </p:sp>
      <p:pic>
        <p:nvPicPr>
          <p:cNvPr id="129" name="Google Shape;129;p42"/>
          <p:cNvPicPr preferRelativeResize="0"/>
          <p:nvPr/>
        </p:nvPicPr>
        <p:blipFill rotWithShape="1">
          <a:blip r:embed="rId2">
            <a:alphaModFix/>
          </a:blip>
          <a:srcRect b="17918" l="0" r="0" t="0"/>
          <a:stretch/>
        </p:blipFill>
        <p:spPr>
          <a:xfrm>
            <a:off x="7935236" y="4702262"/>
            <a:ext cx="1108841" cy="330222"/>
          </a:xfrm>
          <a:prstGeom prst="rect">
            <a:avLst/>
          </a:prstGeom>
          <a:noFill/>
          <a:ln>
            <a:noFill/>
          </a:ln>
        </p:spPr>
      </p:pic>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Ending slide">
  <p:cSld name="Ending slide">
    <p:spTree>
      <p:nvGrpSpPr>
        <p:cNvPr id="130" name="Shape 130"/>
        <p:cNvGrpSpPr/>
        <p:nvPr/>
      </p:nvGrpSpPr>
      <p:grpSpPr>
        <a:xfrm>
          <a:off x="0" y="0"/>
          <a:ext cx="0" cy="0"/>
          <a:chOff x="0" y="0"/>
          <a:chExt cx="0" cy="0"/>
        </a:xfrm>
      </p:grpSpPr>
      <p:pic>
        <p:nvPicPr>
          <p:cNvPr id="131" name="Google Shape;131;p43"/>
          <p:cNvPicPr preferRelativeResize="0"/>
          <p:nvPr/>
        </p:nvPicPr>
        <p:blipFill rotWithShape="1">
          <a:blip r:embed="rId2">
            <a:alphaModFix/>
          </a:blip>
          <a:srcRect b="23277" l="16971" r="17195" t="22158"/>
          <a:stretch/>
        </p:blipFill>
        <p:spPr>
          <a:xfrm>
            <a:off x="3377685" y="2045798"/>
            <a:ext cx="2388637" cy="1049692"/>
          </a:xfrm>
          <a:prstGeom prst="rect">
            <a:avLst/>
          </a:prstGeom>
          <a:noFill/>
          <a:ln>
            <a:noFill/>
          </a:ln>
        </p:spPr>
      </p:pic>
      <p:sp>
        <p:nvSpPr>
          <p:cNvPr id="132" name="Google Shape;132;p43"/>
          <p:cNvSpPr/>
          <p:nvPr/>
        </p:nvSpPr>
        <p:spPr>
          <a:xfrm>
            <a:off x="179388" y="4752201"/>
            <a:ext cx="8736000" cy="276900"/>
          </a:xfrm>
          <a:prstGeom prst="rect">
            <a:avLst/>
          </a:prstGeom>
          <a:noFill/>
          <a:ln>
            <a:noFill/>
          </a:ln>
        </p:spPr>
        <p:txBody>
          <a:bodyPr anchorCtr="0" anchor="t" bIns="34275" lIns="68575" spcFirstLastPara="1" rIns="68575" wrap="square" tIns="34275">
            <a:noAutofit/>
          </a:bodyPr>
          <a:lstStyle/>
          <a:p>
            <a:pPr indent="0" lvl="0" marL="0" marR="0" rtl="0" algn="l">
              <a:lnSpc>
                <a:spcPct val="100000"/>
              </a:lnSpc>
              <a:spcBef>
                <a:spcPts val="0"/>
              </a:spcBef>
              <a:spcAft>
                <a:spcPts val="0"/>
              </a:spcAft>
              <a:buClr>
                <a:srgbClr val="000000"/>
              </a:buClr>
              <a:buSzPts val="500"/>
              <a:buFont typeface="Arial"/>
              <a:buNone/>
            </a:pPr>
            <a:r>
              <a:rPr b="1" i="0" lang="en" sz="500" u="none" cap="none" strike="noStrike">
                <a:solidFill>
                  <a:schemeClr val="dk1"/>
                </a:solidFill>
                <a:latin typeface="Arial"/>
                <a:ea typeface="Arial"/>
                <a:cs typeface="Arial"/>
                <a:sym typeface="Arial"/>
              </a:rPr>
              <a:t>Disclaimer: </a:t>
            </a:r>
            <a:r>
              <a:rPr b="0" i="0" lang="en" sz="500" u="none" cap="none" strike="noStrike">
                <a:solidFill>
                  <a:schemeClr val="dk1"/>
                </a:solidFill>
                <a:latin typeface="Arial"/>
                <a:ea typeface="Arial"/>
                <a:cs typeface="Arial"/>
                <a:sym typeface="Arial"/>
              </a:rPr>
              <a:t>This material that follows is a presentation of general background information about Singtel’s activities current at the date of the presentation. The information contained in this document is intended only for use during the presentation and should not be disseminated or distributed to parties outside the presentation. It is information given in summary form and does not purport to be complete. It is not to be relied upon as advice to investors or potential investors and does not take into account the investment objectives, financial situation or needs of any particular investor. This material should be considered with professional advice when deciding if an investment is appropriate.</a:t>
            </a:r>
            <a:endParaRPr b="0" i="0" sz="1100" u="none" cap="none" strike="noStrike">
              <a:solidFill>
                <a:srgbClr val="000000"/>
              </a:solidFill>
              <a:latin typeface="Arial"/>
              <a:ea typeface="Arial"/>
              <a:cs typeface="Arial"/>
              <a:sym typeface="Arial"/>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Agenda Layout">
  <p:cSld name="Agenda Layout">
    <p:bg>
      <p:bgPr>
        <a:blipFill>
          <a:blip r:embed="rId2">
            <a:alphaModFix/>
          </a:blip>
          <a:stretch>
            <a:fillRect/>
          </a:stretch>
        </a:blipFill>
      </p:bgPr>
    </p:bg>
    <p:spTree>
      <p:nvGrpSpPr>
        <p:cNvPr id="133" name="Shape 133"/>
        <p:cNvGrpSpPr/>
        <p:nvPr/>
      </p:nvGrpSpPr>
      <p:grpSpPr>
        <a:xfrm>
          <a:off x="0" y="0"/>
          <a:ext cx="0" cy="0"/>
          <a:chOff x="0" y="0"/>
          <a:chExt cx="0" cy="0"/>
        </a:xfrm>
      </p:grpSpPr>
      <p:grpSp>
        <p:nvGrpSpPr>
          <p:cNvPr id="134" name="Google Shape;134;p44"/>
          <p:cNvGrpSpPr/>
          <p:nvPr/>
        </p:nvGrpSpPr>
        <p:grpSpPr>
          <a:xfrm>
            <a:off x="41" y="5081789"/>
            <a:ext cx="9143844" cy="61766"/>
            <a:chOff x="1063925" y="1155200"/>
            <a:chExt cx="10673333" cy="88200"/>
          </a:xfrm>
        </p:grpSpPr>
        <p:sp>
          <p:nvSpPr>
            <p:cNvPr id="135" name="Google Shape;135;p44"/>
            <p:cNvSpPr/>
            <p:nvPr/>
          </p:nvSpPr>
          <p:spPr>
            <a:xfrm flipH="1" rot="10800000">
              <a:off x="4621387" y="1155200"/>
              <a:ext cx="3557400" cy="88200"/>
            </a:xfrm>
            <a:prstGeom prst="rect">
              <a:avLst/>
            </a:prstGeom>
            <a:solidFill>
              <a:srgbClr val="DA0CC0"/>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36" name="Google Shape;136;p44"/>
            <p:cNvSpPr/>
            <p:nvPr/>
          </p:nvSpPr>
          <p:spPr>
            <a:xfrm flipH="1" rot="10800000">
              <a:off x="8179858" y="1155200"/>
              <a:ext cx="3557400" cy="88200"/>
            </a:xfrm>
            <a:prstGeom prst="rect">
              <a:avLst/>
            </a:prstGeom>
            <a:solidFill>
              <a:srgbClr val="FFD966"/>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100" u="none" cap="none" strike="noStrike">
                <a:solidFill>
                  <a:srgbClr val="000000"/>
                </a:solidFill>
                <a:latin typeface="Arial"/>
                <a:ea typeface="Arial"/>
                <a:cs typeface="Arial"/>
                <a:sym typeface="Arial"/>
              </a:endParaRPr>
            </a:p>
          </p:txBody>
        </p:sp>
        <p:sp>
          <p:nvSpPr>
            <p:cNvPr id="137" name="Google Shape;137;p44"/>
            <p:cNvSpPr/>
            <p:nvPr/>
          </p:nvSpPr>
          <p:spPr>
            <a:xfrm flipH="1" rot="10800000">
              <a:off x="1063925" y="1155200"/>
              <a:ext cx="3557400" cy="88200"/>
            </a:xfrm>
            <a:prstGeom prst="rect">
              <a:avLst/>
            </a:prstGeom>
            <a:solidFill>
              <a:srgbClr val="3FAFF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Tree>
  </p:cSld>
  <p:clrMapOvr>
    <a:masterClrMapping/>
  </p:clrMapOvr>
</p:sldLayout>
</file>

<file path=ppt/slideLayouts/slideLayout2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End">
  <p:cSld name="SECTION_TITLE_AND_DESCRIPTION_1">
    <p:spTree>
      <p:nvGrpSpPr>
        <p:cNvPr id="138" name="Shape 138"/>
        <p:cNvGrpSpPr/>
        <p:nvPr/>
      </p:nvGrpSpPr>
      <p:grpSpPr>
        <a:xfrm>
          <a:off x="0" y="0"/>
          <a:ext cx="0" cy="0"/>
          <a:chOff x="0" y="0"/>
          <a:chExt cx="0" cy="0"/>
        </a:xfrm>
      </p:grpSpPr>
      <p:sp>
        <p:nvSpPr>
          <p:cNvPr id="139" name="Google Shape;139;p45"/>
          <p:cNvSpPr/>
          <p:nvPr/>
        </p:nvSpPr>
        <p:spPr>
          <a:xfrm>
            <a:off x="0" y="0"/>
            <a:ext cx="4572000" cy="5143500"/>
          </a:xfrm>
          <a:prstGeom prst="rect">
            <a:avLst/>
          </a:prstGeom>
          <a:solidFill>
            <a:srgbClr val="999999">
              <a:alpha val="9411"/>
            </a:srgbClr>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0" name="Google Shape;140;p45"/>
          <p:cNvSpPr txBox="1"/>
          <p:nvPr>
            <p:ph type="title"/>
          </p:nvPr>
        </p:nvSpPr>
        <p:spPr>
          <a:xfrm>
            <a:off x="730000" y="1318650"/>
            <a:ext cx="3300900" cy="1687200"/>
          </a:xfrm>
          <a:prstGeom prst="rect">
            <a:avLst/>
          </a:prstGeom>
          <a:noFill/>
          <a:ln>
            <a:noFill/>
          </a:ln>
        </p:spPr>
        <p:txBody>
          <a:bodyPr anchorCtr="0" anchor="ctr" bIns="91425" lIns="91425" spcFirstLastPara="1" rIns="91425" wrap="square" tIns="91425">
            <a:noAutofit/>
          </a:bodyPr>
          <a:lstStyle>
            <a:lvl1pPr lvl="0" marR="0" rtl="0" algn="l">
              <a:lnSpc>
                <a:spcPct val="100000"/>
              </a:lnSpc>
              <a:spcBef>
                <a:spcPts val="0"/>
              </a:spcBef>
              <a:spcAft>
                <a:spcPts val="0"/>
              </a:spcAft>
              <a:buClr>
                <a:schemeClr val="dk2"/>
              </a:buClr>
              <a:buSzPts val="2600"/>
              <a:buFont typeface="Arial"/>
              <a:buChar char="●"/>
              <a:defRPr b="0" i="0" sz="2600" u="none" cap="none" strike="noStrike">
                <a:solidFill>
                  <a:schemeClr val="dk2"/>
                </a:solidFill>
                <a:latin typeface="Arial"/>
                <a:ea typeface="Arial"/>
                <a:cs typeface="Arial"/>
                <a:sym typeface="Arial"/>
              </a:defRPr>
            </a:lvl1pPr>
            <a:lvl2pPr lvl="1" marR="0" rtl="0" algn="l">
              <a:lnSpc>
                <a:spcPct val="100000"/>
              </a:lnSpc>
              <a:spcBef>
                <a:spcPts val="0"/>
              </a:spcBef>
              <a:spcAft>
                <a:spcPts val="0"/>
              </a:spcAft>
              <a:buClr>
                <a:schemeClr val="dk2"/>
              </a:buClr>
              <a:buSzPts val="2600"/>
              <a:buFont typeface="Arial"/>
              <a:buChar char="○"/>
              <a:defRPr b="0" i="0" sz="2600" u="none" cap="none" strike="noStrike">
                <a:solidFill>
                  <a:schemeClr val="dk2"/>
                </a:solidFill>
                <a:latin typeface="Arial"/>
                <a:ea typeface="Arial"/>
                <a:cs typeface="Arial"/>
                <a:sym typeface="Arial"/>
              </a:defRPr>
            </a:lvl2pPr>
            <a:lvl3pPr lvl="2" marR="0" rtl="0" algn="l">
              <a:lnSpc>
                <a:spcPct val="100000"/>
              </a:lnSpc>
              <a:spcBef>
                <a:spcPts val="0"/>
              </a:spcBef>
              <a:spcAft>
                <a:spcPts val="0"/>
              </a:spcAft>
              <a:buClr>
                <a:schemeClr val="dk2"/>
              </a:buClr>
              <a:buSzPts val="2600"/>
              <a:buFont typeface="Arial"/>
              <a:buChar char="■"/>
              <a:defRPr b="0" i="0" sz="2600" u="none" cap="none" strike="noStrike">
                <a:solidFill>
                  <a:schemeClr val="dk2"/>
                </a:solidFill>
                <a:latin typeface="Arial"/>
                <a:ea typeface="Arial"/>
                <a:cs typeface="Arial"/>
                <a:sym typeface="Arial"/>
              </a:defRPr>
            </a:lvl3pPr>
            <a:lvl4pPr lvl="3" marR="0" rtl="0" algn="l">
              <a:lnSpc>
                <a:spcPct val="100000"/>
              </a:lnSpc>
              <a:spcBef>
                <a:spcPts val="0"/>
              </a:spcBef>
              <a:spcAft>
                <a:spcPts val="0"/>
              </a:spcAft>
              <a:buClr>
                <a:schemeClr val="dk2"/>
              </a:buClr>
              <a:buSzPts val="2600"/>
              <a:buFont typeface="Arial"/>
              <a:buChar char="●"/>
              <a:defRPr b="0" i="0" sz="2600" u="none" cap="none" strike="noStrike">
                <a:solidFill>
                  <a:schemeClr val="dk2"/>
                </a:solidFill>
                <a:latin typeface="Arial"/>
                <a:ea typeface="Arial"/>
                <a:cs typeface="Arial"/>
                <a:sym typeface="Arial"/>
              </a:defRPr>
            </a:lvl4pPr>
            <a:lvl5pPr lvl="4" marR="0" rtl="0" algn="l">
              <a:lnSpc>
                <a:spcPct val="100000"/>
              </a:lnSpc>
              <a:spcBef>
                <a:spcPts val="0"/>
              </a:spcBef>
              <a:spcAft>
                <a:spcPts val="0"/>
              </a:spcAft>
              <a:buClr>
                <a:schemeClr val="dk2"/>
              </a:buClr>
              <a:buSzPts val="2600"/>
              <a:buFont typeface="Arial"/>
              <a:buChar char="○"/>
              <a:defRPr b="0" i="0" sz="2600" u="none" cap="none" strike="noStrike">
                <a:solidFill>
                  <a:schemeClr val="dk2"/>
                </a:solidFill>
                <a:latin typeface="Arial"/>
                <a:ea typeface="Arial"/>
                <a:cs typeface="Arial"/>
                <a:sym typeface="Arial"/>
              </a:defRPr>
            </a:lvl5pPr>
            <a:lvl6pPr lvl="5" marR="0" rtl="0" algn="l">
              <a:lnSpc>
                <a:spcPct val="100000"/>
              </a:lnSpc>
              <a:spcBef>
                <a:spcPts val="0"/>
              </a:spcBef>
              <a:spcAft>
                <a:spcPts val="0"/>
              </a:spcAft>
              <a:buClr>
                <a:schemeClr val="dk2"/>
              </a:buClr>
              <a:buSzPts val="2600"/>
              <a:buFont typeface="Arial"/>
              <a:buChar char="■"/>
              <a:defRPr b="0" i="0" sz="2600" u="none" cap="none" strike="noStrike">
                <a:solidFill>
                  <a:schemeClr val="dk2"/>
                </a:solidFill>
                <a:latin typeface="Arial"/>
                <a:ea typeface="Arial"/>
                <a:cs typeface="Arial"/>
                <a:sym typeface="Arial"/>
              </a:defRPr>
            </a:lvl6pPr>
            <a:lvl7pPr lvl="6" marR="0" rtl="0" algn="l">
              <a:lnSpc>
                <a:spcPct val="100000"/>
              </a:lnSpc>
              <a:spcBef>
                <a:spcPts val="0"/>
              </a:spcBef>
              <a:spcAft>
                <a:spcPts val="0"/>
              </a:spcAft>
              <a:buClr>
                <a:schemeClr val="dk2"/>
              </a:buClr>
              <a:buSzPts val="2600"/>
              <a:buFont typeface="Arial"/>
              <a:buChar char="●"/>
              <a:defRPr b="0" i="0" sz="2600" u="none" cap="none" strike="noStrike">
                <a:solidFill>
                  <a:schemeClr val="dk2"/>
                </a:solidFill>
                <a:latin typeface="Arial"/>
                <a:ea typeface="Arial"/>
                <a:cs typeface="Arial"/>
                <a:sym typeface="Arial"/>
              </a:defRPr>
            </a:lvl7pPr>
            <a:lvl8pPr lvl="7" marR="0" rtl="0" algn="l">
              <a:lnSpc>
                <a:spcPct val="100000"/>
              </a:lnSpc>
              <a:spcBef>
                <a:spcPts val="0"/>
              </a:spcBef>
              <a:spcAft>
                <a:spcPts val="0"/>
              </a:spcAft>
              <a:buClr>
                <a:schemeClr val="dk2"/>
              </a:buClr>
              <a:buSzPts val="2600"/>
              <a:buFont typeface="Arial"/>
              <a:buChar char="○"/>
              <a:defRPr b="0" i="0" sz="2600" u="none" cap="none" strike="noStrike">
                <a:solidFill>
                  <a:schemeClr val="dk2"/>
                </a:solidFill>
                <a:latin typeface="Arial"/>
                <a:ea typeface="Arial"/>
                <a:cs typeface="Arial"/>
                <a:sym typeface="Arial"/>
              </a:defRPr>
            </a:lvl8pPr>
            <a:lvl9pPr lvl="8" marR="0" rtl="0" algn="l">
              <a:lnSpc>
                <a:spcPct val="100000"/>
              </a:lnSpc>
              <a:spcBef>
                <a:spcPts val="0"/>
              </a:spcBef>
              <a:spcAft>
                <a:spcPts val="0"/>
              </a:spcAft>
              <a:buClr>
                <a:schemeClr val="dk2"/>
              </a:buClr>
              <a:buSzPts val="2600"/>
              <a:buFont typeface="Arial"/>
              <a:buChar char="■"/>
              <a:defRPr b="0" i="0" sz="2600" u="none" cap="none" strike="noStrike">
                <a:solidFill>
                  <a:schemeClr val="dk2"/>
                </a:solidFill>
                <a:latin typeface="Arial"/>
                <a:ea typeface="Arial"/>
                <a:cs typeface="Arial"/>
                <a:sym typeface="Arial"/>
              </a:defRPr>
            </a:lvl9pPr>
          </a:lstStyle>
          <a:p/>
        </p:txBody>
      </p:sp>
      <p:sp>
        <p:nvSpPr>
          <p:cNvPr id="141" name="Google Shape;141;p45"/>
          <p:cNvSpPr txBox="1"/>
          <p:nvPr>
            <p:ph idx="1" type="body"/>
          </p:nvPr>
        </p:nvSpPr>
        <p:spPr>
          <a:xfrm>
            <a:off x="5161963" y="390094"/>
            <a:ext cx="3374400" cy="3025500"/>
          </a:xfrm>
          <a:prstGeom prst="rect">
            <a:avLst/>
          </a:prstGeom>
          <a:noFill/>
          <a:ln>
            <a:noFill/>
          </a:ln>
        </p:spPr>
        <p:txBody>
          <a:bodyPr anchorCtr="0" anchor="ctr" bIns="91425" lIns="91425" spcFirstLastPara="1" rIns="91425" wrap="square" tIns="91425">
            <a:noAutofit/>
          </a:bodyPr>
          <a:lstStyle>
            <a:lvl1pPr indent="-317500" lvl="0" marL="457200" marR="0" rtl="0" algn="l">
              <a:lnSpc>
                <a:spcPct val="100000"/>
              </a:lnSpc>
              <a:spcBef>
                <a:spcPts val="0"/>
              </a:spcBef>
              <a:spcAft>
                <a:spcPts val="0"/>
              </a:spcAft>
              <a:buClr>
                <a:srgbClr val="000000"/>
              </a:buClr>
              <a:buSzPts val="1400"/>
              <a:buFont typeface="Arial"/>
              <a:buChar char="●"/>
              <a:defRPr b="0" i="0" sz="1400" u="none" cap="none" strike="noStrike">
                <a:solidFill>
                  <a:srgbClr val="000000"/>
                </a:solidFill>
                <a:latin typeface="Arial"/>
                <a:ea typeface="Arial"/>
                <a:cs typeface="Arial"/>
                <a:sym typeface="Arial"/>
              </a:defRPr>
            </a:lvl1pPr>
            <a:lvl2pPr indent="-317500" lvl="1" marL="914400" marR="0" rtl="0" algn="l">
              <a:lnSpc>
                <a:spcPct val="100000"/>
              </a:lnSpc>
              <a:spcBef>
                <a:spcPts val="0"/>
              </a:spcBef>
              <a:spcAft>
                <a:spcPts val="0"/>
              </a:spcAft>
              <a:buClr>
                <a:srgbClr val="000000"/>
              </a:buClr>
              <a:buSzPts val="1400"/>
              <a:buFont typeface="Arial"/>
              <a:buChar char="○"/>
              <a:defRPr b="0" i="0" sz="1400" u="none" cap="none" strike="noStrike">
                <a:solidFill>
                  <a:srgbClr val="000000"/>
                </a:solidFill>
                <a:latin typeface="Arial"/>
                <a:ea typeface="Arial"/>
                <a:cs typeface="Arial"/>
                <a:sym typeface="Arial"/>
              </a:defRPr>
            </a:lvl2pPr>
            <a:lvl3pPr indent="-317500" lvl="2" marL="1371600" marR="0" rtl="0" algn="l">
              <a:lnSpc>
                <a:spcPct val="100000"/>
              </a:lnSpc>
              <a:spcBef>
                <a:spcPts val="0"/>
              </a:spcBef>
              <a:spcAft>
                <a:spcPts val="0"/>
              </a:spcAft>
              <a:buClr>
                <a:srgbClr val="000000"/>
              </a:buClr>
              <a:buSzPts val="1400"/>
              <a:buFont typeface="Arial"/>
              <a:buChar char="■"/>
              <a:defRPr b="0" i="0" sz="1400" u="none" cap="none" strike="noStrike">
                <a:solidFill>
                  <a:srgbClr val="000000"/>
                </a:solidFill>
                <a:latin typeface="Arial"/>
                <a:ea typeface="Arial"/>
                <a:cs typeface="Arial"/>
                <a:sym typeface="Arial"/>
              </a:defRPr>
            </a:lvl3pPr>
            <a:lvl4pPr indent="-317500" lvl="3" marL="1828800" marR="0" rtl="0" algn="l">
              <a:lnSpc>
                <a:spcPct val="100000"/>
              </a:lnSpc>
              <a:spcBef>
                <a:spcPts val="0"/>
              </a:spcBef>
              <a:spcAft>
                <a:spcPts val="0"/>
              </a:spcAft>
              <a:buClr>
                <a:srgbClr val="000000"/>
              </a:buClr>
              <a:buSzPts val="1400"/>
              <a:buFont typeface="Arial"/>
              <a:buChar char="●"/>
              <a:defRPr b="0" i="0" sz="1400" u="none" cap="none" strike="noStrike">
                <a:solidFill>
                  <a:srgbClr val="000000"/>
                </a:solidFill>
                <a:latin typeface="Arial"/>
                <a:ea typeface="Arial"/>
                <a:cs typeface="Arial"/>
                <a:sym typeface="Arial"/>
              </a:defRPr>
            </a:lvl4pPr>
            <a:lvl5pPr indent="-317500" lvl="4" marL="2286000" marR="0" rtl="0" algn="l">
              <a:lnSpc>
                <a:spcPct val="100000"/>
              </a:lnSpc>
              <a:spcBef>
                <a:spcPts val="0"/>
              </a:spcBef>
              <a:spcAft>
                <a:spcPts val="0"/>
              </a:spcAft>
              <a:buClr>
                <a:srgbClr val="000000"/>
              </a:buClr>
              <a:buSzPts val="1400"/>
              <a:buFont typeface="Arial"/>
              <a:buChar char="○"/>
              <a:defRPr b="0" i="0" sz="1400" u="none" cap="none" strike="noStrike">
                <a:solidFill>
                  <a:srgbClr val="000000"/>
                </a:solidFill>
                <a:latin typeface="Arial"/>
                <a:ea typeface="Arial"/>
                <a:cs typeface="Arial"/>
                <a:sym typeface="Arial"/>
              </a:defRPr>
            </a:lvl5pPr>
            <a:lvl6pPr indent="-317500" lvl="5" marL="2743200" marR="0" rtl="0" algn="l">
              <a:lnSpc>
                <a:spcPct val="100000"/>
              </a:lnSpc>
              <a:spcBef>
                <a:spcPts val="0"/>
              </a:spcBef>
              <a:spcAft>
                <a:spcPts val="0"/>
              </a:spcAft>
              <a:buClr>
                <a:srgbClr val="000000"/>
              </a:buClr>
              <a:buSzPts val="1400"/>
              <a:buFont typeface="Arial"/>
              <a:buChar char="■"/>
              <a:defRPr b="0" i="0" sz="1400" u="none" cap="none" strike="noStrike">
                <a:solidFill>
                  <a:srgbClr val="000000"/>
                </a:solidFill>
                <a:latin typeface="Arial"/>
                <a:ea typeface="Arial"/>
                <a:cs typeface="Arial"/>
                <a:sym typeface="Arial"/>
              </a:defRPr>
            </a:lvl6pPr>
            <a:lvl7pPr indent="-317500" lvl="6" marL="3200400" marR="0" rtl="0" algn="l">
              <a:lnSpc>
                <a:spcPct val="100000"/>
              </a:lnSpc>
              <a:spcBef>
                <a:spcPts val="0"/>
              </a:spcBef>
              <a:spcAft>
                <a:spcPts val="0"/>
              </a:spcAft>
              <a:buClr>
                <a:srgbClr val="000000"/>
              </a:buClr>
              <a:buSzPts val="1400"/>
              <a:buFont typeface="Arial"/>
              <a:buChar char="●"/>
              <a:defRPr b="0" i="0" sz="1400" u="none" cap="none" strike="noStrike">
                <a:solidFill>
                  <a:srgbClr val="000000"/>
                </a:solidFill>
                <a:latin typeface="Arial"/>
                <a:ea typeface="Arial"/>
                <a:cs typeface="Arial"/>
                <a:sym typeface="Arial"/>
              </a:defRPr>
            </a:lvl7pPr>
            <a:lvl8pPr indent="-317500" lvl="7" marL="3657600" marR="0" rtl="0" algn="l">
              <a:lnSpc>
                <a:spcPct val="100000"/>
              </a:lnSpc>
              <a:spcBef>
                <a:spcPts val="0"/>
              </a:spcBef>
              <a:spcAft>
                <a:spcPts val="0"/>
              </a:spcAft>
              <a:buClr>
                <a:srgbClr val="000000"/>
              </a:buClr>
              <a:buSzPts val="1400"/>
              <a:buFont typeface="Arial"/>
              <a:buChar char="○"/>
              <a:defRPr b="0" i="0" sz="1400" u="none" cap="none" strike="noStrike">
                <a:solidFill>
                  <a:srgbClr val="000000"/>
                </a:solidFill>
                <a:latin typeface="Arial"/>
                <a:ea typeface="Arial"/>
                <a:cs typeface="Arial"/>
                <a:sym typeface="Arial"/>
              </a:defRPr>
            </a:lvl8pPr>
            <a:lvl9pPr indent="-317500" lvl="8" marL="4114800" marR="0" rtl="0" algn="l">
              <a:lnSpc>
                <a:spcPct val="100000"/>
              </a:lnSpc>
              <a:spcBef>
                <a:spcPts val="0"/>
              </a:spcBef>
              <a:spcAft>
                <a:spcPts val="0"/>
              </a:spcAft>
              <a:buClr>
                <a:srgbClr val="000000"/>
              </a:buClr>
              <a:buSzPts val="1400"/>
              <a:buFont typeface="Arial"/>
              <a:buChar char="■"/>
              <a:defRPr b="0" i="0" sz="1400" u="none" cap="none" strike="noStrike">
                <a:solidFill>
                  <a:srgbClr val="000000"/>
                </a:solidFill>
                <a:latin typeface="Arial"/>
                <a:ea typeface="Arial"/>
                <a:cs typeface="Arial"/>
                <a:sym typeface="Arial"/>
              </a:defRPr>
            </a:lvl9pPr>
          </a:lstStyle>
          <a:p/>
        </p:txBody>
      </p:sp>
      <p:sp>
        <p:nvSpPr>
          <p:cNvPr id="142" name="Google Shape;142;p45"/>
          <p:cNvSpPr txBox="1"/>
          <p:nvPr>
            <p:ph idx="12" type="sldNum"/>
          </p:nvPr>
        </p:nvSpPr>
        <p:spPr>
          <a:xfrm>
            <a:off x="8536302" y="4749851"/>
            <a:ext cx="548700" cy="393600"/>
          </a:xfrm>
          <a:prstGeom prst="rect">
            <a:avLst/>
          </a:prstGeom>
          <a:noFill/>
          <a:ln>
            <a:noFill/>
          </a:ln>
        </p:spPr>
        <p:txBody>
          <a:bodyPr anchorCtr="0" anchor="ctr" bIns="91425" lIns="91425" spcFirstLastPara="1" rIns="91425" wrap="square" tIns="91425">
            <a:noAutofit/>
          </a:bodyPr>
          <a:lstStyle>
            <a:lvl1pPr indent="0" lvl="0"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1pPr>
            <a:lvl2pPr indent="0" lvl="1"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indent="0" lvl="2"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indent="0" lvl="3"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indent="0" lvl="4"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indent="0" lvl="5"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indent="0" lvl="6"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indent="0" lvl="7"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indent="0" lvl="8"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en"/>
              <a:t>‹#›</a:t>
            </a:fld>
            <a:endParaRPr/>
          </a:p>
        </p:txBody>
      </p:sp>
      <p:grpSp>
        <p:nvGrpSpPr>
          <p:cNvPr id="143" name="Google Shape;143;p45"/>
          <p:cNvGrpSpPr/>
          <p:nvPr/>
        </p:nvGrpSpPr>
        <p:grpSpPr>
          <a:xfrm>
            <a:off x="729961" y="990574"/>
            <a:ext cx="1359783" cy="45449"/>
            <a:chOff x="1063925" y="1155200"/>
            <a:chExt cx="10673333" cy="88200"/>
          </a:xfrm>
        </p:grpSpPr>
        <p:sp>
          <p:nvSpPr>
            <p:cNvPr id="144" name="Google Shape;144;p45"/>
            <p:cNvSpPr/>
            <p:nvPr/>
          </p:nvSpPr>
          <p:spPr>
            <a:xfrm flipH="1" rot="10800000">
              <a:off x="4621387" y="1155200"/>
              <a:ext cx="3557400" cy="88200"/>
            </a:xfrm>
            <a:prstGeom prst="rect">
              <a:avLst/>
            </a:prstGeom>
            <a:solidFill>
              <a:srgbClr val="DA0CC0"/>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45" name="Google Shape;145;p45"/>
            <p:cNvSpPr/>
            <p:nvPr/>
          </p:nvSpPr>
          <p:spPr>
            <a:xfrm flipH="1" rot="10800000">
              <a:off x="8179858" y="1155200"/>
              <a:ext cx="3557400" cy="88200"/>
            </a:xfrm>
            <a:prstGeom prst="rect">
              <a:avLst/>
            </a:prstGeom>
            <a:solidFill>
              <a:srgbClr val="FFD966"/>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100" u="none" cap="none" strike="noStrike">
                <a:solidFill>
                  <a:srgbClr val="000000"/>
                </a:solidFill>
                <a:latin typeface="Arial"/>
                <a:ea typeface="Arial"/>
                <a:cs typeface="Arial"/>
                <a:sym typeface="Arial"/>
              </a:endParaRPr>
            </a:p>
          </p:txBody>
        </p:sp>
        <p:sp>
          <p:nvSpPr>
            <p:cNvPr id="146" name="Google Shape;146;p45"/>
            <p:cNvSpPr/>
            <p:nvPr/>
          </p:nvSpPr>
          <p:spPr>
            <a:xfrm flipH="1" rot="10800000">
              <a:off x="1063925" y="1155200"/>
              <a:ext cx="3557400" cy="88200"/>
            </a:xfrm>
            <a:prstGeom prst="rect">
              <a:avLst/>
            </a:prstGeom>
            <a:solidFill>
              <a:srgbClr val="3FAFF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Tree>
  </p:cSld>
  <p:clrMapOvr>
    <a:masterClrMapping/>
  </p:clrMapOvr>
</p:sldLayout>
</file>

<file path=ppt/slideLayouts/slideLayout2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bg>
      <p:bgPr>
        <a:solidFill>
          <a:schemeClr val="lt2"/>
        </a:solidFill>
      </p:bgPr>
    </p:bg>
    <p:spTree>
      <p:nvGrpSpPr>
        <p:cNvPr id="147" name="Shape 147"/>
        <p:cNvGrpSpPr/>
        <p:nvPr/>
      </p:nvGrpSpPr>
      <p:grpSpPr>
        <a:xfrm>
          <a:off x="0" y="0"/>
          <a:ext cx="0" cy="0"/>
          <a:chOff x="0" y="0"/>
          <a:chExt cx="0" cy="0"/>
        </a:xfrm>
      </p:grpSpPr>
      <p:sp>
        <p:nvSpPr>
          <p:cNvPr id="148" name="Google Shape;148;p46"/>
          <p:cNvSpPr/>
          <p:nvPr/>
        </p:nvSpPr>
        <p:spPr>
          <a:xfrm>
            <a:off x="0" y="0"/>
            <a:ext cx="9144000" cy="487800"/>
          </a:xfrm>
          <a:prstGeom prst="rect">
            <a:avLst/>
          </a:pr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149" name="Google Shape;149;p46"/>
          <p:cNvGrpSpPr/>
          <p:nvPr/>
        </p:nvGrpSpPr>
        <p:grpSpPr>
          <a:xfrm>
            <a:off x="830392" y="1191256"/>
            <a:ext cx="745763" cy="45826"/>
            <a:chOff x="4580561" y="2589004"/>
            <a:chExt cx="1064464" cy="25200"/>
          </a:xfrm>
        </p:grpSpPr>
        <p:sp>
          <p:nvSpPr>
            <p:cNvPr id="150" name="Google Shape;150;p46"/>
            <p:cNvSpPr/>
            <p:nvPr/>
          </p:nvSpPr>
          <p:spPr>
            <a:xfrm rot="-5400000">
              <a:off x="5366325" y="2335504"/>
              <a:ext cx="25200" cy="532200"/>
            </a:xfrm>
            <a:prstGeom prst="rect">
              <a:avLst/>
            </a:pr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1" name="Google Shape;151;p46"/>
            <p:cNvSpPr/>
            <p:nvPr/>
          </p:nvSpPr>
          <p:spPr>
            <a:xfrm rot="-5400000">
              <a:off x="4836311" y="2333254"/>
              <a:ext cx="25200" cy="536700"/>
            </a:xfrm>
            <a:prstGeom prst="rect">
              <a:avLst/>
            </a:pr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152" name="Google Shape;152;p46"/>
          <p:cNvSpPr txBox="1"/>
          <p:nvPr>
            <p:ph type="ctrTitle"/>
          </p:nvPr>
        </p:nvSpPr>
        <p:spPr>
          <a:xfrm>
            <a:off x="729450" y="1322450"/>
            <a:ext cx="7688100" cy="1664700"/>
          </a:xfrm>
          <a:prstGeom prst="rect">
            <a:avLst/>
          </a:prstGeom>
          <a:noFill/>
          <a:ln>
            <a:noFill/>
          </a:ln>
        </p:spPr>
        <p:txBody>
          <a:bodyPr anchorCtr="0" anchor="ctr" bIns="91425" lIns="91425" spcFirstLastPara="1" rIns="91425" wrap="square" tIns="91425">
            <a:noAutofit/>
          </a:bodyPr>
          <a:lstStyle>
            <a:lvl1pPr lvl="0" marR="0" rtl="0" algn="l">
              <a:lnSpc>
                <a:spcPct val="100000"/>
              </a:lnSpc>
              <a:spcBef>
                <a:spcPts val="0"/>
              </a:spcBef>
              <a:spcAft>
                <a:spcPts val="0"/>
              </a:spcAft>
              <a:buClr>
                <a:srgbClr val="000000"/>
              </a:buClr>
              <a:buSzPts val="4200"/>
              <a:buFont typeface="Arial"/>
              <a:buChar char="●"/>
              <a:defRPr b="0" i="0" sz="42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SzPts val="4200"/>
              <a:buFont typeface="Arial"/>
              <a:buChar char="○"/>
              <a:defRPr b="0" i="0" sz="42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4200"/>
              <a:buFont typeface="Arial"/>
              <a:buChar char="■"/>
              <a:defRPr b="0" i="0" sz="42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4200"/>
              <a:buFont typeface="Arial"/>
              <a:buChar char="●"/>
              <a:defRPr b="0" i="0" sz="42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4200"/>
              <a:buFont typeface="Arial"/>
              <a:buChar char="○"/>
              <a:defRPr b="0" i="0" sz="42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4200"/>
              <a:buFont typeface="Arial"/>
              <a:buChar char="■"/>
              <a:defRPr b="0" i="0" sz="42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4200"/>
              <a:buFont typeface="Arial"/>
              <a:buChar char="●"/>
              <a:defRPr b="0" i="0" sz="42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4200"/>
              <a:buFont typeface="Arial"/>
              <a:buChar char="○"/>
              <a:defRPr b="0" i="0" sz="42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4200"/>
              <a:buFont typeface="Arial"/>
              <a:buChar char="■"/>
              <a:defRPr b="0" i="0" sz="4200" u="none" cap="none" strike="noStrike">
                <a:solidFill>
                  <a:srgbClr val="000000"/>
                </a:solidFill>
                <a:latin typeface="Arial"/>
                <a:ea typeface="Arial"/>
                <a:cs typeface="Arial"/>
                <a:sym typeface="Arial"/>
              </a:defRPr>
            </a:lvl9pPr>
          </a:lstStyle>
          <a:p/>
        </p:txBody>
      </p:sp>
      <p:sp>
        <p:nvSpPr>
          <p:cNvPr id="153" name="Google Shape;153;p46"/>
          <p:cNvSpPr txBox="1"/>
          <p:nvPr>
            <p:ph idx="1" type="subTitle"/>
          </p:nvPr>
        </p:nvSpPr>
        <p:spPr>
          <a:xfrm>
            <a:off x="729627" y="3172900"/>
            <a:ext cx="7688100" cy="541200"/>
          </a:xfrm>
          <a:prstGeom prst="rect">
            <a:avLst/>
          </a:prstGeom>
          <a:noFill/>
          <a:ln>
            <a:noFill/>
          </a:ln>
        </p:spPr>
        <p:txBody>
          <a:bodyPr anchorCtr="0" anchor="ctr" bIns="91425" lIns="91425" spcFirstLastPara="1" rIns="91425" wrap="square" tIns="91425">
            <a:noAutofit/>
          </a:bodyPr>
          <a:lstStyle>
            <a:lvl1pPr lvl="0" marR="0" rtl="0" algn="l">
              <a:lnSpc>
                <a:spcPct val="100000"/>
              </a:lnSpc>
              <a:spcBef>
                <a:spcPts val="0"/>
              </a:spcBef>
              <a:spcAft>
                <a:spcPts val="0"/>
              </a:spcAft>
              <a:buClr>
                <a:srgbClr val="000000"/>
              </a:buClr>
              <a:buSzPts val="1600"/>
              <a:buFont typeface="Arial"/>
              <a:buNone/>
              <a:defRPr b="0" i="0" sz="16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SzPts val="1600"/>
              <a:buFont typeface="Arial"/>
              <a:buNone/>
              <a:defRPr b="0" i="0" sz="16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600"/>
              <a:buFont typeface="Arial"/>
              <a:buNone/>
              <a:defRPr b="0" i="0" sz="16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600"/>
              <a:buFont typeface="Arial"/>
              <a:buNone/>
              <a:defRPr b="0" i="0" sz="16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600"/>
              <a:buFont typeface="Arial"/>
              <a:buNone/>
              <a:defRPr b="0" i="0" sz="16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600"/>
              <a:buFont typeface="Arial"/>
              <a:buNone/>
              <a:defRPr b="0" i="0" sz="16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600"/>
              <a:buFont typeface="Arial"/>
              <a:buNone/>
              <a:defRPr b="0" i="0" sz="16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600"/>
              <a:buFont typeface="Arial"/>
              <a:buNone/>
              <a:defRPr b="0" i="0" sz="16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600"/>
              <a:buFont typeface="Arial"/>
              <a:buNone/>
              <a:defRPr b="0" i="0" sz="1600" u="none" cap="none" strike="noStrike">
                <a:solidFill>
                  <a:srgbClr val="000000"/>
                </a:solidFill>
                <a:latin typeface="Arial"/>
                <a:ea typeface="Arial"/>
                <a:cs typeface="Arial"/>
                <a:sym typeface="Arial"/>
              </a:defRPr>
            </a:lvl9pPr>
          </a:lstStyle>
          <a:p/>
        </p:txBody>
      </p:sp>
      <p:sp>
        <p:nvSpPr>
          <p:cNvPr id="154" name="Google Shape;154;p46"/>
          <p:cNvSpPr txBox="1"/>
          <p:nvPr>
            <p:ph idx="12" type="sldNum"/>
          </p:nvPr>
        </p:nvSpPr>
        <p:spPr>
          <a:xfrm>
            <a:off x="8536302" y="4749851"/>
            <a:ext cx="548700" cy="393600"/>
          </a:xfrm>
          <a:prstGeom prst="rect">
            <a:avLst/>
          </a:prstGeom>
          <a:noFill/>
          <a:ln>
            <a:noFill/>
          </a:ln>
        </p:spPr>
        <p:txBody>
          <a:bodyPr anchorCtr="0" anchor="ctr" bIns="91425" lIns="91425" spcFirstLastPara="1" rIns="91425" wrap="square" tIns="91425">
            <a:noAutofit/>
          </a:bodyPr>
          <a:lstStyle>
            <a:lvl1pPr indent="0" lvl="0"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1pPr>
            <a:lvl2pPr indent="0" lvl="1"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indent="0" lvl="2"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indent="0" lvl="3"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indent="0" lvl="4"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indent="0" lvl="5"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indent="0" lvl="6"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indent="0" lvl="7"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indent="0" lvl="8"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55" name="Shape 155"/>
        <p:cNvGrpSpPr/>
        <p:nvPr/>
      </p:nvGrpSpPr>
      <p:grpSpPr>
        <a:xfrm>
          <a:off x="0" y="0"/>
          <a:ext cx="0" cy="0"/>
          <a:chOff x="0" y="0"/>
          <a:chExt cx="0" cy="0"/>
        </a:xfrm>
      </p:grpSpPr>
      <p:sp>
        <p:nvSpPr>
          <p:cNvPr id="156" name="Google Shape;156;p47"/>
          <p:cNvSpPr/>
          <p:nvPr/>
        </p:nvSpPr>
        <p:spPr>
          <a:xfrm>
            <a:off x="0" y="0"/>
            <a:ext cx="9144000" cy="487800"/>
          </a:xfrm>
          <a:prstGeom prst="rect">
            <a:avLst/>
          </a:pr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157" name="Google Shape;157;p47"/>
          <p:cNvGrpSpPr/>
          <p:nvPr/>
        </p:nvGrpSpPr>
        <p:grpSpPr>
          <a:xfrm>
            <a:off x="830392" y="1191256"/>
            <a:ext cx="745763" cy="45826"/>
            <a:chOff x="4580561" y="2589004"/>
            <a:chExt cx="1064464" cy="25200"/>
          </a:xfrm>
        </p:grpSpPr>
        <p:sp>
          <p:nvSpPr>
            <p:cNvPr id="158" name="Google Shape;158;p47"/>
            <p:cNvSpPr/>
            <p:nvPr/>
          </p:nvSpPr>
          <p:spPr>
            <a:xfrm rot="-5400000">
              <a:off x="5366325" y="2335504"/>
              <a:ext cx="25200" cy="532200"/>
            </a:xfrm>
            <a:prstGeom prst="rect">
              <a:avLst/>
            </a:pr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59" name="Google Shape;159;p47"/>
            <p:cNvSpPr/>
            <p:nvPr/>
          </p:nvSpPr>
          <p:spPr>
            <a:xfrm rot="-5400000">
              <a:off x="4836311" y="2333254"/>
              <a:ext cx="25200" cy="536700"/>
            </a:xfrm>
            <a:prstGeom prst="rect">
              <a:avLst/>
            </a:pr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160" name="Google Shape;160;p47"/>
          <p:cNvSpPr txBox="1"/>
          <p:nvPr>
            <p:ph type="title"/>
          </p:nvPr>
        </p:nvSpPr>
        <p:spPr>
          <a:xfrm>
            <a:off x="729450" y="1318650"/>
            <a:ext cx="7688700" cy="535200"/>
          </a:xfrm>
          <a:prstGeom prst="rect">
            <a:avLst/>
          </a:prstGeom>
          <a:noFill/>
          <a:ln>
            <a:noFill/>
          </a:ln>
        </p:spPr>
        <p:txBody>
          <a:bodyPr anchorCtr="0" anchor="ctr" bIns="91425" lIns="91425" spcFirstLastPara="1" rIns="91425" wrap="square" tIns="91425">
            <a:noAutofit/>
          </a:bodyPr>
          <a:lstStyle>
            <a:lvl1pPr lvl="0" marR="0" rtl="0" algn="l">
              <a:lnSpc>
                <a:spcPct val="100000"/>
              </a:lnSpc>
              <a:spcBef>
                <a:spcPts val="0"/>
              </a:spcBef>
              <a:spcAft>
                <a:spcPts val="0"/>
              </a:spcAft>
              <a:buClr>
                <a:srgbClr val="000000"/>
              </a:buClr>
              <a:buSzPts val="2600"/>
              <a:buFont typeface="Arial"/>
              <a:buChar char="●"/>
              <a:defRPr b="0" i="0" sz="26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SzPts val="2600"/>
              <a:buFont typeface="Arial"/>
              <a:buChar char="○"/>
              <a:defRPr b="0" i="0" sz="26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2600"/>
              <a:buFont typeface="Arial"/>
              <a:buChar char="■"/>
              <a:defRPr b="0" i="0" sz="26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2600"/>
              <a:buFont typeface="Arial"/>
              <a:buChar char="●"/>
              <a:defRPr b="0" i="0" sz="26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2600"/>
              <a:buFont typeface="Arial"/>
              <a:buChar char="○"/>
              <a:defRPr b="0" i="0" sz="26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2600"/>
              <a:buFont typeface="Arial"/>
              <a:buChar char="■"/>
              <a:defRPr b="0" i="0" sz="26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2600"/>
              <a:buFont typeface="Arial"/>
              <a:buChar char="●"/>
              <a:defRPr b="0" i="0" sz="26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2600"/>
              <a:buFont typeface="Arial"/>
              <a:buChar char="○"/>
              <a:defRPr b="0" i="0" sz="26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2600"/>
              <a:buFont typeface="Arial"/>
              <a:buChar char="■"/>
              <a:defRPr b="0" i="0" sz="2600" u="none" cap="none" strike="noStrike">
                <a:solidFill>
                  <a:srgbClr val="000000"/>
                </a:solidFill>
                <a:latin typeface="Arial"/>
                <a:ea typeface="Arial"/>
                <a:cs typeface="Arial"/>
                <a:sym typeface="Arial"/>
              </a:defRPr>
            </a:lvl9pPr>
          </a:lstStyle>
          <a:p/>
        </p:txBody>
      </p:sp>
      <p:sp>
        <p:nvSpPr>
          <p:cNvPr id="161" name="Google Shape;161;p47"/>
          <p:cNvSpPr txBox="1"/>
          <p:nvPr>
            <p:ph idx="1" type="body"/>
          </p:nvPr>
        </p:nvSpPr>
        <p:spPr>
          <a:xfrm>
            <a:off x="729450" y="2078875"/>
            <a:ext cx="7688700" cy="2261100"/>
          </a:xfrm>
          <a:prstGeom prst="rect">
            <a:avLst/>
          </a:prstGeom>
          <a:noFill/>
          <a:ln>
            <a:noFill/>
          </a:ln>
        </p:spPr>
        <p:txBody>
          <a:bodyPr anchorCtr="0" anchor="ctr" bIns="91425" lIns="91425" spcFirstLastPara="1" rIns="91425" wrap="square" tIns="91425">
            <a:noAutofit/>
          </a:bodyPr>
          <a:lstStyle>
            <a:lvl1pPr indent="-317500" lvl="0" marL="457200" marR="0" rtl="0" algn="l">
              <a:lnSpc>
                <a:spcPct val="100000"/>
              </a:lnSpc>
              <a:spcBef>
                <a:spcPts val="0"/>
              </a:spcBef>
              <a:spcAft>
                <a:spcPts val="0"/>
              </a:spcAft>
              <a:buClr>
                <a:srgbClr val="000000"/>
              </a:buClr>
              <a:buSzPts val="1400"/>
              <a:buFont typeface="Arial"/>
              <a:buChar char="●"/>
              <a:defRPr b="0" i="0" sz="1400" u="none" cap="none" strike="noStrike">
                <a:solidFill>
                  <a:srgbClr val="000000"/>
                </a:solidFill>
                <a:latin typeface="Arial"/>
                <a:ea typeface="Arial"/>
                <a:cs typeface="Arial"/>
                <a:sym typeface="Arial"/>
              </a:defRPr>
            </a:lvl1pPr>
            <a:lvl2pPr indent="-317500" lvl="1" marL="914400" marR="0" rtl="0" algn="l">
              <a:lnSpc>
                <a:spcPct val="100000"/>
              </a:lnSpc>
              <a:spcBef>
                <a:spcPts val="0"/>
              </a:spcBef>
              <a:spcAft>
                <a:spcPts val="0"/>
              </a:spcAft>
              <a:buClr>
                <a:srgbClr val="000000"/>
              </a:buClr>
              <a:buSzPts val="1400"/>
              <a:buFont typeface="Arial"/>
              <a:buChar char="○"/>
              <a:defRPr b="0" i="0" sz="1400" u="none" cap="none" strike="noStrike">
                <a:solidFill>
                  <a:srgbClr val="000000"/>
                </a:solidFill>
                <a:latin typeface="Arial"/>
                <a:ea typeface="Arial"/>
                <a:cs typeface="Arial"/>
                <a:sym typeface="Arial"/>
              </a:defRPr>
            </a:lvl2pPr>
            <a:lvl3pPr indent="-317500" lvl="2" marL="1371600" marR="0" rtl="0" algn="l">
              <a:lnSpc>
                <a:spcPct val="100000"/>
              </a:lnSpc>
              <a:spcBef>
                <a:spcPts val="0"/>
              </a:spcBef>
              <a:spcAft>
                <a:spcPts val="0"/>
              </a:spcAft>
              <a:buClr>
                <a:srgbClr val="000000"/>
              </a:buClr>
              <a:buSzPts val="1400"/>
              <a:buFont typeface="Arial"/>
              <a:buChar char="■"/>
              <a:defRPr b="0" i="0" sz="1400" u="none" cap="none" strike="noStrike">
                <a:solidFill>
                  <a:srgbClr val="000000"/>
                </a:solidFill>
                <a:latin typeface="Arial"/>
                <a:ea typeface="Arial"/>
                <a:cs typeface="Arial"/>
                <a:sym typeface="Arial"/>
              </a:defRPr>
            </a:lvl3pPr>
            <a:lvl4pPr indent="-317500" lvl="3" marL="1828800" marR="0" rtl="0" algn="l">
              <a:lnSpc>
                <a:spcPct val="100000"/>
              </a:lnSpc>
              <a:spcBef>
                <a:spcPts val="0"/>
              </a:spcBef>
              <a:spcAft>
                <a:spcPts val="0"/>
              </a:spcAft>
              <a:buClr>
                <a:srgbClr val="000000"/>
              </a:buClr>
              <a:buSzPts val="1400"/>
              <a:buFont typeface="Arial"/>
              <a:buChar char="●"/>
              <a:defRPr b="0" i="0" sz="1400" u="none" cap="none" strike="noStrike">
                <a:solidFill>
                  <a:srgbClr val="000000"/>
                </a:solidFill>
                <a:latin typeface="Arial"/>
                <a:ea typeface="Arial"/>
                <a:cs typeface="Arial"/>
                <a:sym typeface="Arial"/>
              </a:defRPr>
            </a:lvl4pPr>
            <a:lvl5pPr indent="-317500" lvl="4" marL="2286000" marR="0" rtl="0" algn="l">
              <a:lnSpc>
                <a:spcPct val="100000"/>
              </a:lnSpc>
              <a:spcBef>
                <a:spcPts val="0"/>
              </a:spcBef>
              <a:spcAft>
                <a:spcPts val="0"/>
              </a:spcAft>
              <a:buClr>
                <a:srgbClr val="000000"/>
              </a:buClr>
              <a:buSzPts val="1400"/>
              <a:buFont typeface="Arial"/>
              <a:buChar char="○"/>
              <a:defRPr b="0" i="0" sz="1400" u="none" cap="none" strike="noStrike">
                <a:solidFill>
                  <a:srgbClr val="000000"/>
                </a:solidFill>
                <a:latin typeface="Arial"/>
                <a:ea typeface="Arial"/>
                <a:cs typeface="Arial"/>
                <a:sym typeface="Arial"/>
              </a:defRPr>
            </a:lvl5pPr>
            <a:lvl6pPr indent="-317500" lvl="5" marL="2743200" marR="0" rtl="0" algn="l">
              <a:lnSpc>
                <a:spcPct val="100000"/>
              </a:lnSpc>
              <a:spcBef>
                <a:spcPts val="0"/>
              </a:spcBef>
              <a:spcAft>
                <a:spcPts val="0"/>
              </a:spcAft>
              <a:buClr>
                <a:srgbClr val="000000"/>
              </a:buClr>
              <a:buSzPts val="1400"/>
              <a:buFont typeface="Arial"/>
              <a:buChar char="■"/>
              <a:defRPr b="0" i="0" sz="1400" u="none" cap="none" strike="noStrike">
                <a:solidFill>
                  <a:srgbClr val="000000"/>
                </a:solidFill>
                <a:latin typeface="Arial"/>
                <a:ea typeface="Arial"/>
                <a:cs typeface="Arial"/>
                <a:sym typeface="Arial"/>
              </a:defRPr>
            </a:lvl6pPr>
            <a:lvl7pPr indent="-317500" lvl="6" marL="3200400" marR="0" rtl="0" algn="l">
              <a:lnSpc>
                <a:spcPct val="100000"/>
              </a:lnSpc>
              <a:spcBef>
                <a:spcPts val="0"/>
              </a:spcBef>
              <a:spcAft>
                <a:spcPts val="0"/>
              </a:spcAft>
              <a:buClr>
                <a:srgbClr val="000000"/>
              </a:buClr>
              <a:buSzPts val="1400"/>
              <a:buFont typeface="Arial"/>
              <a:buChar char="●"/>
              <a:defRPr b="0" i="0" sz="1400" u="none" cap="none" strike="noStrike">
                <a:solidFill>
                  <a:srgbClr val="000000"/>
                </a:solidFill>
                <a:latin typeface="Arial"/>
                <a:ea typeface="Arial"/>
                <a:cs typeface="Arial"/>
                <a:sym typeface="Arial"/>
              </a:defRPr>
            </a:lvl7pPr>
            <a:lvl8pPr indent="-317500" lvl="7" marL="3657600" marR="0" rtl="0" algn="l">
              <a:lnSpc>
                <a:spcPct val="100000"/>
              </a:lnSpc>
              <a:spcBef>
                <a:spcPts val="0"/>
              </a:spcBef>
              <a:spcAft>
                <a:spcPts val="0"/>
              </a:spcAft>
              <a:buClr>
                <a:srgbClr val="000000"/>
              </a:buClr>
              <a:buSzPts val="1400"/>
              <a:buFont typeface="Arial"/>
              <a:buChar char="○"/>
              <a:defRPr b="0" i="0" sz="1400" u="none" cap="none" strike="noStrike">
                <a:solidFill>
                  <a:srgbClr val="000000"/>
                </a:solidFill>
                <a:latin typeface="Arial"/>
                <a:ea typeface="Arial"/>
                <a:cs typeface="Arial"/>
                <a:sym typeface="Arial"/>
              </a:defRPr>
            </a:lvl8pPr>
            <a:lvl9pPr indent="-317500" lvl="8" marL="4114800" marR="0" rtl="0" algn="l">
              <a:lnSpc>
                <a:spcPct val="100000"/>
              </a:lnSpc>
              <a:spcBef>
                <a:spcPts val="0"/>
              </a:spcBef>
              <a:spcAft>
                <a:spcPts val="0"/>
              </a:spcAft>
              <a:buClr>
                <a:srgbClr val="000000"/>
              </a:buClr>
              <a:buSzPts val="1400"/>
              <a:buFont typeface="Arial"/>
              <a:buChar char="■"/>
              <a:defRPr b="0" i="0" sz="1400" u="none" cap="none" strike="noStrike">
                <a:solidFill>
                  <a:srgbClr val="000000"/>
                </a:solidFill>
                <a:latin typeface="Arial"/>
                <a:ea typeface="Arial"/>
                <a:cs typeface="Arial"/>
                <a:sym typeface="Arial"/>
              </a:defRPr>
            </a:lvl9pPr>
          </a:lstStyle>
          <a:p/>
        </p:txBody>
      </p:sp>
      <p:sp>
        <p:nvSpPr>
          <p:cNvPr id="162" name="Google Shape;162;p47"/>
          <p:cNvSpPr txBox="1"/>
          <p:nvPr>
            <p:ph idx="12" type="sldNum"/>
          </p:nvPr>
        </p:nvSpPr>
        <p:spPr>
          <a:xfrm>
            <a:off x="8536302" y="4749851"/>
            <a:ext cx="548700" cy="393600"/>
          </a:xfrm>
          <a:prstGeom prst="rect">
            <a:avLst/>
          </a:prstGeom>
          <a:noFill/>
          <a:ln>
            <a:noFill/>
          </a:ln>
        </p:spPr>
        <p:txBody>
          <a:bodyPr anchorCtr="0" anchor="ctr" bIns="91425" lIns="91425" spcFirstLastPara="1" rIns="91425" wrap="square" tIns="91425">
            <a:noAutofit/>
          </a:bodyPr>
          <a:lstStyle>
            <a:lvl1pPr indent="0" lvl="0"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1pPr>
            <a:lvl2pPr indent="0" lvl="1"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indent="0" lvl="2"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indent="0" lvl="3"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indent="0" lvl="4"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indent="0" lvl="5"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indent="0" lvl="6"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indent="0" lvl="7"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indent="0" lvl="8"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8_Contents slide layout">
  <p:cSld name="8_Contents slide layout">
    <p:bg>
      <p:bgPr>
        <a:blipFill>
          <a:blip r:embed="rId2">
            <a:alphaModFix/>
          </a:blip>
          <a:stretch>
            <a:fillRect/>
          </a:stretch>
        </a:blipFill>
      </p:bgPr>
    </p:bg>
    <p:spTree>
      <p:nvGrpSpPr>
        <p:cNvPr id="163" name="Shape 163"/>
        <p:cNvGrpSpPr/>
        <p:nvPr/>
      </p:nvGrpSpPr>
      <p:grpSpPr>
        <a:xfrm>
          <a:off x="0" y="0"/>
          <a:ext cx="0" cy="0"/>
          <a:chOff x="0" y="0"/>
          <a:chExt cx="0" cy="0"/>
        </a:xfrm>
      </p:grpSpPr>
    </p:spTree>
  </p:cSld>
  <p:clrMapOvr>
    <a:masterClrMapping/>
  </p:clrMapOvr>
</p:sldLayout>
</file>

<file path=ppt/slideLayouts/slideLayout2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164" name="Shape 164"/>
        <p:cNvGrpSpPr/>
        <p:nvPr/>
      </p:nvGrpSpPr>
      <p:grpSpPr>
        <a:xfrm>
          <a:off x="0" y="0"/>
          <a:ext cx="0" cy="0"/>
          <a:chOff x="0" y="0"/>
          <a:chExt cx="0" cy="0"/>
        </a:xfrm>
      </p:grpSpPr>
      <p:sp>
        <p:nvSpPr>
          <p:cNvPr id="165" name="Google Shape;165;p49"/>
          <p:cNvSpPr/>
          <p:nvPr/>
        </p:nvSpPr>
        <p:spPr>
          <a:xfrm>
            <a:off x="0" y="0"/>
            <a:ext cx="9144000" cy="487800"/>
          </a:xfrm>
          <a:prstGeom prst="rect">
            <a:avLst/>
          </a:pr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166" name="Google Shape;166;p49"/>
          <p:cNvGrpSpPr/>
          <p:nvPr/>
        </p:nvGrpSpPr>
        <p:grpSpPr>
          <a:xfrm>
            <a:off x="830392" y="1191256"/>
            <a:ext cx="745763" cy="45826"/>
            <a:chOff x="4580561" y="2589004"/>
            <a:chExt cx="1064464" cy="25200"/>
          </a:xfrm>
        </p:grpSpPr>
        <p:sp>
          <p:nvSpPr>
            <p:cNvPr id="167" name="Google Shape;167;p49"/>
            <p:cNvSpPr/>
            <p:nvPr/>
          </p:nvSpPr>
          <p:spPr>
            <a:xfrm rot="-5400000">
              <a:off x="5366325" y="2335504"/>
              <a:ext cx="25200" cy="532200"/>
            </a:xfrm>
            <a:prstGeom prst="rect">
              <a:avLst/>
            </a:pr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68" name="Google Shape;168;p49"/>
            <p:cNvSpPr/>
            <p:nvPr/>
          </p:nvSpPr>
          <p:spPr>
            <a:xfrm rot="-5400000">
              <a:off x="4836311" y="2333254"/>
              <a:ext cx="25200" cy="536700"/>
            </a:xfrm>
            <a:prstGeom prst="rect">
              <a:avLst/>
            </a:pr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169" name="Google Shape;169;p49"/>
          <p:cNvSpPr txBox="1"/>
          <p:nvPr>
            <p:ph type="title"/>
          </p:nvPr>
        </p:nvSpPr>
        <p:spPr>
          <a:xfrm>
            <a:off x="729450" y="1318650"/>
            <a:ext cx="7688400" cy="535200"/>
          </a:xfrm>
          <a:prstGeom prst="rect">
            <a:avLst/>
          </a:prstGeom>
          <a:noFill/>
          <a:ln>
            <a:noFill/>
          </a:ln>
        </p:spPr>
        <p:txBody>
          <a:bodyPr anchorCtr="0" anchor="ctr" bIns="91425" lIns="91425" spcFirstLastPara="1" rIns="91425" wrap="square" tIns="91425">
            <a:noAutofit/>
          </a:bodyPr>
          <a:lstStyle>
            <a:lvl1pPr lvl="0" marR="0" rtl="0" algn="l">
              <a:lnSpc>
                <a:spcPct val="100000"/>
              </a:lnSpc>
              <a:spcBef>
                <a:spcPts val="0"/>
              </a:spcBef>
              <a:spcAft>
                <a:spcPts val="0"/>
              </a:spcAft>
              <a:buClr>
                <a:srgbClr val="000000"/>
              </a:buClr>
              <a:buSzPts val="2600"/>
              <a:buFont typeface="Arial"/>
              <a:buChar char="●"/>
              <a:defRPr b="0" i="0" sz="26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SzPts val="2600"/>
              <a:buFont typeface="Arial"/>
              <a:buChar char="○"/>
              <a:defRPr b="0" i="0" sz="26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2600"/>
              <a:buFont typeface="Arial"/>
              <a:buChar char="■"/>
              <a:defRPr b="0" i="0" sz="26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2600"/>
              <a:buFont typeface="Arial"/>
              <a:buChar char="●"/>
              <a:defRPr b="0" i="0" sz="26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2600"/>
              <a:buFont typeface="Arial"/>
              <a:buChar char="○"/>
              <a:defRPr b="0" i="0" sz="26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2600"/>
              <a:buFont typeface="Arial"/>
              <a:buChar char="■"/>
              <a:defRPr b="0" i="0" sz="26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2600"/>
              <a:buFont typeface="Arial"/>
              <a:buChar char="●"/>
              <a:defRPr b="0" i="0" sz="26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2600"/>
              <a:buFont typeface="Arial"/>
              <a:buChar char="○"/>
              <a:defRPr b="0" i="0" sz="26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2600"/>
              <a:buFont typeface="Arial"/>
              <a:buChar char="■"/>
              <a:defRPr b="0" i="0" sz="2600" u="none" cap="none" strike="noStrike">
                <a:solidFill>
                  <a:srgbClr val="000000"/>
                </a:solidFill>
                <a:latin typeface="Arial"/>
                <a:ea typeface="Arial"/>
                <a:cs typeface="Arial"/>
                <a:sym typeface="Arial"/>
              </a:defRPr>
            </a:lvl9pPr>
          </a:lstStyle>
          <a:p/>
        </p:txBody>
      </p:sp>
      <p:sp>
        <p:nvSpPr>
          <p:cNvPr id="170" name="Google Shape;170;p49"/>
          <p:cNvSpPr txBox="1"/>
          <p:nvPr>
            <p:ph idx="1" type="body"/>
          </p:nvPr>
        </p:nvSpPr>
        <p:spPr>
          <a:xfrm>
            <a:off x="729325" y="2078875"/>
            <a:ext cx="3774300" cy="2261100"/>
          </a:xfrm>
          <a:prstGeom prst="rect">
            <a:avLst/>
          </a:prstGeom>
          <a:noFill/>
          <a:ln>
            <a:noFill/>
          </a:ln>
        </p:spPr>
        <p:txBody>
          <a:bodyPr anchorCtr="0" anchor="ctr" bIns="91425" lIns="91425" spcFirstLastPara="1" rIns="91425" wrap="square" tIns="91425">
            <a:noAutofit/>
          </a:bodyPr>
          <a:lstStyle>
            <a:lvl1pPr indent="-317500" lvl="0" marL="457200" marR="0" rtl="0" algn="l">
              <a:lnSpc>
                <a:spcPct val="100000"/>
              </a:lnSpc>
              <a:spcBef>
                <a:spcPts val="0"/>
              </a:spcBef>
              <a:spcAft>
                <a:spcPts val="0"/>
              </a:spcAft>
              <a:buClr>
                <a:srgbClr val="000000"/>
              </a:buClr>
              <a:buSzPts val="1400"/>
              <a:buFont typeface="Arial"/>
              <a:buChar char="●"/>
              <a:defRPr b="0" i="0" sz="1400" u="none" cap="none" strike="noStrike">
                <a:solidFill>
                  <a:srgbClr val="000000"/>
                </a:solidFill>
                <a:latin typeface="Arial"/>
                <a:ea typeface="Arial"/>
                <a:cs typeface="Arial"/>
                <a:sym typeface="Arial"/>
              </a:defRPr>
            </a:lvl1pPr>
            <a:lvl2pPr indent="-317500" lvl="1" marL="914400" marR="0" rtl="0" algn="l">
              <a:lnSpc>
                <a:spcPct val="100000"/>
              </a:lnSpc>
              <a:spcBef>
                <a:spcPts val="0"/>
              </a:spcBef>
              <a:spcAft>
                <a:spcPts val="0"/>
              </a:spcAft>
              <a:buClr>
                <a:srgbClr val="000000"/>
              </a:buClr>
              <a:buSzPts val="1400"/>
              <a:buFont typeface="Arial"/>
              <a:buChar char="○"/>
              <a:defRPr b="0" i="0" sz="1400" u="none" cap="none" strike="noStrike">
                <a:solidFill>
                  <a:srgbClr val="000000"/>
                </a:solidFill>
                <a:latin typeface="Arial"/>
                <a:ea typeface="Arial"/>
                <a:cs typeface="Arial"/>
                <a:sym typeface="Arial"/>
              </a:defRPr>
            </a:lvl2pPr>
            <a:lvl3pPr indent="-317500" lvl="2" marL="1371600" marR="0" rtl="0" algn="l">
              <a:lnSpc>
                <a:spcPct val="100000"/>
              </a:lnSpc>
              <a:spcBef>
                <a:spcPts val="0"/>
              </a:spcBef>
              <a:spcAft>
                <a:spcPts val="0"/>
              </a:spcAft>
              <a:buClr>
                <a:srgbClr val="000000"/>
              </a:buClr>
              <a:buSzPts val="1400"/>
              <a:buFont typeface="Arial"/>
              <a:buChar char="■"/>
              <a:defRPr b="0" i="0" sz="1400" u="none" cap="none" strike="noStrike">
                <a:solidFill>
                  <a:srgbClr val="000000"/>
                </a:solidFill>
                <a:latin typeface="Arial"/>
                <a:ea typeface="Arial"/>
                <a:cs typeface="Arial"/>
                <a:sym typeface="Arial"/>
              </a:defRPr>
            </a:lvl3pPr>
            <a:lvl4pPr indent="-317500" lvl="3" marL="1828800" marR="0" rtl="0" algn="l">
              <a:lnSpc>
                <a:spcPct val="100000"/>
              </a:lnSpc>
              <a:spcBef>
                <a:spcPts val="0"/>
              </a:spcBef>
              <a:spcAft>
                <a:spcPts val="0"/>
              </a:spcAft>
              <a:buClr>
                <a:srgbClr val="000000"/>
              </a:buClr>
              <a:buSzPts val="1400"/>
              <a:buFont typeface="Arial"/>
              <a:buChar char="●"/>
              <a:defRPr b="0" i="0" sz="1400" u="none" cap="none" strike="noStrike">
                <a:solidFill>
                  <a:srgbClr val="000000"/>
                </a:solidFill>
                <a:latin typeface="Arial"/>
                <a:ea typeface="Arial"/>
                <a:cs typeface="Arial"/>
                <a:sym typeface="Arial"/>
              </a:defRPr>
            </a:lvl4pPr>
            <a:lvl5pPr indent="-317500" lvl="4" marL="2286000" marR="0" rtl="0" algn="l">
              <a:lnSpc>
                <a:spcPct val="100000"/>
              </a:lnSpc>
              <a:spcBef>
                <a:spcPts val="0"/>
              </a:spcBef>
              <a:spcAft>
                <a:spcPts val="0"/>
              </a:spcAft>
              <a:buClr>
                <a:srgbClr val="000000"/>
              </a:buClr>
              <a:buSzPts val="1400"/>
              <a:buFont typeface="Arial"/>
              <a:buChar char="○"/>
              <a:defRPr b="0" i="0" sz="1400" u="none" cap="none" strike="noStrike">
                <a:solidFill>
                  <a:srgbClr val="000000"/>
                </a:solidFill>
                <a:latin typeface="Arial"/>
                <a:ea typeface="Arial"/>
                <a:cs typeface="Arial"/>
                <a:sym typeface="Arial"/>
              </a:defRPr>
            </a:lvl5pPr>
            <a:lvl6pPr indent="-317500" lvl="5" marL="2743200" marR="0" rtl="0" algn="l">
              <a:lnSpc>
                <a:spcPct val="100000"/>
              </a:lnSpc>
              <a:spcBef>
                <a:spcPts val="0"/>
              </a:spcBef>
              <a:spcAft>
                <a:spcPts val="0"/>
              </a:spcAft>
              <a:buClr>
                <a:srgbClr val="000000"/>
              </a:buClr>
              <a:buSzPts val="1400"/>
              <a:buFont typeface="Arial"/>
              <a:buChar char="■"/>
              <a:defRPr b="0" i="0" sz="1400" u="none" cap="none" strike="noStrike">
                <a:solidFill>
                  <a:srgbClr val="000000"/>
                </a:solidFill>
                <a:latin typeface="Arial"/>
                <a:ea typeface="Arial"/>
                <a:cs typeface="Arial"/>
                <a:sym typeface="Arial"/>
              </a:defRPr>
            </a:lvl6pPr>
            <a:lvl7pPr indent="-317500" lvl="6" marL="3200400" marR="0" rtl="0" algn="l">
              <a:lnSpc>
                <a:spcPct val="100000"/>
              </a:lnSpc>
              <a:spcBef>
                <a:spcPts val="0"/>
              </a:spcBef>
              <a:spcAft>
                <a:spcPts val="0"/>
              </a:spcAft>
              <a:buClr>
                <a:srgbClr val="000000"/>
              </a:buClr>
              <a:buSzPts val="1400"/>
              <a:buFont typeface="Arial"/>
              <a:buChar char="●"/>
              <a:defRPr b="0" i="0" sz="1400" u="none" cap="none" strike="noStrike">
                <a:solidFill>
                  <a:srgbClr val="000000"/>
                </a:solidFill>
                <a:latin typeface="Arial"/>
                <a:ea typeface="Arial"/>
                <a:cs typeface="Arial"/>
                <a:sym typeface="Arial"/>
              </a:defRPr>
            </a:lvl7pPr>
            <a:lvl8pPr indent="-317500" lvl="7" marL="3657600" marR="0" rtl="0" algn="l">
              <a:lnSpc>
                <a:spcPct val="100000"/>
              </a:lnSpc>
              <a:spcBef>
                <a:spcPts val="0"/>
              </a:spcBef>
              <a:spcAft>
                <a:spcPts val="0"/>
              </a:spcAft>
              <a:buClr>
                <a:srgbClr val="000000"/>
              </a:buClr>
              <a:buSzPts val="1400"/>
              <a:buFont typeface="Arial"/>
              <a:buChar char="○"/>
              <a:defRPr b="0" i="0" sz="1400" u="none" cap="none" strike="noStrike">
                <a:solidFill>
                  <a:srgbClr val="000000"/>
                </a:solidFill>
                <a:latin typeface="Arial"/>
                <a:ea typeface="Arial"/>
                <a:cs typeface="Arial"/>
                <a:sym typeface="Arial"/>
              </a:defRPr>
            </a:lvl8pPr>
            <a:lvl9pPr indent="-317500" lvl="8" marL="4114800" marR="0" rtl="0" algn="l">
              <a:lnSpc>
                <a:spcPct val="100000"/>
              </a:lnSpc>
              <a:spcBef>
                <a:spcPts val="0"/>
              </a:spcBef>
              <a:spcAft>
                <a:spcPts val="0"/>
              </a:spcAft>
              <a:buClr>
                <a:srgbClr val="000000"/>
              </a:buClr>
              <a:buSzPts val="1400"/>
              <a:buFont typeface="Arial"/>
              <a:buChar char="■"/>
              <a:defRPr b="0" i="0" sz="1400" u="none" cap="none" strike="noStrike">
                <a:solidFill>
                  <a:srgbClr val="000000"/>
                </a:solidFill>
                <a:latin typeface="Arial"/>
                <a:ea typeface="Arial"/>
                <a:cs typeface="Arial"/>
                <a:sym typeface="Arial"/>
              </a:defRPr>
            </a:lvl9pPr>
          </a:lstStyle>
          <a:p/>
        </p:txBody>
      </p:sp>
      <p:sp>
        <p:nvSpPr>
          <p:cNvPr id="171" name="Google Shape;171;p49"/>
          <p:cNvSpPr txBox="1"/>
          <p:nvPr>
            <p:ph idx="2" type="body"/>
          </p:nvPr>
        </p:nvSpPr>
        <p:spPr>
          <a:xfrm>
            <a:off x="4643604" y="2078875"/>
            <a:ext cx="3774300" cy="2261100"/>
          </a:xfrm>
          <a:prstGeom prst="rect">
            <a:avLst/>
          </a:prstGeom>
          <a:noFill/>
          <a:ln>
            <a:noFill/>
          </a:ln>
        </p:spPr>
        <p:txBody>
          <a:bodyPr anchorCtr="0" anchor="ctr" bIns="91425" lIns="91425" spcFirstLastPara="1" rIns="91425" wrap="square" tIns="91425">
            <a:noAutofit/>
          </a:bodyPr>
          <a:lstStyle>
            <a:lvl1pPr indent="-317500" lvl="0" marL="457200" marR="0" rtl="0" algn="l">
              <a:lnSpc>
                <a:spcPct val="100000"/>
              </a:lnSpc>
              <a:spcBef>
                <a:spcPts val="0"/>
              </a:spcBef>
              <a:spcAft>
                <a:spcPts val="0"/>
              </a:spcAft>
              <a:buClr>
                <a:srgbClr val="000000"/>
              </a:buClr>
              <a:buSzPts val="1400"/>
              <a:buFont typeface="Arial"/>
              <a:buChar char="●"/>
              <a:defRPr b="0" i="0" sz="1400" u="none" cap="none" strike="noStrike">
                <a:solidFill>
                  <a:srgbClr val="000000"/>
                </a:solidFill>
                <a:latin typeface="Arial"/>
                <a:ea typeface="Arial"/>
                <a:cs typeface="Arial"/>
                <a:sym typeface="Arial"/>
              </a:defRPr>
            </a:lvl1pPr>
            <a:lvl2pPr indent="-317500" lvl="1" marL="914400" marR="0" rtl="0" algn="l">
              <a:lnSpc>
                <a:spcPct val="100000"/>
              </a:lnSpc>
              <a:spcBef>
                <a:spcPts val="0"/>
              </a:spcBef>
              <a:spcAft>
                <a:spcPts val="0"/>
              </a:spcAft>
              <a:buClr>
                <a:srgbClr val="000000"/>
              </a:buClr>
              <a:buSzPts val="1400"/>
              <a:buFont typeface="Arial"/>
              <a:buChar char="○"/>
              <a:defRPr b="0" i="0" sz="1400" u="none" cap="none" strike="noStrike">
                <a:solidFill>
                  <a:srgbClr val="000000"/>
                </a:solidFill>
                <a:latin typeface="Arial"/>
                <a:ea typeface="Arial"/>
                <a:cs typeface="Arial"/>
                <a:sym typeface="Arial"/>
              </a:defRPr>
            </a:lvl2pPr>
            <a:lvl3pPr indent="-317500" lvl="2" marL="1371600" marR="0" rtl="0" algn="l">
              <a:lnSpc>
                <a:spcPct val="100000"/>
              </a:lnSpc>
              <a:spcBef>
                <a:spcPts val="0"/>
              </a:spcBef>
              <a:spcAft>
                <a:spcPts val="0"/>
              </a:spcAft>
              <a:buClr>
                <a:srgbClr val="000000"/>
              </a:buClr>
              <a:buSzPts val="1400"/>
              <a:buFont typeface="Arial"/>
              <a:buChar char="■"/>
              <a:defRPr b="0" i="0" sz="1400" u="none" cap="none" strike="noStrike">
                <a:solidFill>
                  <a:srgbClr val="000000"/>
                </a:solidFill>
                <a:latin typeface="Arial"/>
                <a:ea typeface="Arial"/>
                <a:cs typeface="Arial"/>
                <a:sym typeface="Arial"/>
              </a:defRPr>
            </a:lvl3pPr>
            <a:lvl4pPr indent="-317500" lvl="3" marL="1828800" marR="0" rtl="0" algn="l">
              <a:lnSpc>
                <a:spcPct val="100000"/>
              </a:lnSpc>
              <a:spcBef>
                <a:spcPts val="0"/>
              </a:spcBef>
              <a:spcAft>
                <a:spcPts val="0"/>
              </a:spcAft>
              <a:buClr>
                <a:srgbClr val="000000"/>
              </a:buClr>
              <a:buSzPts val="1400"/>
              <a:buFont typeface="Arial"/>
              <a:buChar char="●"/>
              <a:defRPr b="0" i="0" sz="1400" u="none" cap="none" strike="noStrike">
                <a:solidFill>
                  <a:srgbClr val="000000"/>
                </a:solidFill>
                <a:latin typeface="Arial"/>
                <a:ea typeface="Arial"/>
                <a:cs typeface="Arial"/>
                <a:sym typeface="Arial"/>
              </a:defRPr>
            </a:lvl4pPr>
            <a:lvl5pPr indent="-317500" lvl="4" marL="2286000" marR="0" rtl="0" algn="l">
              <a:lnSpc>
                <a:spcPct val="100000"/>
              </a:lnSpc>
              <a:spcBef>
                <a:spcPts val="0"/>
              </a:spcBef>
              <a:spcAft>
                <a:spcPts val="0"/>
              </a:spcAft>
              <a:buClr>
                <a:srgbClr val="000000"/>
              </a:buClr>
              <a:buSzPts val="1400"/>
              <a:buFont typeface="Arial"/>
              <a:buChar char="○"/>
              <a:defRPr b="0" i="0" sz="1400" u="none" cap="none" strike="noStrike">
                <a:solidFill>
                  <a:srgbClr val="000000"/>
                </a:solidFill>
                <a:latin typeface="Arial"/>
                <a:ea typeface="Arial"/>
                <a:cs typeface="Arial"/>
                <a:sym typeface="Arial"/>
              </a:defRPr>
            </a:lvl5pPr>
            <a:lvl6pPr indent="-317500" lvl="5" marL="2743200" marR="0" rtl="0" algn="l">
              <a:lnSpc>
                <a:spcPct val="100000"/>
              </a:lnSpc>
              <a:spcBef>
                <a:spcPts val="0"/>
              </a:spcBef>
              <a:spcAft>
                <a:spcPts val="0"/>
              </a:spcAft>
              <a:buClr>
                <a:srgbClr val="000000"/>
              </a:buClr>
              <a:buSzPts val="1400"/>
              <a:buFont typeface="Arial"/>
              <a:buChar char="■"/>
              <a:defRPr b="0" i="0" sz="1400" u="none" cap="none" strike="noStrike">
                <a:solidFill>
                  <a:srgbClr val="000000"/>
                </a:solidFill>
                <a:latin typeface="Arial"/>
                <a:ea typeface="Arial"/>
                <a:cs typeface="Arial"/>
                <a:sym typeface="Arial"/>
              </a:defRPr>
            </a:lvl6pPr>
            <a:lvl7pPr indent="-317500" lvl="6" marL="3200400" marR="0" rtl="0" algn="l">
              <a:lnSpc>
                <a:spcPct val="100000"/>
              </a:lnSpc>
              <a:spcBef>
                <a:spcPts val="0"/>
              </a:spcBef>
              <a:spcAft>
                <a:spcPts val="0"/>
              </a:spcAft>
              <a:buClr>
                <a:srgbClr val="000000"/>
              </a:buClr>
              <a:buSzPts val="1400"/>
              <a:buFont typeface="Arial"/>
              <a:buChar char="●"/>
              <a:defRPr b="0" i="0" sz="1400" u="none" cap="none" strike="noStrike">
                <a:solidFill>
                  <a:srgbClr val="000000"/>
                </a:solidFill>
                <a:latin typeface="Arial"/>
                <a:ea typeface="Arial"/>
                <a:cs typeface="Arial"/>
                <a:sym typeface="Arial"/>
              </a:defRPr>
            </a:lvl7pPr>
            <a:lvl8pPr indent="-317500" lvl="7" marL="3657600" marR="0" rtl="0" algn="l">
              <a:lnSpc>
                <a:spcPct val="100000"/>
              </a:lnSpc>
              <a:spcBef>
                <a:spcPts val="0"/>
              </a:spcBef>
              <a:spcAft>
                <a:spcPts val="0"/>
              </a:spcAft>
              <a:buClr>
                <a:srgbClr val="000000"/>
              </a:buClr>
              <a:buSzPts val="1400"/>
              <a:buFont typeface="Arial"/>
              <a:buChar char="○"/>
              <a:defRPr b="0" i="0" sz="1400" u="none" cap="none" strike="noStrike">
                <a:solidFill>
                  <a:srgbClr val="000000"/>
                </a:solidFill>
                <a:latin typeface="Arial"/>
                <a:ea typeface="Arial"/>
                <a:cs typeface="Arial"/>
                <a:sym typeface="Arial"/>
              </a:defRPr>
            </a:lvl8pPr>
            <a:lvl9pPr indent="-317500" lvl="8" marL="4114800" marR="0" rtl="0" algn="l">
              <a:lnSpc>
                <a:spcPct val="100000"/>
              </a:lnSpc>
              <a:spcBef>
                <a:spcPts val="0"/>
              </a:spcBef>
              <a:spcAft>
                <a:spcPts val="0"/>
              </a:spcAft>
              <a:buClr>
                <a:srgbClr val="000000"/>
              </a:buClr>
              <a:buSzPts val="1400"/>
              <a:buFont typeface="Arial"/>
              <a:buChar char="■"/>
              <a:defRPr b="0" i="0" sz="1400" u="none" cap="none" strike="noStrike">
                <a:solidFill>
                  <a:srgbClr val="000000"/>
                </a:solidFill>
                <a:latin typeface="Arial"/>
                <a:ea typeface="Arial"/>
                <a:cs typeface="Arial"/>
                <a:sym typeface="Arial"/>
              </a:defRPr>
            </a:lvl9pPr>
          </a:lstStyle>
          <a:p/>
        </p:txBody>
      </p:sp>
      <p:sp>
        <p:nvSpPr>
          <p:cNvPr id="172" name="Google Shape;172;p49"/>
          <p:cNvSpPr txBox="1"/>
          <p:nvPr>
            <p:ph idx="12" type="sldNum"/>
          </p:nvPr>
        </p:nvSpPr>
        <p:spPr>
          <a:xfrm>
            <a:off x="8536302" y="4749851"/>
            <a:ext cx="548700" cy="393600"/>
          </a:xfrm>
          <a:prstGeom prst="rect">
            <a:avLst/>
          </a:prstGeom>
          <a:noFill/>
          <a:ln>
            <a:noFill/>
          </a:ln>
        </p:spPr>
        <p:txBody>
          <a:bodyPr anchorCtr="0" anchor="ctr" bIns="91425" lIns="91425" spcFirstLastPara="1" rIns="91425" wrap="square" tIns="91425">
            <a:noAutofit/>
          </a:bodyPr>
          <a:lstStyle>
            <a:lvl1pPr indent="0" lvl="0"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1pPr>
            <a:lvl2pPr indent="0" lvl="1"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indent="0" lvl="2"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indent="0" lvl="3"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indent="0" lvl="4"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indent="0" lvl="5"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indent="0" lvl="6"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indent="0" lvl="7"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indent="0" lvl="8"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_TITLE_AND_DESCRIPTION_2">
  <p:cSld name="SECTION_TITLE_AND_DESCRIPTION_2">
    <p:spTree>
      <p:nvGrpSpPr>
        <p:cNvPr id="173" name="Shape 173"/>
        <p:cNvGrpSpPr/>
        <p:nvPr/>
      </p:nvGrpSpPr>
      <p:grpSpPr>
        <a:xfrm>
          <a:off x="0" y="0"/>
          <a:ext cx="0" cy="0"/>
          <a:chOff x="0" y="0"/>
          <a:chExt cx="0" cy="0"/>
        </a:xfrm>
      </p:grpSpPr>
      <p:sp>
        <p:nvSpPr>
          <p:cNvPr id="174" name="Google Shape;174;p50"/>
          <p:cNvSpPr/>
          <p:nvPr/>
        </p:nvSpPr>
        <p:spPr>
          <a:xfrm>
            <a:off x="0" y="0"/>
            <a:ext cx="4572000" cy="5143500"/>
          </a:xfrm>
          <a:prstGeom prst="rect">
            <a:avLst/>
          </a:pr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175" name="Google Shape;175;p50"/>
          <p:cNvGrpSpPr/>
          <p:nvPr/>
        </p:nvGrpSpPr>
        <p:grpSpPr>
          <a:xfrm>
            <a:off x="830392" y="1191256"/>
            <a:ext cx="745763" cy="45826"/>
            <a:chOff x="4580561" y="2589004"/>
            <a:chExt cx="1064464" cy="25200"/>
          </a:xfrm>
        </p:grpSpPr>
        <p:sp>
          <p:nvSpPr>
            <p:cNvPr id="176" name="Google Shape;176;p50"/>
            <p:cNvSpPr/>
            <p:nvPr/>
          </p:nvSpPr>
          <p:spPr>
            <a:xfrm rot="-5400000">
              <a:off x="5366325" y="2335504"/>
              <a:ext cx="25200" cy="532200"/>
            </a:xfrm>
            <a:prstGeom prst="rect">
              <a:avLst/>
            </a:pr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77" name="Google Shape;177;p50"/>
            <p:cNvSpPr/>
            <p:nvPr/>
          </p:nvSpPr>
          <p:spPr>
            <a:xfrm rot="-5400000">
              <a:off x="4836311" y="2333254"/>
              <a:ext cx="25200" cy="536700"/>
            </a:xfrm>
            <a:prstGeom prst="rect">
              <a:avLst/>
            </a:pr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178" name="Google Shape;178;p50"/>
          <p:cNvSpPr txBox="1"/>
          <p:nvPr>
            <p:ph type="title"/>
          </p:nvPr>
        </p:nvSpPr>
        <p:spPr>
          <a:xfrm>
            <a:off x="730000" y="1318650"/>
            <a:ext cx="3300900" cy="1687200"/>
          </a:xfrm>
          <a:prstGeom prst="rect">
            <a:avLst/>
          </a:prstGeom>
          <a:noFill/>
          <a:ln>
            <a:noFill/>
          </a:ln>
        </p:spPr>
        <p:txBody>
          <a:bodyPr anchorCtr="0" anchor="ctr" bIns="91425" lIns="91425" spcFirstLastPara="1" rIns="91425" wrap="square" tIns="91425">
            <a:noAutofit/>
          </a:bodyPr>
          <a:lstStyle>
            <a:lvl1pPr lvl="0" marR="0" rtl="0" algn="l">
              <a:lnSpc>
                <a:spcPct val="100000"/>
              </a:lnSpc>
              <a:spcBef>
                <a:spcPts val="0"/>
              </a:spcBef>
              <a:spcAft>
                <a:spcPts val="0"/>
              </a:spcAft>
              <a:buClr>
                <a:srgbClr val="000000"/>
              </a:buClr>
              <a:buSzPts val="2600"/>
              <a:buFont typeface="Arial"/>
              <a:buChar char="●"/>
              <a:defRPr b="0" i="0" sz="26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SzPts val="2600"/>
              <a:buFont typeface="Arial"/>
              <a:buChar char="○"/>
              <a:defRPr b="0" i="0" sz="26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2600"/>
              <a:buFont typeface="Arial"/>
              <a:buChar char="■"/>
              <a:defRPr b="0" i="0" sz="26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2600"/>
              <a:buFont typeface="Arial"/>
              <a:buChar char="●"/>
              <a:defRPr b="0" i="0" sz="26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2600"/>
              <a:buFont typeface="Arial"/>
              <a:buChar char="○"/>
              <a:defRPr b="0" i="0" sz="26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2600"/>
              <a:buFont typeface="Arial"/>
              <a:buChar char="■"/>
              <a:defRPr b="0" i="0" sz="26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2600"/>
              <a:buFont typeface="Arial"/>
              <a:buChar char="●"/>
              <a:defRPr b="0" i="0" sz="26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2600"/>
              <a:buFont typeface="Arial"/>
              <a:buChar char="○"/>
              <a:defRPr b="0" i="0" sz="26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2600"/>
              <a:buFont typeface="Arial"/>
              <a:buChar char="■"/>
              <a:defRPr b="0" i="0" sz="2600" u="none" cap="none" strike="noStrike">
                <a:solidFill>
                  <a:srgbClr val="000000"/>
                </a:solidFill>
                <a:latin typeface="Arial"/>
                <a:ea typeface="Arial"/>
                <a:cs typeface="Arial"/>
                <a:sym typeface="Arial"/>
              </a:defRPr>
            </a:lvl9pPr>
          </a:lstStyle>
          <a:p/>
        </p:txBody>
      </p:sp>
      <p:sp>
        <p:nvSpPr>
          <p:cNvPr id="179" name="Google Shape;179;p50"/>
          <p:cNvSpPr txBox="1"/>
          <p:nvPr>
            <p:ph idx="1" type="subTitle"/>
          </p:nvPr>
        </p:nvSpPr>
        <p:spPr>
          <a:xfrm>
            <a:off x="724950" y="3161525"/>
            <a:ext cx="3300900" cy="759000"/>
          </a:xfrm>
          <a:prstGeom prst="rect">
            <a:avLst/>
          </a:prstGeom>
          <a:noFill/>
          <a:ln>
            <a:noFill/>
          </a:ln>
        </p:spPr>
        <p:txBody>
          <a:bodyPr anchorCtr="0" anchor="ctr" bIns="91425" lIns="91425" spcFirstLastPara="1" rIns="91425" wrap="square" tIns="91425">
            <a:noAutofit/>
          </a:bodyPr>
          <a:lstStyle>
            <a:lvl1pPr lvl="0" marR="0" rtl="0" algn="l">
              <a:lnSpc>
                <a:spcPct val="100000"/>
              </a:lnSpc>
              <a:spcBef>
                <a:spcPts val="0"/>
              </a:spcBef>
              <a:spcAft>
                <a:spcPts val="0"/>
              </a:spcAft>
              <a:buClr>
                <a:srgbClr val="000000"/>
              </a:buClr>
              <a:buSzPts val="1600"/>
              <a:buFont typeface="Arial"/>
              <a:buNone/>
              <a:defRPr b="0" i="0" sz="16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SzPts val="1600"/>
              <a:buFont typeface="Arial"/>
              <a:buNone/>
              <a:defRPr b="0" i="0" sz="16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600"/>
              <a:buFont typeface="Arial"/>
              <a:buNone/>
              <a:defRPr b="0" i="0" sz="16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600"/>
              <a:buFont typeface="Arial"/>
              <a:buNone/>
              <a:defRPr b="0" i="0" sz="16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600"/>
              <a:buFont typeface="Arial"/>
              <a:buNone/>
              <a:defRPr b="0" i="0" sz="16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600"/>
              <a:buFont typeface="Arial"/>
              <a:buNone/>
              <a:defRPr b="0" i="0" sz="16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600"/>
              <a:buFont typeface="Arial"/>
              <a:buNone/>
              <a:defRPr b="0" i="0" sz="16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600"/>
              <a:buFont typeface="Arial"/>
              <a:buNone/>
              <a:defRPr b="0" i="0" sz="16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600"/>
              <a:buFont typeface="Arial"/>
              <a:buNone/>
              <a:defRPr b="0" i="0" sz="1600" u="none" cap="none" strike="noStrike">
                <a:solidFill>
                  <a:srgbClr val="000000"/>
                </a:solidFill>
                <a:latin typeface="Arial"/>
                <a:ea typeface="Arial"/>
                <a:cs typeface="Arial"/>
                <a:sym typeface="Arial"/>
              </a:defRPr>
            </a:lvl9pPr>
          </a:lstStyle>
          <a:p/>
        </p:txBody>
      </p:sp>
      <p:sp>
        <p:nvSpPr>
          <p:cNvPr id="180" name="Google Shape;180;p50"/>
          <p:cNvSpPr txBox="1"/>
          <p:nvPr>
            <p:ph idx="2" type="body"/>
          </p:nvPr>
        </p:nvSpPr>
        <p:spPr>
          <a:xfrm>
            <a:off x="5174225" y="1352625"/>
            <a:ext cx="3374400" cy="3025500"/>
          </a:xfrm>
          <a:prstGeom prst="rect">
            <a:avLst/>
          </a:prstGeom>
          <a:noFill/>
          <a:ln>
            <a:noFill/>
          </a:ln>
        </p:spPr>
        <p:txBody>
          <a:bodyPr anchorCtr="0" anchor="ctr" bIns="91425" lIns="91425" spcFirstLastPara="1" rIns="91425" wrap="square" tIns="91425">
            <a:noAutofit/>
          </a:bodyPr>
          <a:lstStyle>
            <a:lvl1pPr indent="-317500" lvl="0" marL="457200" marR="0" rtl="0" algn="l">
              <a:lnSpc>
                <a:spcPct val="100000"/>
              </a:lnSpc>
              <a:spcBef>
                <a:spcPts val="0"/>
              </a:spcBef>
              <a:spcAft>
                <a:spcPts val="0"/>
              </a:spcAft>
              <a:buClr>
                <a:srgbClr val="000000"/>
              </a:buClr>
              <a:buSzPts val="1400"/>
              <a:buFont typeface="Arial"/>
              <a:buChar char="●"/>
              <a:defRPr b="0" i="0" sz="1400" u="none" cap="none" strike="noStrike">
                <a:solidFill>
                  <a:srgbClr val="000000"/>
                </a:solidFill>
                <a:latin typeface="Arial"/>
                <a:ea typeface="Arial"/>
                <a:cs typeface="Arial"/>
                <a:sym typeface="Arial"/>
              </a:defRPr>
            </a:lvl1pPr>
            <a:lvl2pPr indent="-317500" lvl="1" marL="914400" marR="0" rtl="0" algn="l">
              <a:lnSpc>
                <a:spcPct val="100000"/>
              </a:lnSpc>
              <a:spcBef>
                <a:spcPts val="0"/>
              </a:spcBef>
              <a:spcAft>
                <a:spcPts val="0"/>
              </a:spcAft>
              <a:buClr>
                <a:srgbClr val="000000"/>
              </a:buClr>
              <a:buSzPts val="1400"/>
              <a:buFont typeface="Arial"/>
              <a:buChar char="○"/>
              <a:defRPr b="0" i="0" sz="1400" u="none" cap="none" strike="noStrike">
                <a:solidFill>
                  <a:srgbClr val="000000"/>
                </a:solidFill>
                <a:latin typeface="Arial"/>
                <a:ea typeface="Arial"/>
                <a:cs typeface="Arial"/>
                <a:sym typeface="Arial"/>
              </a:defRPr>
            </a:lvl2pPr>
            <a:lvl3pPr indent="-317500" lvl="2" marL="1371600" marR="0" rtl="0" algn="l">
              <a:lnSpc>
                <a:spcPct val="100000"/>
              </a:lnSpc>
              <a:spcBef>
                <a:spcPts val="0"/>
              </a:spcBef>
              <a:spcAft>
                <a:spcPts val="0"/>
              </a:spcAft>
              <a:buClr>
                <a:srgbClr val="000000"/>
              </a:buClr>
              <a:buSzPts val="1400"/>
              <a:buFont typeface="Arial"/>
              <a:buChar char="■"/>
              <a:defRPr b="0" i="0" sz="1400" u="none" cap="none" strike="noStrike">
                <a:solidFill>
                  <a:srgbClr val="000000"/>
                </a:solidFill>
                <a:latin typeface="Arial"/>
                <a:ea typeface="Arial"/>
                <a:cs typeface="Arial"/>
                <a:sym typeface="Arial"/>
              </a:defRPr>
            </a:lvl3pPr>
            <a:lvl4pPr indent="-317500" lvl="3" marL="1828800" marR="0" rtl="0" algn="l">
              <a:lnSpc>
                <a:spcPct val="100000"/>
              </a:lnSpc>
              <a:spcBef>
                <a:spcPts val="0"/>
              </a:spcBef>
              <a:spcAft>
                <a:spcPts val="0"/>
              </a:spcAft>
              <a:buClr>
                <a:srgbClr val="000000"/>
              </a:buClr>
              <a:buSzPts val="1400"/>
              <a:buFont typeface="Arial"/>
              <a:buChar char="●"/>
              <a:defRPr b="0" i="0" sz="1400" u="none" cap="none" strike="noStrike">
                <a:solidFill>
                  <a:srgbClr val="000000"/>
                </a:solidFill>
                <a:latin typeface="Arial"/>
                <a:ea typeface="Arial"/>
                <a:cs typeface="Arial"/>
                <a:sym typeface="Arial"/>
              </a:defRPr>
            </a:lvl4pPr>
            <a:lvl5pPr indent="-317500" lvl="4" marL="2286000" marR="0" rtl="0" algn="l">
              <a:lnSpc>
                <a:spcPct val="100000"/>
              </a:lnSpc>
              <a:spcBef>
                <a:spcPts val="0"/>
              </a:spcBef>
              <a:spcAft>
                <a:spcPts val="0"/>
              </a:spcAft>
              <a:buClr>
                <a:srgbClr val="000000"/>
              </a:buClr>
              <a:buSzPts val="1400"/>
              <a:buFont typeface="Arial"/>
              <a:buChar char="○"/>
              <a:defRPr b="0" i="0" sz="1400" u="none" cap="none" strike="noStrike">
                <a:solidFill>
                  <a:srgbClr val="000000"/>
                </a:solidFill>
                <a:latin typeface="Arial"/>
                <a:ea typeface="Arial"/>
                <a:cs typeface="Arial"/>
                <a:sym typeface="Arial"/>
              </a:defRPr>
            </a:lvl5pPr>
            <a:lvl6pPr indent="-317500" lvl="5" marL="2743200" marR="0" rtl="0" algn="l">
              <a:lnSpc>
                <a:spcPct val="100000"/>
              </a:lnSpc>
              <a:spcBef>
                <a:spcPts val="0"/>
              </a:spcBef>
              <a:spcAft>
                <a:spcPts val="0"/>
              </a:spcAft>
              <a:buClr>
                <a:srgbClr val="000000"/>
              </a:buClr>
              <a:buSzPts val="1400"/>
              <a:buFont typeface="Arial"/>
              <a:buChar char="■"/>
              <a:defRPr b="0" i="0" sz="1400" u="none" cap="none" strike="noStrike">
                <a:solidFill>
                  <a:srgbClr val="000000"/>
                </a:solidFill>
                <a:latin typeface="Arial"/>
                <a:ea typeface="Arial"/>
                <a:cs typeface="Arial"/>
                <a:sym typeface="Arial"/>
              </a:defRPr>
            </a:lvl6pPr>
            <a:lvl7pPr indent="-317500" lvl="6" marL="3200400" marR="0" rtl="0" algn="l">
              <a:lnSpc>
                <a:spcPct val="100000"/>
              </a:lnSpc>
              <a:spcBef>
                <a:spcPts val="0"/>
              </a:spcBef>
              <a:spcAft>
                <a:spcPts val="0"/>
              </a:spcAft>
              <a:buClr>
                <a:srgbClr val="000000"/>
              </a:buClr>
              <a:buSzPts val="1400"/>
              <a:buFont typeface="Arial"/>
              <a:buChar char="●"/>
              <a:defRPr b="0" i="0" sz="1400" u="none" cap="none" strike="noStrike">
                <a:solidFill>
                  <a:srgbClr val="000000"/>
                </a:solidFill>
                <a:latin typeface="Arial"/>
                <a:ea typeface="Arial"/>
                <a:cs typeface="Arial"/>
                <a:sym typeface="Arial"/>
              </a:defRPr>
            </a:lvl7pPr>
            <a:lvl8pPr indent="-317500" lvl="7" marL="3657600" marR="0" rtl="0" algn="l">
              <a:lnSpc>
                <a:spcPct val="100000"/>
              </a:lnSpc>
              <a:spcBef>
                <a:spcPts val="0"/>
              </a:spcBef>
              <a:spcAft>
                <a:spcPts val="0"/>
              </a:spcAft>
              <a:buClr>
                <a:srgbClr val="000000"/>
              </a:buClr>
              <a:buSzPts val="1400"/>
              <a:buFont typeface="Arial"/>
              <a:buChar char="○"/>
              <a:defRPr b="0" i="0" sz="1400" u="none" cap="none" strike="noStrike">
                <a:solidFill>
                  <a:srgbClr val="000000"/>
                </a:solidFill>
                <a:latin typeface="Arial"/>
                <a:ea typeface="Arial"/>
                <a:cs typeface="Arial"/>
                <a:sym typeface="Arial"/>
              </a:defRPr>
            </a:lvl8pPr>
            <a:lvl9pPr indent="-317500" lvl="8" marL="4114800" marR="0" rtl="0" algn="l">
              <a:lnSpc>
                <a:spcPct val="100000"/>
              </a:lnSpc>
              <a:spcBef>
                <a:spcPts val="0"/>
              </a:spcBef>
              <a:spcAft>
                <a:spcPts val="0"/>
              </a:spcAft>
              <a:buClr>
                <a:srgbClr val="000000"/>
              </a:buClr>
              <a:buSzPts val="1400"/>
              <a:buFont typeface="Arial"/>
              <a:buChar char="■"/>
              <a:defRPr b="0" i="0" sz="1400" u="none" cap="none" strike="noStrike">
                <a:solidFill>
                  <a:srgbClr val="000000"/>
                </a:solidFill>
                <a:latin typeface="Arial"/>
                <a:ea typeface="Arial"/>
                <a:cs typeface="Arial"/>
                <a:sym typeface="Arial"/>
              </a:defRPr>
            </a:lvl9pPr>
          </a:lstStyle>
          <a:p/>
        </p:txBody>
      </p:sp>
      <p:sp>
        <p:nvSpPr>
          <p:cNvPr id="181" name="Google Shape;181;p50"/>
          <p:cNvSpPr txBox="1"/>
          <p:nvPr>
            <p:ph idx="12" type="sldNum"/>
          </p:nvPr>
        </p:nvSpPr>
        <p:spPr>
          <a:xfrm>
            <a:off x="8536302" y="4749851"/>
            <a:ext cx="548700" cy="393600"/>
          </a:xfrm>
          <a:prstGeom prst="rect">
            <a:avLst/>
          </a:prstGeom>
          <a:noFill/>
          <a:ln>
            <a:noFill/>
          </a:ln>
        </p:spPr>
        <p:txBody>
          <a:bodyPr anchorCtr="0" anchor="ctr" bIns="91425" lIns="91425" spcFirstLastPara="1" rIns="91425" wrap="square" tIns="91425">
            <a:noAutofit/>
          </a:bodyPr>
          <a:lstStyle>
            <a:lvl1pPr indent="0" lvl="0"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1pPr>
            <a:lvl2pPr indent="0" lvl="1"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2pPr>
            <a:lvl3pPr indent="0" lvl="2"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3pPr>
            <a:lvl4pPr indent="0" lvl="3"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4pPr>
            <a:lvl5pPr indent="0" lvl="4"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5pPr>
            <a:lvl6pPr indent="0" lvl="5"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6pPr>
            <a:lvl7pPr indent="0" lvl="6"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7pPr>
            <a:lvl8pPr indent="0" lvl="7"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8pPr>
            <a:lvl9pPr indent="0" lvl="8" marL="0" marR="0" rtl="0" algn="l">
              <a:lnSpc>
                <a:spcPct val="100000"/>
              </a:lnSpc>
              <a:spcBef>
                <a:spcPts val="0"/>
              </a:spcBef>
              <a:spcAft>
                <a:spcPts val="0"/>
              </a:spcAft>
              <a:buClr>
                <a:srgbClr val="000000"/>
              </a:buClr>
              <a:buSzPts val="1400"/>
              <a:buFont typeface="Arial"/>
              <a:buNone/>
              <a:defRPr b="0" i="0" sz="1400" u="none" cap="none" strike="noStrike">
                <a:solidFill>
                  <a:srgbClr val="000000"/>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4_Taam slide layout">
  <p:cSld name="4_Taam slide layout">
    <p:spTree>
      <p:nvGrpSpPr>
        <p:cNvPr id="186" name="Shape 186"/>
        <p:cNvGrpSpPr/>
        <p:nvPr/>
      </p:nvGrpSpPr>
      <p:grpSpPr>
        <a:xfrm>
          <a:off x="0" y="0"/>
          <a:ext cx="0" cy="0"/>
          <a:chOff x="0" y="0"/>
          <a:chExt cx="0" cy="0"/>
        </a:xfrm>
      </p:grpSpPr>
      <p:sp>
        <p:nvSpPr>
          <p:cNvPr id="187" name="Google Shape;187;p26"/>
          <p:cNvSpPr/>
          <p:nvPr/>
        </p:nvSpPr>
        <p:spPr>
          <a:xfrm flipH="1" rot="10800000">
            <a:off x="-9562" y="5081850"/>
            <a:ext cx="9163200" cy="81900"/>
          </a:xfrm>
          <a:prstGeom prst="rect">
            <a:avLst/>
          </a:prstGeom>
          <a:solidFill>
            <a:srgbClr val="1AC5D8"/>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88" name="Google Shape;188;p26"/>
          <p:cNvSpPr/>
          <p:nvPr/>
        </p:nvSpPr>
        <p:spPr>
          <a:xfrm flipH="1" rot="10800000">
            <a:off x="-10125" y="-20250"/>
            <a:ext cx="9158700" cy="81900"/>
          </a:xfrm>
          <a:prstGeom prst="rect">
            <a:avLst/>
          </a:prstGeom>
          <a:solidFill>
            <a:srgbClr val="1AC5D8"/>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100" u="none" cap="none" strike="noStrike">
              <a:solidFill>
                <a:srgbClr val="000000"/>
              </a:solidFill>
              <a:latin typeface="Arial"/>
              <a:ea typeface="Arial"/>
              <a:cs typeface="Arial"/>
              <a:sym typeface="Arial"/>
            </a:endParaRPr>
          </a:p>
        </p:txBody>
      </p:sp>
      <p:pic>
        <p:nvPicPr>
          <p:cNvPr id="189" name="Google Shape;189;p26"/>
          <p:cNvPicPr preferRelativeResize="0"/>
          <p:nvPr/>
        </p:nvPicPr>
        <p:blipFill rotWithShape="1">
          <a:blip r:embed="rId2">
            <a:alphaModFix/>
          </a:blip>
          <a:srcRect b="0" l="0" r="0" t="0"/>
          <a:stretch/>
        </p:blipFill>
        <p:spPr>
          <a:xfrm>
            <a:off x="7956956" y="122719"/>
            <a:ext cx="1123820" cy="301256"/>
          </a:xfrm>
          <a:prstGeom prst="rect">
            <a:avLst/>
          </a:prstGeom>
          <a:noFill/>
          <a:ln>
            <a:noFill/>
          </a:ln>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4_Taam slide layout 1">
  <p:cSld name="4_Taam slide layout_1">
    <p:spTree>
      <p:nvGrpSpPr>
        <p:cNvPr id="26" name="Shape 26"/>
        <p:cNvGrpSpPr/>
        <p:nvPr/>
      </p:nvGrpSpPr>
      <p:grpSpPr>
        <a:xfrm>
          <a:off x="0" y="0"/>
          <a:ext cx="0" cy="0"/>
          <a:chOff x="0" y="0"/>
          <a:chExt cx="0" cy="0"/>
        </a:xfrm>
      </p:grpSpPr>
      <p:sp>
        <p:nvSpPr>
          <p:cNvPr id="27" name="Google Shape;27;p21"/>
          <p:cNvSpPr/>
          <p:nvPr/>
        </p:nvSpPr>
        <p:spPr>
          <a:xfrm flipH="1" rot="10800000">
            <a:off x="-9562" y="5081850"/>
            <a:ext cx="9163200" cy="81900"/>
          </a:xfrm>
          <a:prstGeom prst="rect">
            <a:avLst/>
          </a:prstGeom>
          <a:solidFill>
            <a:srgbClr val="1AC5D8"/>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8" name="Google Shape;28;p21"/>
          <p:cNvSpPr/>
          <p:nvPr/>
        </p:nvSpPr>
        <p:spPr>
          <a:xfrm flipH="1" rot="10800000">
            <a:off x="-10125" y="-20250"/>
            <a:ext cx="9158700" cy="81900"/>
          </a:xfrm>
          <a:prstGeom prst="rect">
            <a:avLst/>
          </a:prstGeom>
          <a:solidFill>
            <a:srgbClr val="1AC5D8"/>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100" u="none" cap="none" strike="noStrike">
              <a:solidFill>
                <a:srgbClr val="000000"/>
              </a:solidFill>
              <a:latin typeface="Arial"/>
              <a:ea typeface="Arial"/>
              <a:cs typeface="Arial"/>
              <a:sym typeface="Arial"/>
            </a:endParaRPr>
          </a:p>
        </p:txBody>
      </p:sp>
      <p:pic>
        <p:nvPicPr>
          <p:cNvPr id="29" name="Google Shape;29;p21"/>
          <p:cNvPicPr preferRelativeResize="0"/>
          <p:nvPr/>
        </p:nvPicPr>
        <p:blipFill rotWithShape="1">
          <a:blip r:embed="rId2">
            <a:alphaModFix/>
          </a:blip>
          <a:srcRect b="0" l="0" r="0" t="0"/>
          <a:stretch/>
        </p:blipFill>
        <p:spPr>
          <a:xfrm>
            <a:off x="7956956" y="122719"/>
            <a:ext cx="1123820" cy="301256"/>
          </a:xfrm>
          <a:prstGeom prst="rect">
            <a:avLst/>
          </a:prstGeom>
          <a:noFill/>
          <a:ln>
            <a:noFill/>
          </a:ln>
        </p:spPr>
      </p:pic>
    </p:spTree>
  </p:cSld>
  <p:clrMapOvr>
    <a:masterClrMapping/>
  </p:clrMapOvr>
</p:sldLayout>
</file>

<file path=ppt/slideLayouts/slideLayout3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bg>
      <p:bgPr>
        <a:solidFill>
          <a:schemeClr val="lt2"/>
        </a:solidFill>
      </p:bgPr>
    </p:bg>
    <p:spTree>
      <p:nvGrpSpPr>
        <p:cNvPr id="190" name="Shape 190"/>
        <p:cNvGrpSpPr/>
        <p:nvPr/>
      </p:nvGrpSpPr>
      <p:grpSpPr>
        <a:xfrm>
          <a:off x="0" y="0"/>
          <a:ext cx="0" cy="0"/>
          <a:chOff x="0" y="0"/>
          <a:chExt cx="0" cy="0"/>
        </a:xfrm>
      </p:grpSpPr>
      <p:sp>
        <p:nvSpPr>
          <p:cNvPr id="191" name="Google Shape;191;p68"/>
          <p:cNvSpPr/>
          <p:nvPr/>
        </p:nvSpPr>
        <p:spPr>
          <a:xfrm>
            <a:off x="0" y="0"/>
            <a:ext cx="9144000" cy="487800"/>
          </a:xfrm>
          <a:prstGeom prst="rect">
            <a:avLst/>
          </a:pr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192" name="Google Shape;192;p68"/>
          <p:cNvGrpSpPr/>
          <p:nvPr/>
        </p:nvGrpSpPr>
        <p:grpSpPr>
          <a:xfrm>
            <a:off x="830392" y="1191256"/>
            <a:ext cx="745763" cy="45826"/>
            <a:chOff x="4580561" y="2589004"/>
            <a:chExt cx="1064464" cy="25200"/>
          </a:xfrm>
        </p:grpSpPr>
        <p:sp>
          <p:nvSpPr>
            <p:cNvPr id="193" name="Google Shape;193;p68"/>
            <p:cNvSpPr/>
            <p:nvPr/>
          </p:nvSpPr>
          <p:spPr>
            <a:xfrm rot="-5400000">
              <a:off x="5366325" y="2335504"/>
              <a:ext cx="25200" cy="532200"/>
            </a:xfrm>
            <a:prstGeom prst="rect">
              <a:avLst/>
            </a:pr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94" name="Google Shape;194;p68"/>
            <p:cNvSpPr/>
            <p:nvPr/>
          </p:nvSpPr>
          <p:spPr>
            <a:xfrm rot="-5400000">
              <a:off x="4836311" y="2333254"/>
              <a:ext cx="25200" cy="536700"/>
            </a:xfrm>
            <a:prstGeom prst="rect">
              <a:avLst/>
            </a:pr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195" name="Google Shape;195;p68"/>
          <p:cNvSpPr txBox="1"/>
          <p:nvPr>
            <p:ph type="ctrTitle"/>
          </p:nvPr>
        </p:nvSpPr>
        <p:spPr>
          <a:xfrm>
            <a:off x="729450" y="1322450"/>
            <a:ext cx="7688100" cy="1664700"/>
          </a:xfrm>
          <a:prstGeom prst="rect">
            <a:avLst/>
          </a:prstGeom>
          <a:noFill/>
          <a:ln>
            <a:noFill/>
          </a:ln>
        </p:spPr>
        <p:txBody>
          <a:bodyPr anchorCtr="0" anchor="t" bIns="91425" lIns="91425" spcFirstLastPara="1" rIns="91425" wrap="square" tIns="91425">
            <a:normAutofit/>
          </a:bodyPr>
          <a:lstStyle>
            <a:lvl1pPr lvl="0" algn="l">
              <a:lnSpc>
                <a:spcPct val="100000"/>
              </a:lnSpc>
              <a:spcBef>
                <a:spcPts val="0"/>
              </a:spcBef>
              <a:spcAft>
                <a:spcPts val="0"/>
              </a:spcAft>
              <a:buSzPts val="4200"/>
              <a:buNone/>
              <a:defRPr sz="4200"/>
            </a:lvl1pPr>
            <a:lvl2pPr lvl="1" algn="l">
              <a:lnSpc>
                <a:spcPct val="100000"/>
              </a:lnSpc>
              <a:spcBef>
                <a:spcPts val="0"/>
              </a:spcBef>
              <a:spcAft>
                <a:spcPts val="0"/>
              </a:spcAft>
              <a:buSzPts val="4200"/>
              <a:buNone/>
              <a:defRPr sz="4200"/>
            </a:lvl2pPr>
            <a:lvl3pPr lvl="2" algn="l">
              <a:lnSpc>
                <a:spcPct val="100000"/>
              </a:lnSpc>
              <a:spcBef>
                <a:spcPts val="0"/>
              </a:spcBef>
              <a:spcAft>
                <a:spcPts val="0"/>
              </a:spcAft>
              <a:buSzPts val="4200"/>
              <a:buNone/>
              <a:defRPr sz="4200"/>
            </a:lvl3pPr>
            <a:lvl4pPr lvl="3" algn="l">
              <a:lnSpc>
                <a:spcPct val="100000"/>
              </a:lnSpc>
              <a:spcBef>
                <a:spcPts val="0"/>
              </a:spcBef>
              <a:spcAft>
                <a:spcPts val="0"/>
              </a:spcAft>
              <a:buSzPts val="4200"/>
              <a:buNone/>
              <a:defRPr sz="4200"/>
            </a:lvl4pPr>
            <a:lvl5pPr lvl="4" algn="l">
              <a:lnSpc>
                <a:spcPct val="100000"/>
              </a:lnSpc>
              <a:spcBef>
                <a:spcPts val="0"/>
              </a:spcBef>
              <a:spcAft>
                <a:spcPts val="0"/>
              </a:spcAft>
              <a:buSzPts val="4200"/>
              <a:buNone/>
              <a:defRPr sz="4200"/>
            </a:lvl5pPr>
            <a:lvl6pPr lvl="5" algn="l">
              <a:lnSpc>
                <a:spcPct val="100000"/>
              </a:lnSpc>
              <a:spcBef>
                <a:spcPts val="0"/>
              </a:spcBef>
              <a:spcAft>
                <a:spcPts val="0"/>
              </a:spcAft>
              <a:buSzPts val="4200"/>
              <a:buNone/>
              <a:defRPr sz="4200"/>
            </a:lvl6pPr>
            <a:lvl7pPr lvl="6" algn="l">
              <a:lnSpc>
                <a:spcPct val="100000"/>
              </a:lnSpc>
              <a:spcBef>
                <a:spcPts val="0"/>
              </a:spcBef>
              <a:spcAft>
                <a:spcPts val="0"/>
              </a:spcAft>
              <a:buSzPts val="4200"/>
              <a:buNone/>
              <a:defRPr sz="4200"/>
            </a:lvl7pPr>
            <a:lvl8pPr lvl="7" algn="l">
              <a:lnSpc>
                <a:spcPct val="100000"/>
              </a:lnSpc>
              <a:spcBef>
                <a:spcPts val="0"/>
              </a:spcBef>
              <a:spcAft>
                <a:spcPts val="0"/>
              </a:spcAft>
              <a:buSzPts val="4200"/>
              <a:buNone/>
              <a:defRPr sz="4200"/>
            </a:lvl8pPr>
            <a:lvl9pPr lvl="8" algn="l">
              <a:lnSpc>
                <a:spcPct val="100000"/>
              </a:lnSpc>
              <a:spcBef>
                <a:spcPts val="0"/>
              </a:spcBef>
              <a:spcAft>
                <a:spcPts val="0"/>
              </a:spcAft>
              <a:buSzPts val="4200"/>
              <a:buNone/>
              <a:defRPr sz="4200"/>
            </a:lvl9pPr>
          </a:lstStyle>
          <a:p/>
        </p:txBody>
      </p:sp>
      <p:sp>
        <p:nvSpPr>
          <p:cNvPr id="196" name="Google Shape;196;p68"/>
          <p:cNvSpPr txBox="1"/>
          <p:nvPr>
            <p:ph idx="1" type="subTitle"/>
          </p:nvPr>
        </p:nvSpPr>
        <p:spPr>
          <a:xfrm>
            <a:off x="729627" y="3172900"/>
            <a:ext cx="7688100" cy="541200"/>
          </a:xfrm>
          <a:prstGeom prst="rect">
            <a:avLst/>
          </a:prstGeom>
          <a:noFill/>
          <a:ln>
            <a:noFill/>
          </a:ln>
        </p:spPr>
        <p:txBody>
          <a:bodyPr anchorCtr="0" anchor="t" bIns="91425" lIns="91425" spcFirstLastPara="1" rIns="91425" wrap="square" tIns="91425">
            <a:normAutofit/>
          </a:bodyPr>
          <a:lstStyle>
            <a:lvl1pPr lvl="0" algn="l">
              <a:lnSpc>
                <a:spcPct val="100000"/>
              </a:lnSpc>
              <a:spcBef>
                <a:spcPts val="0"/>
              </a:spcBef>
              <a:spcAft>
                <a:spcPts val="0"/>
              </a:spcAft>
              <a:buSzPts val="1600"/>
              <a:buNone/>
              <a:defRPr sz="1600"/>
            </a:lvl1pPr>
            <a:lvl2pPr lvl="1" algn="l">
              <a:lnSpc>
                <a:spcPct val="100000"/>
              </a:lnSpc>
              <a:spcBef>
                <a:spcPts val="0"/>
              </a:spcBef>
              <a:spcAft>
                <a:spcPts val="0"/>
              </a:spcAft>
              <a:buSzPts val="1600"/>
              <a:buNone/>
              <a:defRPr sz="1600"/>
            </a:lvl2pPr>
            <a:lvl3pPr lvl="2" algn="l">
              <a:lnSpc>
                <a:spcPct val="100000"/>
              </a:lnSpc>
              <a:spcBef>
                <a:spcPts val="0"/>
              </a:spcBef>
              <a:spcAft>
                <a:spcPts val="0"/>
              </a:spcAft>
              <a:buSzPts val="1600"/>
              <a:buNone/>
              <a:defRPr sz="1600"/>
            </a:lvl3pPr>
            <a:lvl4pPr lvl="3" algn="l">
              <a:lnSpc>
                <a:spcPct val="100000"/>
              </a:lnSpc>
              <a:spcBef>
                <a:spcPts val="0"/>
              </a:spcBef>
              <a:spcAft>
                <a:spcPts val="0"/>
              </a:spcAft>
              <a:buSzPts val="1600"/>
              <a:buNone/>
              <a:defRPr sz="1600"/>
            </a:lvl4pPr>
            <a:lvl5pPr lvl="4" algn="l">
              <a:lnSpc>
                <a:spcPct val="100000"/>
              </a:lnSpc>
              <a:spcBef>
                <a:spcPts val="0"/>
              </a:spcBef>
              <a:spcAft>
                <a:spcPts val="0"/>
              </a:spcAft>
              <a:buSzPts val="1600"/>
              <a:buNone/>
              <a:defRPr sz="1600"/>
            </a:lvl5pPr>
            <a:lvl6pPr lvl="5" algn="l">
              <a:lnSpc>
                <a:spcPct val="100000"/>
              </a:lnSpc>
              <a:spcBef>
                <a:spcPts val="0"/>
              </a:spcBef>
              <a:spcAft>
                <a:spcPts val="0"/>
              </a:spcAft>
              <a:buSzPts val="1600"/>
              <a:buNone/>
              <a:defRPr sz="1600"/>
            </a:lvl6pPr>
            <a:lvl7pPr lvl="6" algn="l">
              <a:lnSpc>
                <a:spcPct val="100000"/>
              </a:lnSpc>
              <a:spcBef>
                <a:spcPts val="0"/>
              </a:spcBef>
              <a:spcAft>
                <a:spcPts val="0"/>
              </a:spcAft>
              <a:buSzPts val="1600"/>
              <a:buNone/>
              <a:defRPr sz="1600"/>
            </a:lvl7pPr>
            <a:lvl8pPr lvl="7" algn="l">
              <a:lnSpc>
                <a:spcPct val="100000"/>
              </a:lnSpc>
              <a:spcBef>
                <a:spcPts val="0"/>
              </a:spcBef>
              <a:spcAft>
                <a:spcPts val="0"/>
              </a:spcAft>
              <a:buSzPts val="1600"/>
              <a:buNone/>
              <a:defRPr sz="1600"/>
            </a:lvl8pPr>
            <a:lvl9pPr lvl="8" algn="l">
              <a:lnSpc>
                <a:spcPct val="100000"/>
              </a:lnSpc>
              <a:spcBef>
                <a:spcPts val="0"/>
              </a:spcBef>
              <a:spcAft>
                <a:spcPts val="0"/>
              </a:spcAft>
              <a:buSzPts val="1600"/>
              <a:buNone/>
              <a:defRPr sz="1600"/>
            </a:lvl9pPr>
          </a:lstStyle>
          <a:p/>
        </p:txBody>
      </p:sp>
      <p:sp>
        <p:nvSpPr>
          <p:cNvPr id="197" name="Google Shape;197;p68"/>
          <p:cNvSpPr txBox="1"/>
          <p:nvPr>
            <p:ph idx="12" type="sldNum"/>
          </p:nvPr>
        </p:nvSpPr>
        <p:spPr>
          <a:xfrm>
            <a:off x="8536302" y="4749851"/>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Lato"/>
                <a:ea typeface="Lato"/>
                <a:cs typeface="Lato"/>
                <a:sym typeface="Lato"/>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Lato"/>
                <a:ea typeface="Lato"/>
                <a:cs typeface="Lato"/>
                <a:sym typeface="Lato"/>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Lato"/>
                <a:ea typeface="Lato"/>
                <a:cs typeface="Lato"/>
                <a:sym typeface="Lato"/>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Lato"/>
                <a:ea typeface="Lato"/>
                <a:cs typeface="Lato"/>
                <a:sym typeface="Lato"/>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Lato"/>
                <a:ea typeface="Lato"/>
                <a:cs typeface="Lato"/>
                <a:sym typeface="Lato"/>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Lato"/>
                <a:ea typeface="Lato"/>
                <a:cs typeface="Lato"/>
                <a:sym typeface="Lato"/>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Lato"/>
                <a:ea typeface="Lato"/>
                <a:cs typeface="Lato"/>
                <a:sym typeface="Lato"/>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Lato"/>
                <a:ea typeface="Lato"/>
                <a:cs typeface="Lato"/>
                <a:sym typeface="Lato"/>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Lato"/>
                <a:ea typeface="Lato"/>
                <a:cs typeface="Lato"/>
                <a:sym typeface="Lato"/>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bg>
      <p:bgPr>
        <a:solidFill>
          <a:schemeClr val="dk1"/>
        </a:solidFill>
      </p:bgPr>
    </p:bg>
    <p:spTree>
      <p:nvGrpSpPr>
        <p:cNvPr id="198" name="Shape 198"/>
        <p:cNvGrpSpPr/>
        <p:nvPr/>
      </p:nvGrpSpPr>
      <p:grpSpPr>
        <a:xfrm>
          <a:off x="0" y="0"/>
          <a:ext cx="0" cy="0"/>
          <a:chOff x="0" y="0"/>
          <a:chExt cx="0" cy="0"/>
        </a:xfrm>
      </p:grpSpPr>
      <p:grpSp>
        <p:nvGrpSpPr>
          <p:cNvPr id="199" name="Google Shape;199;p69"/>
          <p:cNvGrpSpPr/>
          <p:nvPr/>
        </p:nvGrpSpPr>
        <p:grpSpPr>
          <a:xfrm>
            <a:off x="830392" y="1191256"/>
            <a:ext cx="745763" cy="45826"/>
            <a:chOff x="4580561" y="2589004"/>
            <a:chExt cx="1064464" cy="25200"/>
          </a:xfrm>
        </p:grpSpPr>
        <p:sp>
          <p:nvSpPr>
            <p:cNvPr id="200" name="Google Shape;200;p69"/>
            <p:cNvSpPr/>
            <p:nvPr/>
          </p:nvSpPr>
          <p:spPr>
            <a:xfrm rot="-5400000">
              <a:off x="5366325" y="2335504"/>
              <a:ext cx="25200" cy="532200"/>
            </a:xfrm>
            <a:prstGeom prst="rect">
              <a:avLst/>
            </a:pr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01" name="Google Shape;201;p69"/>
            <p:cNvSpPr/>
            <p:nvPr/>
          </p:nvSpPr>
          <p:spPr>
            <a:xfrm rot="-5400000">
              <a:off x="4836311" y="2333254"/>
              <a:ext cx="25200" cy="536700"/>
            </a:xfrm>
            <a:prstGeom prst="rect">
              <a:avLst/>
            </a:pr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202" name="Google Shape;202;p69"/>
          <p:cNvSpPr txBox="1"/>
          <p:nvPr>
            <p:ph type="title"/>
          </p:nvPr>
        </p:nvSpPr>
        <p:spPr>
          <a:xfrm>
            <a:off x="729450" y="1322450"/>
            <a:ext cx="7688400" cy="1518600"/>
          </a:xfrm>
          <a:prstGeom prst="rect">
            <a:avLst/>
          </a:prstGeom>
          <a:noFill/>
          <a:ln>
            <a:noFill/>
          </a:ln>
        </p:spPr>
        <p:txBody>
          <a:bodyPr anchorCtr="0" anchor="t" bIns="91425" lIns="91425" spcFirstLastPara="1" rIns="91425" wrap="square" tIns="91425">
            <a:normAutofit/>
          </a:bodyPr>
          <a:lstStyle>
            <a:lvl1pPr lvl="0" algn="l">
              <a:lnSpc>
                <a:spcPct val="100000"/>
              </a:lnSpc>
              <a:spcBef>
                <a:spcPts val="0"/>
              </a:spcBef>
              <a:spcAft>
                <a:spcPts val="0"/>
              </a:spcAft>
              <a:buClr>
                <a:schemeClr val="lt1"/>
              </a:buClr>
              <a:buSzPts val="3600"/>
              <a:buNone/>
              <a:defRPr sz="3600">
                <a:solidFill>
                  <a:schemeClr val="lt1"/>
                </a:solidFill>
              </a:defRPr>
            </a:lvl1pPr>
            <a:lvl2pPr lvl="1" algn="l">
              <a:lnSpc>
                <a:spcPct val="100000"/>
              </a:lnSpc>
              <a:spcBef>
                <a:spcPts val="0"/>
              </a:spcBef>
              <a:spcAft>
                <a:spcPts val="0"/>
              </a:spcAft>
              <a:buClr>
                <a:schemeClr val="lt1"/>
              </a:buClr>
              <a:buSzPts val="3600"/>
              <a:buNone/>
              <a:defRPr sz="3600">
                <a:solidFill>
                  <a:schemeClr val="lt1"/>
                </a:solidFill>
              </a:defRPr>
            </a:lvl2pPr>
            <a:lvl3pPr lvl="2" algn="l">
              <a:lnSpc>
                <a:spcPct val="100000"/>
              </a:lnSpc>
              <a:spcBef>
                <a:spcPts val="0"/>
              </a:spcBef>
              <a:spcAft>
                <a:spcPts val="0"/>
              </a:spcAft>
              <a:buClr>
                <a:schemeClr val="lt1"/>
              </a:buClr>
              <a:buSzPts val="3600"/>
              <a:buNone/>
              <a:defRPr sz="3600">
                <a:solidFill>
                  <a:schemeClr val="lt1"/>
                </a:solidFill>
              </a:defRPr>
            </a:lvl3pPr>
            <a:lvl4pPr lvl="3" algn="l">
              <a:lnSpc>
                <a:spcPct val="100000"/>
              </a:lnSpc>
              <a:spcBef>
                <a:spcPts val="0"/>
              </a:spcBef>
              <a:spcAft>
                <a:spcPts val="0"/>
              </a:spcAft>
              <a:buClr>
                <a:schemeClr val="lt1"/>
              </a:buClr>
              <a:buSzPts val="3600"/>
              <a:buNone/>
              <a:defRPr sz="3600">
                <a:solidFill>
                  <a:schemeClr val="lt1"/>
                </a:solidFill>
              </a:defRPr>
            </a:lvl4pPr>
            <a:lvl5pPr lvl="4" algn="l">
              <a:lnSpc>
                <a:spcPct val="100000"/>
              </a:lnSpc>
              <a:spcBef>
                <a:spcPts val="0"/>
              </a:spcBef>
              <a:spcAft>
                <a:spcPts val="0"/>
              </a:spcAft>
              <a:buClr>
                <a:schemeClr val="lt1"/>
              </a:buClr>
              <a:buSzPts val="3600"/>
              <a:buNone/>
              <a:defRPr sz="3600">
                <a:solidFill>
                  <a:schemeClr val="lt1"/>
                </a:solidFill>
              </a:defRPr>
            </a:lvl5pPr>
            <a:lvl6pPr lvl="5" algn="l">
              <a:lnSpc>
                <a:spcPct val="100000"/>
              </a:lnSpc>
              <a:spcBef>
                <a:spcPts val="0"/>
              </a:spcBef>
              <a:spcAft>
                <a:spcPts val="0"/>
              </a:spcAft>
              <a:buClr>
                <a:schemeClr val="lt1"/>
              </a:buClr>
              <a:buSzPts val="3600"/>
              <a:buNone/>
              <a:defRPr sz="3600">
                <a:solidFill>
                  <a:schemeClr val="lt1"/>
                </a:solidFill>
              </a:defRPr>
            </a:lvl6pPr>
            <a:lvl7pPr lvl="6" algn="l">
              <a:lnSpc>
                <a:spcPct val="100000"/>
              </a:lnSpc>
              <a:spcBef>
                <a:spcPts val="0"/>
              </a:spcBef>
              <a:spcAft>
                <a:spcPts val="0"/>
              </a:spcAft>
              <a:buClr>
                <a:schemeClr val="lt1"/>
              </a:buClr>
              <a:buSzPts val="3600"/>
              <a:buNone/>
              <a:defRPr sz="3600">
                <a:solidFill>
                  <a:schemeClr val="lt1"/>
                </a:solidFill>
              </a:defRPr>
            </a:lvl7pPr>
            <a:lvl8pPr lvl="7" algn="l">
              <a:lnSpc>
                <a:spcPct val="100000"/>
              </a:lnSpc>
              <a:spcBef>
                <a:spcPts val="0"/>
              </a:spcBef>
              <a:spcAft>
                <a:spcPts val="0"/>
              </a:spcAft>
              <a:buClr>
                <a:schemeClr val="lt1"/>
              </a:buClr>
              <a:buSzPts val="3600"/>
              <a:buNone/>
              <a:defRPr sz="3600">
                <a:solidFill>
                  <a:schemeClr val="lt1"/>
                </a:solidFill>
              </a:defRPr>
            </a:lvl8pPr>
            <a:lvl9pPr lvl="8" algn="l">
              <a:lnSpc>
                <a:spcPct val="100000"/>
              </a:lnSpc>
              <a:spcBef>
                <a:spcPts val="0"/>
              </a:spcBef>
              <a:spcAft>
                <a:spcPts val="0"/>
              </a:spcAft>
              <a:buClr>
                <a:schemeClr val="lt1"/>
              </a:buClr>
              <a:buSzPts val="3600"/>
              <a:buNone/>
              <a:defRPr sz="3600">
                <a:solidFill>
                  <a:schemeClr val="lt1"/>
                </a:solidFill>
              </a:defRPr>
            </a:lvl9pPr>
          </a:lstStyle>
          <a:p/>
        </p:txBody>
      </p:sp>
      <p:sp>
        <p:nvSpPr>
          <p:cNvPr id="203" name="Google Shape;203;p69"/>
          <p:cNvSpPr txBox="1"/>
          <p:nvPr>
            <p:ph idx="12" type="sldNum"/>
          </p:nvPr>
        </p:nvSpPr>
        <p:spPr>
          <a:xfrm>
            <a:off x="8536302" y="4749851"/>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Lato"/>
                <a:ea typeface="Lato"/>
                <a:cs typeface="Lato"/>
                <a:sym typeface="Lato"/>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Lato"/>
                <a:ea typeface="Lato"/>
                <a:cs typeface="Lato"/>
                <a:sym typeface="Lato"/>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Lato"/>
                <a:ea typeface="Lato"/>
                <a:cs typeface="Lato"/>
                <a:sym typeface="Lato"/>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Lato"/>
                <a:ea typeface="Lato"/>
                <a:cs typeface="Lato"/>
                <a:sym typeface="Lato"/>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Lato"/>
                <a:ea typeface="Lato"/>
                <a:cs typeface="Lato"/>
                <a:sym typeface="Lato"/>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Lato"/>
                <a:ea typeface="Lato"/>
                <a:cs typeface="Lato"/>
                <a:sym typeface="Lato"/>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Lato"/>
                <a:ea typeface="Lato"/>
                <a:cs typeface="Lato"/>
                <a:sym typeface="Lato"/>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Lato"/>
                <a:ea typeface="Lato"/>
                <a:cs typeface="Lato"/>
                <a:sym typeface="Lato"/>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Lato"/>
                <a:ea typeface="Lato"/>
                <a:cs typeface="Lato"/>
                <a:sym typeface="Lato"/>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204" name="Shape 204"/>
        <p:cNvGrpSpPr/>
        <p:nvPr/>
      </p:nvGrpSpPr>
      <p:grpSpPr>
        <a:xfrm>
          <a:off x="0" y="0"/>
          <a:ext cx="0" cy="0"/>
          <a:chOff x="0" y="0"/>
          <a:chExt cx="0" cy="0"/>
        </a:xfrm>
      </p:grpSpPr>
      <p:sp>
        <p:nvSpPr>
          <p:cNvPr id="205" name="Google Shape;205;p70"/>
          <p:cNvSpPr/>
          <p:nvPr/>
        </p:nvSpPr>
        <p:spPr>
          <a:xfrm>
            <a:off x="0" y="0"/>
            <a:ext cx="9144000" cy="487800"/>
          </a:xfrm>
          <a:prstGeom prst="rect">
            <a:avLst/>
          </a:pr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206" name="Google Shape;206;p70"/>
          <p:cNvGrpSpPr/>
          <p:nvPr/>
        </p:nvGrpSpPr>
        <p:grpSpPr>
          <a:xfrm>
            <a:off x="830392" y="1191256"/>
            <a:ext cx="745763" cy="45826"/>
            <a:chOff x="4580561" y="2589004"/>
            <a:chExt cx="1064464" cy="25200"/>
          </a:xfrm>
        </p:grpSpPr>
        <p:sp>
          <p:nvSpPr>
            <p:cNvPr id="207" name="Google Shape;207;p70"/>
            <p:cNvSpPr/>
            <p:nvPr/>
          </p:nvSpPr>
          <p:spPr>
            <a:xfrm rot="-5400000">
              <a:off x="5366325" y="2335504"/>
              <a:ext cx="25200" cy="532200"/>
            </a:xfrm>
            <a:prstGeom prst="rect">
              <a:avLst/>
            </a:pr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08" name="Google Shape;208;p70"/>
            <p:cNvSpPr/>
            <p:nvPr/>
          </p:nvSpPr>
          <p:spPr>
            <a:xfrm rot="-5400000">
              <a:off x="4836311" y="2333254"/>
              <a:ext cx="25200" cy="536700"/>
            </a:xfrm>
            <a:prstGeom prst="rect">
              <a:avLst/>
            </a:pr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209" name="Google Shape;209;p70"/>
          <p:cNvSpPr txBox="1"/>
          <p:nvPr>
            <p:ph type="title"/>
          </p:nvPr>
        </p:nvSpPr>
        <p:spPr>
          <a:xfrm>
            <a:off x="729450" y="1318650"/>
            <a:ext cx="7688700" cy="535200"/>
          </a:xfrm>
          <a:prstGeom prst="rect">
            <a:avLst/>
          </a:prstGeom>
          <a:noFill/>
          <a:ln>
            <a:noFill/>
          </a:ln>
        </p:spPr>
        <p:txBody>
          <a:bodyPr anchorCtr="0" anchor="t" bIns="91425" lIns="91425" spcFirstLastPara="1" rIns="91425" wrap="square" tIns="91425">
            <a:normAutofit/>
          </a:bodyPr>
          <a:lstStyle>
            <a:lvl1pPr lvl="0" algn="l">
              <a:lnSpc>
                <a:spcPct val="100000"/>
              </a:lnSpc>
              <a:spcBef>
                <a:spcPts val="0"/>
              </a:spcBef>
              <a:spcAft>
                <a:spcPts val="0"/>
              </a:spcAft>
              <a:buSzPts val="2600"/>
              <a:buNone/>
              <a:defRPr sz="2600"/>
            </a:lvl1pPr>
            <a:lvl2pPr lvl="1" algn="l">
              <a:lnSpc>
                <a:spcPct val="100000"/>
              </a:lnSpc>
              <a:spcBef>
                <a:spcPts val="0"/>
              </a:spcBef>
              <a:spcAft>
                <a:spcPts val="0"/>
              </a:spcAft>
              <a:buSzPts val="2600"/>
              <a:buNone/>
              <a:defRPr sz="2600"/>
            </a:lvl2pPr>
            <a:lvl3pPr lvl="2" algn="l">
              <a:lnSpc>
                <a:spcPct val="100000"/>
              </a:lnSpc>
              <a:spcBef>
                <a:spcPts val="0"/>
              </a:spcBef>
              <a:spcAft>
                <a:spcPts val="0"/>
              </a:spcAft>
              <a:buSzPts val="2600"/>
              <a:buNone/>
              <a:defRPr sz="2600"/>
            </a:lvl3pPr>
            <a:lvl4pPr lvl="3" algn="l">
              <a:lnSpc>
                <a:spcPct val="100000"/>
              </a:lnSpc>
              <a:spcBef>
                <a:spcPts val="0"/>
              </a:spcBef>
              <a:spcAft>
                <a:spcPts val="0"/>
              </a:spcAft>
              <a:buSzPts val="2600"/>
              <a:buNone/>
              <a:defRPr sz="2600"/>
            </a:lvl4pPr>
            <a:lvl5pPr lvl="4" algn="l">
              <a:lnSpc>
                <a:spcPct val="100000"/>
              </a:lnSpc>
              <a:spcBef>
                <a:spcPts val="0"/>
              </a:spcBef>
              <a:spcAft>
                <a:spcPts val="0"/>
              </a:spcAft>
              <a:buSzPts val="2600"/>
              <a:buNone/>
              <a:defRPr sz="2600"/>
            </a:lvl5pPr>
            <a:lvl6pPr lvl="5" algn="l">
              <a:lnSpc>
                <a:spcPct val="100000"/>
              </a:lnSpc>
              <a:spcBef>
                <a:spcPts val="0"/>
              </a:spcBef>
              <a:spcAft>
                <a:spcPts val="0"/>
              </a:spcAft>
              <a:buSzPts val="2600"/>
              <a:buNone/>
              <a:defRPr sz="2600"/>
            </a:lvl6pPr>
            <a:lvl7pPr lvl="6" algn="l">
              <a:lnSpc>
                <a:spcPct val="100000"/>
              </a:lnSpc>
              <a:spcBef>
                <a:spcPts val="0"/>
              </a:spcBef>
              <a:spcAft>
                <a:spcPts val="0"/>
              </a:spcAft>
              <a:buSzPts val="2600"/>
              <a:buNone/>
              <a:defRPr sz="2600"/>
            </a:lvl7pPr>
            <a:lvl8pPr lvl="7" algn="l">
              <a:lnSpc>
                <a:spcPct val="100000"/>
              </a:lnSpc>
              <a:spcBef>
                <a:spcPts val="0"/>
              </a:spcBef>
              <a:spcAft>
                <a:spcPts val="0"/>
              </a:spcAft>
              <a:buSzPts val="2600"/>
              <a:buNone/>
              <a:defRPr sz="2600"/>
            </a:lvl8pPr>
            <a:lvl9pPr lvl="8" algn="l">
              <a:lnSpc>
                <a:spcPct val="100000"/>
              </a:lnSpc>
              <a:spcBef>
                <a:spcPts val="0"/>
              </a:spcBef>
              <a:spcAft>
                <a:spcPts val="0"/>
              </a:spcAft>
              <a:buSzPts val="2600"/>
              <a:buNone/>
              <a:defRPr sz="2600"/>
            </a:lvl9pPr>
          </a:lstStyle>
          <a:p/>
        </p:txBody>
      </p:sp>
      <p:sp>
        <p:nvSpPr>
          <p:cNvPr id="210" name="Google Shape;210;p70"/>
          <p:cNvSpPr txBox="1"/>
          <p:nvPr>
            <p:ph idx="1" type="body"/>
          </p:nvPr>
        </p:nvSpPr>
        <p:spPr>
          <a:xfrm>
            <a:off x="729450" y="2078875"/>
            <a:ext cx="7688700" cy="2261100"/>
          </a:xfrm>
          <a:prstGeom prst="rect">
            <a:avLst/>
          </a:prstGeom>
          <a:noFill/>
          <a:ln>
            <a:noFill/>
          </a:ln>
        </p:spPr>
        <p:txBody>
          <a:bodyPr anchorCtr="0" anchor="t" bIns="91425" lIns="91425" spcFirstLastPara="1" rIns="91425" wrap="square" tIns="91425">
            <a:normAutofit/>
          </a:bodyPr>
          <a:lstStyle>
            <a:lvl1pPr indent="-311150" lvl="0" marL="457200" algn="l">
              <a:lnSpc>
                <a:spcPct val="115000"/>
              </a:lnSpc>
              <a:spcBef>
                <a:spcPts val="0"/>
              </a:spcBef>
              <a:spcAft>
                <a:spcPts val="0"/>
              </a:spcAft>
              <a:buSzPts val="1300"/>
              <a:buChar char="●"/>
              <a:defRPr/>
            </a:lvl1pPr>
            <a:lvl2pPr indent="-298450" lvl="1" marL="914400" algn="l">
              <a:lnSpc>
                <a:spcPct val="115000"/>
              </a:lnSpc>
              <a:spcBef>
                <a:spcPts val="0"/>
              </a:spcBef>
              <a:spcAft>
                <a:spcPts val="0"/>
              </a:spcAft>
              <a:buSzPts val="1100"/>
              <a:buChar char="○"/>
              <a:defRPr/>
            </a:lvl2pPr>
            <a:lvl3pPr indent="-298450" lvl="2" marL="1371600" algn="l">
              <a:lnSpc>
                <a:spcPct val="115000"/>
              </a:lnSpc>
              <a:spcBef>
                <a:spcPts val="0"/>
              </a:spcBef>
              <a:spcAft>
                <a:spcPts val="0"/>
              </a:spcAft>
              <a:buSzPts val="1100"/>
              <a:buChar char="■"/>
              <a:defRPr/>
            </a:lvl3pPr>
            <a:lvl4pPr indent="-298450" lvl="3" marL="1828800" algn="l">
              <a:lnSpc>
                <a:spcPct val="115000"/>
              </a:lnSpc>
              <a:spcBef>
                <a:spcPts val="0"/>
              </a:spcBef>
              <a:spcAft>
                <a:spcPts val="0"/>
              </a:spcAft>
              <a:buSzPts val="1100"/>
              <a:buChar char="●"/>
              <a:defRPr/>
            </a:lvl4pPr>
            <a:lvl5pPr indent="-298450" lvl="4" marL="2286000" algn="l">
              <a:lnSpc>
                <a:spcPct val="115000"/>
              </a:lnSpc>
              <a:spcBef>
                <a:spcPts val="0"/>
              </a:spcBef>
              <a:spcAft>
                <a:spcPts val="0"/>
              </a:spcAft>
              <a:buSzPts val="1100"/>
              <a:buChar char="○"/>
              <a:defRPr/>
            </a:lvl5pPr>
            <a:lvl6pPr indent="-298450" lvl="5" marL="2743200" algn="l">
              <a:lnSpc>
                <a:spcPct val="115000"/>
              </a:lnSpc>
              <a:spcBef>
                <a:spcPts val="0"/>
              </a:spcBef>
              <a:spcAft>
                <a:spcPts val="0"/>
              </a:spcAft>
              <a:buSzPts val="1100"/>
              <a:buChar char="■"/>
              <a:defRPr/>
            </a:lvl6pPr>
            <a:lvl7pPr indent="-298450" lvl="6" marL="3200400" algn="l">
              <a:lnSpc>
                <a:spcPct val="115000"/>
              </a:lnSpc>
              <a:spcBef>
                <a:spcPts val="0"/>
              </a:spcBef>
              <a:spcAft>
                <a:spcPts val="0"/>
              </a:spcAft>
              <a:buSzPts val="1100"/>
              <a:buChar char="●"/>
              <a:defRPr/>
            </a:lvl7pPr>
            <a:lvl8pPr indent="-298450" lvl="7" marL="3657600" algn="l">
              <a:lnSpc>
                <a:spcPct val="115000"/>
              </a:lnSpc>
              <a:spcBef>
                <a:spcPts val="0"/>
              </a:spcBef>
              <a:spcAft>
                <a:spcPts val="0"/>
              </a:spcAft>
              <a:buSzPts val="1100"/>
              <a:buChar char="○"/>
              <a:defRPr/>
            </a:lvl8pPr>
            <a:lvl9pPr indent="-298450" lvl="8" marL="4114800" algn="l">
              <a:lnSpc>
                <a:spcPct val="115000"/>
              </a:lnSpc>
              <a:spcBef>
                <a:spcPts val="0"/>
              </a:spcBef>
              <a:spcAft>
                <a:spcPts val="0"/>
              </a:spcAft>
              <a:buSzPts val="1100"/>
              <a:buChar char="■"/>
              <a:defRPr/>
            </a:lvl9pPr>
          </a:lstStyle>
          <a:p/>
        </p:txBody>
      </p:sp>
      <p:sp>
        <p:nvSpPr>
          <p:cNvPr id="211" name="Google Shape;211;p70"/>
          <p:cNvSpPr txBox="1"/>
          <p:nvPr>
            <p:ph idx="12" type="sldNum"/>
          </p:nvPr>
        </p:nvSpPr>
        <p:spPr>
          <a:xfrm>
            <a:off x="8536302" y="4749851"/>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Lato"/>
                <a:ea typeface="Lato"/>
                <a:cs typeface="Lato"/>
                <a:sym typeface="Lato"/>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Lato"/>
                <a:ea typeface="Lato"/>
                <a:cs typeface="Lato"/>
                <a:sym typeface="Lato"/>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Lato"/>
                <a:ea typeface="Lato"/>
                <a:cs typeface="Lato"/>
                <a:sym typeface="Lato"/>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Lato"/>
                <a:ea typeface="Lato"/>
                <a:cs typeface="Lato"/>
                <a:sym typeface="Lato"/>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Lato"/>
                <a:ea typeface="Lato"/>
                <a:cs typeface="Lato"/>
                <a:sym typeface="Lato"/>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Lato"/>
                <a:ea typeface="Lato"/>
                <a:cs typeface="Lato"/>
                <a:sym typeface="Lato"/>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Lato"/>
                <a:ea typeface="Lato"/>
                <a:cs typeface="Lato"/>
                <a:sym typeface="Lato"/>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Lato"/>
                <a:ea typeface="Lato"/>
                <a:cs typeface="Lato"/>
                <a:sym typeface="Lato"/>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Lato"/>
                <a:ea typeface="Lato"/>
                <a:cs typeface="Lato"/>
                <a:sym typeface="Lato"/>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212" name="Shape 212"/>
        <p:cNvGrpSpPr/>
        <p:nvPr/>
      </p:nvGrpSpPr>
      <p:grpSpPr>
        <a:xfrm>
          <a:off x="0" y="0"/>
          <a:ext cx="0" cy="0"/>
          <a:chOff x="0" y="0"/>
          <a:chExt cx="0" cy="0"/>
        </a:xfrm>
      </p:grpSpPr>
      <p:sp>
        <p:nvSpPr>
          <p:cNvPr id="213" name="Google Shape;213;p71"/>
          <p:cNvSpPr/>
          <p:nvPr/>
        </p:nvSpPr>
        <p:spPr>
          <a:xfrm>
            <a:off x="0" y="0"/>
            <a:ext cx="9144000" cy="487800"/>
          </a:xfrm>
          <a:prstGeom prst="rect">
            <a:avLst/>
          </a:pr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214" name="Google Shape;214;p71"/>
          <p:cNvGrpSpPr/>
          <p:nvPr/>
        </p:nvGrpSpPr>
        <p:grpSpPr>
          <a:xfrm>
            <a:off x="830392" y="1191256"/>
            <a:ext cx="745763" cy="45826"/>
            <a:chOff x="4580561" y="2589004"/>
            <a:chExt cx="1064464" cy="25200"/>
          </a:xfrm>
        </p:grpSpPr>
        <p:sp>
          <p:nvSpPr>
            <p:cNvPr id="215" name="Google Shape;215;p71"/>
            <p:cNvSpPr/>
            <p:nvPr/>
          </p:nvSpPr>
          <p:spPr>
            <a:xfrm rot="-5400000">
              <a:off x="5366325" y="2335504"/>
              <a:ext cx="25200" cy="532200"/>
            </a:xfrm>
            <a:prstGeom prst="rect">
              <a:avLst/>
            </a:pr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16" name="Google Shape;216;p71"/>
            <p:cNvSpPr/>
            <p:nvPr/>
          </p:nvSpPr>
          <p:spPr>
            <a:xfrm rot="-5400000">
              <a:off x="4836311" y="2333254"/>
              <a:ext cx="25200" cy="536700"/>
            </a:xfrm>
            <a:prstGeom prst="rect">
              <a:avLst/>
            </a:pr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217" name="Google Shape;217;p71"/>
          <p:cNvSpPr txBox="1"/>
          <p:nvPr>
            <p:ph type="title"/>
          </p:nvPr>
        </p:nvSpPr>
        <p:spPr>
          <a:xfrm>
            <a:off x="729450" y="1318650"/>
            <a:ext cx="7688400" cy="535200"/>
          </a:xfrm>
          <a:prstGeom prst="rect">
            <a:avLst/>
          </a:prstGeom>
          <a:noFill/>
          <a:ln>
            <a:noFill/>
          </a:ln>
        </p:spPr>
        <p:txBody>
          <a:bodyPr anchorCtr="0" anchor="t" bIns="91425" lIns="91425" spcFirstLastPara="1" rIns="91425" wrap="square" tIns="91425">
            <a:normAutofit/>
          </a:bodyPr>
          <a:lstStyle>
            <a:lvl1pPr lvl="0" algn="l">
              <a:lnSpc>
                <a:spcPct val="100000"/>
              </a:lnSpc>
              <a:spcBef>
                <a:spcPts val="0"/>
              </a:spcBef>
              <a:spcAft>
                <a:spcPts val="0"/>
              </a:spcAft>
              <a:buSzPts val="2600"/>
              <a:buNone/>
              <a:defRPr sz="2600"/>
            </a:lvl1pPr>
            <a:lvl2pPr lvl="1" algn="l">
              <a:lnSpc>
                <a:spcPct val="100000"/>
              </a:lnSpc>
              <a:spcBef>
                <a:spcPts val="0"/>
              </a:spcBef>
              <a:spcAft>
                <a:spcPts val="0"/>
              </a:spcAft>
              <a:buSzPts val="2600"/>
              <a:buNone/>
              <a:defRPr sz="2600"/>
            </a:lvl2pPr>
            <a:lvl3pPr lvl="2" algn="l">
              <a:lnSpc>
                <a:spcPct val="100000"/>
              </a:lnSpc>
              <a:spcBef>
                <a:spcPts val="0"/>
              </a:spcBef>
              <a:spcAft>
                <a:spcPts val="0"/>
              </a:spcAft>
              <a:buSzPts val="2600"/>
              <a:buNone/>
              <a:defRPr sz="2600"/>
            </a:lvl3pPr>
            <a:lvl4pPr lvl="3" algn="l">
              <a:lnSpc>
                <a:spcPct val="100000"/>
              </a:lnSpc>
              <a:spcBef>
                <a:spcPts val="0"/>
              </a:spcBef>
              <a:spcAft>
                <a:spcPts val="0"/>
              </a:spcAft>
              <a:buSzPts val="2600"/>
              <a:buNone/>
              <a:defRPr sz="2600"/>
            </a:lvl4pPr>
            <a:lvl5pPr lvl="4" algn="l">
              <a:lnSpc>
                <a:spcPct val="100000"/>
              </a:lnSpc>
              <a:spcBef>
                <a:spcPts val="0"/>
              </a:spcBef>
              <a:spcAft>
                <a:spcPts val="0"/>
              </a:spcAft>
              <a:buSzPts val="2600"/>
              <a:buNone/>
              <a:defRPr sz="2600"/>
            </a:lvl5pPr>
            <a:lvl6pPr lvl="5" algn="l">
              <a:lnSpc>
                <a:spcPct val="100000"/>
              </a:lnSpc>
              <a:spcBef>
                <a:spcPts val="0"/>
              </a:spcBef>
              <a:spcAft>
                <a:spcPts val="0"/>
              </a:spcAft>
              <a:buSzPts val="2600"/>
              <a:buNone/>
              <a:defRPr sz="2600"/>
            </a:lvl6pPr>
            <a:lvl7pPr lvl="6" algn="l">
              <a:lnSpc>
                <a:spcPct val="100000"/>
              </a:lnSpc>
              <a:spcBef>
                <a:spcPts val="0"/>
              </a:spcBef>
              <a:spcAft>
                <a:spcPts val="0"/>
              </a:spcAft>
              <a:buSzPts val="2600"/>
              <a:buNone/>
              <a:defRPr sz="2600"/>
            </a:lvl7pPr>
            <a:lvl8pPr lvl="7" algn="l">
              <a:lnSpc>
                <a:spcPct val="100000"/>
              </a:lnSpc>
              <a:spcBef>
                <a:spcPts val="0"/>
              </a:spcBef>
              <a:spcAft>
                <a:spcPts val="0"/>
              </a:spcAft>
              <a:buSzPts val="2600"/>
              <a:buNone/>
              <a:defRPr sz="2600"/>
            </a:lvl8pPr>
            <a:lvl9pPr lvl="8" algn="l">
              <a:lnSpc>
                <a:spcPct val="100000"/>
              </a:lnSpc>
              <a:spcBef>
                <a:spcPts val="0"/>
              </a:spcBef>
              <a:spcAft>
                <a:spcPts val="0"/>
              </a:spcAft>
              <a:buSzPts val="2600"/>
              <a:buNone/>
              <a:defRPr sz="2600"/>
            </a:lvl9pPr>
          </a:lstStyle>
          <a:p/>
        </p:txBody>
      </p:sp>
      <p:sp>
        <p:nvSpPr>
          <p:cNvPr id="218" name="Google Shape;218;p71"/>
          <p:cNvSpPr txBox="1"/>
          <p:nvPr>
            <p:ph idx="1" type="body"/>
          </p:nvPr>
        </p:nvSpPr>
        <p:spPr>
          <a:xfrm>
            <a:off x="729325" y="2078875"/>
            <a:ext cx="3774300" cy="2261100"/>
          </a:xfrm>
          <a:prstGeom prst="rect">
            <a:avLst/>
          </a:prstGeom>
          <a:noFill/>
          <a:ln>
            <a:noFill/>
          </a:ln>
        </p:spPr>
        <p:txBody>
          <a:bodyPr anchorCtr="0" anchor="t" bIns="91425" lIns="91425" spcFirstLastPara="1" rIns="91425" wrap="square" tIns="91425">
            <a:normAutofit/>
          </a:bodyPr>
          <a:lstStyle>
            <a:lvl1pPr indent="-311150" lvl="0" marL="457200" algn="l">
              <a:lnSpc>
                <a:spcPct val="115000"/>
              </a:lnSpc>
              <a:spcBef>
                <a:spcPts val="0"/>
              </a:spcBef>
              <a:spcAft>
                <a:spcPts val="0"/>
              </a:spcAft>
              <a:buSzPts val="1300"/>
              <a:buChar char="●"/>
              <a:defRPr/>
            </a:lvl1pPr>
            <a:lvl2pPr indent="-298450" lvl="1" marL="914400" algn="l">
              <a:lnSpc>
                <a:spcPct val="115000"/>
              </a:lnSpc>
              <a:spcBef>
                <a:spcPts val="0"/>
              </a:spcBef>
              <a:spcAft>
                <a:spcPts val="0"/>
              </a:spcAft>
              <a:buSzPts val="1100"/>
              <a:buChar char="○"/>
              <a:defRPr/>
            </a:lvl2pPr>
            <a:lvl3pPr indent="-298450" lvl="2" marL="1371600" algn="l">
              <a:lnSpc>
                <a:spcPct val="115000"/>
              </a:lnSpc>
              <a:spcBef>
                <a:spcPts val="0"/>
              </a:spcBef>
              <a:spcAft>
                <a:spcPts val="0"/>
              </a:spcAft>
              <a:buSzPts val="1100"/>
              <a:buChar char="■"/>
              <a:defRPr/>
            </a:lvl3pPr>
            <a:lvl4pPr indent="-298450" lvl="3" marL="1828800" algn="l">
              <a:lnSpc>
                <a:spcPct val="115000"/>
              </a:lnSpc>
              <a:spcBef>
                <a:spcPts val="0"/>
              </a:spcBef>
              <a:spcAft>
                <a:spcPts val="0"/>
              </a:spcAft>
              <a:buSzPts val="1100"/>
              <a:buChar char="●"/>
              <a:defRPr/>
            </a:lvl4pPr>
            <a:lvl5pPr indent="-298450" lvl="4" marL="2286000" algn="l">
              <a:lnSpc>
                <a:spcPct val="115000"/>
              </a:lnSpc>
              <a:spcBef>
                <a:spcPts val="0"/>
              </a:spcBef>
              <a:spcAft>
                <a:spcPts val="0"/>
              </a:spcAft>
              <a:buSzPts val="1100"/>
              <a:buChar char="○"/>
              <a:defRPr/>
            </a:lvl5pPr>
            <a:lvl6pPr indent="-298450" lvl="5" marL="2743200" algn="l">
              <a:lnSpc>
                <a:spcPct val="115000"/>
              </a:lnSpc>
              <a:spcBef>
                <a:spcPts val="0"/>
              </a:spcBef>
              <a:spcAft>
                <a:spcPts val="0"/>
              </a:spcAft>
              <a:buSzPts val="1100"/>
              <a:buChar char="■"/>
              <a:defRPr/>
            </a:lvl6pPr>
            <a:lvl7pPr indent="-298450" lvl="6" marL="3200400" algn="l">
              <a:lnSpc>
                <a:spcPct val="115000"/>
              </a:lnSpc>
              <a:spcBef>
                <a:spcPts val="0"/>
              </a:spcBef>
              <a:spcAft>
                <a:spcPts val="0"/>
              </a:spcAft>
              <a:buSzPts val="1100"/>
              <a:buChar char="●"/>
              <a:defRPr/>
            </a:lvl7pPr>
            <a:lvl8pPr indent="-298450" lvl="7" marL="3657600" algn="l">
              <a:lnSpc>
                <a:spcPct val="115000"/>
              </a:lnSpc>
              <a:spcBef>
                <a:spcPts val="0"/>
              </a:spcBef>
              <a:spcAft>
                <a:spcPts val="0"/>
              </a:spcAft>
              <a:buSzPts val="1100"/>
              <a:buChar char="○"/>
              <a:defRPr/>
            </a:lvl8pPr>
            <a:lvl9pPr indent="-298450" lvl="8" marL="4114800" algn="l">
              <a:lnSpc>
                <a:spcPct val="115000"/>
              </a:lnSpc>
              <a:spcBef>
                <a:spcPts val="0"/>
              </a:spcBef>
              <a:spcAft>
                <a:spcPts val="0"/>
              </a:spcAft>
              <a:buSzPts val="1100"/>
              <a:buChar char="■"/>
              <a:defRPr/>
            </a:lvl9pPr>
          </a:lstStyle>
          <a:p/>
        </p:txBody>
      </p:sp>
      <p:sp>
        <p:nvSpPr>
          <p:cNvPr id="219" name="Google Shape;219;p71"/>
          <p:cNvSpPr txBox="1"/>
          <p:nvPr>
            <p:ph idx="2" type="body"/>
          </p:nvPr>
        </p:nvSpPr>
        <p:spPr>
          <a:xfrm>
            <a:off x="4643604" y="2078875"/>
            <a:ext cx="3774300" cy="2261100"/>
          </a:xfrm>
          <a:prstGeom prst="rect">
            <a:avLst/>
          </a:prstGeom>
          <a:noFill/>
          <a:ln>
            <a:noFill/>
          </a:ln>
        </p:spPr>
        <p:txBody>
          <a:bodyPr anchorCtr="0" anchor="t" bIns="91425" lIns="91425" spcFirstLastPara="1" rIns="91425" wrap="square" tIns="91425">
            <a:normAutofit/>
          </a:bodyPr>
          <a:lstStyle>
            <a:lvl1pPr indent="-311150" lvl="0" marL="457200" algn="l">
              <a:lnSpc>
                <a:spcPct val="115000"/>
              </a:lnSpc>
              <a:spcBef>
                <a:spcPts val="0"/>
              </a:spcBef>
              <a:spcAft>
                <a:spcPts val="0"/>
              </a:spcAft>
              <a:buSzPts val="1300"/>
              <a:buChar char="●"/>
              <a:defRPr/>
            </a:lvl1pPr>
            <a:lvl2pPr indent="-298450" lvl="1" marL="914400" algn="l">
              <a:lnSpc>
                <a:spcPct val="115000"/>
              </a:lnSpc>
              <a:spcBef>
                <a:spcPts val="0"/>
              </a:spcBef>
              <a:spcAft>
                <a:spcPts val="0"/>
              </a:spcAft>
              <a:buSzPts val="1100"/>
              <a:buChar char="○"/>
              <a:defRPr/>
            </a:lvl2pPr>
            <a:lvl3pPr indent="-298450" lvl="2" marL="1371600" algn="l">
              <a:lnSpc>
                <a:spcPct val="115000"/>
              </a:lnSpc>
              <a:spcBef>
                <a:spcPts val="0"/>
              </a:spcBef>
              <a:spcAft>
                <a:spcPts val="0"/>
              </a:spcAft>
              <a:buSzPts val="1100"/>
              <a:buChar char="■"/>
              <a:defRPr/>
            </a:lvl3pPr>
            <a:lvl4pPr indent="-298450" lvl="3" marL="1828800" algn="l">
              <a:lnSpc>
                <a:spcPct val="115000"/>
              </a:lnSpc>
              <a:spcBef>
                <a:spcPts val="0"/>
              </a:spcBef>
              <a:spcAft>
                <a:spcPts val="0"/>
              </a:spcAft>
              <a:buSzPts val="1100"/>
              <a:buChar char="●"/>
              <a:defRPr/>
            </a:lvl4pPr>
            <a:lvl5pPr indent="-298450" lvl="4" marL="2286000" algn="l">
              <a:lnSpc>
                <a:spcPct val="115000"/>
              </a:lnSpc>
              <a:spcBef>
                <a:spcPts val="0"/>
              </a:spcBef>
              <a:spcAft>
                <a:spcPts val="0"/>
              </a:spcAft>
              <a:buSzPts val="1100"/>
              <a:buChar char="○"/>
              <a:defRPr/>
            </a:lvl5pPr>
            <a:lvl6pPr indent="-298450" lvl="5" marL="2743200" algn="l">
              <a:lnSpc>
                <a:spcPct val="115000"/>
              </a:lnSpc>
              <a:spcBef>
                <a:spcPts val="0"/>
              </a:spcBef>
              <a:spcAft>
                <a:spcPts val="0"/>
              </a:spcAft>
              <a:buSzPts val="1100"/>
              <a:buChar char="■"/>
              <a:defRPr/>
            </a:lvl6pPr>
            <a:lvl7pPr indent="-298450" lvl="6" marL="3200400" algn="l">
              <a:lnSpc>
                <a:spcPct val="115000"/>
              </a:lnSpc>
              <a:spcBef>
                <a:spcPts val="0"/>
              </a:spcBef>
              <a:spcAft>
                <a:spcPts val="0"/>
              </a:spcAft>
              <a:buSzPts val="1100"/>
              <a:buChar char="●"/>
              <a:defRPr/>
            </a:lvl7pPr>
            <a:lvl8pPr indent="-298450" lvl="7" marL="3657600" algn="l">
              <a:lnSpc>
                <a:spcPct val="115000"/>
              </a:lnSpc>
              <a:spcBef>
                <a:spcPts val="0"/>
              </a:spcBef>
              <a:spcAft>
                <a:spcPts val="0"/>
              </a:spcAft>
              <a:buSzPts val="1100"/>
              <a:buChar char="○"/>
              <a:defRPr/>
            </a:lvl8pPr>
            <a:lvl9pPr indent="-298450" lvl="8" marL="4114800" algn="l">
              <a:lnSpc>
                <a:spcPct val="115000"/>
              </a:lnSpc>
              <a:spcBef>
                <a:spcPts val="0"/>
              </a:spcBef>
              <a:spcAft>
                <a:spcPts val="0"/>
              </a:spcAft>
              <a:buSzPts val="1100"/>
              <a:buChar char="■"/>
              <a:defRPr/>
            </a:lvl9pPr>
          </a:lstStyle>
          <a:p/>
        </p:txBody>
      </p:sp>
      <p:sp>
        <p:nvSpPr>
          <p:cNvPr id="220" name="Google Shape;220;p71"/>
          <p:cNvSpPr txBox="1"/>
          <p:nvPr>
            <p:ph idx="12" type="sldNum"/>
          </p:nvPr>
        </p:nvSpPr>
        <p:spPr>
          <a:xfrm>
            <a:off x="8536302" y="4749851"/>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Lato"/>
                <a:ea typeface="Lato"/>
                <a:cs typeface="Lato"/>
                <a:sym typeface="Lato"/>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Lato"/>
                <a:ea typeface="Lato"/>
                <a:cs typeface="Lato"/>
                <a:sym typeface="Lato"/>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Lato"/>
                <a:ea typeface="Lato"/>
                <a:cs typeface="Lato"/>
                <a:sym typeface="Lato"/>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Lato"/>
                <a:ea typeface="Lato"/>
                <a:cs typeface="Lato"/>
                <a:sym typeface="Lato"/>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Lato"/>
                <a:ea typeface="Lato"/>
                <a:cs typeface="Lato"/>
                <a:sym typeface="Lato"/>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Lato"/>
                <a:ea typeface="Lato"/>
                <a:cs typeface="Lato"/>
                <a:sym typeface="Lato"/>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Lato"/>
                <a:ea typeface="Lato"/>
                <a:cs typeface="Lato"/>
                <a:sym typeface="Lato"/>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Lato"/>
                <a:ea typeface="Lato"/>
                <a:cs typeface="Lato"/>
                <a:sym typeface="Lato"/>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Lato"/>
                <a:ea typeface="Lato"/>
                <a:cs typeface="Lato"/>
                <a:sym typeface="Lato"/>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21" name="Shape 221"/>
        <p:cNvGrpSpPr/>
        <p:nvPr/>
      </p:nvGrpSpPr>
      <p:grpSpPr>
        <a:xfrm>
          <a:off x="0" y="0"/>
          <a:ext cx="0" cy="0"/>
          <a:chOff x="0" y="0"/>
          <a:chExt cx="0" cy="0"/>
        </a:xfrm>
      </p:grpSpPr>
      <p:sp>
        <p:nvSpPr>
          <p:cNvPr id="222" name="Google Shape;222;p72"/>
          <p:cNvSpPr/>
          <p:nvPr/>
        </p:nvSpPr>
        <p:spPr>
          <a:xfrm>
            <a:off x="0" y="0"/>
            <a:ext cx="9144000" cy="487800"/>
          </a:xfrm>
          <a:prstGeom prst="rect">
            <a:avLst/>
          </a:pr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223" name="Google Shape;223;p72"/>
          <p:cNvGrpSpPr/>
          <p:nvPr/>
        </p:nvGrpSpPr>
        <p:grpSpPr>
          <a:xfrm>
            <a:off x="830392" y="1191256"/>
            <a:ext cx="745763" cy="45826"/>
            <a:chOff x="4580561" y="2589004"/>
            <a:chExt cx="1064464" cy="25200"/>
          </a:xfrm>
        </p:grpSpPr>
        <p:sp>
          <p:nvSpPr>
            <p:cNvPr id="224" name="Google Shape;224;p72"/>
            <p:cNvSpPr/>
            <p:nvPr/>
          </p:nvSpPr>
          <p:spPr>
            <a:xfrm rot="-5400000">
              <a:off x="5366325" y="2335504"/>
              <a:ext cx="25200" cy="532200"/>
            </a:xfrm>
            <a:prstGeom prst="rect">
              <a:avLst/>
            </a:pr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25" name="Google Shape;225;p72"/>
            <p:cNvSpPr/>
            <p:nvPr/>
          </p:nvSpPr>
          <p:spPr>
            <a:xfrm rot="-5400000">
              <a:off x="4836311" y="2333254"/>
              <a:ext cx="25200" cy="536700"/>
            </a:xfrm>
            <a:prstGeom prst="rect">
              <a:avLst/>
            </a:pr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226" name="Google Shape;226;p72"/>
          <p:cNvSpPr txBox="1"/>
          <p:nvPr>
            <p:ph type="title"/>
          </p:nvPr>
        </p:nvSpPr>
        <p:spPr>
          <a:xfrm>
            <a:off x="729450" y="1318650"/>
            <a:ext cx="7688400" cy="535200"/>
          </a:xfrm>
          <a:prstGeom prst="rect">
            <a:avLst/>
          </a:prstGeom>
          <a:noFill/>
          <a:ln>
            <a:noFill/>
          </a:ln>
        </p:spPr>
        <p:txBody>
          <a:bodyPr anchorCtr="0" anchor="t" bIns="91425" lIns="91425" spcFirstLastPara="1" rIns="91425" wrap="square" tIns="91425">
            <a:normAutofit/>
          </a:bodyPr>
          <a:lstStyle>
            <a:lvl1pPr lvl="0" algn="l">
              <a:lnSpc>
                <a:spcPct val="100000"/>
              </a:lnSpc>
              <a:spcBef>
                <a:spcPts val="0"/>
              </a:spcBef>
              <a:spcAft>
                <a:spcPts val="0"/>
              </a:spcAft>
              <a:buSzPts val="2600"/>
              <a:buNone/>
              <a:defRPr sz="2600"/>
            </a:lvl1pPr>
            <a:lvl2pPr lvl="1" algn="l">
              <a:lnSpc>
                <a:spcPct val="100000"/>
              </a:lnSpc>
              <a:spcBef>
                <a:spcPts val="0"/>
              </a:spcBef>
              <a:spcAft>
                <a:spcPts val="0"/>
              </a:spcAft>
              <a:buSzPts val="2600"/>
              <a:buNone/>
              <a:defRPr sz="2600"/>
            </a:lvl2pPr>
            <a:lvl3pPr lvl="2" algn="l">
              <a:lnSpc>
                <a:spcPct val="100000"/>
              </a:lnSpc>
              <a:spcBef>
                <a:spcPts val="0"/>
              </a:spcBef>
              <a:spcAft>
                <a:spcPts val="0"/>
              </a:spcAft>
              <a:buSzPts val="2600"/>
              <a:buNone/>
              <a:defRPr sz="2600"/>
            </a:lvl3pPr>
            <a:lvl4pPr lvl="3" algn="l">
              <a:lnSpc>
                <a:spcPct val="100000"/>
              </a:lnSpc>
              <a:spcBef>
                <a:spcPts val="0"/>
              </a:spcBef>
              <a:spcAft>
                <a:spcPts val="0"/>
              </a:spcAft>
              <a:buSzPts val="2600"/>
              <a:buNone/>
              <a:defRPr sz="2600"/>
            </a:lvl4pPr>
            <a:lvl5pPr lvl="4" algn="l">
              <a:lnSpc>
                <a:spcPct val="100000"/>
              </a:lnSpc>
              <a:spcBef>
                <a:spcPts val="0"/>
              </a:spcBef>
              <a:spcAft>
                <a:spcPts val="0"/>
              </a:spcAft>
              <a:buSzPts val="2600"/>
              <a:buNone/>
              <a:defRPr sz="2600"/>
            </a:lvl5pPr>
            <a:lvl6pPr lvl="5" algn="l">
              <a:lnSpc>
                <a:spcPct val="100000"/>
              </a:lnSpc>
              <a:spcBef>
                <a:spcPts val="0"/>
              </a:spcBef>
              <a:spcAft>
                <a:spcPts val="0"/>
              </a:spcAft>
              <a:buSzPts val="2600"/>
              <a:buNone/>
              <a:defRPr sz="2600"/>
            </a:lvl6pPr>
            <a:lvl7pPr lvl="6" algn="l">
              <a:lnSpc>
                <a:spcPct val="100000"/>
              </a:lnSpc>
              <a:spcBef>
                <a:spcPts val="0"/>
              </a:spcBef>
              <a:spcAft>
                <a:spcPts val="0"/>
              </a:spcAft>
              <a:buSzPts val="2600"/>
              <a:buNone/>
              <a:defRPr sz="2600"/>
            </a:lvl7pPr>
            <a:lvl8pPr lvl="7" algn="l">
              <a:lnSpc>
                <a:spcPct val="100000"/>
              </a:lnSpc>
              <a:spcBef>
                <a:spcPts val="0"/>
              </a:spcBef>
              <a:spcAft>
                <a:spcPts val="0"/>
              </a:spcAft>
              <a:buSzPts val="2600"/>
              <a:buNone/>
              <a:defRPr sz="2600"/>
            </a:lvl8pPr>
            <a:lvl9pPr lvl="8" algn="l">
              <a:lnSpc>
                <a:spcPct val="100000"/>
              </a:lnSpc>
              <a:spcBef>
                <a:spcPts val="0"/>
              </a:spcBef>
              <a:spcAft>
                <a:spcPts val="0"/>
              </a:spcAft>
              <a:buSzPts val="2600"/>
              <a:buNone/>
              <a:defRPr sz="2600"/>
            </a:lvl9pPr>
          </a:lstStyle>
          <a:p/>
        </p:txBody>
      </p:sp>
      <p:sp>
        <p:nvSpPr>
          <p:cNvPr id="227" name="Google Shape;227;p72"/>
          <p:cNvSpPr txBox="1"/>
          <p:nvPr>
            <p:ph idx="12" type="sldNum"/>
          </p:nvPr>
        </p:nvSpPr>
        <p:spPr>
          <a:xfrm>
            <a:off x="8536302" y="4749851"/>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Lato"/>
                <a:ea typeface="Lato"/>
                <a:cs typeface="Lato"/>
                <a:sym typeface="Lato"/>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Lato"/>
                <a:ea typeface="Lato"/>
                <a:cs typeface="Lato"/>
                <a:sym typeface="Lato"/>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Lato"/>
                <a:ea typeface="Lato"/>
                <a:cs typeface="Lato"/>
                <a:sym typeface="Lato"/>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Lato"/>
                <a:ea typeface="Lato"/>
                <a:cs typeface="Lato"/>
                <a:sym typeface="Lato"/>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Lato"/>
                <a:ea typeface="Lato"/>
                <a:cs typeface="Lato"/>
                <a:sym typeface="Lato"/>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Lato"/>
                <a:ea typeface="Lato"/>
                <a:cs typeface="Lato"/>
                <a:sym typeface="Lato"/>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Lato"/>
                <a:ea typeface="Lato"/>
                <a:cs typeface="Lato"/>
                <a:sym typeface="Lato"/>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Lato"/>
                <a:ea typeface="Lato"/>
                <a:cs typeface="Lato"/>
                <a:sym typeface="Lato"/>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Lato"/>
                <a:ea typeface="Lato"/>
                <a:cs typeface="Lato"/>
                <a:sym typeface="Lato"/>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spTree>
      <p:nvGrpSpPr>
        <p:cNvPr id="228" name="Shape 228"/>
        <p:cNvGrpSpPr/>
        <p:nvPr/>
      </p:nvGrpSpPr>
      <p:grpSpPr>
        <a:xfrm>
          <a:off x="0" y="0"/>
          <a:ext cx="0" cy="0"/>
          <a:chOff x="0" y="0"/>
          <a:chExt cx="0" cy="0"/>
        </a:xfrm>
      </p:grpSpPr>
      <p:sp>
        <p:nvSpPr>
          <p:cNvPr id="229" name="Google Shape;229;p73"/>
          <p:cNvSpPr/>
          <p:nvPr/>
        </p:nvSpPr>
        <p:spPr>
          <a:xfrm>
            <a:off x="0" y="0"/>
            <a:ext cx="9144000" cy="487800"/>
          </a:xfrm>
          <a:prstGeom prst="rect">
            <a:avLst/>
          </a:pr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230" name="Google Shape;230;p73"/>
          <p:cNvGrpSpPr/>
          <p:nvPr/>
        </p:nvGrpSpPr>
        <p:grpSpPr>
          <a:xfrm>
            <a:off x="830392" y="1191256"/>
            <a:ext cx="745763" cy="45826"/>
            <a:chOff x="4580561" y="2589004"/>
            <a:chExt cx="1064464" cy="25200"/>
          </a:xfrm>
        </p:grpSpPr>
        <p:sp>
          <p:nvSpPr>
            <p:cNvPr id="231" name="Google Shape;231;p73"/>
            <p:cNvSpPr/>
            <p:nvPr/>
          </p:nvSpPr>
          <p:spPr>
            <a:xfrm rot="-5400000">
              <a:off x="5366325" y="2335504"/>
              <a:ext cx="25200" cy="532200"/>
            </a:xfrm>
            <a:prstGeom prst="rect">
              <a:avLst/>
            </a:pr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32" name="Google Shape;232;p73"/>
            <p:cNvSpPr/>
            <p:nvPr/>
          </p:nvSpPr>
          <p:spPr>
            <a:xfrm rot="-5400000">
              <a:off x="4836311" y="2333254"/>
              <a:ext cx="25200" cy="536700"/>
            </a:xfrm>
            <a:prstGeom prst="rect">
              <a:avLst/>
            </a:pr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233" name="Google Shape;233;p73"/>
          <p:cNvSpPr txBox="1"/>
          <p:nvPr>
            <p:ph type="title"/>
          </p:nvPr>
        </p:nvSpPr>
        <p:spPr>
          <a:xfrm>
            <a:off x="730000" y="1318650"/>
            <a:ext cx="3300900" cy="1381500"/>
          </a:xfrm>
          <a:prstGeom prst="rect">
            <a:avLst/>
          </a:prstGeom>
          <a:noFill/>
          <a:ln>
            <a:noFill/>
          </a:ln>
        </p:spPr>
        <p:txBody>
          <a:bodyPr anchorCtr="0" anchor="t" bIns="91425" lIns="91425" spcFirstLastPara="1" rIns="91425" wrap="square" tIns="91425">
            <a:normAutofit/>
          </a:bodyPr>
          <a:lstStyle>
            <a:lvl1pPr lvl="0" algn="l">
              <a:lnSpc>
                <a:spcPct val="100000"/>
              </a:lnSpc>
              <a:spcBef>
                <a:spcPts val="0"/>
              </a:spcBef>
              <a:spcAft>
                <a:spcPts val="0"/>
              </a:spcAft>
              <a:buSzPts val="2600"/>
              <a:buNone/>
              <a:defRPr sz="2600"/>
            </a:lvl1pPr>
            <a:lvl2pPr lvl="1" algn="l">
              <a:lnSpc>
                <a:spcPct val="100000"/>
              </a:lnSpc>
              <a:spcBef>
                <a:spcPts val="0"/>
              </a:spcBef>
              <a:spcAft>
                <a:spcPts val="0"/>
              </a:spcAft>
              <a:buSzPts val="2600"/>
              <a:buNone/>
              <a:defRPr sz="2600"/>
            </a:lvl2pPr>
            <a:lvl3pPr lvl="2" algn="l">
              <a:lnSpc>
                <a:spcPct val="100000"/>
              </a:lnSpc>
              <a:spcBef>
                <a:spcPts val="0"/>
              </a:spcBef>
              <a:spcAft>
                <a:spcPts val="0"/>
              </a:spcAft>
              <a:buSzPts val="2600"/>
              <a:buNone/>
              <a:defRPr sz="2600"/>
            </a:lvl3pPr>
            <a:lvl4pPr lvl="3" algn="l">
              <a:lnSpc>
                <a:spcPct val="100000"/>
              </a:lnSpc>
              <a:spcBef>
                <a:spcPts val="0"/>
              </a:spcBef>
              <a:spcAft>
                <a:spcPts val="0"/>
              </a:spcAft>
              <a:buSzPts val="2600"/>
              <a:buNone/>
              <a:defRPr sz="2600"/>
            </a:lvl4pPr>
            <a:lvl5pPr lvl="4" algn="l">
              <a:lnSpc>
                <a:spcPct val="100000"/>
              </a:lnSpc>
              <a:spcBef>
                <a:spcPts val="0"/>
              </a:spcBef>
              <a:spcAft>
                <a:spcPts val="0"/>
              </a:spcAft>
              <a:buSzPts val="2600"/>
              <a:buNone/>
              <a:defRPr sz="2600"/>
            </a:lvl5pPr>
            <a:lvl6pPr lvl="5" algn="l">
              <a:lnSpc>
                <a:spcPct val="100000"/>
              </a:lnSpc>
              <a:spcBef>
                <a:spcPts val="0"/>
              </a:spcBef>
              <a:spcAft>
                <a:spcPts val="0"/>
              </a:spcAft>
              <a:buSzPts val="2600"/>
              <a:buNone/>
              <a:defRPr sz="2600"/>
            </a:lvl6pPr>
            <a:lvl7pPr lvl="6" algn="l">
              <a:lnSpc>
                <a:spcPct val="100000"/>
              </a:lnSpc>
              <a:spcBef>
                <a:spcPts val="0"/>
              </a:spcBef>
              <a:spcAft>
                <a:spcPts val="0"/>
              </a:spcAft>
              <a:buSzPts val="2600"/>
              <a:buNone/>
              <a:defRPr sz="2600"/>
            </a:lvl7pPr>
            <a:lvl8pPr lvl="7" algn="l">
              <a:lnSpc>
                <a:spcPct val="100000"/>
              </a:lnSpc>
              <a:spcBef>
                <a:spcPts val="0"/>
              </a:spcBef>
              <a:spcAft>
                <a:spcPts val="0"/>
              </a:spcAft>
              <a:buSzPts val="2600"/>
              <a:buNone/>
              <a:defRPr sz="2600"/>
            </a:lvl8pPr>
            <a:lvl9pPr lvl="8" algn="l">
              <a:lnSpc>
                <a:spcPct val="100000"/>
              </a:lnSpc>
              <a:spcBef>
                <a:spcPts val="0"/>
              </a:spcBef>
              <a:spcAft>
                <a:spcPts val="0"/>
              </a:spcAft>
              <a:buSzPts val="2600"/>
              <a:buNone/>
              <a:defRPr sz="2600"/>
            </a:lvl9pPr>
          </a:lstStyle>
          <a:p/>
        </p:txBody>
      </p:sp>
      <p:sp>
        <p:nvSpPr>
          <p:cNvPr id="234" name="Google Shape;234;p73"/>
          <p:cNvSpPr txBox="1"/>
          <p:nvPr>
            <p:ph idx="1" type="body"/>
          </p:nvPr>
        </p:nvSpPr>
        <p:spPr>
          <a:xfrm>
            <a:off x="721225" y="2781725"/>
            <a:ext cx="3300900" cy="1597500"/>
          </a:xfrm>
          <a:prstGeom prst="rect">
            <a:avLst/>
          </a:prstGeom>
          <a:noFill/>
          <a:ln>
            <a:noFill/>
          </a:ln>
        </p:spPr>
        <p:txBody>
          <a:bodyPr anchorCtr="0" anchor="t" bIns="91425" lIns="91425" spcFirstLastPara="1" rIns="91425" wrap="square" tIns="91425">
            <a:normAutofit/>
          </a:bodyPr>
          <a:lstStyle>
            <a:lvl1pPr indent="-311150" lvl="0" marL="457200" algn="l">
              <a:lnSpc>
                <a:spcPct val="115000"/>
              </a:lnSpc>
              <a:spcBef>
                <a:spcPts val="0"/>
              </a:spcBef>
              <a:spcAft>
                <a:spcPts val="0"/>
              </a:spcAft>
              <a:buSzPts val="1300"/>
              <a:buChar char="●"/>
              <a:defRPr/>
            </a:lvl1pPr>
            <a:lvl2pPr indent="-298450" lvl="1" marL="914400" algn="l">
              <a:lnSpc>
                <a:spcPct val="115000"/>
              </a:lnSpc>
              <a:spcBef>
                <a:spcPts val="0"/>
              </a:spcBef>
              <a:spcAft>
                <a:spcPts val="0"/>
              </a:spcAft>
              <a:buSzPts val="1100"/>
              <a:buChar char="○"/>
              <a:defRPr/>
            </a:lvl2pPr>
            <a:lvl3pPr indent="-298450" lvl="2" marL="1371600" algn="l">
              <a:lnSpc>
                <a:spcPct val="115000"/>
              </a:lnSpc>
              <a:spcBef>
                <a:spcPts val="0"/>
              </a:spcBef>
              <a:spcAft>
                <a:spcPts val="0"/>
              </a:spcAft>
              <a:buSzPts val="1100"/>
              <a:buChar char="■"/>
              <a:defRPr/>
            </a:lvl3pPr>
            <a:lvl4pPr indent="-298450" lvl="3" marL="1828800" algn="l">
              <a:lnSpc>
                <a:spcPct val="115000"/>
              </a:lnSpc>
              <a:spcBef>
                <a:spcPts val="0"/>
              </a:spcBef>
              <a:spcAft>
                <a:spcPts val="0"/>
              </a:spcAft>
              <a:buSzPts val="1100"/>
              <a:buChar char="●"/>
              <a:defRPr/>
            </a:lvl4pPr>
            <a:lvl5pPr indent="-298450" lvl="4" marL="2286000" algn="l">
              <a:lnSpc>
                <a:spcPct val="115000"/>
              </a:lnSpc>
              <a:spcBef>
                <a:spcPts val="0"/>
              </a:spcBef>
              <a:spcAft>
                <a:spcPts val="0"/>
              </a:spcAft>
              <a:buSzPts val="1100"/>
              <a:buChar char="○"/>
              <a:defRPr/>
            </a:lvl5pPr>
            <a:lvl6pPr indent="-298450" lvl="5" marL="2743200" algn="l">
              <a:lnSpc>
                <a:spcPct val="115000"/>
              </a:lnSpc>
              <a:spcBef>
                <a:spcPts val="0"/>
              </a:spcBef>
              <a:spcAft>
                <a:spcPts val="0"/>
              </a:spcAft>
              <a:buSzPts val="1100"/>
              <a:buChar char="■"/>
              <a:defRPr/>
            </a:lvl6pPr>
            <a:lvl7pPr indent="-298450" lvl="6" marL="3200400" algn="l">
              <a:lnSpc>
                <a:spcPct val="115000"/>
              </a:lnSpc>
              <a:spcBef>
                <a:spcPts val="0"/>
              </a:spcBef>
              <a:spcAft>
                <a:spcPts val="0"/>
              </a:spcAft>
              <a:buSzPts val="1100"/>
              <a:buChar char="●"/>
              <a:defRPr/>
            </a:lvl7pPr>
            <a:lvl8pPr indent="-298450" lvl="7" marL="3657600" algn="l">
              <a:lnSpc>
                <a:spcPct val="115000"/>
              </a:lnSpc>
              <a:spcBef>
                <a:spcPts val="0"/>
              </a:spcBef>
              <a:spcAft>
                <a:spcPts val="0"/>
              </a:spcAft>
              <a:buSzPts val="1100"/>
              <a:buChar char="○"/>
              <a:defRPr/>
            </a:lvl8pPr>
            <a:lvl9pPr indent="-298450" lvl="8" marL="4114800" algn="l">
              <a:lnSpc>
                <a:spcPct val="115000"/>
              </a:lnSpc>
              <a:spcBef>
                <a:spcPts val="0"/>
              </a:spcBef>
              <a:spcAft>
                <a:spcPts val="0"/>
              </a:spcAft>
              <a:buSzPts val="1100"/>
              <a:buChar char="■"/>
              <a:defRPr/>
            </a:lvl9pPr>
          </a:lstStyle>
          <a:p/>
        </p:txBody>
      </p:sp>
      <p:sp>
        <p:nvSpPr>
          <p:cNvPr id="235" name="Google Shape;235;p73"/>
          <p:cNvSpPr txBox="1"/>
          <p:nvPr>
            <p:ph idx="12" type="sldNum"/>
          </p:nvPr>
        </p:nvSpPr>
        <p:spPr>
          <a:xfrm>
            <a:off x="8536302" y="4749851"/>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Lato"/>
                <a:ea typeface="Lato"/>
                <a:cs typeface="Lato"/>
                <a:sym typeface="Lato"/>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Lato"/>
                <a:ea typeface="Lato"/>
                <a:cs typeface="Lato"/>
                <a:sym typeface="Lato"/>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Lato"/>
                <a:ea typeface="Lato"/>
                <a:cs typeface="Lato"/>
                <a:sym typeface="Lato"/>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Lato"/>
                <a:ea typeface="Lato"/>
                <a:cs typeface="Lato"/>
                <a:sym typeface="Lato"/>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Lato"/>
                <a:ea typeface="Lato"/>
                <a:cs typeface="Lato"/>
                <a:sym typeface="Lato"/>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Lato"/>
                <a:ea typeface="Lato"/>
                <a:cs typeface="Lato"/>
                <a:sym typeface="Lato"/>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Lato"/>
                <a:ea typeface="Lato"/>
                <a:cs typeface="Lato"/>
                <a:sym typeface="Lato"/>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Lato"/>
                <a:ea typeface="Lato"/>
                <a:cs typeface="Lato"/>
                <a:sym typeface="Lato"/>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Lato"/>
                <a:ea typeface="Lato"/>
                <a:cs typeface="Lato"/>
                <a:sym typeface="Lato"/>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bg>
      <p:bgPr>
        <a:solidFill>
          <a:schemeClr val="accent3"/>
        </a:solidFill>
      </p:bgPr>
    </p:bg>
    <p:spTree>
      <p:nvGrpSpPr>
        <p:cNvPr id="236" name="Shape 236"/>
        <p:cNvGrpSpPr/>
        <p:nvPr/>
      </p:nvGrpSpPr>
      <p:grpSpPr>
        <a:xfrm>
          <a:off x="0" y="0"/>
          <a:ext cx="0" cy="0"/>
          <a:chOff x="0" y="0"/>
          <a:chExt cx="0" cy="0"/>
        </a:xfrm>
      </p:grpSpPr>
      <p:grpSp>
        <p:nvGrpSpPr>
          <p:cNvPr id="237" name="Google Shape;237;p74"/>
          <p:cNvGrpSpPr/>
          <p:nvPr/>
        </p:nvGrpSpPr>
        <p:grpSpPr>
          <a:xfrm>
            <a:off x="830392" y="4169130"/>
            <a:ext cx="745763" cy="45826"/>
            <a:chOff x="4580561" y="2589004"/>
            <a:chExt cx="1064464" cy="25200"/>
          </a:xfrm>
        </p:grpSpPr>
        <p:sp>
          <p:nvSpPr>
            <p:cNvPr id="238" name="Google Shape;238;p74"/>
            <p:cNvSpPr/>
            <p:nvPr/>
          </p:nvSpPr>
          <p:spPr>
            <a:xfrm rot="-5400000">
              <a:off x="5366325" y="2335504"/>
              <a:ext cx="25200" cy="532200"/>
            </a:xfrm>
            <a:prstGeom prst="rect">
              <a:avLst/>
            </a:pr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39" name="Google Shape;239;p74"/>
            <p:cNvSpPr/>
            <p:nvPr/>
          </p:nvSpPr>
          <p:spPr>
            <a:xfrm rot="-5400000">
              <a:off x="4836311" y="2333254"/>
              <a:ext cx="25200" cy="536700"/>
            </a:xfrm>
            <a:prstGeom prst="rect">
              <a:avLst/>
            </a:pr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240" name="Google Shape;240;p74"/>
          <p:cNvSpPr txBox="1"/>
          <p:nvPr>
            <p:ph type="title"/>
          </p:nvPr>
        </p:nvSpPr>
        <p:spPr>
          <a:xfrm>
            <a:off x="729450" y="864300"/>
            <a:ext cx="7021200" cy="2985000"/>
          </a:xfrm>
          <a:prstGeom prst="rect">
            <a:avLst/>
          </a:prstGeom>
          <a:noFill/>
          <a:ln>
            <a:noFill/>
          </a:ln>
        </p:spPr>
        <p:txBody>
          <a:bodyPr anchorCtr="0" anchor="ctr" bIns="91425" lIns="91425" spcFirstLastPara="1" rIns="91425" wrap="square" tIns="91425">
            <a:normAutofit/>
          </a:bodyPr>
          <a:lstStyle>
            <a:lvl1pPr lvl="0" algn="l">
              <a:lnSpc>
                <a:spcPct val="100000"/>
              </a:lnSpc>
              <a:spcBef>
                <a:spcPts val="0"/>
              </a:spcBef>
              <a:spcAft>
                <a:spcPts val="0"/>
              </a:spcAft>
              <a:buClr>
                <a:schemeClr val="lt1"/>
              </a:buClr>
              <a:buSzPts val="3600"/>
              <a:buNone/>
              <a:defRPr sz="3600">
                <a:solidFill>
                  <a:schemeClr val="lt1"/>
                </a:solidFill>
              </a:defRPr>
            </a:lvl1pPr>
            <a:lvl2pPr lvl="1" algn="l">
              <a:lnSpc>
                <a:spcPct val="100000"/>
              </a:lnSpc>
              <a:spcBef>
                <a:spcPts val="0"/>
              </a:spcBef>
              <a:spcAft>
                <a:spcPts val="0"/>
              </a:spcAft>
              <a:buClr>
                <a:schemeClr val="lt1"/>
              </a:buClr>
              <a:buSzPts val="3600"/>
              <a:buNone/>
              <a:defRPr sz="3600">
                <a:solidFill>
                  <a:schemeClr val="lt1"/>
                </a:solidFill>
              </a:defRPr>
            </a:lvl2pPr>
            <a:lvl3pPr lvl="2" algn="l">
              <a:lnSpc>
                <a:spcPct val="100000"/>
              </a:lnSpc>
              <a:spcBef>
                <a:spcPts val="0"/>
              </a:spcBef>
              <a:spcAft>
                <a:spcPts val="0"/>
              </a:spcAft>
              <a:buClr>
                <a:schemeClr val="lt1"/>
              </a:buClr>
              <a:buSzPts val="3600"/>
              <a:buNone/>
              <a:defRPr sz="3600">
                <a:solidFill>
                  <a:schemeClr val="lt1"/>
                </a:solidFill>
              </a:defRPr>
            </a:lvl3pPr>
            <a:lvl4pPr lvl="3" algn="l">
              <a:lnSpc>
                <a:spcPct val="100000"/>
              </a:lnSpc>
              <a:spcBef>
                <a:spcPts val="0"/>
              </a:spcBef>
              <a:spcAft>
                <a:spcPts val="0"/>
              </a:spcAft>
              <a:buClr>
                <a:schemeClr val="lt1"/>
              </a:buClr>
              <a:buSzPts val="3600"/>
              <a:buNone/>
              <a:defRPr sz="3600">
                <a:solidFill>
                  <a:schemeClr val="lt1"/>
                </a:solidFill>
              </a:defRPr>
            </a:lvl4pPr>
            <a:lvl5pPr lvl="4" algn="l">
              <a:lnSpc>
                <a:spcPct val="100000"/>
              </a:lnSpc>
              <a:spcBef>
                <a:spcPts val="0"/>
              </a:spcBef>
              <a:spcAft>
                <a:spcPts val="0"/>
              </a:spcAft>
              <a:buClr>
                <a:schemeClr val="lt1"/>
              </a:buClr>
              <a:buSzPts val="3600"/>
              <a:buNone/>
              <a:defRPr sz="3600">
                <a:solidFill>
                  <a:schemeClr val="lt1"/>
                </a:solidFill>
              </a:defRPr>
            </a:lvl5pPr>
            <a:lvl6pPr lvl="5" algn="l">
              <a:lnSpc>
                <a:spcPct val="100000"/>
              </a:lnSpc>
              <a:spcBef>
                <a:spcPts val="0"/>
              </a:spcBef>
              <a:spcAft>
                <a:spcPts val="0"/>
              </a:spcAft>
              <a:buClr>
                <a:schemeClr val="lt1"/>
              </a:buClr>
              <a:buSzPts val="3600"/>
              <a:buNone/>
              <a:defRPr sz="3600">
                <a:solidFill>
                  <a:schemeClr val="lt1"/>
                </a:solidFill>
              </a:defRPr>
            </a:lvl6pPr>
            <a:lvl7pPr lvl="6" algn="l">
              <a:lnSpc>
                <a:spcPct val="100000"/>
              </a:lnSpc>
              <a:spcBef>
                <a:spcPts val="0"/>
              </a:spcBef>
              <a:spcAft>
                <a:spcPts val="0"/>
              </a:spcAft>
              <a:buClr>
                <a:schemeClr val="lt1"/>
              </a:buClr>
              <a:buSzPts val="3600"/>
              <a:buNone/>
              <a:defRPr sz="3600">
                <a:solidFill>
                  <a:schemeClr val="lt1"/>
                </a:solidFill>
              </a:defRPr>
            </a:lvl7pPr>
            <a:lvl8pPr lvl="7" algn="l">
              <a:lnSpc>
                <a:spcPct val="100000"/>
              </a:lnSpc>
              <a:spcBef>
                <a:spcPts val="0"/>
              </a:spcBef>
              <a:spcAft>
                <a:spcPts val="0"/>
              </a:spcAft>
              <a:buClr>
                <a:schemeClr val="lt1"/>
              </a:buClr>
              <a:buSzPts val="3600"/>
              <a:buNone/>
              <a:defRPr sz="3600">
                <a:solidFill>
                  <a:schemeClr val="lt1"/>
                </a:solidFill>
              </a:defRPr>
            </a:lvl8pPr>
            <a:lvl9pPr lvl="8" algn="l">
              <a:lnSpc>
                <a:spcPct val="100000"/>
              </a:lnSpc>
              <a:spcBef>
                <a:spcPts val="0"/>
              </a:spcBef>
              <a:spcAft>
                <a:spcPts val="0"/>
              </a:spcAft>
              <a:buClr>
                <a:schemeClr val="lt1"/>
              </a:buClr>
              <a:buSzPts val="3600"/>
              <a:buNone/>
              <a:defRPr sz="3600">
                <a:solidFill>
                  <a:schemeClr val="lt1"/>
                </a:solidFill>
              </a:defRPr>
            </a:lvl9pPr>
          </a:lstStyle>
          <a:p/>
        </p:txBody>
      </p:sp>
      <p:sp>
        <p:nvSpPr>
          <p:cNvPr id="241" name="Google Shape;241;p74"/>
          <p:cNvSpPr txBox="1"/>
          <p:nvPr>
            <p:ph idx="12" type="sldNum"/>
          </p:nvPr>
        </p:nvSpPr>
        <p:spPr>
          <a:xfrm>
            <a:off x="8536302" y="4749851"/>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Lato"/>
                <a:ea typeface="Lato"/>
                <a:cs typeface="Lato"/>
                <a:sym typeface="Lato"/>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Lato"/>
                <a:ea typeface="Lato"/>
                <a:cs typeface="Lato"/>
                <a:sym typeface="Lato"/>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Lato"/>
                <a:ea typeface="Lato"/>
                <a:cs typeface="Lato"/>
                <a:sym typeface="Lato"/>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Lato"/>
                <a:ea typeface="Lato"/>
                <a:cs typeface="Lato"/>
                <a:sym typeface="Lato"/>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Lato"/>
                <a:ea typeface="Lato"/>
                <a:cs typeface="Lato"/>
                <a:sym typeface="Lato"/>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Lato"/>
                <a:ea typeface="Lato"/>
                <a:cs typeface="Lato"/>
                <a:sym typeface="Lato"/>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Lato"/>
                <a:ea typeface="Lato"/>
                <a:cs typeface="Lato"/>
                <a:sym typeface="Lato"/>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Lato"/>
                <a:ea typeface="Lato"/>
                <a:cs typeface="Lato"/>
                <a:sym typeface="Lato"/>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Lato"/>
                <a:ea typeface="Lato"/>
                <a:cs typeface="Lato"/>
                <a:sym typeface="Lato"/>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spTree>
      <p:nvGrpSpPr>
        <p:cNvPr id="242" name="Shape 242"/>
        <p:cNvGrpSpPr/>
        <p:nvPr/>
      </p:nvGrpSpPr>
      <p:grpSpPr>
        <a:xfrm>
          <a:off x="0" y="0"/>
          <a:ext cx="0" cy="0"/>
          <a:chOff x="0" y="0"/>
          <a:chExt cx="0" cy="0"/>
        </a:xfrm>
      </p:grpSpPr>
      <p:sp>
        <p:nvSpPr>
          <p:cNvPr id="243" name="Google Shape;243;p75"/>
          <p:cNvSpPr/>
          <p:nvPr/>
        </p:nvSpPr>
        <p:spPr>
          <a:xfrm>
            <a:off x="0" y="0"/>
            <a:ext cx="4572000" cy="5143500"/>
          </a:xfrm>
          <a:prstGeom prst="rect">
            <a:avLst/>
          </a:pr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244" name="Google Shape;244;p75"/>
          <p:cNvGrpSpPr/>
          <p:nvPr/>
        </p:nvGrpSpPr>
        <p:grpSpPr>
          <a:xfrm>
            <a:off x="830392" y="1191256"/>
            <a:ext cx="745763" cy="45826"/>
            <a:chOff x="4580561" y="2589004"/>
            <a:chExt cx="1064464" cy="25200"/>
          </a:xfrm>
        </p:grpSpPr>
        <p:sp>
          <p:nvSpPr>
            <p:cNvPr id="245" name="Google Shape;245;p75"/>
            <p:cNvSpPr/>
            <p:nvPr/>
          </p:nvSpPr>
          <p:spPr>
            <a:xfrm rot="-5400000">
              <a:off x="5366325" y="2335504"/>
              <a:ext cx="25200" cy="532200"/>
            </a:xfrm>
            <a:prstGeom prst="rect">
              <a:avLst/>
            </a:pr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46" name="Google Shape;246;p75"/>
            <p:cNvSpPr/>
            <p:nvPr/>
          </p:nvSpPr>
          <p:spPr>
            <a:xfrm rot="-5400000">
              <a:off x="4836311" y="2333254"/>
              <a:ext cx="25200" cy="536700"/>
            </a:xfrm>
            <a:prstGeom prst="rect">
              <a:avLst/>
            </a:pr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247" name="Google Shape;247;p75"/>
          <p:cNvSpPr txBox="1"/>
          <p:nvPr>
            <p:ph type="title"/>
          </p:nvPr>
        </p:nvSpPr>
        <p:spPr>
          <a:xfrm>
            <a:off x="730000" y="1318650"/>
            <a:ext cx="3300900" cy="1687200"/>
          </a:xfrm>
          <a:prstGeom prst="rect">
            <a:avLst/>
          </a:prstGeom>
          <a:noFill/>
          <a:ln>
            <a:noFill/>
          </a:ln>
        </p:spPr>
        <p:txBody>
          <a:bodyPr anchorCtr="0" anchor="t" bIns="91425" lIns="91425" spcFirstLastPara="1" rIns="91425" wrap="square" tIns="91425">
            <a:normAutofit/>
          </a:bodyPr>
          <a:lstStyle>
            <a:lvl1pPr lvl="0" algn="l">
              <a:lnSpc>
                <a:spcPct val="100000"/>
              </a:lnSpc>
              <a:spcBef>
                <a:spcPts val="0"/>
              </a:spcBef>
              <a:spcAft>
                <a:spcPts val="0"/>
              </a:spcAft>
              <a:buSzPts val="2600"/>
              <a:buNone/>
              <a:defRPr sz="2600"/>
            </a:lvl1pPr>
            <a:lvl2pPr lvl="1" algn="l">
              <a:lnSpc>
                <a:spcPct val="100000"/>
              </a:lnSpc>
              <a:spcBef>
                <a:spcPts val="0"/>
              </a:spcBef>
              <a:spcAft>
                <a:spcPts val="0"/>
              </a:spcAft>
              <a:buSzPts val="2600"/>
              <a:buNone/>
              <a:defRPr sz="2600"/>
            </a:lvl2pPr>
            <a:lvl3pPr lvl="2" algn="l">
              <a:lnSpc>
                <a:spcPct val="100000"/>
              </a:lnSpc>
              <a:spcBef>
                <a:spcPts val="0"/>
              </a:spcBef>
              <a:spcAft>
                <a:spcPts val="0"/>
              </a:spcAft>
              <a:buSzPts val="2600"/>
              <a:buNone/>
              <a:defRPr sz="2600"/>
            </a:lvl3pPr>
            <a:lvl4pPr lvl="3" algn="l">
              <a:lnSpc>
                <a:spcPct val="100000"/>
              </a:lnSpc>
              <a:spcBef>
                <a:spcPts val="0"/>
              </a:spcBef>
              <a:spcAft>
                <a:spcPts val="0"/>
              </a:spcAft>
              <a:buSzPts val="2600"/>
              <a:buNone/>
              <a:defRPr sz="2600"/>
            </a:lvl4pPr>
            <a:lvl5pPr lvl="4" algn="l">
              <a:lnSpc>
                <a:spcPct val="100000"/>
              </a:lnSpc>
              <a:spcBef>
                <a:spcPts val="0"/>
              </a:spcBef>
              <a:spcAft>
                <a:spcPts val="0"/>
              </a:spcAft>
              <a:buSzPts val="2600"/>
              <a:buNone/>
              <a:defRPr sz="2600"/>
            </a:lvl5pPr>
            <a:lvl6pPr lvl="5" algn="l">
              <a:lnSpc>
                <a:spcPct val="100000"/>
              </a:lnSpc>
              <a:spcBef>
                <a:spcPts val="0"/>
              </a:spcBef>
              <a:spcAft>
                <a:spcPts val="0"/>
              </a:spcAft>
              <a:buSzPts val="2600"/>
              <a:buNone/>
              <a:defRPr sz="2600"/>
            </a:lvl6pPr>
            <a:lvl7pPr lvl="6" algn="l">
              <a:lnSpc>
                <a:spcPct val="100000"/>
              </a:lnSpc>
              <a:spcBef>
                <a:spcPts val="0"/>
              </a:spcBef>
              <a:spcAft>
                <a:spcPts val="0"/>
              </a:spcAft>
              <a:buSzPts val="2600"/>
              <a:buNone/>
              <a:defRPr sz="2600"/>
            </a:lvl7pPr>
            <a:lvl8pPr lvl="7" algn="l">
              <a:lnSpc>
                <a:spcPct val="100000"/>
              </a:lnSpc>
              <a:spcBef>
                <a:spcPts val="0"/>
              </a:spcBef>
              <a:spcAft>
                <a:spcPts val="0"/>
              </a:spcAft>
              <a:buSzPts val="2600"/>
              <a:buNone/>
              <a:defRPr sz="2600"/>
            </a:lvl8pPr>
            <a:lvl9pPr lvl="8" algn="l">
              <a:lnSpc>
                <a:spcPct val="100000"/>
              </a:lnSpc>
              <a:spcBef>
                <a:spcPts val="0"/>
              </a:spcBef>
              <a:spcAft>
                <a:spcPts val="0"/>
              </a:spcAft>
              <a:buSzPts val="2600"/>
              <a:buNone/>
              <a:defRPr sz="2600"/>
            </a:lvl9pPr>
          </a:lstStyle>
          <a:p/>
        </p:txBody>
      </p:sp>
      <p:sp>
        <p:nvSpPr>
          <p:cNvPr id="248" name="Google Shape;248;p75"/>
          <p:cNvSpPr txBox="1"/>
          <p:nvPr>
            <p:ph idx="1" type="subTitle"/>
          </p:nvPr>
        </p:nvSpPr>
        <p:spPr>
          <a:xfrm>
            <a:off x="724950" y="3161525"/>
            <a:ext cx="3300900" cy="759000"/>
          </a:xfrm>
          <a:prstGeom prst="rect">
            <a:avLst/>
          </a:prstGeom>
          <a:noFill/>
          <a:ln>
            <a:noFill/>
          </a:ln>
        </p:spPr>
        <p:txBody>
          <a:bodyPr anchorCtr="0" anchor="t" bIns="91425" lIns="91425" spcFirstLastPara="1" rIns="91425" wrap="square" tIns="91425">
            <a:normAutofit/>
          </a:bodyPr>
          <a:lstStyle>
            <a:lvl1pPr lvl="0" algn="l">
              <a:lnSpc>
                <a:spcPct val="100000"/>
              </a:lnSpc>
              <a:spcBef>
                <a:spcPts val="0"/>
              </a:spcBef>
              <a:spcAft>
                <a:spcPts val="0"/>
              </a:spcAft>
              <a:buSzPts val="1600"/>
              <a:buNone/>
              <a:defRPr sz="1600"/>
            </a:lvl1pPr>
            <a:lvl2pPr lvl="1" algn="l">
              <a:lnSpc>
                <a:spcPct val="100000"/>
              </a:lnSpc>
              <a:spcBef>
                <a:spcPts val="0"/>
              </a:spcBef>
              <a:spcAft>
                <a:spcPts val="0"/>
              </a:spcAft>
              <a:buSzPts val="1600"/>
              <a:buNone/>
              <a:defRPr sz="1600"/>
            </a:lvl2pPr>
            <a:lvl3pPr lvl="2" algn="l">
              <a:lnSpc>
                <a:spcPct val="100000"/>
              </a:lnSpc>
              <a:spcBef>
                <a:spcPts val="0"/>
              </a:spcBef>
              <a:spcAft>
                <a:spcPts val="0"/>
              </a:spcAft>
              <a:buSzPts val="1600"/>
              <a:buNone/>
              <a:defRPr sz="1600"/>
            </a:lvl3pPr>
            <a:lvl4pPr lvl="3" algn="l">
              <a:lnSpc>
                <a:spcPct val="100000"/>
              </a:lnSpc>
              <a:spcBef>
                <a:spcPts val="0"/>
              </a:spcBef>
              <a:spcAft>
                <a:spcPts val="0"/>
              </a:spcAft>
              <a:buSzPts val="1600"/>
              <a:buNone/>
              <a:defRPr sz="1600"/>
            </a:lvl4pPr>
            <a:lvl5pPr lvl="4" algn="l">
              <a:lnSpc>
                <a:spcPct val="100000"/>
              </a:lnSpc>
              <a:spcBef>
                <a:spcPts val="0"/>
              </a:spcBef>
              <a:spcAft>
                <a:spcPts val="0"/>
              </a:spcAft>
              <a:buSzPts val="1600"/>
              <a:buNone/>
              <a:defRPr sz="1600"/>
            </a:lvl5pPr>
            <a:lvl6pPr lvl="5" algn="l">
              <a:lnSpc>
                <a:spcPct val="100000"/>
              </a:lnSpc>
              <a:spcBef>
                <a:spcPts val="0"/>
              </a:spcBef>
              <a:spcAft>
                <a:spcPts val="0"/>
              </a:spcAft>
              <a:buSzPts val="1600"/>
              <a:buNone/>
              <a:defRPr sz="1600"/>
            </a:lvl6pPr>
            <a:lvl7pPr lvl="6" algn="l">
              <a:lnSpc>
                <a:spcPct val="100000"/>
              </a:lnSpc>
              <a:spcBef>
                <a:spcPts val="0"/>
              </a:spcBef>
              <a:spcAft>
                <a:spcPts val="0"/>
              </a:spcAft>
              <a:buSzPts val="1600"/>
              <a:buNone/>
              <a:defRPr sz="1600"/>
            </a:lvl7pPr>
            <a:lvl8pPr lvl="7" algn="l">
              <a:lnSpc>
                <a:spcPct val="100000"/>
              </a:lnSpc>
              <a:spcBef>
                <a:spcPts val="0"/>
              </a:spcBef>
              <a:spcAft>
                <a:spcPts val="0"/>
              </a:spcAft>
              <a:buSzPts val="1600"/>
              <a:buNone/>
              <a:defRPr sz="1600"/>
            </a:lvl8pPr>
            <a:lvl9pPr lvl="8" algn="l">
              <a:lnSpc>
                <a:spcPct val="100000"/>
              </a:lnSpc>
              <a:spcBef>
                <a:spcPts val="0"/>
              </a:spcBef>
              <a:spcAft>
                <a:spcPts val="0"/>
              </a:spcAft>
              <a:buSzPts val="1600"/>
              <a:buNone/>
              <a:defRPr sz="1600"/>
            </a:lvl9pPr>
          </a:lstStyle>
          <a:p/>
        </p:txBody>
      </p:sp>
      <p:sp>
        <p:nvSpPr>
          <p:cNvPr id="249" name="Google Shape;249;p75"/>
          <p:cNvSpPr txBox="1"/>
          <p:nvPr>
            <p:ph idx="2" type="body"/>
          </p:nvPr>
        </p:nvSpPr>
        <p:spPr>
          <a:xfrm>
            <a:off x="5174225" y="1352625"/>
            <a:ext cx="3374400" cy="3025500"/>
          </a:xfrm>
          <a:prstGeom prst="rect">
            <a:avLst/>
          </a:prstGeom>
          <a:noFill/>
          <a:ln>
            <a:noFill/>
          </a:ln>
        </p:spPr>
        <p:txBody>
          <a:bodyPr anchorCtr="0" anchor="t" bIns="91425" lIns="91425" spcFirstLastPara="1" rIns="91425" wrap="square" tIns="91425">
            <a:normAutofit/>
          </a:bodyPr>
          <a:lstStyle>
            <a:lvl1pPr indent="-311150" lvl="0" marL="457200" algn="l">
              <a:lnSpc>
                <a:spcPct val="115000"/>
              </a:lnSpc>
              <a:spcBef>
                <a:spcPts val="0"/>
              </a:spcBef>
              <a:spcAft>
                <a:spcPts val="0"/>
              </a:spcAft>
              <a:buSzPts val="1300"/>
              <a:buChar char="●"/>
              <a:defRPr/>
            </a:lvl1pPr>
            <a:lvl2pPr indent="-298450" lvl="1" marL="914400" algn="l">
              <a:lnSpc>
                <a:spcPct val="115000"/>
              </a:lnSpc>
              <a:spcBef>
                <a:spcPts val="0"/>
              </a:spcBef>
              <a:spcAft>
                <a:spcPts val="0"/>
              </a:spcAft>
              <a:buSzPts val="1100"/>
              <a:buChar char="○"/>
              <a:defRPr/>
            </a:lvl2pPr>
            <a:lvl3pPr indent="-298450" lvl="2" marL="1371600" algn="l">
              <a:lnSpc>
                <a:spcPct val="115000"/>
              </a:lnSpc>
              <a:spcBef>
                <a:spcPts val="0"/>
              </a:spcBef>
              <a:spcAft>
                <a:spcPts val="0"/>
              </a:spcAft>
              <a:buSzPts val="1100"/>
              <a:buChar char="■"/>
              <a:defRPr/>
            </a:lvl3pPr>
            <a:lvl4pPr indent="-298450" lvl="3" marL="1828800" algn="l">
              <a:lnSpc>
                <a:spcPct val="115000"/>
              </a:lnSpc>
              <a:spcBef>
                <a:spcPts val="0"/>
              </a:spcBef>
              <a:spcAft>
                <a:spcPts val="0"/>
              </a:spcAft>
              <a:buSzPts val="1100"/>
              <a:buChar char="●"/>
              <a:defRPr/>
            </a:lvl4pPr>
            <a:lvl5pPr indent="-298450" lvl="4" marL="2286000" algn="l">
              <a:lnSpc>
                <a:spcPct val="115000"/>
              </a:lnSpc>
              <a:spcBef>
                <a:spcPts val="0"/>
              </a:spcBef>
              <a:spcAft>
                <a:spcPts val="0"/>
              </a:spcAft>
              <a:buSzPts val="1100"/>
              <a:buChar char="○"/>
              <a:defRPr/>
            </a:lvl5pPr>
            <a:lvl6pPr indent="-298450" lvl="5" marL="2743200" algn="l">
              <a:lnSpc>
                <a:spcPct val="115000"/>
              </a:lnSpc>
              <a:spcBef>
                <a:spcPts val="0"/>
              </a:spcBef>
              <a:spcAft>
                <a:spcPts val="0"/>
              </a:spcAft>
              <a:buSzPts val="1100"/>
              <a:buChar char="■"/>
              <a:defRPr/>
            </a:lvl6pPr>
            <a:lvl7pPr indent="-298450" lvl="6" marL="3200400" algn="l">
              <a:lnSpc>
                <a:spcPct val="115000"/>
              </a:lnSpc>
              <a:spcBef>
                <a:spcPts val="0"/>
              </a:spcBef>
              <a:spcAft>
                <a:spcPts val="0"/>
              </a:spcAft>
              <a:buSzPts val="1100"/>
              <a:buChar char="●"/>
              <a:defRPr/>
            </a:lvl7pPr>
            <a:lvl8pPr indent="-298450" lvl="7" marL="3657600" algn="l">
              <a:lnSpc>
                <a:spcPct val="115000"/>
              </a:lnSpc>
              <a:spcBef>
                <a:spcPts val="0"/>
              </a:spcBef>
              <a:spcAft>
                <a:spcPts val="0"/>
              </a:spcAft>
              <a:buSzPts val="1100"/>
              <a:buChar char="○"/>
              <a:defRPr/>
            </a:lvl8pPr>
            <a:lvl9pPr indent="-298450" lvl="8" marL="4114800" algn="l">
              <a:lnSpc>
                <a:spcPct val="115000"/>
              </a:lnSpc>
              <a:spcBef>
                <a:spcPts val="0"/>
              </a:spcBef>
              <a:spcAft>
                <a:spcPts val="0"/>
              </a:spcAft>
              <a:buSzPts val="1100"/>
              <a:buChar char="■"/>
              <a:defRPr/>
            </a:lvl9pPr>
          </a:lstStyle>
          <a:p/>
        </p:txBody>
      </p:sp>
      <p:sp>
        <p:nvSpPr>
          <p:cNvPr id="250" name="Google Shape;250;p75"/>
          <p:cNvSpPr txBox="1"/>
          <p:nvPr>
            <p:ph idx="12" type="sldNum"/>
          </p:nvPr>
        </p:nvSpPr>
        <p:spPr>
          <a:xfrm>
            <a:off x="8536302" y="4749851"/>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Lato"/>
                <a:ea typeface="Lato"/>
                <a:cs typeface="Lato"/>
                <a:sym typeface="Lato"/>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Lato"/>
                <a:ea typeface="Lato"/>
                <a:cs typeface="Lato"/>
                <a:sym typeface="Lato"/>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Lato"/>
                <a:ea typeface="Lato"/>
                <a:cs typeface="Lato"/>
                <a:sym typeface="Lato"/>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Lato"/>
                <a:ea typeface="Lato"/>
                <a:cs typeface="Lato"/>
                <a:sym typeface="Lato"/>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Lato"/>
                <a:ea typeface="Lato"/>
                <a:cs typeface="Lato"/>
                <a:sym typeface="Lato"/>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Lato"/>
                <a:ea typeface="Lato"/>
                <a:cs typeface="Lato"/>
                <a:sym typeface="Lato"/>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Lato"/>
                <a:ea typeface="Lato"/>
                <a:cs typeface="Lato"/>
                <a:sym typeface="Lato"/>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Lato"/>
                <a:ea typeface="Lato"/>
                <a:cs typeface="Lato"/>
                <a:sym typeface="Lato"/>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Lato"/>
                <a:ea typeface="Lato"/>
                <a:cs typeface="Lato"/>
                <a:sym typeface="Lato"/>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spTree>
      <p:nvGrpSpPr>
        <p:cNvPr id="251" name="Shape 251"/>
        <p:cNvGrpSpPr/>
        <p:nvPr/>
      </p:nvGrpSpPr>
      <p:grpSpPr>
        <a:xfrm>
          <a:off x="0" y="0"/>
          <a:ext cx="0" cy="0"/>
          <a:chOff x="0" y="0"/>
          <a:chExt cx="0" cy="0"/>
        </a:xfrm>
      </p:grpSpPr>
      <p:sp>
        <p:nvSpPr>
          <p:cNvPr id="252" name="Google Shape;252;p76"/>
          <p:cNvSpPr txBox="1"/>
          <p:nvPr>
            <p:ph idx="1" type="body"/>
          </p:nvPr>
        </p:nvSpPr>
        <p:spPr>
          <a:xfrm>
            <a:off x="724950" y="4372551"/>
            <a:ext cx="7697400" cy="460500"/>
          </a:xfrm>
          <a:prstGeom prst="rect">
            <a:avLst/>
          </a:prstGeom>
          <a:noFill/>
          <a:ln>
            <a:noFill/>
          </a:ln>
        </p:spPr>
        <p:txBody>
          <a:bodyPr anchorCtr="0" anchor="ctr" bIns="91425" lIns="91425" spcFirstLastPara="1" rIns="91425" wrap="square" tIns="91425">
            <a:normAutofit/>
          </a:bodyPr>
          <a:lstStyle>
            <a:lvl1pPr indent="-228600" lvl="0" marL="457200" algn="l">
              <a:lnSpc>
                <a:spcPct val="100000"/>
              </a:lnSpc>
              <a:spcBef>
                <a:spcPts val="0"/>
              </a:spcBef>
              <a:spcAft>
                <a:spcPts val="0"/>
              </a:spcAft>
              <a:buSzPts val="1300"/>
              <a:buNone/>
              <a:defRPr/>
            </a:lvl1pPr>
          </a:lstStyle>
          <a:p/>
        </p:txBody>
      </p:sp>
      <p:sp>
        <p:nvSpPr>
          <p:cNvPr id="253" name="Google Shape;253;p76"/>
          <p:cNvSpPr txBox="1"/>
          <p:nvPr>
            <p:ph idx="12" type="sldNum"/>
          </p:nvPr>
        </p:nvSpPr>
        <p:spPr>
          <a:xfrm>
            <a:off x="8536302" y="4749851"/>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Lato"/>
                <a:ea typeface="Lato"/>
                <a:cs typeface="Lato"/>
                <a:sym typeface="Lato"/>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Lato"/>
                <a:ea typeface="Lato"/>
                <a:cs typeface="Lato"/>
                <a:sym typeface="Lato"/>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Lato"/>
                <a:ea typeface="Lato"/>
                <a:cs typeface="Lato"/>
                <a:sym typeface="Lato"/>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Lato"/>
                <a:ea typeface="Lato"/>
                <a:cs typeface="Lato"/>
                <a:sym typeface="Lato"/>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Lato"/>
                <a:ea typeface="Lato"/>
                <a:cs typeface="Lato"/>
                <a:sym typeface="Lato"/>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Lato"/>
                <a:ea typeface="Lato"/>
                <a:cs typeface="Lato"/>
                <a:sym typeface="Lato"/>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Lato"/>
                <a:ea typeface="Lato"/>
                <a:cs typeface="Lato"/>
                <a:sym typeface="Lato"/>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Lato"/>
                <a:ea typeface="Lato"/>
                <a:cs typeface="Lato"/>
                <a:sym typeface="Lato"/>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Lato"/>
                <a:ea typeface="Lato"/>
                <a:cs typeface="Lato"/>
                <a:sym typeface="Lato"/>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bg>
      <p:bgPr>
        <a:solidFill>
          <a:schemeClr val="dk1"/>
        </a:solidFill>
      </p:bgPr>
    </p:bg>
    <p:spTree>
      <p:nvGrpSpPr>
        <p:cNvPr id="254" name="Shape 254"/>
        <p:cNvGrpSpPr/>
        <p:nvPr/>
      </p:nvGrpSpPr>
      <p:grpSpPr>
        <a:xfrm>
          <a:off x="0" y="0"/>
          <a:ext cx="0" cy="0"/>
          <a:chOff x="0" y="0"/>
          <a:chExt cx="0" cy="0"/>
        </a:xfrm>
      </p:grpSpPr>
      <p:grpSp>
        <p:nvGrpSpPr>
          <p:cNvPr id="255" name="Google Shape;255;p77"/>
          <p:cNvGrpSpPr/>
          <p:nvPr/>
        </p:nvGrpSpPr>
        <p:grpSpPr>
          <a:xfrm>
            <a:off x="830392" y="4169130"/>
            <a:ext cx="745763" cy="45826"/>
            <a:chOff x="4580561" y="2589004"/>
            <a:chExt cx="1064464" cy="25200"/>
          </a:xfrm>
        </p:grpSpPr>
        <p:sp>
          <p:nvSpPr>
            <p:cNvPr id="256" name="Google Shape;256;p77"/>
            <p:cNvSpPr/>
            <p:nvPr/>
          </p:nvSpPr>
          <p:spPr>
            <a:xfrm rot="-5400000">
              <a:off x="5366325" y="2335504"/>
              <a:ext cx="25200" cy="532200"/>
            </a:xfrm>
            <a:prstGeom prst="rect">
              <a:avLst/>
            </a:pr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57" name="Google Shape;257;p77"/>
            <p:cNvSpPr/>
            <p:nvPr/>
          </p:nvSpPr>
          <p:spPr>
            <a:xfrm rot="-5400000">
              <a:off x="4836311" y="2333254"/>
              <a:ext cx="25200" cy="536700"/>
            </a:xfrm>
            <a:prstGeom prst="rect">
              <a:avLst/>
            </a:prstGeom>
            <a:solidFill>
              <a:schemeClr val="lt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258" name="Google Shape;258;p77"/>
          <p:cNvSpPr txBox="1"/>
          <p:nvPr>
            <p:ph hasCustomPrompt="1" type="title"/>
          </p:nvPr>
        </p:nvSpPr>
        <p:spPr>
          <a:xfrm>
            <a:off x="729450" y="733950"/>
            <a:ext cx="7688400" cy="1244700"/>
          </a:xfrm>
          <a:prstGeom prst="rect">
            <a:avLst/>
          </a:prstGeom>
          <a:noFill/>
          <a:ln>
            <a:noFill/>
          </a:ln>
        </p:spPr>
        <p:txBody>
          <a:bodyPr anchorCtr="0" anchor="t" bIns="91425" lIns="91425" spcFirstLastPara="1" rIns="91425" wrap="square" tIns="91425">
            <a:normAutofit/>
          </a:bodyPr>
          <a:lstStyle>
            <a:lvl1pPr lvl="0" algn="l">
              <a:lnSpc>
                <a:spcPct val="100000"/>
              </a:lnSpc>
              <a:spcBef>
                <a:spcPts val="0"/>
              </a:spcBef>
              <a:spcAft>
                <a:spcPts val="0"/>
              </a:spcAft>
              <a:buClr>
                <a:schemeClr val="lt1"/>
              </a:buClr>
              <a:buSzPts val="8000"/>
              <a:buNone/>
              <a:defRPr sz="8000">
                <a:solidFill>
                  <a:schemeClr val="lt1"/>
                </a:solidFill>
              </a:defRPr>
            </a:lvl1pPr>
            <a:lvl2pPr lvl="1" algn="l">
              <a:lnSpc>
                <a:spcPct val="100000"/>
              </a:lnSpc>
              <a:spcBef>
                <a:spcPts val="0"/>
              </a:spcBef>
              <a:spcAft>
                <a:spcPts val="0"/>
              </a:spcAft>
              <a:buClr>
                <a:schemeClr val="lt1"/>
              </a:buClr>
              <a:buSzPts val="8000"/>
              <a:buNone/>
              <a:defRPr sz="8000">
                <a:solidFill>
                  <a:schemeClr val="lt1"/>
                </a:solidFill>
              </a:defRPr>
            </a:lvl2pPr>
            <a:lvl3pPr lvl="2" algn="l">
              <a:lnSpc>
                <a:spcPct val="100000"/>
              </a:lnSpc>
              <a:spcBef>
                <a:spcPts val="0"/>
              </a:spcBef>
              <a:spcAft>
                <a:spcPts val="0"/>
              </a:spcAft>
              <a:buClr>
                <a:schemeClr val="lt1"/>
              </a:buClr>
              <a:buSzPts val="8000"/>
              <a:buNone/>
              <a:defRPr sz="8000">
                <a:solidFill>
                  <a:schemeClr val="lt1"/>
                </a:solidFill>
              </a:defRPr>
            </a:lvl3pPr>
            <a:lvl4pPr lvl="3" algn="l">
              <a:lnSpc>
                <a:spcPct val="100000"/>
              </a:lnSpc>
              <a:spcBef>
                <a:spcPts val="0"/>
              </a:spcBef>
              <a:spcAft>
                <a:spcPts val="0"/>
              </a:spcAft>
              <a:buClr>
                <a:schemeClr val="lt1"/>
              </a:buClr>
              <a:buSzPts val="8000"/>
              <a:buNone/>
              <a:defRPr sz="8000">
                <a:solidFill>
                  <a:schemeClr val="lt1"/>
                </a:solidFill>
              </a:defRPr>
            </a:lvl4pPr>
            <a:lvl5pPr lvl="4" algn="l">
              <a:lnSpc>
                <a:spcPct val="100000"/>
              </a:lnSpc>
              <a:spcBef>
                <a:spcPts val="0"/>
              </a:spcBef>
              <a:spcAft>
                <a:spcPts val="0"/>
              </a:spcAft>
              <a:buClr>
                <a:schemeClr val="lt1"/>
              </a:buClr>
              <a:buSzPts val="8000"/>
              <a:buNone/>
              <a:defRPr sz="8000">
                <a:solidFill>
                  <a:schemeClr val="lt1"/>
                </a:solidFill>
              </a:defRPr>
            </a:lvl5pPr>
            <a:lvl6pPr lvl="5" algn="l">
              <a:lnSpc>
                <a:spcPct val="100000"/>
              </a:lnSpc>
              <a:spcBef>
                <a:spcPts val="0"/>
              </a:spcBef>
              <a:spcAft>
                <a:spcPts val="0"/>
              </a:spcAft>
              <a:buClr>
                <a:schemeClr val="lt1"/>
              </a:buClr>
              <a:buSzPts val="8000"/>
              <a:buNone/>
              <a:defRPr sz="8000">
                <a:solidFill>
                  <a:schemeClr val="lt1"/>
                </a:solidFill>
              </a:defRPr>
            </a:lvl6pPr>
            <a:lvl7pPr lvl="6" algn="l">
              <a:lnSpc>
                <a:spcPct val="100000"/>
              </a:lnSpc>
              <a:spcBef>
                <a:spcPts val="0"/>
              </a:spcBef>
              <a:spcAft>
                <a:spcPts val="0"/>
              </a:spcAft>
              <a:buClr>
                <a:schemeClr val="lt1"/>
              </a:buClr>
              <a:buSzPts val="8000"/>
              <a:buNone/>
              <a:defRPr sz="8000">
                <a:solidFill>
                  <a:schemeClr val="lt1"/>
                </a:solidFill>
              </a:defRPr>
            </a:lvl7pPr>
            <a:lvl8pPr lvl="7" algn="l">
              <a:lnSpc>
                <a:spcPct val="100000"/>
              </a:lnSpc>
              <a:spcBef>
                <a:spcPts val="0"/>
              </a:spcBef>
              <a:spcAft>
                <a:spcPts val="0"/>
              </a:spcAft>
              <a:buClr>
                <a:schemeClr val="lt1"/>
              </a:buClr>
              <a:buSzPts val="8000"/>
              <a:buNone/>
              <a:defRPr sz="8000">
                <a:solidFill>
                  <a:schemeClr val="lt1"/>
                </a:solidFill>
              </a:defRPr>
            </a:lvl8pPr>
            <a:lvl9pPr lvl="8" algn="l">
              <a:lnSpc>
                <a:spcPct val="100000"/>
              </a:lnSpc>
              <a:spcBef>
                <a:spcPts val="0"/>
              </a:spcBef>
              <a:spcAft>
                <a:spcPts val="0"/>
              </a:spcAft>
              <a:buClr>
                <a:schemeClr val="lt1"/>
              </a:buClr>
              <a:buSzPts val="8000"/>
              <a:buNone/>
              <a:defRPr sz="8000">
                <a:solidFill>
                  <a:schemeClr val="lt1"/>
                </a:solidFill>
              </a:defRPr>
            </a:lvl9pPr>
          </a:lstStyle>
          <a:p>
            <a:r>
              <a:t>xx%</a:t>
            </a:r>
          </a:p>
        </p:txBody>
      </p:sp>
      <p:sp>
        <p:nvSpPr>
          <p:cNvPr id="259" name="Google Shape;259;p77"/>
          <p:cNvSpPr txBox="1"/>
          <p:nvPr>
            <p:ph idx="1" type="body"/>
          </p:nvPr>
        </p:nvSpPr>
        <p:spPr>
          <a:xfrm>
            <a:off x="729450" y="2272888"/>
            <a:ext cx="7688400" cy="1580400"/>
          </a:xfrm>
          <a:prstGeom prst="rect">
            <a:avLst/>
          </a:prstGeom>
          <a:noFill/>
          <a:ln>
            <a:noFill/>
          </a:ln>
        </p:spPr>
        <p:txBody>
          <a:bodyPr anchorCtr="0" anchor="t" bIns="91425" lIns="91425" spcFirstLastPara="1" rIns="91425" wrap="square" tIns="91425">
            <a:normAutofit/>
          </a:bodyPr>
          <a:lstStyle>
            <a:lvl1pPr indent="-311150" lvl="0" marL="457200" algn="l">
              <a:lnSpc>
                <a:spcPct val="115000"/>
              </a:lnSpc>
              <a:spcBef>
                <a:spcPts val="0"/>
              </a:spcBef>
              <a:spcAft>
                <a:spcPts val="0"/>
              </a:spcAft>
              <a:buClr>
                <a:schemeClr val="lt1"/>
              </a:buClr>
              <a:buSzPts val="1300"/>
              <a:buChar char="●"/>
              <a:defRPr>
                <a:solidFill>
                  <a:schemeClr val="lt1"/>
                </a:solidFill>
              </a:defRPr>
            </a:lvl1pPr>
            <a:lvl2pPr indent="-298450" lvl="1" marL="914400" algn="l">
              <a:lnSpc>
                <a:spcPct val="115000"/>
              </a:lnSpc>
              <a:spcBef>
                <a:spcPts val="0"/>
              </a:spcBef>
              <a:spcAft>
                <a:spcPts val="0"/>
              </a:spcAft>
              <a:buClr>
                <a:schemeClr val="lt1"/>
              </a:buClr>
              <a:buSzPts val="1100"/>
              <a:buChar char="○"/>
              <a:defRPr>
                <a:solidFill>
                  <a:schemeClr val="lt1"/>
                </a:solidFill>
              </a:defRPr>
            </a:lvl2pPr>
            <a:lvl3pPr indent="-298450" lvl="2" marL="1371600" algn="l">
              <a:lnSpc>
                <a:spcPct val="115000"/>
              </a:lnSpc>
              <a:spcBef>
                <a:spcPts val="0"/>
              </a:spcBef>
              <a:spcAft>
                <a:spcPts val="0"/>
              </a:spcAft>
              <a:buClr>
                <a:schemeClr val="lt1"/>
              </a:buClr>
              <a:buSzPts val="1100"/>
              <a:buChar char="■"/>
              <a:defRPr>
                <a:solidFill>
                  <a:schemeClr val="lt1"/>
                </a:solidFill>
              </a:defRPr>
            </a:lvl3pPr>
            <a:lvl4pPr indent="-298450" lvl="3" marL="1828800" algn="l">
              <a:lnSpc>
                <a:spcPct val="115000"/>
              </a:lnSpc>
              <a:spcBef>
                <a:spcPts val="0"/>
              </a:spcBef>
              <a:spcAft>
                <a:spcPts val="0"/>
              </a:spcAft>
              <a:buClr>
                <a:schemeClr val="lt1"/>
              </a:buClr>
              <a:buSzPts val="1100"/>
              <a:buChar char="●"/>
              <a:defRPr>
                <a:solidFill>
                  <a:schemeClr val="lt1"/>
                </a:solidFill>
              </a:defRPr>
            </a:lvl4pPr>
            <a:lvl5pPr indent="-298450" lvl="4" marL="2286000" algn="l">
              <a:lnSpc>
                <a:spcPct val="115000"/>
              </a:lnSpc>
              <a:spcBef>
                <a:spcPts val="0"/>
              </a:spcBef>
              <a:spcAft>
                <a:spcPts val="0"/>
              </a:spcAft>
              <a:buClr>
                <a:schemeClr val="lt1"/>
              </a:buClr>
              <a:buSzPts val="1100"/>
              <a:buChar char="○"/>
              <a:defRPr>
                <a:solidFill>
                  <a:schemeClr val="lt1"/>
                </a:solidFill>
              </a:defRPr>
            </a:lvl5pPr>
            <a:lvl6pPr indent="-298450" lvl="5" marL="2743200" algn="l">
              <a:lnSpc>
                <a:spcPct val="115000"/>
              </a:lnSpc>
              <a:spcBef>
                <a:spcPts val="0"/>
              </a:spcBef>
              <a:spcAft>
                <a:spcPts val="0"/>
              </a:spcAft>
              <a:buClr>
                <a:schemeClr val="lt1"/>
              </a:buClr>
              <a:buSzPts val="1100"/>
              <a:buChar char="■"/>
              <a:defRPr>
                <a:solidFill>
                  <a:schemeClr val="lt1"/>
                </a:solidFill>
              </a:defRPr>
            </a:lvl6pPr>
            <a:lvl7pPr indent="-298450" lvl="6" marL="3200400" algn="l">
              <a:lnSpc>
                <a:spcPct val="115000"/>
              </a:lnSpc>
              <a:spcBef>
                <a:spcPts val="0"/>
              </a:spcBef>
              <a:spcAft>
                <a:spcPts val="0"/>
              </a:spcAft>
              <a:buClr>
                <a:schemeClr val="lt1"/>
              </a:buClr>
              <a:buSzPts val="1100"/>
              <a:buChar char="●"/>
              <a:defRPr>
                <a:solidFill>
                  <a:schemeClr val="lt1"/>
                </a:solidFill>
              </a:defRPr>
            </a:lvl7pPr>
            <a:lvl8pPr indent="-298450" lvl="7" marL="3657600" algn="l">
              <a:lnSpc>
                <a:spcPct val="115000"/>
              </a:lnSpc>
              <a:spcBef>
                <a:spcPts val="0"/>
              </a:spcBef>
              <a:spcAft>
                <a:spcPts val="0"/>
              </a:spcAft>
              <a:buClr>
                <a:schemeClr val="lt1"/>
              </a:buClr>
              <a:buSzPts val="1100"/>
              <a:buChar char="○"/>
              <a:defRPr>
                <a:solidFill>
                  <a:schemeClr val="lt1"/>
                </a:solidFill>
              </a:defRPr>
            </a:lvl8pPr>
            <a:lvl9pPr indent="-298450" lvl="8" marL="4114800" algn="l">
              <a:lnSpc>
                <a:spcPct val="115000"/>
              </a:lnSpc>
              <a:spcBef>
                <a:spcPts val="0"/>
              </a:spcBef>
              <a:spcAft>
                <a:spcPts val="0"/>
              </a:spcAft>
              <a:buClr>
                <a:schemeClr val="lt1"/>
              </a:buClr>
              <a:buSzPts val="1100"/>
              <a:buChar char="■"/>
              <a:defRPr>
                <a:solidFill>
                  <a:schemeClr val="lt1"/>
                </a:solidFill>
              </a:defRPr>
            </a:lvl9pPr>
          </a:lstStyle>
          <a:p/>
        </p:txBody>
      </p:sp>
      <p:sp>
        <p:nvSpPr>
          <p:cNvPr id="260" name="Google Shape;260;p77"/>
          <p:cNvSpPr txBox="1"/>
          <p:nvPr>
            <p:ph idx="12" type="sldNum"/>
          </p:nvPr>
        </p:nvSpPr>
        <p:spPr>
          <a:xfrm>
            <a:off x="8536302" y="4749851"/>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Lato"/>
                <a:ea typeface="Lato"/>
                <a:cs typeface="Lato"/>
                <a:sym typeface="Lato"/>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Lato"/>
                <a:ea typeface="Lato"/>
                <a:cs typeface="Lato"/>
                <a:sym typeface="Lato"/>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Lato"/>
                <a:ea typeface="Lato"/>
                <a:cs typeface="Lato"/>
                <a:sym typeface="Lato"/>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Lato"/>
                <a:ea typeface="Lato"/>
                <a:cs typeface="Lato"/>
                <a:sym typeface="Lato"/>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Lato"/>
                <a:ea typeface="Lato"/>
                <a:cs typeface="Lato"/>
                <a:sym typeface="Lato"/>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Lato"/>
                <a:ea typeface="Lato"/>
                <a:cs typeface="Lato"/>
                <a:sym typeface="Lato"/>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Lato"/>
                <a:ea typeface="Lato"/>
                <a:cs typeface="Lato"/>
                <a:sym typeface="Lato"/>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Lato"/>
                <a:ea typeface="Lato"/>
                <a:cs typeface="Lato"/>
                <a:sym typeface="Lato"/>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lt1"/>
                </a:solidFill>
                <a:latin typeface="Lato"/>
                <a:ea typeface="Lato"/>
                <a:cs typeface="Lato"/>
                <a:sym typeface="Lato"/>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4_Taam slide layout 1 1">
  <p:cSld name="4_Taam slide layout_1_1">
    <p:spTree>
      <p:nvGrpSpPr>
        <p:cNvPr id="30" name="Shape 30"/>
        <p:cNvGrpSpPr/>
        <p:nvPr/>
      </p:nvGrpSpPr>
      <p:grpSpPr>
        <a:xfrm>
          <a:off x="0" y="0"/>
          <a:ext cx="0" cy="0"/>
          <a:chOff x="0" y="0"/>
          <a:chExt cx="0" cy="0"/>
        </a:xfrm>
      </p:grpSpPr>
      <p:sp>
        <p:nvSpPr>
          <p:cNvPr id="31" name="Google Shape;31;p24"/>
          <p:cNvSpPr/>
          <p:nvPr/>
        </p:nvSpPr>
        <p:spPr>
          <a:xfrm flipH="1" rot="10800000">
            <a:off x="-9562" y="5081850"/>
            <a:ext cx="9163200" cy="81900"/>
          </a:xfrm>
          <a:prstGeom prst="rect">
            <a:avLst/>
          </a:prstGeom>
          <a:solidFill>
            <a:srgbClr val="1AC5D8"/>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2" name="Google Shape;32;p24"/>
          <p:cNvSpPr/>
          <p:nvPr/>
        </p:nvSpPr>
        <p:spPr>
          <a:xfrm flipH="1" rot="10800000">
            <a:off x="-10125" y="-20250"/>
            <a:ext cx="9158700" cy="81900"/>
          </a:xfrm>
          <a:prstGeom prst="rect">
            <a:avLst/>
          </a:prstGeom>
          <a:solidFill>
            <a:srgbClr val="1AC5D8"/>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100" u="none" cap="none" strike="noStrike">
              <a:solidFill>
                <a:srgbClr val="000000"/>
              </a:solidFill>
              <a:latin typeface="Arial"/>
              <a:ea typeface="Arial"/>
              <a:cs typeface="Arial"/>
              <a:sym typeface="Arial"/>
            </a:endParaRPr>
          </a:p>
        </p:txBody>
      </p:sp>
      <p:pic>
        <p:nvPicPr>
          <p:cNvPr id="33" name="Google Shape;33;p24"/>
          <p:cNvPicPr preferRelativeResize="0"/>
          <p:nvPr/>
        </p:nvPicPr>
        <p:blipFill rotWithShape="1">
          <a:blip r:embed="rId2">
            <a:alphaModFix/>
          </a:blip>
          <a:srcRect b="0" l="0" r="0" t="0"/>
          <a:stretch/>
        </p:blipFill>
        <p:spPr>
          <a:xfrm>
            <a:off x="7956956" y="122719"/>
            <a:ext cx="1123820" cy="301256"/>
          </a:xfrm>
          <a:prstGeom prst="rect">
            <a:avLst/>
          </a:prstGeom>
          <a:noFill/>
          <a:ln>
            <a:noFill/>
          </a:ln>
        </p:spPr>
      </p:pic>
      <p:sp>
        <p:nvSpPr>
          <p:cNvPr id="34" name="Google Shape;34;p24"/>
          <p:cNvSpPr txBox="1"/>
          <p:nvPr>
            <p:ph type="title"/>
          </p:nvPr>
        </p:nvSpPr>
        <p:spPr>
          <a:xfrm>
            <a:off x="227138" y="122719"/>
            <a:ext cx="8689800" cy="438000"/>
          </a:xfrm>
          <a:prstGeom prst="rect">
            <a:avLst/>
          </a:prstGeom>
          <a:noFill/>
          <a:ln>
            <a:noFill/>
          </a:ln>
        </p:spPr>
        <p:txBody>
          <a:bodyPr anchorCtr="0" anchor="t" bIns="68575" lIns="68575" spcFirstLastPara="1" rIns="68575" wrap="square" tIns="68575">
            <a:noAutofit/>
          </a:bodyPr>
          <a:lstStyle>
            <a:lvl1pPr lvl="0" marR="0" rtl="0" algn="l">
              <a:lnSpc>
                <a:spcPct val="100000"/>
              </a:lnSpc>
              <a:spcBef>
                <a:spcPts val="0"/>
              </a:spcBef>
              <a:spcAft>
                <a:spcPts val="0"/>
              </a:spcAft>
              <a:buClr>
                <a:srgbClr val="000000"/>
              </a:buClr>
              <a:buSzPts val="2100"/>
              <a:buFont typeface="Arial"/>
              <a:buNone/>
              <a:defRPr b="0" i="0" sz="21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9pPr>
          </a:lstStyle>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261" name="Shape 261"/>
        <p:cNvGrpSpPr/>
        <p:nvPr/>
      </p:nvGrpSpPr>
      <p:grpSpPr>
        <a:xfrm>
          <a:off x="0" y="0"/>
          <a:ext cx="0" cy="0"/>
          <a:chOff x="0" y="0"/>
          <a:chExt cx="0" cy="0"/>
        </a:xfrm>
      </p:grpSpPr>
      <p:sp>
        <p:nvSpPr>
          <p:cNvPr id="262" name="Google Shape;262;p78"/>
          <p:cNvSpPr txBox="1"/>
          <p:nvPr>
            <p:ph idx="12" type="sldNum"/>
          </p:nvPr>
        </p:nvSpPr>
        <p:spPr>
          <a:xfrm>
            <a:off x="8536302" y="4749851"/>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Lato"/>
                <a:ea typeface="Lato"/>
                <a:cs typeface="Lato"/>
                <a:sym typeface="Lato"/>
              </a:defRPr>
            </a:lvl1pPr>
            <a:lvl2pPr indent="0" lvl="1"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Lato"/>
                <a:ea typeface="Lato"/>
                <a:cs typeface="Lato"/>
                <a:sym typeface="Lato"/>
              </a:defRPr>
            </a:lvl2pPr>
            <a:lvl3pPr indent="0" lvl="2"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Lato"/>
                <a:ea typeface="Lato"/>
                <a:cs typeface="Lato"/>
                <a:sym typeface="Lato"/>
              </a:defRPr>
            </a:lvl3pPr>
            <a:lvl4pPr indent="0" lvl="3"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Lato"/>
                <a:ea typeface="Lato"/>
                <a:cs typeface="Lato"/>
                <a:sym typeface="Lato"/>
              </a:defRPr>
            </a:lvl4pPr>
            <a:lvl5pPr indent="0" lvl="4"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Lato"/>
                <a:ea typeface="Lato"/>
                <a:cs typeface="Lato"/>
                <a:sym typeface="Lato"/>
              </a:defRPr>
            </a:lvl5pPr>
            <a:lvl6pPr indent="0" lvl="5"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Lato"/>
                <a:ea typeface="Lato"/>
                <a:cs typeface="Lato"/>
                <a:sym typeface="Lato"/>
              </a:defRPr>
            </a:lvl6pPr>
            <a:lvl7pPr indent="0" lvl="6"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Lato"/>
                <a:ea typeface="Lato"/>
                <a:cs typeface="Lato"/>
                <a:sym typeface="Lato"/>
              </a:defRPr>
            </a:lvl7pPr>
            <a:lvl8pPr indent="0" lvl="7"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Lato"/>
                <a:ea typeface="Lato"/>
                <a:cs typeface="Lato"/>
                <a:sym typeface="Lato"/>
              </a:defRPr>
            </a:lvl8pPr>
            <a:lvl9pPr indent="0" lvl="8" marL="0" marR="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Lato"/>
                <a:ea typeface="Lato"/>
                <a:cs typeface="Lato"/>
                <a:sym typeface="Lato"/>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p:cSld name="TITLE_ONLY_1">
    <p:spTree>
      <p:nvGrpSpPr>
        <p:cNvPr id="263" name="Shape 263"/>
        <p:cNvGrpSpPr/>
        <p:nvPr/>
      </p:nvGrpSpPr>
      <p:grpSpPr>
        <a:xfrm>
          <a:off x="0" y="0"/>
          <a:ext cx="0" cy="0"/>
          <a:chOff x="0" y="0"/>
          <a:chExt cx="0" cy="0"/>
        </a:xfrm>
      </p:grpSpPr>
      <p:sp>
        <p:nvSpPr>
          <p:cNvPr id="264" name="Google Shape;264;p79"/>
          <p:cNvSpPr/>
          <p:nvPr/>
        </p:nvSpPr>
        <p:spPr>
          <a:xfrm>
            <a:off x="0" y="0"/>
            <a:ext cx="9144000" cy="487800"/>
          </a:xfrm>
          <a:prstGeom prst="rect">
            <a:avLst/>
          </a:pr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265" name="Google Shape;265;p79"/>
          <p:cNvGrpSpPr/>
          <p:nvPr/>
        </p:nvGrpSpPr>
        <p:grpSpPr>
          <a:xfrm>
            <a:off x="830392" y="1191256"/>
            <a:ext cx="745763" cy="45826"/>
            <a:chOff x="4580561" y="2589004"/>
            <a:chExt cx="1064464" cy="25200"/>
          </a:xfrm>
        </p:grpSpPr>
        <p:sp>
          <p:nvSpPr>
            <p:cNvPr id="266" name="Google Shape;266;p79"/>
            <p:cNvSpPr/>
            <p:nvPr/>
          </p:nvSpPr>
          <p:spPr>
            <a:xfrm rot="-5400000">
              <a:off x="5366325" y="2335504"/>
              <a:ext cx="25200" cy="532200"/>
            </a:xfrm>
            <a:prstGeom prst="rect">
              <a:avLst/>
            </a:prstGeom>
            <a:solidFill>
              <a:schemeClr val="accent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67" name="Google Shape;267;p79"/>
            <p:cNvSpPr/>
            <p:nvPr/>
          </p:nvSpPr>
          <p:spPr>
            <a:xfrm rot="-5400000">
              <a:off x="4836311" y="2333254"/>
              <a:ext cx="25200" cy="536700"/>
            </a:xfrm>
            <a:prstGeom prst="rect">
              <a:avLst/>
            </a:prstGeom>
            <a:solidFill>
              <a:schemeClr val="dk1"/>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Tree>
  </p:cSld>
  <p:clrMapOvr>
    <a:masterClrMapping/>
  </p:clrMapOvr>
</p:sldLayout>
</file>

<file path=ppt/slideLayouts/slideLayout4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First section">
  <p:cSld name="TITLE_1">
    <p:spTree>
      <p:nvGrpSpPr>
        <p:cNvPr id="268" name="Shape 268"/>
        <p:cNvGrpSpPr/>
        <p:nvPr/>
      </p:nvGrpSpPr>
      <p:grpSpPr>
        <a:xfrm>
          <a:off x="0" y="0"/>
          <a:ext cx="0" cy="0"/>
          <a:chOff x="0" y="0"/>
          <a:chExt cx="0" cy="0"/>
        </a:xfrm>
      </p:grpSpPr>
      <p:sp>
        <p:nvSpPr>
          <p:cNvPr id="269" name="Google Shape;269;p80"/>
          <p:cNvSpPr/>
          <p:nvPr/>
        </p:nvSpPr>
        <p:spPr>
          <a:xfrm>
            <a:off x="0" y="0"/>
            <a:ext cx="9144000" cy="3993000"/>
          </a:xfrm>
          <a:prstGeom prst="rect">
            <a:avLst/>
          </a:prstGeom>
          <a:solidFill>
            <a:srgbClr val="FCCC3C"/>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70" name="Google Shape;270;p80"/>
          <p:cNvSpPr txBox="1"/>
          <p:nvPr>
            <p:ph type="ctrTitle"/>
          </p:nvPr>
        </p:nvSpPr>
        <p:spPr>
          <a:xfrm>
            <a:off x="685800" y="1583342"/>
            <a:ext cx="7772400" cy="1159800"/>
          </a:xfrm>
          <a:prstGeom prst="rect">
            <a:avLst/>
          </a:prstGeom>
          <a:noFill/>
          <a:ln cap="flat" cmpd="sng" w="76200">
            <a:solidFill>
              <a:schemeClr val="lt1"/>
            </a:solidFill>
            <a:prstDash val="solid"/>
            <a:round/>
            <a:headEnd len="sm" w="sm" type="none"/>
            <a:tailEnd len="sm" w="sm" type="none"/>
          </a:ln>
        </p:spPr>
        <p:txBody>
          <a:bodyPr anchorCtr="0" anchor="t" bIns="68575" lIns="68575" spcFirstLastPara="1" rIns="68575" wrap="square" tIns="68575">
            <a:normAutofit/>
          </a:bodyPr>
          <a:lstStyle>
            <a:lvl1pPr lvl="0" algn="ctr">
              <a:lnSpc>
                <a:spcPct val="100000"/>
              </a:lnSpc>
              <a:spcBef>
                <a:spcPts val="0"/>
              </a:spcBef>
              <a:spcAft>
                <a:spcPts val="0"/>
              </a:spcAft>
              <a:buClr>
                <a:schemeClr val="dk1"/>
              </a:buClr>
              <a:buSzPts val="4800"/>
              <a:buNone/>
              <a:defRPr sz="4800">
                <a:solidFill>
                  <a:schemeClr val="dk1"/>
                </a:solidFill>
              </a:defRPr>
            </a:lvl1pPr>
            <a:lvl2pPr lvl="1" algn="ctr">
              <a:lnSpc>
                <a:spcPct val="100000"/>
              </a:lnSpc>
              <a:spcBef>
                <a:spcPts val="0"/>
              </a:spcBef>
              <a:spcAft>
                <a:spcPts val="0"/>
              </a:spcAft>
              <a:buClr>
                <a:schemeClr val="lt1"/>
              </a:buClr>
              <a:buSzPts val="4800"/>
              <a:buNone/>
              <a:defRPr sz="4800">
                <a:solidFill>
                  <a:schemeClr val="lt1"/>
                </a:solidFill>
              </a:defRPr>
            </a:lvl2pPr>
            <a:lvl3pPr lvl="2" algn="ctr">
              <a:lnSpc>
                <a:spcPct val="100000"/>
              </a:lnSpc>
              <a:spcBef>
                <a:spcPts val="0"/>
              </a:spcBef>
              <a:spcAft>
                <a:spcPts val="0"/>
              </a:spcAft>
              <a:buClr>
                <a:schemeClr val="lt1"/>
              </a:buClr>
              <a:buSzPts val="4800"/>
              <a:buNone/>
              <a:defRPr sz="4800">
                <a:solidFill>
                  <a:schemeClr val="lt1"/>
                </a:solidFill>
              </a:defRPr>
            </a:lvl3pPr>
            <a:lvl4pPr lvl="3" algn="ctr">
              <a:lnSpc>
                <a:spcPct val="100000"/>
              </a:lnSpc>
              <a:spcBef>
                <a:spcPts val="0"/>
              </a:spcBef>
              <a:spcAft>
                <a:spcPts val="0"/>
              </a:spcAft>
              <a:buClr>
                <a:schemeClr val="lt1"/>
              </a:buClr>
              <a:buSzPts val="4800"/>
              <a:buNone/>
              <a:defRPr sz="4800">
                <a:solidFill>
                  <a:schemeClr val="lt1"/>
                </a:solidFill>
              </a:defRPr>
            </a:lvl4pPr>
            <a:lvl5pPr lvl="4" algn="ctr">
              <a:lnSpc>
                <a:spcPct val="100000"/>
              </a:lnSpc>
              <a:spcBef>
                <a:spcPts val="0"/>
              </a:spcBef>
              <a:spcAft>
                <a:spcPts val="0"/>
              </a:spcAft>
              <a:buClr>
                <a:schemeClr val="lt1"/>
              </a:buClr>
              <a:buSzPts val="4800"/>
              <a:buNone/>
              <a:defRPr sz="4800">
                <a:solidFill>
                  <a:schemeClr val="lt1"/>
                </a:solidFill>
              </a:defRPr>
            </a:lvl5pPr>
            <a:lvl6pPr lvl="5" algn="ctr">
              <a:lnSpc>
                <a:spcPct val="100000"/>
              </a:lnSpc>
              <a:spcBef>
                <a:spcPts val="0"/>
              </a:spcBef>
              <a:spcAft>
                <a:spcPts val="0"/>
              </a:spcAft>
              <a:buClr>
                <a:schemeClr val="lt1"/>
              </a:buClr>
              <a:buSzPts val="4800"/>
              <a:buNone/>
              <a:defRPr sz="4800">
                <a:solidFill>
                  <a:schemeClr val="lt1"/>
                </a:solidFill>
              </a:defRPr>
            </a:lvl6pPr>
            <a:lvl7pPr lvl="6" algn="ctr">
              <a:lnSpc>
                <a:spcPct val="100000"/>
              </a:lnSpc>
              <a:spcBef>
                <a:spcPts val="0"/>
              </a:spcBef>
              <a:spcAft>
                <a:spcPts val="0"/>
              </a:spcAft>
              <a:buClr>
                <a:schemeClr val="lt1"/>
              </a:buClr>
              <a:buSzPts val="4800"/>
              <a:buNone/>
              <a:defRPr sz="4800">
                <a:solidFill>
                  <a:schemeClr val="lt1"/>
                </a:solidFill>
              </a:defRPr>
            </a:lvl7pPr>
            <a:lvl8pPr lvl="7" algn="ctr">
              <a:lnSpc>
                <a:spcPct val="100000"/>
              </a:lnSpc>
              <a:spcBef>
                <a:spcPts val="0"/>
              </a:spcBef>
              <a:spcAft>
                <a:spcPts val="0"/>
              </a:spcAft>
              <a:buClr>
                <a:schemeClr val="lt1"/>
              </a:buClr>
              <a:buSzPts val="4800"/>
              <a:buNone/>
              <a:defRPr sz="4800">
                <a:solidFill>
                  <a:schemeClr val="lt1"/>
                </a:solidFill>
              </a:defRPr>
            </a:lvl8pPr>
            <a:lvl9pPr lvl="8" algn="ctr">
              <a:lnSpc>
                <a:spcPct val="100000"/>
              </a:lnSpc>
              <a:spcBef>
                <a:spcPts val="0"/>
              </a:spcBef>
              <a:spcAft>
                <a:spcPts val="0"/>
              </a:spcAft>
              <a:buClr>
                <a:schemeClr val="lt1"/>
              </a:buClr>
              <a:buSzPts val="4800"/>
              <a:buNone/>
              <a:defRPr sz="4800">
                <a:solidFill>
                  <a:schemeClr val="lt1"/>
                </a:solidFill>
              </a:defRPr>
            </a:lvl9pPr>
          </a:lstStyle>
          <a:p/>
        </p:txBody>
      </p:sp>
      <p:grpSp>
        <p:nvGrpSpPr>
          <p:cNvPr id="271" name="Google Shape;271;p80"/>
          <p:cNvGrpSpPr/>
          <p:nvPr/>
        </p:nvGrpSpPr>
        <p:grpSpPr>
          <a:xfrm flipH="1" rot="10800000">
            <a:off x="-83" y="4090691"/>
            <a:ext cx="9143844" cy="71327"/>
            <a:chOff x="1063925" y="1155200"/>
            <a:chExt cx="10673333" cy="88200"/>
          </a:xfrm>
        </p:grpSpPr>
        <p:sp>
          <p:nvSpPr>
            <p:cNvPr id="272" name="Google Shape;272;p80"/>
            <p:cNvSpPr/>
            <p:nvPr/>
          </p:nvSpPr>
          <p:spPr>
            <a:xfrm flipH="1" rot="10800000">
              <a:off x="4621387" y="1155200"/>
              <a:ext cx="3557400" cy="88200"/>
            </a:xfrm>
            <a:prstGeom prst="rect">
              <a:avLst/>
            </a:prstGeom>
            <a:solidFill>
              <a:srgbClr val="DA0CC0"/>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73" name="Google Shape;273;p80"/>
            <p:cNvSpPr/>
            <p:nvPr/>
          </p:nvSpPr>
          <p:spPr>
            <a:xfrm flipH="1" rot="10800000">
              <a:off x="8179858" y="1155200"/>
              <a:ext cx="3557400" cy="88200"/>
            </a:xfrm>
            <a:prstGeom prst="rect">
              <a:avLst/>
            </a:prstGeom>
            <a:solidFill>
              <a:srgbClr val="FFD966"/>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100" u="none" cap="none" strike="noStrike">
                <a:solidFill>
                  <a:srgbClr val="000000"/>
                </a:solidFill>
                <a:latin typeface="Arial"/>
                <a:ea typeface="Arial"/>
                <a:cs typeface="Arial"/>
                <a:sym typeface="Arial"/>
              </a:endParaRPr>
            </a:p>
          </p:txBody>
        </p:sp>
        <p:sp>
          <p:nvSpPr>
            <p:cNvPr id="274" name="Google Shape;274;p80"/>
            <p:cNvSpPr/>
            <p:nvPr/>
          </p:nvSpPr>
          <p:spPr>
            <a:xfrm flipH="1" rot="10800000">
              <a:off x="1063925" y="1155200"/>
              <a:ext cx="3557400" cy="88200"/>
            </a:xfrm>
            <a:prstGeom prst="rect">
              <a:avLst/>
            </a:prstGeom>
            <a:solidFill>
              <a:srgbClr val="3FAFF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Tree>
  </p:cSld>
  <p:clrMapOvr>
    <a:masterClrMapping/>
  </p:clrMapOvr>
</p:sldLayout>
</file>

<file path=ppt/slideLayouts/slideLayout4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ubtitle 1">
  <p:cSld name="MAIN_POINT_1">
    <p:bg>
      <p:bgPr>
        <a:solidFill>
          <a:schemeClr val="lt1"/>
        </a:solidFill>
      </p:bgPr>
    </p:bg>
    <p:spTree>
      <p:nvGrpSpPr>
        <p:cNvPr id="275" name="Shape 275"/>
        <p:cNvGrpSpPr/>
        <p:nvPr/>
      </p:nvGrpSpPr>
      <p:grpSpPr>
        <a:xfrm>
          <a:off x="0" y="0"/>
          <a:ext cx="0" cy="0"/>
          <a:chOff x="0" y="0"/>
          <a:chExt cx="0" cy="0"/>
        </a:xfrm>
      </p:grpSpPr>
      <p:sp>
        <p:nvSpPr>
          <p:cNvPr id="276" name="Google Shape;276;p81"/>
          <p:cNvSpPr/>
          <p:nvPr/>
        </p:nvSpPr>
        <p:spPr>
          <a:xfrm>
            <a:off x="0" y="0"/>
            <a:ext cx="4625700" cy="5143500"/>
          </a:xfrm>
          <a:prstGeom prst="rect">
            <a:avLst/>
          </a:prstGeom>
          <a:solidFill>
            <a:srgbClr val="16BA7D"/>
          </a:solidFill>
          <a:ln>
            <a:noFill/>
          </a:ln>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77" name="Google Shape;277;p81"/>
          <p:cNvSpPr txBox="1"/>
          <p:nvPr>
            <p:ph type="title"/>
          </p:nvPr>
        </p:nvSpPr>
        <p:spPr>
          <a:xfrm>
            <a:off x="459900" y="1933200"/>
            <a:ext cx="4026300" cy="1277100"/>
          </a:xfrm>
          <a:prstGeom prst="rect">
            <a:avLst/>
          </a:prstGeom>
          <a:noFill/>
          <a:ln>
            <a:noFill/>
          </a:ln>
        </p:spPr>
        <p:txBody>
          <a:bodyPr anchorCtr="0" anchor="ctr" bIns="91425" lIns="91425" spcFirstLastPara="1" rIns="91425" wrap="square" tIns="91425">
            <a:normAutofit/>
          </a:bodyPr>
          <a:lstStyle>
            <a:lvl1pPr lvl="0" algn="l">
              <a:lnSpc>
                <a:spcPct val="100000"/>
              </a:lnSpc>
              <a:spcBef>
                <a:spcPts val="0"/>
              </a:spcBef>
              <a:spcAft>
                <a:spcPts val="0"/>
              </a:spcAft>
              <a:buClr>
                <a:schemeClr val="lt1"/>
              </a:buClr>
              <a:buSzPts val="2300"/>
              <a:buNone/>
              <a:defRPr b="1" sz="2300">
                <a:solidFill>
                  <a:schemeClr val="lt1"/>
                </a:solidFill>
              </a:defRPr>
            </a:lvl1pPr>
            <a:lvl2pPr lvl="1" algn="l">
              <a:lnSpc>
                <a:spcPct val="100000"/>
              </a:lnSpc>
              <a:spcBef>
                <a:spcPts val="0"/>
              </a:spcBef>
              <a:spcAft>
                <a:spcPts val="0"/>
              </a:spcAft>
              <a:buClr>
                <a:schemeClr val="lt1"/>
              </a:buClr>
              <a:buSzPts val="3600"/>
              <a:buNone/>
              <a:defRPr sz="3600">
                <a:solidFill>
                  <a:schemeClr val="lt1"/>
                </a:solidFill>
              </a:defRPr>
            </a:lvl2pPr>
            <a:lvl3pPr lvl="2" algn="l">
              <a:lnSpc>
                <a:spcPct val="100000"/>
              </a:lnSpc>
              <a:spcBef>
                <a:spcPts val="0"/>
              </a:spcBef>
              <a:spcAft>
                <a:spcPts val="0"/>
              </a:spcAft>
              <a:buClr>
                <a:schemeClr val="lt1"/>
              </a:buClr>
              <a:buSzPts val="3600"/>
              <a:buNone/>
              <a:defRPr sz="3600">
                <a:solidFill>
                  <a:schemeClr val="lt1"/>
                </a:solidFill>
              </a:defRPr>
            </a:lvl3pPr>
            <a:lvl4pPr lvl="3" algn="l">
              <a:lnSpc>
                <a:spcPct val="100000"/>
              </a:lnSpc>
              <a:spcBef>
                <a:spcPts val="0"/>
              </a:spcBef>
              <a:spcAft>
                <a:spcPts val="0"/>
              </a:spcAft>
              <a:buClr>
                <a:schemeClr val="lt1"/>
              </a:buClr>
              <a:buSzPts val="3600"/>
              <a:buNone/>
              <a:defRPr sz="3600">
                <a:solidFill>
                  <a:schemeClr val="lt1"/>
                </a:solidFill>
              </a:defRPr>
            </a:lvl4pPr>
            <a:lvl5pPr lvl="4" algn="l">
              <a:lnSpc>
                <a:spcPct val="100000"/>
              </a:lnSpc>
              <a:spcBef>
                <a:spcPts val="0"/>
              </a:spcBef>
              <a:spcAft>
                <a:spcPts val="0"/>
              </a:spcAft>
              <a:buClr>
                <a:schemeClr val="lt1"/>
              </a:buClr>
              <a:buSzPts val="3600"/>
              <a:buNone/>
              <a:defRPr sz="3600">
                <a:solidFill>
                  <a:schemeClr val="lt1"/>
                </a:solidFill>
              </a:defRPr>
            </a:lvl5pPr>
            <a:lvl6pPr lvl="5" algn="l">
              <a:lnSpc>
                <a:spcPct val="100000"/>
              </a:lnSpc>
              <a:spcBef>
                <a:spcPts val="0"/>
              </a:spcBef>
              <a:spcAft>
                <a:spcPts val="0"/>
              </a:spcAft>
              <a:buClr>
                <a:schemeClr val="lt1"/>
              </a:buClr>
              <a:buSzPts val="3600"/>
              <a:buNone/>
              <a:defRPr sz="3600">
                <a:solidFill>
                  <a:schemeClr val="lt1"/>
                </a:solidFill>
              </a:defRPr>
            </a:lvl6pPr>
            <a:lvl7pPr lvl="6" algn="l">
              <a:lnSpc>
                <a:spcPct val="100000"/>
              </a:lnSpc>
              <a:spcBef>
                <a:spcPts val="0"/>
              </a:spcBef>
              <a:spcAft>
                <a:spcPts val="0"/>
              </a:spcAft>
              <a:buClr>
                <a:schemeClr val="lt1"/>
              </a:buClr>
              <a:buSzPts val="3600"/>
              <a:buNone/>
              <a:defRPr sz="3600">
                <a:solidFill>
                  <a:schemeClr val="lt1"/>
                </a:solidFill>
              </a:defRPr>
            </a:lvl7pPr>
            <a:lvl8pPr lvl="7" algn="l">
              <a:lnSpc>
                <a:spcPct val="100000"/>
              </a:lnSpc>
              <a:spcBef>
                <a:spcPts val="0"/>
              </a:spcBef>
              <a:spcAft>
                <a:spcPts val="0"/>
              </a:spcAft>
              <a:buClr>
                <a:schemeClr val="lt1"/>
              </a:buClr>
              <a:buSzPts val="3600"/>
              <a:buNone/>
              <a:defRPr sz="3600">
                <a:solidFill>
                  <a:schemeClr val="lt1"/>
                </a:solidFill>
              </a:defRPr>
            </a:lvl8pPr>
            <a:lvl9pPr lvl="8" algn="l">
              <a:lnSpc>
                <a:spcPct val="100000"/>
              </a:lnSpc>
              <a:spcBef>
                <a:spcPts val="0"/>
              </a:spcBef>
              <a:spcAft>
                <a:spcPts val="0"/>
              </a:spcAft>
              <a:buClr>
                <a:schemeClr val="lt1"/>
              </a:buClr>
              <a:buSzPts val="3600"/>
              <a:buNone/>
              <a:defRPr sz="3600">
                <a:solidFill>
                  <a:schemeClr val="lt1"/>
                </a:solidFill>
              </a:defRPr>
            </a:lvl9pPr>
          </a:lstStyle>
          <a:p/>
        </p:txBody>
      </p:sp>
      <p:sp>
        <p:nvSpPr>
          <p:cNvPr id="278" name="Google Shape;278;p81"/>
          <p:cNvSpPr txBox="1"/>
          <p:nvPr>
            <p:ph idx="12" type="sldNum"/>
          </p:nvPr>
        </p:nvSpPr>
        <p:spPr>
          <a:xfrm>
            <a:off x="8536302" y="4749851"/>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400"/>
              <a:buFont typeface="Arial"/>
              <a:buNone/>
              <a:defRPr b="0" i="0" sz="1400" u="none" cap="none" strike="noStrike">
                <a:solidFill>
                  <a:schemeClr val="lt1"/>
                </a:solidFill>
                <a:latin typeface="Lato"/>
                <a:ea typeface="Lato"/>
                <a:cs typeface="Lato"/>
                <a:sym typeface="Lato"/>
              </a:defRPr>
            </a:lvl1pPr>
            <a:lvl2pPr indent="0" lvl="1" marL="0" marR="0" algn="r">
              <a:lnSpc>
                <a:spcPct val="100000"/>
              </a:lnSpc>
              <a:spcBef>
                <a:spcPts val="0"/>
              </a:spcBef>
              <a:spcAft>
                <a:spcPts val="0"/>
              </a:spcAft>
              <a:buClr>
                <a:srgbClr val="000000"/>
              </a:buClr>
              <a:buSzPts val="1400"/>
              <a:buFont typeface="Arial"/>
              <a:buNone/>
              <a:defRPr b="0" i="0" sz="1400" u="none" cap="none" strike="noStrike">
                <a:solidFill>
                  <a:schemeClr val="lt1"/>
                </a:solidFill>
                <a:latin typeface="Lato"/>
                <a:ea typeface="Lato"/>
                <a:cs typeface="Lato"/>
                <a:sym typeface="Lato"/>
              </a:defRPr>
            </a:lvl2pPr>
            <a:lvl3pPr indent="0" lvl="2" marL="0" marR="0" algn="r">
              <a:lnSpc>
                <a:spcPct val="100000"/>
              </a:lnSpc>
              <a:spcBef>
                <a:spcPts val="0"/>
              </a:spcBef>
              <a:spcAft>
                <a:spcPts val="0"/>
              </a:spcAft>
              <a:buClr>
                <a:srgbClr val="000000"/>
              </a:buClr>
              <a:buSzPts val="1400"/>
              <a:buFont typeface="Arial"/>
              <a:buNone/>
              <a:defRPr b="0" i="0" sz="1400" u="none" cap="none" strike="noStrike">
                <a:solidFill>
                  <a:schemeClr val="lt1"/>
                </a:solidFill>
                <a:latin typeface="Lato"/>
                <a:ea typeface="Lato"/>
                <a:cs typeface="Lato"/>
                <a:sym typeface="Lato"/>
              </a:defRPr>
            </a:lvl3pPr>
            <a:lvl4pPr indent="0" lvl="3" marL="0" marR="0" algn="r">
              <a:lnSpc>
                <a:spcPct val="100000"/>
              </a:lnSpc>
              <a:spcBef>
                <a:spcPts val="0"/>
              </a:spcBef>
              <a:spcAft>
                <a:spcPts val="0"/>
              </a:spcAft>
              <a:buClr>
                <a:srgbClr val="000000"/>
              </a:buClr>
              <a:buSzPts val="1400"/>
              <a:buFont typeface="Arial"/>
              <a:buNone/>
              <a:defRPr b="0" i="0" sz="1400" u="none" cap="none" strike="noStrike">
                <a:solidFill>
                  <a:schemeClr val="lt1"/>
                </a:solidFill>
                <a:latin typeface="Lato"/>
                <a:ea typeface="Lato"/>
                <a:cs typeface="Lato"/>
                <a:sym typeface="Lato"/>
              </a:defRPr>
            </a:lvl4pPr>
            <a:lvl5pPr indent="0" lvl="4" marL="0" marR="0" algn="r">
              <a:lnSpc>
                <a:spcPct val="100000"/>
              </a:lnSpc>
              <a:spcBef>
                <a:spcPts val="0"/>
              </a:spcBef>
              <a:spcAft>
                <a:spcPts val="0"/>
              </a:spcAft>
              <a:buClr>
                <a:srgbClr val="000000"/>
              </a:buClr>
              <a:buSzPts val="1400"/>
              <a:buFont typeface="Arial"/>
              <a:buNone/>
              <a:defRPr b="0" i="0" sz="1400" u="none" cap="none" strike="noStrike">
                <a:solidFill>
                  <a:schemeClr val="lt1"/>
                </a:solidFill>
                <a:latin typeface="Lato"/>
                <a:ea typeface="Lato"/>
                <a:cs typeface="Lato"/>
                <a:sym typeface="Lato"/>
              </a:defRPr>
            </a:lvl5pPr>
            <a:lvl6pPr indent="0" lvl="5" marL="0" marR="0" algn="r">
              <a:lnSpc>
                <a:spcPct val="100000"/>
              </a:lnSpc>
              <a:spcBef>
                <a:spcPts val="0"/>
              </a:spcBef>
              <a:spcAft>
                <a:spcPts val="0"/>
              </a:spcAft>
              <a:buClr>
                <a:srgbClr val="000000"/>
              </a:buClr>
              <a:buSzPts val="1400"/>
              <a:buFont typeface="Arial"/>
              <a:buNone/>
              <a:defRPr b="0" i="0" sz="1400" u="none" cap="none" strike="noStrike">
                <a:solidFill>
                  <a:schemeClr val="lt1"/>
                </a:solidFill>
                <a:latin typeface="Lato"/>
                <a:ea typeface="Lato"/>
                <a:cs typeface="Lato"/>
                <a:sym typeface="Lato"/>
              </a:defRPr>
            </a:lvl6pPr>
            <a:lvl7pPr indent="0" lvl="6" marL="0" marR="0" algn="r">
              <a:lnSpc>
                <a:spcPct val="100000"/>
              </a:lnSpc>
              <a:spcBef>
                <a:spcPts val="0"/>
              </a:spcBef>
              <a:spcAft>
                <a:spcPts val="0"/>
              </a:spcAft>
              <a:buClr>
                <a:srgbClr val="000000"/>
              </a:buClr>
              <a:buSzPts val="1400"/>
              <a:buFont typeface="Arial"/>
              <a:buNone/>
              <a:defRPr b="0" i="0" sz="1400" u="none" cap="none" strike="noStrike">
                <a:solidFill>
                  <a:schemeClr val="lt1"/>
                </a:solidFill>
                <a:latin typeface="Lato"/>
                <a:ea typeface="Lato"/>
                <a:cs typeface="Lato"/>
                <a:sym typeface="Lato"/>
              </a:defRPr>
            </a:lvl7pPr>
            <a:lvl8pPr indent="0" lvl="7" marL="0" marR="0" algn="r">
              <a:lnSpc>
                <a:spcPct val="100000"/>
              </a:lnSpc>
              <a:spcBef>
                <a:spcPts val="0"/>
              </a:spcBef>
              <a:spcAft>
                <a:spcPts val="0"/>
              </a:spcAft>
              <a:buClr>
                <a:srgbClr val="000000"/>
              </a:buClr>
              <a:buSzPts val="1400"/>
              <a:buFont typeface="Arial"/>
              <a:buNone/>
              <a:defRPr b="0" i="0" sz="1400" u="none" cap="none" strike="noStrike">
                <a:solidFill>
                  <a:schemeClr val="lt1"/>
                </a:solidFill>
                <a:latin typeface="Lato"/>
                <a:ea typeface="Lato"/>
                <a:cs typeface="Lato"/>
                <a:sym typeface="Lato"/>
              </a:defRPr>
            </a:lvl8pPr>
            <a:lvl9pPr indent="0" lvl="8" marL="0" marR="0" algn="r">
              <a:lnSpc>
                <a:spcPct val="100000"/>
              </a:lnSpc>
              <a:spcBef>
                <a:spcPts val="0"/>
              </a:spcBef>
              <a:spcAft>
                <a:spcPts val="0"/>
              </a:spcAft>
              <a:buClr>
                <a:srgbClr val="000000"/>
              </a:buClr>
              <a:buSzPts val="1400"/>
              <a:buFont typeface="Arial"/>
              <a:buNone/>
              <a:defRPr b="0" i="0" sz="1400" u="none" cap="none" strike="noStrike">
                <a:solidFill>
                  <a:schemeClr val="lt1"/>
                </a:solidFill>
                <a:latin typeface="Lato"/>
                <a:ea typeface="Lato"/>
                <a:cs typeface="Lato"/>
                <a:sym typeface="Lato"/>
              </a:defRPr>
            </a:lvl9pPr>
          </a:lstStyle>
          <a:p>
            <a:pPr indent="0" lvl="0" marL="0" rtl="0" algn="r">
              <a:spcBef>
                <a:spcPts val="0"/>
              </a:spcBef>
              <a:spcAft>
                <a:spcPts val="0"/>
              </a:spcAft>
              <a:buNone/>
            </a:pPr>
            <a:fld id="{00000000-1234-1234-1234-123412341234}" type="slidenum">
              <a:rPr lang="en"/>
              <a:t>‹#›</a:t>
            </a:fld>
            <a:endParaRPr/>
          </a:p>
        </p:txBody>
      </p:sp>
      <p:sp>
        <p:nvSpPr>
          <p:cNvPr id="279" name="Google Shape;279;p81"/>
          <p:cNvSpPr txBox="1"/>
          <p:nvPr>
            <p:ph idx="2" type="title"/>
          </p:nvPr>
        </p:nvSpPr>
        <p:spPr>
          <a:xfrm>
            <a:off x="5058919" y="1933200"/>
            <a:ext cx="4026300" cy="1277100"/>
          </a:xfrm>
          <a:prstGeom prst="rect">
            <a:avLst/>
          </a:prstGeom>
          <a:noFill/>
          <a:ln>
            <a:noFill/>
          </a:ln>
        </p:spPr>
        <p:txBody>
          <a:bodyPr anchorCtr="0" anchor="ctr" bIns="91425" lIns="91425" spcFirstLastPara="1" rIns="91425" wrap="square" tIns="91425">
            <a:normAutofit/>
          </a:bodyPr>
          <a:lstStyle>
            <a:lvl1pPr lvl="0" algn="l">
              <a:lnSpc>
                <a:spcPct val="100000"/>
              </a:lnSpc>
              <a:spcBef>
                <a:spcPts val="0"/>
              </a:spcBef>
              <a:spcAft>
                <a:spcPts val="0"/>
              </a:spcAft>
              <a:buClr>
                <a:srgbClr val="7F7F7F"/>
              </a:buClr>
              <a:buSzPts val="2300"/>
              <a:buNone/>
              <a:defRPr sz="2300">
                <a:solidFill>
                  <a:srgbClr val="7F7F7F"/>
                </a:solidFill>
              </a:defRPr>
            </a:lvl1pPr>
            <a:lvl2pPr lvl="1" algn="l">
              <a:lnSpc>
                <a:spcPct val="100000"/>
              </a:lnSpc>
              <a:spcBef>
                <a:spcPts val="0"/>
              </a:spcBef>
              <a:spcAft>
                <a:spcPts val="0"/>
              </a:spcAft>
              <a:buClr>
                <a:schemeClr val="lt1"/>
              </a:buClr>
              <a:buSzPts val="3600"/>
              <a:buNone/>
              <a:defRPr sz="3600">
                <a:solidFill>
                  <a:schemeClr val="lt1"/>
                </a:solidFill>
              </a:defRPr>
            </a:lvl2pPr>
            <a:lvl3pPr lvl="2" algn="l">
              <a:lnSpc>
                <a:spcPct val="100000"/>
              </a:lnSpc>
              <a:spcBef>
                <a:spcPts val="0"/>
              </a:spcBef>
              <a:spcAft>
                <a:spcPts val="0"/>
              </a:spcAft>
              <a:buClr>
                <a:schemeClr val="lt1"/>
              </a:buClr>
              <a:buSzPts val="3600"/>
              <a:buNone/>
              <a:defRPr sz="3600">
                <a:solidFill>
                  <a:schemeClr val="lt1"/>
                </a:solidFill>
              </a:defRPr>
            </a:lvl3pPr>
            <a:lvl4pPr lvl="3" algn="l">
              <a:lnSpc>
                <a:spcPct val="100000"/>
              </a:lnSpc>
              <a:spcBef>
                <a:spcPts val="0"/>
              </a:spcBef>
              <a:spcAft>
                <a:spcPts val="0"/>
              </a:spcAft>
              <a:buClr>
                <a:schemeClr val="lt1"/>
              </a:buClr>
              <a:buSzPts val="3600"/>
              <a:buNone/>
              <a:defRPr sz="3600">
                <a:solidFill>
                  <a:schemeClr val="lt1"/>
                </a:solidFill>
              </a:defRPr>
            </a:lvl4pPr>
            <a:lvl5pPr lvl="4" algn="l">
              <a:lnSpc>
                <a:spcPct val="100000"/>
              </a:lnSpc>
              <a:spcBef>
                <a:spcPts val="0"/>
              </a:spcBef>
              <a:spcAft>
                <a:spcPts val="0"/>
              </a:spcAft>
              <a:buClr>
                <a:schemeClr val="lt1"/>
              </a:buClr>
              <a:buSzPts val="3600"/>
              <a:buNone/>
              <a:defRPr sz="3600">
                <a:solidFill>
                  <a:schemeClr val="lt1"/>
                </a:solidFill>
              </a:defRPr>
            </a:lvl5pPr>
            <a:lvl6pPr lvl="5" algn="l">
              <a:lnSpc>
                <a:spcPct val="100000"/>
              </a:lnSpc>
              <a:spcBef>
                <a:spcPts val="0"/>
              </a:spcBef>
              <a:spcAft>
                <a:spcPts val="0"/>
              </a:spcAft>
              <a:buClr>
                <a:schemeClr val="lt1"/>
              </a:buClr>
              <a:buSzPts val="3600"/>
              <a:buNone/>
              <a:defRPr sz="3600">
                <a:solidFill>
                  <a:schemeClr val="lt1"/>
                </a:solidFill>
              </a:defRPr>
            </a:lvl6pPr>
            <a:lvl7pPr lvl="6" algn="l">
              <a:lnSpc>
                <a:spcPct val="100000"/>
              </a:lnSpc>
              <a:spcBef>
                <a:spcPts val="0"/>
              </a:spcBef>
              <a:spcAft>
                <a:spcPts val="0"/>
              </a:spcAft>
              <a:buClr>
                <a:schemeClr val="lt1"/>
              </a:buClr>
              <a:buSzPts val="3600"/>
              <a:buNone/>
              <a:defRPr sz="3600">
                <a:solidFill>
                  <a:schemeClr val="lt1"/>
                </a:solidFill>
              </a:defRPr>
            </a:lvl7pPr>
            <a:lvl8pPr lvl="7" algn="l">
              <a:lnSpc>
                <a:spcPct val="100000"/>
              </a:lnSpc>
              <a:spcBef>
                <a:spcPts val="0"/>
              </a:spcBef>
              <a:spcAft>
                <a:spcPts val="0"/>
              </a:spcAft>
              <a:buClr>
                <a:schemeClr val="lt1"/>
              </a:buClr>
              <a:buSzPts val="3600"/>
              <a:buNone/>
              <a:defRPr sz="3600">
                <a:solidFill>
                  <a:schemeClr val="lt1"/>
                </a:solidFill>
              </a:defRPr>
            </a:lvl8pPr>
            <a:lvl9pPr lvl="8" algn="l">
              <a:lnSpc>
                <a:spcPct val="100000"/>
              </a:lnSpc>
              <a:spcBef>
                <a:spcPts val="0"/>
              </a:spcBef>
              <a:spcAft>
                <a:spcPts val="0"/>
              </a:spcAft>
              <a:buClr>
                <a:schemeClr val="lt1"/>
              </a:buClr>
              <a:buSzPts val="3600"/>
              <a:buNone/>
              <a:defRPr sz="3600">
                <a:solidFill>
                  <a:schemeClr val="lt1"/>
                </a:solidFill>
              </a:defRPr>
            </a:lvl9pPr>
          </a:lstStyle>
          <a:p/>
        </p:txBody>
      </p:sp>
      <p:grpSp>
        <p:nvGrpSpPr>
          <p:cNvPr id="280" name="Google Shape;280;p81"/>
          <p:cNvGrpSpPr/>
          <p:nvPr/>
        </p:nvGrpSpPr>
        <p:grpSpPr>
          <a:xfrm>
            <a:off x="493258" y="3210280"/>
            <a:ext cx="997957" cy="52064"/>
            <a:chOff x="1063925" y="1155200"/>
            <a:chExt cx="10673333" cy="88200"/>
          </a:xfrm>
        </p:grpSpPr>
        <p:sp>
          <p:nvSpPr>
            <p:cNvPr id="281" name="Google Shape;281;p81"/>
            <p:cNvSpPr/>
            <p:nvPr/>
          </p:nvSpPr>
          <p:spPr>
            <a:xfrm flipH="1" rot="10800000">
              <a:off x="4621387" y="1155200"/>
              <a:ext cx="3557400" cy="88200"/>
            </a:xfrm>
            <a:prstGeom prst="rect">
              <a:avLst/>
            </a:prstGeom>
            <a:solidFill>
              <a:srgbClr val="DA0CC0"/>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82" name="Google Shape;282;p81"/>
            <p:cNvSpPr/>
            <p:nvPr/>
          </p:nvSpPr>
          <p:spPr>
            <a:xfrm flipH="1" rot="10800000">
              <a:off x="8179858" y="1155200"/>
              <a:ext cx="3557400" cy="88200"/>
            </a:xfrm>
            <a:prstGeom prst="rect">
              <a:avLst/>
            </a:prstGeom>
            <a:solidFill>
              <a:srgbClr val="FFD966"/>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100" u="none" cap="none" strike="noStrike">
                <a:solidFill>
                  <a:srgbClr val="000000"/>
                </a:solidFill>
                <a:latin typeface="Arial"/>
                <a:ea typeface="Arial"/>
                <a:cs typeface="Arial"/>
                <a:sym typeface="Arial"/>
              </a:endParaRPr>
            </a:p>
          </p:txBody>
        </p:sp>
        <p:sp>
          <p:nvSpPr>
            <p:cNvPr id="283" name="Google Shape;283;p81"/>
            <p:cNvSpPr/>
            <p:nvPr/>
          </p:nvSpPr>
          <p:spPr>
            <a:xfrm flipH="1" rot="10800000">
              <a:off x="1063925" y="1155200"/>
              <a:ext cx="3557400" cy="88200"/>
            </a:xfrm>
            <a:prstGeom prst="rect">
              <a:avLst/>
            </a:prstGeom>
            <a:solidFill>
              <a:srgbClr val="3FAFF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Tree>
  </p:cSld>
  <p:clrMapOvr>
    <a:masterClrMapping/>
  </p:clrMapOvr>
</p:sldLayout>
</file>

<file path=ppt/slideLayouts/slideLayout4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ubtitle 1 1">
  <p:cSld name="MAIN_POINT_1_1">
    <p:bg>
      <p:bgPr>
        <a:solidFill>
          <a:schemeClr val="lt1"/>
        </a:solidFill>
      </p:bgPr>
    </p:bg>
    <p:spTree>
      <p:nvGrpSpPr>
        <p:cNvPr id="284" name="Shape 284"/>
        <p:cNvGrpSpPr/>
        <p:nvPr/>
      </p:nvGrpSpPr>
      <p:grpSpPr>
        <a:xfrm>
          <a:off x="0" y="0"/>
          <a:ext cx="0" cy="0"/>
          <a:chOff x="0" y="0"/>
          <a:chExt cx="0" cy="0"/>
        </a:xfrm>
      </p:grpSpPr>
      <p:sp>
        <p:nvSpPr>
          <p:cNvPr id="285" name="Google Shape;285;p82"/>
          <p:cNvSpPr/>
          <p:nvPr/>
        </p:nvSpPr>
        <p:spPr>
          <a:xfrm>
            <a:off x="0" y="0"/>
            <a:ext cx="4625700" cy="5143500"/>
          </a:xfrm>
          <a:prstGeom prst="rect">
            <a:avLst/>
          </a:prstGeom>
          <a:solidFill>
            <a:srgbClr val="126AD5"/>
          </a:solidFill>
          <a:ln>
            <a:noFill/>
          </a:ln>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86" name="Google Shape;286;p82"/>
          <p:cNvSpPr txBox="1"/>
          <p:nvPr>
            <p:ph type="title"/>
          </p:nvPr>
        </p:nvSpPr>
        <p:spPr>
          <a:xfrm>
            <a:off x="359925" y="1933200"/>
            <a:ext cx="4265700" cy="1277100"/>
          </a:xfrm>
          <a:prstGeom prst="rect">
            <a:avLst/>
          </a:prstGeom>
          <a:noFill/>
          <a:ln>
            <a:noFill/>
          </a:ln>
        </p:spPr>
        <p:txBody>
          <a:bodyPr anchorCtr="0" anchor="ctr" bIns="91425" lIns="91425" spcFirstLastPara="1" rIns="91425" wrap="square" tIns="91425">
            <a:normAutofit/>
          </a:bodyPr>
          <a:lstStyle>
            <a:lvl1pPr lvl="0" algn="l">
              <a:lnSpc>
                <a:spcPct val="100000"/>
              </a:lnSpc>
              <a:spcBef>
                <a:spcPts val="0"/>
              </a:spcBef>
              <a:spcAft>
                <a:spcPts val="0"/>
              </a:spcAft>
              <a:buClr>
                <a:schemeClr val="lt1"/>
              </a:buClr>
              <a:buSzPts val="2300"/>
              <a:buNone/>
              <a:defRPr b="1" sz="2300">
                <a:solidFill>
                  <a:schemeClr val="lt1"/>
                </a:solidFill>
              </a:defRPr>
            </a:lvl1pPr>
            <a:lvl2pPr lvl="1" algn="l">
              <a:lnSpc>
                <a:spcPct val="100000"/>
              </a:lnSpc>
              <a:spcBef>
                <a:spcPts val="0"/>
              </a:spcBef>
              <a:spcAft>
                <a:spcPts val="0"/>
              </a:spcAft>
              <a:buClr>
                <a:schemeClr val="lt1"/>
              </a:buClr>
              <a:buSzPts val="3600"/>
              <a:buNone/>
              <a:defRPr sz="3600">
                <a:solidFill>
                  <a:schemeClr val="lt1"/>
                </a:solidFill>
              </a:defRPr>
            </a:lvl2pPr>
            <a:lvl3pPr lvl="2" algn="l">
              <a:lnSpc>
                <a:spcPct val="100000"/>
              </a:lnSpc>
              <a:spcBef>
                <a:spcPts val="0"/>
              </a:spcBef>
              <a:spcAft>
                <a:spcPts val="0"/>
              </a:spcAft>
              <a:buClr>
                <a:schemeClr val="lt1"/>
              </a:buClr>
              <a:buSzPts val="3600"/>
              <a:buNone/>
              <a:defRPr sz="3600">
                <a:solidFill>
                  <a:schemeClr val="lt1"/>
                </a:solidFill>
              </a:defRPr>
            </a:lvl3pPr>
            <a:lvl4pPr lvl="3" algn="l">
              <a:lnSpc>
                <a:spcPct val="100000"/>
              </a:lnSpc>
              <a:spcBef>
                <a:spcPts val="0"/>
              </a:spcBef>
              <a:spcAft>
                <a:spcPts val="0"/>
              </a:spcAft>
              <a:buClr>
                <a:schemeClr val="lt1"/>
              </a:buClr>
              <a:buSzPts val="3600"/>
              <a:buNone/>
              <a:defRPr sz="3600">
                <a:solidFill>
                  <a:schemeClr val="lt1"/>
                </a:solidFill>
              </a:defRPr>
            </a:lvl4pPr>
            <a:lvl5pPr lvl="4" algn="l">
              <a:lnSpc>
                <a:spcPct val="100000"/>
              </a:lnSpc>
              <a:spcBef>
                <a:spcPts val="0"/>
              </a:spcBef>
              <a:spcAft>
                <a:spcPts val="0"/>
              </a:spcAft>
              <a:buClr>
                <a:schemeClr val="lt1"/>
              </a:buClr>
              <a:buSzPts val="3600"/>
              <a:buNone/>
              <a:defRPr sz="3600">
                <a:solidFill>
                  <a:schemeClr val="lt1"/>
                </a:solidFill>
              </a:defRPr>
            </a:lvl5pPr>
            <a:lvl6pPr lvl="5" algn="l">
              <a:lnSpc>
                <a:spcPct val="100000"/>
              </a:lnSpc>
              <a:spcBef>
                <a:spcPts val="0"/>
              </a:spcBef>
              <a:spcAft>
                <a:spcPts val="0"/>
              </a:spcAft>
              <a:buClr>
                <a:schemeClr val="lt1"/>
              </a:buClr>
              <a:buSzPts val="3600"/>
              <a:buNone/>
              <a:defRPr sz="3600">
                <a:solidFill>
                  <a:schemeClr val="lt1"/>
                </a:solidFill>
              </a:defRPr>
            </a:lvl6pPr>
            <a:lvl7pPr lvl="6" algn="l">
              <a:lnSpc>
                <a:spcPct val="100000"/>
              </a:lnSpc>
              <a:spcBef>
                <a:spcPts val="0"/>
              </a:spcBef>
              <a:spcAft>
                <a:spcPts val="0"/>
              </a:spcAft>
              <a:buClr>
                <a:schemeClr val="lt1"/>
              </a:buClr>
              <a:buSzPts val="3600"/>
              <a:buNone/>
              <a:defRPr sz="3600">
                <a:solidFill>
                  <a:schemeClr val="lt1"/>
                </a:solidFill>
              </a:defRPr>
            </a:lvl7pPr>
            <a:lvl8pPr lvl="7" algn="l">
              <a:lnSpc>
                <a:spcPct val="100000"/>
              </a:lnSpc>
              <a:spcBef>
                <a:spcPts val="0"/>
              </a:spcBef>
              <a:spcAft>
                <a:spcPts val="0"/>
              </a:spcAft>
              <a:buClr>
                <a:schemeClr val="lt1"/>
              </a:buClr>
              <a:buSzPts val="3600"/>
              <a:buNone/>
              <a:defRPr sz="3600">
                <a:solidFill>
                  <a:schemeClr val="lt1"/>
                </a:solidFill>
              </a:defRPr>
            </a:lvl8pPr>
            <a:lvl9pPr lvl="8" algn="l">
              <a:lnSpc>
                <a:spcPct val="100000"/>
              </a:lnSpc>
              <a:spcBef>
                <a:spcPts val="0"/>
              </a:spcBef>
              <a:spcAft>
                <a:spcPts val="0"/>
              </a:spcAft>
              <a:buClr>
                <a:schemeClr val="lt1"/>
              </a:buClr>
              <a:buSzPts val="3600"/>
              <a:buNone/>
              <a:defRPr sz="3600">
                <a:solidFill>
                  <a:schemeClr val="lt1"/>
                </a:solidFill>
              </a:defRPr>
            </a:lvl9pPr>
          </a:lstStyle>
          <a:p/>
        </p:txBody>
      </p:sp>
      <p:sp>
        <p:nvSpPr>
          <p:cNvPr id="287" name="Google Shape;287;p82"/>
          <p:cNvSpPr txBox="1"/>
          <p:nvPr>
            <p:ph idx="12" type="sldNum"/>
          </p:nvPr>
        </p:nvSpPr>
        <p:spPr>
          <a:xfrm>
            <a:off x="8536302" y="4749851"/>
            <a:ext cx="548700" cy="393600"/>
          </a:xfrm>
          <a:prstGeom prst="rect">
            <a:avLst/>
          </a:prstGeom>
          <a:noFill/>
          <a:ln>
            <a:noFill/>
          </a:ln>
        </p:spPr>
        <p:txBody>
          <a:bodyPr anchorCtr="0" anchor="ctr" bIns="91425" lIns="91425" spcFirstLastPara="1" rIns="91425" wrap="square" tIns="91425">
            <a:normAutofit/>
          </a:bodyPr>
          <a:lstStyle>
            <a:lvl1pPr indent="0" lvl="0" marL="0" marR="0" algn="r">
              <a:lnSpc>
                <a:spcPct val="100000"/>
              </a:lnSpc>
              <a:spcBef>
                <a:spcPts val="0"/>
              </a:spcBef>
              <a:spcAft>
                <a:spcPts val="0"/>
              </a:spcAft>
              <a:buClr>
                <a:srgbClr val="000000"/>
              </a:buClr>
              <a:buSzPts val="1400"/>
              <a:buFont typeface="Arial"/>
              <a:buNone/>
              <a:defRPr b="0" i="0" sz="1400" u="none" cap="none" strike="noStrike">
                <a:solidFill>
                  <a:schemeClr val="lt1"/>
                </a:solidFill>
                <a:latin typeface="Lato"/>
                <a:ea typeface="Lato"/>
                <a:cs typeface="Lato"/>
                <a:sym typeface="Lato"/>
              </a:defRPr>
            </a:lvl1pPr>
            <a:lvl2pPr indent="0" lvl="1" marL="0" marR="0" algn="r">
              <a:lnSpc>
                <a:spcPct val="100000"/>
              </a:lnSpc>
              <a:spcBef>
                <a:spcPts val="0"/>
              </a:spcBef>
              <a:spcAft>
                <a:spcPts val="0"/>
              </a:spcAft>
              <a:buClr>
                <a:srgbClr val="000000"/>
              </a:buClr>
              <a:buSzPts val="1400"/>
              <a:buFont typeface="Arial"/>
              <a:buNone/>
              <a:defRPr b="0" i="0" sz="1400" u="none" cap="none" strike="noStrike">
                <a:solidFill>
                  <a:schemeClr val="lt1"/>
                </a:solidFill>
                <a:latin typeface="Lato"/>
                <a:ea typeface="Lato"/>
                <a:cs typeface="Lato"/>
                <a:sym typeface="Lato"/>
              </a:defRPr>
            </a:lvl2pPr>
            <a:lvl3pPr indent="0" lvl="2" marL="0" marR="0" algn="r">
              <a:lnSpc>
                <a:spcPct val="100000"/>
              </a:lnSpc>
              <a:spcBef>
                <a:spcPts val="0"/>
              </a:spcBef>
              <a:spcAft>
                <a:spcPts val="0"/>
              </a:spcAft>
              <a:buClr>
                <a:srgbClr val="000000"/>
              </a:buClr>
              <a:buSzPts val="1400"/>
              <a:buFont typeface="Arial"/>
              <a:buNone/>
              <a:defRPr b="0" i="0" sz="1400" u="none" cap="none" strike="noStrike">
                <a:solidFill>
                  <a:schemeClr val="lt1"/>
                </a:solidFill>
                <a:latin typeface="Lato"/>
                <a:ea typeface="Lato"/>
                <a:cs typeface="Lato"/>
                <a:sym typeface="Lato"/>
              </a:defRPr>
            </a:lvl3pPr>
            <a:lvl4pPr indent="0" lvl="3" marL="0" marR="0" algn="r">
              <a:lnSpc>
                <a:spcPct val="100000"/>
              </a:lnSpc>
              <a:spcBef>
                <a:spcPts val="0"/>
              </a:spcBef>
              <a:spcAft>
                <a:spcPts val="0"/>
              </a:spcAft>
              <a:buClr>
                <a:srgbClr val="000000"/>
              </a:buClr>
              <a:buSzPts val="1400"/>
              <a:buFont typeface="Arial"/>
              <a:buNone/>
              <a:defRPr b="0" i="0" sz="1400" u="none" cap="none" strike="noStrike">
                <a:solidFill>
                  <a:schemeClr val="lt1"/>
                </a:solidFill>
                <a:latin typeface="Lato"/>
                <a:ea typeface="Lato"/>
                <a:cs typeface="Lato"/>
                <a:sym typeface="Lato"/>
              </a:defRPr>
            </a:lvl4pPr>
            <a:lvl5pPr indent="0" lvl="4" marL="0" marR="0" algn="r">
              <a:lnSpc>
                <a:spcPct val="100000"/>
              </a:lnSpc>
              <a:spcBef>
                <a:spcPts val="0"/>
              </a:spcBef>
              <a:spcAft>
                <a:spcPts val="0"/>
              </a:spcAft>
              <a:buClr>
                <a:srgbClr val="000000"/>
              </a:buClr>
              <a:buSzPts val="1400"/>
              <a:buFont typeface="Arial"/>
              <a:buNone/>
              <a:defRPr b="0" i="0" sz="1400" u="none" cap="none" strike="noStrike">
                <a:solidFill>
                  <a:schemeClr val="lt1"/>
                </a:solidFill>
                <a:latin typeface="Lato"/>
                <a:ea typeface="Lato"/>
                <a:cs typeface="Lato"/>
                <a:sym typeface="Lato"/>
              </a:defRPr>
            </a:lvl5pPr>
            <a:lvl6pPr indent="0" lvl="5" marL="0" marR="0" algn="r">
              <a:lnSpc>
                <a:spcPct val="100000"/>
              </a:lnSpc>
              <a:spcBef>
                <a:spcPts val="0"/>
              </a:spcBef>
              <a:spcAft>
                <a:spcPts val="0"/>
              </a:spcAft>
              <a:buClr>
                <a:srgbClr val="000000"/>
              </a:buClr>
              <a:buSzPts val="1400"/>
              <a:buFont typeface="Arial"/>
              <a:buNone/>
              <a:defRPr b="0" i="0" sz="1400" u="none" cap="none" strike="noStrike">
                <a:solidFill>
                  <a:schemeClr val="lt1"/>
                </a:solidFill>
                <a:latin typeface="Lato"/>
                <a:ea typeface="Lato"/>
                <a:cs typeface="Lato"/>
                <a:sym typeface="Lato"/>
              </a:defRPr>
            </a:lvl6pPr>
            <a:lvl7pPr indent="0" lvl="6" marL="0" marR="0" algn="r">
              <a:lnSpc>
                <a:spcPct val="100000"/>
              </a:lnSpc>
              <a:spcBef>
                <a:spcPts val="0"/>
              </a:spcBef>
              <a:spcAft>
                <a:spcPts val="0"/>
              </a:spcAft>
              <a:buClr>
                <a:srgbClr val="000000"/>
              </a:buClr>
              <a:buSzPts val="1400"/>
              <a:buFont typeface="Arial"/>
              <a:buNone/>
              <a:defRPr b="0" i="0" sz="1400" u="none" cap="none" strike="noStrike">
                <a:solidFill>
                  <a:schemeClr val="lt1"/>
                </a:solidFill>
                <a:latin typeface="Lato"/>
                <a:ea typeface="Lato"/>
                <a:cs typeface="Lato"/>
                <a:sym typeface="Lato"/>
              </a:defRPr>
            </a:lvl7pPr>
            <a:lvl8pPr indent="0" lvl="7" marL="0" marR="0" algn="r">
              <a:lnSpc>
                <a:spcPct val="100000"/>
              </a:lnSpc>
              <a:spcBef>
                <a:spcPts val="0"/>
              </a:spcBef>
              <a:spcAft>
                <a:spcPts val="0"/>
              </a:spcAft>
              <a:buClr>
                <a:srgbClr val="000000"/>
              </a:buClr>
              <a:buSzPts val="1400"/>
              <a:buFont typeface="Arial"/>
              <a:buNone/>
              <a:defRPr b="0" i="0" sz="1400" u="none" cap="none" strike="noStrike">
                <a:solidFill>
                  <a:schemeClr val="lt1"/>
                </a:solidFill>
                <a:latin typeface="Lato"/>
                <a:ea typeface="Lato"/>
                <a:cs typeface="Lato"/>
                <a:sym typeface="Lato"/>
              </a:defRPr>
            </a:lvl8pPr>
            <a:lvl9pPr indent="0" lvl="8" marL="0" marR="0" algn="r">
              <a:lnSpc>
                <a:spcPct val="100000"/>
              </a:lnSpc>
              <a:spcBef>
                <a:spcPts val="0"/>
              </a:spcBef>
              <a:spcAft>
                <a:spcPts val="0"/>
              </a:spcAft>
              <a:buClr>
                <a:srgbClr val="000000"/>
              </a:buClr>
              <a:buSzPts val="1400"/>
              <a:buFont typeface="Arial"/>
              <a:buNone/>
              <a:defRPr b="0" i="0" sz="1400" u="none" cap="none" strike="noStrike">
                <a:solidFill>
                  <a:schemeClr val="lt1"/>
                </a:solidFill>
                <a:latin typeface="Lato"/>
                <a:ea typeface="Lato"/>
                <a:cs typeface="Lato"/>
                <a:sym typeface="Lato"/>
              </a:defRPr>
            </a:lvl9pPr>
          </a:lstStyle>
          <a:p>
            <a:pPr indent="0" lvl="0" marL="0" rtl="0" algn="r">
              <a:spcBef>
                <a:spcPts val="0"/>
              </a:spcBef>
              <a:spcAft>
                <a:spcPts val="0"/>
              </a:spcAft>
              <a:buNone/>
            </a:pPr>
            <a:fld id="{00000000-1234-1234-1234-123412341234}" type="slidenum">
              <a:rPr lang="en"/>
              <a:t>‹#›</a:t>
            </a:fld>
            <a:endParaRPr/>
          </a:p>
        </p:txBody>
      </p:sp>
      <p:sp>
        <p:nvSpPr>
          <p:cNvPr id="288" name="Google Shape;288;p82"/>
          <p:cNvSpPr txBox="1"/>
          <p:nvPr>
            <p:ph idx="2" type="title"/>
          </p:nvPr>
        </p:nvSpPr>
        <p:spPr>
          <a:xfrm>
            <a:off x="5058919" y="1933200"/>
            <a:ext cx="4026300" cy="1277100"/>
          </a:xfrm>
          <a:prstGeom prst="rect">
            <a:avLst/>
          </a:prstGeom>
          <a:noFill/>
          <a:ln>
            <a:noFill/>
          </a:ln>
        </p:spPr>
        <p:txBody>
          <a:bodyPr anchorCtr="0" anchor="ctr" bIns="91425" lIns="91425" spcFirstLastPara="1" rIns="91425" wrap="square" tIns="91425">
            <a:normAutofit/>
          </a:bodyPr>
          <a:lstStyle>
            <a:lvl1pPr lvl="0" algn="l">
              <a:lnSpc>
                <a:spcPct val="100000"/>
              </a:lnSpc>
              <a:spcBef>
                <a:spcPts val="0"/>
              </a:spcBef>
              <a:spcAft>
                <a:spcPts val="0"/>
              </a:spcAft>
              <a:buClr>
                <a:srgbClr val="7F7F7F"/>
              </a:buClr>
              <a:buSzPts val="2300"/>
              <a:buNone/>
              <a:defRPr sz="2300">
                <a:solidFill>
                  <a:srgbClr val="7F7F7F"/>
                </a:solidFill>
              </a:defRPr>
            </a:lvl1pPr>
            <a:lvl2pPr lvl="1" algn="l">
              <a:lnSpc>
                <a:spcPct val="100000"/>
              </a:lnSpc>
              <a:spcBef>
                <a:spcPts val="0"/>
              </a:spcBef>
              <a:spcAft>
                <a:spcPts val="0"/>
              </a:spcAft>
              <a:buClr>
                <a:schemeClr val="lt1"/>
              </a:buClr>
              <a:buSzPts val="3600"/>
              <a:buNone/>
              <a:defRPr sz="3600">
                <a:solidFill>
                  <a:schemeClr val="lt1"/>
                </a:solidFill>
              </a:defRPr>
            </a:lvl2pPr>
            <a:lvl3pPr lvl="2" algn="l">
              <a:lnSpc>
                <a:spcPct val="100000"/>
              </a:lnSpc>
              <a:spcBef>
                <a:spcPts val="0"/>
              </a:spcBef>
              <a:spcAft>
                <a:spcPts val="0"/>
              </a:spcAft>
              <a:buClr>
                <a:schemeClr val="lt1"/>
              </a:buClr>
              <a:buSzPts val="3600"/>
              <a:buNone/>
              <a:defRPr sz="3600">
                <a:solidFill>
                  <a:schemeClr val="lt1"/>
                </a:solidFill>
              </a:defRPr>
            </a:lvl3pPr>
            <a:lvl4pPr lvl="3" algn="l">
              <a:lnSpc>
                <a:spcPct val="100000"/>
              </a:lnSpc>
              <a:spcBef>
                <a:spcPts val="0"/>
              </a:spcBef>
              <a:spcAft>
                <a:spcPts val="0"/>
              </a:spcAft>
              <a:buClr>
                <a:schemeClr val="lt1"/>
              </a:buClr>
              <a:buSzPts val="3600"/>
              <a:buNone/>
              <a:defRPr sz="3600">
                <a:solidFill>
                  <a:schemeClr val="lt1"/>
                </a:solidFill>
              </a:defRPr>
            </a:lvl4pPr>
            <a:lvl5pPr lvl="4" algn="l">
              <a:lnSpc>
                <a:spcPct val="100000"/>
              </a:lnSpc>
              <a:spcBef>
                <a:spcPts val="0"/>
              </a:spcBef>
              <a:spcAft>
                <a:spcPts val="0"/>
              </a:spcAft>
              <a:buClr>
                <a:schemeClr val="lt1"/>
              </a:buClr>
              <a:buSzPts val="3600"/>
              <a:buNone/>
              <a:defRPr sz="3600">
                <a:solidFill>
                  <a:schemeClr val="lt1"/>
                </a:solidFill>
              </a:defRPr>
            </a:lvl5pPr>
            <a:lvl6pPr lvl="5" algn="l">
              <a:lnSpc>
                <a:spcPct val="100000"/>
              </a:lnSpc>
              <a:spcBef>
                <a:spcPts val="0"/>
              </a:spcBef>
              <a:spcAft>
                <a:spcPts val="0"/>
              </a:spcAft>
              <a:buClr>
                <a:schemeClr val="lt1"/>
              </a:buClr>
              <a:buSzPts val="3600"/>
              <a:buNone/>
              <a:defRPr sz="3600">
                <a:solidFill>
                  <a:schemeClr val="lt1"/>
                </a:solidFill>
              </a:defRPr>
            </a:lvl6pPr>
            <a:lvl7pPr lvl="6" algn="l">
              <a:lnSpc>
                <a:spcPct val="100000"/>
              </a:lnSpc>
              <a:spcBef>
                <a:spcPts val="0"/>
              </a:spcBef>
              <a:spcAft>
                <a:spcPts val="0"/>
              </a:spcAft>
              <a:buClr>
                <a:schemeClr val="lt1"/>
              </a:buClr>
              <a:buSzPts val="3600"/>
              <a:buNone/>
              <a:defRPr sz="3600">
                <a:solidFill>
                  <a:schemeClr val="lt1"/>
                </a:solidFill>
              </a:defRPr>
            </a:lvl7pPr>
            <a:lvl8pPr lvl="7" algn="l">
              <a:lnSpc>
                <a:spcPct val="100000"/>
              </a:lnSpc>
              <a:spcBef>
                <a:spcPts val="0"/>
              </a:spcBef>
              <a:spcAft>
                <a:spcPts val="0"/>
              </a:spcAft>
              <a:buClr>
                <a:schemeClr val="lt1"/>
              </a:buClr>
              <a:buSzPts val="3600"/>
              <a:buNone/>
              <a:defRPr sz="3600">
                <a:solidFill>
                  <a:schemeClr val="lt1"/>
                </a:solidFill>
              </a:defRPr>
            </a:lvl8pPr>
            <a:lvl9pPr lvl="8" algn="l">
              <a:lnSpc>
                <a:spcPct val="100000"/>
              </a:lnSpc>
              <a:spcBef>
                <a:spcPts val="0"/>
              </a:spcBef>
              <a:spcAft>
                <a:spcPts val="0"/>
              </a:spcAft>
              <a:buClr>
                <a:schemeClr val="lt1"/>
              </a:buClr>
              <a:buSzPts val="3600"/>
              <a:buNone/>
              <a:defRPr sz="3600">
                <a:solidFill>
                  <a:schemeClr val="lt1"/>
                </a:solidFill>
              </a:defRPr>
            </a:lvl9pPr>
          </a:lstStyle>
          <a:p/>
        </p:txBody>
      </p:sp>
      <p:grpSp>
        <p:nvGrpSpPr>
          <p:cNvPr id="289" name="Google Shape;289;p82"/>
          <p:cNvGrpSpPr/>
          <p:nvPr/>
        </p:nvGrpSpPr>
        <p:grpSpPr>
          <a:xfrm>
            <a:off x="493258" y="3210280"/>
            <a:ext cx="997957" cy="52064"/>
            <a:chOff x="1063925" y="1155200"/>
            <a:chExt cx="10673333" cy="88200"/>
          </a:xfrm>
        </p:grpSpPr>
        <p:sp>
          <p:nvSpPr>
            <p:cNvPr id="290" name="Google Shape;290;p82"/>
            <p:cNvSpPr/>
            <p:nvPr/>
          </p:nvSpPr>
          <p:spPr>
            <a:xfrm flipH="1" rot="10800000">
              <a:off x="4621387" y="1155200"/>
              <a:ext cx="3557400" cy="88200"/>
            </a:xfrm>
            <a:prstGeom prst="rect">
              <a:avLst/>
            </a:prstGeom>
            <a:solidFill>
              <a:srgbClr val="DA0CC0"/>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91" name="Google Shape;291;p82"/>
            <p:cNvSpPr/>
            <p:nvPr/>
          </p:nvSpPr>
          <p:spPr>
            <a:xfrm flipH="1" rot="10800000">
              <a:off x="8179858" y="1155200"/>
              <a:ext cx="3557400" cy="88200"/>
            </a:xfrm>
            <a:prstGeom prst="rect">
              <a:avLst/>
            </a:prstGeom>
            <a:solidFill>
              <a:srgbClr val="FFD966"/>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100" u="none" cap="none" strike="noStrike">
                <a:solidFill>
                  <a:srgbClr val="000000"/>
                </a:solidFill>
                <a:latin typeface="Arial"/>
                <a:ea typeface="Arial"/>
                <a:cs typeface="Arial"/>
                <a:sym typeface="Arial"/>
              </a:endParaRPr>
            </a:p>
          </p:txBody>
        </p:sp>
        <p:sp>
          <p:nvSpPr>
            <p:cNvPr id="292" name="Google Shape;292;p82"/>
            <p:cNvSpPr/>
            <p:nvPr/>
          </p:nvSpPr>
          <p:spPr>
            <a:xfrm flipH="1" rot="10800000">
              <a:off x="1063925" y="1155200"/>
              <a:ext cx="3557400" cy="88200"/>
            </a:xfrm>
            <a:prstGeom prst="rect">
              <a:avLst/>
            </a:prstGeom>
            <a:solidFill>
              <a:srgbClr val="3FAFF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Tree>
  </p:cSld>
  <p:clrMapOvr>
    <a:masterClrMapping/>
  </p:clrMapOvr>
</p:sldLayout>
</file>

<file path=ppt/slideLayouts/slideLayout4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4_Taam slide layout 1">
  <p:cSld name="4_Taam slide layout_1">
    <p:spTree>
      <p:nvGrpSpPr>
        <p:cNvPr id="293" name="Shape 293"/>
        <p:cNvGrpSpPr/>
        <p:nvPr/>
      </p:nvGrpSpPr>
      <p:grpSpPr>
        <a:xfrm>
          <a:off x="0" y="0"/>
          <a:ext cx="0" cy="0"/>
          <a:chOff x="0" y="0"/>
          <a:chExt cx="0" cy="0"/>
        </a:xfrm>
      </p:grpSpPr>
      <p:sp>
        <p:nvSpPr>
          <p:cNvPr id="294" name="Google Shape;294;g27ebb3abf1f_0_12"/>
          <p:cNvSpPr/>
          <p:nvPr/>
        </p:nvSpPr>
        <p:spPr>
          <a:xfrm flipH="1" rot="10800000">
            <a:off x="-9562" y="5081850"/>
            <a:ext cx="9163200" cy="81900"/>
          </a:xfrm>
          <a:prstGeom prst="rect">
            <a:avLst/>
          </a:prstGeom>
          <a:solidFill>
            <a:srgbClr val="1AC5D8"/>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95" name="Google Shape;295;g27ebb3abf1f_0_12"/>
          <p:cNvSpPr/>
          <p:nvPr/>
        </p:nvSpPr>
        <p:spPr>
          <a:xfrm flipH="1" rot="10800000">
            <a:off x="-10125" y="-20250"/>
            <a:ext cx="9158700" cy="81900"/>
          </a:xfrm>
          <a:prstGeom prst="rect">
            <a:avLst/>
          </a:prstGeom>
          <a:solidFill>
            <a:srgbClr val="1AC5D8"/>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100" u="none" cap="none" strike="noStrike">
              <a:solidFill>
                <a:srgbClr val="000000"/>
              </a:solidFill>
              <a:latin typeface="Arial"/>
              <a:ea typeface="Arial"/>
              <a:cs typeface="Arial"/>
              <a:sym typeface="Arial"/>
            </a:endParaRPr>
          </a:p>
        </p:txBody>
      </p:sp>
      <p:pic>
        <p:nvPicPr>
          <p:cNvPr id="296" name="Google Shape;296;g27ebb3abf1f_0_12"/>
          <p:cNvPicPr preferRelativeResize="0"/>
          <p:nvPr/>
        </p:nvPicPr>
        <p:blipFill rotWithShape="1">
          <a:blip r:embed="rId2">
            <a:alphaModFix/>
          </a:blip>
          <a:srcRect b="0" l="0" r="0" t="0"/>
          <a:stretch/>
        </p:blipFill>
        <p:spPr>
          <a:xfrm>
            <a:off x="7956956" y="122719"/>
            <a:ext cx="1123820" cy="301256"/>
          </a:xfrm>
          <a:prstGeom prst="rect">
            <a:avLst/>
          </a:prstGeom>
          <a:noFill/>
          <a:ln>
            <a:noFill/>
          </a:ln>
        </p:spPr>
      </p:pic>
      <p:sp>
        <p:nvSpPr>
          <p:cNvPr id="297" name="Google Shape;297;g27ebb3abf1f_0_12"/>
          <p:cNvSpPr txBox="1"/>
          <p:nvPr>
            <p:ph type="title"/>
          </p:nvPr>
        </p:nvSpPr>
        <p:spPr>
          <a:xfrm>
            <a:off x="227138" y="123244"/>
            <a:ext cx="8689800" cy="438000"/>
          </a:xfrm>
          <a:prstGeom prst="rect">
            <a:avLst/>
          </a:prstGeom>
          <a:noFill/>
          <a:ln>
            <a:noFill/>
          </a:ln>
        </p:spPr>
        <p:txBody>
          <a:bodyPr anchorCtr="0" anchor="t" bIns="91425" lIns="91425" spcFirstLastPara="1" rIns="91425" wrap="square" tIns="91425">
            <a:normAutofit/>
          </a:bodyPr>
          <a:lstStyle>
            <a:lvl1pPr lvl="0" rtl="0" algn="l">
              <a:lnSpc>
                <a:spcPct val="100000"/>
              </a:lnSpc>
              <a:spcBef>
                <a:spcPts val="0"/>
              </a:spcBef>
              <a:spcAft>
                <a:spcPts val="0"/>
              </a:spcAft>
              <a:buSzPts val="2100"/>
              <a:buFont typeface="Calibri"/>
              <a:buNone/>
              <a:defRPr sz="2100">
                <a:latin typeface="Calibri"/>
                <a:ea typeface="Calibri"/>
                <a:cs typeface="Calibri"/>
                <a:sym typeface="Calibri"/>
              </a:defRPr>
            </a:lvl1pPr>
            <a:lvl2pPr lvl="1" rtl="0" algn="l">
              <a:lnSpc>
                <a:spcPct val="100000"/>
              </a:lnSpc>
              <a:spcBef>
                <a:spcPts val="0"/>
              </a:spcBef>
              <a:spcAft>
                <a:spcPts val="0"/>
              </a:spcAft>
              <a:buSzPts val="2800"/>
              <a:buNone/>
              <a:defRPr/>
            </a:lvl2pPr>
            <a:lvl3pPr lvl="2" rtl="0" algn="l">
              <a:lnSpc>
                <a:spcPct val="100000"/>
              </a:lnSpc>
              <a:spcBef>
                <a:spcPts val="0"/>
              </a:spcBef>
              <a:spcAft>
                <a:spcPts val="0"/>
              </a:spcAft>
              <a:buSzPts val="2800"/>
              <a:buNone/>
              <a:defRPr/>
            </a:lvl3pPr>
            <a:lvl4pPr lvl="3" rtl="0" algn="l">
              <a:lnSpc>
                <a:spcPct val="100000"/>
              </a:lnSpc>
              <a:spcBef>
                <a:spcPts val="0"/>
              </a:spcBef>
              <a:spcAft>
                <a:spcPts val="0"/>
              </a:spcAft>
              <a:buSzPts val="2800"/>
              <a:buNone/>
              <a:defRPr/>
            </a:lvl4pPr>
            <a:lvl5pPr lvl="4" rtl="0" algn="l">
              <a:lnSpc>
                <a:spcPct val="100000"/>
              </a:lnSpc>
              <a:spcBef>
                <a:spcPts val="0"/>
              </a:spcBef>
              <a:spcAft>
                <a:spcPts val="0"/>
              </a:spcAft>
              <a:buSzPts val="2800"/>
              <a:buNone/>
              <a:defRPr/>
            </a:lvl5pPr>
            <a:lvl6pPr lvl="5" rtl="0" algn="l">
              <a:lnSpc>
                <a:spcPct val="100000"/>
              </a:lnSpc>
              <a:spcBef>
                <a:spcPts val="0"/>
              </a:spcBef>
              <a:spcAft>
                <a:spcPts val="0"/>
              </a:spcAft>
              <a:buSzPts val="2800"/>
              <a:buNone/>
              <a:defRPr/>
            </a:lvl6pPr>
            <a:lvl7pPr lvl="6" rtl="0" algn="l">
              <a:lnSpc>
                <a:spcPct val="100000"/>
              </a:lnSpc>
              <a:spcBef>
                <a:spcPts val="0"/>
              </a:spcBef>
              <a:spcAft>
                <a:spcPts val="0"/>
              </a:spcAft>
              <a:buSzPts val="2800"/>
              <a:buNone/>
              <a:defRPr/>
            </a:lvl7pPr>
            <a:lvl8pPr lvl="7" rtl="0" algn="l">
              <a:lnSpc>
                <a:spcPct val="100000"/>
              </a:lnSpc>
              <a:spcBef>
                <a:spcPts val="0"/>
              </a:spcBef>
              <a:spcAft>
                <a:spcPts val="0"/>
              </a:spcAft>
              <a:buSzPts val="2800"/>
              <a:buNone/>
              <a:defRPr/>
            </a:lvl8pPr>
            <a:lvl9pPr lvl="8" rtl="0" algn="l">
              <a:lnSpc>
                <a:spcPct val="100000"/>
              </a:lnSpc>
              <a:spcBef>
                <a:spcPts val="0"/>
              </a:spcBef>
              <a:spcAft>
                <a:spcPts val="0"/>
              </a:spcAft>
              <a:buSzPts val="2800"/>
              <a:buNone/>
              <a:defRPr/>
            </a:lvl9pPr>
          </a:lstStyle>
          <a:p/>
        </p:txBody>
      </p:sp>
    </p:spTree>
  </p:cSld>
  <p:clrMapOvr>
    <a:masterClrMapping/>
  </p:clrMapOvr>
</p:sldLayout>
</file>

<file path=ppt/slideLayouts/slideLayout4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4_Taam slide layout 2">
  <p:cSld name="4_Taam slide layout_2">
    <p:spTree>
      <p:nvGrpSpPr>
        <p:cNvPr id="298" name="Shape 298"/>
        <p:cNvGrpSpPr/>
        <p:nvPr/>
      </p:nvGrpSpPr>
      <p:grpSpPr>
        <a:xfrm>
          <a:off x="0" y="0"/>
          <a:ext cx="0" cy="0"/>
          <a:chOff x="0" y="0"/>
          <a:chExt cx="0" cy="0"/>
        </a:xfrm>
      </p:grpSpPr>
      <p:sp>
        <p:nvSpPr>
          <p:cNvPr id="299" name="Google Shape;299;g27ebb3abf1f_0_17"/>
          <p:cNvSpPr/>
          <p:nvPr/>
        </p:nvSpPr>
        <p:spPr>
          <a:xfrm flipH="1" rot="10800000">
            <a:off x="-9562" y="5081850"/>
            <a:ext cx="9163200" cy="81900"/>
          </a:xfrm>
          <a:prstGeom prst="rect">
            <a:avLst/>
          </a:prstGeom>
          <a:solidFill>
            <a:srgbClr val="1AC5D8"/>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00" name="Google Shape;300;g27ebb3abf1f_0_17"/>
          <p:cNvSpPr/>
          <p:nvPr/>
        </p:nvSpPr>
        <p:spPr>
          <a:xfrm flipH="1" rot="10800000">
            <a:off x="-10125" y="-20250"/>
            <a:ext cx="9158700" cy="81900"/>
          </a:xfrm>
          <a:prstGeom prst="rect">
            <a:avLst/>
          </a:prstGeom>
          <a:solidFill>
            <a:srgbClr val="1AC5D8"/>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100" u="none" cap="none" strike="noStrike">
              <a:solidFill>
                <a:srgbClr val="000000"/>
              </a:solidFill>
              <a:latin typeface="Arial"/>
              <a:ea typeface="Arial"/>
              <a:cs typeface="Arial"/>
              <a:sym typeface="Arial"/>
            </a:endParaRPr>
          </a:p>
        </p:txBody>
      </p:sp>
      <p:pic>
        <p:nvPicPr>
          <p:cNvPr id="301" name="Google Shape;301;g27ebb3abf1f_0_17"/>
          <p:cNvPicPr preferRelativeResize="0"/>
          <p:nvPr/>
        </p:nvPicPr>
        <p:blipFill rotWithShape="1">
          <a:blip r:embed="rId2">
            <a:alphaModFix/>
          </a:blip>
          <a:srcRect b="0" l="0" r="0" t="0"/>
          <a:stretch/>
        </p:blipFill>
        <p:spPr>
          <a:xfrm>
            <a:off x="7956956" y="122719"/>
            <a:ext cx="1123820" cy="301256"/>
          </a:xfrm>
          <a:prstGeom prst="rect">
            <a:avLst/>
          </a:prstGeom>
          <a:noFill/>
          <a:ln>
            <a:noFill/>
          </a:ln>
        </p:spPr>
      </p:pic>
      <p:sp>
        <p:nvSpPr>
          <p:cNvPr id="302" name="Google Shape;302;g27ebb3abf1f_0_17"/>
          <p:cNvSpPr txBox="1"/>
          <p:nvPr>
            <p:ph type="title"/>
          </p:nvPr>
        </p:nvSpPr>
        <p:spPr>
          <a:xfrm>
            <a:off x="227138" y="123244"/>
            <a:ext cx="8689800" cy="438000"/>
          </a:xfrm>
          <a:prstGeom prst="rect">
            <a:avLst/>
          </a:prstGeom>
          <a:noFill/>
          <a:ln>
            <a:noFill/>
          </a:ln>
        </p:spPr>
        <p:txBody>
          <a:bodyPr anchorCtr="0" anchor="t" bIns="91425" lIns="91425" spcFirstLastPara="1" rIns="91425" wrap="square" tIns="91425">
            <a:normAutofit/>
          </a:bodyPr>
          <a:lstStyle>
            <a:lvl1pPr lvl="0" rtl="0" algn="l">
              <a:lnSpc>
                <a:spcPct val="100000"/>
              </a:lnSpc>
              <a:spcBef>
                <a:spcPts val="0"/>
              </a:spcBef>
              <a:spcAft>
                <a:spcPts val="0"/>
              </a:spcAft>
              <a:buSzPts val="2100"/>
              <a:buFont typeface="Calibri"/>
              <a:buNone/>
              <a:defRPr sz="2100">
                <a:latin typeface="Calibri"/>
                <a:ea typeface="Calibri"/>
                <a:cs typeface="Calibri"/>
                <a:sym typeface="Calibri"/>
              </a:defRPr>
            </a:lvl1pPr>
            <a:lvl2pPr lvl="1" rtl="0" algn="l">
              <a:lnSpc>
                <a:spcPct val="100000"/>
              </a:lnSpc>
              <a:spcBef>
                <a:spcPts val="0"/>
              </a:spcBef>
              <a:spcAft>
                <a:spcPts val="0"/>
              </a:spcAft>
              <a:buSzPts val="2800"/>
              <a:buNone/>
              <a:defRPr/>
            </a:lvl2pPr>
            <a:lvl3pPr lvl="2" rtl="0" algn="l">
              <a:lnSpc>
                <a:spcPct val="100000"/>
              </a:lnSpc>
              <a:spcBef>
                <a:spcPts val="0"/>
              </a:spcBef>
              <a:spcAft>
                <a:spcPts val="0"/>
              </a:spcAft>
              <a:buSzPts val="2800"/>
              <a:buNone/>
              <a:defRPr/>
            </a:lvl3pPr>
            <a:lvl4pPr lvl="3" rtl="0" algn="l">
              <a:lnSpc>
                <a:spcPct val="100000"/>
              </a:lnSpc>
              <a:spcBef>
                <a:spcPts val="0"/>
              </a:spcBef>
              <a:spcAft>
                <a:spcPts val="0"/>
              </a:spcAft>
              <a:buSzPts val="2800"/>
              <a:buNone/>
              <a:defRPr/>
            </a:lvl4pPr>
            <a:lvl5pPr lvl="4" rtl="0" algn="l">
              <a:lnSpc>
                <a:spcPct val="100000"/>
              </a:lnSpc>
              <a:spcBef>
                <a:spcPts val="0"/>
              </a:spcBef>
              <a:spcAft>
                <a:spcPts val="0"/>
              </a:spcAft>
              <a:buSzPts val="2800"/>
              <a:buNone/>
              <a:defRPr/>
            </a:lvl5pPr>
            <a:lvl6pPr lvl="5" rtl="0" algn="l">
              <a:lnSpc>
                <a:spcPct val="100000"/>
              </a:lnSpc>
              <a:spcBef>
                <a:spcPts val="0"/>
              </a:spcBef>
              <a:spcAft>
                <a:spcPts val="0"/>
              </a:spcAft>
              <a:buSzPts val="2800"/>
              <a:buNone/>
              <a:defRPr/>
            </a:lvl6pPr>
            <a:lvl7pPr lvl="6" rtl="0" algn="l">
              <a:lnSpc>
                <a:spcPct val="100000"/>
              </a:lnSpc>
              <a:spcBef>
                <a:spcPts val="0"/>
              </a:spcBef>
              <a:spcAft>
                <a:spcPts val="0"/>
              </a:spcAft>
              <a:buSzPts val="2800"/>
              <a:buNone/>
              <a:defRPr/>
            </a:lvl7pPr>
            <a:lvl8pPr lvl="7" rtl="0" algn="l">
              <a:lnSpc>
                <a:spcPct val="100000"/>
              </a:lnSpc>
              <a:spcBef>
                <a:spcPts val="0"/>
              </a:spcBef>
              <a:spcAft>
                <a:spcPts val="0"/>
              </a:spcAft>
              <a:buSzPts val="2800"/>
              <a:buNone/>
              <a:defRPr/>
            </a:lvl8pPr>
            <a:lvl9pPr lvl="8" rtl="0" algn="l">
              <a:lnSpc>
                <a:spcPct val="100000"/>
              </a:lnSpc>
              <a:spcBef>
                <a:spcPts val="0"/>
              </a:spcBef>
              <a:spcAft>
                <a:spcPts val="0"/>
              </a:spcAft>
              <a:buSzPts val="2800"/>
              <a:buNone/>
              <a:defRPr/>
            </a:lvl9pPr>
          </a:lstStyle>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Ending">
  <p:cSld name="CUSTOM_1">
    <p:bg>
      <p:bgPr>
        <a:solidFill>
          <a:schemeClr val="dk2"/>
        </a:solidFill>
      </p:bgPr>
    </p:bg>
    <p:spTree>
      <p:nvGrpSpPr>
        <p:cNvPr id="35" name="Shape 35"/>
        <p:cNvGrpSpPr/>
        <p:nvPr/>
      </p:nvGrpSpPr>
      <p:grpSpPr>
        <a:xfrm>
          <a:off x="0" y="0"/>
          <a:ext cx="0" cy="0"/>
          <a:chOff x="0" y="0"/>
          <a:chExt cx="0" cy="0"/>
        </a:xfrm>
      </p:grpSpPr>
      <p:cxnSp>
        <p:nvCxnSpPr>
          <p:cNvPr id="36" name="Google Shape;36;p27"/>
          <p:cNvCxnSpPr/>
          <p:nvPr/>
        </p:nvCxnSpPr>
        <p:spPr>
          <a:xfrm>
            <a:off x="2272050" y="1528763"/>
            <a:ext cx="4599900" cy="0"/>
          </a:xfrm>
          <a:prstGeom prst="straightConnector1">
            <a:avLst/>
          </a:prstGeom>
          <a:noFill/>
          <a:ln cap="flat" cmpd="sng" w="38100">
            <a:solidFill>
              <a:schemeClr val="lt1"/>
            </a:solidFill>
            <a:prstDash val="solid"/>
            <a:round/>
            <a:headEnd len="med" w="med" type="oval"/>
            <a:tailEnd len="med" w="med" type="oval"/>
          </a:ln>
        </p:spPr>
      </p:cxnSp>
      <p:cxnSp>
        <p:nvCxnSpPr>
          <p:cNvPr id="37" name="Google Shape;37;p27"/>
          <p:cNvCxnSpPr/>
          <p:nvPr/>
        </p:nvCxnSpPr>
        <p:spPr>
          <a:xfrm>
            <a:off x="2272050" y="2445581"/>
            <a:ext cx="4599900" cy="0"/>
          </a:xfrm>
          <a:prstGeom prst="straightConnector1">
            <a:avLst/>
          </a:prstGeom>
          <a:noFill/>
          <a:ln cap="flat" cmpd="sng" w="38100">
            <a:solidFill>
              <a:schemeClr val="lt1"/>
            </a:solidFill>
            <a:prstDash val="solid"/>
            <a:round/>
            <a:headEnd len="med" w="med" type="oval"/>
            <a:tailEnd len="med" w="med" type="oval"/>
          </a:ln>
        </p:spPr>
      </p:cxnSp>
      <p:grpSp>
        <p:nvGrpSpPr>
          <p:cNvPr id="38" name="Google Shape;38;p27"/>
          <p:cNvGrpSpPr/>
          <p:nvPr/>
        </p:nvGrpSpPr>
        <p:grpSpPr>
          <a:xfrm>
            <a:off x="10124" y="4505625"/>
            <a:ext cx="9144700" cy="498150"/>
            <a:chOff x="-13500" y="6236050"/>
            <a:chExt cx="12219000" cy="664200"/>
          </a:xfrm>
        </p:grpSpPr>
        <p:sp>
          <p:nvSpPr>
            <p:cNvPr id="39" name="Google Shape;39;p27"/>
            <p:cNvSpPr/>
            <p:nvPr/>
          </p:nvSpPr>
          <p:spPr>
            <a:xfrm>
              <a:off x="-13500" y="6236050"/>
              <a:ext cx="12219000" cy="664200"/>
            </a:xfrm>
            <a:prstGeom prst="rect">
              <a:avLst/>
            </a:prstGeom>
            <a:solidFill>
              <a:schemeClr val="lt1"/>
            </a:solidFill>
            <a:ln>
              <a:noFill/>
            </a:ln>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cxnSp>
          <p:nvCxnSpPr>
            <p:cNvPr id="40" name="Google Shape;40;p27"/>
            <p:cNvCxnSpPr/>
            <p:nvPr/>
          </p:nvCxnSpPr>
          <p:spPr>
            <a:xfrm rot="10800000">
              <a:off x="187987" y="6568162"/>
              <a:ext cx="10327200" cy="0"/>
            </a:xfrm>
            <a:prstGeom prst="straightConnector1">
              <a:avLst/>
            </a:prstGeom>
            <a:noFill/>
            <a:ln cap="flat" cmpd="sng" w="9525">
              <a:solidFill>
                <a:srgbClr val="253646"/>
              </a:solidFill>
              <a:prstDash val="solid"/>
              <a:round/>
              <a:headEnd len="sm" w="sm" type="none"/>
              <a:tailEnd len="sm" w="sm" type="none"/>
            </a:ln>
          </p:spPr>
        </p:cxnSp>
        <p:pic>
          <p:nvPicPr>
            <p:cNvPr id="41" name="Google Shape;41;p27"/>
            <p:cNvPicPr preferRelativeResize="0"/>
            <p:nvPr/>
          </p:nvPicPr>
          <p:blipFill rotWithShape="1">
            <a:blip r:embed="rId2">
              <a:alphaModFix/>
            </a:blip>
            <a:srcRect b="0" l="0" r="0" t="0"/>
            <a:stretch/>
          </p:blipFill>
          <p:spPr>
            <a:xfrm>
              <a:off x="10515187" y="6311213"/>
              <a:ext cx="1498424" cy="401674"/>
            </a:xfrm>
            <a:prstGeom prst="rect">
              <a:avLst/>
            </a:prstGeom>
            <a:noFill/>
            <a:ln>
              <a:noFill/>
            </a:ln>
          </p:spPr>
        </p:pic>
      </p:grpSp>
      <p:sp>
        <p:nvSpPr>
          <p:cNvPr id="42" name="Google Shape;42;p27"/>
          <p:cNvSpPr txBox="1"/>
          <p:nvPr/>
        </p:nvSpPr>
        <p:spPr>
          <a:xfrm>
            <a:off x="2322450" y="1542684"/>
            <a:ext cx="4499100" cy="815700"/>
          </a:xfrm>
          <a:prstGeom prst="rect">
            <a:avLst/>
          </a:prstGeom>
          <a:noFill/>
          <a:ln>
            <a:noFill/>
          </a:ln>
        </p:spPr>
        <p:txBody>
          <a:bodyPr anchorCtr="0" anchor="t" bIns="68575" lIns="68575" spcFirstLastPara="1" rIns="68575" wrap="square" tIns="68575">
            <a:spAutoFit/>
          </a:bodyPr>
          <a:lstStyle/>
          <a:p>
            <a:pPr indent="0" lvl="0" marL="0" marR="0" rtl="0" algn="ctr">
              <a:lnSpc>
                <a:spcPct val="100000"/>
              </a:lnSpc>
              <a:spcBef>
                <a:spcPts val="0"/>
              </a:spcBef>
              <a:spcAft>
                <a:spcPts val="0"/>
              </a:spcAft>
              <a:buClr>
                <a:srgbClr val="000000"/>
              </a:buClr>
              <a:buSzPts val="4400"/>
              <a:buFont typeface="Arial"/>
              <a:buNone/>
            </a:pPr>
            <a:r>
              <a:rPr b="1" i="0" lang="en" sz="4400" u="none" cap="none" strike="noStrike">
                <a:solidFill>
                  <a:schemeClr val="lt1"/>
                </a:solidFill>
                <a:latin typeface="Calibri"/>
                <a:ea typeface="Calibri"/>
                <a:cs typeface="Calibri"/>
                <a:sym typeface="Calibri"/>
              </a:rPr>
              <a:t>Thank You!</a:t>
            </a:r>
            <a:endParaRPr b="1" i="0" sz="4400" u="none" cap="none" strike="noStrike">
              <a:solidFill>
                <a:schemeClr val="lt1"/>
              </a:solidFill>
              <a:latin typeface="Calibri"/>
              <a:ea typeface="Calibri"/>
              <a:cs typeface="Calibri"/>
              <a:sym typeface="Calibri"/>
            </a:endParaRPr>
          </a:p>
        </p:txBody>
      </p:sp>
      <p:sp>
        <p:nvSpPr>
          <p:cNvPr id="43" name="Google Shape;43;p27"/>
          <p:cNvSpPr txBox="1"/>
          <p:nvPr/>
        </p:nvSpPr>
        <p:spPr>
          <a:xfrm>
            <a:off x="2703937" y="2611050"/>
            <a:ext cx="3736200" cy="569400"/>
          </a:xfrm>
          <a:prstGeom prst="rect">
            <a:avLst/>
          </a:prstGeom>
          <a:noFill/>
          <a:ln>
            <a:noFill/>
          </a:ln>
        </p:spPr>
        <p:txBody>
          <a:bodyPr anchorCtr="0" anchor="t" bIns="68575" lIns="68575" spcFirstLastPara="1" rIns="68575" wrap="square" tIns="68575">
            <a:spAutoFit/>
          </a:bodyPr>
          <a:lstStyle/>
          <a:p>
            <a:pPr indent="0" lvl="0" marL="0" marR="0" rtl="0" algn="ctr">
              <a:lnSpc>
                <a:spcPct val="100000"/>
              </a:lnSpc>
              <a:spcBef>
                <a:spcPts val="0"/>
              </a:spcBef>
              <a:spcAft>
                <a:spcPts val="0"/>
              </a:spcAft>
              <a:buClr>
                <a:srgbClr val="000000"/>
              </a:buClr>
              <a:buSzPts val="1400"/>
              <a:buFont typeface="Arial"/>
              <a:buNone/>
            </a:pPr>
            <a:r>
              <a:rPr b="0" i="0" lang="en" sz="1400" u="none" cap="none" strike="noStrike">
                <a:solidFill>
                  <a:schemeClr val="lt1"/>
                </a:solidFill>
                <a:latin typeface="Calibri"/>
                <a:ea typeface="Calibri"/>
                <a:cs typeface="Calibri"/>
                <a:sym typeface="Calibri"/>
              </a:rPr>
              <a:t>For comments and feedbacks, please contact academy@b3networks.com</a:t>
            </a:r>
            <a:endParaRPr b="0" i="0" sz="1400" u="none" cap="none" strike="noStrike">
              <a:solidFill>
                <a:schemeClr val="lt1"/>
              </a:solidFill>
              <a:latin typeface="Calibri"/>
              <a:ea typeface="Calibri"/>
              <a:cs typeface="Calibri"/>
              <a:sym typeface="Calibri"/>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4_Taam slide layout">
  <p:cSld name="4_Taam slide layout">
    <p:spTree>
      <p:nvGrpSpPr>
        <p:cNvPr id="44" name="Shape 44"/>
        <p:cNvGrpSpPr/>
        <p:nvPr/>
      </p:nvGrpSpPr>
      <p:grpSpPr>
        <a:xfrm>
          <a:off x="0" y="0"/>
          <a:ext cx="0" cy="0"/>
          <a:chOff x="0" y="0"/>
          <a:chExt cx="0" cy="0"/>
        </a:xfrm>
      </p:grpSpPr>
      <p:sp>
        <p:nvSpPr>
          <p:cNvPr id="45" name="Google Shape;45;p28"/>
          <p:cNvSpPr/>
          <p:nvPr/>
        </p:nvSpPr>
        <p:spPr>
          <a:xfrm flipH="1" rot="10800000">
            <a:off x="-9562" y="5081850"/>
            <a:ext cx="9163200" cy="81900"/>
          </a:xfrm>
          <a:prstGeom prst="rect">
            <a:avLst/>
          </a:prstGeom>
          <a:solidFill>
            <a:srgbClr val="1AC5D8"/>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6" name="Google Shape;46;p28"/>
          <p:cNvSpPr/>
          <p:nvPr/>
        </p:nvSpPr>
        <p:spPr>
          <a:xfrm flipH="1" rot="10800000">
            <a:off x="-10125" y="-20250"/>
            <a:ext cx="9158700" cy="81900"/>
          </a:xfrm>
          <a:prstGeom prst="rect">
            <a:avLst/>
          </a:prstGeom>
          <a:solidFill>
            <a:srgbClr val="1AC5D8"/>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100" u="none" cap="none" strike="noStrike">
              <a:solidFill>
                <a:srgbClr val="000000"/>
              </a:solidFill>
              <a:latin typeface="Arial"/>
              <a:ea typeface="Arial"/>
              <a:cs typeface="Arial"/>
              <a:sym typeface="Arial"/>
            </a:endParaRPr>
          </a:p>
        </p:txBody>
      </p:sp>
      <p:pic>
        <p:nvPicPr>
          <p:cNvPr id="47" name="Google Shape;47;p28"/>
          <p:cNvPicPr preferRelativeResize="0"/>
          <p:nvPr/>
        </p:nvPicPr>
        <p:blipFill rotWithShape="1">
          <a:blip r:embed="rId2">
            <a:alphaModFix/>
          </a:blip>
          <a:srcRect b="0" l="0" r="0" t="0"/>
          <a:stretch/>
        </p:blipFill>
        <p:spPr>
          <a:xfrm>
            <a:off x="7956956" y="122719"/>
            <a:ext cx="1123820" cy="301256"/>
          </a:xfrm>
          <a:prstGeom prst="rect">
            <a:avLst/>
          </a:prstGeom>
          <a:noFill/>
          <a:ln>
            <a:noFill/>
          </a:ln>
        </p:spPr>
      </p:pic>
      <p:sp>
        <p:nvSpPr>
          <p:cNvPr id="48" name="Google Shape;48;p28"/>
          <p:cNvSpPr txBox="1"/>
          <p:nvPr>
            <p:ph type="title"/>
          </p:nvPr>
        </p:nvSpPr>
        <p:spPr>
          <a:xfrm>
            <a:off x="227138" y="123244"/>
            <a:ext cx="8689800" cy="438000"/>
          </a:xfrm>
          <a:prstGeom prst="rect">
            <a:avLst/>
          </a:prstGeom>
          <a:noFill/>
          <a:ln>
            <a:noFill/>
          </a:ln>
        </p:spPr>
        <p:txBody>
          <a:bodyPr anchorCtr="0" anchor="t" bIns="68575" lIns="68575" spcFirstLastPara="1" rIns="68575" wrap="square" tIns="68575">
            <a:noAutofit/>
          </a:bodyPr>
          <a:lstStyle>
            <a:lvl1pPr lvl="0" marR="0" rtl="0" algn="l">
              <a:lnSpc>
                <a:spcPct val="100000"/>
              </a:lnSpc>
              <a:spcBef>
                <a:spcPts val="0"/>
              </a:spcBef>
              <a:spcAft>
                <a:spcPts val="0"/>
              </a:spcAft>
              <a:buClr>
                <a:srgbClr val="000000"/>
              </a:buClr>
              <a:buSzPts val="2100"/>
              <a:buFont typeface="Calibri"/>
              <a:buNone/>
              <a:defRPr b="0" i="0" sz="2100" u="none" cap="none" strike="noStrike">
                <a:solidFill>
                  <a:srgbClr val="000000"/>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9pPr>
          </a:lstStyle>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s slide layout">
  <p:cSld name="18_Contents slide layout">
    <p:bg>
      <p:bgPr>
        <a:solidFill>
          <a:schemeClr val="lt1"/>
        </a:solidFill>
      </p:bgPr>
    </p:bg>
    <p:spTree>
      <p:nvGrpSpPr>
        <p:cNvPr id="49" name="Shape 49"/>
        <p:cNvGrpSpPr/>
        <p:nvPr/>
      </p:nvGrpSpPr>
      <p:grpSpPr>
        <a:xfrm>
          <a:off x="0" y="0"/>
          <a:ext cx="0" cy="0"/>
          <a:chOff x="0" y="0"/>
          <a:chExt cx="0" cy="0"/>
        </a:xfrm>
      </p:grpSpPr>
      <p:grpSp>
        <p:nvGrpSpPr>
          <p:cNvPr id="50" name="Google Shape;50;p29"/>
          <p:cNvGrpSpPr/>
          <p:nvPr/>
        </p:nvGrpSpPr>
        <p:grpSpPr>
          <a:xfrm>
            <a:off x="0" y="-112"/>
            <a:ext cx="199939" cy="5143416"/>
            <a:chOff x="-7" y="0"/>
            <a:chExt cx="254407" cy="6578100"/>
          </a:xfrm>
        </p:grpSpPr>
        <p:sp>
          <p:nvSpPr>
            <p:cNvPr id="51" name="Google Shape;51;p29"/>
            <p:cNvSpPr/>
            <p:nvPr/>
          </p:nvSpPr>
          <p:spPr>
            <a:xfrm flipH="1" rot="5400000">
              <a:off x="-969157" y="969150"/>
              <a:ext cx="2192700" cy="254400"/>
            </a:xfrm>
            <a:prstGeom prst="rect">
              <a:avLst/>
            </a:prstGeom>
            <a:solidFill>
              <a:srgbClr val="1AC5D8"/>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100" u="none" cap="none" strike="noStrike">
                <a:solidFill>
                  <a:srgbClr val="000000"/>
                </a:solidFill>
                <a:latin typeface="Arial"/>
                <a:ea typeface="Arial"/>
                <a:cs typeface="Arial"/>
                <a:sym typeface="Arial"/>
              </a:endParaRPr>
            </a:p>
          </p:txBody>
        </p:sp>
        <p:sp>
          <p:nvSpPr>
            <p:cNvPr id="52" name="Google Shape;52;p29"/>
            <p:cNvSpPr/>
            <p:nvPr/>
          </p:nvSpPr>
          <p:spPr>
            <a:xfrm flipH="1" rot="5400000">
              <a:off x="-969150" y="3161850"/>
              <a:ext cx="2192700" cy="254400"/>
            </a:xfrm>
            <a:prstGeom prst="rect">
              <a:avLst/>
            </a:prstGeom>
            <a:solidFill>
              <a:srgbClr val="E32490"/>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100" u="none" cap="none" strike="noStrike">
                <a:solidFill>
                  <a:srgbClr val="000000"/>
                </a:solidFill>
                <a:latin typeface="Arial"/>
                <a:ea typeface="Arial"/>
                <a:cs typeface="Arial"/>
                <a:sym typeface="Arial"/>
              </a:endParaRPr>
            </a:p>
          </p:txBody>
        </p:sp>
        <p:sp>
          <p:nvSpPr>
            <p:cNvPr id="53" name="Google Shape;53;p29"/>
            <p:cNvSpPr/>
            <p:nvPr/>
          </p:nvSpPr>
          <p:spPr>
            <a:xfrm flipH="1" rot="5400000">
              <a:off x="-969150" y="5354550"/>
              <a:ext cx="2192700" cy="254400"/>
            </a:xfrm>
            <a:prstGeom prst="rect">
              <a:avLst/>
            </a:prstGeom>
            <a:solidFill>
              <a:srgbClr val="EBE013"/>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100" u="none" cap="none" strike="noStrike">
                <a:solidFill>
                  <a:srgbClr val="000000"/>
                </a:solidFill>
                <a:latin typeface="Arial"/>
                <a:ea typeface="Arial"/>
                <a:cs typeface="Arial"/>
                <a:sym typeface="Arial"/>
              </a:endParaRPr>
            </a:p>
          </p:txBody>
        </p:sp>
      </p:grpSp>
      <p:pic>
        <p:nvPicPr>
          <p:cNvPr id="54" name="Google Shape;54;p29"/>
          <p:cNvPicPr preferRelativeResize="0"/>
          <p:nvPr/>
        </p:nvPicPr>
        <p:blipFill rotWithShape="1">
          <a:blip r:embed="rId2">
            <a:alphaModFix/>
          </a:blip>
          <a:srcRect b="0" l="0" r="0" t="0"/>
          <a:stretch/>
        </p:blipFill>
        <p:spPr>
          <a:xfrm>
            <a:off x="7947862" y="68194"/>
            <a:ext cx="1123820" cy="301256"/>
          </a:xfrm>
          <a:prstGeom prst="rect">
            <a:avLst/>
          </a:prstGeom>
          <a:noFill/>
          <a:ln>
            <a:noFill/>
          </a:ln>
        </p:spPr>
      </p:pic>
      <p:sp>
        <p:nvSpPr>
          <p:cNvPr id="55" name="Google Shape;55;p29"/>
          <p:cNvSpPr txBox="1"/>
          <p:nvPr>
            <p:ph type="title"/>
          </p:nvPr>
        </p:nvSpPr>
        <p:spPr>
          <a:xfrm>
            <a:off x="2201813" y="1792031"/>
            <a:ext cx="4712100" cy="976200"/>
          </a:xfrm>
          <a:prstGeom prst="rect">
            <a:avLst/>
          </a:prstGeom>
          <a:noFill/>
          <a:ln>
            <a:noFill/>
          </a:ln>
        </p:spPr>
        <p:txBody>
          <a:bodyPr anchorCtr="0" anchor="ctr" bIns="68575" lIns="68575" spcFirstLastPara="1" rIns="68575" wrap="square" tIns="68575">
            <a:noAutofit/>
          </a:bodyPr>
          <a:lstStyle>
            <a:lvl1pPr lvl="0" marR="0" rtl="0" algn="ctr">
              <a:lnSpc>
                <a:spcPct val="100000"/>
              </a:lnSpc>
              <a:spcBef>
                <a:spcPts val="0"/>
              </a:spcBef>
              <a:spcAft>
                <a:spcPts val="0"/>
              </a:spcAft>
              <a:buClr>
                <a:schemeClr val="dk1"/>
              </a:buClr>
              <a:buSzPts val="2700"/>
              <a:buFont typeface="Calibri"/>
              <a:buNone/>
              <a:defRPr b="0" i="0" sz="27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2700"/>
              <a:buFont typeface="Calibri"/>
              <a:buNone/>
              <a:defRPr b="0" i="0" sz="2700" u="none" cap="none" strike="noStrike">
                <a:solidFill>
                  <a:srgbClr val="000000"/>
                </a:solidFill>
                <a:latin typeface="Calibri"/>
                <a:ea typeface="Calibri"/>
                <a:cs typeface="Calibri"/>
                <a:sym typeface="Calibri"/>
              </a:defRPr>
            </a:lvl2pPr>
            <a:lvl3pPr lvl="2" marR="0" rtl="0" algn="l">
              <a:lnSpc>
                <a:spcPct val="100000"/>
              </a:lnSpc>
              <a:spcBef>
                <a:spcPts val="0"/>
              </a:spcBef>
              <a:spcAft>
                <a:spcPts val="0"/>
              </a:spcAft>
              <a:buClr>
                <a:srgbClr val="000000"/>
              </a:buClr>
              <a:buSzPts val="2700"/>
              <a:buFont typeface="Calibri"/>
              <a:buNone/>
              <a:defRPr b="0" i="0" sz="2700" u="none" cap="none" strike="noStrike">
                <a:solidFill>
                  <a:srgbClr val="000000"/>
                </a:solidFill>
                <a:latin typeface="Calibri"/>
                <a:ea typeface="Calibri"/>
                <a:cs typeface="Calibri"/>
                <a:sym typeface="Calibri"/>
              </a:defRPr>
            </a:lvl3pPr>
            <a:lvl4pPr lvl="3" marR="0" rtl="0" algn="l">
              <a:lnSpc>
                <a:spcPct val="100000"/>
              </a:lnSpc>
              <a:spcBef>
                <a:spcPts val="0"/>
              </a:spcBef>
              <a:spcAft>
                <a:spcPts val="0"/>
              </a:spcAft>
              <a:buClr>
                <a:srgbClr val="000000"/>
              </a:buClr>
              <a:buSzPts val="2700"/>
              <a:buFont typeface="Calibri"/>
              <a:buNone/>
              <a:defRPr b="0" i="0" sz="2700" u="none" cap="none" strike="noStrike">
                <a:solidFill>
                  <a:srgbClr val="000000"/>
                </a:solidFill>
                <a:latin typeface="Calibri"/>
                <a:ea typeface="Calibri"/>
                <a:cs typeface="Calibri"/>
                <a:sym typeface="Calibri"/>
              </a:defRPr>
            </a:lvl4pPr>
            <a:lvl5pPr lvl="4" marR="0" rtl="0" algn="l">
              <a:lnSpc>
                <a:spcPct val="100000"/>
              </a:lnSpc>
              <a:spcBef>
                <a:spcPts val="0"/>
              </a:spcBef>
              <a:spcAft>
                <a:spcPts val="0"/>
              </a:spcAft>
              <a:buClr>
                <a:srgbClr val="000000"/>
              </a:buClr>
              <a:buSzPts val="2700"/>
              <a:buFont typeface="Calibri"/>
              <a:buNone/>
              <a:defRPr b="0" i="0" sz="2700" u="none" cap="none" strike="noStrike">
                <a:solidFill>
                  <a:srgbClr val="000000"/>
                </a:solidFill>
                <a:latin typeface="Calibri"/>
                <a:ea typeface="Calibri"/>
                <a:cs typeface="Calibri"/>
                <a:sym typeface="Calibri"/>
              </a:defRPr>
            </a:lvl5pPr>
            <a:lvl6pPr lvl="5" marR="0" rtl="0" algn="l">
              <a:lnSpc>
                <a:spcPct val="100000"/>
              </a:lnSpc>
              <a:spcBef>
                <a:spcPts val="0"/>
              </a:spcBef>
              <a:spcAft>
                <a:spcPts val="0"/>
              </a:spcAft>
              <a:buClr>
                <a:srgbClr val="000000"/>
              </a:buClr>
              <a:buSzPts val="2700"/>
              <a:buFont typeface="Calibri"/>
              <a:buNone/>
              <a:defRPr b="0" i="0" sz="2700" u="none" cap="none" strike="noStrike">
                <a:solidFill>
                  <a:srgbClr val="000000"/>
                </a:solidFill>
                <a:latin typeface="Calibri"/>
                <a:ea typeface="Calibri"/>
                <a:cs typeface="Calibri"/>
                <a:sym typeface="Calibri"/>
              </a:defRPr>
            </a:lvl6pPr>
            <a:lvl7pPr lvl="6" marR="0" rtl="0" algn="l">
              <a:lnSpc>
                <a:spcPct val="100000"/>
              </a:lnSpc>
              <a:spcBef>
                <a:spcPts val="0"/>
              </a:spcBef>
              <a:spcAft>
                <a:spcPts val="0"/>
              </a:spcAft>
              <a:buClr>
                <a:srgbClr val="000000"/>
              </a:buClr>
              <a:buSzPts val="2700"/>
              <a:buFont typeface="Calibri"/>
              <a:buNone/>
              <a:defRPr b="0" i="0" sz="2700" u="none" cap="none" strike="noStrike">
                <a:solidFill>
                  <a:srgbClr val="000000"/>
                </a:solidFill>
                <a:latin typeface="Calibri"/>
                <a:ea typeface="Calibri"/>
                <a:cs typeface="Calibri"/>
                <a:sym typeface="Calibri"/>
              </a:defRPr>
            </a:lvl7pPr>
            <a:lvl8pPr lvl="7" marR="0" rtl="0" algn="l">
              <a:lnSpc>
                <a:spcPct val="100000"/>
              </a:lnSpc>
              <a:spcBef>
                <a:spcPts val="0"/>
              </a:spcBef>
              <a:spcAft>
                <a:spcPts val="0"/>
              </a:spcAft>
              <a:buClr>
                <a:srgbClr val="000000"/>
              </a:buClr>
              <a:buSzPts val="2700"/>
              <a:buFont typeface="Calibri"/>
              <a:buNone/>
              <a:defRPr b="0" i="0" sz="2700" u="none" cap="none" strike="noStrike">
                <a:solidFill>
                  <a:srgbClr val="000000"/>
                </a:solidFill>
                <a:latin typeface="Calibri"/>
                <a:ea typeface="Calibri"/>
                <a:cs typeface="Calibri"/>
                <a:sym typeface="Calibri"/>
              </a:defRPr>
            </a:lvl8pPr>
            <a:lvl9pPr lvl="8" marR="0" rtl="0" algn="l">
              <a:lnSpc>
                <a:spcPct val="100000"/>
              </a:lnSpc>
              <a:spcBef>
                <a:spcPts val="0"/>
              </a:spcBef>
              <a:spcAft>
                <a:spcPts val="0"/>
              </a:spcAft>
              <a:buClr>
                <a:srgbClr val="000000"/>
              </a:buClr>
              <a:buSzPts val="2700"/>
              <a:buFont typeface="Calibri"/>
              <a:buNone/>
              <a:defRPr b="0" i="0" sz="2700" u="none" cap="none" strike="noStrike">
                <a:solidFill>
                  <a:srgbClr val="000000"/>
                </a:solidFill>
                <a:latin typeface="Calibri"/>
                <a:ea typeface="Calibri"/>
                <a:cs typeface="Calibri"/>
                <a:sym typeface="Calibri"/>
              </a:defRPr>
            </a:lvl9pPr>
          </a:lstStyle>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ustom Layout 1">
  <p:cSld name="CUSTOM">
    <p:bg>
      <p:bgPr>
        <a:solidFill>
          <a:srgbClr val="44546A"/>
        </a:solidFill>
      </p:bgPr>
    </p:bg>
    <p:spTree>
      <p:nvGrpSpPr>
        <p:cNvPr id="56" name="Shape 56"/>
        <p:cNvGrpSpPr/>
        <p:nvPr/>
      </p:nvGrpSpPr>
      <p:grpSpPr>
        <a:xfrm>
          <a:off x="0" y="0"/>
          <a:ext cx="0" cy="0"/>
          <a:chOff x="0" y="0"/>
          <a:chExt cx="0" cy="0"/>
        </a:xfrm>
      </p:grpSpPr>
      <p:sp>
        <p:nvSpPr>
          <p:cNvPr id="57" name="Google Shape;57;p30"/>
          <p:cNvSpPr txBox="1"/>
          <p:nvPr>
            <p:ph type="title"/>
          </p:nvPr>
        </p:nvSpPr>
        <p:spPr>
          <a:xfrm>
            <a:off x="2319703" y="1691025"/>
            <a:ext cx="4712100" cy="976200"/>
          </a:xfrm>
          <a:prstGeom prst="rect">
            <a:avLst/>
          </a:prstGeom>
          <a:noFill/>
          <a:ln>
            <a:noFill/>
          </a:ln>
        </p:spPr>
        <p:txBody>
          <a:bodyPr anchorCtr="0" anchor="ctr" bIns="68575" lIns="68575" spcFirstLastPara="1" rIns="68575" wrap="square" tIns="68575">
            <a:noAutofit/>
          </a:bodyPr>
          <a:lstStyle>
            <a:lvl1pPr lvl="0" marR="0" rtl="0" algn="ctr">
              <a:lnSpc>
                <a:spcPct val="100000"/>
              </a:lnSpc>
              <a:spcBef>
                <a:spcPts val="0"/>
              </a:spcBef>
              <a:spcAft>
                <a:spcPts val="0"/>
              </a:spcAft>
              <a:buClr>
                <a:schemeClr val="lt1"/>
              </a:buClr>
              <a:buSzPts val="2600"/>
              <a:buFont typeface="Arial"/>
              <a:buNone/>
              <a:defRPr b="0" i="0" sz="2600" u="none" cap="none" strike="noStrike">
                <a:solidFill>
                  <a:schemeClr val="lt1"/>
                </a:solidFill>
                <a:latin typeface="Arial"/>
                <a:ea typeface="Arial"/>
                <a:cs typeface="Arial"/>
                <a:sym typeface="Arial"/>
              </a:defRPr>
            </a:lvl1pPr>
            <a:lvl2pPr lvl="1"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100"/>
              <a:buFont typeface="Arial"/>
              <a:buNone/>
              <a:defRPr b="0" i="0" sz="1100" u="none" cap="none" strike="noStrike">
                <a:solidFill>
                  <a:srgbClr val="000000"/>
                </a:solidFill>
                <a:latin typeface="Arial"/>
                <a:ea typeface="Arial"/>
                <a:cs typeface="Arial"/>
                <a:sym typeface="Arial"/>
              </a:defRPr>
            </a:lvl9pPr>
          </a:lstStyle>
          <a:p/>
        </p:txBody>
      </p:sp>
      <p:cxnSp>
        <p:nvCxnSpPr>
          <p:cNvPr id="58" name="Google Shape;58;p30"/>
          <p:cNvCxnSpPr/>
          <p:nvPr/>
        </p:nvCxnSpPr>
        <p:spPr>
          <a:xfrm>
            <a:off x="1503450" y="1759913"/>
            <a:ext cx="6137100" cy="0"/>
          </a:xfrm>
          <a:prstGeom prst="straightConnector1">
            <a:avLst/>
          </a:prstGeom>
          <a:noFill/>
          <a:ln cap="flat" cmpd="sng" w="38100">
            <a:solidFill>
              <a:schemeClr val="lt1"/>
            </a:solidFill>
            <a:prstDash val="solid"/>
            <a:round/>
            <a:headEnd len="med" w="med" type="oval"/>
            <a:tailEnd len="med" w="med" type="oval"/>
          </a:ln>
        </p:spPr>
      </p:cxnSp>
      <p:cxnSp>
        <p:nvCxnSpPr>
          <p:cNvPr id="59" name="Google Shape;59;p30"/>
          <p:cNvCxnSpPr/>
          <p:nvPr/>
        </p:nvCxnSpPr>
        <p:spPr>
          <a:xfrm>
            <a:off x="1503450" y="2676731"/>
            <a:ext cx="6137100" cy="0"/>
          </a:xfrm>
          <a:prstGeom prst="straightConnector1">
            <a:avLst/>
          </a:prstGeom>
          <a:noFill/>
          <a:ln cap="flat" cmpd="sng" w="38100">
            <a:solidFill>
              <a:schemeClr val="lt1"/>
            </a:solidFill>
            <a:prstDash val="solid"/>
            <a:round/>
            <a:headEnd len="med" w="med" type="oval"/>
            <a:tailEnd len="med" w="med" type="oval"/>
          </a:ln>
        </p:spPr>
      </p:cxnSp>
      <p:grpSp>
        <p:nvGrpSpPr>
          <p:cNvPr id="60" name="Google Shape;60;p30"/>
          <p:cNvGrpSpPr/>
          <p:nvPr/>
        </p:nvGrpSpPr>
        <p:grpSpPr>
          <a:xfrm>
            <a:off x="10124" y="4505625"/>
            <a:ext cx="9144700" cy="498150"/>
            <a:chOff x="-13500" y="6236050"/>
            <a:chExt cx="12219000" cy="664200"/>
          </a:xfrm>
        </p:grpSpPr>
        <p:sp>
          <p:nvSpPr>
            <p:cNvPr id="61" name="Google Shape;61;p30"/>
            <p:cNvSpPr/>
            <p:nvPr/>
          </p:nvSpPr>
          <p:spPr>
            <a:xfrm>
              <a:off x="-13500" y="6236050"/>
              <a:ext cx="12219000" cy="664200"/>
            </a:xfrm>
            <a:prstGeom prst="rect">
              <a:avLst/>
            </a:prstGeom>
            <a:solidFill>
              <a:schemeClr val="lt1"/>
            </a:solidFill>
            <a:ln>
              <a:noFill/>
            </a:ln>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cxnSp>
          <p:nvCxnSpPr>
            <p:cNvPr id="62" name="Google Shape;62;p30"/>
            <p:cNvCxnSpPr/>
            <p:nvPr/>
          </p:nvCxnSpPr>
          <p:spPr>
            <a:xfrm rot="10800000">
              <a:off x="187987" y="6568162"/>
              <a:ext cx="10327200" cy="0"/>
            </a:xfrm>
            <a:prstGeom prst="straightConnector1">
              <a:avLst/>
            </a:prstGeom>
            <a:noFill/>
            <a:ln cap="flat" cmpd="sng" w="9525">
              <a:solidFill>
                <a:srgbClr val="253646"/>
              </a:solidFill>
              <a:prstDash val="solid"/>
              <a:round/>
              <a:headEnd len="sm" w="sm" type="none"/>
              <a:tailEnd len="sm" w="sm" type="none"/>
            </a:ln>
          </p:spPr>
        </p:cxnSp>
        <p:pic>
          <p:nvPicPr>
            <p:cNvPr id="63" name="Google Shape;63;p30"/>
            <p:cNvPicPr preferRelativeResize="0"/>
            <p:nvPr/>
          </p:nvPicPr>
          <p:blipFill rotWithShape="1">
            <a:blip r:embed="rId2">
              <a:alphaModFix/>
            </a:blip>
            <a:srcRect b="0" l="0" r="0" t="0"/>
            <a:stretch/>
          </p:blipFill>
          <p:spPr>
            <a:xfrm>
              <a:off x="10515187" y="6311213"/>
              <a:ext cx="1498424" cy="401674"/>
            </a:xfrm>
            <a:prstGeom prst="rect">
              <a:avLst/>
            </a:prstGeom>
            <a:noFill/>
            <a:ln>
              <a:noFill/>
            </a:ln>
          </p:spPr>
        </p:pic>
      </p:gr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s slide layout">
  <p:cSld name="7_Contents slide layout">
    <p:bg>
      <p:bgPr>
        <a:solidFill>
          <a:srgbClr val="1AC5D8"/>
        </a:solidFill>
      </p:bgPr>
    </p:bg>
    <p:spTree>
      <p:nvGrpSpPr>
        <p:cNvPr id="64" name="Shape 64"/>
        <p:cNvGrpSpPr/>
        <p:nvPr/>
      </p:nvGrpSpPr>
      <p:grpSpPr>
        <a:xfrm>
          <a:off x="0" y="0"/>
          <a:ext cx="0" cy="0"/>
          <a:chOff x="0" y="0"/>
          <a:chExt cx="0" cy="0"/>
        </a:xfrm>
      </p:grpSpPr>
      <p:sp>
        <p:nvSpPr>
          <p:cNvPr id="65" name="Google Shape;65;p31"/>
          <p:cNvSpPr/>
          <p:nvPr/>
        </p:nvSpPr>
        <p:spPr>
          <a:xfrm flipH="1" rot="10800000">
            <a:off x="-10125" y="-20250"/>
            <a:ext cx="9158700" cy="81900"/>
          </a:xfrm>
          <a:prstGeom prst="rect">
            <a:avLst/>
          </a:prstGeom>
          <a:solidFill>
            <a:srgbClr val="1AC5D8"/>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100" u="none" cap="none" strike="noStrike">
              <a:solidFill>
                <a:srgbClr val="000000"/>
              </a:solidFill>
              <a:latin typeface="Arial"/>
              <a:ea typeface="Arial"/>
              <a:cs typeface="Arial"/>
              <a:sym typeface="Arial"/>
            </a:endParaRPr>
          </a:p>
        </p:txBody>
      </p:sp>
      <p:sp>
        <p:nvSpPr>
          <p:cNvPr id="66" name="Google Shape;66;p31"/>
          <p:cNvSpPr/>
          <p:nvPr/>
        </p:nvSpPr>
        <p:spPr>
          <a:xfrm>
            <a:off x="2308392" y="1021425"/>
            <a:ext cx="4475400" cy="2725200"/>
          </a:xfrm>
          <a:prstGeom prst="rect">
            <a:avLst/>
          </a:prstGeom>
          <a:solidFill>
            <a:schemeClr val="lt1"/>
          </a:solidFill>
          <a:ln>
            <a:noFill/>
          </a:ln>
        </p:spPr>
        <p:txBody>
          <a:bodyPr anchorCtr="0" anchor="ctr" bIns="68575" lIns="68575" spcFirstLastPara="1" rIns="68575" wrap="square" tIns="6857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Calibri"/>
              <a:ea typeface="Calibri"/>
              <a:cs typeface="Calibri"/>
              <a:sym typeface="Calibri"/>
            </a:endParaRPr>
          </a:p>
        </p:txBody>
      </p:sp>
      <p:sp>
        <p:nvSpPr>
          <p:cNvPr id="67" name="Google Shape;67;p31"/>
          <p:cNvSpPr/>
          <p:nvPr/>
        </p:nvSpPr>
        <p:spPr>
          <a:xfrm>
            <a:off x="3472875" y="785700"/>
            <a:ext cx="2146500" cy="498300"/>
          </a:xfrm>
          <a:prstGeom prst="rect">
            <a:avLst/>
          </a:prstGeom>
          <a:solidFill>
            <a:srgbClr val="253646"/>
          </a:solidFill>
          <a:ln cap="flat" cmpd="sng" w="9525">
            <a:solidFill>
              <a:srgbClr val="253646"/>
            </a:solidFill>
            <a:prstDash val="solid"/>
            <a:round/>
            <a:headEnd len="sm" w="sm" type="none"/>
            <a:tailEnd len="sm" w="sm" type="none"/>
          </a:ln>
        </p:spPr>
        <p:txBody>
          <a:bodyPr anchorCtr="0" anchor="ctr" bIns="68575" lIns="68575" spcFirstLastPara="1" rIns="68575" wrap="square" tIns="68575">
            <a:noAutofit/>
          </a:bodyPr>
          <a:lstStyle/>
          <a:p>
            <a:pPr indent="0" lvl="0" marL="0" marR="0" rtl="0" algn="ctr">
              <a:lnSpc>
                <a:spcPct val="100000"/>
              </a:lnSpc>
              <a:spcBef>
                <a:spcPts val="0"/>
              </a:spcBef>
              <a:spcAft>
                <a:spcPts val="0"/>
              </a:spcAft>
              <a:buClr>
                <a:srgbClr val="000000"/>
              </a:buClr>
              <a:buSzPts val="1600"/>
              <a:buFont typeface="Arial"/>
              <a:buNone/>
            </a:pPr>
            <a:r>
              <a:t/>
            </a:r>
            <a:endParaRPr b="1" i="0" sz="1600" u="none" cap="none" strike="noStrike">
              <a:solidFill>
                <a:schemeClr val="lt1"/>
              </a:solidFill>
              <a:latin typeface="Calibri"/>
              <a:ea typeface="Calibri"/>
              <a:cs typeface="Calibri"/>
              <a:sym typeface="Calibri"/>
            </a:endParaRPr>
          </a:p>
        </p:txBody>
      </p:sp>
      <p:grpSp>
        <p:nvGrpSpPr>
          <p:cNvPr id="68" name="Google Shape;68;p31"/>
          <p:cNvGrpSpPr/>
          <p:nvPr/>
        </p:nvGrpSpPr>
        <p:grpSpPr>
          <a:xfrm>
            <a:off x="-10125" y="4505625"/>
            <a:ext cx="9164250" cy="498150"/>
            <a:chOff x="-13500" y="6236050"/>
            <a:chExt cx="12219000" cy="664200"/>
          </a:xfrm>
        </p:grpSpPr>
        <p:sp>
          <p:nvSpPr>
            <p:cNvPr id="69" name="Google Shape;69;p31"/>
            <p:cNvSpPr/>
            <p:nvPr/>
          </p:nvSpPr>
          <p:spPr>
            <a:xfrm>
              <a:off x="-13500" y="6236050"/>
              <a:ext cx="12219000" cy="664200"/>
            </a:xfrm>
            <a:prstGeom prst="rect">
              <a:avLst/>
            </a:prstGeom>
            <a:solidFill>
              <a:schemeClr val="lt1"/>
            </a:solidFill>
            <a:ln>
              <a:noFill/>
            </a:ln>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cxnSp>
          <p:nvCxnSpPr>
            <p:cNvPr id="70" name="Google Shape;70;p31"/>
            <p:cNvCxnSpPr/>
            <p:nvPr/>
          </p:nvCxnSpPr>
          <p:spPr>
            <a:xfrm rot="10800000">
              <a:off x="187987" y="6568162"/>
              <a:ext cx="10327200" cy="0"/>
            </a:xfrm>
            <a:prstGeom prst="straightConnector1">
              <a:avLst/>
            </a:prstGeom>
            <a:noFill/>
            <a:ln cap="flat" cmpd="sng" w="9525">
              <a:solidFill>
                <a:srgbClr val="253646"/>
              </a:solidFill>
              <a:prstDash val="solid"/>
              <a:round/>
              <a:headEnd len="sm" w="sm" type="none"/>
              <a:tailEnd len="sm" w="sm" type="none"/>
            </a:ln>
          </p:spPr>
        </p:cxnSp>
        <p:pic>
          <p:nvPicPr>
            <p:cNvPr id="71" name="Google Shape;71;p31"/>
            <p:cNvPicPr preferRelativeResize="0"/>
            <p:nvPr/>
          </p:nvPicPr>
          <p:blipFill rotWithShape="1">
            <a:blip r:embed="rId2">
              <a:alphaModFix/>
            </a:blip>
            <a:srcRect b="0" l="0" r="0" t="0"/>
            <a:stretch/>
          </p:blipFill>
          <p:spPr>
            <a:xfrm>
              <a:off x="10515187" y="6311213"/>
              <a:ext cx="1498424" cy="401674"/>
            </a:xfrm>
            <a:prstGeom prst="rect">
              <a:avLst/>
            </a:prstGeom>
            <a:noFill/>
            <a:ln>
              <a:noFill/>
            </a:ln>
          </p:spPr>
        </p:pic>
      </p:grpSp>
    </p:spTree>
  </p:cSld>
  <p:clrMapOvr>
    <a:masterClrMapping/>
  </p:clrMapOvr>
</p:sldLayout>
</file>

<file path=ppt/slideMasters/_rels/slideMaster1.xml.rels><?xml version="1.0" encoding="UTF-8" standalone="yes"?><Relationships xmlns="http://schemas.openxmlformats.org/package/2006/relationships"><Relationship Id="rId20" Type="http://schemas.openxmlformats.org/officeDocument/2006/relationships/slideLayout" Target="../slideLayouts/slideLayout20.xml"/><Relationship Id="rId22" Type="http://schemas.openxmlformats.org/officeDocument/2006/relationships/slideLayout" Target="../slideLayouts/slideLayout22.xml"/><Relationship Id="rId21" Type="http://schemas.openxmlformats.org/officeDocument/2006/relationships/slideLayout" Target="../slideLayouts/slideLayout21.xml"/><Relationship Id="rId24" Type="http://schemas.openxmlformats.org/officeDocument/2006/relationships/slideLayout" Target="../slideLayouts/slideLayout24.xml"/><Relationship Id="rId23" Type="http://schemas.openxmlformats.org/officeDocument/2006/relationships/slideLayout" Target="../slideLayouts/slideLayout23.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slideLayout" Target="../slideLayouts/slideLayout9.xml"/><Relationship Id="rId26" Type="http://schemas.openxmlformats.org/officeDocument/2006/relationships/slideLayout" Target="../slideLayouts/slideLayout26.xml"/><Relationship Id="rId25" Type="http://schemas.openxmlformats.org/officeDocument/2006/relationships/slideLayout" Target="../slideLayouts/slideLayout25.xml"/><Relationship Id="rId28" Type="http://schemas.openxmlformats.org/officeDocument/2006/relationships/slideLayout" Target="../slideLayouts/slideLayout28.xml"/><Relationship Id="rId27" Type="http://schemas.openxmlformats.org/officeDocument/2006/relationships/slideLayout" Target="../slideLayouts/slideLayout27.xml"/><Relationship Id="rId5" Type="http://schemas.openxmlformats.org/officeDocument/2006/relationships/slideLayout" Target="../slideLayouts/slideLayout5.xml"/><Relationship Id="rId6" Type="http://schemas.openxmlformats.org/officeDocument/2006/relationships/slideLayout" Target="../slideLayouts/slideLayout6.xml"/><Relationship Id="rId29" Type="http://schemas.openxmlformats.org/officeDocument/2006/relationships/theme" Target="../theme/theme3.xml"/><Relationship Id="rId7" Type="http://schemas.openxmlformats.org/officeDocument/2006/relationships/slideLayout" Target="../slideLayouts/slideLayout7.xml"/><Relationship Id="rId8" Type="http://schemas.openxmlformats.org/officeDocument/2006/relationships/slideLayout" Target="../slideLayouts/slideLayout8.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3" Type="http://schemas.openxmlformats.org/officeDocument/2006/relationships/slideLayout" Target="../slideLayouts/slideLayout13.xml"/><Relationship Id="rId12" Type="http://schemas.openxmlformats.org/officeDocument/2006/relationships/slideLayout" Target="../slideLayouts/slideLayout12.xml"/><Relationship Id="rId15" Type="http://schemas.openxmlformats.org/officeDocument/2006/relationships/slideLayout" Target="../slideLayouts/slideLayout15.xml"/><Relationship Id="rId14" Type="http://schemas.openxmlformats.org/officeDocument/2006/relationships/slideLayout" Target="../slideLayouts/slideLayout14.xml"/><Relationship Id="rId17" Type="http://schemas.openxmlformats.org/officeDocument/2006/relationships/slideLayout" Target="../slideLayouts/slideLayout17.xml"/><Relationship Id="rId16" Type="http://schemas.openxmlformats.org/officeDocument/2006/relationships/slideLayout" Target="../slideLayouts/slideLayout16.xml"/><Relationship Id="rId19" Type="http://schemas.openxmlformats.org/officeDocument/2006/relationships/slideLayout" Target="../slideLayouts/slideLayout19.xml"/><Relationship Id="rId18" Type="http://schemas.openxmlformats.org/officeDocument/2006/relationships/slideLayout" Target="../slideLayouts/slideLayout18.xml"/></Relationships>
</file>

<file path=ppt/slideMasters/_rels/slideMaster2.xml.rels><?xml version="1.0" encoding="UTF-8" standalone="yes"?><Relationships xmlns="http://schemas.openxmlformats.org/package/2006/relationships"><Relationship Id="rId1" Type="http://schemas.openxmlformats.org/officeDocument/2006/relationships/slideLayout" Target="../slideLayouts/slideLayout29.xml"/><Relationship Id="rId2" Type="http://schemas.openxmlformats.org/officeDocument/2006/relationships/slideLayout" Target="../slideLayouts/slideLayout30.xml"/><Relationship Id="rId3" Type="http://schemas.openxmlformats.org/officeDocument/2006/relationships/slideLayout" Target="../slideLayouts/slideLayout31.xml"/><Relationship Id="rId4" Type="http://schemas.openxmlformats.org/officeDocument/2006/relationships/slideLayout" Target="../slideLayouts/slideLayout32.xml"/><Relationship Id="rId9" Type="http://schemas.openxmlformats.org/officeDocument/2006/relationships/slideLayout" Target="../slideLayouts/slideLayout37.xml"/><Relationship Id="rId5" Type="http://schemas.openxmlformats.org/officeDocument/2006/relationships/slideLayout" Target="../slideLayouts/slideLayout33.xml"/><Relationship Id="rId6" Type="http://schemas.openxmlformats.org/officeDocument/2006/relationships/slideLayout" Target="../slideLayouts/slideLayout34.xml"/><Relationship Id="rId7" Type="http://schemas.openxmlformats.org/officeDocument/2006/relationships/slideLayout" Target="../slideLayouts/slideLayout35.xml"/><Relationship Id="rId8" Type="http://schemas.openxmlformats.org/officeDocument/2006/relationships/slideLayout" Target="../slideLayouts/slideLayout36.xml"/><Relationship Id="rId11" Type="http://schemas.openxmlformats.org/officeDocument/2006/relationships/slideLayout" Target="../slideLayouts/slideLayout39.xml"/><Relationship Id="rId10" Type="http://schemas.openxmlformats.org/officeDocument/2006/relationships/slideLayout" Target="../slideLayouts/slideLayout38.xml"/><Relationship Id="rId13" Type="http://schemas.openxmlformats.org/officeDocument/2006/relationships/slideLayout" Target="../slideLayouts/slideLayout41.xml"/><Relationship Id="rId12" Type="http://schemas.openxmlformats.org/officeDocument/2006/relationships/slideLayout" Target="../slideLayouts/slideLayout40.xml"/><Relationship Id="rId15" Type="http://schemas.openxmlformats.org/officeDocument/2006/relationships/slideLayout" Target="../slideLayouts/slideLayout43.xml"/><Relationship Id="rId14" Type="http://schemas.openxmlformats.org/officeDocument/2006/relationships/slideLayout" Target="../slideLayouts/slideLayout42.xml"/><Relationship Id="rId17" Type="http://schemas.openxmlformats.org/officeDocument/2006/relationships/slideLayout" Target="../slideLayouts/slideLayout45.xml"/><Relationship Id="rId16" Type="http://schemas.openxmlformats.org/officeDocument/2006/relationships/slideLayout" Target="../slideLayouts/slideLayout44.xml"/><Relationship Id="rId19" Type="http://schemas.openxmlformats.org/officeDocument/2006/relationships/theme" Target="../theme/theme2.xml"/><Relationship Id="rId18" Type="http://schemas.openxmlformats.org/officeDocument/2006/relationships/slideLayout" Target="../slideLayouts/slideLayout46.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5" name="Shape 5"/>
        <p:cNvGrpSpPr/>
        <p:nvPr/>
      </p:nvGrpSpPr>
      <p:grpSpPr>
        <a:xfrm>
          <a:off x="0" y="0"/>
          <a:ext cx="0" cy="0"/>
          <a:chOff x="0" y="0"/>
          <a:chExt cx="0" cy="0"/>
        </a:xfrm>
      </p:grpSpPr>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 id="2147483666" r:id="rId18"/>
    <p:sldLayoutId id="2147483667" r:id="rId19"/>
    <p:sldLayoutId id="2147483668" r:id="rId20"/>
    <p:sldLayoutId id="2147483669" r:id="rId21"/>
    <p:sldLayoutId id="2147483670" r:id="rId22"/>
    <p:sldLayoutId id="2147483671" r:id="rId23"/>
    <p:sldLayoutId id="2147483672" r:id="rId24"/>
    <p:sldLayoutId id="2147483673" r:id="rId25"/>
    <p:sldLayoutId id="2147483674" r:id="rId26"/>
    <p:sldLayoutId id="2147483675" r:id="rId27"/>
    <p:sldLayoutId id="2147483676" r:id="rId28"/>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treamline">
    <p:bg>
      <p:bgPr>
        <a:solidFill>
          <a:schemeClr val="lt1"/>
        </a:solidFill>
      </p:bgPr>
    </p:bg>
    <p:spTree>
      <p:nvGrpSpPr>
        <p:cNvPr id="182" name="Shape 182"/>
        <p:cNvGrpSpPr/>
        <p:nvPr/>
      </p:nvGrpSpPr>
      <p:grpSpPr>
        <a:xfrm>
          <a:off x="0" y="0"/>
          <a:ext cx="0" cy="0"/>
          <a:chOff x="0" y="0"/>
          <a:chExt cx="0" cy="0"/>
        </a:xfrm>
      </p:grpSpPr>
      <p:sp>
        <p:nvSpPr>
          <p:cNvPr id="183" name="Google Shape;183;p25"/>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marR="0" rtl="0" algn="l">
              <a:lnSpc>
                <a:spcPct val="100000"/>
              </a:lnSpc>
              <a:spcBef>
                <a:spcPts val="0"/>
              </a:spcBef>
              <a:spcAft>
                <a:spcPts val="0"/>
              </a:spcAft>
              <a:buClr>
                <a:schemeClr val="dk2"/>
              </a:buClr>
              <a:buSzPts val="2800"/>
              <a:buFont typeface="Raleway"/>
              <a:buNone/>
              <a:defRPr b="1" i="0" sz="2800" u="none" cap="none" strike="noStrike">
                <a:solidFill>
                  <a:schemeClr val="dk2"/>
                </a:solidFill>
                <a:latin typeface="Raleway"/>
                <a:ea typeface="Raleway"/>
                <a:cs typeface="Raleway"/>
                <a:sym typeface="Raleway"/>
              </a:defRPr>
            </a:lvl1pPr>
            <a:lvl2pPr lvl="1" marR="0" rtl="0" algn="l">
              <a:lnSpc>
                <a:spcPct val="100000"/>
              </a:lnSpc>
              <a:spcBef>
                <a:spcPts val="0"/>
              </a:spcBef>
              <a:spcAft>
                <a:spcPts val="0"/>
              </a:spcAft>
              <a:buClr>
                <a:schemeClr val="dk2"/>
              </a:buClr>
              <a:buSzPts val="2800"/>
              <a:buFont typeface="Raleway"/>
              <a:buNone/>
              <a:defRPr b="1" i="0" sz="2800" u="none" cap="none" strike="noStrike">
                <a:solidFill>
                  <a:schemeClr val="dk2"/>
                </a:solidFill>
                <a:latin typeface="Raleway"/>
                <a:ea typeface="Raleway"/>
                <a:cs typeface="Raleway"/>
                <a:sym typeface="Raleway"/>
              </a:defRPr>
            </a:lvl2pPr>
            <a:lvl3pPr lvl="2" marR="0" rtl="0" algn="l">
              <a:lnSpc>
                <a:spcPct val="100000"/>
              </a:lnSpc>
              <a:spcBef>
                <a:spcPts val="0"/>
              </a:spcBef>
              <a:spcAft>
                <a:spcPts val="0"/>
              </a:spcAft>
              <a:buClr>
                <a:schemeClr val="dk2"/>
              </a:buClr>
              <a:buSzPts val="2800"/>
              <a:buFont typeface="Raleway"/>
              <a:buNone/>
              <a:defRPr b="1" i="0" sz="2800" u="none" cap="none" strike="noStrike">
                <a:solidFill>
                  <a:schemeClr val="dk2"/>
                </a:solidFill>
                <a:latin typeface="Raleway"/>
                <a:ea typeface="Raleway"/>
                <a:cs typeface="Raleway"/>
                <a:sym typeface="Raleway"/>
              </a:defRPr>
            </a:lvl3pPr>
            <a:lvl4pPr lvl="3" marR="0" rtl="0" algn="l">
              <a:lnSpc>
                <a:spcPct val="100000"/>
              </a:lnSpc>
              <a:spcBef>
                <a:spcPts val="0"/>
              </a:spcBef>
              <a:spcAft>
                <a:spcPts val="0"/>
              </a:spcAft>
              <a:buClr>
                <a:schemeClr val="dk2"/>
              </a:buClr>
              <a:buSzPts val="2800"/>
              <a:buFont typeface="Raleway"/>
              <a:buNone/>
              <a:defRPr b="1" i="0" sz="2800" u="none" cap="none" strike="noStrike">
                <a:solidFill>
                  <a:schemeClr val="dk2"/>
                </a:solidFill>
                <a:latin typeface="Raleway"/>
                <a:ea typeface="Raleway"/>
                <a:cs typeface="Raleway"/>
                <a:sym typeface="Raleway"/>
              </a:defRPr>
            </a:lvl4pPr>
            <a:lvl5pPr lvl="4" marR="0" rtl="0" algn="l">
              <a:lnSpc>
                <a:spcPct val="100000"/>
              </a:lnSpc>
              <a:spcBef>
                <a:spcPts val="0"/>
              </a:spcBef>
              <a:spcAft>
                <a:spcPts val="0"/>
              </a:spcAft>
              <a:buClr>
                <a:schemeClr val="dk2"/>
              </a:buClr>
              <a:buSzPts val="2800"/>
              <a:buFont typeface="Raleway"/>
              <a:buNone/>
              <a:defRPr b="1" i="0" sz="2800" u="none" cap="none" strike="noStrike">
                <a:solidFill>
                  <a:schemeClr val="dk2"/>
                </a:solidFill>
                <a:latin typeface="Raleway"/>
                <a:ea typeface="Raleway"/>
                <a:cs typeface="Raleway"/>
                <a:sym typeface="Raleway"/>
              </a:defRPr>
            </a:lvl5pPr>
            <a:lvl6pPr lvl="5" marR="0" rtl="0" algn="l">
              <a:lnSpc>
                <a:spcPct val="100000"/>
              </a:lnSpc>
              <a:spcBef>
                <a:spcPts val="0"/>
              </a:spcBef>
              <a:spcAft>
                <a:spcPts val="0"/>
              </a:spcAft>
              <a:buClr>
                <a:schemeClr val="dk2"/>
              </a:buClr>
              <a:buSzPts val="2800"/>
              <a:buFont typeface="Raleway"/>
              <a:buNone/>
              <a:defRPr b="1" i="0" sz="2800" u="none" cap="none" strike="noStrike">
                <a:solidFill>
                  <a:schemeClr val="dk2"/>
                </a:solidFill>
                <a:latin typeface="Raleway"/>
                <a:ea typeface="Raleway"/>
                <a:cs typeface="Raleway"/>
                <a:sym typeface="Raleway"/>
              </a:defRPr>
            </a:lvl6pPr>
            <a:lvl7pPr lvl="6" marR="0" rtl="0" algn="l">
              <a:lnSpc>
                <a:spcPct val="100000"/>
              </a:lnSpc>
              <a:spcBef>
                <a:spcPts val="0"/>
              </a:spcBef>
              <a:spcAft>
                <a:spcPts val="0"/>
              </a:spcAft>
              <a:buClr>
                <a:schemeClr val="dk2"/>
              </a:buClr>
              <a:buSzPts val="2800"/>
              <a:buFont typeface="Raleway"/>
              <a:buNone/>
              <a:defRPr b="1" i="0" sz="2800" u="none" cap="none" strike="noStrike">
                <a:solidFill>
                  <a:schemeClr val="dk2"/>
                </a:solidFill>
                <a:latin typeface="Raleway"/>
                <a:ea typeface="Raleway"/>
                <a:cs typeface="Raleway"/>
                <a:sym typeface="Raleway"/>
              </a:defRPr>
            </a:lvl7pPr>
            <a:lvl8pPr lvl="7" marR="0" rtl="0" algn="l">
              <a:lnSpc>
                <a:spcPct val="100000"/>
              </a:lnSpc>
              <a:spcBef>
                <a:spcPts val="0"/>
              </a:spcBef>
              <a:spcAft>
                <a:spcPts val="0"/>
              </a:spcAft>
              <a:buClr>
                <a:schemeClr val="dk2"/>
              </a:buClr>
              <a:buSzPts val="2800"/>
              <a:buFont typeface="Raleway"/>
              <a:buNone/>
              <a:defRPr b="1" i="0" sz="2800" u="none" cap="none" strike="noStrike">
                <a:solidFill>
                  <a:schemeClr val="dk2"/>
                </a:solidFill>
                <a:latin typeface="Raleway"/>
                <a:ea typeface="Raleway"/>
                <a:cs typeface="Raleway"/>
                <a:sym typeface="Raleway"/>
              </a:defRPr>
            </a:lvl8pPr>
            <a:lvl9pPr lvl="8" marR="0" rtl="0" algn="l">
              <a:lnSpc>
                <a:spcPct val="100000"/>
              </a:lnSpc>
              <a:spcBef>
                <a:spcPts val="0"/>
              </a:spcBef>
              <a:spcAft>
                <a:spcPts val="0"/>
              </a:spcAft>
              <a:buClr>
                <a:schemeClr val="dk2"/>
              </a:buClr>
              <a:buSzPts val="2800"/>
              <a:buFont typeface="Raleway"/>
              <a:buNone/>
              <a:defRPr b="1" i="0" sz="2800" u="none" cap="none" strike="noStrike">
                <a:solidFill>
                  <a:schemeClr val="dk2"/>
                </a:solidFill>
                <a:latin typeface="Raleway"/>
                <a:ea typeface="Raleway"/>
                <a:cs typeface="Raleway"/>
                <a:sym typeface="Raleway"/>
              </a:defRPr>
            </a:lvl9pPr>
          </a:lstStyle>
          <a:p/>
        </p:txBody>
      </p:sp>
      <p:sp>
        <p:nvSpPr>
          <p:cNvPr id="184" name="Google Shape;184;p25"/>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rmAutofit/>
          </a:bodyPr>
          <a:lstStyle>
            <a:lvl1pPr indent="-311150" lvl="0" marL="457200" marR="0" rtl="0" algn="l">
              <a:lnSpc>
                <a:spcPct val="115000"/>
              </a:lnSpc>
              <a:spcBef>
                <a:spcPts val="0"/>
              </a:spcBef>
              <a:spcAft>
                <a:spcPts val="0"/>
              </a:spcAft>
              <a:buClr>
                <a:schemeClr val="accent1"/>
              </a:buClr>
              <a:buSzPts val="1300"/>
              <a:buFont typeface="Lato"/>
              <a:buChar char="●"/>
              <a:defRPr b="0" i="0" sz="1300" u="none" cap="none" strike="noStrike">
                <a:solidFill>
                  <a:schemeClr val="accent1"/>
                </a:solidFill>
                <a:latin typeface="Lato"/>
                <a:ea typeface="Lato"/>
                <a:cs typeface="Lato"/>
                <a:sym typeface="Lato"/>
              </a:defRPr>
            </a:lvl1pPr>
            <a:lvl2pPr indent="-298450" lvl="1" marL="914400" marR="0" rtl="0" algn="l">
              <a:lnSpc>
                <a:spcPct val="115000"/>
              </a:lnSpc>
              <a:spcBef>
                <a:spcPts val="0"/>
              </a:spcBef>
              <a:spcAft>
                <a:spcPts val="0"/>
              </a:spcAft>
              <a:buClr>
                <a:schemeClr val="accent1"/>
              </a:buClr>
              <a:buSzPts val="1100"/>
              <a:buFont typeface="Lato"/>
              <a:buChar char="○"/>
              <a:defRPr b="0" i="0" sz="1100" u="none" cap="none" strike="noStrike">
                <a:solidFill>
                  <a:schemeClr val="accent1"/>
                </a:solidFill>
                <a:latin typeface="Lato"/>
                <a:ea typeface="Lato"/>
                <a:cs typeface="Lato"/>
                <a:sym typeface="Lato"/>
              </a:defRPr>
            </a:lvl2pPr>
            <a:lvl3pPr indent="-298450" lvl="2" marL="1371600" marR="0" rtl="0" algn="l">
              <a:lnSpc>
                <a:spcPct val="115000"/>
              </a:lnSpc>
              <a:spcBef>
                <a:spcPts val="0"/>
              </a:spcBef>
              <a:spcAft>
                <a:spcPts val="0"/>
              </a:spcAft>
              <a:buClr>
                <a:schemeClr val="accent1"/>
              </a:buClr>
              <a:buSzPts val="1100"/>
              <a:buFont typeface="Lato"/>
              <a:buChar char="■"/>
              <a:defRPr b="0" i="0" sz="1100" u="none" cap="none" strike="noStrike">
                <a:solidFill>
                  <a:schemeClr val="accent1"/>
                </a:solidFill>
                <a:latin typeface="Lato"/>
                <a:ea typeface="Lato"/>
                <a:cs typeface="Lato"/>
                <a:sym typeface="Lato"/>
              </a:defRPr>
            </a:lvl3pPr>
            <a:lvl4pPr indent="-298450" lvl="3" marL="1828800" marR="0" rtl="0" algn="l">
              <a:lnSpc>
                <a:spcPct val="115000"/>
              </a:lnSpc>
              <a:spcBef>
                <a:spcPts val="0"/>
              </a:spcBef>
              <a:spcAft>
                <a:spcPts val="0"/>
              </a:spcAft>
              <a:buClr>
                <a:schemeClr val="accent1"/>
              </a:buClr>
              <a:buSzPts val="1100"/>
              <a:buFont typeface="Lato"/>
              <a:buChar char="●"/>
              <a:defRPr b="0" i="0" sz="1100" u="none" cap="none" strike="noStrike">
                <a:solidFill>
                  <a:schemeClr val="accent1"/>
                </a:solidFill>
                <a:latin typeface="Lato"/>
                <a:ea typeface="Lato"/>
                <a:cs typeface="Lato"/>
                <a:sym typeface="Lato"/>
              </a:defRPr>
            </a:lvl4pPr>
            <a:lvl5pPr indent="-298450" lvl="4" marL="2286000" marR="0" rtl="0" algn="l">
              <a:lnSpc>
                <a:spcPct val="115000"/>
              </a:lnSpc>
              <a:spcBef>
                <a:spcPts val="0"/>
              </a:spcBef>
              <a:spcAft>
                <a:spcPts val="0"/>
              </a:spcAft>
              <a:buClr>
                <a:schemeClr val="accent1"/>
              </a:buClr>
              <a:buSzPts val="1100"/>
              <a:buFont typeface="Lato"/>
              <a:buChar char="○"/>
              <a:defRPr b="0" i="0" sz="1100" u="none" cap="none" strike="noStrike">
                <a:solidFill>
                  <a:schemeClr val="accent1"/>
                </a:solidFill>
                <a:latin typeface="Lato"/>
                <a:ea typeface="Lato"/>
                <a:cs typeface="Lato"/>
                <a:sym typeface="Lato"/>
              </a:defRPr>
            </a:lvl5pPr>
            <a:lvl6pPr indent="-298450" lvl="5" marL="2743200" marR="0" rtl="0" algn="l">
              <a:lnSpc>
                <a:spcPct val="115000"/>
              </a:lnSpc>
              <a:spcBef>
                <a:spcPts val="0"/>
              </a:spcBef>
              <a:spcAft>
                <a:spcPts val="0"/>
              </a:spcAft>
              <a:buClr>
                <a:schemeClr val="accent1"/>
              </a:buClr>
              <a:buSzPts val="1100"/>
              <a:buFont typeface="Lato"/>
              <a:buChar char="■"/>
              <a:defRPr b="0" i="0" sz="1100" u="none" cap="none" strike="noStrike">
                <a:solidFill>
                  <a:schemeClr val="accent1"/>
                </a:solidFill>
                <a:latin typeface="Lato"/>
                <a:ea typeface="Lato"/>
                <a:cs typeface="Lato"/>
                <a:sym typeface="Lato"/>
              </a:defRPr>
            </a:lvl6pPr>
            <a:lvl7pPr indent="-298450" lvl="6" marL="3200400" marR="0" rtl="0" algn="l">
              <a:lnSpc>
                <a:spcPct val="115000"/>
              </a:lnSpc>
              <a:spcBef>
                <a:spcPts val="0"/>
              </a:spcBef>
              <a:spcAft>
                <a:spcPts val="0"/>
              </a:spcAft>
              <a:buClr>
                <a:schemeClr val="accent1"/>
              </a:buClr>
              <a:buSzPts val="1100"/>
              <a:buFont typeface="Lato"/>
              <a:buChar char="●"/>
              <a:defRPr b="0" i="0" sz="1100" u="none" cap="none" strike="noStrike">
                <a:solidFill>
                  <a:schemeClr val="accent1"/>
                </a:solidFill>
                <a:latin typeface="Lato"/>
                <a:ea typeface="Lato"/>
                <a:cs typeface="Lato"/>
                <a:sym typeface="Lato"/>
              </a:defRPr>
            </a:lvl7pPr>
            <a:lvl8pPr indent="-298450" lvl="7" marL="3657600" marR="0" rtl="0" algn="l">
              <a:lnSpc>
                <a:spcPct val="115000"/>
              </a:lnSpc>
              <a:spcBef>
                <a:spcPts val="0"/>
              </a:spcBef>
              <a:spcAft>
                <a:spcPts val="0"/>
              </a:spcAft>
              <a:buClr>
                <a:schemeClr val="accent1"/>
              </a:buClr>
              <a:buSzPts val="1100"/>
              <a:buFont typeface="Lato"/>
              <a:buChar char="○"/>
              <a:defRPr b="0" i="0" sz="1100" u="none" cap="none" strike="noStrike">
                <a:solidFill>
                  <a:schemeClr val="accent1"/>
                </a:solidFill>
                <a:latin typeface="Lato"/>
                <a:ea typeface="Lato"/>
                <a:cs typeface="Lato"/>
                <a:sym typeface="Lato"/>
              </a:defRPr>
            </a:lvl8pPr>
            <a:lvl9pPr indent="-298450" lvl="8" marL="4114800" marR="0" rtl="0" algn="l">
              <a:lnSpc>
                <a:spcPct val="115000"/>
              </a:lnSpc>
              <a:spcBef>
                <a:spcPts val="0"/>
              </a:spcBef>
              <a:spcAft>
                <a:spcPts val="0"/>
              </a:spcAft>
              <a:buClr>
                <a:schemeClr val="accent1"/>
              </a:buClr>
              <a:buSzPts val="1100"/>
              <a:buFont typeface="Lato"/>
              <a:buChar char="■"/>
              <a:defRPr b="0" i="0" sz="1100" u="none" cap="none" strike="noStrike">
                <a:solidFill>
                  <a:schemeClr val="accent1"/>
                </a:solidFill>
                <a:latin typeface="Lato"/>
                <a:ea typeface="Lato"/>
                <a:cs typeface="Lato"/>
                <a:sym typeface="Lato"/>
              </a:defRPr>
            </a:lvl9pPr>
          </a:lstStyle>
          <a:p/>
        </p:txBody>
      </p:sp>
      <p:sp>
        <p:nvSpPr>
          <p:cNvPr id="185" name="Google Shape;185;p25"/>
          <p:cNvSpPr txBox="1"/>
          <p:nvPr>
            <p:ph idx="12" type="sldNum"/>
          </p:nvPr>
        </p:nvSpPr>
        <p:spPr>
          <a:xfrm>
            <a:off x="8536302" y="4749851"/>
            <a:ext cx="548700" cy="393600"/>
          </a:xfrm>
          <a:prstGeom prst="rect">
            <a:avLst/>
          </a:prstGeom>
          <a:noFill/>
          <a:ln>
            <a:noFill/>
          </a:ln>
        </p:spPr>
        <p:txBody>
          <a:bodyPr anchorCtr="0" anchor="ctr" bIns="91425" lIns="91425" spcFirstLastPara="1" rIns="91425" wrap="square" tIns="91425">
            <a:normAutofit/>
          </a:bodyPr>
          <a:lstStyle>
            <a:lvl1pPr indent="0" lvl="0" marL="0" marR="0" rtl="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Lato"/>
                <a:ea typeface="Lato"/>
                <a:cs typeface="Lato"/>
                <a:sym typeface="Lato"/>
              </a:defRPr>
            </a:lvl1pPr>
            <a:lvl2pPr indent="0" lvl="1" marL="0" marR="0" rtl="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Lato"/>
                <a:ea typeface="Lato"/>
                <a:cs typeface="Lato"/>
                <a:sym typeface="Lato"/>
              </a:defRPr>
            </a:lvl2pPr>
            <a:lvl3pPr indent="0" lvl="2" marL="0" marR="0" rtl="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Lato"/>
                <a:ea typeface="Lato"/>
                <a:cs typeface="Lato"/>
                <a:sym typeface="Lato"/>
              </a:defRPr>
            </a:lvl3pPr>
            <a:lvl4pPr indent="0" lvl="3" marL="0" marR="0" rtl="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Lato"/>
                <a:ea typeface="Lato"/>
                <a:cs typeface="Lato"/>
                <a:sym typeface="Lato"/>
              </a:defRPr>
            </a:lvl4pPr>
            <a:lvl5pPr indent="0" lvl="4" marL="0" marR="0" rtl="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Lato"/>
                <a:ea typeface="Lato"/>
                <a:cs typeface="Lato"/>
                <a:sym typeface="Lato"/>
              </a:defRPr>
            </a:lvl5pPr>
            <a:lvl6pPr indent="0" lvl="5" marL="0" marR="0" rtl="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Lato"/>
                <a:ea typeface="Lato"/>
                <a:cs typeface="Lato"/>
                <a:sym typeface="Lato"/>
              </a:defRPr>
            </a:lvl6pPr>
            <a:lvl7pPr indent="0" lvl="6" marL="0" marR="0" rtl="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Lato"/>
                <a:ea typeface="Lato"/>
                <a:cs typeface="Lato"/>
                <a:sym typeface="Lato"/>
              </a:defRPr>
            </a:lvl7pPr>
            <a:lvl8pPr indent="0" lvl="7" marL="0" marR="0" rtl="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Lato"/>
                <a:ea typeface="Lato"/>
                <a:cs typeface="Lato"/>
                <a:sym typeface="Lato"/>
              </a:defRPr>
            </a:lvl8pPr>
            <a:lvl9pPr indent="0" lvl="8" marL="0" marR="0" rtl="0" algn="r">
              <a:lnSpc>
                <a:spcPct val="100000"/>
              </a:lnSpc>
              <a:spcBef>
                <a:spcPts val="0"/>
              </a:spcBef>
              <a:spcAft>
                <a:spcPts val="0"/>
              </a:spcAft>
              <a:buClr>
                <a:srgbClr val="000000"/>
              </a:buClr>
              <a:buSzPts val="1000"/>
              <a:buFont typeface="Arial"/>
              <a:buNone/>
              <a:defRPr b="0" i="0" sz="1000" u="none" cap="none" strike="noStrike">
                <a:solidFill>
                  <a:schemeClr val="accent1"/>
                </a:solidFill>
                <a:latin typeface="Lato"/>
                <a:ea typeface="Lato"/>
                <a:cs typeface="Lato"/>
                <a:sym typeface="Lato"/>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78" r:id="rId1"/>
    <p:sldLayoutId id="2147483679" r:id="rId2"/>
    <p:sldLayoutId id="2147483680" r:id="rId3"/>
    <p:sldLayoutId id="2147483681" r:id="rId4"/>
    <p:sldLayoutId id="2147483682" r:id="rId5"/>
    <p:sldLayoutId id="2147483683" r:id="rId6"/>
    <p:sldLayoutId id="2147483684" r:id="rId7"/>
    <p:sldLayoutId id="2147483685" r:id="rId8"/>
    <p:sldLayoutId id="2147483686" r:id="rId9"/>
    <p:sldLayoutId id="2147483687" r:id="rId10"/>
    <p:sldLayoutId id="2147483688" r:id="rId11"/>
    <p:sldLayoutId id="2147483689" r:id="rId12"/>
    <p:sldLayoutId id="2147483690" r:id="rId13"/>
    <p:sldLayoutId id="2147483691" r:id="rId14"/>
    <p:sldLayoutId id="2147483692" r:id="rId15"/>
    <p:sldLayoutId id="2147483693" r:id="rId16"/>
    <p:sldLayoutId id="2147483694" r:id="rId17"/>
    <p:sldLayoutId id="2147483695" r:id="rId18"/>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0.xml"/><Relationship Id="rId3" Type="http://schemas.openxmlformats.org/officeDocument/2006/relationships/image" Target="../media/image29.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9.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9.xml"/><Relationship Id="rId2" Type="http://schemas.openxmlformats.org/officeDocument/2006/relationships/notesSlide" Target="../notesSlides/notesSlide12.xml"/><Relationship Id="rId3" Type="http://schemas.openxmlformats.org/officeDocument/2006/relationships/comments" Target="../comments/commen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3.xml"/><Relationship Id="rId3" Type="http://schemas.openxmlformats.org/officeDocument/2006/relationships/image" Target="../media/image37.png"/><Relationship Id="rId4" Type="http://schemas.openxmlformats.org/officeDocument/2006/relationships/image" Target="../media/image32.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4.xml"/><Relationship Id="rId3" Type="http://schemas.openxmlformats.org/officeDocument/2006/relationships/image" Target="../media/image40.jpg"/><Relationship Id="rId4" Type="http://schemas.openxmlformats.org/officeDocument/2006/relationships/image" Target="../media/image57.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5.xml"/><Relationship Id="rId3" Type="http://schemas.openxmlformats.org/officeDocument/2006/relationships/image" Target="../media/image41.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9.xml"/><Relationship Id="rId2" Type="http://schemas.openxmlformats.org/officeDocument/2006/relationships/notesSlide" Target="../notesSlides/notesSlide17.xml"/><Relationship Id="rId3" Type="http://schemas.openxmlformats.org/officeDocument/2006/relationships/image" Target="../media/image39.png"/><Relationship Id="rId4" Type="http://schemas.openxmlformats.org/officeDocument/2006/relationships/image" Target="../media/image46.png"/><Relationship Id="rId9" Type="http://schemas.openxmlformats.org/officeDocument/2006/relationships/image" Target="../media/image49.png"/><Relationship Id="rId5" Type="http://schemas.openxmlformats.org/officeDocument/2006/relationships/image" Target="../media/image43.png"/><Relationship Id="rId6" Type="http://schemas.openxmlformats.org/officeDocument/2006/relationships/image" Target="../media/image55.png"/><Relationship Id="rId7" Type="http://schemas.openxmlformats.org/officeDocument/2006/relationships/image" Target="../media/image45.png"/><Relationship Id="rId8" Type="http://schemas.openxmlformats.org/officeDocument/2006/relationships/image" Target="../media/image48.png"/><Relationship Id="rId11" Type="http://schemas.openxmlformats.org/officeDocument/2006/relationships/hyperlink" Target="https://docs.microsoft.com/en-us/office365/enterprise/urls-and-ip-address-ranges#skype-for-business-online-and-microsoft-teams" TargetMode="External"/><Relationship Id="rId10" Type="http://schemas.openxmlformats.org/officeDocument/2006/relationships/image" Target="../media/image42.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19.xml"/><Relationship Id="rId3" Type="http://schemas.openxmlformats.org/officeDocument/2006/relationships/image" Target="../media/image58.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9.xml"/><Relationship Id="rId2" Type="http://schemas.openxmlformats.org/officeDocument/2006/relationships/notesSlide" Target="../notesSlides/notesSlide20.xml"/><Relationship Id="rId3" Type="http://schemas.openxmlformats.org/officeDocument/2006/relationships/comments" Target="../comments/comment2.xml"/><Relationship Id="rId4" Type="http://schemas.openxmlformats.org/officeDocument/2006/relationships/image" Target="../media/image51.png"/><Relationship Id="rId9" Type="http://schemas.openxmlformats.org/officeDocument/2006/relationships/image" Target="../media/image59.png"/><Relationship Id="rId5" Type="http://schemas.openxmlformats.org/officeDocument/2006/relationships/image" Target="../media/image43.png"/><Relationship Id="rId6" Type="http://schemas.openxmlformats.org/officeDocument/2006/relationships/image" Target="../media/image55.png"/><Relationship Id="rId7" Type="http://schemas.openxmlformats.org/officeDocument/2006/relationships/image" Target="../media/image50.png"/><Relationship Id="rId8" Type="http://schemas.openxmlformats.org/officeDocument/2006/relationships/image" Target="../media/image52.png"/><Relationship Id="rId11" Type="http://schemas.openxmlformats.org/officeDocument/2006/relationships/image" Target="../media/image2.png"/><Relationship Id="rId10" Type="http://schemas.openxmlformats.org/officeDocument/2006/relationships/image" Target="../media/image54.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2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xml"/><Relationship Id="rId3" Type="http://schemas.openxmlformats.org/officeDocument/2006/relationships/image" Target="../media/image14.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5.xml"/><Relationship Id="rId3" Type="http://schemas.openxmlformats.org/officeDocument/2006/relationships/image" Target="../media/image33.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6.xml"/><Relationship Id="rId3" Type="http://schemas.openxmlformats.org/officeDocument/2006/relationships/image" Target="../media/image36.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7.xml"/><Relationship Id="rId3" Type="http://schemas.openxmlformats.org/officeDocument/2006/relationships/image" Target="../media/image25.png"/><Relationship Id="rId4" Type="http://schemas.openxmlformats.org/officeDocument/2006/relationships/image" Target="../media/image23.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8.xml"/><Relationship Id="rId3" Type="http://schemas.openxmlformats.org/officeDocument/2006/relationships/image" Target="../media/image17.png"/><Relationship Id="rId4" Type="http://schemas.openxmlformats.org/officeDocument/2006/relationships/image" Target="../media/image31.png"/><Relationship Id="rId9" Type="http://schemas.openxmlformats.org/officeDocument/2006/relationships/image" Target="../media/image18.png"/><Relationship Id="rId5" Type="http://schemas.openxmlformats.org/officeDocument/2006/relationships/image" Target="../media/image28.png"/><Relationship Id="rId6" Type="http://schemas.openxmlformats.org/officeDocument/2006/relationships/image" Target="../media/image35.png"/><Relationship Id="rId7" Type="http://schemas.openxmlformats.org/officeDocument/2006/relationships/image" Target="../media/image16.png"/><Relationship Id="rId8" Type="http://schemas.openxmlformats.org/officeDocument/2006/relationships/image" Target="../media/image15.png"/><Relationship Id="rId11" Type="http://schemas.openxmlformats.org/officeDocument/2006/relationships/image" Target="../media/image21.png"/><Relationship Id="rId10" Type="http://schemas.openxmlformats.org/officeDocument/2006/relationships/image" Target="../media/image20.png"/><Relationship Id="rId12" Type="http://schemas.openxmlformats.org/officeDocument/2006/relationships/image" Target="../media/image34.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9.xml"/><Relationship Id="rId3" Type="http://schemas.openxmlformats.org/officeDocument/2006/relationships/image" Target="../media/image30.jpg"/><Relationship Id="rId4" Type="http://schemas.openxmlformats.org/officeDocument/2006/relationships/image" Target="../media/image27.jpg"/><Relationship Id="rId5" Type="http://schemas.openxmlformats.org/officeDocument/2006/relationships/image" Target="../media/image38.jp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6" name="Shape 306"/>
        <p:cNvGrpSpPr/>
        <p:nvPr/>
      </p:nvGrpSpPr>
      <p:grpSpPr>
        <a:xfrm>
          <a:off x="0" y="0"/>
          <a:ext cx="0" cy="0"/>
          <a:chOff x="0" y="0"/>
          <a:chExt cx="0" cy="0"/>
        </a:xfrm>
      </p:grpSpPr>
      <p:sp>
        <p:nvSpPr>
          <p:cNvPr id="307" name="Google Shape;307;p1"/>
          <p:cNvSpPr txBox="1"/>
          <p:nvPr>
            <p:ph type="title"/>
          </p:nvPr>
        </p:nvSpPr>
        <p:spPr>
          <a:xfrm>
            <a:off x="549675" y="1993800"/>
            <a:ext cx="4547400" cy="1155900"/>
          </a:xfrm>
          <a:prstGeom prst="rect">
            <a:avLst/>
          </a:prstGeom>
          <a:noFill/>
          <a:ln>
            <a:noFill/>
          </a:ln>
        </p:spPr>
        <p:txBody>
          <a:bodyPr anchorCtr="0" anchor="t" bIns="68575" lIns="68575" spcFirstLastPara="1" rIns="68575" wrap="square" tIns="68575">
            <a:noAutofit/>
          </a:bodyPr>
          <a:lstStyle/>
          <a:p>
            <a:pPr indent="0" lvl="0" marL="0" rtl="0" algn="l">
              <a:lnSpc>
                <a:spcPct val="100000"/>
              </a:lnSpc>
              <a:spcBef>
                <a:spcPts val="0"/>
              </a:spcBef>
              <a:spcAft>
                <a:spcPts val="0"/>
              </a:spcAft>
              <a:buSzPts val="3300"/>
              <a:buNone/>
            </a:pPr>
            <a:r>
              <a:rPr b="1" lang="en">
                <a:latin typeface="Verdana"/>
                <a:ea typeface="Verdana"/>
                <a:cs typeface="Verdana"/>
                <a:sym typeface="Verdana"/>
              </a:rPr>
              <a:t>CPaaS MS Teams Direct Routing </a:t>
            </a:r>
            <a:endParaRPr b="1">
              <a:latin typeface="Verdana"/>
              <a:ea typeface="Verdana"/>
              <a:cs typeface="Verdana"/>
              <a:sym typeface="Verdana"/>
            </a:endParaRPr>
          </a:p>
        </p:txBody>
      </p:sp>
      <p:sp>
        <p:nvSpPr>
          <p:cNvPr id="308" name="Google Shape;308;p1"/>
          <p:cNvSpPr txBox="1"/>
          <p:nvPr>
            <p:ph idx="1" type="subTitle"/>
          </p:nvPr>
        </p:nvSpPr>
        <p:spPr>
          <a:xfrm>
            <a:off x="549675" y="3653700"/>
            <a:ext cx="3731700" cy="417000"/>
          </a:xfrm>
          <a:prstGeom prst="rect">
            <a:avLst/>
          </a:prstGeom>
          <a:noFill/>
          <a:ln>
            <a:noFill/>
          </a:ln>
        </p:spPr>
        <p:txBody>
          <a:bodyPr anchorCtr="0" anchor="t" bIns="68575" lIns="68575" spcFirstLastPara="1" rIns="68575" wrap="square" tIns="68575">
            <a:noAutofit/>
          </a:bodyPr>
          <a:lstStyle/>
          <a:p>
            <a:pPr indent="0" lvl="0" marL="0" rtl="0" algn="l">
              <a:lnSpc>
                <a:spcPct val="100000"/>
              </a:lnSpc>
              <a:spcBef>
                <a:spcPts val="0"/>
              </a:spcBef>
              <a:spcAft>
                <a:spcPts val="0"/>
              </a:spcAft>
              <a:buSzPts val="1500"/>
              <a:buNone/>
            </a:pPr>
            <a:r>
              <a:rPr lang="en"/>
              <a:t>September 2023</a:t>
            </a:r>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07" name="Shape 407"/>
        <p:cNvGrpSpPr/>
        <p:nvPr/>
      </p:nvGrpSpPr>
      <p:grpSpPr>
        <a:xfrm>
          <a:off x="0" y="0"/>
          <a:ext cx="0" cy="0"/>
          <a:chOff x="0" y="0"/>
          <a:chExt cx="0" cy="0"/>
        </a:xfrm>
      </p:grpSpPr>
      <p:sp>
        <p:nvSpPr>
          <p:cNvPr id="408" name="Google Shape;408;p8"/>
          <p:cNvSpPr txBox="1"/>
          <p:nvPr>
            <p:ph type="title"/>
          </p:nvPr>
        </p:nvSpPr>
        <p:spPr>
          <a:xfrm>
            <a:off x="493225" y="394125"/>
            <a:ext cx="7688400" cy="535200"/>
          </a:xfrm>
          <a:prstGeom prst="rect">
            <a:avLst/>
          </a:prstGeom>
          <a:no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300"/>
              <a:buFont typeface="Arial"/>
              <a:buNone/>
            </a:pPr>
            <a:r>
              <a:rPr b="1" i="0" lang="en" sz="2300" u="none" cap="none" strike="noStrike">
                <a:solidFill>
                  <a:srgbClr val="000000"/>
                </a:solidFill>
                <a:latin typeface="Arial"/>
                <a:ea typeface="Arial"/>
                <a:cs typeface="Arial"/>
                <a:sym typeface="Arial"/>
              </a:rPr>
              <a:t>Why B3Networks CPaaS Teams Direct Routing?</a:t>
            </a:r>
            <a:endParaRPr b="1" i="0" sz="2300" u="none" cap="none" strike="noStrike">
              <a:solidFill>
                <a:srgbClr val="000000"/>
              </a:solidFill>
              <a:latin typeface="Arial"/>
              <a:ea typeface="Arial"/>
              <a:cs typeface="Arial"/>
              <a:sym typeface="Arial"/>
            </a:endParaRPr>
          </a:p>
        </p:txBody>
      </p:sp>
      <p:sp>
        <p:nvSpPr>
          <p:cNvPr id="409" name="Google Shape;409;p8"/>
          <p:cNvSpPr/>
          <p:nvPr/>
        </p:nvSpPr>
        <p:spPr>
          <a:xfrm>
            <a:off x="3544187" y="1800002"/>
            <a:ext cx="2057400" cy="2057400"/>
          </a:xfrm>
          <a:prstGeom prst="ellipse">
            <a:avLst/>
          </a:prstGeom>
          <a:solidFill>
            <a:srgbClr val="FFFFFF"/>
          </a:solidFill>
          <a:ln>
            <a:noFill/>
          </a:ln>
          <a:effectLst>
            <a:outerShdw blurRad="63500" sx="102000" rotWithShape="0" algn="ctr" sy="102000">
              <a:srgbClr val="000000">
                <a:alpha val="40000"/>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2700"/>
              <a:buFont typeface="Arial"/>
              <a:buNone/>
            </a:pPr>
            <a:r>
              <a:t/>
            </a:r>
            <a:endParaRPr b="0" i="0" sz="2700" u="none" cap="none" strike="noStrike">
              <a:solidFill>
                <a:srgbClr val="FFFFFF"/>
              </a:solidFill>
              <a:latin typeface="Arial"/>
              <a:ea typeface="Arial"/>
              <a:cs typeface="Arial"/>
              <a:sym typeface="Arial"/>
            </a:endParaRPr>
          </a:p>
        </p:txBody>
      </p:sp>
      <p:sp>
        <p:nvSpPr>
          <p:cNvPr id="410" name="Google Shape;410;p8"/>
          <p:cNvSpPr/>
          <p:nvPr/>
        </p:nvSpPr>
        <p:spPr>
          <a:xfrm rot="5400000">
            <a:off x="3746142" y="2001947"/>
            <a:ext cx="1653600" cy="1653600"/>
          </a:xfrm>
          <a:prstGeom prst="blockArc">
            <a:avLst>
              <a:gd fmla="val 10800000" name="adj1"/>
              <a:gd fmla="val 21476143" name="adj2"/>
              <a:gd fmla="val 8783" name="adj3"/>
            </a:avLst>
          </a:prstGeom>
          <a:solidFill>
            <a:srgbClr val="00BDFB"/>
          </a:solidFill>
          <a:ln>
            <a:noFill/>
          </a:ln>
          <a:effectLst>
            <a:outerShdw blurRad="63500" sx="102000" rotWithShape="0" algn="ctr" sy="102000">
              <a:srgbClr val="000000">
                <a:alpha val="40000"/>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2700"/>
              <a:buFont typeface="Arial"/>
              <a:buNone/>
            </a:pPr>
            <a:r>
              <a:t/>
            </a:r>
            <a:endParaRPr b="0" i="0" sz="2700" u="none" cap="none" strike="noStrike">
              <a:solidFill>
                <a:srgbClr val="000000"/>
              </a:solidFill>
              <a:latin typeface="Arial"/>
              <a:ea typeface="Arial"/>
              <a:cs typeface="Arial"/>
              <a:sym typeface="Arial"/>
            </a:endParaRPr>
          </a:p>
        </p:txBody>
      </p:sp>
      <p:sp>
        <p:nvSpPr>
          <p:cNvPr id="411" name="Google Shape;411;p8"/>
          <p:cNvSpPr/>
          <p:nvPr/>
        </p:nvSpPr>
        <p:spPr>
          <a:xfrm>
            <a:off x="3746132" y="2001947"/>
            <a:ext cx="1653600" cy="1653600"/>
          </a:xfrm>
          <a:prstGeom prst="blockArc">
            <a:avLst>
              <a:gd fmla="val 5304466" name="adj1"/>
              <a:gd fmla="val 16232574" name="adj2"/>
              <a:gd fmla="val 8239" name="adj3"/>
            </a:avLst>
          </a:prstGeom>
          <a:solidFill>
            <a:schemeClr val="accent2"/>
          </a:solidFill>
          <a:ln>
            <a:noFill/>
          </a:ln>
          <a:effectLst>
            <a:outerShdw blurRad="63500" sx="102000" rotWithShape="0" algn="ctr" sy="102000">
              <a:srgbClr val="000000">
                <a:alpha val="40000"/>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2700"/>
              <a:buFont typeface="Arial"/>
              <a:buNone/>
            </a:pPr>
            <a:r>
              <a:t/>
            </a:r>
            <a:endParaRPr b="0" i="0" sz="2700" u="none" cap="none" strike="noStrike">
              <a:solidFill>
                <a:srgbClr val="000000"/>
              </a:solidFill>
              <a:latin typeface="Arial"/>
              <a:ea typeface="Arial"/>
              <a:cs typeface="Arial"/>
              <a:sym typeface="Arial"/>
            </a:endParaRPr>
          </a:p>
        </p:txBody>
      </p:sp>
      <p:grpSp>
        <p:nvGrpSpPr>
          <p:cNvPr id="412" name="Google Shape;412;p8"/>
          <p:cNvGrpSpPr/>
          <p:nvPr/>
        </p:nvGrpSpPr>
        <p:grpSpPr>
          <a:xfrm>
            <a:off x="5613243" y="3301766"/>
            <a:ext cx="3037691" cy="729449"/>
            <a:chOff x="5896276" y="3794916"/>
            <a:chExt cx="2521533" cy="921603"/>
          </a:xfrm>
        </p:grpSpPr>
        <p:sp>
          <p:nvSpPr>
            <p:cNvPr id="413" name="Google Shape;413;p8"/>
            <p:cNvSpPr/>
            <p:nvPr/>
          </p:nvSpPr>
          <p:spPr>
            <a:xfrm flipH="1">
              <a:off x="5896276" y="3852519"/>
              <a:ext cx="2436000" cy="864000"/>
            </a:xfrm>
            <a:prstGeom prst="homePlate">
              <a:avLst>
                <a:gd fmla="val 21254" name="adj"/>
              </a:avLst>
            </a:prstGeom>
            <a:solidFill>
              <a:srgbClr val="D8D8D8"/>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2700"/>
                <a:buFont typeface="Arial"/>
                <a:buNone/>
              </a:pPr>
              <a:r>
                <a:t/>
              </a:r>
              <a:endParaRPr b="0" i="0" sz="2700" u="none" cap="none" strike="noStrike">
                <a:solidFill>
                  <a:srgbClr val="FFFFFF"/>
                </a:solidFill>
                <a:latin typeface="Arial"/>
                <a:ea typeface="Arial"/>
                <a:cs typeface="Arial"/>
                <a:sym typeface="Arial"/>
              </a:endParaRPr>
            </a:p>
          </p:txBody>
        </p:sp>
        <p:sp>
          <p:nvSpPr>
            <p:cNvPr id="414" name="Google Shape;414;p8"/>
            <p:cNvSpPr/>
            <p:nvPr/>
          </p:nvSpPr>
          <p:spPr>
            <a:xfrm flipH="1">
              <a:off x="5981809" y="3794916"/>
              <a:ext cx="2436000" cy="864000"/>
            </a:xfrm>
            <a:prstGeom prst="homePlate">
              <a:avLst>
                <a:gd fmla="val 21254" name="adj"/>
              </a:avLst>
            </a:prstGeom>
            <a:solidFill>
              <a:srgbClr val="00BDFB"/>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2700"/>
                <a:buFont typeface="Arial"/>
                <a:buNone/>
              </a:pPr>
              <a:r>
                <a:t/>
              </a:r>
              <a:endParaRPr b="0" i="0" sz="2700" u="none" cap="none" strike="noStrike">
                <a:solidFill>
                  <a:srgbClr val="000000"/>
                </a:solidFill>
                <a:latin typeface="Arial"/>
                <a:ea typeface="Arial"/>
                <a:cs typeface="Arial"/>
                <a:sym typeface="Arial"/>
              </a:endParaRPr>
            </a:p>
          </p:txBody>
        </p:sp>
      </p:grpSp>
      <p:grpSp>
        <p:nvGrpSpPr>
          <p:cNvPr id="415" name="Google Shape;415;p8"/>
          <p:cNvGrpSpPr/>
          <p:nvPr/>
        </p:nvGrpSpPr>
        <p:grpSpPr>
          <a:xfrm>
            <a:off x="5613348" y="2441391"/>
            <a:ext cx="3037586" cy="729457"/>
            <a:chOff x="5896363" y="2812574"/>
            <a:chExt cx="2521446" cy="921613"/>
          </a:xfrm>
        </p:grpSpPr>
        <p:sp>
          <p:nvSpPr>
            <p:cNvPr id="416" name="Google Shape;416;p8"/>
            <p:cNvSpPr/>
            <p:nvPr/>
          </p:nvSpPr>
          <p:spPr>
            <a:xfrm rot="10800000">
              <a:off x="5896363" y="2877687"/>
              <a:ext cx="2454600" cy="856500"/>
            </a:xfrm>
            <a:prstGeom prst="homePlate">
              <a:avLst>
                <a:gd fmla="val 21254" name="adj"/>
              </a:avLst>
            </a:prstGeom>
            <a:solidFill>
              <a:srgbClr val="D8D8D8"/>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2700"/>
                <a:buFont typeface="Arial"/>
                <a:buNone/>
              </a:pPr>
              <a:r>
                <a:t/>
              </a:r>
              <a:endParaRPr b="0" i="0" sz="2700" u="none" cap="none" strike="noStrike">
                <a:solidFill>
                  <a:srgbClr val="FFFFFF"/>
                </a:solidFill>
                <a:latin typeface="Arial"/>
                <a:ea typeface="Arial"/>
                <a:cs typeface="Arial"/>
                <a:sym typeface="Arial"/>
              </a:endParaRPr>
            </a:p>
          </p:txBody>
        </p:sp>
        <p:sp>
          <p:nvSpPr>
            <p:cNvPr id="417" name="Google Shape;417;p8"/>
            <p:cNvSpPr/>
            <p:nvPr/>
          </p:nvSpPr>
          <p:spPr>
            <a:xfrm rot="10800000">
              <a:off x="5963209" y="2812574"/>
              <a:ext cx="2454600" cy="856500"/>
            </a:xfrm>
            <a:prstGeom prst="homePlate">
              <a:avLst>
                <a:gd fmla="val 21254" name="adj"/>
              </a:avLst>
            </a:prstGeom>
            <a:solidFill>
              <a:srgbClr val="00BDFB"/>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2700"/>
                <a:buFont typeface="Arial"/>
                <a:buNone/>
              </a:pPr>
              <a:r>
                <a:t/>
              </a:r>
              <a:endParaRPr b="0" i="0" sz="2700" u="none" cap="none" strike="noStrike">
                <a:solidFill>
                  <a:srgbClr val="000000"/>
                </a:solidFill>
                <a:latin typeface="Arial"/>
                <a:ea typeface="Arial"/>
                <a:cs typeface="Arial"/>
                <a:sym typeface="Arial"/>
              </a:endParaRPr>
            </a:p>
          </p:txBody>
        </p:sp>
      </p:grpSp>
      <p:grpSp>
        <p:nvGrpSpPr>
          <p:cNvPr id="418" name="Google Shape;418;p8"/>
          <p:cNvGrpSpPr/>
          <p:nvPr/>
        </p:nvGrpSpPr>
        <p:grpSpPr>
          <a:xfrm>
            <a:off x="493057" y="2441400"/>
            <a:ext cx="3036314" cy="729448"/>
            <a:chOff x="727575" y="2812584"/>
            <a:chExt cx="2535756" cy="921602"/>
          </a:xfrm>
        </p:grpSpPr>
        <p:sp>
          <p:nvSpPr>
            <p:cNvPr id="419" name="Google Shape;419;p8"/>
            <p:cNvSpPr/>
            <p:nvPr/>
          </p:nvSpPr>
          <p:spPr>
            <a:xfrm flipH="1" rot="10800000">
              <a:off x="808731" y="2870186"/>
              <a:ext cx="2454600" cy="864000"/>
            </a:xfrm>
            <a:prstGeom prst="homePlate">
              <a:avLst>
                <a:gd fmla="val 21254" name="adj"/>
              </a:avLst>
            </a:prstGeom>
            <a:solidFill>
              <a:srgbClr val="D8D8D8"/>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2700"/>
                <a:buFont typeface="Arial"/>
                <a:buNone/>
              </a:pPr>
              <a:r>
                <a:t/>
              </a:r>
              <a:endParaRPr b="0" i="0" sz="2700" u="none" cap="none" strike="noStrike">
                <a:solidFill>
                  <a:srgbClr val="FFFFFF"/>
                </a:solidFill>
                <a:latin typeface="Arial"/>
                <a:ea typeface="Arial"/>
                <a:cs typeface="Arial"/>
                <a:sym typeface="Arial"/>
              </a:endParaRPr>
            </a:p>
          </p:txBody>
        </p:sp>
        <p:sp>
          <p:nvSpPr>
            <p:cNvPr id="420" name="Google Shape;420;p8"/>
            <p:cNvSpPr/>
            <p:nvPr/>
          </p:nvSpPr>
          <p:spPr>
            <a:xfrm flipH="1" rot="10800000">
              <a:off x="727575" y="2812584"/>
              <a:ext cx="2454600" cy="864000"/>
            </a:xfrm>
            <a:prstGeom prst="homePlate">
              <a:avLst>
                <a:gd fmla="val 21254" name="adj"/>
              </a:avLst>
            </a:prstGeom>
            <a:solidFill>
              <a:schemeClr val="accent2"/>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2700"/>
                <a:buFont typeface="Arial"/>
                <a:buNone/>
              </a:pPr>
              <a:r>
                <a:t/>
              </a:r>
              <a:endParaRPr b="0" i="0" sz="2700" u="none" cap="none" strike="noStrike">
                <a:solidFill>
                  <a:srgbClr val="000000"/>
                </a:solidFill>
                <a:latin typeface="Arial"/>
                <a:ea typeface="Arial"/>
                <a:cs typeface="Arial"/>
                <a:sym typeface="Arial"/>
              </a:endParaRPr>
            </a:p>
          </p:txBody>
        </p:sp>
      </p:grpSp>
      <p:grpSp>
        <p:nvGrpSpPr>
          <p:cNvPr id="421" name="Google Shape;421;p8"/>
          <p:cNvGrpSpPr/>
          <p:nvPr/>
        </p:nvGrpSpPr>
        <p:grpSpPr>
          <a:xfrm>
            <a:off x="5613348" y="1580981"/>
            <a:ext cx="3037586" cy="729457"/>
            <a:chOff x="5896363" y="1830189"/>
            <a:chExt cx="2521446" cy="921613"/>
          </a:xfrm>
        </p:grpSpPr>
        <p:sp>
          <p:nvSpPr>
            <p:cNvPr id="422" name="Google Shape;422;p8"/>
            <p:cNvSpPr/>
            <p:nvPr/>
          </p:nvSpPr>
          <p:spPr>
            <a:xfrm rot="10800000">
              <a:off x="5896363" y="1895302"/>
              <a:ext cx="2454600" cy="856500"/>
            </a:xfrm>
            <a:prstGeom prst="homePlate">
              <a:avLst>
                <a:gd fmla="val 21254" name="adj"/>
              </a:avLst>
            </a:prstGeom>
            <a:solidFill>
              <a:srgbClr val="D8D8D8"/>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2700"/>
                <a:buFont typeface="Arial"/>
                <a:buNone/>
              </a:pPr>
              <a:r>
                <a:t/>
              </a:r>
              <a:endParaRPr b="0" i="0" sz="2700" u="none" cap="none" strike="noStrike">
                <a:solidFill>
                  <a:srgbClr val="FFFFFF"/>
                </a:solidFill>
                <a:latin typeface="Arial"/>
                <a:ea typeface="Arial"/>
                <a:cs typeface="Arial"/>
                <a:sym typeface="Arial"/>
              </a:endParaRPr>
            </a:p>
          </p:txBody>
        </p:sp>
        <p:sp>
          <p:nvSpPr>
            <p:cNvPr id="423" name="Google Shape;423;p8"/>
            <p:cNvSpPr/>
            <p:nvPr/>
          </p:nvSpPr>
          <p:spPr>
            <a:xfrm rot="10800000">
              <a:off x="5963209" y="1830189"/>
              <a:ext cx="2454600" cy="856500"/>
            </a:xfrm>
            <a:prstGeom prst="homePlate">
              <a:avLst>
                <a:gd fmla="val 21254" name="adj"/>
              </a:avLst>
            </a:prstGeom>
            <a:solidFill>
              <a:srgbClr val="00BDFB"/>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2700"/>
                <a:buFont typeface="Arial"/>
                <a:buNone/>
              </a:pPr>
              <a:r>
                <a:t/>
              </a:r>
              <a:endParaRPr b="0" i="0" sz="2700" u="none" cap="none" strike="noStrike">
                <a:solidFill>
                  <a:srgbClr val="FFFFFF"/>
                </a:solidFill>
                <a:latin typeface="Arial"/>
                <a:ea typeface="Arial"/>
                <a:cs typeface="Arial"/>
                <a:sym typeface="Arial"/>
              </a:endParaRPr>
            </a:p>
          </p:txBody>
        </p:sp>
      </p:grpSp>
      <p:grpSp>
        <p:nvGrpSpPr>
          <p:cNvPr id="424" name="Google Shape;424;p8"/>
          <p:cNvGrpSpPr/>
          <p:nvPr/>
        </p:nvGrpSpPr>
        <p:grpSpPr>
          <a:xfrm>
            <a:off x="493057" y="1580991"/>
            <a:ext cx="3036314" cy="729448"/>
            <a:chOff x="727575" y="1830199"/>
            <a:chExt cx="2535756" cy="921602"/>
          </a:xfrm>
        </p:grpSpPr>
        <p:sp>
          <p:nvSpPr>
            <p:cNvPr id="425" name="Google Shape;425;p8"/>
            <p:cNvSpPr/>
            <p:nvPr/>
          </p:nvSpPr>
          <p:spPr>
            <a:xfrm flipH="1" rot="10800000">
              <a:off x="808731" y="1887801"/>
              <a:ext cx="2454600" cy="864000"/>
            </a:xfrm>
            <a:prstGeom prst="homePlate">
              <a:avLst>
                <a:gd fmla="val 21254" name="adj"/>
              </a:avLst>
            </a:prstGeom>
            <a:solidFill>
              <a:srgbClr val="D8D8D8"/>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2700"/>
                <a:buFont typeface="Arial"/>
                <a:buNone/>
              </a:pPr>
              <a:r>
                <a:t/>
              </a:r>
              <a:endParaRPr b="0" i="0" sz="2700" u="none" cap="none" strike="noStrike">
                <a:solidFill>
                  <a:srgbClr val="595959"/>
                </a:solidFill>
                <a:latin typeface="Arial"/>
                <a:ea typeface="Arial"/>
                <a:cs typeface="Arial"/>
                <a:sym typeface="Arial"/>
              </a:endParaRPr>
            </a:p>
          </p:txBody>
        </p:sp>
        <p:sp>
          <p:nvSpPr>
            <p:cNvPr id="426" name="Google Shape;426;p8"/>
            <p:cNvSpPr/>
            <p:nvPr/>
          </p:nvSpPr>
          <p:spPr>
            <a:xfrm flipH="1" rot="10800000">
              <a:off x="727575" y="1830199"/>
              <a:ext cx="2454600" cy="864000"/>
            </a:xfrm>
            <a:prstGeom prst="homePlate">
              <a:avLst>
                <a:gd fmla="val 21254" name="adj"/>
              </a:avLst>
            </a:prstGeom>
            <a:solidFill>
              <a:srgbClr val="1ED0A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2700"/>
                <a:buFont typeface="Arial"/>
                <a:buNone/>
              </a:pPr>
              <a:r>
                <a:t/>
              </a:r>
              <a:endParaRPr b="0" i="0" sz="2700" u="none" cap="none" strike="noStrike">
                <a:solidFill>
                  <a:srgbClr val="595959"/>
                </a:solidFill>
                <a:latin typeface="Arial"/>
                <a:ea typeface="Arial"/>
                <a:cs typeface="Arial"/>
                <a:sym typeface="Arial"/>
              </a:endParaRPr>
            </a:p>
          </p:txBody>
        </p:sp>
      </p:grpSp>
      <p:grpSp>
        <p:nvGrpSpPr>
          <p:cNvPr id="427" name="Google Shape;427;p8"/>
          <p:cNvGrpSpPr/>
          <p:nvPr/>
        </p:nvGrpSpPr>
        <p:grpSpPr>
          <a:xfrm>
            <a:off x="493057" y="3301810"/>
            <a:ext cx="3036314" cy="729448"/>
            <a:chOff x="727575" y="3794969"/>
            <a:chExt cx="2535756" cy="921602"/>
          </a:xfrm>
        </p:grpSpPr>
        <p:sp>
          <p:nvSpPr>
            <p:cNvPr id="428" name="Google Shape;428;p8"/>
            <p:cNvSpPr/>
            <p:nvPr/>
          </p:nvSpPr>
          <p:spPr>
            <a:xfrm flipH="1" rot="10800000">
              <a:off x="808731" y="3852571"/>
              <a:ext cx="2454600" cy="864000"/>
            </a:xfrm>
            <a:prstGeom prst="homePlate">
              <a:avLst>
                <a:gd fmla="val 21254" name="adj"/>
              </a:avLst>
            </a:prstGeom>
            <a:solidFill>
              <a:srgbClr val="D8D8D8"/>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2700"/>
                <a:buFont typeface="Arial"/>
                <a:buNone/>
              </a:pPr>
              <a:r>
                <a:t/>
              </a:r>
              <a:endParaRPr b="0" i="0" sz="2700" u="none" cap="none" strike="noStrike">
                <a:solidFill>
                  <a:srgbClr val="FFFFFF"/>
                </a:solidFill>
                <a:latin typeface="Arial"/>
                <a:ea typeface="Arial"/>
                <a:cs typeface="Arial"/>
                <a:sym typeface="Arial"/>
              </a:endParaRPr>
            </a:p>
          </p:txBody>
        </p:sp>
        <p:sp>
          <p:nvSpPr>
            <p:cNvPr id="429" name="Google Shape;429;p8"/>
            <p:cNvSpPr/>
            <p:nvPr/>
          </p:nvSpPr>
          <p:spPr>
            <a:xfrm flipH="1" rot="10800000">
              <a:off x="727575" y="3794969"/>
              <a:ext cx="2454600" cy="864000"/>
            </a:xfrm>
            <a:prstGeom prst="homePlate">
              <a:avLst>
                <a:gd fmla="val 21254" name="adj"/>
              </a:avLst>
            </a:prstGeom>
            <a:solidFill>
              <a:schemeClr val="accent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2700"/>
                <a:buFont typeface="Arial"/>
                <a:buNone/>
              </a:pPr>
              <a:r>
                <a:t/>
              </a:r>
              <a:endParaRPr b="0" i="0" sz="2700" u="none" cap="none" strike="noStrike">
                <a:solidFill>
                  <a:srgbClr val="000000"/>
                </a:solidFill>
                <a:latin typeface="Arial"/>
                <a:ea typeface="Arial"/>
                <a:cs typeface="Arial"/>
                <a:sym typeface="Arial"/>
              </a:endParaRPr>
            </a:p>
          </p:txBody>
        </p:sp>
      </p:grpSp>
      <p:sp>
        <p:nvSpPr>
          <p:cNvPr id="430" name="Google Shape;430;p8"/>
          <p:cNvSpPr txBox="1"/>
          <p:nvPr/>
        </p:nvSpPr>
        <p:spPr>
          <a:xfrm>
            <a:off x="533614" y="3355237"/>
            <a:ext cx="2644500" cy="622500"/>
          </a:xfrm>
          <a:prstGeom prst="rect">
            <a:avLst/>
          </a:prstGeom>
          <a:noFill/>
          <a:ln>
            <a:noFill/>
          </a:ln>
        </p:spPr>
        <p:txBody>
          <a:bodyPr anchorCtr="0" anchor="t" bIns="45700" lIns="91425" spcFirstLastPara="1" rIns="91425" wrap="square" tIns="45700">
            <a:noAutofit/>
          </a:bodyPr>
          <a:lstStyle/>
          <a:p>
            <a:pPr indent="0" lvl="0" marL="0" marR="0" rtl="0" algn="r">
              <a:lnSpc>
                <a:spcPct val="100000"/>
              </a:lnSpc>
              <a:spcBef>
                <a:spcPts val="0"/>
              </a:spcBef>
              <a:spcAft>
                <a:spcPts val="0"/>
              </a:spcAft>
              <a:buClr>
                <a:srgbClr val="000000"/>
              </a:buClr>
              <a:buSzPts val="1700"/>
              <a:buFont typeface="Arial"/>
              <a:buNone/>
            </a:pPr>
            <a:r>
              <a:rPr b="1" i="0" lang="en" sz="1700" u="none" cap="none" strike="noStrike">
                <a:solidFill>
                  <a:srgbClr val="FFFFFF"/>
                </a:solidFill>
                <a:latin typeface="Calibri"/>
                <a:ea typeface="Calibri"/>
                <a:cs typeface="Calibri"/>
                <a:sym typeface="Calibri"/>
              </a:rPr>
              <a:t>Single point of </a:t>
            </a:r>
            <a:endParaRPr b="1" i="0" sz="1700" u="none" cap="none" strike="noStrike">
              <a:solidFill>
                <a:srgbClr val="FFFFFF"/>
              </a:solidFill>
              <a:latin typeface="Calibri"/>
              <a:ea typeface="Calibri"/>
              <a:cs typeface="Calibri"/>
              <a:sym typeface="Calibri"/>
            </a:endParaRPr>
          </a:p>
          <a:p>
            <a:pPr indent="0" lvl="0" marL="0" marR="0" rtl="0" algn="r">
              <a:lnSpc>
                <a:spcPct val="100000"/>
              </a:lnSpc>
              <a:spcBef>
                <a:spcPts val="0"/>
              </a:spcBef>
              <a:spcAft>
                <a:spcPts val="0"/>
              </a:spcAft>
              <a:buClr>
                <a:srgbClr val="000000"/>
              </a:buClr>
              <a:buSzPts val="1700"/>
              <a:buFont typeface="Arial"/>
              <a:buNone/>
            </a:pPr>
            <a:r>
              <a:rPr b="1" i="0" lang="en" sz="1700" u="none" cap="none" strike="noStrike">
                <a:solidFill>
                  <a:srgbClr val="FFFFFF"/>
                </a:solidFill>
                <a:latin typeface="Calibri"/>
                <a:ea typeface="Calibri"/>
                <a:cs typeface="Calibri"/>
                <a:sym typeface="Calibri"/>
              </a:rPr>
              <a:t>Contact and Responsibility</a:t>
            </a:r>
            <a:endParaRPr b="0" i="0" sz="1100" u="none" cap="none" strike="noStrike">
              <a:solidFill>
                <a:srgbClr val="FFFFFF"/>
              </a:solidFill>
              <a:latin typeface="Arial"/>
              <a:ea typeface="Arial"/>
              <a:cs typeface="Arial"/>
              <a:sym typeface="Arial"/>
            </a:endParaRPr>
          </a:p>
        </p:txBody>
      </p:sp>
      <p:sp>
        <p:nvSpPr>
          <p:cNvPr id="431" name="Google Shape;431;p8"/>
          <p:cNvSpPr txBox="1"/>
          <p:nvPr/>
        </p:nvSpPr>
        <p:spPr>
          <a:xfrm>
            <a:off x="667714" y="2615689"/>
            <a:ext cx="2510400" cy="381000"/>
          </a:xfrm>
          <a:prstGeom prst="rect">
            <a:avLst/>
          </a:prstGeom>
          <a:noFill/>
          <a:ln>
            <a:noFill/>
          </a:ln>
        </p:spPr>
        <p:txBody>
          <a:bodyPr anchorCtr="0" anchor="t" bIns="45700" lIns="91425" spcFirstLastPara="1" rIns="91425" wrap="square" tIns="45700">
            <a:noAutofit/>
          </a:bodyPr>
          <a:lstStyle/>
          <a:p>
            <a:pPr indent="0" lvl="0" marL="0" marR="0" rtl="0" algn="r">
              <a:lnSpc>
                <a:spcPct val="100000"/>
              </a:lnSpc>
              <a:spcBef>
                <a:spcPts val="0"/>
              </a:spcBef>
              <a:spcAft>
                <a:spcPts val="0"/>
              </a:spcAft>
              <a:buClr>
                <a:srgbClr val="000000"/>
              </a:buClr>
              <a:buSzPts val="1700"/>
              <a:buFont typeface="Arial"/>
              <a:buNone/>
            </a:pPr>
            <a:r>
              <a:rPr b="1" i="0" lang="en" sz="1700" u="none" cap="none" strike="noStrike">
                <a:solidFill>
                  <a:srgbClr val="FFFFFF"/>
                </a:solidFill>
                <a:latin typeface="Calibri"/>
                <a:ea typeface="Calibri"/>
                <a:cs typeface="Calibri"/>
                <a:sym typeface="Calibri"/>
              </a:rPr>
              <a:t>Unrestricted</a:t>
            </a:r>
            <a:r>
              <a:rPr b="0" i="0" lang="en" sz="800" u="none" cap="none" strike="noStrike">
                <a:solidFill>
                  <a:srgbClr val="FFFFFF"/>
                </a:solidFill>
                <a:latin typeface="Arial"/>
                <a:ea typeface="Arial"/>
                <a:cs typeface="Arial"/>
                <a:sym typeface="Arial"/>
              </a:rPr>
              <a:t> </a:t>
            </a:r>
            <a:r>
              <a:rPr b="1" i="0" lang="en" sz="1700" u="none" cap="none" strike="noStrike">
                <a:solidFill>
                  <a:srgbClr val="FFFFFF"/>
                </a:solidFill>
                <a:latin typeface="Calibri"/>
                <a:ea typeface="Calibri"/>
                <a:cs typeface="Calibri"/>
                <a:sym typeface="Calibri"/>
              </a:rPr>
              <a:t>scalability</a:t>
            </a:r>
            <a:endParaRPr b="0" i="0" sz="800" u="none" cap="none" strike="noStrike">
              <a:solidFill>
                <a:srgbClr val="FFFFFF"/>
              </a:solidFill>
              <a:latin typeface="Arial"/>
              <a:ea typeface="Arial"/>
              <a:cs typeface="Arial"/>
              <a:sym typeface="Arial"/>
            </a:endParaRPr>
          </a:p>
        </p:txBody>
      </p:sp>
      <p:sp>
        <p:nvSpPr>
          <p:cNvPr id="432" name="Google Shape;432;p8"/>
          <p:cNvSpPr txBox="1"/>
          <p:nvPr/>
        </p:nvSpPr>
        <p:spPr>
          <a:xfrm>
            <a:off x="756213" y="1620956"/>
            <a:ext cx="2421900" cy="573300"/>
          </a:xfrm>
          <a:prstGeom prst="rect">
            <a:avLst/>
          </a:prstGeom>
          <a:noFill/>
          <a:ln>
            <a:noFill/>
          </a:ln>
        </p:spPr>
        <p:txBody>
          <a:bodyPr anchorCtr="0" anchor="t" bIns="45700" lIns="91425" spcFirstLastPara="1" rIns="91425" wrap="square" tIns="45700">
            <a:noAutofit/>
          </a:bodyPr>
          <a:lstStyle/>
          <a:p>
            <a:pPr indent="0" lvl="0" marL="0" marR="0" rtl="0" algn="r">
              <a:lnSpc>
                <a:spcPct val="100000"/>
              </a:lnSpc>
              <a:spcBef>
                <a:spcPts val="0"/>
              </a:spcBef>
              <a:spcAft>
                <a:spcPts val="0"/>
              </a:spcAft>
              <a:buClr>
                <a:srgbClr val="000000"/>
              </a:buClr>
              <a:buSzPts val="1700"/>
              <a:buFont typeface="Arial"/>
              <a:buNone/>
            </a:pPr>
            <a:r>
              <a:rPr b="1" i="0" lang="en" sz="1700" u="none" cap="none" strike="noStrike">
                <a:solidFill>
                  <a:srgbClr val="FFFFFF"/>
                </a:solidFill>
                <a:latin typeface="Calibri"/>
                <a:ea typeface="Calibri"/>
                <a:cs typeface="Calibri"/>
                <a:sym typeface="Calibri"/>
              </a:rPr>
              <a:t>Support Landline Numbers Convergence</a:t>
            </a:r>
            <a:endParaRPr b="0" i="0" sz="800" u="none" cap="none" strike="noStrike">
              <a:solidFill>
                <a:srgbClr val="FFFFFF"/>
              </a:solidFill>
              <a:latin typeface="Arial"/>
              <a:ea typeface="Arial"/>
              <a:cs typeface="Arial"/>
              <a:sym typeface="Arial"/>
            </a:endParaRPr>
          </a:p>
        </p:txBody>
      </p:sp>
      <p:sp>
        <p:nvSpPr>
          <p:cNvPr id="433" name="Google Shape;433;p8"/>
          <p:cNvSpPr txBox="1"/>
          <p:nvPr/>
        </p:nvSpPr>
        <p:spPr>
          <a:xfrm>
            <a:off x="5967838" y="3379900"/>
            <a:ext cx="2644500" cy="5733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100"/>
              <a:buFont typeface="Arial"/>
              <a:buNone/>
            </a:pPr>
            <a:r>
              <a:rPr b="1" i="0" lang="en" sz="1700" u="none" cap="none" strike="noStrike">
                <a:solidFill>
                  <a:srgbClr val="FFFFFF"/>
                </a:solidFill>
                <a:latin typeface="Calibri"/>
                <a:ea typeface="Calibri"/>
                <a:cs typeface="Calibri"/>
                <a:sym typeface="Calibri"/>
              </a:rPr>
              <a:t>No Upfront</a:t>
            </a:r>
            <a:endParaRPr b="1" i="0" sz="1700" u="none" cap="none" strike="noStrike">
              <a:solidFill>
                <a:srgbClr val="FFFFFF"/>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100"/>
              <a:buFont typeface="Arial"/>
              <a:buNone/>
            </a:pPr>
            <a:r>
              <a:rPr b="1" i="0" lang="en" sz="1700" u="none" cap="none" strike="noStrike">
                <a:solidFill>
                  <a:srgbClr val="FFFFFF"/>
                </a:solidFill>
                <a:latin typeface="Calibri"/>
                <a:ea typeface="Calibri"/>
                <a:cs typeface="Calibri"/>
                <a:sym typeface="Calibri"/>
              </a:rPr>
              <a:t>hardware investment</a:t>
            </a:r>
            <a:endParaRPr b="0" i="0" sz="800" u="none" cap="none" strike="noStrike">
              <a:solidFill>
                <a:srgbClr val="FFFFFF"/>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1100"/>
              <a:buFont typeface="Arial"/>
              <a:buNone/>
            </a:pPr>
            <a:r>
              <a:t/>
            </a:r>
            <a:endParaRPr b="0" i="0" sz="800" u="none" cap="none" strike="noStrike">
              <a:solidFill>
                <a:srgbClr val="FFFFFF"/>
              </a:solidFill>
              <a:latin typeface="Arial"/>
              <a:ea typeface="Arial"/>
              <a:cs typeface="Arial"/>
              <a:sym typeface="Arial"/>
            </a:endParaRPr>
          </a:p>
          <a:p>
            <a:pPr indent="0" lvl="0" marL="0" marR="0" rtl="0" algn="ctr">
              <a:lnSpc>
                <a:spcPct val="100000"/>
              </a:lnSpc>
              <a:spcBef>
                <a:spcPts val="0"/>
              </a:spcBef>
              <a:spcAft>
                <a:spcPts val="0"/>
              </a:spcAft>
              <a:buClr>
                <a:srgbClr val="FFFFFF"/>
              </a:buClr>
              <a:buSzPts val="1200"/>
              <a:buFont typeface="Arial"/>
              <a:buNone/>
            </a:pPr>
            <a:r>
              <a:t/>
            </a:r>
            <a:endParaRPr b="0" i="0" sz="800" u="none" cap="none" strike="noStrike">
              <a:solidFill>
                <a:srgbClr val="FFFFFF"/>
              </a:solidFill>
              <a:latin typeface="Arial"/>
              <a:ea typeface="Arial"/>
              <a:cs typeface="Arial"/>
              <a:sym typeface="Arial"/>
            </a:endParaRPr>
          </a:p>
        </p:txBody>
      </p:sp>
      <p:sp>
        <p:nvSpPr>
          <p:cNvPr id="434" name="Google Shape;434;p8"/>
          <p:cNvSpPr txBox="1"/>
          <p:nvPr/>
        </p:nvSpPr>
        <p:spPr>
          <a:xfrm>
            <a:off x="5967837" y="1755210"/>
            <a:ext cx="2421900" cy="3810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600"/>
              <a:buFont typeface="Arial"/>
              <a:buNone/>
            </a:pPr>
            <a:r>
              <a:rPr b="1" i="0" lang="en" sz="1600" u="none" cap="none" strike="noStrike">
                <a:solidFill>
                  <a:srgbClr val="FFFFFF"/>
                </a:solidFill>
                <a:latin typeface="Calibri"/>
                <a:ea typeface="Calibri"/>
                <a:cs typeface="Calibri"/>
                <a:sym typeface="Calibri"/>
              </a:rPr>
              <a:t>Support for Hybrid Setup</a:t>
            </a:r>
            <a:endParaRPr b="0" i="0" sz="700" u="none" cap="none" strike="noStrike">
              <a:solidFill>
                <a:srgbClr val="FFFFFF"/>
              </a:solidFill>
              <a:latin typeface="Arial"/>
              <a:ea typeface="Arial"/>
              <a:cs typeface="Arial"/>
              <a:sym typeface="Arial"/>
            </a:endParaRPr>
          </a:p>
        </p:txBody>
      </p:sp>
      <p:sp>
        <p:nvSpPr>
          <p:cNvPr id="435" name="Google Shape;435;p8"/>
          <p:cNvSpPr txBox="1"/>
          <p:nvPr/>
        </p:nvSpPr>
        <p:spPr>
          <a:xfrm>
            <a:off x="5967837" y="2615619"/>
            <a:ext cx="2486400" cy="3810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100"/>
              <a:buFont typeface="Arial"/>
              <a:buNone/>
            </a:pPr>
            <a:r>
              <a:rPr b="1" i="0" lang="en" sz="1700" u="none" cap="none" strike="noStrike">
                <a:solidFill>
                  <a:srgbClr val="FFFFFF"/>
                </a:solidFill>
                <a:latin typeface="Calibri"/>
                <a:ea typeface="Calibri"/>
                <a:cs typeface="Calibri"/>
                <a:sym typeface="Calibri"/>
              </a:rPr>
              <a:t>99.9% SLA</a:t>
            </a:r>
            <a:endParaRPr b="1" i="0" sz="1700" u="none" cap="none" strike="noStrike">
              <a:solidFill>
                <a:srgbClr val="FFFFFF"/>
              </a:solidFill>
              <a:latin typeface="Calibri"/>
              <a:ea typeface="Calibri"/>
              <a:cs typeface="Calibri"/>
              <a:sym typeface="Calibri"/>
            </a:endParaRPr>
          </a:p>
        </p:txBody>
      </p:sp>
      <p:pic>
        <p:nvPicPr>
          <p:cNvPr id="436" name="Google Shape;436;p8"/>
          <p:cNvPicPr preferRelativeResize="0"/>
          <p:nvPr/>
        </p:nvPicPr>
        <p:blipFill rotWithShape="1">
          <a:blip r:embed="rId3">
            <a:alphaModFix/>
          </a:blip>
          <a:srcRect b="0" l="0" r="0" t="0"/>
          <a:stretch/>
        </p:blipFill>
        <p:spPr>
          <a:xfrm>
            <a:off x="4141331" y="2366298"/>
            <a:ext cx="859787" cy="862478"/>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40" name="Shape 440"/>
        <p:cNvGrpSpPr/>
        <p:nvPr/>
      </p:nvGrpSpPr>
      <p:grpSpPr>
        <a:xfrm>
          <a:off x="0" y="0"/>
          <a:ext cx="0" cy="0"/>
          <a:chOff x="0" y="0"/>
          <a:chExt cx="0" cy="0"/>
        </a:xfrm>
      </p:grpSpPr>
      <p:sp>
        <p:nvSpPr>
          <p:cNvPr id="441" name="Google Shape;441;g27f1f4d25a9_8_0"/>
          <p:cNvSpPr txBox="1"/>
          <p:nvPr/>
        </p:nvSpPr>
        <p:spPr>
          <a:xfrm>
            <a:off x="979350" y="1150500"/>
            <a:ext cx="7185300" cy="749700"/>
          </a:xfrm>
          <a:prstGeom prst="rect">
            <a:avLst/>
          </a:prstGeom>
          <a:noFill/>
          <a:ln>
            <a:noFill/>
          </a:ln>
        </p:spPr>
        <p:txBody>
          <a:bodyPr anchorCtr="0" anchor="t" bIns="91425" lIns="91425" spcFirstLastPara="1" rIns="91425" wrap="square" tIns="91425">
            <a:spAutoFit/>
          </a:bodyPr>
          <a:lstStyle/>
          <a:p>
            <a:pPr indent="0" lvl="0" marL="0" marR="0" rtl="0" algn="just">
              <a:lnSpc>
                <a:spcPct val="115000"/>
              </a:lnSpc>
              <a:spcBef>
                <a:spcPts val="0"/>
              </a:spcBef>
              <a:spcAft>
                <a:spcPts val="0"/>
              </a:spcAft>
              <a:buNone/>
            </a:pPr>
            <a:r>
              <a:rPr b="1" i="0" lang="en" sz="1800" u="none" cap="none" strike="noStrike">
                <a:solidFill>
                  <a:srgbClr val="0096B3"/>
                </a:solidFill>
                <a:latin typeface="Calibri"/>
                <a:ea typeface="Calibri"/>
                <a:cs typeface="Calibri"/>
                <a:sym typeface="Calibri"/>
              </a:rPr>
              <a:t>Full Manual (dedicated SBC solution)</a:t>
            </a:r>
            <a:endParaRPr b="1" i="0" sz="1800" u="none" cap="none" strike="noStrike">
              <a:solidFill>
                <a:srgbClr val="0096B3"/>
              </a:solidFill>
              <a:latin typeface="Calibri"/>
              <a:ea typeface="Calibri"/>
              <a:cs typeface="Calibri"/>
              <a:sym typeface="Calibri"/>
            </a:endParaRPr>
          </a:p>
          <a:p>
            <a:pPr indent="0" lvl="0" marL="0" marR="0" rtl="0" algn="just">
              <a:lnSpc>
                <a:spcPct val="115000"/>
              </a:lnSpc>
              <a:spcBef>
                <a:spcPts val="0"/>
              </a:spcBef>
              <a:spcAft>
                <a:spcPts val="0"/>
              </a:spcAft>
              <a:buClr>
                <a:srgbClr val="000000"/>
              </a:buClr>
              <a:buSzPts val="1200"/>
              <a:buFont typeface="Arial"/>
              <a:buNone/>
            </a:pPr>
            <a:r>
              <a:rPr b="0" i="0" lang="en" sz="1600" u="none" cap="none" strike="noStrike">
                <a:solidFill>
                  <a:srgbClr val="0F0F0F"/>
                </a:solidFill>
                <a:latin typeface="Calibri"/>
                <a:ea typeface="Calibri"/>
                <a:cs typeface="Calibri"/>
                <a:sym typeface="Calibri"/>
              </a:rPr>
              <a:t>This option allows the customers to have their own SBC and custom FQDN. </a:t>
            </a:r>
            <a:endParaRPr b="0" i="0" sz="1600" u="none" cap="none" strike="noStrike">
              <a:solidFill>
                <a:srgbClr val="0F0F0F"/>
              </a:solidFill>
              <a:latin typeface="Calibri"/>
              <a:ea typeface="Calibri"/>
              <a:cs typeface="Calibri"/>
              <a:sym typeface="Calibri"/>
            </a:endParaRPr>
          </a:p>
        </p:txBody>
      </p:sp>
      <p:sp>
        <p:nvSpPr>
          <p:cNvPr id="442" name="Google Shape;442;g27f1f4d25a9_8_0"/>
          <p:cNvSpPr txBox="1"/>
          <p:nvPr/>
        </p:nvSpPr>
        <p:spPr>
          <a:xfrm>
            <a:off x="361600" y="110050"/>
            <a:ext cx="5457300" cy="538800"/>
          </a:xfrm>
          <a:prstGeom prst="rect">
            <a:avLst/>
          </a:prstGeom>
          <a:noFill/>
          <a:ln>
            <a:noFill/>
          </a:ln>
        </p:spPr>
        <p:txBody>
          <a:bodyPr anchorCtr="0" anchor="ctr" bIns="91425" lIns="91425" spcFirstLastPara="1" rIns="91425" wrap="square" tIns="91425">
            <a:spAutoFit/>
          </a:bodyPr>
          <a:lstStyle/>
          <a:p>
            <a:pPr indent="0" lvl="0" marL="0" marR="0" rtl="0" algn="l">
              <a:lnSpc>
                <a:spcPct val="100000"/>
              </a:lnSpc>
              <a:spcBef>
                <a:spcPts val="0"/>
              </a:spcBef>
              <a:spcAft>
                <a:spcPts val="0"/>
              </a:spcAft>
              <a:buClr>
                <a:srgbClr val="000000"/>
              </a:buClr>
              <a:buSzPts val="2300"/>
              <a:buFont typeface="Arial"/>
              <a:buNone/>
            </a:pPr>
            <a:r>
              <a:rPr b="1" lang="en" sz="2300"/>
              <a:t>System </a:t>
            </a:r>
            <a:r>
              <a:rPr b="1" i="0" lang="en" sz="2300" u="none" cap="none" strike="noStrike">
                <a:solidFill>
                  <a:srgbClr val="000000"/>
                </a:solidFill>
                <a:latin typeface="Arial"/>
                <a:ea typeface="Arial"/>
                <a:cs typeface="Arial"/>
                <a:sym typeface="Arial"/>
              </a:rPr>
              <a:t>Integration </a:t>
            </a:r>
            <a:endParaRPr b="1" i="0" sz="2300" u="none" cap="none" strike="noStrike">
              <a:solidFill>
                <a:srgbClr val="000000"/>
              </a:solidFill>
              <a:latin typeface="Arial"/>
              <a:ea typeface="Arial"/>
              <a:cs typeface="Arial"/>
              <a:sym typeface="Arial"/>
            </a:endParaRPr>
          </a:p>
        </p:txBody>
      </p:sp>
      <p:graphicFrame>
        <p:nvGraphicFramePr>
          <p:cNvPr id="443" name="Google Shape;443;g27f1f4d25a9_8_0"/>
          <p:cNvGraphicFramePr/>
          <p:nvPr/>
        </p:nvGraphicFramePr>
        <p:xfrm>
          <a:off x="906575" y="2401850"/>
          <a:ext cx="3000000" cy="3000000"/>
        </p:xfrm>
        <a:graphic>
          <a:graphicData uri="http://schemas.openxmlformats.org/drawingml/2006/table">
            <a:tbl>
              <a:tblPr>
                <a:noFill/>
                <a:tableStyleId>{EF9C139E-09F0-473A-A4AC-2403AF1D86DD}</a:tableStyleId>
              </a:tblPr>
              <a:tblGrid>
                <a:gridCol w="1856200"/>
                <a:gridCol w="1856200"/>
                <a:gridCol w="1856200"/>
                <a:gridCol w="1856200"/>
              </a:tblGrid>
              <a:tr h="902875">
                <a:tc>
                  <a:txBody>
                    <a:bodyPr/>
                    <a:lstStyle/>
                    <a:p>
                      <a:pPr indent="0" lvl="0" marL="0" marR="0" rtl="0" algn="ctr">
                        <a:lnSpc>
                          <a:spcPct val="100000"/>
                        </a:lnSpc>
                        <a:spcBef>
                          <a:spcPts val="0"/>
                        </a:spcBef>
                        <a:spcAft>
                          <a:spcPts val="0"/>
                        </a:spcAft>
                        <a:buClr>
                          <a:srgbClr val="000000"/>
                        </a:buClr>
                        <a:buSzPts val="1100"/>
                        <a:buFont typeface="Arial"/>
                        <a:buNone/>
                      </a:pPr>
                      <a:r>
                        <a:rPr b="1" lang="en" sz="1100" u="none" cap="none" strike="noStrike">
                          <a:latin typeface="Calibri"/>
                          <a:ea typeface="Calibri"/>
                          <a:cs typeface="Calibri"/>
                          <a:sym typeface="Calibri"/>
                        </a:rPr>
                        <a:t>Integration Type</a:t>
                      </a:r>
                      <a:endParaRPr b="1" sz="1100" u="none" cap="none" strike="noStrike">
                        <a:latin typeface="Calibri"/>
                        <a:ea typeface="Calibri"/>
                        <a:cs typeface="Calibri"/>
                        <a:sym typeface="Calibri"/>
                      </a:endParaRPr>
                    </a:p>
                  </a:txBody>
                  <a:tcPr marT="91425" marB="91425" marR="91425" marL="91425" anchor="ctr">
                    <a:lnL cap="flat" cmpd="sng" w="9525">
                      <a:solidFill>
                        <a:srgbClr val="0F0F0F"/>
                      </a:solidFill>
                      <a:prstDash val="solid"/>
                      <a:round/>
                      <a:headEnd len="sm" w="sm" type="none"/>
                      <a:tailEnd len="sm" w="sm" type="none"/>
                    </a:lnL>
                    <a:lnR cap="flat" cmpd="sng" w="9525">
                      <a:solidFill>
                        <a:srgbClr val="0F0F0F"/>
                      </a:solidFill>
                      <a:prstDash val="solid"/>
                      <a:round/>
                      <a:headEnd len="sm" w="sm" type="none"/>
                      <a:tailEnd len="sm" w="sm" type="none"/>
                    </a:lnR>
                    <a:lnT cap="flat" cmpd="sng" w="9525">
                      <a:solidFill>
                        <a:srgbClr val="0F0F0F"/>
                      </a:solidFill>
                      <a:prstDash val="solid"/>
                      <a:round/>
                      <a:headEnd len="sm" w="sm" type="none"/>
                      <a:tailEnd len="sm" w="sm" type="none"/>
                    </a:lnT>
                    <a:lnB cap="flat" cmpd="sng" w="9525">
                      <a:solidFill>
                        <a:srgbClr val="0F0F0F"/>
                      </a:solidFill>
                      <a:prstDash val="solid"/>
                      <a:round/>
                      <a:headEnd len="sm" w="sm" type="none"/>
                      <a:tailEnd len="sm" w="sm" type="none"/>
                    </a:lnB>
                    <a:solidFill>
                      <a:schemeClr val="lt1"/>
                    </a:solidFill>
                  </a:tcPr>
                </a:tc>
                <a:tc>
                  <a:txBody>
                    <a:bodyPr/>
                    <a:lstStyle/>
                    <a:p>
                      <a:pPr indent="0" lvl="0" marL="0" marR="0" rtl="0" algn="ctr">
                        <a:lnSpc>
                          <a:spcPct val="100000"/>
                        </a:lnSpc>
                        <a:spcBef>
                          <a:spcPts val="0"/>
                        </a:spcBef>
                        <a:spcAft>
                          <a:spcPts val="0"/>
                        </a:spcAft>
                        <a:buClr>
                          <a:srgbClr val="000000"/>
                        </a:buClr>
                        <a:buSzPts val="1100"/>
                        <a:buFont typeface="Arial"/>
                        <a:buNone/>
                      </a:pPr>
                      <a:r>
                        <a:rPr b="1" lang="en" sz="1100" u="none" cap="none" strike="noStrike">
                          <a:latin typeface="Calibri"/>
                          <a:ea typeface="Calibri"/>
                          <a:cs typeface="Calibri"/>
                          <a:sym typeface="Calibri"/>
                        </a:rPr>
                        <a:t>Dedicated SBC Support</a:t>
                      </a:r>
                      <a:endParaRPr b="1" sz="1100" u="none" cap="none" strike="noStrike">
                        <a:latin typeface="Calibri"/>
                        <a:ea typeface="Calibri"/>
                        <a:cs typeface="Calibri"/>
                        <a:sym typeface="Calibri"/>
                      </a:endParaRPr>
                    </a:p>
                  </a:txBody>
                  <a:tcPr marT="91425" marB="91425" marR="91425" marL="91425" anchor="ctr">
                    <a:lnL cap="flat" cmpd="sng" w="9525">
                      <a:solidFill>
                        <a:srgbClr val="0F0F0F"/>
                      </a:solidFill>
                      <a:prstDash val="solid"/>
                      <a:round/>
                      <a:headEnd len="sm" w="sm" type="none"/>
                      <a:tailEnd len="sm" w="sm" type="none"/>
                    </a:lnL>
                    <a:lnR cap="flat" cmpd="sng" w="9525">
                      <a:solidFill>
                        <a:srgbClr val="0F0F0F"/>
                      </a:solidFill>
                      <a:prstDash val="solid"/>
                      <a:round/>
                      <a:headEnd len="sm" w="sm" type="none"/>
                      <a:tailEnd len="sm" w="sm" type="none"/>
                    </a:lnR>
                    <a:lnT cap="flat" cmpd="sng" w="9525">
                      <a:solidFill>
                        <a:srgbClr val="0F0F0F"/>
                      </a:solidFill>
                      <a:prstDash val="solid"/>
                      <a:round/>
                      <a:headEnd len="sm" w="sm" type="none"/>
                      <a:tailEnd len="sm" w="sm" type="none"/>
                    </a:lnT>
                    <a:lnB cap="flat" cmpd="sng" w="9525">
                      <a:solidFill>
                        <a:srgbClr val="0F0F0F"/>
                      </a:solidFill>
                      <a:prstDash val="solid"/>
                      <a:round/>
                      <a:headEnd len="sm" w="sm" type="none"/>
                      <a:tailEnd len="sm" w="sm" type="none"/>
                    </a:lnB>
                    <a:solidFill>
                      <a:schemeClr val="lt1"/>
                    </a:solidFill>
                  </a:tcPr>
                </a:tc>
                <a:tc>
                  <a:txBody>
                    <a:bodyPr/>
                    <a:lstStyle/>
                    <a:p>
                      <a:pPr indent="0" lvl="0" marL="0" marR="0" rtl="0" algn="ctr">
                        <a:lnSpc>
                          <a:spcPct val="100000"/>
                        </a:lnSpc>
                        <a:spcBef>
                          <a:spcPts val="0"/>
                        </a:spcBef>
                        <a:spcAft>
                          <a:spcPts val="0"/>
                        </a:spcAft>
                        <a:buClr>
                          <a:srgbClr val="000000"/>
                        </a:buClr>
                        <a:buSzPts val="1100"/>
                        <a:buFont typeface="Arial"/>
                        <a:buNone/>
                      </a:pPr>
                      <a:r>
                        <a:rPr b="1" lang="en" sz="1100" u="none" cap="none" strike="noStrike">
                          <a:latin typeface="Calibri"/>
                          <a:ea typeface="Calibri"/>
                          <a:cs typeface="Calibri"/>
                          <a:sym typeface="Calibri"/>
                        </a:rPr>
                        <a:t>Customer FQDN Support</a:t>
                      </a:r>
                      <a:endParaRPr b="1" sz="1100" u="none" cap="none" strike="noStrike">
                        <a:latin typeface="Calibri"/>
                        <a:ea typeface="Calibri"/>
                        <a:cs typeface="Calibri"/>
                        <a:sym typeface="Calibri"/>
                      </a:endParaRPr>
                    </a:p>
                  </a:txBody>
                  <a:tcPr marT="91425" marB="91425" marR="91425" marL="91425" anchor="ctr">
                    <a:lnL cap="flat" cmpd="sng" w="9525">
                      <a:solidFill>
                        <a:srgbClr val="0F0F0F"/>
                      </a:solidFill>
                      <a:prstDash val="solid"/>
                      <a:round/>
                      <a:headEnd len="sm" w="sm" type="none"/>
                      <a:tailEnd len="sm" w="sm" type="none"/>
                    </a:lnL>
                    <a:lnR cap="flat" cmpd="sng" w="9525">
                      <a:solidFill>
                        <a:srgbClr val="0F0F0F"/>
                      </a:solidFill>
                      <a:prstDash val="solid"/>
                      <a:round/>
                      <a:headEnd len="sm" w="sm" type="none"/>
                      <a:tailEnd len="sm" w="sm" type="none"/>
                    </a:lnR>
                    <a:lnT cap="flat" cmpd="sng" w="9525">
                      <a:solidFill>
                        <a:srgbClr val="0F0F0F"/>
                      </a:solidFill>
                      <a:prstDash val="solid"/>
                      <a:round/>
                      <a:headEnd len="sm" w="sm" type="none"/>
                      <a:tailEnd len="sm" w="sm" type="none"/>
                    </a:lnT>
                    <a:lnB cap="flat" cmpd="sng" w="9525">
                      <a:solidFill>
                        <a:srgbClr val="0F0F0F"/>
                      </a:solidFill>
                      <a:prstDash val="solid"/>
                      <a:round/>
                      <a:headEnd len="sm" w="sm" type="none"/>
                      <a:tailEnd len="sm" w="sm" type="none"/>
                    </a:lnB>
                    <a:solidFill>
                      <a:schemeClr val="lt1"/>
                    </a:solidFill>
                  </a:tcPr>
                </a:tc>
                <a:tc>
                  <a:txBody>
                    <a:bodyPr/>
                    <a:lstStyle/>
                    <a:p>
                      <a:pPr indent="0" lvl="0" marL="0" marR="0" rtl="0" algn="ctr">
                        <a:lnSpc>
                          <a:spcPct val="100000"/>
                        </a:lnSpc>
                        <a:spcBef>
                          <a:spcPts val="0"/>
                        </a:spcBef>
                        <a:spcAft>
                          <a:spcPts val="0"/>
                        </a:spcAft>
                        <a:buClr>
                          <a:srgbClr val="000000"/>
                        </a:buClr>
                        <a:buSzPts val="1100"/>
                        <a:buFont typeface="Arial"/>
                        <a:buNone/>
                      </a:pPr>
                      <a:r>
                        <a:rPr b="1" lang="en" sz="1100" u="none" cap="none" strike="noStrike">
                          <a:latin typeface="Calibri"/>
                          <a:ea typeface="Calibri"/>
                          <a:cs typeface="Calibri"/>
                          <a:sym typeface="Calibri"/>
                        </a:rPr>
                        <a:t>Require Microsoft Global Admin Access</a:t>
                      </a:r>
                      <a:endParaRPr b="1" sz="1100" u="none" cap="none" strike="noStrike">
                        <a:latin typeface="Calibri"/>
                        <a:ea typeface="Calibri"/>
                        <a:cs typeface="Calibri"/>
                        <a:sym typeface="Calibri"/>
                      </a:endParaRPr>
                    </a:p>
                  </a:txBody>
                  <a:tcPr marT="91425" marB="91425" marR="91425" marL="91425" anchor="ctr">
                    <a:lnL cap="flat" cmpd="sng" w="9525">
                      <a:solidFill>
                        <a:srgbClr val="0F0F0F"/>
                      </a:solidFill>
                      <a:prstDash val="solid"/>
                      <a:round/>
                      <a:headEnd len="sm" w="sm" type="none"/>
                      <a:tailEnd len="sm" w="sm" type="none"/>
                    </a:lnL>
                    <a:lnR cap="flat" cmpd="sng" w="9525">
                      <a:solidFill>
                        <a:srgbClr val="0F0F0F"/>
                      </a:solidFill>
                      <a:prstDash val="solid"/>
                      <a:round/>
                      <a:headEnd len="sm" w="sm" type="none"/>
                      <a:tailEnd len="sm" w="sm" type="none"/>
                    </a:lnR>
                    <a:lnT cap="flat" cmpd="sng" w="9525">
                      <a:solidFill>
                        <a:srgbClr val="0F0F0F"/>
                      </a:solidFill>
                      <a:prstDash val="solid"/>
                      <a:round/>
                      <a:headEnd len="sm" w="sm" type="none"/>
                      <a:tailEnd len="sm" w="sm" type="none"/>
                    </a:lnT>
                    <a:lnB cap="flat" cmpd="sng" w="9525">
                      <a:solidFill>
                        <a:srgbClr val="0F0F0F"/>
                      </a:solidFill>
                      <a:prstDash val="solid"/>
                      <a:round/>
                      <a:headEnd len="sm" w="sm" type="none"/>
                      <a:tailEnd len="sm" w="sm" type="none"/>
                    </a:lnB>
                    <a:solidFill>
                      <a:schemeClr val="lt1"/>
                    </a:solidFill>
                  </a:tcPr>
                </a:tc>
              </a:tr>
              <a:tr h="663950">
                <a:tc>
                  <a:txBody>
                    <a:bodyPr/>
                    <a:lstStyle/>
                    <a:p>
                      <a:pPr indent="0" lvl="0" marL="0" marR="0" rtl="0" algn="ctr">
                        <a:lnSpc>
                          <a:spcPct val="100000"/>
                        </a:lnSpc>
                        <a:spcBef>
                          <a:spcPts val="0"/>
                        </a:spcBef>
                        <a:spcAft>
                          <a:spcPts val="0"/>
                        </a:spcAft>
                        <a:buClr>
                          <a:srgbClr val="000000"/>
                        </a:buClr>
                        <a:buSzPts val="1100"/>
                        <a:buFont typeface="Arial"/>
                        <a:buNone/>
                      </a:pPr>
                      <a:r>
                        <a:rPr lang="en" sz="1100" u="none" cap="none" strike="noStrike">
                          <a:solidFill>
                            <a:schemeClr val="dk2"/>
                          </a:solidFill>
                          <a:latin typeface="Calibri"/>
                          <a:ea typeface="Calibri"/>
                          <a:cs typeface="Calibri"/>
                          <a:sym typeface="Calibri"/>
                        </a:rPr>
                        <a:t>Full Manual</a:t>
                      </a:r>
                      <a:endParaRPr sz="1100" u="none" cap="none" strike="noStrike">
                        <a:solidFill>
                          <a:schemeClr val="dk2"/>
                        </a:solidFill>
                        <a:latin typeface="Calibri"/>
                        <a:ea typeface="Calibri"/>
                        <a:cs typeface="Calibri"/>
                        <a:sym typeface="Calibri"/>
                      </a:endParaRPr>
                    </a:p>
                  </a:txBody>
                  <a:tcPr marT="91425" marB="91425" marR="91425" marL="91425">
                    <a:lnL cap="flat" cmpd="sng" w="9525">
                      <a:solidFill>
                        <a:srgbClr val="0F0F0F"/>
                      </a:solidFill>
                      <a:prstDash val="solid"/>
                      <a:round/>
                      <a:headEnd len="sm" w="sm" type="none"/>
                      <a:tailEnd len="sm" w="sm" type="none"/>
                    </a:lnL>
                    <a:lnR cap="flat" cmpd="sng" w="9525">
                      <a:solidFill>
                        <a:srgbClr val="0F0F0F"/>
                      </a:solidFill>
                      <a:prstDash val="solid"/>
                      <a:round/>
                      <a:headEnd len="sm" w="sm" type="none"/>
                      <a:tailEnd len="sm" w="sm" type="none"/>
                    </a:lnR>
                    <a:lnT cap="flat" cmpd="sng" w="9525">
                      <a:solidFill>
                        <a:srgbClr val="0F0F0F"/>
                      </a:solidFill>
                      <a:prstDash val="solid"/>
                      <a:round/>
                      <a:headEnd len="sm" w="sm" type="none"/>
                      <a:tailEnd len="sm" w="sm" type="none"/>
                    </a:lnT>
                    <a:lnB cap="flat" cmpd="sng" w="9525">
                      <a:solidFill>
                        <a:srgbClr val="0F0F0F"/>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rgbClr val="000000"/>
                        </a:buClr>
                        <a:buSzPts val="1100"/>
                        <a:buFont typeface="Arial"/>
                        <a:buNone/>
                      </a:pPr>
                      <a:r>
                        <a:rPr lang="en" sz="1100" u="none" cap="none" strike="noStrike">
                          <a:solidFill>
                            <a:srgbClr val="20455E"/>
                          </a:solidFill>
                          <a:highlight>
                            <a:srgbClr val="FFFFFF"/>
                          </a:highlight>
                          <a:latin typeface="Calibri"/>
                          <a:ea typeface="Calibri"/>
                          <a:cs typeface="Calibri"/>
                          <a:sym typeface="Calibri"/>
                        </a:rPr>
                        <a:t>✅</a:t>
                      </a:r>
                      <a:endParaRPr sz="1100" u="none" cap="none" strike="noStrike">
                        <a:latin typeface="Calibri"/>
                        <a:ea typeface="Calibri"/>
                        <a:cs typeface="Calibri"/>
                        <a:sym typeface="Calibri"/>
                      </a:endParaRPr>
                    </a:p>
                  </a:txBody>
                  <a:tcPr marT="91425" marB="91425" marR="91425" marL="91425">
                    <a:lnL cap="flat" cmpd="sng" w="9525">
                      <a:solidFill>
                        <a:srgbClr val="0F0F0F"/>
                      </a:solidFill>
                      <a:prstDash val="solid"/>
                      <a:round/>
                      <a:headEnd len="sm" w="sm" type="none"/>
                      <a:tailEnd len="sm" w="sm" type="none"/>
                    </a:lnL>
                    <a:lnR cap="flat" cmpd="sng" w="9525">
                      <a:solidFill>
                        <a:srgbClr val="0F0F0F"/>
                      </a:solidFill>
                      <a:prstDash val="solid"/>
                      <a:round/>
                      <a:headEnd len="sm" w="sm" type="none"/>
                      <a:tailEnd len="sm" w="sm" type="none"/>
                    </a:lnR>
                    <a:lnT cap="flat" cmpd="sng" w="9525">
                      <a:solidFill>
                        <a:srgbClr val="0F0F0F"/>
                      </a:solidFill>
                      <a:prstDash val="solid"/>
                      <a:round/>
                      <a:headEnd len="sm" w="sm" type="none"/>
                      <a:tailEnd len="sm" w="sm" type="none"/>
                    </a:lnT>
                    <a:lnB cap="flat" cmpd="sng" w="9525">
                      <a:solidFill>
                        <a:srgbClr val="0F0F0F"/>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rgbClr val="000000"/>
                        </a:buClr>
                        <a:buSzPts val="1100"/>
                        <a:buFont typeface="Arial"/>
                        <a:buNone/>
                      </a:pPr>
                      <a:r>
                        <a:rPr lang="en" sz="1100" u="none" cap="none" strike="noStrike">
                          <a:solidFill>
                            <a:srgbClr val="20455E"/>
                          </a:solidFill>
                          <a:highlight>
                            <a:srgbClr val="FFFFFF"/>
                          </a:highlight>
                          <a:latin typeface="Calibri"/>
                          <a:ea typeface="Calibri"/>
                          <a:cs typeface="Calibri"/>
                          <a:sym typeface="Calibri"/>
                        </a:rPr>
                        <a:t>✅</a:t>
                      </a:r>
                      <a:endParaRPr sz="1100" u="none" cap="none" strike="noStrike">
                        <a:latin typeface="Calibri"/>
                        <a:ea typeface="Calibri"/>
                        <a:cs typeface="Calibri"/>
                        <a:sym typeface="Calibri"/>
                      </a:endParaRPr>
                    </a:p>
                  </a:txBody>
                  <a:tcPr marT="91425" marB="91425" marR="91425" marL="91425">
                    <a:lnL cap="flat" cmpd="sng" w="9525">
                      <a:solidFill>
                        <a:srgbClr val="0F0F0F"/>
                      </a:solidFill>
                      <a:prstDash val="solid"/>
                      <a:round/>
                      <a:headEnd len="sm" w="sm" type="none"/>
                      <a:tailEnd len="sm" w="sm" type="none"/>
                    </a:lnL>
                    <a:lnR cap="flat" cmpd="sng" w="9525">
                      <a:solidFill>
                        <a:srgbClr val="0F0F0F"/>
                      </a:solidFill>
                      <a:prstDash val="solid"/>
                      <a:round/>
                      <a:headEnd len="sm" w="sm" type="none"/>
                      <a:tailEnd len="sm" w="sm" type="none"/>
                    </a:lnR>
                    <a:lnT cap="flat" cmpd="sng" w="9525">
                      <a:solidFill>
                        <a:srgbClr val="0F0F0F"/>
                      </a:solidFill>
                      <a:prstDash val="solid"/>
                      <a:round/>
                      <a:headEnd len="sm" w="sm" type="none"/>
                      <a:tailEnd len="sm" w="sm" type="none"/>
                    </a:lnT>
                    <a:lnB cap="flat" cmpd="sng" w="9525">
                      <a:solidFill>
                        <a:srgbClr val="0F0F0F"/>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rgbClr val="000000"/>
                        </a:buClr>
                        <a:buSzPts val="1100"/>
                        <a:buFont typeface="Arial"/>
                        <a:buNone/>
                      </a:pPr>
                      <a:r>
                        <a:rPr lang="en" sz="1100" u="none" cap="none" strike="noStrike">
                          <a:solidFill>
                            <a:srgbClr val="20455E"/>
                          </a:solidFill>
                          <a:highlight>
                            <a:srgbClr val="FDFDFD"/>
                          </a:highlight>
                          <a:latin typeface="Lato"/>
                          <a:ea typeface="Lato"/>
                          <a:cs typeface="Lato"/>
                          <a:sym typeface="Lato"/>
                        </a:rPr>
                        <a:t>❌</a:t>
                      </a:r>
                      <a:endParaRPr sz="1100" u="none" cap="none" strike="noStrike">
                        <a:latin typeface="Calibri"/>
                        <a:ea typeface="Calibri"/>
                        <a:cs typeface="Calibri"/>
                        <a:sym typeface="Calibri"/>
                      </a:endParaRPr>
                    </a:p>
                  </a:txBody>
                  <a:tcPr marT="91425" marB="91425" marR="91425" marL="91425">
                    <a:lnL cap="flat" cmpd="sng" w="9525">
                      <a:solidFill>
                        <a:srgbClr val="0F0F0F"/>
                      </a:solidFill>
                      <a:prstDash val="solid"/>
                      <a:round/>
                      <a:headEnd len="sm" w="sm" type="none"/>
                      <a:tailEnd len="sm" w="sm" type="none"/>
                    </a:lnL>
                    <a:lnR cap="flat" cmpd="sng" w="9525">
                      <a:solidFill>
                        <a:srgbClr val="0F0F0F"/>
                      </a:solidFill>
                      <a:prstDash val="solid"/>
                      <a:round/>
                      <a:headEnd len="sm" w="sm" type="none"/>
                      <a:tailEnd len="sm" w="sm" type="none"/>
                    </a:lnR>
                    <a:lnT cap="flat" cmpd="sng" w="9525">
                      <a:solidFill>
                        <a:srgbClr val="0F0F0F"/>
                      </a:solidFill>
                      <a:prstDash val="solid"/>
                      <a:round/>
                      <a:headEnd len="sm" w="sm" type="none"/>
                      <a:tailEnd len="sm" w="sm" type="none"/>
                    </a:lnT>
                    <a:lnB cap="flat" cmpd="sng" w="9525">
                      <a:solidFill>
                        <a:srgbClr val="0F0F0F"/>
                      </a:solidFill>
                      <a:prstDash val="solid"/>
                      <a:round/>
                      <a:headEnd len="sm" w="sm" type="none"/>
                      <a:tailEnd len="sm" w="sm" type="none"/>
                    </a:lnB>
                  </a:tcPr>
                </a:tc>
              </a:tr>
            </a:tbl>
          </a:graphicData>
        </a:graphic>
      </p:graphicFrame>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447" name="Shape 447"/>
        <p:cNvGrpSpPr/>
        <p:nvPr/>
      </p:nvGrpSpPr>
      <p:grpSpPr>
        <a:xfrm>
          <a:off x="0" y="0"/>
          <a:ext cx="0" cy="0"/>
          <a:chOff x="0" y="0"/>
          <a:chExt cx="0" cy="0"/>
        </a:xfrm>
      </p:grpSpPr>
      <p:sp>
        <p:nvSpPr>
          <p:cNvPr id="448" name="Google Shape;448;p9"/>
          <p:cNvSpPr txBox="1"/>
          <p:nvPr/>
        </p:nvSpPr>
        <p:spPr>
          <a:xfrm>
            <a:off x="979350" y="923438"/>
            <a:ext cx="7185300" cy="1644000"/>
          </a:xfrm>
          <a:prstGeom prst="rect">
            <a:avLst/>
          </a:prstGeom>
          <a:noFill/>
          <a:ln>
            <a:noFill/>
          </a:ln>
        </p:spPr>
        <p:txBody>
          <a:bodyPr anchorCtr="0" anchor="t" bIns="91425" lIns="91425" spcFirstLastPara="1" rIns="91425" wrap="square" tIns="91425">
            <a:spAutoFit/>
          </a:bodyPr>
          <a:lstStyle/>
          <a:p>
            <a:pPr indent="0" lvl="0" marL="0" marR="0" rtl="0" algn="just">
              <a:lnSpc>
                <a:spcPct val="115000"/>
              </a:lnSpc>
              <a:spcBef>
                <a:spcPts val="0"/>
              </a:spcBef>
              <a:spcAft>
                <a:spcPts val="0"/>
              </a:spcAft>
              <a:buClr>
                <a:srgbClr val="000000"/>
              </a:buClr>
              <a:buSzPts val="1200"/>
              <a:buFont typeface="Arial"/>
              <a:buNone/>
            </a:pPr>
            <a:r>
              <a:rPr b="0" i="0" lang="en" sz="1200" u="none" cap="none" strike="noStrike">
                <a:solidFill>
                  <a:srgbClr val="0F0F0F"/>
                </a:solidFill>
                <a:latin typeface="Calibri"/>
                <a:ea typeface="Calibri"/>
                <a:cs typeface="Calibri"/>
                <a:sym typeface="Calibri"/>
              </a:rPr>
              <a:t>We offer 3 types of direct routing deployment options depending on customer security requirements.</a:t>
            </a:r>
            <a:endParaRPr b="0" i="0" sz="1200" u="none" cap="none" strike="noStrike">
              <a:solidFill>
                <a:srgbClr val="0F0F0F"/>
              </a:solidFill>
              <a:latin typeface="Calibri"/>
              <a:ea typeface="Calibri"/>
              <a:cs typeface="Calibri"/>
              <a:sym typeface="Calibri"/>
            </a:endParaRPr>
          </a:p>
          <a:p>
            <a:pPr indent="-304800" lvl="0" marL="457200" marR="0" rtl="0" algn="just">
              <a:lnSpc>
                <a:spcPct val="115000"/>
              </a:lnSpc>
              <a:spcBef>
                <a:spcPts val="0"/>
              </a:spcBef>
              <a:spcAft>
                <a:spcPts val="0"/>
              </a:spcAft>
              <a:buClr>
                <a:srgbClr val="0096B3"/>
              </a:buClr>
              <a:buSzPts val="1200"/>
              <a:buFont typeface="Calibri"/>
              <a:buChar char="●"/>
            </a:pPr>
            <a:r>
              <a:rPr b="1" i="0" lang="en" sz="1200" u="none" cap="none" strike="noStrike">
                <a:solidFill>
                  <a:srgbClr val="0096B3"/>
                </a:solidFill>
                <a:latin typeface="Calibri"/>
                <a:ea typeface="Calibri"/>
                <a:cs typeface="Calibri"/>
                <a:sym typeface="Calibri"/>
              </a:rPr>
              <a:t>Option 1: Full Automation</a:t>
            </a:r>
            <a:endParaRPr b="1" i="0" sz="1200" u="none" cap="none" strike="noStrike">
              <a:solidFill>
                <a:srgbClr val="0096B3"/>
              </a:solidFill>
              <a:latin typeface="Calibri"/>
              <a:ea typeface="Calibri"/>
              <a:cs typeface="Calibri"/>
              <a:sym typeface="Calibri"/>
            </a:endParaRPr>
          </a:p>
          <a:p>
            <a:pPr indent="0" lvl="0" marL="0" marR="0" rtl="0" algn="just">
              <a:lnSpc>
                <a:spcPct val="115000"/>
              </a:lnSpc>
              <a:spcBef>
                <a:spcPts val="0"/>
              </a:spcBef>
              <a:spcAft>
                <a:spcPts val="0"/>
              </a:spcAft>
              <a:buClr>
                <a:srgbClr val="000000"/>
              </a:buClr>
              <a:buSzPts val="1200"/>
              <a:buFont typeface="Arial"/>
              <a:buNone/>
            </a:pPr>
            <a:r>
              <a:rPr b="0" i="0" lang="en" sz="1200" u="none" cap="none" strike="noStrike">
                <a:solidFill>
                  <a:srgbClr val="0F0F0F"/>
                </a:solidFill>
                <a:latin typeface="Calibri"/>
                <a:ea typeface="Calibri"/>
                <a:cs typeface="Calibri"/>
                <a:sym typeface="Calibri"/>
              </a:rPr>
              <a:t>This option is recommended for most use cases. With this option, FQDN and SBC (Number) provisioning is automated via the CPaaS portal. The only manual portion is the PowerShell commands.</a:t>
            </a:r>
            <a:endParaRPr b="0" i="0" sz="1200" u="none" cap="none" strike="noStrike">
              <a:solidFill>
                <a:srgbClr val="0F0F0F"/>
              </a:solidFill>
              <a:latin typeface="Calibri"/>
              <a:ea typeface="Calibri"/>
              <a:cs typeface="Calibri"/>
              <a:sym typeface="Calibri"/>
            </a:endParaRPr>
          </a:p>
          <a:p>
            <a:pPr indent="-304800" lvl="0" marL="457200" marR="0" rtl="0" algn="just">
              <a:lnSpc>
                <a:spcPct val="115000"/>
              </a:lnSpc>
              <a:spcBef>
                <a:spcPts val="0"/>
              </a:spcBef>
              <a:spcAft>
                <a:spcPts val="0"/>
              </a:spcAft>
              <a:buClr>
                <a:srgbClr val="0096B3"/>
              </a:buClr>
              <a:buSzPts val="1200"/>
              <a:buFont typeface="Calibri"/>
              <a:buChar char="●"/>
            </a:pPr>
            <a:r>
              <a:rPr b="1" i="0" lang="en" sz="1200" u="none" cap="none" strike="noStrike">
                <a:solidFill>
                  <a:srgbClr val="0096B3"/>
                </a:solidFill>
                <a:latin typeface="Calibri"/>
                <a:ea typeface="Calibri"/>
                <a:cs typeface="Calibri"/>
                <a:sym typeface="Calibri"/>
                <a:extLst>
                  <a:ext uri="http://customooxmlschemas.google.com/">
                    <go:slidesCustomData xmlns:go="http://customooxmlschemas.google.com/" textRoundtripDataId="0"/>
                  </a:ext>
                </a:extLst>
              </a:rPr>
              <a:t>Option 2: Semi-Automation</a:t>
            </a:r>
            <a:endParaRPr b="0" i="0" sz="1200" u="none" cap="none" strike="noStrike">
              <a:solidFill>
                <a:srgbClr val="0F0F0F"/>
              </a:solidFill>
              <a:latin typeface="Calibri"/>
              <a:ea typeface="Calibri"/>
              <a:cs typeface="Calibri"/>
              <a:sym typeface="Calibri"/>
            </a:endParaRPr>
          </a:p>
          <a:p>
            <a:pPr indent="-304800" lvl="0" marL="457200" marR="0" rtl="0" algn="just">
              <a:lnSpc>
                <a:spcPct val="115000"/>
              </a:lnSpc>
              <a:spcBef>
                <a:spcPts val="0"/>
              </a:spcBef>
              <a:spcAft>
                <a:spcPts val="0"/>
              </a:spcAft>
              <a:buClr>
                <a:srgbClr val="0096B3"/>
              </a:buClr>
              <a:buSzPts val="1200"/>
              <a:buFont typeface="Calibri"/>
              <a:buChar char="●"/>
            </a:pPr>
            <a:r>
              <a:rPr b="1" i="0" lang="en" sz="1200" u="none" cap="none" strike="noStrike">
                <a:solidFill>
                  <a:srgbClr val="0096B3"/>
                </a:solidFill>
                <a:latin typeface="Calibri"/>
                <a:ea typeface="Calibri"/>
                <a:cs typeface="Calibri"/>
                <a:sym typeface="Calibri"/>
              </a:rPr>
              <a:t>Option 3: Full Manual (dedicated SBC solution)</a:t>
            </a:r>
            <a:endParaRPr b="1" i="0" sz="1200" u="none" cap="none" strike="noStrike">
              <a:solidFill>
                <a:srgbClr val="0096B3"/>
              </a:solidFill>
              <a:latin typeface="Calibri"/>
              <a:ea typeface="Calibri"/>
              <a:cs typeface="Calibri"/>
              <a:sym typeface="Calibri"/>
            </a:endParaRPr>
          </a:p>
          <a:p>
            <a:pPr indent="0" lvl="0" marL="0" marR="0" rtl="0" algn="just">
              <a:lnSpc>
                <a:spcPct val="115000"/>
              </a:lnSpc>
              <a:spcBef>
                <a:spcPts val="0"/>
              </a:spcBef>
              <a:spcAft>
                <a:spcPts val="0"/>
              </a:spcAft>
              <a:buClr>
                <a:srgbClr val="000000"/>
              </a:buClr>
              <a:buSzPts val="1200"/>
              <a:buFont typeface="Arial"/>
              <a:buNone/>
            </a:pPr>
            <a:r>
              <a:rPr b="0" i="0" lang="en" sz="1200" u="none" cap="none" strike="noStrike">
                <a:solidFill>
                  <a:srgbClr val="0F0F0F"/>
                </a:solidFill>
                <a:latin typeface="Calibri"/>
                <a:ea typeface="Calibri"/>
                <a:cs typeface="Calibri"/>
                <a:sym typeface="Calibri"/>
              </a:rPr>
              <a:t>This option allows the customers to have their own SBC and custom FQDN. </a:t>
            </a:r>
            <a:endParaRPr b="0" i="0" sz="1400" u="none" cap="none" strike="noStrike">
              <a:solidFill>
                <a:srgbClr val="0F0F0F"/>
              </a:solidFill>
              <a:latin typeface="Calibri"/>
              <a:ea typeface="Calibri"/>
              <a:cs typeface="Calibri"/>
              <a:sym typeface="Calibri"/>
            </a:endParaRPr>
          </a:p>
        </p:txBody>
      </p:sp>
      <p:sp>
        <p:nvSpPr>
          <p:cNvPr id="449" name="Google Shape;449;p9"/>
          <p:cNvSpPr txBox="1"/>
          <p:nvPr/>
        </p:nvSpPr>
        <p:spPr>
          <a:xfrm>
            <a:off x="361600" y="110050"/>
            <a:ext cx="5457300" cy="538800"/>
          </a:xfrm>
          <a:prstGeom prst="rect">
            <a:avLst/>
          </a:prstGeom>
          <a:noFill/>
          <a:ln>
            <a:noFill/>
          </a:ln>
        </p:spPr>
        <p:txBody>
          <a:bodyPr anchorCtr="0" anchor="ctr" bIns="91425" lIns="91425" spcFirstLastPara="1" rIns="91425" wrap="square" tIns="91425">
            <a:spAutoFit/>
          </a:bodyPr>
          <a:lstStyle/>
          <a:p>
            <a:pPr indent="0" lvl="0" marL="0" marR="0" rtl="0" algn="l">
              <a:lnSpc>
                <a:spcPct val="100000"/>
              </a:lnSpc>
              <a:spcBef>
                <a:spcPts val="0"/>
              </a:spcBef>
              <a:spcAft>
                <a:spcPts val="0"/>
              </a:spcAft>
              <a:buClr>
                <a:srgbClr val="000000"/>
              </a:buClr>
              <a:buSzPts val="2300"/>
              <a:buFont typeface="Arial"/>
              <a:buNone/>
            </a:pPr>
            <a:r>
              <a:rPr b="1" i="0" lang="en" sz="2300" u="none" cap="none" strike="noStrike">
                <a:solidFill>
                  <a:srgbClr val="000000"/>
                </a:solidFill>
                <a:latin typeface="Arial"/>
                <a:ea typeface="Arial"/>
                <a:cs typeface="Arial"/>
                <a:sym typeface="Arial"/>
              </a:rPr>
              <a:t>Comparison of Integration Types</a:t>
            </a:r>
            <a:endParaRPr b="1" i="0" sz="2300" u="none" cap="none" strike="noStrike">
              <a:solidFill>
                <a:srgbClr val="000000"/>
              </a:solidFill>
              <a:latin typeface="Arial"/>
              <a:ea typeface="Arial"/>
              <a:cs typeface="Arial"/>
              <a:sym typeface="Arial"/>
            </a:endParaRPr>
          </a:p>
        </p:txBody>
      </p:sp>
      <p:graphicFrame>
        <p:nvGraphicFramePr>
          <p:cNvPr id="450" name="Google Shape;450;p9"/>
          <p:cNvGraphicFramePr/>
          <p:nvPr/>
        </p:nvGraphicFramePr>
        <p:xfrm>
          <a:off x="906575" y="2842025"/>
          <a:ext cx="3000000" cy="3000000"/>
        </p:xfrm>
        <a:graphic>
          <a:graphicData uri="http://schemas.openxmlformats.org/drawingml/2006/table">
            <a:tbl>
              <a:tblPr>
                <a:noFill/>
                <a:tableStyleId>{EF9C139E-09F0-473A-A4AC-2403AF1D86DD}</a:tableStyleId>
              </a:tblPr>
              <a:tblGrid>
                <a:gridCol w="1447800"/>
                <a:gridCol w="1447800"/>
                <a:gridCol w="1447800"/>
                <a:gridCol w="1447800"/>
                <a:gridCol w="1447800"/>
              </a:tblGrid>
              <a:tr h="381000">
                <a:tc>
                  <a:txBody>
                    <a:bodyPr/>
                    <a:lstStyle/>
                    <a:p>
                      <a:pPr indent="0" lvl="0" marL="0" marR="0" rtl="0" algn="ctr">
                        <a:lnSpc>
                          <a:spcPct val="100000"/>
                        </a:lnSpc>
                        <a:spcBef>
                          <a:spcPts val="0"/>
                        </a:spcBef>
                        <a:spcAft>
                          <a:spcPts val="0"/>
                        </a:spcAft>
                        <a:buClr>
                          <a:srgbClr val="000000"/>
                        </a:buClr>
                        <a:buSzPts val="1100"/>
                        <a:buFont typeface="Arial"/>
                        <a:buNone/>
                      </a:pPr>
                      <a:r>
                        <a:rPr b="1" lang="en" sz="1100" u="none" cap="none" strike="noStrike">
                          <a:latin typeface="Calibri"/>
                          <a:ea typeface="Calibri"/>
                          <a:cs typeface="Calibri"/>
                          <a:sym typeface="Calibri"/>
                        </a:rPr>
                        <a:t>Option</a:t>
                      </a:r>
                      <a:endParaRPr b="1" sz="1100" u="none" cap="none" strike="noStrike">
                        <a:latin typeface="Calibri"/>
                        <a:ea typeface="Calibri"/>
                        <a:cs typeface="Calibri"/>
                        <a:sym typeface="Calibri"/>
                      </a:endParaRPr>
                    </a:p>
                    <a:p>
                      <a:pPr indent="0" lvl="0" marL="0" marR="0" rtl="0" algn="ctr">
                        <a:lnSpc>
                          <a:spcPct val="100000"/>
                        </a:lnSpc>
                        <a:spcBef>
                          <a:spcPts val="0"/>
                        </a:spcBef>
                        <a:spcAft>
                          <a:spcPts val="0"/>
                        </a:spcAft>
                        <a:buClr>
                          <a:srgbClr val="000000"/>
                        </a:buClr>
                        <a:buSzPts val="1100"/>
                        <a:buFont typeface="Arial"/>
                        <a:buNone/>
                      </a:pPr>
                      <a:r>
                        <a:t/>
                      </a:r>
                      <a:endParaRPr b="1" sz="1100" u="none" cap="none" strike="noStrike">
                        <a:latin typeface="Calibri"/>
                        <a:ea typeface="Calibri"/>
                        <a:cs typeface="Calibri"/>
                        <a:sym typeface="Calibri"/>
                      </a:endParaRPr>
                    </a:p>
                    <a:p>
                      <a:pPr indent="0" lvl="0" marL="0" marR="0" rtl="0" algn="ctr">
                        <a:lnSpc>
                          <a:spcPct val="100000"/>
                        </a:lnSpc>
                        <a:spcBef>
                          <a:spcPts val="0"/>
                        </a:spcBef>
                        <a:spcAft>
                          <a:spcPts val="0"/>
                        </a:spcAft>
                        <a:buClr>
                          <a:srgbClr val="000000"/>
                        </a:buClr>
                        <a:buSzPts val="1100"/>
                        <a:buFont typeface="Arial"/>
                        <a:buNone/>
                      </a:pPr>
                      <a:r>
                        <a:t/>
                      </a:r>
                      <a:endParaRPr b="1" sz="1100" u="none" cap="none" strike="noStrike">
                        <a:latin typeface="Calibri"/>
                        <a:ea typeface="Calibri"/>
                        <a:cs typeface="Calibri"/>
                        <a:sym typeface="Calibri"/>
                      </a:endParaRPr>
                    </a:p>
                  </a:txBody>
                  <a:tcPr marT="91425" marB="91425" marR="91425" marL="91425" anchor="ctr">
                    <a:lnL cap="flat" cmpd="sng" w="9525">
                      <a:solidFill>
                        <a:srgbClr val="0F0F0F"/>
                      </a:solidFill>
                      <a:prstDash val="solid"/>
                      <a:round/>
                      <a:headEnd len="sm" w="sm" type="none"/>
                      <a:tailEnd len="sm" w="sm" type="none"/>
                    </a:lnL>
                    <a:lnR cap="flat" cmpd="sng" w="9525">
                      <a:solidFill>
                        <a:srgbClr val="0F0F0F"/>
                      </a:solidFill>
                      <a:prstDash val="solid"/>
                      <a:round/>
                      <a:headEnd len="sm" w="sm" type="none"/>
                      <a:tailEnd len="sm" w="sm" type="none"/>
                    </a:lnR>
                    <a:lnT cap="flat" cmpd="sng" w="9525">
                      <a:solidFill>
                        <a:srgbClr val="0F0F0F"/>
                      </a:solidFill>
                      <a:prstDash val="solid"/>
                      <a:round/>
                      <a:headEnd len="sm" w="sm" type="none"/>
                      <a:tailEnd len="sm" w="sm" type="none"/>
                    </a:lnT>
                    <a:lnB cap="flat" cmpd="sng" w="9525">
                      <a:solidFill>
                        <a:srgbClr val="0F0F0F"/>
                      </a:solidFill>
                      <a:prstDash val="solid"/>
                      <a:round/>
                      <a:headEnd len="sm" w="sm" type="none"/>
                      <a:tailEnd len="sm" w="sm" type="none"/>
                    </a:lnB>
                    <a:solidFill>
                      <a:schemeClr val="lt1"/>
                    </a:solidFill>
                  </a:tcPr>
                </a:tc>
                <a:tc>
                  <a:txBody>
                    <a:bodyPr/>
                    <a:lstStyle/>
                    <a:p>
                      <a:pPr indent="0" lvl="0" marL="0" marR="0" rtl="0" algn="ctr">
                        <a:lnSpc>
                          <a:spcPct val="100000"/>
                        </a:lnSpc>
                        <a:spcBef>
                          <a:spcPts val="0"/>
                        </a:spcBef>
                        <a:spcAft>
                          <a:spcPts val="0"/>
                        </a:spcAft>
                        <a:buClr>
                          <a:srgbClr val="000000"/>
                        </a:buClr>
                        <a:buSzPts val="1100"/>
                        <a:buFont typeface="Arial"/>
                        <a:buNone/>
                      </a:pPr>
                      <a:r>
                        <a:rPr b="1" lang="en" sz="1100" u="none" cap="none" strike="noStrike">
                          <a:latin typeface="Calibri"/>
                          <a:ea typeface="Calibri"/>
                          <a:cs typeface="Calibri"/>
                          <a:sym typeface="Calibri"/>
                        </a:rPr>
                        <a:t>Integration Type</a:t>
                      </a:r>
                      <a:endParaRPr b="1" sz="1100" u="none" cap="none" strike="noStrike">
                        <a:latin typeface="Calibri"/>
                        <a:ea typeface="Calibri"/>
                        <a:cs typeface="Calibri"/>
                        <a:sym typeface="Calibri"/>
                      </a:endParaRPr>
                    </a:p>
                  </a:txBody>
                  <a:tcPr marT="91425" marB="91425" marR="91425" marL="91425" anchor="ctr">
                    <a:lnL cap="flat" cmpd="sng" w="9525">
                      <a:solidFill>
                        <a:srgbClr val="0F0F0F"/>
                      </a:solidFill>
                      <a:prstDash val="solid"/>
                      <a:round/>
                      <a:headEnd len="sm" w="sm" type="none"/>
                      <a:tailEnd len="sm" w="sm" type="none"/>
                    </a:lnL>
                    <a:lnR cap="flat" cmpd="sng" w="9525">
                      <a:solidFill>
                        <a:srgbClr val="0F0F0F"/>
                      </a:solidFill>
                      <a:prstDash val="solid"/>
                      <a:round/>
                      <a:headEnd len="sm" w="sm" type="none"/>
                      <a:tailEnd len="sm" w="sm" type="none"/>
                    </a:lnR>
                    <a:lnT cap="flat" cmpd="sng" w="9525">
                      <a:solidFill>
                        <a:srgbClr val="0F0F0F"/>
                      </a:solidFill>
                      <a:prstDash val="solid"/>
                      <a:round/>
                      <a:headEnd len="sm" w="sm" type="none"/>
                      <a:tailEnd len="sm" w="sm" type="none"/>
                    </a:lnT>
                    <a:lnB cap="flat" cmpd="sng" w="9525">
                      <a:solidFill>
                        <a:srgbClr val="0F0F0F"/>
                      </a:solidFill>
                      <a:prstDash val="solid"/>
                      <a:round/>
                      <a:headEnd len="sm" w="sm" type="none"/>
                      <a:tailEnd len="sm" w="sm" type="none"/>
                    </a:lnB>
                    <a:solidFill>
                      <a:schemeClr val="lt1"/>
                    </a:solidFill>
                  </a:tcPr>
                </a:tc>
                <a:tc>
                  <a:txBody>
                    <a:bodyPr/>
                    <a:lstStyle/>
                    <a:p>
                      <a:pPr indent="0" lvl="0" marL="0" marR="0" rtl="0" algn="ctr">
                        <a:lnSpc>
                          <a:spcPct val="100000"/>
                        </a:lnSpc>
                        <a:spcBef>
                          <a:spcPts val="0"/>
                        </a:spcBef>
                        <a:spcAft>
                          <a:spcPts val="0"/>
                        </a:spcAft>
                        <a:buClr>
                          <a:srgbClr val="000000"/>
                        </a:buClr>
                        <a:buSzPts val="1100"/>
                        <a:buFont typeface="Arial"/>
                        <a:buNone/>
                      </a:pPr>
                      <a:r>
                        <a:rPr b="1" lang="en" sz="1100" u="none" cap="none" strike="noStrike">
                          <a:latin typeface="Calibri"/>
                          <a:ea typeface="Calibri"/>
                          <a:cs typeface="Calibri"/>
                          <a:sym typeface="Calibri"/>
                        </a:rPr>
                        <a:t>Dedicated SBC Support</a:t>
                      </a:r>
                      <a:endParaRPr b="1" sz="1100" u="none" cap="none" strike="noStrike">
                        <a:latin typeface="Calibri"/>
                        <a:ea typeface="Calibri"/>
                        <a:cs typeface="Calibri"/>
                        <a:sym typeface="Calibri"/>
                      </a:endParaRPr>
                    </a:p>
                  </a:txBody>
                  <a:tcPr marT="91425" marB="91425" marR="91425" marL="91425" anchor="ctr">
                    <a:lnL cap="flat" cmpd="sng" w="9525">
                      <a:solidFill>
                        <a:srgbClr val="0F0F0F"/>
                      </a:solidFill>
                      <a:prstDash val="solid"/>
                      <a:round/>
                      <a:headEnd len="sm" w="sm" type="none"/>
                      <a:tailEnd len="sm" w="sm" type="none"/>
                    </a:lnL>
                    <a:lnR cap="flat" cmpd="sng" w="9525">
                      <a:solidFill>
                        <a:srgbClr val="0F0F0F"/>
                      </a:solidFill>
                      <a:prstDash val="solid"/>
                      <a:round/>
                      <a:headEnd len="sm" w="sm" type="none"/>
                      <a:tailEnd len="sm" w="sm" type="none"/>
                    </a:lnR>
                    <a:lnT cap="flat" cmpd="sng" w="9525">
                      <a:solidFill>
                        <a:srgbClr val="0F0F0F"/>
                      </a:solidFill>
                      <a:prstDash val="solid"/>
                      <a:round/>
                      <a:headEnd len="sm" w="sm" type="none"/>
                      <a:tailEnd len="sm" w="sm" type="none"/>
                    </a:lnT>
                    <a:lnB cap="flat" cmpd="sng" w="9525">
                      <a:solidFill>
                        <a:srgbClr val="0F0F0F"/>
                      </a:solidFill>
                      <a:prstDash val="solid"/>
                      <a:round/>
                      <a:headEnd len="sm" w="sm" type="none"/>
                      <a:tailEnd len="sm" w="sm" type="none"/>
                    </a:lnB>
                    <a:solidFill>
                      <a:schemeClr val="lt1"/>
                    </a:solidFill>
                  </a:tcPr>
                </a:tc>
                <a:tc>
                  <a:txBody>
                    <a:bodyPr/>
                    <a:lstStyle/>
                    <a:p>
                      <a:pPr indent="0" lvl="0" marL="0" marR="0" rtl="0" algn="ctr">
                        <a:lnSpc>
                          <a:spcPct val="100000"/>
                        </a:lnSpc>
                        <a:spcBef>
                          <a:spcPts val="0"/>
                        </a:spcBef>
                        <a:spcAft>
                          <a:spcPts val="0"/>
                        </a:spcAft>
                        <a:buClr>
                          <a:srgbClr val="000000"/>
                        </a:buClr>
                        <a:buSzPts val="1100"/>
                        <a:buFont typeface="Arial"/>
                        <a:buNone/>
                      </a:pPr>
                      <a:r>
                        <a:rPr b="1" lang="en" sz="1100" u="none" cap="none" strike="noStrike">
                          <a:latin typeface="Calibri"/>
                          <a:ea typeface="Calibri"/>
                          <a:cs typeface="Calibri"/>
                          <a:sym typeface="Calibri"/>
                        </a:rPr>
                        <a:t>Customer FQDN Support</a:t>
                      </a:r>
                      <a:endParaRPr b="1" sz="1100" u="none" cap="none" strike="noStrike">
                        <a:latin typeface="Calibri"/>
                        <a:ea typeface="Calibri"/>
                        <a:cs typeface="Calibri"/>
                        <a:sym typeface="Calibri"/>
                      </a:endParaRPr>
                    </a:p>
                  </a:txBody>
                  <a:tcPr marT="91425" marB="91425" marR="91425" marL="91425" anchor="ctr">
                    <a:lnL cap="flat" cmpd="sng" w="9525">
                      <a:solidFill>
                        <a:srgbClr val="0F0F0F"/>
                      </a:solidFill>
                      <a:prstDash val="solid"/>
                      <a:round/>
                      <a:headEnd len="sm" w="sm" type="none"/>
                      <a:tailEnd len="sm" w="sm" type="none"/>
                    </a:lnL>
                    <a:lnR cap="flat" cmpd="sng" w="9525">
                      <a:solidFill>
                        <a:srgbClr val="0F0F0F"/>
                      </a:solidFill>
                      <a:prstDash val="solid"/>
                      <a:round/>
                      <a:headEnd len="sm" w="sm" type="none"/>
                      <a:tailEnd len="sm" w="sm" type="none"/>
                    </a:lnR>
                    <a:lnT cap="flat" cmpd="sng" w="9525">
                      <a:solidFill>
                        <a:srgbClr val="0F0F0F"/>
                      </a:solidFill>
                      <a:prstDash val="solid"/>
                      <a:round/>
                      <a:headEnd len="sm" w="sm" type="none"/>
                      <a:tailEnd len="sm" w="sm" type="none"/>
                    </a:lnT>
                    <a:lnB cap="flat" cmpd="sng" w="9525">
                      <a:solidFill>
                        <a:srgbClr val="0F0F0F"/>
                      </a:solidFill>
                      <a:prstDash val="solid"/>
                      <a:round/>
                      <a:headEnd len="sm" w="sm" type="none"/>
                      <a:tailEnd len="sm" w="sm" type="none"/>
                    </a:lnB>
                    <a:solidFill>
                      <a:schemeClr val="lt1"/>
                    </a:solidFill>
                  </a:tcPr>
                </a:tc>
                <a:tc>
                  <a:txBody>
                    <a:bodyPr/>
                    <a:lstStyle/>
                    <a:p>
                      <a:pPr indent="0" lvl="0" marL="0" marR="0" rtl="0" algn="ctr">
                        <a:lnSpc>
                          <a:spcPct val="100000"/>
                        </a:lnSpc>
                        <a:spcBef>
                          <a:spcPts val="0"/>
                        </a:spcBef>
                        <a:spcAft>
                          <a:spcPts val="0"/>
                        </a:spcAft>
                        <a:buClr>
                          <a:srgbClr val="000000"/>
                        </a:buClr>
                        <a:buSzPts val="1100"/>
                        <a:buFont typeface="Arial"/>
                        <a:buNone/>
                      </a:pPr>
                      <a:r>
                        <a:rPr b="1" lang="en" sz="1100" u="none" cap="none" strike="noStrike">
                          <a:latin typeface="Calibri"/>
                          <a:ea typeface="Calibri"/>
                          <a:cs typeface="Calibri"/>
                          <a:sym typeface="Calibri"/>
                        </a:rPr>
                        <a:t>Require Microsoft Global Admin Access</a:t>
                      </a:r>
                      <a:endParaRPr b="1" sz="1100" u="none" cap="none" strike="noStrike">
                        <a:latin typeface="Calibri"/>
                        <a:ea typeface="Calibri"/>
                        <a:cs typeface="Calibri"/>
                        <a:sym typeface="Calibri"/>
                      </a:endParaRPr>
                    </a:p>
                  </a:txBody>
                  <a:tcPr marT="91425" marB="91425" marR="91425" marL="91425" anchor="ctr">
                    <a:lnL cap="flat" cmpd="sng" w="9525">
                      <a:solidFill>
                        <a:srgbClr val="0F0F0F"/>
                      </a:solidFill>
                      <a:prstDash val="solid"/>
                      <a:round/>
                      <a:headEnd len="sm" w="sm" type="none"/>
                      <a:tailEnd len="sm" w="sm" type="none"/>
                    </a:lnL>
                    <a:lnR cap="flat" cmpd="sng" w="9525">
                      <a:solidFill>
                        <a:srgbClr val="0F0F0F"/>
                      </a:solidFill>
                      <a:prstDash val="solid"/>
                      <a:round/>
                      <a:headEnd len="sm" w="sm" type="none"/>
                      <a:tailEnd len="sm" w="sm" type="none"/>
                    </a:lnR>
                    <a:lnT cap="flat" cmpd="sng" w="9525">
                      <a:solidFill>
                        <a:srgbClr val="0F0F0F"/>
                      </a:solidFill>
                      <a:prstDash val="solid"/>
                      <a:round/>
                      <a:headEnd len="sm" w="sm" type="none"/>
                      <a:tailEnd len="sm" w="sm" type="none"/>
                    </a:lnT>
                    <a:lnB cap="flat" cmpd="sng" w="9525">
                      <a:solidFill>
                        <a:srgbClr val="0F0F0F"/>
                      </a:solidFill>
                      <a:prstDash val="solid"/>
                      <a:round/>
                      <a:headEnd len="sm" w="sm" type="none"/>
                      <a:tailEnd len="sm" w="sm" type="none"/>
                    </a:lnB>
                    <a:solidFill>
                      <a:schemeClr val="lt1"/>
                    </a:solidFill>
                  </a:tcPr>
                </a:tc>
              </a:tr>
              <a:tr h="381000">
                <a:tc>
                  <a:txBody>
                    <a:bodyPr/>
                    <a:lstStyle/>
                    <a:p>
                      <a:pPr indent="0" lvl="0" marL="0" marR="0" rtl="0" algn="ctr">
                        <a:lnSpc>
                          <a:spcPct val="100000"/>
                        </a:lnSpc>
                        <a:spcBef>
                          <a:spcPts val="0"/>
                        </a:spcBef>
                        <a:spcAft>
                          <a:spcPts val="0"/>
                        </a:spcAft>
                        <a:buClr>
                          <a:srgbClr val="000000"/>
                        </a:buClr>
                        <a:buSzPts val="1100"/>
                        <a:buFont typeface="Arial"/>
                        <a:buNone/>
                      </a:pPr>
                      <a:r>
                        <a:rPr lang="en" sz="1100" u="none" cap="none" strike="noStrike">
                          <a:latin typeface="Calibri"/>
                          <a:ea typeface="Calibri"/>
                          <a:cs typeface="Calibri"/>
                          <a:sym typeface="Calibri"/>
                        </a:rPr>
                        <a:t>1</a:t>
                      </a:r>
                      <a:endParaRPr sz="1100" u="none" cap="none" strike="noStrike">
                        <a:latin typeface="Calibri"/>
                        <a:ea typeface="Calibri"/>
                        <a:cs typeface="Calibri"/>
                        <a:sym typeface="Calibri"/>
                      </a:endParaRPr>
                    </a:p>
                  </a:txBody>
                  <a:tcPr marT="91425" marB="91425" marR="91425" marL="91425">
                    <a:lnL cap="flat" cmpd="sng" w="9525">
                      <a:solidFill>
                        <a:srgbClr val="0F0F0F"/>
                      </a:solidFill>
                      <a:prstDash val="solid"/>
                      <a:round/>
                      <a:headEnd len="sm" w="sm" type="none"/>
                      <a:tailEnd len="sm" w="sm" type="none"/>
                    </a:lnL>
                    <a:lnR cap="flat" cmpd="sng" w="9525">
                      <a:solidFill>
                        <a:srgbClr val="0F0F0F"/>
                      </a:solidFill>
                      <a:prstDash val="solid"/>
                      <a:round/>
                      <a:headEnd len="sm" w="sm" type="none"/>
                      <a:tailEnd len="sm" w="sm" type="none"/>
                    </a:lnR>
                    <a:lnT cap="flat" cmpd="sng" w="9525">
                      <a:solidFill>
                        <a:srgbClr val="0F0F0F"/>
                      </a:solidFill>
                      <a:prstDash val="solid"/>
                      <a:round/>
                      <a:headEnd len="sm" w="sm" type="none"/>
                      <a:tailEnd len="sm" w="sm" type="none"/>
                    </a:lnT>
                    <a:lnB cap="flat" cmpd="sng" w="9525">
                      <a:solidFill>
                        <a:srgbClr val="0F0F0F"/>
                      </a:solidFill>
                      <a:prstDash val="solid"/>
                      <a:round/>
                      <a:headEnd len="sm" w="sm" type="none"/>
                      <a:tailEnd len="sm" w="sm" type="none"/>
                    </a:lnB>
                  </a:tcPr>
                </a:tc>
                <a:tc>
                  <a:txBody>
                    <a:bodyPr/>
                    <a:lstStyle/>
                    <a:p>
                      <a:pPr indent="0" lvl="0" marL="0" marR="0" rtl="0" algn="ctr">
                        <a:lnSpc>
                          <a:spcPct val="115000"/>
                        </a:lnSpc>
                        <a:spcBef>
                          <a:spcPts val="0"/>
                        </a:spcBef>
                        <a:spcAft>
                          <a:spcPts val="0"/>
                        </a:spcAft>
                        <a:buClr>
                          <a:srgbClr val="000000"/>
                        </a:buClr>
                        <a:buSzPts val="1100"/>
                        <a:buFont typeface="Arial"/>
                        <a:buNone/>
                      </a:pPr>
                      <a:r>
                        <a:rPr lang="en" sz="1100" u="none" cap="none" strike="noStrike">
                          <a:solidFill>
                            <a:srgbClr val="0F0F0F"/>
                          </a:solidFill>
                          <a:latin typeface="Calibri"/>
                          <a:ea typeface="Calibri"/>
                          <a:cs typeface="Calibri"/>
                          <a:sym typeface="Calibri"/>
                        </a:rPr>
                        <a:t>Full Automation</a:t>
                      </a:r>
                      <a:endParaRPr sz="1100" u="none" cap="none" strike="noStrike">
                        <a:latin typeface="Calibri"/>
                        <a:ea typeface="Calibri"/>
                        <a:cs typeface="Calibri"/>
                        <a:sym typeface="Calibri"/>
                      </a:endParaRPr>
                    </a:p>
                  </a:txBody>
                  <a:tcPr marT="91425" marB="91425" marR="91425" marL="91425">
                    <a:lnL cap="flat" cmpd="sng" w="9525">
                      <a:solidFill>
                        <a:srgbClr val="0F0F0F"/>
                      </a:solidFill>
                      <a:prstDash val="solid"/>
                      <a:round/>
                      <a:headEnd len="sm" w="sm" type="none"/>
                      <a:tailEnd len="sm" w="sm" type="none"/>
                    </a:lnL>
                    <a:lnR cap="flat" cmpd="sng" w="9525">
                      <a:solidFill>
                        <a:srgbClr val="0F0F0F"/>
                      </a:solidFill>
                      <a:prstDash val="solid"/>
                      <a:round/>
                      <a:headEnd len="sm" w="sm" type="none"/>
                      <a:tailEnd len="sm" w="sm" type="none"/>
                    </a:lnR>
                    <a:lnT cap="flat" cmpd="sng" w="9525">
                      <a:solidFill>
                        <a:srgbClr val="0F0F0F"/>
                      </a:solidFill>
                      <a:prstDash val="solid"/>
                      <a:round/>
                      <a:headEnd len="sm" w="sm" type="none"/>
                      <a:tailEnd len="sm" w="sm" type="none"/>
                    </a:lnT>
                    <a:lnB cap="flat" cmpd="sng" w="9525">
                      <a:solidFill>
                        <a:srgbClr val="0F0F0F"/>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rgbClr val="000000"/>
                        </a:buClr>
                        <a:buSzPts val="1100"/>
                        <a:buFont typeface="Arial"/>
                        <a:buNone/>
                      </a:pPr>
                      <a:r>
                        <a:rPr lang="en" sz="1100" u="none" cap="none" strike="noStrike">
                          <a:solidFill>
                            <a:srgbClr val="20455E"/>
                          </a:solidFill>
                          <a:highlight>
                            <a:srgbClr val="FDFDFD"/>
                          </a:highlight>
                          <a:latin typeface="Lato"/>
                          <a:ea typeface="Lato"/>
                          <a:cs typeface="Lato"/>
                          <a:sym typeface="Lato"/>
                        </a:rPr>
                        <a:t>❌</a:t>
                      </a:r>
                      <a:endParaRPr sz="1100" u="none" cap="none" strike="noStrike">
                        <a:latin typeface="Calibri"/>
                        <a:ea typeface="Calibri"/>
                        <a:cs typeface="Calibri"/>
                        <a:sym typeface="Calibri"/>
                      </a:endParaRPr>
                    </a:p>
                  </a:txBody>
                  <a:tcPr marT="91425" marB="91425" marR="91425" marL="91425">
                    <a:lnL cap="flat" cmpd="sng" w="9525">
                      <a:solidFill>
                        <a:srgbClr val="0F0F0F"/>
                      </a:solidFill>
                      <a:prstDash val="solid"/>
                      <a:round/>
                      <a:headEnd len="sm" w="sm" type="none"/>
                      <a:tailEnd len="sm" w="sm" type="none"/>
                    </a:lnL>
                    <a:lnR cap="flat" cmpd="sng" w="9525">
                      <a:solidFill>
                        <a:srgbClr val="0F0F0F"/>
                      </a:solidFill>
                      <a:prstDash val="solid"/>
                      <a:round/>
                      <a:headEnd len="sm" w="sm" type="none"/>
                      <a:tailEnd len="sm" w="sm" type="none"/>
                    </a:lnR>
                    <a:lnT cap="flat" cmpd="sng" w="9525">
                      <a:solidFill>
                        <a:srgbClr val="0F0F0F"/>
                      </a:solidFill>
                      <a:prstDash val="solid"/>
                      <a:round/>
                      <a:headEnd len="sm" w="sm" type="none"/>
                      <a:tailEnd len="sm" w="sm" type="none"/>
                    </a:lnT>
                    <a:lnB cap="flat" cmpd="sng" w="9525">
                      <a:solidFill>
                        <a:srgbClr val="0F0F0F"/>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rgbClr val="000000"/>
                        </a:buClr>
                        <a:buSzPts val="1100"/>
                        <a:buFont typeface="Arial"/>
                        <a:buNone/>
                      </a:pPr>
                      <a:r>
                        <a:rPr lang="en" sz="1100" u="none" cap="none" strike="noStrike">
                          <a:solidFill>
                            <a:srgbClr val="20455E"/>
                          </a:solidFill>
                          <a:highlight>
                            <a:srgbClr val="FDFDFD"/>
                          </a:highlight>
                          <a:latin typeface="Lato"/>
                          <a:ea typeface="Lato"/>
                          <a:cs typeface="Lato"/>
                          <a:sym typeface="Lato"/>
                        </a:rPr>
                        <a:t>❌</a:t>
                      </a:r>
                      <a:endParaRPr sz="1100" u="none" cap="none" strike="noStrike">
                        <a:latin typeface="Calibri"/>
                        <a:ea typeface="Calibri"/>
                        <a:cs typeface="Calibri"/>
                        <a:sym typeface="Calibri"/>
                      </a:endParaRPr>
                    </a:p>
                  </a:txBody>
                  <a:tcPr marT="91425" marB="91425" marR="91425" marL="91425">
                    <a:lnL cap="flat" cmpd="sng" w="9525">
                      <a:solidFill>
                        <a:srgbClr val="0F0F0F"/>
                      </a:solidFill>
                      <a:prstDash val="solid"/>
                      <a:round/>
                      <a:headEnd len="sm" w="sm" type="none"/>
                      <a:tailEnd len="sm" w="sm" type="none"/>
                    </a:lnL>
                    <a:lnR cap="flat" cmpd="sng" w="9525">
                      <a:solidFill>
                        <a:srgbClr val="0F0F0F"/>
                      </a:solidFill>
                      <a:prstDash val="solid"/>
                      <a:round/>
                      <a:headEnd len="sm" w="sm" type="none"/>
                      <a:tailEnd len="sm" w="sm" type="none"/>
                    </a:lnR>
                    <a:lnT cap="flat" cmpd="sng" w="9525">
                      <a:solidFill>
                        <a:srgbClr val="0F0F0F"/>
                      </a:solidFill>
                      <a:prstDash val="solid"/>
                      <a:round/>
                      <a:headEnd len="sm" w="sm" type="none"/>
                      <a:tailEnd len="sm" w="sm" type="none"/>
                    </a:lnT>
                    <a:lnB cap="flat" cmpd="sng" w="9525">
                      <a:solidFill>
                        <a:srgbClr val="0F0F0F"/>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rgbClr val="000000"/>
                        </a:buClr>
                        <a:buSzPts val="1100"/>
                        <a:buFont typeface="Arial"/>
                        <a:buNone/>
                      </a:pPr>
                      <a:r>
                        <a:rPr lang="en" sz="1100" u="none" cap="none" strike="noStrike">
                          <a:solidFill>
                            <a:srgbClr val="20455E"/>
                          </a:solidFill>
                          <a:highlight>
                            <a:srgbClr val="FFFFFF"/>
                          </a:highlight>
                          <a:latin typeface="Calibri"/>
                          <a:ea typeface="Calibri"/>
                          <a:cs typeface="Calibri"/>
                          <a:sym typeface="Calibri"/>
                        </a:rPr>
                        <a:t>✅</a:t>
                      </a:r>
                      <a:endParaRPr sz="1100" u="none" cap="none" strike="noStrike">
                        <a:latin typeface="Calibri"/>
                        <a:ea typeface="Calibri"/>
                        <a:cs typeface="Calibri"/>
                        <a:sym typeface="Calibri"/>
                      </a:endParaRPr>
                    </a:p>
                  </a:txBody>
                  <a:tcPr marT="91425" marB="91425" marR="91425" marL="91425">
                    <a:lnL cap="flat" cmpd="sng" w="9525">
                      <a:solidFill>
                        <a:srgbClr val="0F0F0F"/>
                      </a:solidFill>
                      <a:prstDash val="solid"/>
                      <a:round/>
                      <a:headEnd len="sm" w="sm" type="none"/>
                      <a:tailEnd len="sm" w="sm" type="none"/>
                    </a:lnL>
                    <a:lnR cap="flat" cmpd="sng" w="9525">
                      <a:solidFill>
                        <a:srgbClr val="0F0F0F"/>
                      </a:solidFill>
                      <a:prstDash val="solid"/>
                      <a:round/>
                      <a:headEnd len="sm" w="sm" type="none"/>
                      <a:tailEnd len="sm" w="sm" type="none"/>
                    </a:lnR>
                    <a:lnT cap="flat" cmpd="sng" w="9525">
                      <a:solidFill>
                        <a:srgbClr val="0F0F0F"/>
                      </a:solidFill>
                      <a:prstDash val="solid"/>
                      <a:round/>
                      <a:headEnd len="sm" w="sm" type="none"/>
                      <a:tailEnd len="sm" w="sm" type="none"/>
                    </a:lnT>
                    <a:lnB cap="flat" cmpd="sng" w="9525">
                      <a:solidFill>
                        <a:srgbClr val="0F0F0F"/>
                      </a:solidFill>
                      <a:prstDash val="solid"/>
                      <a:round/>
                      <a:headEnd len="sm" w="sm" type="none"/>
                      <a:tailEnd len="sm" w="sm" type="none"/>
                    </a:lnB>
                  </a:tcPr>
                </a:tc>
              </a:tr>
              <a:tr h="381000">
                <a:tc>
                  <a:txBody>
                    <a:bodyPr/>
                    <a:lstStyle/>
                    <a:p>
                      <a:pPr indent="0" lvl="0" marL="0" marR="0" rtl="0" algn="ctr">
                        <a:lnSpc>
                          <a:spcPct val="100000"/>
                        </a:lnSpc>
                        <a:spcBef>
                          <a:spcPts val="0"/>
                        </a:spcBef>
                        <a:spcAft>
                          <a:spcPts val="0"/>
                        </a:spcAft>
                        <a:buClr>
                          <a:srgbClr val="000000"/>
                        </a:buClr>
                        <a:buSzPts val="1100"/>
                        <a:buFont typeface="Arial"/>
                        <a:buNone/>
                      </a:pPr>
                      <a:r>
                        <a:rPr lang="en" sz="1100" u="none" cap="none" strike="noStrike">
                          <a:latin typeface="Calibri"/>
                          <a:ea typeface="Calibri"/>
                          <a:cs typeface="Calibri"/>
                          <a:sym typeface="Calibri"/>
                        </a:rPr>
                        <a:t>2</a:t>
                      </a:r>
                      <a:endParaRPr sz="1100" u="none" cap="none" strike="noStrike">
                        <a:latin typeface="Calibri"/>
                        <a:ea typeface="Calibri"/>
                        <a:cs typeface="Calibri"/>
                        <a:sym typeface="Calibri"/>
                      </a:endParaRPr>
                    </a:p>
                  </a:txBody>
                  <a:tcPr marT="91425" marB="91425" marR="91425" marL="91425">
                    <a:lnL cap="flat" cmpd="sng" w="9525">
                      <a:solidFill>
                        <a:srgbClr val="0F0F0F"/>
                      </a:solidFill>
                      <a:prstDash val="solid"/>
                      <a:round/>
                      <a:headEnd len="sm" w="sm" type="none"/>
                      <a:tailEnd len="sm" w="sm" type="none"/>
                    </a:lnL>
                    <a:lnR cap="flat" cmpd="sng" w="9525">
                      <a:solidFill>
                        <a:srgbClr val="0F0F0F"/>
                      </a:solidFill>
                      <a:prstDash val="solid"/>
                      <a:round/>
                      <a:headEnd len="sm" w="sm" type="none"/>
                      <a:tailEnd len="sm" w="sm" type="none"/>
                    </a:lnR>
                    <a:lnT cap="flat" cmpd="sng" w="9525">
                      <a:solidFill>
                        <a:srgbClr val="0F0F0F"/>
                      </a:solidFill>
                      <a:prstDash val="solid"/>
                      <a:round/>
                      <a:headEnd len="sm" w="sm" type="none"/>
                      <a:tailEnd len="sm" w="sm" type="none"/>
                    </a:lnT>
                    <a:lnB cap="flat" cmpd="sng" w="9525">
                      <a:solidFill>
                        <a:srgbClr val="0F0F0F"/>
                      </a:solidFill>
                      <a:prstDash val="solid"/>
                      <a:round/>
                      <a:headEnd len="sm" w="sm" type="none"/>
                      <a:tailEnd len="sm" w="sm" type="none"/>
                    </a:lnB>
                  </a:tcPr>
                </a:tc>
                <a:tc>
                  <a:txBody>
                    <a:bodyPr/>
                    <a:lstStyle/>
                    <a:p>
                      <a:pPr indent="0" lvl="0" marL="0" marR="0" rtl="0" algn="ctr">
                        <a:lnSpc>
                          <a:spcPct val="115000"/>
                        </a:lnSpc>
                        <a:spcBef>
                          <a:spcPts val="0"/>
                        </a:spcBef>
                        <a:spcAft>
                          <a:spcPts val="0"/>
                        </a:spcAft>
                        <a:buClr>
                          <a:srgbClr val="000000"/>
                        </a:buClr>
                        <a:buSzPts val="1100"/>
                        <a:buFont typeface="Arial"/>
                        <a:buNone/>
                      </a:pPr>
                      <a:r>
                        <a:rPr lang="en" sz="1100" u="none" cap="none" strike="noStrike">
                          <a:solidFill>
                            <a:srgbClr val="0F0F0F"/>
                          </a:solidFill>
                          <a:latin typeface="Calibri"/>
                          <a:ea typeface="Calibri"/>
                          <a:cs typeface="Calibri"/>
                          <a:sym typeface="Calibri"/>
                        </a:rPr>
                        <a:t>Semi-Automation</a:t>
                      </a:r>
                      <a:endParaRPr sz="1100" u="none" cap="none" strike="noStrike">
                        <a:latin typeface="Calibri"/>
                        <a:ea typeface="Calibri"/>
                        <a:cs typeface="Calibri"/>
                        <a:sym typeface="Calibri"/>
                      </a:endParaRPr>
                    </a:p>
                  </a:txBody>
                  <a:tcPr marT="91425" marB="91425" marR="91425" marL="91425">
                    <a:lnL cap="flat" cmpd="sng" w="9525">
                      <a:solidFill>
                        <a:srgbClr val="0F0F0F"/>
                      </a:solidFill>
                      <a:prstDash val="solid"/>
                      <a:round/>
                      <a:headEnd len="sm" w="sm" type="none"/>
                      <a:tailEnd len="sm" w="sm" type="none"/>
                    </a:lnL>
                    <a:lnR cap="flat" cmpd="sng" w="9525">
                      <a:solidFill>
                        <a:srgbClr val="0F0F0F"/>
                      </a:solidFill>
                      <a:prstDash val="solid"/>
                      <a:round/>
                      <a:headEnd len="sm" w="sm" type="none"/>
                      <a:tailEnd len="sm" w="sm" type="none"/>
                    </a:lnR>
                    <a:lnT cap="flat" cmpd="sng" w="9525">
                      <a:solidFill>
                        <a:srgbClr val="0F0F0F"/>
                      </a:solidFill>
                      <a:prstDash val="solid"/>
                      <a:round/>
                      <a:headEnd len="sm" w="sm" type="none"/>
                      <a:tailEnd len="sm" w="sm" type="none"/>
                    </a:lnT>
                    <a:lnB cap="flat" cmpd="sng" w="9525">
                      <a:solidFill>
                        <a:srgbClr val="0F0F0F"/>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rgbClr val="000000"/>
                        </a:buClr>
                        <a:buSzPts val="1100"/>
                        <a:buFont typeface="Arial"/>
                        <a:buNone/>
                      </a:pPr>
                      <a:r>
                        <a:rPr lang="en" sz="1100" u="none" cap="none" strike="noStrike">
                          <a:solidFill>
                            <a:srgbClr val="20455E"/>
                          </a:solidFill>
                          <a:highlight>
                            <a:srgbClr val="FDFDFD"/>
                          </a:highlight>
                          <a:latin typeface="Lato"/>
                          <a:ea typeface="Lato"/>
                          <a:cs typeface="Lato"/>
                          <a:sym typeface="Lato"/>
                        </a:rPr>
                        <a:t>❌</a:t>
                      </a:r>
                      <a:endParaRPr sz="1100" u="none" cap="none" strike="noStrike">
                        <a:latin typeface="Calibri"/>
                        <a:ea typeface="Calibri"/>
                        <a:cs typeface="Calibri"/>
                        <a:sym typeface="Calibri"/>
                      </a:endParaRPr>
                    </a:p>
                  </a:txBody>
                  <a:tcPr marT="91425" marB="91425" marR="91425" marL="91425">
                    <a:lnL cap="flat" cmpd="sng" w="9525">
                      <a:solidFill>
                        <a:srgbClr val="0F0F0F"/>
                      </a:solidFill>
                      <a:prstDash val="solid"/>
                      <a:round/>
                      <a:headEnd len="sm" w="sm" type="none"/>
                      <a:tailEnd len="sm" w="sm" type="none"/>
                    </a:lnL>
                    <a:lnR cap="flat" cmpd="sng" w="9525">
                      <a:solidFill>
                        <a:srgbClr val="0F0F0F"/>
                      </a:solidFill>
                      <a:prstDash val="solid"/>
                      <a:round/>
                      <a:headEnd len="sm" w="sm" type="none"/>
                      <a:tailEnd len="sm" w="sm" type="none"/>
                    </a:lnR>
                    <a:lnT cap="flat" cmpd="sng" w="9525">
                      <a:solidFill>
                        <a:srgbClr val="0F0F0F"/>
                      </a:solidFill>
                      <a:prstDash val="solid"/>
                      <a:round/>
                      <a:headEnd len="sm" w="sm" type="none"/>
                      <a:tailEnd len="sm" w="sm" type="none"/>
                    </a:lnT>
                    <a:lnB cap="flat" cmpd="sng" w="9525">
                      <a:solidFill>
                        <a:srgbClr val="0F0F0F"/>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rgbClr val="000000"/>
                        </a:buClr>
                        <a:buSzPts val="1100"/>
                        <a:buFont typeface="Arial"/>
                        <a:buNone/>
                      </a:pPr>
                      <a:r>
                        <a:rPr lang="en" sz="1100" u="none" cap="none" strike="noStrike">
                          <a:solidFill>
                            <a:srgbClr val="20455E"/>
                          </a:solidFill>
                          <a:highlight>
                            <a:srgbClr val="FDFDFD"/>
                          </a:highlight>
                          <a:latin typeface="Lato"/>
                          <a:ea typeface="Lato"/>
                          <a:cs typeface="Lato"/>
                          <a:sym typeface="Lato"/>
                        </a:rPr>
                        <a:t>❌</a:t>
                      </a:r>
                      <a:endParaRPr sz="1100" u="none" cap="none" strike="noStrike">
                        <a:latin typeface="Calibri"/>
                        <a:ea typeface="Calibri"/>
                        <a:cs typeface="Calibri"/>
                        <a:sym typeface="Calibri"/>
                      </a:endParaRPr>
                    </a:p>
                  </a:txBody>
                  <a:tcPr marT="91425" marB="91425" marR="91425" marL="91425">
                    <a:lnL cap="flat" cmpd="sng" w="9525">
                      <a:solidFill>
                        <a:srgbClr val="0F0F0F"/>
                      </a:solidFill>
                      <a:prstDash val="solid"/>
                      <a:round/>
                      <a:headEnd len="sm" w="sm" type="none"/>
                      <a:tailEnd len="sm" w="sm" type="none"/>
                    </a:lnL>
                    <a:lnR cap="flat" cmpd="sng" w="9525">
                      <a:solidFill>
                        <a:srgbClr val="0F0F0F"/>
                      </a:solidFill>
                      <a:prstDash val="solid"/>
                      <a:round/>
                      <a:headEnd len="sm" w="sm" type="none"/>
                      <a:tailEnd len="sm" w="sm" type="none"/>
                    </a:lnR>
                    <a:lnT cap="flat" cmpd="sng" w="9525">
                      <a:solidFill>
                        <a:srgbClr val="0F0F0F"/>
                      </a:solidFill>
                      <a:prstDash val="solid"/>
                      <a:round/>
                      <a:headEnd len="sm" w="sm" type="none"/>
                      <a:tailEnd len="sm" w="sm" type="none"/>
                    </a:lnT>
                    <a:lnB cap="flat" cmpd="sng" w="9525">
                      <a:solidFill>
                        <a:srgbClr val="0F0F0F"/>
                      </a:solidFill>
                      <a:prstDash val="solid"/>
                      <a:round/>
                      <a:headEnd len="sm" w="sm" type="none"/>
                      <a:tailEnd len="sm" w="sm" type="none"/>
                    </a:lnB>
                  </a:tcPr>
                </a:tc>
                <a:tc>
                  <a:txBody>
                    <a:bodyPr/>
                    <a:lstStyle/>
                    <a:p>
                      <a:pPr indent="0" lvl="0" marL="0" rtl="0" algn="ctr">
                        <a:spcBef>
                          <a:spcPts val="0"/>
                        </a:spcBef>
                        <a:spcAft>
                          <a:spcPts val="0"/>
                        </a:spcAft>
                        <a:buNone/>
                      </a:pPr>
                      <a:r>
                        <a:rPr lang="en" sz="1100">
                          <a:solidFill>
                            <a:srgbClr val="20455E"/>
                          </a:solidFill>
                          <a:highlight>
                            <a:schemeClr val="lt1"/>
                          </a:highlight>
                          <a:latin typeface="Calibri"/>
                          <a:ea typeface="Calibri"/>
                          <a:cs typeface="Calibri"/>
                          <a:sym typeface="Calibri"/>
                        </a:rPr>
                        <a:t>✅</a:t>
                      </a:r>
                      <a:endParaRPr sz="1100">
                        <a:solidFill>
                          <a:srgbClr val="20455E"/>
                        </a:solidFill>
                        <a:highlight>
                          <a:srgbClr val="FDFDFD"/>
                        </a:highlight>
                        <a:latin typeface="Lato"/>
                        <a:ea typeface="Lato"/>
                        <a:cs typeface="Lato"/>
                        <a:sym typeface="Lato"/>
                      </a:endParaRPr>
                    </a:p>
                  </a:txBody>
                  <a:tcPr marT="91425" marB="91425" marR="91425" marL="91425">
                    <a:lnL cap="flat" cmpd="sng" w="9525">
                      <a:solidFill>
                        <a:srgbClr val="0F0F0F"/>
                      </a:solidFill>
                      <a:prstDash val="solid"/>
                      <a:round/>
                      <a:headEnd len="sm" w="sm" type="none"/>
                      <a:tailEnd len="sm" w="sm" type="none"/>
                    </a:lnL>
                    <a:lnR cap="flat" cmpd="sng" w="9525">
                      <a:solidFill>
                        <a:srgbClr val="0F0F0F"/>
                      </a:solidFill>
                      <a:prstDash val="solid"/>
                      <a:round/>
                      <a:headEnd len="sm" w="sm" type="none"/>
                      <a:tailEnd len="sm" w="sm" type="none"/>
                    </a:lnR>
                    <a:lnT cap="flat" cmpd="sng" w="9525">
                      <a:solidFill>
                        <a:srgbClr val="0F0F0F"/>
                      </a:solidFill>
                      <a:prstDash val="solid"/>
                      <a:round/>
                      <a:headEnd len="sm" w="sm" type="none"/>
                      <a:tailEnd len="sm" w="sm" type="none"/>
                    </a:lnT>
                    <a:lnB cap="flat" cmpd="sng" w="9525">
                      <a:solidFill>
                        <a:srgbClr val="0F0F0F"/>
                      </a:solidFill>
                      <a:prstDash val="solid"/>
                      <a:round/>
                      <a:headEnd len="sm" w="sm" type="none"/>
                      <a:tailEnd len="sm" w="sm" type="none"/>
                    </a:lnB>
                  </a:tcPr>
                </a:tc>
              </a:tr>
              <a:tr h="381000">
                <a:tc>
                  <a:txBody>
                    <a:bodyPr/>
                    <a:lstStyle/>
                    <a:p>
                      <a:pPr indent="0" lvl="0" marL="0" marR="0" rtl="0" algn="ctr">
                        <a:lnSpc>
                          <a:spcPct val="100000"/>
                        </a:lnSpc>
                        <a:spcBef>
                          <a:spcPts val="0"/>
                        </a:spcBef>
                        <a:spcAft>
                          <a:spcPts val="0"/>
                        </a:spcAft>
                        <a:buClr>
                          <a:srgbClr val="000000"/>
                        </a:buClr>
                        <a:buSzPts val="1100"/>
                        <a:buFont typeface="Arial"/>
                        <a:buNone/>
                      </a:pPr>
                      <a:r>
                        <a:rPr lang="en" sz="1100" u="none" cap="none" strike="noStrike">
                          <a:latin typeface="Calibri"/>
                          <a:ea typeface="Calibri"/>
                          <a:cs typeface="Calibri"/>
                          <a:sym typeface="Calibri"/>
                        </a:rPr>
                        <a:t>3</a:t>
                      </a:r>
                      <a:endParaRPr sz="1100" u="none" cap="none" strike="noStrike">
                        <a:latin typeface="Calibri"/>
                        <a:ea typeface="Calibri"/>
                        <a:cs typeface="Calibri"/>
                        <a:sym typeface="Calibri"/>
                      </a:endParaRPr>
                    </a:p>
                  </a:txBody>
                  <a:tcPr marT="91425" marB="91425" marR="91425" marL="91425">
                    <a:lnL cap="flat" cmpd="sng" w="9525">
                      <a:solidFill>
                        <a:srgbClr val="0F0F0F"/>
                      </a:solidFill>
                      <a:prstDash val="solid"/>
                      <a:round/>
                      <a:headEnd len="sm" w="sm" type="none"/>
                      <a:tailEnd len="sm" w="sm" type="none"/>
                    </a:lnL>
                    <a:lnR cap="flat" cmpd="sng" w="9525">
                      <a:solidFill>
                        <a:srgbClr val="0F0F0F"/>
                      </a:solidFill>
                      <a:prstDash val="solid"/>
                      <a:round/>
                      <a:headEnd len="sm" w="sm" type="none"/>
                      <a:tailEnd len="sm" w="sm" type="none"/>
                    </a:lnR>
                    <a:lnT cap="flat" cmpd="sng" w="9525">
                      <a:solidFill>
                        <a:srgbClr val="0F0F0F"/>
                      </a:solidFill>
                      <a:prstDash val="solid"/>
                      <a:round/>
                      <a:headEnd len="sm" w="sm" type="none"/>
                      <a:tailEnd len="sm" w="sm" type="none"/>
                    </a:lnT>
                    <a:lnB cap="flat" cmpd="sng" w="9525">
                      <a:solidFill>
                        <a:srgbClr val="0F0F0F"/>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rgbClr val="000000"/>
                        </a:buClr>
                        <a:buSzPts val="1100"/>
                        <a:buFont typeface="Arial"/>
                        <a:buNone/>
                      </a:pPr>
                      <a:r>
                        <a:rPr lang="en" sz="1100" u="none" cap="none" strike="noStrike">
                          <a:solidFill>
                            <a:schemeClr val="dk2"/>
                          </a:solidFill>
                          <a:latin typeface="Calibri"/>
                          <a:ea typeface="Calibri"/>
                          <a:cs typeface="Calibri"/>
                          <a:sym typeface="Calibri"/>
                        </a:rPr>
                        <a:t>Full Manual</a:t>
                      </a:r>
                      <a:endParaRPr sz="1100" u="none" cap="none" strike="noStrike">
                        <a:solidFill>
                          <a:schemeClr val="dk2"/>
                        </a:solidFill>
                        <a:latin typeface="Calibri"/>
                        <a:ea typeface="Calibri"/>
                        <a:cs typeface="Calibri"/>
                        <a:sym typeface="Calibri"/>
                      </a:endParaRPr>
                    </a:p>
                  </a:txBody>
                  <a:tcPr marT="91425" marB="91425" marR="91425" marL="91425">
                    <a:lnL cap="flat" cmpd="sng" w="9525">
                      <a:solidFill>
                        <a:srgbClr val="0F0F0F"/>
                      </a:solidFill>
                      <a:prstDash val="solid"/>
                      <a:round/>
                      <a:headEnd len="sm" w="sm" type="none"/>
                      <a:tailEnd len="sm" w="sm" type="none"/>
                    </a:lnL>
                    <a:lnR cap="flat" cmpd="sng" w="9525">
                      <a:solidFill>
                        <a:srgbClr val="0F0F0F"/>
                      </a:solidFill>
                      <a:prstDash val="solid"/>
                      <a:round/>
                      <a:headEnd len="sm" w="sm" type="none"/>
                      <a:tailEnd len="sm" w="sm" type="none"/>
                    </a:lnR>
                    <a:lnT cap="flat" cmpd="sng" w="9525">
                      <a:solidFill>
                        <a:srgbClr val="0F0F0F"/>
                      </a:solidFill>
                      <a:prstDash val="solid"/>
                      <a:round/>
                      <a:headEnd len="sm" w="sm" type="none"/>
                      <a:tailEnd len="sm" w="sm" type="none"/>
                    </a:lnT>
                    <a:lnB cap="flat" cmpd="sng" w="9525">
                      <a:solidFill>
                        <a:srgbClr val="0F0F0F"/>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rgbClr val="000000"/>
                        </a:buClr>
                        <a:buSzPts val="1100"/>
                        <a:buFont typeface="Arial"/>
                        <a:buNone/>
                      </a:pPr>
                      <a:r>
                        <a:rPr lang="en" sz="1100" u="none" cap="none" strike="noStrike">
                          <a:solidFill>
                            <a:srgbClr val="20455E"/>
                          </a:solidFill>
                          <a:highlight>
                            <a:srgbClr val="FFFFFF"/>
                          </a:highlight>
                          <a:latin typeface="Calibri"/>
                          <a:ea typeface="Calibri"/>
                          <a:cs typeface="Calibri"/>
                          <a:sym typeface="Calibri"/>
                        </a:rPr>
                        <a:t>✅</a:t>
                      </a:r>
                      <a:endParaRPr sz="1100" u="none" cap="none" strike="noStrike">
                        <a:latin typeface="Calibri"/>
                        <a:ea typeface="Calibri"/>
                        <a:cs typeface="Calibri"/>
                        <a:sym typeface="Calibri"/>
                      </a:endParaRPr>
                    </a:p>
                  </a:txBody>
                  <a:tcPr marT="91425" marB="91425" marR="91425" marL="91425">
                    <a:lnL cap="flat" cmpd="sng" w="9525">
                      <a:solidFill>
                        <a:srgbClr val="0F0F0F"/>
                      </a:solidFill>
                      <a:prstDash val="solid"/>
                      <a:round/>
                      <a:headEnd len="sm" w="sm" type="none"/>
                      <a:tailEnd len="sm" w="sm" type="none"/>
                    </a:lnL>
                    <a:lnR cap="flat" cmpd="sng" w="9525">
                      <a:solidFill>
                        <a:srgbClr val="0F0F0F"/>
                      </a:solidFill>
                      <a:prstDash val="solid"/>
                      <a:round/>
                      <a:headEnd len="sm" w="sm" type="none"/>
                      <a:tailEnd len="sm" w="sm" type="none"/>
                    </a:lnR>
                    <a:lnT cap="flat" cmpd="sng" w="9525">
                      <a:solidFill>
                        <a:srgbClr val="0F0F0F"/>
                      </a:solidFill>
                      <a:prstDash val="solid"/>
                      <a:round/>
                      <a:headEnd len="sm" w="sm" type="none"/>
                      <a:tailEnd len="sm" w="sm" type="none"/>
                    </a:lnT>
                    <a:lnB cap="flat" cmpd="sng" w="9525">
                      <a:solidFill>
                        <a:srgbClr val="0F0F0F"/>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rgbClr val="000000"/>
                        </a:buClr>
                        <a:buSzPts val="1100"/>
                        <a:buFont typeface="Arial"/>
                        <a:buNone/>
                      </a:pPr>
                      <a:r>
                        <a:rPr lang="en" sz="1100" u="none" cap="none" strike="noStrike">
                          <a:solidFill>
                            <a:srgbClr val="20455E"/>
                          </a:solidFill>
                          <a:highlight>
                            <a:srgbClr val="FFFFFF"/>
                          </a:highlight>
                          <a:latin typeface="Calibri"/>
                          <a:ea typeface="Calibri"/>
                          <a:cs typeface="Calibri"/>
                          <a:sym typeface="Calibri"/>
                        </a:rPr>
                        <a:t>✅</a:t>
                      </a:r>
                      <a:endParaRPr sz="1100" u="none" cap="none" strike="noStrike">
                        <a:latin typeface="Calibri"/>
                        <a:ea typeface="Calibri"/>
                        <a:cs typeface="Calibri"/>
                        <a:sym typeface="Calibri"/>
                      </a:endParaRPr>
                    </a:p>
                  </a:txBody>
                  <a:tcPr marT="91425" marB="91425" marR="91425" marL="91425">
                    <a:lnL cap="flat" cmpd="sng" w="9525">
                      <a:solidFill>
                        <a:srgbClr val="0F0F0F"/>
                      </a:solidFill>
                      <a:prstDash val="solid"/>
                      <a:round/>
                      <a:headEnd len="sm" w="sm" type="none"/>
                      <a:tailEnd len="sm" w="sm" type="none"/>
                    </a:lnL>
                    <a:lnR cap="flat" cmpd="sng" w="9525">
                      <a:solidFill>
                        <a:srgbClr val="0F0F0F"/>
                      </a:solidFill>
                      <a:prstDash val="solid"/>
                      <a:round/>
                      <a:headEnd len="sm" w="sm" type="none"/>
                      <a:tailEnd len="sm" w="sm" type="none"/>
                    </a:lnR>
                    <a:lnT cap="flat" cmpd="sng" w="9525">
                      <a:solidFill>
                        <a:srgbClr val="0F0F0F"/>
                      </a:solidFill>
                      <a:prstDash val="solid"/>
                      <a:round/>
                      <a:headEnd len="sm" w="sm" type="none"/>
                      <a:tailEnd len="sm" w="sm" type="none"/>
                    </a:lnT>
                    <a:lnB cap="flat" cmpd="sng" w="9525">
                      <a:solidFill>
                        <a:srgbClr val="0F0F0F"/>
                      </a:solidFill>
                      <a:prstDash val="solid"/>
                      <a:round/>
                      <a:headEnd len="sm" w="sm" type="none"/>
                      <a:tailEnd len="sm" w="sm" type="none"/>
                    </a:lnB>
                  </a:tcPr>
                </a:tc>
                <a:tc>
                  <a:txBody>
                    <a:bodyPr/>
                    <a:lstStyle/>
                    <a:p>
                      <a:pPr indent="0" lvl="0" marL="0" marR="0" rtl="0" algn="ctr">
                        <a:lnSpc>
                          <a:spcPct val="100000"/>
                        </a:lnSpc>
                        <a:spcBef>
                          <a:spcPts val="0"/>
                        </a:spcBef>
                        <a:spcAft>
                          <a:spcPts val="0"/>
                        </a:spcAft>
                        <a:buClr>
                          <a:srgbClr val="000000"/>
                        </a:buClr>
                        <a:buSzPts val="1100"/>
                        <a:buFont typeface="Arial"/>
                        <a:buNone/>
                      </a:pPr>
                      <a:r>
                        <a:rPr lang="en" sz="1100" u="none" cap="none" strike="noStrike">
                          <a:solidFill>
                            <a:srgbClr val="20455E"/>
                          </a:solidFill>
                          <a:highlight>
                            <a:srgbClr val="FDFDFD"/>
                          </a:highlight>
                          <a:latin typeface="Lato"/>
                          <a:ea typeface="Lato"/>
                          <a:cs typeface="Lato"/>
                          <a:sym typeface="Lato"/>
                        </a:rPr>
                        <a:t>❌</a:t>
                      </a:r>
                      <a:endParaRPr sz="1100" u="none" cap="none" strike="noStrike">
                        <a:latin typeface="Calibri"/>
                        <a:ea typeface="Calibri"/>
                        <a:cs typeface="Calibri"/>
                        <a:sym typeface="Calibri"/>
                      </a:endParaRPr>
                    </a:p>
                  </a:txBody>
                  <a:tcPr marT="91425" marB="91425" marR="91425" marL="91425">
                    <a:lnL cap="flat" cmpd="sng" w="9525">
                      <a:solidFill>
                        <a:srgbClr val="0F0F0F"/>
                      </a:solidFill>
                      <a:prstDash val="solid"/>
                      <a:round/>
                      <a:headEnd len="sm" w="sm" type="none"/>
                      <a:tailEnd len="sm" w="sm" type="none"/>
                    </a:lnL>
                    <a:lnR cap="flat" cmpd="sng" w="9525">
                      <a:solidFill>
                        <a:srgbClr val="0F0F0F"/>
                      </a:solidFill>
                      <a:prstDash val="solid"/>
                      <a:round/>
                      <a:headEnd len="sm" w="sm" type="none"/>
                      <a:tailEnd len="sm" w="sm" type="none"/>
                    </a:lnR>
                    <a:lnT cap="flat" cmpd="sng" w="9525">
                      <a:solidFill>
                        <a:srgbClr val="0F0F0F"/>
                      </a:solidFill>
                      <a:prstDash val="solid"/>
                      <a:round/>
                      <a:headEnd len="sm" w="sm" type="none"/>
                      <a:tailEnd len="sm" w="sm" type="none"/>
                    </a:lnT>
                    <a:lnB cap="flat" cmpd="sng" w="9525">
                      <a:solidFill>
                        <a:srgbClr val="0F0F0F"/>
                      </a:solidFill>
                      <a:prstDash val="solid"/>
                      <a:round/>
                      <a:headEnd len="sm" w="sm" type="none"/>
                      <a:tailEnd len="sm" w="sm" type="none"/>
                    </a:lnB>
                  </a:tcPr>
                </a:tc>
              </a:tr>
            </a:tbl>
          </a:graphicData>
        </a:graphic>
      </p:graphicFrame>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54" name="Shape 454"/>
        <p:cNvGrpSpPr/>
        <p:nvPr/>
      </p:nvGrpSpPr>
      <p:grpSpPr>
        <a:xfrm>
          <a:off x="0" y="0"/>
          <a:ext cx="0" cy="0"/>
          <a:chOff x="0" y="0"/>
          <a:chExt cx="0" cy="0"/>
        </a:xfrm>
      </p:grpSpPr>
      <p:sp>
        <p:nvSpPr>
          <p:cNvPr id="455" name="Google Shape;455;p10"/>
          <p:cNvSpPr/>
          <p:nvPr/>
        </p:nvSpPr>
        <p:spPr>
          <a:xfrm>
            <a:off x="1681288" y="1364450"/>
            <a:ext cx="1772100" cy="360300"/>
          </a:xfrm>
          <a:prstGeom prst="roundRect">
            <a:avLst>
              <a:gd fmla="val 16667" name="adj"/>
            </a:avLst>
          </a:prstGeom>
          <a:solidFill>
            <a:srgbClr val="674EA7"/>
          </a:solidFill>
          <a:ln cap="flat" cmpd="sng" w="2857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rPr b="1" i="0" lang="en" sz="1400" u="none" cap="none" strike="noStrike">
                <a:solidFill>
                  <a:schemeClr val="lt1"/>
                </a:solidFill>
                <a:latin typeface="Lato"/>
                <a:ea typeface="Lato"/>
                <a:cs typeface="Lato"/>
                <a:sym typeface="Lato"/>
              </a:rPr>
              <a:t>Computer/ Laptop</a:t>
            </a:r>
            <a:endParaRPr b="1" i="0" sz="1400" u="none" cap="none" strike="noStrike">
              <a:solidFill>
                <a:schemeClr val="lt1"/>
              </a:solidFill>
              <a:latin typeface="Lato"/>
              <a:ea typeface="Lato"/>
              <a:cs typeface="Lato"/>
              <a:sym typeface="Lato"/>
            </a:endParaRPr>
          </a:p>
        </p:txBody>
      </p:sp>
      <p:sp>
        <p:nvSpPr>
          <p:cNvPr id="456" name="Google Shape;456;p10"/>
          <p:cNvSpPr/>
          <p:nvPr/>
        </p:nvSpPr>
        <p:spPr>
          <a:xfrm>
            <a:off x="6165712" y="1364450"/>
            <a:ext cx="1546800" cy="360300"/>
          </a:xfrm>
          <a:prstGeom prst="roundRect">
            <a:avLst>
              <a:gd fmla="val 16667" name="adj"/>
            </a:avLst>
          </a:prstGeom>
          <a:solidFill>
            <a:srgbClr val="674EA7"/>
          </a:solidFill>
          <a:ln cap="flat" cmpd="sng" w="2857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rPr b="1" i="0" lang="en" sz="1400" u="none" cap="none" strike="noStrike">
                <a:solidFill>
                  <a:schemeClr val="lt1"/>
                </a:solidFill>
                <a:latin typeface="Lato"/>
                <a:ea typeface="Lato"/>
                <a:cs typeface="Lato"/>
                <a:sym typeface="Lato"/>
              </a:rPr>
              <a:t>Smart Phone</a:t>
            </a:r>
            <a:endParaRPr b="1" i="0" sz="1400" u="none" cap="none" strike="noStrike">
              <a:solidFill>
                <a:schemeClr val="lt1"/>
              </a:solidFill>
              <a:latin typeface="Lato"/>
              <a:ea typeface="Lato"/>
              <a:cs typeface="Lato"/>
              <a:sym typeface="Lato"/>
            </a:endParaRPr>
          </a:p>
        </p:txBody>
      </p:sp>
      <p:pic>
        <p:nvPicPr>
          <p:cNvPr id="457" name="Google Shape;457;p10"/>
          <p:cNvPicPr preferRelativeResize="0"/>
          <p:nvPr/>
        </p:nvPicPr>
        <p:blipFill rotWithShape="1">
          <a:blip r:embed="rId3">
            <a:alphaModFix/>
          </a:blip>
          <a:srcRect b="10305" l="0" r="0" t="4724"/>
          <a:stretch/>
        </p:blipFill>
        <p:spPr>
          <a:xfrm>
            <a:off x="276425" y="1877175"/>
            <a:ext cx="4581825" cy="2740675"/>
          </a:xfrm>
          <a:prstGeom prst="rect">
            <a:avLst/>
          </a:prstGeom>
          <a:noFill/>
          <a:ln>
            <a:noFill/>
          </a:ln>
        </p:spPr>
      </p:pic>
      <p:sp>
        <p:nvSpPr>
          <p:cNvPr id="458" name="Google Shape;458;p10"/>
          <p:cNvSpPr txBox="1"/>
          <p:nvPr>
            <p:ph type="title"/>
          </p:nvPr>
        </p:nvSpPr>
        <p:spPr>
          <a:xfrm>
            <a:off x="466850" y="369350"/>
            <a:ext cx="7688400" cy="535200"/>
          </a:xfrm>
          <a:prstGeom prst="rect">
            <a:avLst/>
          </a:prstGeom>
          <a:no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300"/>
              <a:buFont typeface="Arial"/>
              <a:buNone/>
            </a:pPr>
            <a:r>
              <a:rPr b="1" i="0" lang="en" sz="2300" u="none" cap="none" strike="noStrike">
                <a:solidFill>
                  <a:srgbClr val="000000"/>
                </a:solidFill>
                <a:latin typeface="Arial"/>
                <a:ea typeface="Arial"/>
                <a:cs typeface="Arial"/>
                <a:sym typeface="Arial"/>
              </a:rPr>
              <a:t>MS Teams User Interface</a:t>
            </a:r>
            <a:endParaRPr b="1" i="0" sz="2300" u="none" cap="none" strike="noStrike">
              <a:solidFill>
                <a:srgbClr val="000000"/>
              </a:solidFill>
              <a:latin typeface="Arial"/>
              <a:ea typeface="Arial"/>
              <a:cs typeface="Arial"/>
              <a:sym typeface="Arial"/>
            </a:endParaRPr>
          </a:p>
        </p:txBody>
      </p:sp>
      <p:pic>
        <p:nvPicPr>
          <p:cNvPr id="459" name="Google Shape;459;p10"/>
          <p:cNvPicPr preferRelativeResize="0"/>
          <p:nvPr/>
        </p:nvPicPr>
        <p:blipFill rotWithShape="1">
          <a:blip r:embed="rId4">
            <a:alphaModFix/>
          </a:blip>
          <a:srcRect b="0" l="0" r="0" t="0"/>
          <a:stretch/>
        </p:blipFill>
        <p:spPr>
          <a:xfrm>
            <a:off x="5010650" y="2095068"/>
            <a:ext cx="3856924" cy="2304889"/>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63" name="Shape 463"/>
        <p:cNvGrpSpPr/>
        <p:nvPr/>
      </p:nvGrpSpPr>
      <p:grpSpPr>
        <a:xfrm>
          <a:off x="0" y="0"/>
          <a:ext cx="0" cy="0"/>
          <a:chOff x="0" y="0"/>
          <a:chExt cx="0" cy="0"/>
        </a:xfrm>
      </p:grpSpPr>
      <p:sp>
        <p:nvSpPr>
          <p:cNvPr id="464" name="Google Shape;464;p11"/>
          <p:cNvSpPr/>
          <p:nvPr/>
        </p:nvSpPr>
        <p:spPr>
          <a:xfrm>
            <a:off x="3685950" y="1209650"/>
            <a:ext cx="1772100" cy="360300"/>
          </a:xfrm>
          <a:prstGeom prst="roundRect">
            <a:avLst>
              <a:gd fmla="val 16667" name="adj"/>
            </a:avLst>
          </a:prstGeom>
          <a:solidFill>
            <a:srgbClr val="674EA7"/>
          </a:solidFill>
          <a:ln cap="flat" cmpd="sng" w="28575">
            <a:solidFill>
              <a:schemeClr val="lt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400"/>
              <a:buFont typeface="Arial"/>
              <a:buNone/>
            </a:pPr>
            <a:r>
              <a:rPr b="1" i="0" lang="en" sz="1400" u="none" cap="none" strike="noStrike">
                <a:solidFill>
                  <a:schemeClr val="lt1"/>
                </a:solidFill>
                <a:latin typeface="Lato"/>
                <a:ea typeface="Lato"/>
                <a:cs typeface="Lato"/>
                <a:sym typeface="Lato"/>
              </a:rPr>
              <a:t>IP Desk Phones</a:t>
            </a:r>
            <a:endParaRPr b="1" i="0" sz="1400" u="none" cap="none" strike="noStrike">
              <a:solidFill>
                <a:schemeClr val="lt1"/>
              </a:solidFill>
              <a:latin typeface="Lato"/>
              <a:ea typeface="Lato"/>
              <a:cs typeface="Lato"/>
              <a:sym typeface="Lato"/>
            </a:endParaRPr>
          </a:p>
        </p:txBody>
      </p:sp>
      <p:sp>
        <p:nvSpPr>
          <p:cNvPr id="465" name="Google Shape;465;p11"/>
          <p:cNvSpPr txBox="1"/>
          <p:nvPr>
            <p:ph type="title"/>
          </p:nvPr>
        </p:nvSpPr>
        <p:spPr>
          <a:xfrm>
            <a:off x="407900" y="318850"/>
            <a:ext cx="7688400" cy="535200"/>
          </a:xfrm>
          <a:prstGeom prst="rect">
            <a:avLst/>
          </a:prstGeom>
          <a:no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300"/>
              <a:buFont typeface="Arial"/>
              <a:buNone/>
            </a:pPr>
            <a:r>
              <a:rPr b="1" i="0" lang="en" sz="2300" u="none" cap="none" strike="noStrike">
                <a:solidFill>
                  <a:srgbClr val="000000"/>
                </a:solidFill>
                <a:latin typeface="Arial"/>
                <a:ea typeface="Arial"/>
                <a:cs typeface="Arial"/>
                <a:sym typeface="Arial"/>
              </a:rPr>
              <a:t>MS Teams User Interface (Cont’d)</a:t>
            </a:r>
            <a:endParaRPr b="1" i="0" sz="2300" u="none" cap="none" strike="noStrike">
              <a:solidFill>
                <a:srgbClr val="000000"/>
              </a:solidFill>
              <a:latin typeface="Arial"/>
              <a:ea typeface="Arial"/>
              <a:cs typeface="Arial"/>
              <a:sym typeface="Arial"/>
            </a:endParaRPr>
          </a:p>
        </p:txBody>
      </p:sp>
      <p:pic>
        <p:nvPicPr>
          <p:cNvPr id="466" name="Google Shape;466;p11"/>
          <p:cNvPicPr preferRelativeResize="0"/>
          <p:nvPr/>
        </p:nvPicPr>
        <p:blipFill rotWithShape="1">
          <a:blip r:embed="rId3">
            <a:alphaModFix/>
          </a:blip>
          <a:srcRect b="0" l="0" r="0" t="0"/>
          <a:stretch/>
        </p:blipFill>
        <p:spPr>
          <a:xfrm>
            <a:off x="218350" y="1706675"/>
            <a:ext cx="4280200" cy="3210150"/>
          </a:xfrm>
          <a:prstGeom prst="rect">
            <a:avLst/>
          </a:prstGeom>
          <a:noFill/>
          <a:ln>
            <a:noFill/>
          </a:ln>
        </p:spPr>
      </p:pic>
      <p:pic>
        <p:nvPicPr>
          <p:cNvPr id="467" name="Google Shape;467;p11"/>
          <p:cNvPicPr preferRelativeResize="0"/>
          <p:nvPr/>
        </p:nvPicPr>
        <p:blipFill rotWithShape="1">
          <a:blip r:embed="rId4">
            <a:alphaModFix/>
          </a:blip>
          <a:srcRect b="0" l="0" r="0" t="0"/>
          <a:stretch/>
        </p:blipFill>
        <p:spPr>
          <a:xfrm>
            <a:off x="4685400" y="2115693"/>
            <a:ext cx="4240250" cy="2392115"/>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71" name="Shape 471"/>
        <p:cNvGrpSpPr/>
        <p:nvPr/>
      </p:nvGrpSpPr>
      <p:grpSpPr>
        <a:xfrm>
          <a:off x="0" y="0"/>
          <a:ext cx="0" cy="0"/>
          <a:chOff x="0" y="0"/>
          <a:chExt cx="0" cy="0"/>
        </a:xfrm>
      </p:grpSpPr>
      <p:sp>
        <p:nvSpPr>
          <p:cNvPr id="472" name="Google Shape;472;p12"/>
          <p:cNvSpPr txBox="1"/>
          <p:nvPr>
            <p:ph type="title"/>
          </p:nvPr>
        </p:nvSpPr>
        <p:spPr>
          <a:xfrm>
            <a:off x="433175" y="344100"/>
            <a:ext cx="7688400" cy="535200"/>
          </a:xfrm>
          <a:prstGeom prst="rect">
            <a:avLst/>
          </a:prstGeom>
          <a:no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300"/>
              <a:buFont typeface="Arial"/>
              <a:buNone/>
            </a:pPr>
            <a:r>
              <a:rPr b="1" i="0" lang="en" sz="2300" u="none" cap="none" strike="noStrike">
                <a:solidFill>
                  <a:srgbClr val="000000"/>
                </a:solidFill>
                <a:latin typeface="Arial"/>
                <a:ea typeface="Arial"/>
                <a:cs typeface="Arial"/>
                <a:sym typeface="Arial"/>
              </a:rPr>
              <a:t>MS Teams User Interface (Cont’d)</a:t>
            </a:r>
            <a:endParaRPr b="1" i="0" sz="2300" u="none" cap="none" strike="noStrike">
              <a:solidFill>
                <a:srgbClr val="000000"/>
              </a:solidFill>
              <a:latin typeface="Arial"/>
              <a:ea typeface="Arial"/>
              <a:cs typeface="Arial"/>
              <a:sym typeface="Arial"/>
            </a:endParaRPr>
          </a:p>
        </p:txBody>
      </p:sp>
      <p:grpSp>
        <p:nvGrpSpPr>
          <p:cNvPr id="473" name="Google Shape;473;p12"/>
          <p:cNvGrpSpPr/>
          <p:nvPr/>
        </p:nvGrpSpPr>
        <p:grpSpPr>
          <a:xfrm>
            <a:off x="259387" y="1033650"/>
            <a:ext cx="8668637" cy="3630025"/>
            <a:chOff x="259387" y="1033650"/>
            <a:chExt cx="8668637" cy="3630025"/>
          </a:xfrm>
        </p:grpSpPr>
        <p:pic>
          <p:nvPicPr>
            <p:cNvPr id="474" name="Google Shape;474;p12"/>
            <p:cNvPicPr preferRelativeResize="0"/>
            <p:nvPr/>
          </p:nvPicPr>
          <p:blipFill rotWithShape="1">
            <a:blip r:embed="rId3">
              <a:alphaModFix/>
            </a:blip>
            <a:srcRect b="0" l="0" r="0" t="0"/>
            <a:stretch/>
          </p:blipFill>
          <p:spPr>
            <a:xfrm>
              <a:off x="2491150" y="1033650"/>
              <a:ext cx="6436874" cy="3630025"/>
            </a:xfrm>
            <a:prstGeom prst="rect">
              <a:avLst/>
            </a:prstGeom>
            <a:noFill/>
            <a:ln cap="flat" cmpd="sng" w="9525">
              <a:solidFill>
                <a:srgbClr val="999999"/>
              </a:solidFill>
              <a:prstDash val="solid"/>
              <a:round/>
              <a:headEnd len="sm" w="sm" type="none"/>
              <a:tailEnd len="sm" w="sm" type="none"/>
            </a:ln>
          </p:spPr>
        </p:pic>
        <p:sp>
          <p:nvSpPr>
            <p:cNvPr id="475" name="Google Shape;475;p12"/>
            <p:cNvSpPr txBox="1"/>
            <p:nvPr/>
          </p:nvSpPr>
          <p:spPr>
            <a:xfrm>
              <a:off x="699621" y="1749225"/>
              <a:ext cx="1501800" cy="738900"/>
            </a:xfrm>
            <a:prstGeom prst="rect">
              <a:avLst/>
            </a:prstGeom>
            <a:noFill/>
            <a:ln>
              <a:noFill/>
            </a:ln>
          </p:spPr>
          <p:txBody>
            <a:bodyPr anchorCtr="0" anchor="t" bIns="91425" lIns="91425" spcFirstLastPara="1" rIns="91425" wrap="square" tIns="91425">
              <a:spAutoFit/>
            </a:bodyPr>
            <a:lstStyle/>
            <a:p>
              <a:pPr indent="0" lvl="0" marL="0" marR="0" rtl="0" algn="r">
                <a:lnSpc>
                  <a:spcPct val="100000"/>
                </a:lnSpc>
                <a:spcBef>
                  <a:spcPts val="0"/>
                </a:spcBef>
                <a:spcAft>
                  <a:spcPts val="0"/>
                </a:spcAft>
                <a:buClr>
                  <a:srgbClr val="000000"/>
                </a:buClr>
                <a:buSzPts val="1200"/>
                <a:buFont typeface="Arial"/>
                <a:buNone/>
              </a:pPr>
              <a:r>
                <a:rPr b="0" i="0" lang="en" sz="1200" u="none" cap="none" strike="noStrike">
                  <a:solidFill>
                    <a:srgbClr val="000000"/>
                  </a:solidFill>
                  <a:latin typeface="Calibri"/>
                  <a:ea typeface="Calibri"/>
                  <a:cs typeface="Calibri"/>
                  <a:sym typeface="Calibri"/>
                </a:rPr>
                <a:t>Click on </a:t>
              </a:r>
              <a:r>
                <a:rPr b="1" i="0" lang="en" sz="1200" u="none" cap="none" strike="noStrike">
                  <a:solidFill>
                    <a:srgbClr val="000000"/>
                  </a:solidFill>
                  <a:latin typeface="Calibri"/>
                  <a:ea typeface="Calibri"/>
                  <a:cs typeface="Calibri"/>
                  <a:sym typeface="Calibri"/>
                </a:rPr>
                <a:t>‘Calls’ </a:t>
              </a:r>
              <a:r>
                <a:rPr b="0" i="0" lang="en" sz="1200" u="none" cap="none" strike="noStrike">
                  <a:solidFill>
                    <a:srgbClr val="000000"/>
                  </a:solidFill>
                  <a:latin typeface="Calibri"/>
                  <a:ea typeface="Calibri"/>
                  <a:cs typeface="Calibri"/>
                  <a:sym typeface="Calibri"/>
                </a:rPr>
                <a:t> icon to access this calling screen</a:t>
              </a:r>
              <a:endParaRPr b="0" i="0" sz="1200" u="none" cap="none" strike="noStrike">
                <a:solidFill>
                  <a:srgbClr val="000000"/>
                </a:solidFill>
                <a:latin typeface="Calibri"/>
                <a:ea typeface="Calibri"/>
                <a:cs typeface="Calibri"/>
                <a:sym typeface="Calibri"/>
              </a:endParaRPr>
            </a:p>
          </p:txBody>
        </p:sp>
        <p:sp>
          <p:nvSpPr>
            <p:cNvPr id="476" name="Google Shape;476;p12"/>
            <p:cNvSpPr txBox="1"/>
            <p:nvPr/>
          </p:nvSpPr>
          <p:spPr>
            <a:xfrm>
              <a:off x="546612" y="2595500"/>
              <a:ext cx="1655100" cy="738900"/>
            </a:xfrm>
            <a:prstGeom prst="rect">
              <a:avLst/>
            </a:prstGeom>
            <a:noFill/>
            <a:ln>
              <a:noFill/>
            </a:ln>
          </p:spPr>
          <p:txBody>
            <a:bodyPr anchorCtr="0" anchor="t" bIns="91425" lIns="91425" spcFirstLastPara="1" rIns="91425" wrap="square" tIns="91425">
              <a:spAutoFit/>
            </a:bodyPr>
            <a:lstStyle/>
            <a:p>
              <a:pPr indent="0" lvl="0" marL="0" marR="0" rtl="0" algn="r">
                <a:lnSpc>
                  <a:spcPct val="100000"/>
                </a:lnSpc>
                <a:spcBef>
                  <a:spcPts val="0"/>
                </a:spcBef>
                <a:spcAft>
                  <a:spcPts val="0"/>
                </a:spcAft>
                <a:buClr>
                  <a:srgbClr val="000000"/>
                </a:buClr>
                <a:buSzPts val="1200"/>
                <a:buFont typeface="Arial"/>
                <a:buNone/>
              </a:pPr>
              <a:r>
                <a:rPr b="0" i="0" lang="en" sz="1200" u="none" cap="none" strike="noStrike">
                  <a:solidFill>
                    <a:srgbClr val="000000"/>
                  </a:solidFill>
                  <a:latin typeface="Calibri"/>
                  <a:ea typeface="Calibri"/>
                  <a:cs typeface="Calibri"/>
                  <a:sym typeface="Calibri"/>
                </a:rPr>
                <a:t>Your business phone number will be displayed here</a:t>
              </a:r>
              <a:endParaRPr b="0" i="0" sz="1200" u="none" cap="none" strike="noStrike">
                <a:solidFill>
                  <a:srgbClr val="000000"/>
                </a:solidFill>
                <a:latin typeface="Calibri"/>
                <a:ea typeface="Calibri"/>
                <a:cs typeface="Calibri"/>
                <a:sym typeface="Calibri"/>
              </a:endParaRPr>
            </a:p>
          </p:txBody>
        </p:sp>
        <p:sp>
          <p:nvSpPr>
            <p:cNvPr id="477" name="Google Shape;477;p12"/>
            <p:cNvSpPr txBox="1"/>
            <p:nvPr/>
          </p:nvSpPr>
          <p:spPr>
            <a:xfrm>
              <a:off x="259387" y="3441775"/>
              <a:ext cx="1942200" cy="1108200"/>
            </a:xfrm>
            <a:prstGeom prst="rect">
              <a:avLst/>
            </a:prstGeom>
            <a:noFill/>
            <a:ln>
              <a:noFill/>
            </a:ln>
          </p:spPr>
          <p:txBody>
            <a:bodyPr anchorCtr="0" anchor="t" bIns="91425" lIns="91425" spcFirstLastPara="1" rIns="91425" wrap="square" tIns="91425">
              <a:spAutoFit/>
            </a:bodyPr>
            <a:lstStyle/>
            <a:p>
              <a:pPr indent="0" lvl="0" marL="0" marR="0" rtl="0" algn="r">
                <a:lnSpc>
                  <a:spcPct val="100000"/>
                </a:lnSpc>
                <a:spcBef>
                  <a:spcPts val="0"/>
                </a:spcBef>
                <a:spcAft>
                  <a:spcPts val="0"/>
                </a:spcAft>
                <a:buClr>
                  <a:srgbClr val="000000"/>
                </a:buClr>
                <a:buSzPts val="1200"/>
                <a:buFont typeface="Arial"/>
                <a:buNone/>
              </a:pPr>
              <a:r>
                <a:rPr b="0" i="0" lang="en" sz="1200" u="none" cap="none" strike="noStrike">
                  <a:solidFill>
                    <a:srgbClr val="000000"/>
                  </a:solidFill>
                  <a:latin typeface="Calibri"/>
                  <a:ea typeface="Calibri"/>
                  <a:cs typeface="Calibri"/>
                  <a:sym typeface="Calibri"/>
                </a:rPr>
                <a:t>You will be able to use this dial pad to make PSTN calls or you can also click on ‘Call contact’ on your user contacts​</a:t>
              </a:r>
              <a:endParaRPr b="0" i="0" sz="1200" u="none" cap="none" strike="noStrike">
                <a:solidFill>
                  <a:srgbClr val="000000"/>
                </a:solidFill>
                <a:latin typeface="Calibri"/>
                <a:ea typeface="Calibri"/>
                <a:cs typeface="Calibri"/>
                <a:sym typeface="Calibri"/>
              </a:endParaRPr>
            </a:p>
          </p:txBody>
        </p:sp>
        <p:sp>
          <p:nvSpPr>
            <p:cNvPr id="478" name="Google Shape;478;p12"/>
            <p:cNvSpPr/>
            <p:nvPr/>
          </p:nvSpPr>
          <p:spPr>
            <a:xfrm>
              <a:off x="2524862" y="2268000"/>
              <a:ext cx="210900" cy="220200"/>
            </a:xfrm>
            <a:prstGeom prst="rect">
              <a:avLst/>
            </a:prstGeom>
            <a:noFill/>
            <a:ln cap="flat" cmpd="sng" w="952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cxnSp>
          <p:nvCxnSpPr>
            <p:cNvPr id="479" name="Google Shape;479;p12"/>
            <p:cNvCxnSpPr>
              <a:stCxn id="477" idx="3"/>
            </p:cNvCxnSpPr>
            <p:nvPr/>
          </p:nvCxnSpPr>
          <p:spPr>
            <a:xfrm flipH="1" rot="10800000">
              <a:off x="2201587" y="2794375"/>
              <a:ext cx="693600" cy="1201500"/>
            </a:xfrm>
            <a:prstGeom prst="straightConnector1">
              <a:avLst/>
            </a:prstGeom>
            <a:noFill/>
            <a:ln cap="flat" cmpd="sng" w="9525">
              <a:solidFill>
                <a:srgbClr val="FF0000"/>
              </a:solidFill>
              <a:prstDash val="solid"/>
              <a:round/>
              <a:headEnd len="sm" w="sm" type="none"/>
              <a:tailEnd len="med" w="med" type="triangle"/>
            </a:ln>
          </p:spPr>
        </p:cxnSp>
        <p:cxnSp>
          <p:nvCxnSpPr>
            <p:cNvPr id="480" name="Google Shape;480;p12"/>
            <p:cNvCxnSpPr>
              <a:stCxn id="476" idx="3"/>
            </p:cNvCxnSpPr>
            <p:nvPr/>
          </p:nvCxnSpPr>
          <p:spPr>
            <a:xfrm>
              <a:off x="2201712" y="2964950"/>
              <a:ext cx="929700" cy="368700"/>
            </a:xfrm>
            <a:prstGeom prst="straightConnector1">
              <a:avLst/>
            </a:prstGeom>
            <a:noFill/>
            <a:ln cap="flat" cmpd="sng" w="9525">
              <a:solidFill>
                <a:srgbClr val="FF0000"/>
              </a:solidFill>
              <a:prstDash val="solid"/>
              <a:round/>
              <a:headEnd len="sm" w="sm" type="none"/>
              <a:tailEnd len="med" w="med" type="triangle"/>
            </a:ln>
          </p:spPr>
        </p:cxnSp>
        <p:cxnSp>
          <p:nvCxnSpPr>
            <p:cNvPr id="481" name="Google Shape;481;p12"/>
            <p:cNvCxnSpPr>
              <a:stCxn id="475" idx="3"/>
              <a:endCxn id="478" idx="1"/>
            </p:cNvCxnSpPr>
            <p:nvPr/>
          </p:nvCxnSpPr>
          <p:spPr>
            <a:xfrm>
              <a:off x="2201421" y="2118675"/>
              <a:ext cx="323400" cy="259500"/>
            </a:xfrm>
            <a:prstGeom prst="straightConnector1">
              <a:avLst/>
            </a:prstGeom>
            <a:noFill/>
            <a:ln cap="flat" cmpd="sng" w="9525">
              <a:solidFill>
                <a:srgbClr val="FF0000"/>
              </a:solidFill>
              <a:prstDash val="solid"/>
              <a:round/>
              <a:headEnd len="sm" w="sm" type="none"/>
              <a:tailEnd len="med" w="med" type="triangle"/>
            </a:ln>
          </p:spPr>
        </p:cxnSp>
        <p:sp>
          <p:nvSpPr>
            <p:cNvPr id="482" name="Google Shape;482;p12"/>
            <p:cNvSpPr/>
            <p:nvPr/>
          </p:nvSpPr>
          <p:spPr>
            <a:xfrm>
              <a:off x="3350450" y="1313225"/>
              <a:ext cx="261000" cy="159900"/>
            </a:xfrm>
            <a:prstGeom prst="rect">
              <a:avLst/>
            </a:prstGeom>
            <a:noFill/>
            <a:ln cap="flat" cmpd="sng" w="952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83" name="Google Shape;483;p12"/>
            <p:cNvSpPr/>
            <p:nvPr/>
          </p:nvSpPr>
          <p:spPr>
            <a:xfrm>
              <a:off x="2895175" y="1599450"/>
              <a:ext cx="1457100" cy="1473300"/>
            </a:xfrm>
            <a:prstGeom prst="rect">
              <a:avLst/>
            </a:prstGeom>
            <a:noFill/>
            <a:ln cap="flat" cmpd="sng" w="952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84" name="Google Shape;484;p12"/>
            <p:cNvSpPr/>
            <p:nvPr/>
          </p:nvSpPr>
          <p:spPr>
            <a:xfrm>
              <a:off x="6777525" y="1810775"/>
              <a:ext cx="445200" cy="159000"/>
            </a:xfrm>
            <a:prstGeom prst="rect">
              <a:avLst/>
            </a:prstGeom>
            <a:noFill/>
            <a:ln cap="flat" cmpd="sng" w="952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cxnSp>
          <p:nvCxnSpPr>
            <p:cNvPr id="485" name="Google Shape;485;p12"/>
            <p:cNvCxnSpPr>
              <a:stCxn id="477" idx="3"/>
              <a:endCxn id="484" idx="2"/>
            </p:cNvCxnSpPr>
            <p:nvPr/>
          </p:nvCxnSpPr>
          <p:spPr>
            <a:xfrm flipH="1" rot="10800000">
              <a:off x="2201587" y="1969675"/>
              <a:ext cx="4798500" cy="2026200"/>
            </a:xfrm>
            <a:prstGeom prst="bentConnector2">
              <a:avLst/>
            </a:prstGeom>
            <a:noFill/>
            <a:ln cap="flat" cmpd="sng" w="9525">
              <a:solidFill>
                <a:srgbClr val="FF0000"/>
              </a:solidFill>
              <a:prstDash val="solid"/>
              <a:round/>
              <a:headEnd len="sm" w="sm" type="none"/>
              <a:tailEnd len="med" w="med" type="triangle"/>
            </a:ln>
          </p:spPr>
        </p:cxnSp>
        <p:sp>
          <p:nvSpPr>
            <p:cNvPr id="486" name="Google Shape;486;p12"/>
            <p:cNvSpPr/>
            <p:nvPr/>
          </p:nvSpPr>
          <p:spPr>
            <a:xfrm>
              <a:off x="3165456" y="3253800"/>
              <a:ext cx="976200" cy="197700"/>
            </a:xfrm>
            <a:prstGeom prst="rect">
              <a:avLst/>
            </a:prstGeom>
            <a:noFill/>
            <a:ln cap="flat" cmpd="sng" w="9525">
              <a:solidFill>
                <a:srgbClr val="FF0000"/>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87" name="Google Shape;487;p12"/>
            <p:cNvSpPr/>
            <p:nvPr/>
          </p:nvSpPr>
          <p:spPr>
            <a:xfrm>
              <a:off x="3931275" y="3308350"/>
              <a:ext cx="143100" cy="84300"/>
            </a:xfrm>
            <a:prstGeom prst="rect">
              <a:avLst/>
            </a:pr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88" name="Google Shape;488;p12"/>
            <p:cNvSpPr/>
            <p:nvPr/>
          </p:nvSpPr>
          <p:spPr>
            <a:xfrm>
              <a:off x="4941475" y="2268000"/>
              <a:ext cx="336600" cy="97500"/>
            </a:xfrm>
            <a:prstGeom prst="rect">
              <a:avLst/>
            </a:pr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89" name="Google Shape;489;p12"/>
            <p:cNvSpPr/>
            <p:nvPr/>
          </p:nvSpPr>
          <p:spPr>
            <a:xfrm>
              <a:off x="4941475" y="2488125"/>
              <a:ext cx="336600" cy="97500"/>
            </a:xfrm>
            <a:prstGeom prst="rect">
              <a:avLst/>
            </a:pr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90" name="Google Shape;490;p12"/>
            <p:cNvSpPr/>
            <p:nvPr/>
          </p:nvSpPr>
          <p:spPr>
            <a:xfrm>
              <a:off x="4941475" y="2708250"/>
              <a:ext cx="336600" cy="97500"/>
            </a:xfrm>
            <a:prstGeom prst="rect">
              <a:avLst/>
            </a:pr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91" name="Google Shape;491;p12"/>
            <p:cNvSpPr/>
            <p:nvPr/>
          </p:nvSpPr>
          <p:spPr>
            <a:xfrm>
              <a:off x="4941475" y="2916200"/>
              <a:ext cx="336600" cy="97500"/>
            </a:xfrm>
            <a:prstGeom prst="rect">
              <a:avLst/>
            </a:pr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92" name="Google Shape;492;p12"/>
            <p:cNvSpPr/>
            <p:nvPr/>
          </p:nvSpPr>
          <p:spPr>
            <a:xfrm>
              <a:off x="4941475" y="3124150"/>
              <a:ext cx="336600" cy="97500"/>
            </a:xfrm>
            <a:prstGeom prst="rect">
              <a:avLst/>
            </a:pr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93" name="Google Shape;493;p12"/>
            <p:cNvSpPr/>
            <p:nvPr/>
          </p:nvSpPr>
          <p:spPr>
            <a:xfrm>
              <a:off x="4941475" y="3332100"/>
              <a:ext cx="336600" cy="97500"/>
            </a:xfrm>
            <a:prstGeom prst="rect">
              <a:avLst/>
            </a:pr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94" name="Google Shape;494;p12"/>
            <p:cNvSpPr/>
            <p:nvPr/>
          </p:nvSpPr>
          <p:spPr>
            <a:xfrm>
              <a:off x="4941475" y="3564400"/>
              <a:ext cx="336600" cy="97500"/>
            </a:xfrm>
            <a:prstGeom prst="rect">
              <a:avLst/>
            </a:pr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95" name="Google Shape;495;p12"/>
            <p:cNvSpPr/>
            <p:nvPr/>
          </p:nvSpPr>
          <p:spPr>
            <a:xfrm>
              <a:off x="4941475" y="3796700"/>
              <a:ext cx="336600" cy="97500"/>
            </a:xfrm>
            <a:prstGeom prst="rect">
              <a:avLst/>
            </a:pr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96" name="Google Shape;496;p12"/>
            <p:cNvSpPr/>
            <p:nvPr/>
          </p:nvSpPr>
          <p:spPr>
            <a:xfrm>
              <a:off x="4941475" y="4004650"/>
              <a:ext cx="336600" cy="97500"/>
            </a:xfrm>
            <a:prstGeom prst="rect">
              <a:avLst/>
            </a:pr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97" name="Google Shape;497;p12"/>
            <p:cNvSpPr/>
            <p:nvPr/>
          </p:nvSpPr>
          <p:spPr>
            <a:xfrm>
              <a:off x="4941475" y="4212600"/>
              <a:ext cx="336600" cy="97500"/>
            </a:xfrm>
            <a:prstGeom prst="rect">
              <a:avLst/>
            </a:pr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498" name="Google Shape;498;p12"/>
            <p:cNvSpPr/>
            <p:nvPr/>
          </p:nvSpPr>
          <p:spPr>
            <a:xfrm>
              <a:off x="4941475" y="4420550"/>
              <a:ext cx="336600" cy="97500"/>
            </a:xfrm>
            <a:prstGeom prst="rect">
              <a:avLst/>
            </a:prstGeom>
            <a:solidFill>
              <a:schemeClr val="lt2"/>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03" name="Shape 503"/>
        <p:cNvGrpSpPr/>
        <p:nvPr/>
      </p:nvGrpSpPr>
      <p:grpSpPr>
        <a:xfrm>
          <a:off x="0" y="0"/>
          <a:ext cx="0" cy="0"/>
          <a:chOff x="0" y="0"/>
          <a:chExt cx="0" cy="0"/>
        </a:xfrm>
      </p:grpSpPr>
      <p:grpSp>
        <p:nvGrpSpPr>
          <p:cNvPr id="504" name="Google Shape;504;p13"/>
          <p:cNvGrpSpPr/>
          <p:nvPr/>
        </p:nvGrpSpPr>
        <p:grpSpPr>
          <a:xfrm>
            <a:off x="363816" y="1527216"/>
            <a:ext cx="3809945" cy="1809816"/>
            <a:chOff x="595931" y="1722834"/>
            <a:chExt cx="3639263" cy="1809816"/>
          </a:xfrm>
        </p:grpSpPr>
        <p:sp>
          <p:nvSpPr>
            <p:cNvPr id="505" name="Google Shape;505;p13"/>
            <p:cNvSpPr txBox="1"/>
            <p:nvPr/>
          </p:nvSpPr>
          <p:spPr>
            <a:xfrm>
              <a:off x="595931" y="1722834"/>
              <a:ext cx="1548300" cy="307800"/>
            </a:xfrm>
            <a:prstGeom prst="rect">
              <a:avLst/>
            </a:prstGeom>
            <a:noFill/>
            <a:ln>
              <a:noFill/>
            </a:ln>
          </p:spPr>
          <p:txBody>
            <a:bodyPr anchorCtr="0" anchor="t" bIns="68575" lIns="68575" spcFirstLastPara="1" rIns="68575" wrap="square" tIns="68575">
              <a:spAutoFit/>
            </a:bodyPr>
            <a:lstStyle/>
            <a:p>
              <a:pPr indent="0" lvl="0" marL="0" marR="0" rtl="0" algn="l">
                <a:lnSpc>
                  <a:spcPct val="100000"/>
                </a:lnSpc>
                <a:spcBef>
                  <a:spcPts val="0"/>
                </a:spcBef>
                <a:spcAft>
                  <a:spcPts val="0"/>
                </a:spcAft>
                <a:buClr>
                  <a:srgbClr val="000000"/>
                </a:buClr>
                <a:buSzPts val="1100"/>
                <a:buFont typeface="Arial"/>
                <a:buNone/>
              </a:pPr>
              <a:r>
                <a:rPr b="0" i="0" lang="en" sz="1100" u="none" cap="none" strike="noStrike">
                  <a:solidFill>
                    <a:srgbClr val="000000"/>
                  </a:solidFill>
                  <a:latin typeface="Arial"/>
                  <a:ea typeface="Arial"/>
                  <a:cs typeface="Arial"/>
                  <a:sym typeface="Arial"/>
                </a:rPr>
                <a:t> </a:t>
              </a:r>
              <a:endParaRPr b="0" i="0" sz="1100" u="none" cap="none" strike="noStrike">
                <a:solidFill>
                  <a:srgbClr val="000000"/>
                </a:solidFill>
                <a:latin typeface="Arial"/>
                <a:ea typeface="Arial"/>
                <a:cs typeface="Arial"/>
                <a:sym typeface="Arial"/>
              </a:endParaRPr>
            </a:p>
          </p:txBody>
        </p:sp>
        <p:sp>
          <p:nvSpPr>
            <p:cNvPr id="506" name="Google Shape;506;p13"/>
            <p:cNvSpPr txBox="1"/>
            <p:nvPr/>
          </p:nvSpPr>
          <p:spPr>
            <a:xfrm>
              <a:off x="813394" y="2167350"/>
              <a:ext cx="3421800" cy="1365300"/>
            </a:xfrm>
            <a:prstGeom prst="rect">
              <a:avLst/>
            </a:prstGeom>
            <a:noFill/>
            <a:ln>
              <a:noFill/>
            </a:ln>
          </p:spPr>
          <p:txBody>
            <a:bodyPr anchorCtr="0" anchor="t" bIns="68575" lIns="68575" spcFirstLastPara="1" rIns="68575" wrap="square" tIns="68575">
              <a:spAutoFit/>
            </a:bodyPr>
            <a:lstStyle/>
            <a:p>
              <a:pPr indent="-247650" lvl="0" marL="342900" marR="0" rtl="0" algn="just">
                <a:lnSpc>
                  <a:spcPct val="115000"/>
                </a:lnSpc>
                <a:spcBef>
                  <a:spcPts val="0"/>
                </a:spcBef>
                <a:spcAft>
                  <a:spcPts val="0"/>
                </a:spcAft>
                <a:buClr>
                  <a:schemeClr val="dk1"/>
                </a:buClr>
                <a:buSzPts val="1300"/>
                <a:buFont typeface="Calibri"/>
                <a:buChar char="●"/>
              </a:pPr>
              <a:r>
                <a:rPr b="0" i="0" lang="en" sz="1300" u="none" cap="none" strike="noStrike">
                  <a:solidFill>
                    <a:schemeClr val="dk1"/>
                  </a:solidFill>
                  <a:latin typeface="Calibri"/>
                  <a:ea typeface="Calibri"/>
                  <a:cs typeface="Calibri"/>
                  <a:sym typeface="Calibri"/>
                </a:rPr>
                <a:t>Ensure the Teams Voice solutions complies with the Global Security policy set in the organisation. </a:t>
              </a:r>
              <a:endParaRPr b="0" i="0" sz="1300" u="none" cap="none" strike="noStrike">
                <a:solidFill>
                  <a:schemeClr val="dk1"/>
                </a:solidFill>
                <a:latin typeface="Calibri"/>
                <a:ea typeface="Calibri"/>
                <a:cs typeface="Calibri"/>
                <a:sym typeface="Calibri"/>
              </a:endParaRPr>
            </a:p>
            <a:p>
              <a:pPr indent="0" lvl="0" marL="342900" marR="0" rtl="0" algn="just">
                <a:lnSpc>
                  <a:spcPct val="115000"/>
                </a:lnSpc>
                <a:spcBef>
                  <a:spcPts val="0"/>
                </a:spcBef>
                <a:spcAft>
                  <a:spcPts val="0"/>
                </a:spcAft>
                <a:buClr>
                  <a:srgbClr val="000000"/>
                </a:buClr>
                <a:buSzPts val="600"/>
                <a:buFont typeface="Arial"/>
                <a:buNone/>
              </a:pPr>
              <a:r>
                <a:t/>
              </a:r>
              <a:endParaRPr b="0" i="0" sz="600" u="none" cap="none" strike="noStrike">
                <a:solidFill>
                  <a:schemeClr val="dk1"/>
                </a:solidFill>
                <a:latin typeface="Calibri"/>
                <a:ea typeface="Calibri"/>
                <a:cs typeface="Calibri"/>
                <a:sym typeface="Calibri"/>
              </a:endParaRPr>
            </a:p>
            <a:p>
              <a:pPr indent="-247650" lvl="0" marL="342900" marR="0" rtl="0" algn="just">
                <a:lnSpc>
                  <a:spcPct val="115000"/>
                </a:lnSpc>
                <a:spcBef>
                  <a:spcPts val="0"/>
                </a:spcBef>
                <a:spcAft>
                  <a:spcPts val="0"/>
                </a:spcAft>
                <a:buClr>
                  <a:schemeClr val="dk1"/>
                </a:buClr>
                <a:buSzPts val="1300"/>
                <a:buFont typeface="Calibri"/>
                <a:buChar char="●"/>
              </a:pPr>
              <a:r>
                <a:rPr b="0" i="0" lang="en" sz="1300" u="none" cap="none" strike="noStrike">
                  <a:solidFill>
                    <a:schemeClr val="dk1"/>
                  </a:solidFill>
                  <a:latin typeface="Calibri"/>
                  <a:ea typeface="Calibri"/>
                  <a:cs typeface="Calibri"/>
                  <a:sym typeface="Calibri"/>
                </a:rPr>
                <a:t>Able to transfer calls in Main Line to staff’s mobile numbers.</a:t>
              </a:r>
              <a:endParaRPr b="0" i="0" sz="1300" u="none" cap="none" strike="noStrike">
                <a:solidFill>
                  <a:schemeClr val="dk1"/>
                </a:solidFill>
                <a:latin typeface="Calibri"/>
                <a:ea typeface="Calibri"/>
                <a:cs typeface="Calibri"/>
                <a:sym typeface="Calibri"/>
              </a:endParaRPr>
            </a:p>
          </p:txBody>
        </p:sp>
        <p:sp>
          <p:nvSpPr>
            <p:cNvPr id="507" name="Google Shape;507;p13"/>
            <p:cNvSpPr txBox="1"/>
            <p:nvPr/>
          </p:nvSpPr>
          <p:spPr>
            <a:xfrm>
              <a:off x="893719" y="1756116"/>
              <a:ext cx="3191700" cy="369300"/>
            </a:xfrm>
            <a:prstGeom prst="rect">
              <a:avLst/>
            </a:prstGeom>
            <a:noFill/>
            <a:ln cap="flat" cmpd="sng" w="9525">
              <a:solidFill>
                <a:schemeClr val="lt1"/>
              </a:solidFill>
              <a:prstDash val="solid"/>
              <a:round/>
              <a:headEnd len="sm" w="sm" type="none"/>
              <a:tailEnd len="sm" w="sm" type="none"/>
            </a:ln>
          </p:spPr>
          <p:txBody>
            <a:bodyPr anchorCtr="0" anchor="t" bIns="68575" lIns="68575" spcFirstLastPara="1" rIns="68575" wrap="square" tIns="68575">
              <a:spAutoFit/>
            </a:bodyPr>
            <a:lstStyle/>
            <a:p>
              <a:pPr indent="0" lvl="0" marL="0" marR="0" rtl="0" algn="l">
                <a:lnSpc>
                  <a:spcPct val="115000"/>
                </a:lnSpc>
                <a:spcBef>
                  <a:spcPts val="0"/>
                </a:spcBef>
                <a:spcAft>
                  <a:spcPts val="0"/>
                </a:spcAft>
                <a:buClr>
                  <a:srgbClr val="000000"/>
                </a:buClr>
                <a:buSzPts val="1500"/>
                <a:buFont typeface="Arial"/>
                <a:buNone/>
              </a:pPr>
              <a:r>
                <a:rPr b="1" i="0" lang="en" sz="1500" u="none" cap="none" strike="noStrike">
                  <a:solidFill>
                    <a:srgbClr val="FF0000"/>
                  </a:solidFill>
                  <a:latin typeface="Calibri"/>
                  <a:ea typeface="Calibri"/>
                  <a:cs typeface="Calibri"/>
                  <a:sym typeface="Calibri"/>
                </a:rPr>
                <a:t>Customer Requirements:</a:t>
              </a:r>
              <a:endParaRPr b="1" i="0" sz="1500" u="none" cap="none" strike="noStrike">
                <a:solidFill>
                  <a:srgbClr val="FF0000"/>
                </a:solidFill>
                <a:latin typeface="Calibri"/>
                <a:ea typeface="Calibri"/>
                <a:cs typeface="Calibri"/>
                <a:sym typeface="Calibri"/>
              </a:endParaRPr>
            </a:p>
          </p:txBody>
        </p:sp>
      </p:grpSp>
      <p:sp>
        <p:nvSpPr>
          <p:cNvPr id="508" name="Google Shape;508;p13"/>
          <p:cNvSpPr txBox="1"/>
          <p:nvPr/>
        </p:nvSpPr>
        <p:spPr>
          <a:xfrm>
            <a:off x="216825" y="279356"/>
            <a:ext cx="5590200" cy="554100"/>
          </a:xfrm>
          <a:prstGeom prst="rect">
            <a:avLst/>
          </a:prstGeom>
          <a:noFill/>
          <a:ln>
            <a:noFill/>
          </a:ln>
        </p:spPr>
        <p:txBody>
          <a:bodyPr anchorCtr="0" anchor="t" bIns="68575" lIns="68575" spcFirstLastPara="1" rIns="68575" wrap="square" tIns="68575">
            <a:spAutoFit/>
          </a:bodyPr>
          <a:lstStyle/>
          <a:p>
            <a:pPr indent="0" lvl="0" marL="0" marR="0" rtl="0" algn="l">
              <a:lnSpc>
                <a:spcPct val="100000"/>
              </a:lnSpc>
              <a:spcBef>
                <a:spcPts val="0"/>
              </a:spcBef>
              <a:spcAft>
                <a:spcPts val="0"/>
              </a:spcAft>
              <a:buClr>
                <a:schemeClr val="dk1"/>
              </a:buClr>
              <a:buSzPts val="2700"/>
              <a:buFont typeface="Arial"/>
              <a:buNone/>
            </a:pPr>
            <a:r>
              <a:rPr b="1" i="0" lang="en" sz="2700" u="none" cap="none" strike="noStrike">
                <a:solidFill>
                  <a:schemeClr val="dk1"/>
                </a:solidFill>
                <a:latin typeface="Calibri"/>
                <a:ea typeface="Calibri"/>
                <a:cs typeface="Calibri"/>
                <a:sym typeface="Calibri"/>
              </a:rPr>
              <a:t>Success Stories</a:t>
            </a:r>
            <a:endParaRPr b="1" i="0" sz="2700" u="none" cap="none" strike="noStrike">
              <a:solidFill>
                <a:schemeClr val="dk1"/>
              </a:solidFill>
              <a:latin typeface="Calibri"/>
              <a:ea typeface="Calibri"/>
              <a:cs typeface="Calibri"/>
              <a:sym typeface="Calibri"/>
            </a:endParaRPr>
          </a:p>
        </p:txBody>
      </p:sp>
      <p:sp>
        <p:nvSpPr>
          <p:cNvPr id="509" name="Google Shape;509;p13"/>
          <p:cNvSpPr txBox="1"/>
          <p:nvPr/>
        </p:nvSpPr>
        <p:spPr>
          <a:xfrm>
            <a:off x="4545450" y="1527225"/>
            <a:ext cx="3810000" cy="2826900"/>
          </a:xfrm>
          <a:prstGeom prst="rect">
            <a:avLst/>
          </a:prstGeom>
          <a:noFill/>
          <a:ln cap="flat" cmpd="sng" w="9525">
            <a:solidFill>
              <a:schemeClr val="lt1"/>
            </a:solidFill>
            <a:prstDash val="solid"/>
            <a:round/>
            <a:headEnd len="sm" w="sm" type="none"/>
            <a:tailEnd len="sm" w="sm" type="none"/>
          </a:ln>
        </p:spPr>
        <p:txBody>
          <a:bodyPr anchorCtr="0" anchor="t" bIns="68575" lIns="68575" spcFirstLastPara="1" rIns="68575" wrap="square" tIns="68575">
            <a:spAutoFit/>
          </a:bodyPr>
          <a:lstStyle/>
          <a:p>
            <a:pPr indent="0" lvl="0" marL="0" marR="0" rtl="0" algn="l">
              <a:lnSpc>
                <a:spcPct val="115000"/>
              </a:lnSpc>
              <a:spcBef>
                <a:spcPts val="0"/>
              </a:spcBef>
              <a:spcAft>
                <a:spcPts val="0"/>
              </a:spcAft>
              <a:buClr>
                <a:srgbClr val="000000"/>
              </a:buClr>
              <a:buSzPts val="1500"/>
              <a:buFont typeface="Arial"/>
              <a:buNone/>
            </a:pPr>
            <a:r>
              <a:rPr b="1" i="0" lang="en" sz="1500" u="none" cap="none" strike="noStrike">
                <a:solidFill>
                  <a:srgbClr val="FF0000"/>
                </a:solidFill>
                <a:latin typeface="Calibri"/>
                <a:ea typeface="Calibri"/>
                <a:cs typeface="Calibri"/>
                <a:sym typeface="Calibri"/>
              </a:rPr>
              <a:t>Our Solution:</a:t>
            </a:r>
            <a:endParaRPr b="0" i="0" sz="1300" u="none" cap="none" strike="noStrike">
              <a:solidFill>
                <a:srgbClr val="FF0000"/>
              </a:solidFill>
              <a:latin typeface="Calibri"/>
              <a:ea typeface="Calibri"/>
              <a:cs typeface="Calibri"/>
              <a:sym typeface="Calibri"/>
            </a:endParaRPr>
          </a:p>
          <a:p>
            <a:pPr indent="-247650" lvl="0" marL="342900" marR="0" rtl="0" algn="l">
              <a:lnSpc>
                <a:spcPct val="115000"/>
              </a:lnSpc>
              <a:spcBef>
                <a:spcPts val="900"/>
              </a:spcBef>
              <a:spcAft>
                <a:spcPts val="0"/>
              </a:spcAft>
              <a:buClr>
                <a:schemeClr val="dk1"/>
              </a:buClr>
              <a:buSzPts val="1300"/>
              <a:buFont typeface="Calibri"/>
              <a:buChar char="●"/>
            </a:pPr>
            <a:r>
              <a:rPr b="0" i="0" lang="en" sz="1300" u="none" cap="none" strike="noStrike">
                <a:solidFill>
                  <a:schemeClr val="dk1"/>
                </a:solidFill>
                <a:latin typeface="Calibri"/>
                <a:ea typeface="Calibri"/>
                <a:cs typeface="Calibri"/>
                <a:sym typeface="Calibri"/>
              </a:rPr>
              <a:t>Provide a unique Namespace for the SBC &amp; FQDN</a:t>
            </a:r>
            <a:endParaRPr b="0" i="0" sz="1300" u="none" cap="none" strike="noStrike">
              <a:solidFill>
                <a:schemeClr val="dk1"/>
              </a:solidFill>
              <a:latin typeface="Calibri"/>
              <a:ea typeface="Calibri"/>
              <a:cs typeface="Calibri"/>
              <a:sym typeface="Calibri"/>
            </a:endParaRPr>
          </a:p>
          <a:p>
            <a:pPr indent="0" lvl="0" marL="0" marR="0" rtl="0" algn="l">
              <a:lnSpc>
                <a:spcPct val="115000"/>
              </a:lnSpc>
              <a:spcBef>
                <a:spcPts val="900"/>
              </a:spcBef>
              <a:spcAft>
                <a:spcPts val="0"/>
              </a:spcAft>
              <a:buClr>
                <a:schemeClr val="dk1"/>
              </a:buClr>
              <a:buSzPts val="800"/>
              <a:buFont typeface="Arial"/>
              <a:buNone/>
            </a:pPr>
            <a:r>
              <a:rPr b="1" i="0" lang="en" sz="1500" u="none" cap="none" strike="noStrike">
                <a:solidFill>
                  <a:srgbClr val="FF0000"/>
                </a:solidFill>
                <a:latin typeface="Calibri"/>
                <a:ea typeface="Calibri"/>
                <a:cs typeface="Calibri"/>
                <a:sym typeface="Calibri"/>
              </a:rPr>
              <a:t>Result:</a:t>
            </a:r>
            <a:endParaRPr b="1" i="0" sz="1300" u="none" cap="none" strike="noStrike">
              <a:solidFill>
                <a:srgbClr val="FF0000"/>
              </a:solidFill>
              <a:latin typeface="Calibri"/>
              <a:ea typeface="Calibri"/>
              <a:cs typeface="Calibri"/>
              <a:sym typeface="Calibri"/>
            </a:endParaRPr>
          </a:p>
          <a:p>
            <a:pPr indent="-247650" lvl="0" marL="342900" marR="0" rtl="0" algn="l">
              <a:lnSpc>
                <a:spcPct val="115000"/>
              </a:lnSpc>
              <a:spcBef>
                <a:spcPts val="900"/>
              </a:spcBef>
              <a:spcAft>
                <a:spcPts val="0"/>
              </a:spcAft>
              <a:buClr>
                <a:schemeClr val="dk1"/>
              </a:buClr>
              <a:buSzPts val="1300"/>
              <a:buFont typeface="Calibri"/>
              <a:buChar char="●"/>
            </a:pPr>
            <a:r>
              <a:rPr b="0" i="0" lang="en" sz="1300" u="none" cap="none" strike="noStrike">
                <a:solidFill>
                  <a:schemeClr val="dk1"/>
                </a:solidFill>
                <a:latin typeface="Calibri"/>
                <a:ea typeface="Calibri"/>
                <a:cs typeface="Calibri"/>
                <a:sym typeface="Calibri"/>
              </a:rPr>
              <a:t>Meet Company’s security compliance with ability to fully manage the SBC as per their requirements.</a:t>
            </a:r>
            <a:endParaRPr b="0" i="0" sz="1300" u="none" cap="none" strike="noStrike">
              <a:solidFill>
                <a:schemeClr val="dk1"/>
              </a:solidFill>
              <a:latin typeface="Calibri"/>
              <a:ea typeface="Calibri"/>
              <a:cs typeface="Calibri"/>
              <a:sym typeface="Calibri"/>
            </a:endParaRPr>
          </a:p>
          <a:p>
            <a:pPr indent="-247650" lvl="0" marL="342900" marR="0" rtl="0" algn="l">
              <a:lnSpc>
                <a:spcPct val="115000"/>
              </a:lnSpc>
              <a:spcBef>
                <a:spcPts val="0"/>
              </a:spcBef>
              <a:spcAft>
                <a:spcPts val="0"/>
              </a:spcAft>
              <a:buClr>
                <a:schemeClr val="dk1"/>
              </a:buClr>
              <a:buSzPts val="1300"/>
              <a:buFont typeface="Calibri"/>
              <a:buChar char="●"/>
            </a:pPr>
            <a:r>
              <a:rPr b="0" i="0" lang="en" sz="1300" u="none" cap="none" strike="noStrike">
                <a:solidFill>
                  <a:schemeClr val="dk1"/>
                </a:solidFill>
                <a:latin typeface="Calibri"/>
                <a:ea typeface="Calibri"/>
                <a:cs typeface="Calibri"/>
                <a:sym typeface="Calibri"/>
              </a:rPr>
              <a:t>Move the Mainline to Cloud and direct calls from their to staff’s mobile which is part of the CPaaS MS Teams Direct Routing mobile convergence feature.</a:t>
            </a:r>
            <a:endParaRPr b="0" i="0" sz="1300" u="none" cap="none" strike="noStrike">
              <a:solidFill>
                <a:schemeClr val="dk1"/>
              </a:solidFill>
              <a:latin typeface="Calibri"/>
              <a:ea typeface="Calibri"/>
              <a:cs typeface="Calibri"/>
              <a:sym typeface="Calibri"/>
            </a:endParaRPr>
          </a:p>
        </p:txBody>
      </p:sp>
      <p:cxnSp>
        <p:nvCxnSpPr>
          <p:cNvPr id="510" name="Google Shape;510;p13"/>
          <p:cNvCxnSpPr/>
          <p:nvPr/>
        </p:nvCxnSpPr>
        <p:spPr>
          <a:xfrm>
            <a:off x="4378175" y="1435275"/>
            <a:ext cx="0" cy="2909700"/>
          </a:xfrm>
          <a:prstGeom prst="straightConnector1">
            <a:avLst/>
          </a:prstGeom>
          <a:noFill/>
          <a:ln cap="flat" cmpd="sng" w="19050">
            <a:solidFill>
              <a:srgbClr val="FF0000"/>
            </a:solidFill>
            <a:prstDash val="solid"/>
            <a:round/>
            <a:headEnd len="sm" w="sm" type="none"/>
            <a:tailEnd len="sm" w="sm" type="none"/>
          </a:ln>
        </p:spPr>
      </p:cxn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14" name="Shape 514"/>
        <p:cNvGrpSpPr/>
        <p:nvPr/>
      </p:nvGrpSpPr>
      <p:grpSpPr>
        <a:xfrm>
          <a:off x="0" y="0"/>
          <a:ext cx="0" cy="0"/>
          <a:chOff x="0" y="0"/>
          <a:chExt cx="0" cy="0"/>
        </a:xfrm>
      </p:grpSpPr>
      <p:sp>
        <p:nvSpPr>
          <p:cNvPr id="515" name="Google Shape;515;p14"/>
          <p:cNvSpPr/>
          <p:nvPr/>
        </p:nvSpPr>
        <p:spPr>
          <a:xfrm>
            <a:off x="6945056" y="675900"/>
            <a:ext cx="1190400" cy="331800"/>
          </a:xfrm>
          <a:prstGeom prst="roundRect">
            <a:avLst>
              <a:gd fmla="val 5173" name="adj"/>
            </a:avLst>
          </a:prstGeom>
          <a:solidFill>
            <a:srgbClr val="FFFFFF"/>
          </a:solidFill>
          <a:ln>
            <a:noFill/>
          </a:ln>
        </p:spPr>
        <p:txBody>
          <a:bodyPr anchorCtr="0" anchor="t" bIns="68575" lIns="68575" spcFirstLastPara="1" rIns="68575" wrap="square" tIns="68575">
            <a:noAutofit/>
          </a:bodyPr>
          <a:lstStyle/>
          <a:p>
            <a:pPr indent="0" lvl="0" marL="0" marR="0" rtl="0" algn="ctr">
              <a:lnSpc>
                <a:spcPct val="100000"/>
              </a:lnSpc>
              <a:spcBef>
                <a:spcPts val="0"/>
              </a:spcBef>
              <a:spcAft>
                <a:spcPts val="0"/>
              </a:spcAft>
              <a:buClr>
                <a:srgbClr val="000000"/>
              </a:buClr>
              <a:buSzPts val="1200"/>
              <a:buFont typeface="Arial"/>
              <a:buNone/>
            </a:pPr>
            <a:r>
              <a:rPr b="0" i="0" lang="en" sz="1100" u="none" cap="none" strike="noStrike">
                <a:solidFill>
                  <a:srgbClr val="000000"/>
                </a:solidFill>
                <a:latin typeface="Arial"/>
                <a:ea typeface="Arial"/>
                <a:cs typeface="Arial"/>
                <a:sym typeface="Arial"/>
              </a:rPr>
              <a:t>Teams User</a:t>
            </a:r>
            <a:endParaRPr b="0" i="0" sz="1100" u="none" cap="none" strike="noStrike">
              <a:solidFill>
                <a:srgbClr val="000000"/>
              </a:solidFill>
              <a:latin typeface="Arial"/>
              <a:ea typeface="Arial"/>
              <a:cs typeface="Arial"/>
              <a:sym typeface="Arial"/>
            </a:endParaRPr>
          </a:p>
        </p:txBody>
      </p:sp>
      <p:pic>
        <p:nvPicPr>
          <p:cNvPr id="516" name="Google Shape;516;p14"/>
          <p:cNvPicPr preferRelativeResize="0"/>
          <p:nvPr/>
        </p:nvPicPr>
        <p:blipFill rotWithShape="1">
          <a:blip r:embed="rId3">
            <a:alphaModFix/>
          </a:blip>
          <a:srcRect b="18328" l="0" r="0" t="16991"/>
          <a:stretch/>
        </p:blipFill>
        <p:spPr>
          <a:xfrm>
            <a:off x="322538" y="2219363"/>
            <a:ext cx="1816763" cy="985331"/>
          </a:xfrm>
          <a:prstGeom prst="rect">
            <a:avLst/>
          </a:prstGeom>
          <a:noFill/>
          <a:ln>
            <a:noFill/>
          </a:ln>
        </p:spPr>
      </p:pic>
      <p:pic>
        <p:nvPicPr>
          <p:cNvPr id="517" name="Google Shape;517;p14"/>
          <p:cNvPicPr preferRelativeResize="0"/>
          <p:nvPr/>
        </p:nvPicPr>
        <p:blipFill rotWithShape="1">
          <a:blip r:embed="rId4">
            <a:alphaModFix/>
          </a:blip>
          <a:srcRect b="18328" l="0" r="0" t="16991"/>
          <a:stretch/>
        </p:blipFill>
        <p:spPr>
          <a:xfrm>
            <a:off x="322538" y="1476413"/>
            <a:ext cx="1816763" cy="985331"/>
          </a:xfrm>
          <a:prstGeom prst="rect">
            <a:avLst/>
          </a:prstGeom>
          <a:noFill/>
          <a:ln>
            <a:noFill/>
          </a:ln>
        </p:spPr>
      </p:pic>
      <p:sp>
        <p:nvSpPr>
          <p:cNvPr id="518" name="Google Shape;518;p14"/>
          <p:cNvSpPr txBox="1"/>
          <p:nvPr/>
        </p:nvSpPr>
        <p:spPr>
          <a:xfrm>
            <a:off x="469219" y="1831003"/>
            <a:ext cx="1417200" cy="477300"/>
          </a:xfrm>
          <a:prstGeom prst="rect">
            <a:avLst/>
          </a:prstGeom>
          <a:noFill/>
          <a:ln>
            <a:noFill/>
          </a:ln>
        </p:spPr>
        <p:txBody>
          <a:bodyPr anchorCtr="0" anchor="t" bIns="68575" lIns="68575" spcFirstLastPara="1" rIns="68575" wrap="square" tIns="68575">
            <a:spAutoFit/>
          </a:bodyPr>
          <a:lstStyle/>
          <a:p>
            <a:pPr indent="0" lvl="0" marL="0" marR="0" rtl="0" algn="ctr">
              <a:lnSpc>
                <a:spcPct val="100000"/>
              </a:lnSpc>
              <a:spcBef>
                <a:spcPts val="0"/>
              </a:spcBef>
              <a:spcAft>
                <a:spcPts val="0"/>
              </a:spcAft>
              <a:buClr>
                <a:srgbClr val="000000"/>
              </a:buClr>
              <a:buSzPts val="1400"/>
              <a:buFont typeface="Arial"/>
              <a:buNone/>
            </a:pPr>
            <a:r>
              <a:rPr b="1" i="0" lang="en" sz="1100" u="none" cap="none" strike="noStrike">
                <a:solidFill>
                  <a:schemeClr val="lt1"/>
                </a:solidFill>
                <a:latin typeface="Arial"/>
                <a:ea typeface="Arial"/>
                <a:cs typeface="Arial"/>
                <a:sym typeface="Arial"/>
              </a:rPr>
              <a:t>B3Networks Phone Exchange 1</a:t>
            </a:r>
            <a:endParaRPr b="1" i="0" sz="1100" u="none" cap="none" strike="noStrike">
              <a:solidFill>
                <a:schemeClr val="lt1"/>
              </a:solidFill>
              <a:latin typeface="Arial"/>
              <a:ea typeface="Arial"/>
              <a:cs typeface="Arial"/>
              <a:sym typeface="Arial"/>
            </a:endParaRPr>
          </a:p>
        </p:txBody>
      </p:sp>
      <p:sp>
        <p:nvSpPr>
          <p:cNvPr id="519" name="Google Shape;519;p14"/>
          <p:cNvSpPr txBox="1"/>
          <p:nvPr/>
        </p:nvSpPr>
        <p:spPr>
          <a:xfrm>
            <a:off x="522394" y="2602425"/>
            <a:ext cx="1417200" cy="477300"/>
          </a:xfrm>
          <a:prstGeom prst="rect">
            <a:avLst/>
          </a:prstGeom>
          <a:noFill/>
          <a:ln>
            <a:noFill/>
          </a:ln>
        </p:spPr>
        <p:txBody>
          <a:bodyPr anchorCtr="0" anchor="t" bIns="68575" lIns="68575" spcFirstLastPara="1" rIns="68575" wrap="square" tIns="68575">
            <a:spAutoFit/>
          </a:bodyPr>
          <a:lstStyle/>
          <a:p>
            <a:pPr indent="0" lvl="0" marL="0" marR="0" rtl="0" algn="ctr">
              <a:lnSpc>
                <a:spcPct val="100000"/>
              </a:lnSpc>
              <a:spcBef>
                <a:spcPts val="0"/>
              </a:spcBef>
              <a:spcAft>
                <a:spcPts val="0"/>
              </a:spcAft>
              <a:buClr>
                <a:srgbClr val="000000"/>
              </a:buClr>
              <a:buSzPts val="1400"/>
              <a:buFont typeface="Arial"/>
              <a:buNone/>
            </a:pPr>
            <a:r>
              <a:rPr b="1" i="0" lang="en" sz="1100" u="none" cap="none" strike="noStrike">
                <a:solidFill>
                  <a:schemeClr val="lt1"/>
                </a:solidFill>
                <a:latin typeface="Arial"/>
                <a:ea typeface="Arial"/>
                <a:cs typeface="Arial"/>
                <a:sym typeface="Arial"/>
              </a:rPr>
              <a:t>B3Networks Phone Exchange 2</a:t>
            </a:r>
            <a:endParaRPr b="1" i="0" sz="1100" u="none" cap="none" strike="noStrike">
              <a:solidFill>
                <a:schemeClr val="lt1"/>
              </a:solidFill>
              <a:latin typeface="Arial"/>
              <a:ea typeface="Arial"/>
              <a:cs typeface="Arial"/>
              <a:sym typeface="Arial"/>
            </a:endParaRPr>
          </a:p>
        </p:txBody>
      </p:sp>
      <p:sp>
        <p:nvSpPr>
          <p:cNvPr id="520" name="Google Shape;520;p14"/>
          <p:cNvSpPr/>
          <p:nvPr/>
        </p:nvSpPr>
        <p:spPr>
          <a:xfrm>
            <a:off x="3418725" y="880800"/>
            <a:ext cx="1897200" cy="1461300"/>
          </a:xfrm>
          <a:prstGeom prst="roundRect">
            <a:avLst>
              <a:gd fmla="val 5173" name="adj"/>
            </a:avLst>
          </a:prstGeom>
          <a:solidFill>
            <a:srgbClr val="FFFFFF"/>
          </a:solidFill>
          <a:ln>
            <a:noFill/>
          </a:ln>
        </p:spPr>
        <p:txBody>
          <a:bodyPr anchorCtr="0" anchor="t" bIns="68575" lIns="68575" spcFirstLastPara="1" rIns="68575" wrap="square" tIns="68575">
            <a:noAutofit/>
          </a:bodyPr>
          <a:lstStyle/>
          <a:p>
            <a:pPr indent="0" lvl="0" marL="0" marR="0" rtl="0" algn="ctr">
              <a:lnSpc>
                <a:spcPct val="100000"/>
              </a:lnSpc>
              <a:spcBef>
                <a:spcPts val="0"/>
              </a:spcBef>
              <a:spcAft>
                <a:spcPts val="0"/>
              </a:spcAft>
              <a:buClr>
                <a:srgbClr val="000000"/>
              </a:buClr>
              <a:buSzPts val="1200"/>
              <a:buFont typeface="Arial"/>
              <a:buNone/>
            </a:pPr>
            <a:r>
              <a:rPr b="0" i="0" lang="en" sz="1100" u="none" cap="none" strike="noStrike">
                <a:solidFill>
                  <a:srgbClr val="000000"/>
                </a:solidFill>
                <a:latin typeface="Arial"/>
                <a:ea typeface="Arial"/>
                <a:cs typeface="Arial"/>
                <a:sym typeface="Arial"/>
              </a:rPr>
              <a:t>Microsoft Certified SBC 1</a:t>
            </a:r>
            <a:endParaRPr b="0" i="0" sz="1100" u="none" cap="none" strike="noStrike">
              <a:solidFill>
                <a:srgbClr val="000000"/>
              </a:solidFill>
              <a:latin typeface="Arial"/>
              <a:ea typeface="Arial"/>
              <a:cs typeface="Arial"/>
              <a:sym typeface="Arial"/>
            </a:endParaRPr>
          </a:p>
        </p:txBody>
      </p:sp>
      <p:sp>
        <p:nvSpPr>
          <p:cNvPr id="521" name="Google Shape;521;p14"/>
          <p:cNvSpPr/>
          <p:nvPr/>
        </p:nvSpPr>
        <p:spPr>
          <a:xfrm>
            <a:off x="6677081" y="1825163"/>
            <a:ext cx="1726500" cy="1296900"/>
          </a:xfrm>
          <a:prstGeom prst="roundRect">
            <a:avLst>
              <a:gd fmla="val 5173" name="adj"/>
            </a:avLst>
          </a:prstGeom>
          <a:solidFill>
            <a:srgbClr val="FFFFFF"/>
          </a:solidFill>
          <a:ln cap="flat" cmpd="sng" w="19050">
            <a:solidFill>
              <a:schemeClr val="dk2"/>
            </a:solidFill>
            <a:prstDash val="solid"/>
            <a:round/>
            <a:headEnd len="sm" w="sm" type="none"/>
            <a:tailEnd len="sm" w="sm" type="none"/>
          </a:ln>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100" u="none" cap="none" strike="noStrike">
              <a:solidFill>
                <a:srgbClr val="000000"/>
              </a:solidFill>
              <a:latin typeface="Arial"/>
              <a:ea typeface="Arial"/>
              <a:cs typeface="Arial"/>
              <a:sym typeface="Arial"/>
            </a:endParaRPr>
          </a:p>
        </p:txBody>
      </p:sp>
      <p:pic>
        <p:nvPicPr>
          <p:cNvPr id="522" name="Google Shape;522;p14"/>
          <p:cNvPicPr preferRelativeResize="0"/>
          <p:nvPr/>
        </p:nvPicPr>
        <p:blipFill rotWithShape="1">
          <a:blip r:embed="rId5">
            <a:alphaModFix/>
          </a:blip>
          <a:srcRect b="0" l="0" r="0" t="0"/>
          <a:stretch/>
        </p:blipFill>
        <p:spPr>
          <a:xfrm>
            <a:off x="6990872" y="1923962"/>
            <a:ext cx="1098843" cy="169746"/>
          </a:xfrm>
          <a:prstGeom prst="rect">
            <a:avLst/>
          </a:prstGeom>
          <a:noFill/>
          <a:ln>
            <a:noFill/>
          </a:ln>
        </p:spPr>
      </p:pic>
      <p:pic>
        <p:nvPicPr>
          <p:cNvPr id="523" name="Google Shape;523;p14"/>
          <p:cNvPicPr preferRelativeResize="0"/>
          <p:nvPr/>
        </p:nvPicPr>
        <p:blipFill rotWithShape="1">
          <a:blip r:embed="rId6">
            <a:alphaModFix/>
          </a:blip>
          <a:srcRect b="0" l="0" r="0" t="0"/>
          <a:stretch/>
        </p:blipFill>
        <p:spPr>
          <a:xfrm>
            <a:off x="7144763" y="2274532"/>
            <a:ext cx="791061" cy="690369"/>
          </a:xfrm>
          <a:prstGeom prst="rect">
            <a:avLst/>
          </a:prstGeom>
          <a:noFill/>
          <a:ln>
            <a:noFill/>
          </a:ln>
        </p:spPr>
      </p:pic>
      <p:sp>
        <p:nvSpPr>
          <p:cNvPr id="524" name="Google Shape;524;p14"/>
          <p:cNvSpPr/>
          <p:nvPr/>
        </p:nvSpPr>
        <p:spPr>
          <a:xfrm>
            <a:off x="3418725" y="2540925"/>
            <a:ext cx="1816800" cy="1461300"/>
          </a:xfrm>
          <a:prstGeom prst="roundRect">
            <a:avLst>
              <a:gd fmla="val 5173" name="adj"/>
            </a:avLst>
          </a:prstGeom>
          <a:solidFill>
            <a:srgbClr val="FFFFFF"/>
          </a:solidFill>
          <a:ln>
            <a:noFill/>
          </a:ln>
        </p:spPr>
        <p:txBody>
          <a:bodyPr anchorCtr="0" anchor="t" bIns="68575" lIns="68575" spcFirstLastPara="1" rIns="68575" wrap="square" tIns="68575">
            <a:noAutofit/>
          </a:bodyPr>
          <a:lstStyle/>
          <a:p>
            <a:pPr indent="0" lvl="0" marL="0" marR="0" rtl="0" algn="ctr">
              <a:lnSpc>
                <a:spcPct val="100000"/>
              </a:lnSpc>
              <a:spcBef>
                <a:spcPts val="0"/>
              </a:spcBef>
              <a:spcAft>
                <a:spcPts val="0"/>
              </a:spcAft>
              <a:buClr>
                <a:srgbClr val="000000"/>
              </a:buClr>
              <a:buSzPts val="1200"/>
              <a:buFont typeface="Arial"/>
              <a:buNone/>
            </a:pPr>
            <a:r>
              <a:rPr b="0" i="0" lang="en" sz="1100" u="none" cap="none" strike="noStrike">
                <a:solidFill>
                  <a:schemeClr val="dk2"/>
                </a:solidFill>
                <a:latin typeface="Arial"/>
                <a:ea typeface="Arial"/>
                <a:cs typeface="Arial"/>
                <a:sym typeface="Arial"/>
              </a:rPr>
              <a:t>Microsoft Certified SBC 2</a:t>
            </a:r>
            <a:endParaRPr b="0" i="0" sz="1100" u="none" cap="none" strike="noStrike">
              <a:solidFill>
                <a:schemeClr val="dk2"/>
              </a:solidFill>
              <a:latin typeface="Arial"/>
              <a:ea typeface="Arial"/>
              <a:cs typeface="Arial"/>
              <a:sym typeface="Arial"/>
            </a:endParaRPr>
          </a:p>
        </p:txBody>
      </p:sp>
      <p:sp>
        <p:nvSpPr>
          <p:cNvPr id="525" name="Google Shape;525;p14"/>
          <p:cNvSpPr/>
          <p:nvPr/>
        </p:nvSpPr>
        <p:spPr>
          <a:xfrm>
            <a:off x="3919540" y="1242972"/>
            <a:ext cx="860400" cy="860400"/>
          </a:xfrm>
          <a:prstGeom prst="ellipse">
            <a:avLst/>
          </a:prstGeom>
          <a:solidFill>
            <a:srgbClr val="D8D8D8"/>
          </a:solidFill>
          <a:ln cap="flat" cmpd="sng" w="28575">
            <a:solidFill>
              <a:srgbClr val="C00000"/>
            </a:solidFill>
            <a:prstDash val="solid"/>
            <a:miter lim="800000"/>
            <a:headEnd len="sm" w="sm" type="none"/>
            <a:tailEnd len="sm" w="sm" type="none"/>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FFFFFF"/>
              </a:solidFill>
              <a:latin typeface="Calibri"/>
              <a:ea typeface="Calibri"/>
              <a:cs typeface="Calibri"/>
              <a:sym typeface="Calibri"/>
            </a:endParaRPr>
          </a:p>
        </p:txBody>
      </p:sp>
      <p:pic>
        <p:nvPicPr>
          <p:cNvPr id="526" name="Google Shape;526;p14"/>
          <p:cNvPicPr preferRelativeResize="0"/>
          <p:nvPr/>
        </p:nvPicPr>
        <p:blipFill rotWithShape="1">
          <a:blip r:embed="rId7">
            <a:alphaModFix/>
          </a:blip>
          <a:srcRect b="20350" l="10342" r="10342" t="0"/>
          <a:stretch/>
        </p:blipFill>
        <p:spPr>
          <a:xfrm flipH="1">
            <a:off x="3990430" y="1350509"/>
            <a:ext cx="708485" cy="474300"/>
          </a:xfrm>
          <a:prstGeom prst="rect">
            <a:avLst/>
          </a:prstGeom>
          <a:noFill/>
          <a:ln>
            <a:noFill/>
          </a:ln>
        </p:spPr>
      </p:pic>
      <p:pic>
        <p:nvPicPr>
          <p:cNvPr descr="Microsoft icon - Free download on Iconfinder" id="527" name="Google Shape;527;p14"/>
          <p:cNvPicPr preferRelativeResize="0"/>
          <p:nvPr/>
        </p:nvPicPr>
        <p:blipFill rotWithShape="1">
          <a:blip r:embed="rId8">
            <a:alphaModFix/>
          </a:blip>
          <a:srcRect b="37040" l="0" r="0" t="37297"/>
          <a:stretch/>
        </p:blipFill>
        <p:spPr>
          <a:xfrm>
            <a:off x="4098788" y="1848842"/>
            <a:ext cx="491767" cy="126189"/>
          </a:xfrm>
          <a:prstGeom prst="rect">
            <a:avLst/>
          </a:prstGeom>
          <a:noFill/>
          <a:ln>
            <a:noFill/>
          </a:ln>
        </p:spPr>
      </p:pic>
      <p:sp>
        <p:nvSpPr>
          <p:cNvPr id="528" name="Google Shape;528;p14"/>
          <p:cNvSpPr/>
          <p:nvPr/>
        </p:nvSpPr>
        <p:spPr>
          <a:xfrm>
            <a:off x="3919540" y="2900322"/>
            <a:ext cx="860400" cy="860400"/>
          </a:xfrm>
          <a:prstGeom prst="ellipse">
            <a:avLst/>
          </a:prstGeom>
          <a:solidFill>
            <a:srgbClr val="D8D8D8"/>
          </a:solidFill>
          <a:ln cap="flat" cmpd="sng" w="28575">
            <a:solidFill>
              <a:srgbClr val="C00000"/>
            </a:solidFill>
            <a:prstDash val="solid"/>
            <a:miter lim="800000"/>
            <a:headEnd len="sm" w="sm" type="none"/>
            <a:tailEnd len="sm" w="sm" type="none"/>
          </a:ln>
        </p:spPr>
        <p:txBody>
          <a:bodyPr anchorCtr="0" anchor="ctr" bIns="34275" lIns="68575" spcFirstLastPara="1" rIns="68575" wrap="square" tIns="34275">
            <a:noAutofit/>
          </a:bodyPr>
          <a:lstStyle/>
          <a:p>
            <a:pPr indent="0" lvl="0" marL="0" marR="0" rtl="0" algn="ctr">
              <a:lnSpc>
                <a:spcPct val="100000"/>
              </a:lnSpc>
              <a:spcBef>
                <a:spcPts val="0"/>
              </a:spcBef>
              <a:spcAft>
                <a:spcPts val="0"/>
              </a:spcAft>
              <a:buClr>
                <a:srgbClr val="000000"/>
              </a:buClr>
              <a:buSzPts val="1400"/>
              <a:buFont typeface="Arial"/>
              <a:buNone/>
            </a:pPr>
            <a:r>
              <a:t/>
            </a:r>
            <a:endParaRPr b="0" i="0" sz="1400" u="none" cap="none" strike="noStrike">
              <a:solidFill>
                <a:srgbClr val="FFFFFF"/>
              </a:solidFill>
              <a:latin typeface="Calibri"/>
              <a:ea typeface="Calibri"/>
              <a:cs typeface="Calibri"/>
              <a:sym typeface="Calibri"/>
            </a:endParaRPr>
          </a:p>
        </p:txBody>
      </p:sp>
      <p:pic>
        <p:nvPicPr>
          <p:cNvPr id="529" name="Google Shape;529;p14"/>
          <p:cNvPicPr preferRelativeResize="0"/>
          <p:nvPr/>
        </p:nvPicPr>
        <p:blipFill rotWithShape="1">
          <a:blip r:embed="rId7">
            <a:alphaModFix/>
          </a:blip>
          <a:srcRect b="20350" l="10342" r="10342" t="0"/>
          <a:stretch/>
        </p:blipFill>
        <p:spPr>
          <a:xfrm flipH="1">
            <a:off x="3990430" y="3007859"/>
            <a:ext cx="708485" cy="474300"/>
          </a:xfrm>
          <a:prstGeom prst="rect">
            <a:avLst/>
          </a:prstGeom>
          <a:noFill/>
          <a:ln>
            <a:noFill/>
          </a:ln>
        </p:spPr>
      </p:pic>
      <p:pic>
        <p:nvPicPr>
          <p:cNvPr descr="Microsoft icon - Free download on Iconfinder" id="530" name="Google Shape;530;p14"/>
          <p:cNvPicPr preferRelativeResize="0"/>
          <p:nvPr/>
        </p:nvPicPr>
        <p:blipFill rotWithShape="1">
          <a:blip r:embed="rId8">
            <a:alphaModFix/>
          </a:blip>
          <a:srcRect b="37040" l="0" r="0" t="37297"/>
          <a:stretch/>
        </p:blipFill>
        <p:spPr>
          <a:xfrm>
            <a:off x="4098788" y="3506191"/>
            <a:ext cx="491767" cy="126189"/>
          </a:xfrm>
          <a:prstGeom prst="rect">
            <a:avLst/>
          </a:prstGeom>
          <a:noFill/>
          <a:ln>
            <a:noFill/>
          </a:ln>
        </p:spPr>
      </p:pic>
      <p:pic>
        <p:nvPicPr>
          <p:cNvPr id="531" name="Google Shape;531;p14"/>
          <p:cNvPicPr preferRelativeResize="0"/>
          <p:nvPr/>
        </p:nvPicPr>
        <p:blipFill rotWithShape="1">
          <a:blip r:embed="rId9">
            <a:alphaModFix/>
          </a:blip>
          <a:srcRect b="15075" l="3911" r="4913" t="18741"/>
          <a:stretch/>
        </p:blipFill>
        <p:spPr>
          <a:xfrm>
            <a:off x="6831769" y="932044"/>
            <a:ext cx="1417052" cy="800551"/>
          </a:xfrm>
          <a:prstGeom prst="rect">
            <a:avLst/>
          </a:prstGeom>
          <a:noFill/>
          <a:ln>
            <a:noFill/>
          </a:ln>
        </p:spPr>
      </p:pic>
      <p:cxnSp>
        <p:nvCxnSpPr>
          <p:cNvPr id="532" name="Google Shape;532;p14"/>
          <p:cNvCxnSpPr>
            <a:stCxn id="525" idx="6"/>
            <a:endCxn id="521" idx="1"/>
          </p:cNvCxnSpPr>
          <p:nvPr/>
        </p:nvCxnSpPr>
        <p:spPr>
          <a:xfrm>
            <a:off x="4779940" y="1673172"/>
            <a:ext cx="1897200" cy="800400"/>
          </a:xfrm>
          <a:prstGeom prst="bentConnector3">
            <a:avLst>
              <a:gd fmla="val 49998" name="adj1"/>
            </a:avLst>
          </a:prstGeom>
          <a:noFill/>
          <a:ln cap="flat" cmpd="sng" w="9525">
            <a:solidFill>
              <a:schemeClr val="dk2"/>
            </a:solidFill>
            <a:prstDash val="solid"/>
            <a:round/>
            <a:headEnd len="sm" w="sm" type="none"/>
            <a:tailEnd len="sm" w="sm" type="none"/>
          </a:ln>
        </p:spPr>
      </p:cxnSp>
      <p:cxnSp>
        <p:nvCxnSpPr>
          <p:cNvPr id="533" name="Google Shape;533;p14"/>
          <p:cNvCxnSpPr>
            <a:stCxn id="528" idx="6"/>
            <a:endCxn id="521" idx="1"/>
          </p:cNvCxnSpPr>
          <p:nvPr/>
        </p:nvCxnSpPr>
        <p:spPr>
          <a:xfrm flipH="1" rot="10800000">
            <a:off x="4779940" y="2473722"/>
            <a:ext cx="1897200" cy="856800"/>
          </a:xfrm>
          <a:prstGeom prst="bentConnector3">
            <a:avLst>
              <a:gd fmla="val 49998" name="adj1"/>
            </a:avLst>
          </a:prstGeom>
          <a:noFill/>
          <a:ln cap="flat" cmpd="sng" w="9525">
            <a:solidFill>
              <a:schemeClr val="dk2"/>
            </a:solidFill>
            <a:prstDash val="solid"/>
            <a:round/>
            <a:headEnd len="sm" w="sm" type="none"/>
            <a:tailEnd len="sm" w="sm" type="none"/>
          </a:ln>
        </p:spPr>
      </p:cxnSp>
      <p:cxnSp>
        <p:nvCxnSpPr>
          <p:cNvPr id="534" name="Google Shape;534;p14"/>
          <p:cNvCxnSpPr>
            <a:stCxn id="521" idx="0"/>
            <a:endCxn id="531" idx="2"/>
          </p:cNvCxnSpPr>
          <p:nvPr/>
        </p:nvCxnSpPr>
        <p:spPr>
          <a:xfrm rot="-5400000">
            <a:off x="7494281" y="1778513"/>
            <a:ext cx="92700" cy="600"/>
          </a:xfrm>
          <a:prstGeom prst="bentConnector3">
            <a:avLst>
              <a:gd fmla="val 50050" name="adj1"/>
            </a:avLst>
          </a:prstGeom>
          <a:noFill/>
          <a:ln cap="flat" cmpd="sng" w="9525">
            <a:solidFill>
              <a:schemeClr val="dk2"/>
            </a:solidFill>
            <a:prstDash val="solid"/>
            <a:round/>
            <a:headEnd len="sm" w="sm" type="none"/>
            <a:tailEnd len="sm" w="sm" type="none"/>
          </a:ln>
        </p:spPr>
      </p:cxnSp>
      <p:sp>
        <p:nvSpPr>
          <p:cNvPr id="535" name="Google Shape;535;p14"/>
          <p:cNvSpPr/>
          <p:nvPr/>
        </p:nvSpPr>
        <p:spPr>
          <a:xfrm>
            <a:off x="6763144" y="3145725"/>
            <a:ext cx="1554300" cy="499200"/>
          </a:xfrm>
          <a:prstGeom prst="roundRect">
            <a:avLst>
              <a:gd fmla="val 5173" name="adj"/>
            </a:avLst>
          </a:prstGeom>
          <a:solidFill>
            <a:srgbClr val="FFFFFF"/>
          </a:solidFill>
          <a:ln>
            <a:noFill/>
          </a:ln>
        </p:spPr>
        <p:txBody>
          <a:bodyPr anchorCtr="0" anchor="t" bIns="68575" lIns="68575" spcFirstLastPara="1" rIns="68575" wrap="square" tIns="68575">
            <a:noAutofit/>
          </a:bodyPr>
          <a:lstStyle/>
          <a:p>
            <a:pPr indent="0" lvl="0" marL="0" marR="0" rtl="0" algn="ctr">
              <a:lnSpc>
                <a:spcPct val="100000"/>
              </a:lnSpc>
              <a:spcBef>
                <a:spcPts val="0"/>
              </a:spcBef>
              <a:spcAft>
                <a:spcPts val="0"/>
              </a:spcAft>
              <a:buClr>
                <a:srgbClr val="000000"/>
              </a:buClr>
              <a:buSzPts val="1200"/>
              <a:buFont typeface="Arial"/>
              <a:buNone/>
            </a:pPr>
            <a:r>
              <a:rPr b="0" i="0" lang="en" sz="1100" u="none" cap="none" strike="noStrike">
                <a:solidFill>
                  <a:srgbClr val="000000"/>
                </a:solidFill>
                <a:latin typeface="Arial"/>
                <a:ea typeface="Arial"/>
                <a:cs typeface="Arial"/>
                <a:sym typeface="Arial"/>
              </a:rPr>
              <a:t>Customer’s Teams Setup Tenant Location</a:t>
            </a:r>
            <a:endParaRPr b="0" i="0" sz="1100" u="none" cap="none" strike="noStrike">
              <a:solidFill>
                <a:srgbClr val="000000"/>
              </a:solidFill>
              <a:latin typeface="Arial"/>
              <a:ea typeface="Arial"/>
              <a:cs typeface="Arial"/>
              <a:sym typeface="Arial"/>
            </a:endParaRPr>
          </a:p>
        </p:txBody>
      </p:sp>
      <p:sp>
        <p:nvSpPr>
          <p:cNvPr id="536" name="Google Shape;536;p14"/>
          <p:cNvSpPr txBox="1"/>
          <p:nvPr/>
        </p:nvSpPr>
        <p:spPr>
          <a:xfrm>
            <a:off x="5923444" y="1999256"/>
            <a:ext cx="631500" cy="461700"/>
          </a:xfrm>
          <a:prstGeom prst="rect">
            <a:avLst/>
          </a:prstGeom>
          <a:noFill/>
          <a:ln>
            <a:noFill/>
          </a:ln>
        </p:spPr>
        <p:txBody>
          <a:bodyPr anchorCtr="0" anchor="ctr" bIns="68575" lIns="68575" spcFirstLastPara="1" rIns="68575" wrap="square" tIns="68575">
            <a:noAutofit/>
          </a:bodyPr>
          <a:lstStyle/>
          <a:p>
            <a:pPr indent="0" lvl="0" marL="0" marR="0" rtl="0" algn="ctr">
              <a:lnSpc>
                <a:spcPct val="100000"/>
              </a:lnSpc>
              <a:spcBef>
                <a:spcPts val="0"/>
              </a:spcBef>
              <a:spcAft>
                <a:spcPts val="0"/>
              </a:spcAft>
              <a:buClr>
                <a:srgbClr val="000000"/>
              </a:buClr>
              <a:buSzPts val="1100"/>
              <a:buFont typeface="Arial"/>
              <a:buNone/>
            </a:pPr>
            <a:r>
              <a:rPr b="0" i="0" lang="en" sz="1100" u="none" cap="none" strike="noStrike">
                <a:solidFill>
                  <a:srgbClr val="000000"/>
                </a:solidFill>
                <a:highlight>
                  <a:schemeClr val="lt1"/>
                </a:highlight>
                <a:latin typeface="Calibri"/>
                <a:ea typeface="Calibri"/>
                <a:cs typeface="Calibri"/>
                <a:sym typeface="Calibri"/>
              </a:rPr>
              <a:t>                </a:t>
            </a:r>
            <a:r>
              <a:rPr b="0" i="0" lang="en" sz="1100" u="none" cap="none" strike="noStrike">
                <a:solidFill>
                  <a:srgbClr val="000000"/>
                </a:solidFill>
                <a:highlight>
                  <a:schemeClr val="lt1"/>
                </a:highlight>
                <a:latin typeface="Arial"/>
                <a:ea typeface="Arial"/>
                <a:cs typeface="Arial"/>
                <a:sym typeface="Arial"/>
              </a:rPr>
              <a:t>Internet</a:t>
            </a:r>
            <a:endParaRPr b="0" i="0" sz="1100" u="none" cap="none" strike="noStrike">
              <a:solidFill>
                <a:srgbClr val="000000"/>
              </a:solidFill>
              <a:highlight>
                <a:schemeClr val="lt1"/>
              </a:highlight>
              <a:latin typeface="Arial"/>
              <a:ea typeface="Arial"/>
              <a:cs typeface="Arial"/>
              <a:sym typeface="Arial"/>
            </a:endParaRPr>
          </a:p>
        </p:txBody>
      </p:sp>
      <p:cxnSp>
        <p:nvCxnSpPr>
          <p:cNvPr id="537" name="Google Shape;537;p14"/>
          <p:cNvCxnSpPr>
            <a:stCxn id="525" idx="2"/>
            <a:endCxn id="538" idx="0"/>
          </p:cNvCxnSpPr>
          <p:nvPr/>
        </p:nvCxnSpPr>
        <p:spPr>
          <a:xfrm flipH="1">
            <a:off x="2572840" y="1673172"/>
            <a:ext cx="1346700" cy="168000"/>
          </a:xfrm>
          <a:prstGeom prst="bentConnector2">
            <a:avLst/>
          </a:prstGeom>
          <a:noFill/>
          <a:ln cap="flat" cmpd="sng" w="9525">
            <a:solidFill>
              <a:schemeClr val="dk2"/>
            </a:solidFill>
            <a:prstDash val="solid"/>
            <a:round/>
            <a:headEnd len="sm" w="sm" type="none"/>
            <a:tailEnd len="sm" w="sm" type="none"/>
          </a:ln>
        </p:spPr>
      </p:cxnSp>
      <p:cxnSp>
        <p:nvCxnSpPr>
          <p:cNvPr id="539" name="Google Shape;539;p14"/>
          <p:cNvCxnSpPr>
            <a:stCxn id="538" idx="2"/>
            <a:endCxn id="528" idx="2"/>
          </p:cNvCxnSpPr>
          <p:nvPr/>
        </p:nvCxnSpPr>
        <p:spPr>
          <a:xfrm flipH="1" rot="-5400000">
            <a:off x="2994299" y="2405093"/>
            <a:ext cx="504000" cy="1346700"/>
          </a:xfrm>
          <a:prstGeom prst="bentConnector2">
            <a:avLst/>
          </a:prstGeom>
          <a:noFill/>
          <a:ln cap="flat" cmpd="sng" w="9525">
            <a:solidFill>
              <a:schemeClr val="dk2"/>
            </a:solidFill>
            <a:prstDash val="solid"/>
            <a:round/>
            <a:headEnd len="sm" w="sm" type="none"/>
            <a:tailEnd len="sm" w="sm" type="none"/>
          </a:ln>
        </p:spPr>
      </p:cxnSp>
      <p:grpSp>
        <p:nvGrpSpPr>
          <p:cNvPr id="540" name="Google Shape;540;p14"/>
          <p:cNvGrpSpPr/>
          <p:nvPr/>
        </p:nvGrpSpPr>
        <p:grpSpPr>
          <a:xfrm>
            <a:off x="1683182" y="1841112"/>
            <a:ext cx="1816812" cy="985331"/>
            <a:chOff x="2020950" y="3555875"/>
            <a:chExt cx="2073750" cy="1313775"/>
          </a:xfrm>
        </p:grpSpPr>
        <p:pic>
          <p:nvPicPr>
            <p:cNvPr id="538" name="Google Shape;538;p14"/>
            <p:cNvPicPr preferRelativeResize="0"/>
            <p:nvPr/>
          </p:nvPicPr>
          <p:blipFill rotWithShape="1">
            <a:blip r:embed="rId10">
              <a:alphaModFix/>
            </a:blip>
            <a:srcRect b="18328" l="0" r="0" t="16991"/>
            <a:stretch/>
          </p:blipFill>
          <p:spPr>
            <a:xfrm>
              <a:off x="2020950" y="3555875"/>
              <a:ext cx="2031200" cy="1313775"/>
            </a:xfrm>
            <a:prstGeom prst="rect">
              <a:avLst/>
            </a:prstGeom>
            <a:noFill/>
            <a:ln>
              <a:noFill/>
            </a:ln>
          </p:spPr>
        </p:pic>
        <p:sp>
          <p:nvSpPr>
            <p:cNvPr id="541" name="Google Shape;541;p14"/>
            <p:cNvSpPr txBox="1"/>
            <p:nvPr/>
          </p:nvSpPr>
          <p:spPr>
            <a:xfrm>
              <a:off x="2022300" y="4003538"/>
              <a:ext cx="2072400" cy="636300"/>
            </a:xfrm>
            <a:prstGeom prst="rect">
              <a:avLst/>
            </a:prstGeom>
            <a:noFill/>
            <a:ln>
              <a:noFill/>
            </a:ln>
          </p:spPr>
          <p:txBody>
            <a:bodyPr anchorCtr="0" anchor="t" bIns="68575" lIns="68575" spcFirstLastPara="1" rIns="68575" wrap="square" tIns="68575">
              <a:spAutoFit/>
            </a:bodyPr>
            <a:lstStyle/>
            <a:p>
              <a:pPr indent="0" lvl="0" marL="0" marR="0" rtl="0" algn="ctr">
                <a:lnSpc>
                  <a:spcPct val="100000"/>
                </a:lnSpc>
                <a:spcBef>
                  <a:spcPts val="0"/>
                </a:spcBef>
                <a:spcAft>
                  <a:spcPts val="0"/>
                </a:spcAft>
                <a:buClr>
                  <a:srgbClr val="000000"/>
                </a:buClr>
                <a:buSzPts val="1400"/>
                <a:buFont typeface="Arial"/>
                <a:buNone/>
              </a:pPr>
              <a:r>
                <a:rPr b="1" i="0" lang="en" sz="1100" u="none" cap="none" strike="noStrike">
                  <a:solidFill>
                    <a:schemeClr val="lt1"/>
                  </a:solidFill>
                  <a:latin typeface="Arial"/>
                  <a:ea typeface="Arial"/>
                  <a:cs typeface="Arial"/>
                  <a:sym typeface="Arial"/>
                </a:rPr>
                <a:t>B3networks / E1</a:t>
              </a:r>
              <a:endParaRPr b="1" i="0" sz="1100" u="none" cap="none" strike="noStrike">
                <a:solidFill>
                  <a:schemeClr val="lt1"/>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900"/>
                <a:buFont typeface="Arial"/>
                <a:buNone/>
              </a:pPr>
              <a:r>
                <a:rPr b="1" i="0" lang="en" sz="1100" u="none" cap="none" strike="noStrike">
                  <a:solidFill>
                    <a:schemeClr val="lt1"/>
                  </a:solidFill>
                  <a:latin typeface="Arial"/>
                  <a:ea typeface="Arial"/>
                  <a:cs typeface="Arial"/>
                  <a:sym typeface="Arial"/>
                </a:rPr>
                <a:t>High Availability Setup</a:t>
              </a:r>
              <a:endParaRPr b="1" i="0" sz="1100" u="none" cap="none" strike="noStrike">
                <a:solidFill>
                  <a:schemeClr val="lt1"/>
                </a:solidFill>
                <a:latin typeface="Arial"/>
                <a:ea typeface="Arial"/>
                <a:cs typeface="Arial"/>
                <a:sym typeface="Arial"/>
              </a:endParaRPr>
            </a:p>
          </p:txBody>
        </p:sp>
      </p:grpSp>
      <p:sp>
        <p:nvSpPr>
          <p:cNvPr id="542" name="Google Shape;542;p14"/>
          <p:cNvSpPr txBox="1"/>
          <p:nvPr/>
        </p:nvSpPr>
        <p:spPr>
          <a:xfrm>
            <a:off x="2577863" y="1508213"/>
            <a:ext cx="1190400" cy="307800"/>
          </a:xfrm>
          <a:prstGeom prst="rect">
            <a:avLst/>
          </a:prstGeom>
          <a:noFill/>
          <a:ln>
            <a:noFill/>
          </a:ln>
        </p:spPr>
        <p:txBody>
          <a:bodyPr anchorCtr="0" anchor="t" bIns="68575" lIns="68575" spcFirstLastPara="1" rIns="68575" wrap="square" tIns="68575">
            <a:spAutoFit/>
          </a:bodyPr>
          <a:lstStyle/>
          <a:p>
            <a:pPr indent="0" lvl="0" marL="0" marR="0" rtl="0" algn="ctr">
              <a:lnSpc>
                <a:spcPct val="100000"/>
              </a:lnSpc>
              <a:spcBef>
                <a:spcPts val="0"/>
              </a:spcBef>
              <a:spcAft>
                <a:spcPts val="0"/>
              </a:spcAft>
              <a:buClr>
                <a:srgbClr val="000000"/>
              </a:buClr>
              <a:buSzPts val="1100"/>
              <a:buFont typeface="Arial"/>
              <a:buNone/>
            </a:pPr>
            <a:r>
              <a:rPr b="0" i="0" lang="en" sz="1100" u="none" cap="none" strike="noStrike">
                <a:solidFill>
                  <a:srgbClr val="000000"/>
                </a:solidFill>
                <a:highlight>
                  <a:schemeClr val="lt1"/>
                </a:highlight>
                <a:latin typeface="Arial"/>
                <a:ea typeface="Arial"/>
                <a:cs typeface="Arial"/>
                <a:sym typeface="Arial"/>
              </a:rPr>
              <a:t>Leased Lines 1</a:t>
            </a:r>
            <a:endParaRPr b="0" i="0" sz="1100" u="none" cap="none" strike="noStrike">
              <a:solidFill>
                <a:srgbClr val="000000"/>
              </a:solidFill>
              <a:highlight>
                <a:schemeClr val="lt1"/>
              </a:highlight>
              <a:latin typeface="Arial"/>
              <a:ea typeface="Arial"/>
              <a:cs typeface="Arial"/>
              <a:sym typeface="Arial"/>
            </a:endParaRPr>
          </a:p>
        </p:txBody>
      </p:sp>
      <p:sp>
        <p:nvSpPr>
          <p:cNvPr id="543" name="Google Shape;543;p14"/>
          <p:cNvSpPr txBox="1"/>
          <p:nvPr/>
        </p:nvSpPr>
        <p:spPr>
          <a:xfrm>
            <a:off x="2578293" y="3170419"/>
            <a:ext cx="1190400" cy="307800"/>
          </a:xfrm>
          <a:prstGeom prst="rect">
            <a:avLst/>
          </a:prstGeom>
          <a:noFill/>
          <a:ln>
            <a:noFill/>
          </a:ln>
        </p:spPr>
        <p:txBody>
          <a:bodyPr anchorCtr="0" anchor="t" bIns="68575" lIns="68575" spcFirstLastPara="1" rIns="68575" wrap="square" tIns="68575">
            <a:spAutoFit/>
          </a:bodyPr>
          <a:lstStyle/>
          <a:p>
            <a:pPr indent="0" lvl="0" marL="0" marR="0" rtl="0" algn="ctr">
              <a:lnSpc>
                <a:spcPct val="100000"/>
              </a:lnSpc>
              <a:spcBef>
                <a:spcPts val="0"/>
              </a:spcBef>
              <a:spcAft>
                <a:spcPts val="0"/>
              </a:spcAft>
              <a:buClr>
                <a:srgbClr val="000000"/>
              </a:buClr>
              <a:buSzPts val="1100"/>
              <a:buFont typeface="Arial"/>
              <a:buNone/>
            </a:pPr>
            <a:r>
              <a:rPr b="0" i="0" lang="en" sz="1100" u="none" cap="none" strike="noStrike">
                <a:solidFill>
                  <a:srgbClr val="000000"/>
                </a:solidFill>
                <a:highlight>
                  <a:schemeClr val="lt1"/>
                </a:highlight>
                <a:latin typeface="Arial"/>
                <a:ea typeface="Arial"/>
                <a:cs typeface="Arial"/>
                <a:sym typeface="Arial"/>
              </a:rPr>
              <a:t>Leased Lines 2</a:t>
            </a:r>
            <a:endParaRPr b="0" i="0" sz="1100" u="none" cap="none" strike="noStrike">
              <a:solidFill>
                <a:srgbClr val="000000"/>
              </a:solidFill>
              <a:highlight>
                <a:schemeClr val="lt1"/>
              </a:highlight>
              <a:latin typeface="Arial"/>
              <a:ea typeface="Arial"/>
              <a:cs typeface="Arial"/>
              <a:sym typeface="Arial"/>
            </a:endParaRPr>
          </a:p>
        </p:txBody>
      </p:sp>
      <p:graphicFrame>
        <p:nvGraphicFramePr>
          <p:cNvPr id="544" name="Google Shape;544;p14"/>
          <p:cNvGraphicFramePr/>
          <p:nvPr/>
        </p:nvGraphicFramePr>
        <p:xfrm>
          <a:off x="2064891" y="3921169"/>
          <a:ext cx="3000000" cy="3000000"/>
        </p:xfrm>
        <a:graphic>
          <a:graphicData uri="http://schemas.openxmlformats.org/drawingml/2006/table">
            <a:tbl>
              <a:tblPr>
                <a:solidFill>
                  <a:srgbClr val="FFFFFF"/>
                </a:solidFill>
                <a:tableStyleId>{A1022A58-B7E3-4842-8343-9E0A1E128C12}</a:tableStyleId>
              </a:tblPr>
              <a:tblGrid>
                <a:gridCol w="1455975"/>
                <a:gridCol w="3103575"/>
              </a:tblGrid>
              <a:tr h="257225">
                <a:tc gridSpan="2">
                  <a:txBody>
                    <a:bodyPr/>
                    <a:lstStyle/>
                    <a:p>
                      <a:pPr indent="0" lvl="0" marL="0" marR="0" rtl="0" algn="ctr">
                        <a:lnSpc>
                          <a:spcPct val="150000"/>
                        </a:lnSpc>
                        <a:spcBef>
                          <a:spcPts val="0"/>
                        </a:spcBef>
                        <a:spcAft>
                          <a:spcPts val="0"/>
                        </a:spcAft>
                        <a:buClr>
                          <a:srgbClr val="000000"/>
                        </a:buClr>
                        <a:buSzPts val="900"/>
                        <a:buFont typeface="Arial"/>
                        <a:buNone/>
                      </a:pPr>
                      <a:r>
                        <a:rPr b="1" lang="en" sz="1000" u="none" cap="none" strike="noStrike">
                          <a:solidFill>
                            <a:schemeClr val="dk2"/>
                          </a:solidFill>
                          <a:latin typeface="Calibri"/>
                          <a:ea typeface="Calibri"/>
                          <a:cs typeface="Calibri"/>
                          <a:sym typeface="Calibri"/>
                        </a:rPr>
                        <a:t>Microsoft Teams Firewall and Bandwidth Requirements</a:t>
                      </a:r>
                      <a:endParaRPr b="1" sz="1000" u="none" cap="none" strike="noStrike">
                        <a:solidFill>
                          <a:schemeClr val="dk2"/>
                        </a:solidFill>
                        <a:latin typeface="Calibri"/>
                        <a:ea typeface="Calibri"/>
                        <a:cs typeface="Calibri"/>
                        <a:sym typeface="Calibri"/>
                      </a:endParaRPr>
                    </a:p>
                  </a:txBody>
                  <a:tcPr marT="27000" marB="27000" marR="27000" marL="27000" anchor="ctr">
                    <a:lnL cap="flat" cmpd="sng" w="9525">
                      <a:solidFill>
                        <a:srgbClr val="888888"/>
                      </a:solidFill>
                      <a:prstDash val="solid"/>
                      <a:round/>
                      <a:headEnd len="sm" w="sm" type="none"/>
                      <a:tailEnd len="sm" w="sm" type="none"/>
                    </a:lnL>
                    <a:lnR cap="flat" cmpd="sng" w="9525">
                      <a:solidFill>
                        <a:srgbClr val="888888"/>
                      </a:solidFill>
                      <a:prstDash val="solid"/>
                      <a:round/>
                      <a:headEnd len="sm" w="sm" type="none"/>
                      <a:tailEnd len="sm" w="sm" type="none"/>
                    </a:lnR>
                    <a:lnT cap="flat" cmpd="sng" w="9525">
                      <a:solidFill>
                        <a:srgbClr val="888888"/>
                      </a:solidFill>
                      <a:prstDash val="solid"/>
                      <a:round/>
                      <a:headEnd len="sm" w="sm" type="none"/>
                      <a:tailEnd len="sm" w="sm" type="none"/>
                    </a:lnT>
                    <a:lnB cap="flat" cmpd="sng" w="9525">
                      <a:solidFill>
                        <a:srgbClr val="888888"/>
                      </a:solidFill>
                      <a:prstDash val="solid"/>
                      <a:round/>
                      <a:headEnd len="sm" w="sm" type="none"/>
                      <a:tailEnd len="sm" w="sm" type="none"/>
                    </a:lnB>
                    <a:solidFill>
                      <a:srgbClr val="B4A7D6"/>
                    </a:solidFill>
                  </a:tcPr>
                </a:tc>
                <a:tc hMerge="1"/>
              </a:tr>
              <a:tr h="257225">
                <a:tc>
                  <a:txBody>
                    <a:bodyPr/>
                    <a:lstStyle/>
                    <a:p>
                      <a:pPr indent="0" lvl="0" marL="0" marR="0" rtl="0" algn="l">
                        <a:lnSpc>
                          <a:spcPct val="150000"/>
                        </a:lnSpc>
                        <a:spcBef>
                          <a:spcPts val="0"/>
                        </a:spcBef>
                        <a:spcAft>
                          <a:spcPts val="0"/>
                        </a:spcAft>
                        <a:buClr>
                          <a:srgbClr val="000000"/>
                        </a:buClr>
                        <a:buSzPts val="900"/>
                        <a:buFont typeface="Arial"/>
                        <a:buNone/>
                      </a:pPr>
                      <a:r>
                        <a:rPr lang="en" sz="1000" u="none" cap="none" strike="noStrike">
                          <a:solidFill>
                            <a:schemeClr val="dk2"/>
                          </a:solidFill>
                          <a:latin typeface="Calibri"/>
                          <a:ea typeface="Calibri"/>
                          <a:cs typeface="Calibri"/>
                          <a:sym typeface="Calibri"/>
                        </a:rPr>
                        <a:t>Ports</a:t>
                      </a:r>
                      <a:endParaRPr sz="1000" u="none" cap="none" strike="noStrike">
                        <a:solidFill>
                          <a:schemeClr val="dk2"/>
                        </a:solidFill>
                        <a:latin typeface="Calibri"/>
                        <a:ea typeface="Calibri"/>
                        <a:cs typeface="Calibri"/>
                        <a:sym typeface="Calibri"/>
                      </a:endParaRPr>
                    </a:p>
                  </a:txBody>
                  <a:tcPr marT="27000" marB="27000" marR="27000" marL="27000" anchor="ctr">
                    <a:lnL cap="flat" cmpd="sng" w="9525">
                      <a:solidFill>
                        <a:srgbClr val="888888"/>
                      </a:solidFill>
                      <a:prstDash val="solid"/>
                      <a:round/>
                      <a:headEnd len="sm" w="sm" type="none"/>
                      <a:tailEnd len="sm" w="sm" type="none"/>
                    </a:lnL>
                    <a:lnR cap="flat" cmpd="sng" w="9525">
                      <a:solidFill>
                        <a:srgbClr val="888888"/>
                      </a:solidFill>
                      <a:prstDash val="solid"/>
                      <a:round/>
                      <a:headEnd len="sm" w="sm" type="none"/>
                      <a:tailEnd len="sm" w="sm" type="none"/>
                    </a:lnR>
                    <a:lnT cap="flat" cmpd="sng" w="9525">
                      <a:solidFill>
                        <a:srgbClr val="888888"/>
                      </a:solidFill>
                      <a:prstDash val="solid"/>
                      <a:round/>
                      <a:headEnd len="sm" w="sm" type="none"/>
                      <a:tailEnd len="sm" w="sm" type="none"/>
                    </a:lnT>
                    <a:lnB cap="flat" cmpd="sng" w="9525">
                      <a:solidFill>
                        <a:srgbClr val="888888"/>
                      </a:solidFill>
                      <a:prstDash val="solid"/>
                      <a:round/>
                      <a:headEnd len="sm" w="sm" type="none"/>
                      <a:tailEnd len="sm" w="sm" type="none"/>
                    </a:lnB>
                  </a:tcPr>
                </a:tc>
                <a:tc>
                  <a:txBody>
                    <a:bodyPr/>
                    <a:lstStyle/>
                    <a:p>
                      <a:pPr indent="0" lvl="0" marL="0" marR="0" rtl="0" algn="l">
                        <a:lnSpc>
                          <a:spcPct val="150000"/>
                        </a:lnSpc>
                        <a:spcBef>
                          <a:spcPts val="0"/>
                        </a:spcBef>
                        <a:spcAft>
                          <a:spcPts val="0"/>
                        </a:spcAft>
                        <a:buClr>
                          <a:srgbClr val="000000"/>
                        </a:buClr>
                        <a:buSzPts val="900"/>
                        <a:buFont typeface="Arial"/>
                        <a:buNone/>
                      </a:pPr>
                      <a:r>
                        <a:rPr lang="en" sz="1000" u="none" cap="none" strike="noStrike">
                          <a:solidFill>
                            <a:schemeClr val="dk2"/>
                          </a:solidFill>
                          <a:latin typeface="Calibri"/>
                          <a:ea typeface="Calibri"/>
                          <a:cs typeface="Calibri"/>
                          <a:sym typeface="Calibri"/>
                        </a:rPr>
                        <a:t>UDP ports 3478 through 3481</a:t>
                      </a:r>
                      <a:endParaRPr sz="1000" u="none" cap="none" strike="noStrike">
                        <a:solidFill>
                          <a:schemeClr val="dk2"/>
                        </a:solidFill>
                        <a:latin typeface="Calibri"/>
                        <a:ea typeface="Calibri"/>
                        <a:cs typeface="Calibri"/>
                        <a:sym typeface="Calibri"/>
                      </a:endParaRPr>
                    </a:p>
                  </a:txBody>
                  <a:tcPr marT="27000" marB="27000" marR="27000" marL="27000" anchor="ctr">
                    <a:lnL cap="flat" cmpd="sng" w="9525">
                      <a:solidFill>
                        <a:srgbClr val="888888"/>
                      </a:solidFill>
                      <a:prstDash val="solid"/>
                      <a:round/>
                      <a:headEnd len="sm" w="sm" type="none"/>
                      <a:tailEnd len="sm" w="sm" type="none"/>
                    </a:lnL>
                    <a:lnR cap="flat" cmpd="sng" w="9525">
                      <a:solidFill>
                        <a:srgbClr val="888888"/>
                      </a:solidFill>
                      <a:prstDash val="solid"/>
                      <a:round/>
                      <a:headEnd len="sm" w="sm" type="none"/>
                      <a:tailEnd len="sm" w="sm" type="none"/>
                    </a:lnR>
                    <a:lnT cap="flat" cmpd="sng" w="9525">
                      <a:solidFill>
                        <a:srgbClr val="888888"/>
                      </a:solidFill>
                      <a:prstDash val="solid"/>
                      <a:round/>
                      <a:headEnd len="sm" w="sm" type="none"/>
                      <a:tailEnd len="sm" w="sm" type="none"/>
                    </a:lnT>
                    <a:lnB cap="flat" cmpd="sng" w="9525">
                      <a:solidFill>
                        <a:srgbClr val="888888"/>
                      </a:solidFill>
                      <a:prstDash val="solid"/>
                      <a:round/>
                      <a:headEnd len="sm" w="sm" type="none"/>
                      <a:tailEnd len="sm" w="sm" type="none"/>
                    </a:lnB>
                  </a:tcPr>
                </a:tc>
              </a:tr>
              <a:tr h="257225">
                <a:tc>
                  <a:txBody>
                    <a:bodyPr/>
                    <a:lstStyle/>
                    <a:p>
                      <a:pPr indent="0" lvl="0" marL="0" marR="0" rtl="0" algn="l">
                        <a:lnSpc>
                          <a:spcPct val="150000"/>
                        </a:lnSpc>
                        <a:spcBef>
                          <a:spcPts val="0"/>
                        </a:spcBef>
                        <a:spcAft>
                          <a:spcPts val="0"/>
                        </a:spcAft>
                        <a:buClr>
                          <a:srgbClr val="000000"/>
                        </a:buClr>
                        <a:buSzPts val="900"/>
                        <a:buFont typeface="Arial"/>
                        <a:buNone/>
                      </a:pPr>
                      <a:r>
                        <a:rPr lang="en" sz="1000" u="none" cap="none" strike="noStrike">
                          <a:solidFill>
                            <a:schemeClr val="dk2"/>
                          </a:solidFill>
                          <a:uFill>
                            <a:noFill/>
                          </a:uFill>
                          <a:latin typeface="Calibri"/>
                          <a:ea typeface="Calibri"/>
                          <a:cs typeface="Calibri"/>
                          <a:sym typeface="Calibri"/>
                          <a:hlinkClick r:id="rId11">
                            <a:extLst>
                              <a:ext uri="{A12FA001-AC4F-418D-AE19-62706E023703}">
                                <ahyp:hlinkClr val="tx"/>
                              </a:ext>
                            </a:extLst>
                          </a:hlinkClick>
                        </a:rPr>
                        <a:t>IP addresses</a:t>
                      </a:r>
                      <a:endParaRPr sz="1000" u="none" cap="none" strike="noStrike">
                        <a:solidFill>
                          <a:schemeClr val="dk2"/>
                        </a:solidFill>
                        <a:latin typeface="Calibri"/>
                        <a:ea typeface="Calibri"/>
                        <a:cs typeface="Calibri"/>
                        <a:sym typeface="Calibri"/>
                      </a:endParaRPr>
                    </a:p>
                  </a:txBody>
                  <a:tcPr marT="27000" marB="27000" marR="27000" marL="27000" anchor="ctr">
                    <a:lnL cap="flat" cmpd="sng" w="9525">
                      <a:solidFill>
                        <a:srgbClr val="888888"/>
                      </a:solidFill>
                      <a:prstDash val="solid"/>
                      <a:round/>
                      <a:headEnd len="sm" w="sm" type="none"/>
                      <a:tailEnd len="sm" w="sm" type="none"/>
                    </a:lnL>
                    <a:lnR cap="flat" cmpd="sng" w="9525">
                      <a:solidFill>
                        <a:srgbClr val="888888"/>
                      </a:solidFill>
                      <a:prstDash val="solid"/>
                      <a:round/>
                      <a:headEnd len="sm" w="sm" type="none"/>
                      <a:tailEnd len="sm" w="sm" type="none"/>
                    </a:lnR>
                    <a:lnT cap="flat" cmpd="sng" w="9525">
                      <a:solidFill>
                        <a:srgbClr val="888888"/>
                      </a:solidFill>
                      <a:prstDash val="solid"/>
                      <a:round/>
                      <a:headEnd len="sm" w="sm" type="none"/>
                      <a:tailEnd len="sm" w="sm" type="none"/>
                    </a:lnT>
                    <a:lnB cap="flat" cmpd="sng" w="9525">
                      <a:solidFill>
                        <a:srgbClr val="888888"/>
                      </a:solidFill>
                      <a:prstDash val="solid"/>
                      <a:round/>
                      <a:headEnd len="sm" w="sm" type="none"/>
                      <a:tailEnd len="sm" w="sm" type="none"/>
                    </a:lnB>
                  </a:tcPr>
                </a:tc>
                <a:tc>
                  <a:txBody>
                    <a:bodyPr/>
                    <a:lstStyle/>
                    <a:p>
                      <a:pPr indent="0" lvl="0" marL="0" marR="0" rtl="0" algn="l">
                        <a:lnSpc>
                          <a:spcPct val="150000"/>
                        </a:lnSpc>
                        <a:spcBef>
                          <a:spcPts val="0"/>
                        </a:spcBef>
                        <a:spcAft>
                          <a:spcPts val="0"/>
                        </a:spcAft>
                        <a:buClr>
                          <a:srgbClr val="000000"/>
                        </a:buClr>
                        <a:buSzPts val="900"/>
                        <a:buFont typeface="Arial"/>
                        <a:buNone/>
                      </a:pPr>
                      <a:r>
                        <a:rPr lang="en" sz="1000" u="none" cap="none" strike="noStrike">
                          <a:solidFill>
                            <a:schemeClr val="dk2"/>
                          </a:solidFill>
                          <a:latin typeface="Calibri"/>
                          <a:ea typeface="Calibri"/>
                          <a:cs typeface="Calibri"/>
                          <a:sym typeface="Calibri"/>
                        </a:rPr>
                        <a:t>13.107.64.0/18, 52.112.0.0/14, and 52.120.0.0/14</a:t>
                      </a:r>
                      <a:endParaRPr sz="1000" u="none" cap="none" strike="noStrike">
                        <a:solidFill>
                          <a:schemeClr val="dk2"/>
                        </a:solidFill>
                        <a:latin typeface="Calibri"/>
                        <a:ea typeface="Calibri"/>
                        <a:cs typeface="Calibri"/>
                        <a:sym typeface="Calibri"/>
                      </a:endParaRPr>
                    </a:p>
                  </a:txBody>
                  <a:tcPr marT="27000" marB="27000" marR="27000" marL="27000" anchor="ctr">
                    <a:lnL cap="flat" cmpd="sng" w="9525">
                      <a:solidFill>
                        <a:srgbClr val="888888"/>
                      </a:solidFill>
                      <a:prstDash val="solid"/>
                      <a:round/>
                      <a:headEnd len="sm" w="sm" type="none"/>
                      <a:tailEnd len="sm" w="sm" type="none"/>
                    </a:lnL>
                    <a:lnR cap="flat" cmpd="sng" w="9525">
                      <a:solidFill>
                        <a:srgbClr val="888888"/>
                      </a:solidFill>
                      <a:prstDash val="solid"/>
                      <a:round/>
                      <a:headEnd len="sm" w="sm" type="none"/>
                      <a:tailEnd len="sm" w="sm" type="none"/>
                    </a:lnR>
                    <a:lnT cap="flat" cmpd="sng" w="9525">
                      <a:solidFill>
                        <a:srgbClr val="888888"/>
                      </a:solidFill>
                      <a:prstDash val="solid"/>
                      <a:round/>
                      <a:headEnd len="sm" w="sm" type="none"/>
                      <a:tailEnd len="sm" w="sm" type="none"/>
                    </a:lnT>
                    <a:lnB cap="flat" cmpd="sng" w="9525">
                      <a:solidFill>
                        <a:srgbClr val="888888"/>
                      </a:solidFill>
                      <a:prstDash val="solid"/>
                      <a:round/>
                      <a:headEnd len="sm" w="sm" type="none"/>
                      <a:tailEnd len="sm" w="sm" type="none"/>
                    </a:lnB>
                  </a:tcPr>
                </a:tc>
              </a:tr>
              <a:tr h="257225">
                <a:tc>
                  <a:txBody>
                    <a:bodyPr/>
                    <a:lstStyle/>
                    <a:p>
                      <a:pPr indent="0" lvl="0" marL="0" marR="0" rtl="0" algn="l">
                        <a:lnSpc>
                          <a:spcPct val="150000"/>
                        </a:lnSpc>
                        <a:spcBef>
                          <a:spcPts val="0"/>
                        </a:spcBef>
                        <a:spcAft>
                          <a:spcPts val="0"/>
                        </a:spcAft>
                        <a:buClr>
                          <a:schemeClr val="dk1"/>
                        </a:buClr>
                        <a:buSzPts val="800"/>
                        <a:buFont typeface="Arial"/>
                        <a:buNone/>
                      </a:pPr>
                      <a:r>
                        <a:rPr lang="en" sz="1000" u="none" cap="none" strike="noStrike">
                          <a:solidFill>
                            <a:schemeClr val="dk2"/>
                          </a:solidFill>
                          <a:latin typeface="Calibri"/>
                          <a:ea typeface="Calibri"/>
                          <a:cs typeface="Calibri"/>
                          <a:sym typeface="Calibri"/>
                        </a:rPr>
                        <a:t>Bandwidth (Audio)</a:t>
                      </a:r>
                      <a:endParaRPr sz="1000" u="none" cap="none" strike="noStrike">
                        <a:solidFill>
                          <a:schemeClr val="dk2"/>
                        </a:solidFill>
                        <a:latin typeface="Calibri"/>
                        <a:ea typeface="Calibri"/>
                        <a:cs typeface="Calibri"/>
                        <a:sym typeface="Calibri"/>
                      </a:endParaRPr>
                    </a:p>
                  </a:txBody>
                  <a:tcPr marT="27000" marB="27000" marR="27000" marL="27000" anchor="ctr">
                    <a:lnL cap="flat" cmpd="sng" w="9525">
                      <a:solidFill>
                        <a:srgbClr val="888888"/>
                      </a:solidFill>
                      <a:prstDash val="solid"/>
                      <a:round/>
                      <a:headEnd len="sm" w="sm" type="none"/>
                      <a:tailEnd len="sm" w="sm" type="none"/>
                    </a:lnL>
                    <a:lnR cap="flat" cmpd="sng" w="9525">
                      <a:solidFill>
                        <a:srgbClr val="888888"/>
                      </a:solidFill>
                      <a:prstDash val="solid"/>
                      <a:round/>
                      <a:headEnd len="sm" w="sm" type="none"/>
                      <a:tailEnd len="sm" w="sm" type="none"/>
                    </a:lnR>
                    <a:lnT cap="flat" cmpd="sng" w="9525">
                      <a:solidFill>
                        <a:srgbClr val="888888"/>
                      </a:solidFill>
                      <a:prstDash val="solid"/>
                      <a:round/>
                      <a:headEnd len="sm" w="sm" type="none"/>
                      <a:tailEnd len="sm" w="sm" type="none"/>
                    </a:lnT>
                    <a:lnB cap="flat" cmpd="sng" w="9525">
                      <a:solidFill>
                        <a:srgbClr val="888888"/>
                      </a:solidFill>
                      <a:prstDash val="solid"/>
                      <a:round/>
                      <a:headEnd len="sm" w="sm" type="none"/>
                      <a:tailEnd len="sm" w="sm" type="none"/>
                    </a:lnB>
                  </a:tcPr>
                </a:tc>
                <a:tc>
                  <a:txBody>
                    <a:bodyPr/>
                    <a:lstStyle/>
                    <a:p>
                      <a:pPr indent="0" lvl="0" marL="0" marR="0" rtl="0" algn="l">
                        <a:lnSpc>
                          <a:spcPct val="150000"/>
                        </a:lnSpc>
                        <a:spcBef>
                          <a:spcPts val="0"/>
                        </a:spcBef>
                        <a:spcAft>
                          <a:spcPts val="0"/>
                        </a:spcAft>
                        <a:buClr>
                          <a:schemeClr val="dk1"/>
                        </a:buClr>
                        <a:buSzPts val="800"/>
                        <a:buFont typeface="Arial"/>
                        <a:buNone/>
                      </a:pPr>
                      <a:r>
                        <a:rPr lang="en" sz="1000" u="none" cap="none" strike="noStrike">
                          <a:solidFill>
                            <a:schemeClr val="dk2"/>
                          </a:solidFill>
                          <a:latin typeface="Calibri"/>
                          <a:ea typeface="Calibri"/>
                          <a:cs typeface="Calibri"/>
                          <a:sym typeface="Calibri"/>
                        </a:rPr>
                        <a:t>30 to 84 kbps</a:t>
                      </a:r>
                      <a:endParaRPr sz="1000" u="none" cap="none" strike="noStrike">
                        <a:solidFill>
                          <a:schemeClr val="dk2"/>
                        </a:solidFill>
                        <a:latin typeface="Calibri"/>
                        <a:ea typeface="Calibri"/>
                        <a:cs typeface="Calibri"/>
                        <a:sym typeface="Calibri"/>
                      </a:endParaRPr>
                    </a:p>
                  </a:txBody>
                  <a:tcPr marT="27000" marB="27000" marR="27000" marL="27000" anchor="ctr">
                    <a:lnL cap="flat" cmpd="sng" w="9525">
                      <a:solidFill>
                        <a:srgbClr val="888888"/>
                      </a:solidFill>
                      <a:prstDash val="solid"/>
                      <a:round/>
                      <a:headEnd len="sm" w="sm" type="none"/>
                      <a:tailEnd len="sm" w="sm" type="none"/>
                    </a:lnL>
                    <a:lnR cap="flat" cmpd="sng" w="9525">
                      <a:solidFill>
                        <a:srgbClr val="888888"/>
                      </a:solidFill>
                      <a:prstDash val="solid"/>
                      <a:round/>
                      <a:headEnd len="sm" w="sm" type="none"/>
                      <a:tailEnd len="sm" w="sm" type="none"/>
                    </a:lnR>
                    <a:lnT cap="flat" cmpd="sng" w="9525">
                      <a:solidFill>
                        <a:srgbClr val="888888"/>
                      </a:solidFill>
                      <a:prstDash val="solid"/>
                      <a:round/>
                      <a:headEnd len="sm" w="sm" type="none"/>
                      <a:tailEnd len="sm" w="sm" type="none"/>
                    </a:lnT>
                    <a:lnB cap="flat" cmpd="sng" w="9525">
                      <a:solidFill>
                        <a:srgbClr val="888888"/>
                      </a:solidFill>
                      <a:prstDash val="solid"/>
                      <a:round/>
                      <a:headEnd len="sm" w="sm" type="none"/>
                      <a:tailEnd len="sm" w="sm" type="none"/>
                    </a:lnB>
                  </a:tcPr>
                </a:tc>
              </a:tr>
            </a:tbl>
          </a:graphicData>
        </a:graphic>
      </p:graphicFrame>
      <p:sp>
        <p:nvSpPr>
          <p:cNvPr id="545" name="Google Shape;545;p14"/>
          <p:cNvSpPr txBox="1"/>
          <p:nvPr/>
        </p:nvSpPr>
        <p:spPr>
          <a:xfrm>
            <a:off x="216825" y="279356"/>
            <a:ext cx="5590200" cy="554100"/>
          </a:xfrm>
          <a:prstGeom prst="rect">
            <a:avLst/>
          </a:prstGeom>
          <a:noFill/>
          <a:ln>
            <a:noFill/>
          </a:ln>
        </p:spPr>
        <p:txBody>
          <a:bodyPr anchorCtr="0" anchor="t" bIns="68575" lIns="68575" spcFirstLastPara="1" rIns="68575" wrap="square" tIns="68575">
            <a:spAutoFit/>
          </a:bodyPr>
          <a:lstStyle/>
          <a:p>
            <a:pPr indent="0" lvl="0" marL="0" marR="0" rtl="0" algn="l">
              <a:lnSpc>
                <a:spcPct val="100000"/>
              </a:lnSpc>
              <a:spcBef>
                <a:spcPts val="0"/>
              </a:spcBef>
              <a:spcAft>
                <a:spcPts val="0"/>
              </a:spcAft>
              <a:buClr>
                <a:schemeClr val="dk1"/>
              </a:buClr>
              <a:buSzPts val="2700"/>
              <a:buFont typeface="Arial"/>
              <a:buNone/>
            </a:pPr>
            <a:r>
              <a:rPr b="1" i="0" lang="en" sz="2700" u="none" cap="none" strike="noStrike">
                <a:solidFill>
                  <a:schemeClr val="dk2"/>
                </a:solidFill>
                <a:latin typeface="Calibri"/>
                <a:ea typeface="Calibri"/>
                <a:cs typeface="Calibri"/>
                <a:sym typeface="Calibri"/>
              </a:rPr>
              <a:t>Success Stories</a:t>
            </a:r>
            <a:endParaRPr b="1" i="0" sz="2700" u="none" cap="none" strike="noStrike">
              <a:solidFill>
                <a:schemeClr val="dk2"/>
              </a:solidFill>
              <a:latin typeface="Calibri"/>
              <a:ea typeface="Calibri"/>
              <a:cs typeface="Calibri"/>
              <a:sym typeface="Calibri"/>
            </a:endParaRPr>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50" name="Shape 550"/>
        <p:cNvGrpSpPr/>
        <p:nvPr/>
      </p:nvGrpSpPr>
      <p:grpSpPr>
        <a:xfrm>
          <a:off x="0" y="0"/>
          <a:ext cx="0" cy="0"/>
          <a:chOff x="0" y="0"/>
          <a:chExt cx="0" cy="0"/>
        </a:xfrm>
      </p:grpSpPr>
      <p:sp>
        <p:nvSpPr>
          <p:cNvPr id="551" name="Google Shape;551;p15"/>
          <p:cNvSpPr txBox="1"/>
          <p:nvPr/>
        </p:nvSpPr>
        <p:spPr>
          <a:xfrm>
            <a:off x="595931" y="1494234"/>
            <a:ext cx="1548300" cy="307800"/>
          </a:xfrm>
          <a:prstGeom prst="rect">
            <a:avLst/>
          </a:prstGeom>
          <a:noFill/>
          <a:ln>
            <a:noFill/>
          </a:ln>
        </p:spPr>
        <p:txBody>
          <a:bodyPr anchorCtr="0" anchor="t" bIns="68575" lIns="68575" spcFirstLastPara="1" rIns="68575" wrap="square" tIns="68575">
            <a:spAutoFit/>
          </a:bodyPr>
          <a:lstStyle/>
          <a:p>
            <a:pPr indent="0" lvl="0" marL="0" marR="0" rtl="0" algn="l">
              <a:lnSpc>
                <a:spcPct val="100000"/>
              </a:lnSpc>
              <a:spcBef>
                <a:spcPts val="0"/>
              </a:spcBef>
              <a:spcAft>
                <a:spcPts val="0"/>
              </a:spcAft>
              <a:buClr>
                <a:srgbClr val="000000"/>
              </a:buClr>
              <a:buSzPts val="1100"/>
              <a:buFont typeface="Arial"/>
              <a:buNone/>
            </a:pPr>
            <a:r>
              <a:rPr b="0" i="0" lang="en" sz="1100" u="none" cap="none" strike="noStrike">
                <a:solidFill>
                  <a:srgbClr val="000000"/>
                </a:solidFill>
                <a:latin typeface="Arial"/>
                <a:ea typeface="Arial"/>
                <a:cs typeface="Arial"/>
                <a:sym typeface="Arial"/>
              </a:rPr>
              <a:t> </a:t>
            </a:r>
            <a:endParaRPr b="0" i="0" sz="1100" u="none" cap="none" strike="noStrike">
              <a:solidFill>
                <a:srgbClr val="000000"/>
              </a:solidFill>
              <a:latin typeface="Arial"/>
              <a:ea typeface="Arial"/>
              <a:cs typeface="Arial"/>
              <a:sym typeface="Arial"/>
            </a:endParaRPr>
          </a:p>
        </p:txBody>
      </p:sp>
      <p:grpSp>
        <p:nvGrpSpPr>
          <p:cNvPr id="552" name="Google Shape;552;p15"/>
          <p:cNvGrpSpPr/>
          <p:nvPr/>
        </p:nvGrpSpPr>
        <p:grpSpPr>
          <a:xfrm>
            <a:off x="778094" y="1305916"/>
            <a:ext cx="3421800" cy="1922059"/>
            <a:chOff x="759519" y="1756116"/>
            <a:chExt cx="3421800" cy="1922059"/>
          </a:xfrm>
        </p:grpSpPr>
        <p:sp>
          <p:nvSpPr>
            <p:cNvPr id="553" name="Google Shape;553;p15"/>
            <p:cNvSpPr txBox="1"/>
            <p:nvPr/>
          </p:nvSpPr>
          <p:spPr>
            <a:xfrm>
              <a:off x="759519" y="2082775"/>
              <a:ext cx="3421800" cy="1595400"/>
            </a:xfrm>
            <a:prstGeom prst="rect">
              <a:avLst/>
            </a:prstGeom>
            <a:noFill/>
            <a:ln>
              <a:noFill/>
            </a:ln>
          </p:spPr>
          <p:txBody>
            <a:bodyPr anchorCtr="0" anchor="t" bIns="68575" lIns="68575" spcFirstLastPara="1" rIns="68575" wrap="square" tIns="68575">
              <a:spAutoFit/>
            </a:bodyPr>
            <a:lstStyle/>
            <a:p>
              <a:pPr indent="-247650" lvl="0" marL="342900" marR="0" rtl="0" algn="just">
                <a:lnSpc>
                  <a:spcPct val="115000"/>
                </a:lnSpc>
                <a:spcBef>
                  <a:spcPts val="0"/>
                </a:spcBef>
                <a:spcAft>
                  <a:spcPts val="0"/>
                </a:spcAft>
                <a:buClr>
                  <a:schemeClr val="dk1"/>
                </a:buClr>
                <a:buSzPts val="1300"/>
                <a:buFont typeface="Calibri"/>
                <a:buChar char="●"/>
              </a:pPr>
              <a:r>
                <a:rPr b="0" i="0" lang="en" sz="1300" u="none" cap="none" strike="noStrike">
                  <a:solidFill>
                    <a:schemeClr val="dk1"/>
                  </a:solidFill>
                  <a:latin typeface="Calibri"/>
                  <a:ea typeface="Calibri"/>
                  <a:cs typeface="Calibri"/>
                  <a:sym typeface="Calibri"/>
                </a:rPr>
                <a:t>At the onset of Covid, organizations having a large workforce wanted to support their end users and clients.</a:t>
              </a:r>
              <a:endParaRPr b="0" i="0" sz="1300" u="none" cap="none" strike="noStrike">
                <a:solidFill>
                  <a:schemeClr val="dk1"/>
                </a:solidFill>
                <a:latin typeface="Calibri"/>
                <a:ea typeface="Calibri"/>
                <a:cs typeface="Calibri"/>
                <a:sym typeface="Calibri"/>
              </a:endParaRPr>
            </a:p>
            <a:p>
              <a:pPr indent="0" lvl="0" marL="342900" marR="0" rtl="0" algn="just">
                <a:lnSpc>
                  <a:spcPct val="115000"/>
                </a:lnSpc>
                <a:spcBef>
                  <a:spcPts val="0"/>
                </a:spcBef>
                <a:spcAft>
                  <a:spcPts val="0"/>
                </a:spcAft>
                <a:buClr>
                  <a:srgbClr val="000000"/>
                </a:buClr>
                <a:buSzPts val="600"/>
                <a:buFont typeface="Arial"/>
                <a:buNone/>
              </a:pPr>
              <a:r>
                <a:t/>
              </a:r>
              <a:endParaRPr b="0" i="0" sz="600" u="none" cap="none" strike="noStrike">
                <a:solidFill>
                  <a:schemeClr val="dk1"/>
                </a:solidFill>
                <a:latin typeface="Calibri"/>
                <a:ea typeface="Calibri"/>
                <a:cs typeface="Calibri"/>
                <a:sym typeface="Calibri"/>
              </a:endParaRPr>
            </a:p>
            <a:p>
              <a:pPr indent="-247650" lvl="0" marL="342900" marR="0" rtl="0" algn="just">
                <a:lnSpc>
                  <a:spcPct val="115000"/>
                </a:lnSpc>
                <a:spcBef>
                  <a:spcPts val="0"/>
                </a:spcBef>
                <a:spcAft>
                  <a:spcPts val="0"/>
                </a:spcAft>
                <a:buClr>
                  <a:schemeClr val="dk1"/>
                </a:buClr>
                <a:buSzPts val="1300"/>
                <a:buFont typeface="Calibri"/>
                <a:buChar char="●"/>
              </a:pPr>
              <a:r>
                <a:rPr b="0" i="0" lang="en" sz="1300" u="none" cap="none" strike="noStrike">
                  <a:solidFill>
                    <a:schemeClr val="dk1"/>
                  </a:solidFill>
                  <a:latin typeface="Calibri"/>
                  <a:ea typeface="Calibri"/>
                  <a:cs typeface="Calibri"/>
                  <a:sym typeface="Calibri"/>
                </a:rPr>
                <a:t>Able to deploy solution with a quicker turnaround time having no physical visitation.</a:t>
              </a:r>
              <a:endParaRPr b="0" i="0" sz="1300" u="none" cap="none" strike="noStrike">
                <a:solidFill>
                  <a:schemeClr val="dk1"/>
                </a:solidFill>
                <a:latin typeface="Calibri"/>
                <a:ea typeface="Calibri"/>
                <a:cs typeface="Calibri"/>
                <a:sym typeface="Calibri"/>
              </a:endParaRPr>
            </a:p>
          </p:txBody>
        </p:sp>
        <p:sp>
          <p:nvSpPr>
            <p:cNvPr id="554" name="Google Shape;554;p15"/>
            <p:cNvSpPr txBox="1"/>
            <p:nvPr/>
          </p:nvSpPr>
          <p:spPr>
            <a:xfrm>
              <a:off x="810169" y="1756116"/>
              <a:ext cx="3191700" cy="369300"/>
            </a:xfrm>
            <a:prstGeom prst="rect">
              <a:avLst/>
            </a:prstGeom>
            <a:noFill/>
            <a:ln cap="flat" cmpd="sng" w="9525">
              <a:solidFill>
                <a:schemeClr val="lt1"/>
              </a:solidFill>
              <a:prstDash val="solid"/>
              <a:round/>
              <a:headEnd len="sm" w="sm" type="none"/>
              <a:tailEnd len="sm" w="sm" type="none"/>
            </a:ln>
          </p:spPr>
          <p:txBody>
            <a:bodyPr anchorCtr="0" anchor="t" bIns="68575" lIns="68575" spcFirstLastPara="1" rIns="68575" wrap="square" tIns="68575">
              <a:spAutoFit/>
            </a:bodyPr>
            <a:lstStyle/>
            <a:p>
              <a:pPr indent="0" lvl="0" marL="0" marR="0" rtl="0" algn="l">
                <a:lnSpc>
                  <a:spcPct val="115000"/>
                </a:lnSpc>
                <a:spcBef>
                  <a:spcPts val="0"/>
                </a:spcBef>
                <a:spcAft>
                  <a:spcPts val="0"/>
                </a:spcAft>
                <a:buClr>
                  <a:srgbClr val="000000"/>
                </a:buClr>
                <a:buSzPts val="1500"/>
                <a:buFont typeface="Arial"/>
                <a:buNone/>
              </a:pPr>
              <a:r>
                <a:rPr b="1" i="0" lang="en" sz="1500" u="none" cap="none" strike="noStrike">
                  <a:solidFill>
                    <a:schemeClr val="accent1"/>
                  </a:solidFill>
                  <a:latin typeface="Calibri"/>
                  <a:ea typeface="Calibri"/>
                  <a:cs typeface="Calibri"/>
                  <a:sym typeface="Calibri"/>
                </a:rPr>
                <a:t>Customer Requirements:</a:t>
              </a:r>
              <a:endParaRPr b="1" i="0" sz="1500" u="none" cap="none" strike="noStrike">
                <a:solidFill>
                  <a:schemeClr val="accent1"/>
                </a:solidFill>
                <a:latin typeface="Calibri"/>
                <a:ea typeface="Calibri"/>
                <a:cs typeface="Calibri"/>
                <a:sym typeface="Calibri"/>
              </a:endParaRPr>
            </a:p>
          </p:txBody>
        </p:sp>
      </p:grpSp>
      <p:sp>
        <p:nvSpPr>
          <p:cNvPr id="555" name="Google Shape;555;p15"/>
          <p:cNvSpPr txBox="1"/>
          <p:nvPr/>
        </p:nvSpPr>
        <p:spPr>
          <a:xfrm>
            <a:off x="216825" y="279356"/>
            <a:ext cx="5590200" cy="554100"/>
          </a:xfrm>
          <a:prstGeom prst="rect">
            <a:avLst/>
          </a:prstGeom>
          <a:noFill/>
          <a:ln>
            <a:noFill/>
          </a:ln>
        </p:spPr>
        <p:txBody>
          <a:bodyPr anchorCtr="0" anchor="t" bIns="68575" lIns="68575" spcFirstLastPara="1" rIns="68575" wrap="square" tIns="68575">
            <a:spAutoFit/>
          </a:bodyPr>
          <a:lstStyle/>
          <a:p>
            <a:pPr indent="0" lvl="0" marL="0" marR="0" rtl="0" algn="l">
              <a:lnSpc>
                <a:spcPct val="100000"/>
              </a:lnSpc>
              <a:spcBef>
                <a:spcPts val="0"/>
              </a:spcBef>
              <a:spcAft>
                <a:spcPts val="0"/>
              </a:spcAft>
              <a:buClr>
                <a:schemeClr val="dk1"/>
              </a:buClr>
              <a:buSzPts val="2700"/>
              <a:buFont typeface="Arial"/>
              <a:buNone/>
            </a:pPr>
            <a:r>
              <a:rPr b="1" i="0" lang="en" sz="2700" u="none" cap="none" strike="noStrike">
                <a:solidFill>
                  <a:schemeClr val="dk1"/>
                </a:solidFill>
                <a:latin typeface="Calibri"/>
                <a:ea typeface="Calibri"/>
                <a:cs typeface="Calibri"/>
                <a:sym typeface="Calibri"/>
              </a:rPr>
              <a:t>Success Stories</a:t>
            </a:r>
            <a:endParaRPr b="1" i="0" sz="2700" u="none" cap="none" strike="noStrike">
              <a:solidFill>
                <a:schemeClr val="dk1"/>
              </a:solidFill>
              <a:latin typeface="Calibri"/>
              <a:ea typeface="Calibri"/>
              <a:cs typeface="Calibri"/>
              <a:sym typeface="Calibri"/>
            </a:endParaRPr>
          </a:p>
        </p:txBody>
      </p:sp>
      <p:sp>
        <p:nvSpPr>
          <p:cNvPr id="556" name="Google Shape;556;p15"/>
          <p:cNvSpPr txBox="1"/>
          <p:nvPr/>
        </p:nvSpPr>
        <p:spPr>
          <a:xfrm>
            <a:off x="4726525" y="1282225"/>
            <a:ext cx="3536400" cy="3057000"/>
          </a:xfrm>
          <a:prstGeom prst="rect">
            <a:avLst/>
          </a:prstGeom>
          <a:noFill/>
          <a:ln cap="flat" cmpd="sng" w="9525">
            <a:solidFill>
              <a:schemeClr val="lt1"/>
            </a:solidFill>
            <a:prstDash val="solid"/>
            <a:round/>
            <a:headEnd len="sm" w="sm" type="none"/>
            <a:tailEnd len="sm" w="sm" type="none"/>
          </a:ln>
        </p:spPr>
        <p:txBody>
          <a:bodyPr anchorCtr="0" anchor="t" bIns="68575" lIns="68575" spcFirstLastPara="1" rIns="68575" wrap="square" tIns="68575">
            <a:spAutoFit/>
          </a:bodyPr>
          <a:lstStyle/>
          <a:p>
            <a:pPr indent="0" lvl="0" marL="0" marR="0" rtl="0" algn="l">
              <a:lnSpc>
                <a:spcPct val="115000"/>
              </a:lnSpc>
              <a:spcBef>
                <a:spcPts val="0"/>
              </a:spcBef>
              <a:spcAft>
                <a:spcPts val="0"/>
              </a:spcAft>
              <a:buClr>
                <a:srgbClr val="000000"/>
              </a:buClr>
              <a:buSzPts val="1500"/>
              <a:buFont typeface="Arial"/>
              <a:buNone/>
            </a:pPr>
            <a:r>
              <a:rPr b="1" i="0" lang="en" sz="1500" u="none" cap="none" strike="noStrike">
                <a:solidFill>
                  <a:schemeClr val="accent1"/>
                </a:solidFill>
                <a:latin typeface="Calibri"/>
                <a:ea typeface="Calibri"/>
                <a:cs typeface="Calibri"/>
                <a:sym typeface="Calibri"/>
              </a:rPr>
              <a:t>Our Solution:</a:t>
            </a:r>
            <a:endParaRPr b="0" i="0" sz="1300" u="none" cap="none" strike="noStrike">
              <a:solidFill>
                <a:schemeClr val="accent1"/>
              </a:solidFill>
              <a:latin typeface="Calibri"/>
              <a:ea typeface="Calibri"/>
              <a:cs typeface="Calibri"/>
              <a:sym typeface="Calibri"/>
            </a:endParaRPr>
          </a:p>
          <a:p>
            <a:pPr indent="-247650" lvl="0" marL="342900" marR="0" rtl="0" algn="just">
              <a:lnSpc>
                <a:spcPct val="115000"/>
              </a:lnSpc>
              <a:spcBef>
                <a:spcPts val="900"/>
              </a:spcBef>
              <a:spcAft>
                <a:spcPts val="0"/>
              </a:spcAft>
              <a:buClr>
                <a:schemeClr val="dk1"/>
              </a:buClr>
              <a:buSzPts val="1300"/>
              <a:buFont typeface="Calibri"/>
              <a:buChar char="●"/>
            </a:pPr>
            <a:r>
              <a:rPr b="0" i="0" lang="en" sz="1300" u="none" cap="none" strike="noStrike">
                <a:solidFill>
                  <a:schemeClr val="dk1"/>
                </a:solidFill>
                <a:latin typeface="Calibri"/>
                <a:ea typeface="Calibri"/>
                <a:cs typeface="Calibri"/>
                <a:sym typeface="Calibri"/>
              </a:rPr>
              <a:t>Provision and Deploy CPaaS MS Teams Direct Routing Solution.</a:t>
            </a:r>
            <a:endParaRPr b="0" i="0" sz="1300" u="none" cap="none" strike="noStrike">
              <a:solidFill>
                <a:schemeClr val="dk1"/>
              </a:solidFill>
              <a:latin typeface="Calibri"/>
              <a:ea typeface="Calibri"/>
              <a:cs typeface="Calibri"/>
              <a:sym typeface="Calibri"/>
            </a:endParaRPr>
          </a:p>
          <a:p>
            <a:pPr indent="0" lvl="0" marL="0" marR="0" rtl="0" algn="just">
              <a:lnSpc>
                <a:spcPct val="115000"/>
              </a:lnSpc>
              <a:spcBef>
                <a:spcPts val="900"/>
              </a:spcBef>
              <a:spcAft>
                <a:spcPts val="0"/>
              </a:spcAft>
              <a:buClr>
                <a:schemeClr val="dk1"/>
              </a:buClr>
              <a:buSzPts val="800"/>
              <a:buFont typeface="Arial"/>
              <a:buNone/>
            </a:pPr>
            <a:r>
              <a:rPr b="1" i="0" lang="en" sz="1500" u="none" cap="none" strike="noStrike">
                <a:solidFill>
                  <a:schemeClr val="accent1"/>
                </a:solidFill>
                <a:latin typeface="Calibri"/>
                <a:ea typeface="Calibri"/>
                <a:cs typeface="Calibri"/>
                <a:sym typeface="Calibri"/>
              </a:rPr>
              <a:t>Result:</a:t>
            </a:r>
            <a:endParaRPr b="1" i="0" sz="1300" u="none" cap="none" strike="noStrike">
              <a:solidFill>
                <a:schemeClr val="accent1"/>
              </a:solidFill>
              <a:latin typeface="Calibri"/>
              <a:ea typeface="Calibri"/>
              <a:cs typeface="Calibri"/>
              <a:sym typeface="Calibri"/>
            </a:endParaRPr>
          </a:p>
          <a:p>
            <a:pPr indent="-247650" lvl="0" marL="342900" marR="0" rtl="0" algn="just">
              <a:lnSpc>
                <a:spcPct val="115000"/>
              </a:lnSpc>
              <a:spcBef>
                <a:spcPts val="900"/>
              </a:spcBef>
              <a:spcAft>
                <a:spcPts val="0"/>
              </a:spcAft>
              <a:buClr>
                <a:schemeClr val="dk1"/>
              </a:buClr>
              <a:buSzPts val="1300"/>
              <a:buFont typeface="Calibri"/>
              <a:buChar char="●"/>
            </a:pPr>
            <a:r>
              <a:rPr b="0" i="0" lang="en" sz="1300" u="none" cap="none" strike="noStrike">
                <a:solidFill>
                  <a:schemeClr val="dk1"/>
                </a:solidFill>
                <a:latin typeface="Calibri"/>
                <a:ea typeface="Calibri"/>
                <a:cs typeface="Calibri"/>
                <a:sym typeface="Calibri"/>
              </a:rPr>
              <a:t>CPaaS MS Teams Direct Routing Mobile Convergence feature ensured that employees could support clients from office, home or remote location.</a:t>
            </a:r>
            <a:endParaRPr b="0" i="0" sz="1300" u="none" cap="none" strike="noStrike">
              <a:solidFill>
                <a:schemeClr val="dk1"/>
              </a:solidFill>
              <a:latin typeface="Calibri"/>
              <a:ea typeface="Calibri"/>
              <a:cs typeface="Calibri"/>
              <a:sym typeface="Calibri"/>
            </a:endParaRPr>
          </a:p>
          <a:p>
            <a:pPr indent="-247650" lvl="0" marL="342900" marR="0" rtl="0" algn="just">
              <a:lnSpc>
                <a:spcPct val="115000"/>
              </a:lnSpc>
              <a:spcBef>
                <a:spcPts val="0"/>
              </a:spcBef>
              <a:spcAft>
                <a:spcPts val="0"/>
              </a:spcAft>
              <a:buClr>
                <a:schemeClr val="dk1"/>
              </a:buClr>
              <a:buSzPts val="1300"/>
              <a:buFont typeface="Calibri"/>
              <a:buChar char="●"/>
            </a:pPr>
            <a:r>
              <a:rPr b="0" i="0" lang="en" sz="1300" u="none" cap="none" strike="noStrike">
                <a:solidFill>
                  <a:schemeClr val="dk1"/>
                </a:solidFill>
                <a:latin typeface="Calibri"/>
                <a:ea typeface="Calibri"/>
                <a:cs typeface="Calibri"/>
                <a:sym typeface="Calibri"/>
              </a:rPr>
              <a:t>This process moved to the cloud ensuring the install and deployment process was quicker by having it done in a single day.</a:t>
            </a:r>
            <a:endParaRPr b="0" i="0" sz="1300" u="none" cap="none" strike="noStrike">
              <a:solidFill>
                <a:schemeClr val="dk1"/>
              </a:solidFill>
              <a:latin typeface="Calibri"/>
              <a:ea typeface="Calibri"/>
              <a:cs typeface="Calibri"/>
              <a:sym typeface="Calibri"/>
            </a:endParaRPr>
          </a:p>
        </p:txBody>
      </p:sp>
      <p:cxnSp>
        <p:nvCxnSpPr>
          <p:cNvPr id="557" name="Google Shape;557;p15"/>
          <p:cNvCxnSpPr/>
          <p:nvPr/>
        </p:nvCxnSpPr>
        <p:spPr>
          <a:xfrm>
            <a:off x="4426903" y="1305913"/>
            <a:ext cx="0" cy="3011400"/>
          </a:xfrm>
          <a:prstGeom prst="straightConnector1">
            <a:avLst/>
          </a:prstGeom>
          <a:noFill/>
          <a:ln cap="flat" cmpd="sng" w="19050">
            <a:solidFill>
              <a:schemeClr val="accent1"/>
            </a:solidFill>
            <a:prstDash val="solid"/>
            <a:round/>
            <a:headEnd len="sm" w="sm" type="none"/>
            <a:tailEnd len="sm" w="sm" type="none"/>
          </a:ln>
        </p:spPr>
      </p:cxn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62" name="Shape 562"/>
        <p:cNvGrpSpPr/>
        <p:nvPr/>
      </p:nvGrpSpPr>
      <p:grpSpPr>
        <a:xfrm>
          <a:off x="0" y="0"/>
          <a:ext cx="0" cy="0"/>
          <a:chOff x="0" y="0"/>
          <a:chExt cx="0" cy="0"/>
        </a:xfrm>
      </p:grpSpPr>
      <p:sp>
        <p:nvSpPr>
          <p:cNvPr id="563" name="Google Shape;563;g27ebb3abf1f_0_1"/>
          <p:cNvSpPr txBox="1"/>
          <p:nvPr/>
        </p:nvSpPr>
        <p:spPr>
          <a:xfrm>
            <a:off x="216825" y="279356"/>
            <a:ext cx="5590200" cy="554100"/>
          </a:xfrm>
          <a:prstGeom prst="rect">
            <a:avLst/>
          </a:prstGeom>
          <a:noFill/>
          <a:ln>
            <a:noFill/>
          </a:ln>
        </p:spPr>
        <p:txBody>
          <a:bodyPr anchorCtr="0" anchor="t" bIns="68575" lIns="68575" spcFirstLastPara="1" rIns="68575" wrap="square" tIns="68575">
            <a:spAutoFit/>
          </a:bodyPr>
          <a:lstStyle/>
          <a:p>
            <a:pPr indent="0" lvl="0" marL="0" marR="0" rtl="0" algn="l">
              <a:lnSpc>
                <a:spcPct val="100000"/>
              </a:lnSpc>
              <a:spcBef>
                <a:spcPts val="0"/>
              </a:spcBef>
              <a:spcAft>
                <a:spcPts val="0"/>
              </a:spcAft>
              <a:buClr>
                <a:schemeClr val="dk1"/>
              </a:buClr>
              <a:buSzPts val="2700"/>
              <a:buFont typeface="Arial"/>
              <a:buNone/>
            </a:pPr>
            <a:r>
              <a:rPr b="1" i="0" lang="en" sz="2700" u="none" cap="none" strike="noStrike">
                <a:solidFill>
                  <a:schemeClr val="dk1"/>
                </a:solidFill>
                <a:latin typeface="Calibri"/>
                <a:ea typeface="Calibri"/>
                <a:cs typeface="Calibri"/>
                <a:sym typeface="Calibri"/>
              </a:rPr>
              <a:t>Success Stories</a:t>
            </a:r>
            <a:endParaRPr b="1" i="0" sz="2700" u="none" cap="none" strike="noStrike">
              <a:solidFill>
                <a:schemeClr val="dk1"/>
              </a:solidFill>
              <a:latin typeface="Calibri"/>
              <a:ea typeface="Calibri"/>
              <a:cs typeface="Calibri"/>
              <a:sym typeface="Calibri"/>
            </a:endParaRPr>
          </a:p>
        </p:txBody>
      </p:sp>
      <p:pic>
        <p:nvPicPr>
          <p:cNvPr id="564" name="Google Shape;564;g27ebb3abf1f_0_1"/>
          <p:cNvPicPr preferRelativeResize="0"/>
          <p:nvPr/>
        </p:nvPicPr>
        <p:blipFill rotWithShape="1">
          <a:blip r:embed="rId3">
            <a:alphaModFix/>
          </a:blip>
          <a:srcRect b="0" l="0" r="0" t="18140"/>
          <a:stretch/>
        </p:blipFill>
        <p:spPr>
          <a:xfrm>
            <a:off x="0" y="958625"/>
            <a:ext cx="8839200" cy="3853025"/>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3" name="Shape 313"/>
        <p:cNvGrpSpPr/>
        <p:nvPr/>
      </p:nvGrpSpPr>
      <p:grpSpPr>
        <a:xfrm>
          <a:off x="0" y="0"/>
          <a:ext cx="0" cy="0"/>
          <a:chOff x="0" y="0"/>
          <a:chExt cx="0" cy="0"/>
        </a:xfrm>
      </p:grpSpPr>
      <p:sp>
        <p:nvSpPr>
          <p:cNvPr id="314" name="Google Shape;314;p2"/>
          <p:cNvSpPr txBox="1"/>
          <p:nvPr/>
        </p:nvSpPr>
        <p:spPr>
          <a:xfrm>
            <a:off x="4935375" y="1245602"/>
            <a:ext cx="3654000" cy="2652300"/>
          </a:xfrm>
          <a:prstGeom prst="rect">
            <a:avLst/>
          </a:prstGeom>
          <a:noFill/>
          <a:ln>
            <a:noFill/>
          </a:ln>
        </p:spPr>
        <p:txBody>
          <a:bodyPr anchorCtr="0" anchor="t" bIns="68575" lIns="68575" spcFirstLastPara="1" rIns="68575" wrap="square" tIns="68575">
            <a:noAutofit/>
          </a:bodyPr>
          <a:lstStyle/>
          <a:p>
            <a:pPr indent="-266700" lvl="0" marL="342900" marR="0" rtl="0" algn="l">
              <a:lnSpc>
                <a:spcPct val="115000"/>
              </a:lnSpc>
              <a:spcBef>
                <a:spcPts val="800"/>
              </a:spcBef>
              <a:spcAft>
                <a:spcPts val="0"/>
              </a:spcAft>
              <a:buClr>
                <a:srgbClr val="FFFFFF"/>
              </a:buClr>
              <a:buSzPts val="1600"/>
              <a:buFont typeface="Verdana"/>
              <a:buChar char="●"/>
            </a:pPr>
            <a:r>
              <a:rPr b="0" i="0" lang="en" sz="1600" u="none" cap="none" strike="noStrike">
                <a:solidFill>
                  <a:srgbClr val="FFFFFF"/>
                </a:solidFill>
                <a:latin typeface="Verdana"/>
                <a:ea typeface="Verdana"/>
                <a:cs typeface="Verdana"/>
                <a:sym typeface="Verdana"/>
              </a:rPr>
              <a:t>Problem Statement &amp; Solution</a:t>
            </a:r>
            <a:endParaRPr b="0" i="0" sz="1600" u="none" cap="none" strike="noStrike">
              <a:solidFill>
                <a:srgbClr val="FFFFFF"/>
              </a:solidFill>
              <a:latin typeface="Verdana"/>
              <a:ea typeface="Verdana"/>
              <a:cs typeface="Verdana"/>
              <a:sym typeface="Verdana"/>
            </a:endParaRPr>
          </a:p>
          <a:p>
            <a:pPr indent="-266700" lvl="0" marL="342900" marR="0" rtl="0" algn="l">
              <a:lnSpc>
                <a:spcPct val="115000"/>
              </a:lnSpc>
              <a:spcBef>
                <a:spcPts val="800"/>
              </a:spcBef>
              <a:spcAft>
                <a:spcPts val="0"/>
              </a:spcAft>
              <a:buClr>
                <a:srgbClr val="FFFFFF"/>
              </a:buClr>
              <a:buSzPts val="1600"/>
              <a:buFont typeface="Verdana"/>
              <a:buChar char="●"/>
            </a:pPr>
            <a:r>
              <a:rPr b="0" i="0" lang="en" sz="1600" u="none" cap="none" strike="noStrike">
                <a:solidFill>
                  <a:srgbClr val="FFFFFF"/>
                </a:solidFill>
                <a:latin typeface="Verdana"/>
                <a:ea typeface="Verdana"/>
                <a:cs typeface="Verdana"/>
                <a:sym typeface="Verdana"/>
              </a:rPr>
              <a:t>Overview</a:t>
            </a:r>
            <a:endParaRPr b="0" i="0" sz="1600" u="none" cap="none" strike="noStrike">
              <a:solidFill>
                <a:srgbClr val="FFFFFF"/>
              </a:solidFill>
              <a:latin typeface="Verdana"/>
              <a:ea typeface="Verdana"/>
              <a:cs typeface="Verdana"/>
              <a:sym typeface="Verdana"/>
            </a:endParaRPr>
          </a:p>
          <a:p>
            <a:pPr indent="-266700" lvl="0" marL="342900" marR="0" rtl="0" algn="l">
              <a:lnSpc>
                <a:spcPct val="115000"/>
              </a:lnSpc>
              <a:spcBef>
                <a:spcPts val="800"/>
              </a:spcBef>
              <a:spcAft>
                <a:spcPts val="0"/>
              </a:spcAft>
              <a:buClr>
                <a:srgbClr val="FFFFFF"/>
              </a:buClr>
              <a:buSzPts val="1600"/>
              <a:buFont typeface="Verdana"/>
              <a:buChar char="●"/>
            </a:pPr>
            <a:r>
              <a:rPr b="0" i="0" lang="en" sz="1600" u="none" cap="none" strike="noStrike">
                <a:solidFill>
                  <a:srgbClr val="FFFFFF"/>
                </a:solidFill>
                <a:latin typeface="Verdana"/>
                <a:ea typeface="Verdana"/>
                <a:cs typeface="Verdana"/>
                <a:sym typeface="Verdana"/>
              </a:rPr>
              <a:t>Key Features</a:t>
            </a:r>
            <a:endParaRPr b="0" i="0" sz="1600" u="none" cap="none" strike="noStrike">
              <a:solidFill>
                <a:srgbClr val="FFFFFF"/>
              </a:solidFill>
              <a:latin typeface="Verdana"/>
              <a:ea typeface="Verdana"/>
              <a:cs typeface="Verdana"/>
              <a:sym typeface="Verdana"/>
            </a:endParaRPr>
          </a:p>
          <a:p>
            <a:pPr indent="-266700" lvl="0" marL="342900" marR="0" rtl="0" algn="l">
              <a:lnSpc>
                <a:spcPct val="115000"/>
              </a:lnSpc>
              <a:spcBef>
                <a:spcPts val="800"/>
              </a:spcBef>
              <a:spcAft>
                <a:spcPts val="0"/>
              </a:spcAft>
              <a:buClr>
                <a:srgbClr val="FFFFFF"/>
              </a:buClr>
              <a:buSzPts val="1600"/>
              <a:buFont typeface="Verdana"/>
              <a:buChar char="●"/>
            </a:pPr>
            <a:r>
              <a:rPr b="0" i="0" lang="en" sz="1600" u="none" cap="none" strike="noStrike">
                <a:solidFill>
                  <a:srgbClr val="FFFFFF"/>
                </a:solidFill>
                <a:latin typeface="Verdana"/>
                <a:ea typeface="Verdana"/>
                <a:cs typeface="Verdana"/>
                <a:sym typeface="Verdana"/>
              </a:rPr>
              <a:t>Value Propositions</a:t>
            </a:r>
            <a:endParaRPr b="0" i="0" sz="1600" u="none" cap="none" strike="noStrike">
              <a:solidFill>
                <a:srgbClr val="FFFFFF"/>
              </a:solidFill>
              <a:latin typeface="Verdana"/>
              <a:ea typeface="Verdana"/>
              <a:cs typeface="Verdana"/>
              <a:sym typeface="Verdana"/>
            </a:endParaRPr>
          </a:p>
          <a:p>
            <a:pPr indent="-266700" lvl="0" marL="342900" marR="0" rtl="0" algn="l">
              <a:lnSpc>
                <a:spcPct val="115000"/>
              </a:lnSpc>
              <a:spcBef>
                <a:spcPts val="800"/>
              </a:spcBef>
              <a:spcAft>
                <a:spcPts val="0"/>
              </a:spcAft>
              <a:buClr>
                <a:srgbClr val="FFFFFF"/>
              </a:buClr>
              <a:buSzPts val="1600"/>
              <a:buFont typeface="Verdana"/>
              <a:buChar char="●"/>
            </a:pPr>
            <a:r>
              <a:rPr b="0" i="0" lang="en" sz="1600" u="none" cap="none" strike="noStrike">
                <a:solidFill>
                  <a:srgbClr val="FFFFFF"/>
                </a:solidFill>
                <a:latin typeface="Verdana"/>
                <a:ea typeface="Verdana"/>
                <a:cs typeface="Verdana"/>
                <a:sym typeface="Verdana"/>
              </a:rPr>
              <a:t>Benefits</a:t>
            </a:r>
            <a:endParaRPr b="0" i="0" sz="1600" u="none" cap="none" strike="noStrike">
              <a:solidFill>
                <a:srgbClr val="FFFFFF"/>
              </a:solidFill>
              <a:latin typeface="Verdana"/>
              <a:ea typeface="Verdana"/>
              <a:cs typeface="Verdana"/>
              <a:sym typeface="Verdana"/>
            </a:endParaRPr>
          </a:p>
          <a:p>
            <a:pPr indent="-266700" lvl="0" marL="342900" marR="0" rtl="0" algn="l">
              <a:lnSpc>
                <a:spcPct val="115000"/>
              </a:lnSpc>
              <a:spcBef>
                <a:spcPts val="800"/>
              </a:spcBef>
              <a:spcAft>
                <a:spcPts val="0"/>
              </a:spcAft>
              <a:buClr>
                <a:srgbClr val="FFFFFF"/>
              </a:buClr>
              <a:buSzPts val="1600"/>
              <a:buFont typeface="Verdana"/>
              <a:buChar char="●"/>
            </a:pPr>
            <a:r>
              <a:rPr b="0" i="0" lang="en" sz="1600" u="none" cap="none" strike="noStrike">
                <a:solidFill>
                  <a:srgbClr val="FFFFFF"/>
                </a:solidFill>
                <a:latin typeface="Verdana"/>
                <a:ea typeface="Verdana"/>
                <a:cs typeface="Verdana"/>
                <a:sym typeface="Verdana"/>
              </a:rPr>
              <a:t>Snapshot</a:t>
            </a:r>
            <a:endParaRPr b="0" i="0" sz="1600" u="none" cap="none" strike="noStrike">
              <a:solidFill>
                <a:srgbClr val="FFFFFF"/>
              </a:solidFill>
              <a:latin typeface="Verdana"/>
              <a:ea typeface="Verdana"/>
              <a:cs typeface="Verdana"/>
              <a:sym typeface="Verdana"/>
            </a:endParaRPr>
          </a:p>
          <a:p>
            <a:pPr indent="-266700" lvl="0" marL="342900" marR="0" rtl="0" algn="l">
              <a:lnSpc>
                <a:spcPct val="115000"/>
              </a:lnSpc>
              <a:spcBef>
                <a:spcPts val="800"/>
              </a:spcBef>
              <a:spcAft>
                <a:spcPts val="0"/>
              </a:spcAft>
              <a:buClr>
                <a:srgbClr val="FFFFFF"/>
              </a:buClr>
              <a:buSzPts val="1600"/>
              <a:buFont typeface="Verdana"/>
              <a:buChar char="●"/>
            </a:pPr>
            <a:r>
              <a:rPr b="0" i="0" lang="en" sz="1600" u="none" cap="none" strike="noStrike">
                <a:solidFill>
                  <a:srgbClr val="FFFFFF"/>
                </a:solidFill>
                <a:latin typeface="Verdana"/>
                <a:ea typeface="Verdana"/>
                <a:cs typeface="Verdana"/>
                <a:sym typeface="Verdana"/>
              </a:rPr>
              <a:t>Success Stories</a:t>
            </a:r>
            <a:endParaRPr b="0" i="0" sz="1600" u="none" cap="none" strike="noStrike">
              <a:solidFill>
                <a:srgbClr val="FFFFFF"/>
              </a:solidFill>
              <a:latin typeface="Verdana"/>
              <a:ea typeface="Verdana"/>
              <a:cs typeface="Verdana"/>
              <a:sym typeface="Verdana"/>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68" name="Shape 568"/>
        <p:cNvGrpSpPr/>
        <p:nvPr/>
      </p:nvGrpSpPr>
      <p:grpSpPr>
        <a:xfrm>
          <a:off x="0" y="0"/>
          <a:ext cx="0" cy="0"/>
          <a:chOff x="0" y="0"/>
          <a:chExt cx="0" cy="0"/>
        </a:xfrm>
      </p:grpSpPr>
      <p:sp>
        <p:nvSpPr>
          <p:cNvPr id="569" name="Google Shape;569;p16"/>
          <p:cNvSpPr/>
          <p:nvPr/>
        </p:nvSpPr>
        <p:spPr>
          <a:xfrm>
            <a:off x="5063202" y="2217121"/>
            <a:ext cx="2123100" cy="1461300"/>
          </a:xfrm>
          <a:prstGeom prst="roundRect">
            <a:avLst>
              <a:gd fmla="val 5173" name="adj"/>
            </a:avLst>
          </a:prstGeom>
          <a:solidFill>
            <a:srgbClr val="FFFFFF"/>
          </a:solidFill>
          <a:ln cap="flat" cmpd="sng" w="19050">
            <a:solidFill>
              <a:srgbClr val="EEEEEE"/>
            </a:solidFill>
            <a:prstDash val="solid"/>
            <a:round/>
            <a:headEnd len="sm" w="sm" type="none"/>
            <a:tailEnd len="sm" w="sm" type="none"/>
          </a:ln>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100" u="none" cap="none" strike="noStrike">
              <a:solidFill>
                <a:srgbClr val="000000"/>
              </a:solidFill>
              <a:latin typeface="Arial"/>
              <a:ea typeface="Arial"/>
              <a:cs typeface="Arial"/>
              <a:sym typeface="Arial"/>
            </a:endParaRPr>
          </a:p>
        </p:txBody>
      </p:sp>
      <p:sp>
        <p:nvSpPr>
          <p:cNvPr id="570" name="Google Shape;570;p16"/>
          <p:cNvSpPr txBox="1"/>
          <p:nvPr/>
        </p:nvSpPr>
        <p:spPr>
          <a:xfrm>
            <a:off x="7757803" y="3569146"/>
            <a:ext cx="912000" cy="384900"/>
          </a:xfrm>
          <a:prstGeom prst="rect">
            <a:avLst/>
          </a:prstGeom>
          <a:noFill/>
          <a:ln>
            <a:noFill/>
          </a:ln>
        </p:spPr>
        <p:txBody>
          <a:bodyPr anchorCtr="0" anchor="t" bIns="68575" lIns="68575" spcFirstLastPara="1" rIns="68575" wrap="square" tIns="68575">
            <a:spAutoFit/>
          </a:bodyPr>
          <a:lstStyle/>
          <a:p>
            <a:pPr indent="0" lvl="0" marL="0" marR="0" rtl="0" algn="ctr">
              <a:lnSpc>
                <a:spcPct val="100000"/>
              </a:lnSpc>
              <a:spcBef>
                <a:spcPts val="0"/>
              </a:spcBef>
              <a:spcAft>
                <a:spcPts val="0"/>
              </a:spcAft>
              <a:buClr>
                <a:srgbClr val="000000"/>
              </a:buClr>
              <a:buSzPts val="800"/>
              <a:buFont typeface="Arial"/>
              <a:buNone/>
            </a:pPr>
            <a:r>
              <a:rPr b="0" i="0" lang="en" sz="800" u="none" cap="none" strike="noStrike">
                <a:solidFill>
                  <a:srgbClr val="000000"/>
                </a:solidFill>
                <a:latin typeface="Arial"/>
                <a:ea typeface="Arial"/>
                <a:cs typeface="Arial"/>
                <a:sym typeface="Arial"/>
              </a:rPr>
              <a:t>External Phone Numbers</a:t>
            </a:r>
            <a:endParaRPr b="0" i="0" sz="800" u="none" cap="none" strike="noStrike">
              <a:solidFill>
                <a:srgbClr val="000000"/>
              </a:solidFill>
              <a:latin typeface="Arial"/>
              <a:ea typeface="Arial"/>
              <a:cs typeface="Arial"/>
              <a:sym typeface="Arial"/>
            </a:endParaRPr>
          </a:p>
        </p:txBody>
      </p:sp>
      <p:sp>
        <p:nvSpPr>
          <p:cNvPr id="571" name="Google Shape;571;p16"/>
          <p:cNvSpPr txBox="1"/>
          <p:nvPr/>
        </p:nvSpPr>
        <p:spPr>
          <a:xfrm>
            <a:off x="5769493" y="2864344"/>
            <a:ext cx="709200" cy="246300"/>
          </a:xfrm>
          <a:prstGeom prst="rect">
            <a:avLst/>
          </a:prstGeom>
          <a:noFill/>
          <a:ln>
            <a:noFill/>
          </a:ln>
        </p:spPr>
        <p:txBody>
          <a:bodyPr anchorCtr="0" anchor="t" bIns="68575" lIns="68575" spcFirstLastPara="1" rIns="68575" wrap="square" tIns="68575">
            <a:spAutoFit/>
          </a:bodyPr>
          <a:lstStyle/>
          <a:p>
            <a:pPr indent="0" lvl="0" marL="0" marR="0" rtl="0" algn="ctr">
              <a:lnSpc>
                <a:spcPct val="100000"/>
              </a:lnSpc>
              <a:spcBef>
                <a:spcPts val="0"/>
              </a:spcBef>
              <a:spcAft>
                <a:spcPts val="0"/>
              </a:spcAft>
              <a:buClr>
                <a:srgbClr val="000000"/>
              </a:buClr>
              <a:buSzPts val="800"/>
              <a:buFont typeface="Arial"/>
              <a:buNone/>
            </a:pPr>
            <a:r>
              <a:rPr b="0" i="0" lang="en" sz="700" u="none" cap="none" strike="noStrike">
                <a:solidFill>
                  <a:srgbClr val="000000"/>
                </a:solidFill>
                <a:latin typeface="Arial"/>
                <a:ea typeface="Arial"/>
                <a:cs typeface="Arial"/>
                <a:sym typeface="Arial"/>
              </a:rPr>
              <a:t>B3Networks</a:t>
            </a:r>
            <a:endParaRPr b="0" i="0" sz="700" u="none" cap="none" strike="noStrike">
              <a:solidFill>
                <a:srgbClr val="000000"/>
              </a:solidFill>
              <a:latin typeface="Arial"/>
              <a:ea typeface="Arial"/>
              <a:cs typeface="Arial"/>
              <a:sym typeface="Arial"/>
            </a:endParaRPr>
          </a:p>
        </p:txBody>
      </p:sp>
      <p:sp>
        <p:nvSpPr>
          <p:cNvPr id="572" name="Google Shape;572;p16"/>
          <p:cNvSpPr/>
          <p:nvPr/>
        </p:nvSpPr>
        <p:spPr>
          <a:xfrm>
            <a:off x="1928952" y="2217121"/>
            <a:ext cx="1726500" cy="1461300"/>
          </a:xfrm>
          <a:prstGeom prst="roundRect">
            <a:avLst>
              <a:gd fmla="val 5173" name="adj"/>
            </a:avLst>
          </a:prstGeom>
          <a:solidFill>
            <a:srgbClr val="FFFFFF"/>
          </a:solidFill>
          <a:ln cap="flat" cmpd="sng" w="19050">
            <a:solidFill>
              <a:srgbClr val="EEEEEE"/>
            </a:solidFill>
            <a:prstDash val="solid"/>
            <a:round/>
            <a:headEnd len="sm" w="sm" type="none"/>
            <a:tailEnd len="sm" w="sm" type="none"/>
          </a:ln>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100" u="none" cap="none" strike="noStrike">
              <a:solidFill>
                <a:srgbClr val="000000"/>
              </a:solidFill>
              <a:latin typeface="Arial"/>
              <a:ea typeface="Arial"/>
              <a:cs typeface="Arial"/>
              <a:sym typeface="Arial"/>
            </a:endParaRPr>
          </a:p>
        </p:txBody>
      </p:sp>
      <p:grpSp>
        <p:nvGrpSpPr>
          <p:cNvPr id="573" name="Google Shape;573;p16"/>
          <p:cNvGrpSpPr/>
          <p:nvPr/>
        </p:nvGrpSpPr>
        <p:grpSpPr>
          <a:xfrm>
            <a:off x="407942" y="2487934"/>
            <a:ext cx="1000963" cy="1086218"/>
            <a:chOff x="780937" y="1797195"/>
            <a:chExt cx="1334618" cy="1448291"/>
          </a:xfrm>
        </p:grpSpPr>
        <p:sp>
          <p:nvSpPr>
            <p:cNvPr id="574" name="Google Shape;574;p16"/>
            <p:cNvSpPr/>
            <p:nvPr/>
          </p:nvSpPr>
          <p:spPr>
            <a:xfrm>
              <a:off x="780937" y="2312486"/>
              <a:ext cx="530700" cy="933000"/>
            </a:xfrm>
            <a:prstGeom prst="roundRect">
              <a:avLst>
                <a:gd fmla="val 38568" name="adj"/>
              </a:avLst>
            </a:prstGeom>
            <a:solidFill>
              <a:srgbClr val="A4C2F4"/>
            </a:solidFill>
            <a:ln>
              <a:noFill/>
            </a:ln>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100" u="none" cap="none" strike="noStrike">
                <a:solidFill>
                  <a:srgbClr val="000000"/>
                </a:solidFill>
                <a:latin typeface="Arial"/>
                <a:ea typeface="Arial"/>
                <a:cs typeface="Arial"/>
                <a:sym typeface="Arial"/>
              </a:endParaRPr>
            </a:p>
          </p:txBody>
        </p:sp>
        <p:sp>
          <p:nvSpPr>
            <p:cNvPr id="575" name="Google Shape;575;p16"/>
            <p:cNvSpPr/>
            <p:nvPr/>
          </p:nvSpPr>
          <p:spPr>
            <a:xfrm>
              <a:off x="780937" y="2312486"/>
              <a:ext cx="530700" cy="515100"/>
            </a:xfrm>
            <a:prstGeom prst="roundRect">
              <a:avLst>
                <a:gd fmla="val 0" name="adj"/>
              </a:avLst>
            </a:prstGeom>
            <a:solidFill>
              <a:srgbClr val="A4C2F4"/>
            </a:solidFill>
            <a:ln>
              <a:noFill/>
            </a:ln>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100" u="none" cap="none" strike="noStrike">
                <a:solidFill>
                  <a:srgbClr val="000000"/>
                </a:solidFill>
                <a:latin typeface="Arial"/>
                <a:ea typeface="Arial"/>
                <a:cs typeface="Arial"/>
                <a:sym typeface="Arial"/>
              </a:endParaRPr>
            </a:p>
          </p:txBody>
        </p:sp>
        <p:sp>
          <p:nvSpPr>
            <p:cNvPr id="576" name="Google Shape;576;p16"/>
            <p:cNvSpPr/>
            <p:nvPr/>
          </p:nvSpPr>
          <p:spPr>
            <a:xfrm>
              <a:off x="780937" y="1797195"/>
              <a:ext cx="530700" cy="473400"/>
            </a:xfrm>
            <a:prstGeom prst="roundRect">
              <a:avLst>
                <a:gd fmla="val 50000" name="adj"/>
              </a:avLst>
            </a:prstGeom>
            <a:solidFill>
              <a:srgbClr val="A4C2F4"/>
            </a:solidFill>
            <a:ln>
              <a:noFill/>
            </a:ln>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100" u="none" cap="none" strike="noStrike">
                <a:solidFill>
                  <a:srgbClr val="000000"/>
                </a:solidFill>
                <a:latin typeface="Arial"/>
                <a:ea typeface="Arial"/>
                <a:cs typeface="Arial"/>
                <a:sym typeface="Arial"/>
              </a:endParaRPr>
            </a:p>
          </p:txBody>
        </p:sp>
        <p:sp>
          <p:nvSpPr>
            <p:cNvPr id="577" name="Google Shape;577;p16"/>
            <p:cNvSpPr/>
            <p:nvPr/>
          </p:nvSpPr>
          <p:spPr>
            <a:xfrm>
              <a:off x="1103355" y="2082759"/>
              <a:ext cx="1012200" cy="974700"/>
            </a:xfrm>
            <a:prstGeom prst="roundRect">
              <a:avLst>
                <a:gd fmla="val 50000" name="adj"/>
              </a:avLst>
            </a:prstGeom>
            <a:solidFill>
              <a:srgbClr val="FFFFFF"/>
            </a:solidFill>
            <a:ln cap="flat" cmpd="sng" w="9525">
              <a:solidFill>
                <a:srgbClr val="595959"/>
              </a:solidFill>
              <a:prstDash val="solid"/>
              <a:round/>
              <a:headEnd len="sm" w="sm" type="none"/>
              <a:tailEnd len="sm" w="sm" type="none"/>
            </a:ln>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100" u="none" cap="none" strike="noStrike">
                <a:solidFill>
                  <a:srgbClr val="000000"/>
                </a:solidFill>
                <a:latin typeface="Arial"/>
                <a:ea typeface="Arial"/>
                <a:cs typeface="Arial"/>
                <a:sym typeface="Arial"/>
              </a:endParaRPr>
            </a:p>
          </p:txBody>
        </p:sp>
        <p:pic>
          <p:nvPicPr>
            <p:cNvPr id="578" name="Google Shape;578;p16"/>
            <p:cNvPicPr preferRelativeResize="0"/>
            <p:nvPr/>
          </p:nvPicPr>
          <p:blipFill rotWithShape="1">
            <a:blip r:embed="rId4">
              <a:alphaModFix/>
            </a:blip>
            <a:srcRect b="0" l="0" r="0" t="0"/>
            <a:stretch/>
          </p:blipFill>
          <p:spPr>
            <a:xfrm>
              <a:off x="1297871" y="2267678"/>
              <a:ext cx="623042" cy="604824"/>
            </a:xfrm>
            <a:prstGeom prst="rect">
              <a:avLst/>
            </a:prstGeom>
            <a:noFill/>
            <a:ln>
              <a:noFill/>
            </a:ln>
          </p:spPr>
        </p:pic>
      </p:grpSp>
      <p:pic>
        <p:nvPicPr>
          <p:cNvPr id="579" name="Google Shape;579;p16"/>
          <p:cNvPicPr preferRelativeResize="0"/>
          <p:nvPr/>
        </p:nvPicPr>
        <p:blipFill rotWithShape="1">
          <a:blip r:embed="rId5">
            <a:alphaModFix/>
          </a:blip>
          <a:srcRect b="0" l="0" r="0" t="0"/>
          <a:stretch/>
        </p:blipFill>
        <p:spPr>
          <a:xfrm>
            <a:off x="2206818" y="2373071"/>
            <a:ext cx="1098843" cy="169746"/>
          </a:xfrm>
          <a:prstGeom prst="rect">
            <a:avLst/>
          </a:prstGeom>
          <a:noFill/>
          <a:ln>
            <a:noFill/>
          </a:ln>
        </p:spPr>
      </p:pic>
      <p:pic>
        <p:nvPicPr>
          <p:cNvPr id="580" name="Google Shape;580;p16"/>
          <p:cNvPicPr preferRelativeResize="0"/>
          <p:nvPr/>
        </p:nvPicPr>
        <p:blipFill rotWithShape="1">
          <a:blip r:embed="rId6">
            <a:alphaModFix/>
          </a:blip>
          <a:srcRect b="0" l="0" r="0" t="0"/>
          <a:stretch/>
        </p:blipFill>
        <p:spPr>
          <a:xfrm>
            <a:off x="2355985" y="2723642"/>
            <a:ext cx="791061" cy="690369"/>
          </a:xfrm>
          <a:prstGeom prst="rect">
            <a:avLst/>
          </a:prstGeom>
          <a:noFill/>
          <a:ln>
            <a:noFill/>
          </a:ln>
        </p:spPr>
      </p:pic>
      <p:grpSp>
        <p:nvGrpSpPr>
          <p:cNvPr id="581" name="Google Shape;581;p16"/>
          <p:cNvGrpSpPr/>
          <p:nvPr/>
        </p:nvGrpSpPr>
        <p:grpSpPr>
          <a:xfrm>
            <a:off x="7749276" y="2487934"/>
            <a:ext cx="1000963" cy="1086218"/>
            <a:chOff x="10178293" y="1771717"/>
            <a:chExt cx="1334618" cy="1448290"/>
          </a:xfrm>
        </p:grpSpPr>
        <p:sp>
          <p:nvSpPr>
            <p:cNvPr id="582" name="Google Shape;582;p16"/>
            <p:cNvSpPr/>
            <p:nvPr/>
          </p:nvSpPr>
          <p:spPr>
            <a:xfrm>
              <a:off x="10178293" y="2287007"/>
              <a:ext cx="530700" cy="933000"/>
            </a:xfrm>
            <a:prstGeom prst="roundRect">
              <a:avLst>
                <a:gd fmla="val 38568" name="adj"/>
              </a:avLst>
            </a:prstGeom>
            <a:solidFill>
              <a:srgbClr val="B6D7A8"/>
            </a:solidFill>
            <a:ln>
              <a:noFill/>
            </a:ln>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100" u="none" cap="none" strike="noStrike">
                <a:solidFill>
                  <a:srgbClr val="000000"/>
                </a:solidFill>
                <a:latin typeface="Arial"/>
                <a:ea typeface="Arial"/>
                <a:cs typeface="Arial"/>
                <a:sym typeface="Arial"/>
              </a:endParaRPr>
            </a:p>
          </p:txBody>
        </p:sp>
        <p:sp>
          <p:nvSpPr>
            <p:cNvPr id="583" name="Google Shape;583;p16"/>
            <p:cNvSpPr/>
            <p:nvPr/>
          </p:nvSpPr>
          <p:spPr>
            <a:xfrm>
              <a:off x="10178293" y="2287007"/>
              <a:ext cx="530700" cy="515100"/>
            </a:xfrm>
            <a:prstGeom prst="roundRect">
              <a:avLst>
                <a:gd fmla="val 0" name="adj"/>
              </a:avLst>
            </a:prstGeom>
            <a:solidFill>
              <a:srgbClr val="B6D7A8"/>
            </a:solidFill>
            <a:ln>
              <a:noFill/>
            </a:ln>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100" u="none" cap="none" strike="noStrike">
                <a:solidFill>
                  <a:srgbClr val="000000"/>
                </a:solidFill>
                <a:latin typeface="Arial"/>
                <a:ea typeface="Arial"/>
                <a:cs typeface="Arial"/>
                <a:sym typeface="Arial"/>
              </a:endParaRPr>
            </a:p>
          </p:txBody>
        </p:sp>
        <p:sp>
          <p:nvSpPr>
            <p:cNvPr id="584" name="Google Shape;584;p16"/>
            <p:cNvSpPr/>
            <p:nvPr/>
          </p:nvSpPr>
          <p:spPr>
            <a:xfrm>
              <a:off x="10178293" y="1771717"/>
              <a:ext cx="530700" cy="473400"/>
            </a:xfrm>
            <a:prstGeom prst="roundRect">
              <a:avLst>
                <a:gd fmla="val 50000" name="adj"/>
              </a:avLst>
            </a:prstGeom>
            <a:solidFill>
              <a:srgbClr val="B6D7A8"/>
            </a:solidFill>
            <a:ln>
              <a:noFill/>
            </a:ln>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100" u="none" cap="none" strike="noStrike">
                <a:solidFill>
                  <a:srgbClr val="000000"/>
                </a:solidFill>
                <a:latin typeface="Arial"/>
                <a:ea typeface="Arial"/>
                <a:cs typeface="Arial"/>
                <a:sym typeface="Arial"/>
              </a:endParaRPr>
            </a:p>
          </p:txBody>
        </p:sp>
        <p:sp>
          <p:nvSpPr>
            <p:cNvPr id="585" name="Google Shape;585;p16"/>
            <p:cNvSpPr/>
            <p:nvPr/>
          </p:nvSpPr>
          <p:spPr>
            <a:xfrm>
              <a:off x="10500711" y="2057281"/>
              <a:ext cx="1012200" cy="974700"/>
            </a:xfrm>
            <a:prstGeom prst="roundRect">
              <a:avLst>
                <a:gd fmla="val 50000" name="adj"/>
              </a:avLst>
            </a:prstGeom>
            <a:solidFill>
              <a:srgbClr val="FFFFFF"/>
            </a:solidFill>
            <a:ln cap="flat" cmpd="sng" w="9525">
              <a:solidFill>
                <a:srgbClr val="595959"/>
              </a:solidFill>
              <a:prstDash val="solid"/>
              <a:round/>
              <a:headEnd len="sm" w="sm" type="none"/>
              <a:tailEnd len="sm" w="sm" type="none"/>
            </a:ln>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100" u="none" cap="none" strike="noStrike">
                <a:solidFill>
                  <a:srgbClr val="000000"/>
                </a:solidFill>
                <a:latin typeface="Arial"/>
                <a:ea typeface="Arial"/>
                <a:cs typeface="Arial"/>
                <a:sym typeface="Arial"/>
              </a:endParaRPr>
            </a:p>
          </p:txBody>
        </p:sp>
        <p:pic>
          <p:nvPicPr>
            <p:cNvPr id="586" name="Google Shape;586;p16"/>
            <p:cNvPicPr preferRelativeResize="0"/>
            <p:nvPr/>
          </p:nvPicPr>
          <p:blipFill rotWithShape="1">
            <a:blip r:embed="rId7">
              <a:alphaModFix/>
            </a:blip>
            <a:srcRect b="0" l="0" r="0" t="0"/>
            <a:stretch/>
          </p:blipFill>
          <p:spPr>
            <a:xfrm>
              <a:off x="10636713" y="2187491"/>
              <a:ext cx="740050" cy="740027"/>
            </a:xfrm>
            <a:prstGeom prst="rect">
              <a:avLst/>
            </a:prstGeom>
            <a:noFill/>
            <a:ln>
              <a:noFill/>
            </a:ln>
          </p:spPr>
        </p:pic>
      </p:grpSp>
      <p:cxnSp>
        <p:nvCxnSpPr>
          <p:cNvPr id="587" name="Google Shape;587;p16"/>
          <p:cNvCxnSpPr/>
          <p:nvPr/>
        </p:nvCxnSpPr>
        <p:spPr>
          <a:xfrm>
            <a:off x="1432819" y="3067700"/>
            <a:ext cx="894900" cy="1200"/>
          </a:xfrm>
          <a:prstGeom prst="bentConnector3">
            <a:avLst>
              <a:gd fmla="val 50000" name="adj1"/>
            </a:avLst>
          </a:prstGeom>
          <a:noFill/>
          <a:ln cap="flat" cmpd="sng" w="28575">
            <a:solidFill>
              <a:srgbClr val="595959"/>
            </a:solidFill>
            <a:prstDash val="solid"/>
            <a:round/>
            <a:headEnd len="sm" w="sm" type="none"/>
            <a:tailEnd len="sm" w="sm" type="none"/>
          </a:ln>
        </p:spPr>
      </p:cxnSp>
      <p:cxnSp>
        <p:nvCxnSpPr>
          <p:cNvPr id="588" name="Google Shape;588;p16"/>
          <p:cNvCxnSpPr>
            <a:endCxn id="589" idx="1"/>
          </p:cNvCxnSpPr>
          <p:nvPr/>
        </p:nvCxnSpPr>
        <p:spPr>
          <a:xfrm>
            <a:off x="3170671" y="3068090"/>
            <a:ext cx="2020200" cy="600"/>
          </a:xfrm>
          <a:prstGeom prst="bentConnector3">
            <a:avLst>
              <a:gd fmla="val 50000" name="adj1"/>
            </a:avLst>
          </a:prstGeom>
          <a:noFill/>
          <a:ln cap="flat" cmpd="sng" w="28575">
            <a:solidFill>
              <a:srgbClr val="595959"/>
            </a:solidFill>
            <a:prstDash val="solid"/>
            <a:round/>
            <a:headEnd len="sm" w="sm" type="none"/>
            <a:tailEnd len="sm" w="sm" type="none"/>
          </a:ln>
        </p:spPr>
      </p:cxnSp>
      <p:pic>
        <p:nvPicPr>
          <p:cNvPr id="590" name="Google Shape;590;p16"/>
          <p:cNvPicPr preferRelativeResize="0"/>
          <p:nvPr/>
        </p:nvPicPr>
        <p:blipFill rotWithShape="1">
          <a:blip r:embed="rId8">
            <a:alphaModFix/>
          </a:blip>
          <a:srcRect b="0" l="0" r="15539" t="0"/>
          <a:stretch/>
        </p:blipFill>
        <p:spPr>
          <a:xfrm>
            <a:off x="6605988" y="2637602"/>
            <a:ext cx="497952" cy="585417"/>
          </a:xfrm>
          <a:prstGeom prst="rect">
            <a:avLst/>
          </a:prstGeom>
          <a:noFill/>
          <a:ln>
            <a:noFill/>
          </a:ln>
        </p:spPr>
      </p:pic>
      <p:pic>
        <p:nvPicPr>
          <p:cNvPr descr="Download Data Centre Icon Png PNG Image with No Background - PNGkey.com" id="591" name="Google Shape;591;p16"/>
          <p:cNvPicPr preferRelativeResize="0"/>
          <p:nvPr/>
        </p:nvPicPr>
        <p:blipFill rotWithShape="1">
          <a:blip r:embed="rId9">
            <a:alphaModFix/>
          </a:blip>
          <a:srcRect b="0" l="0" r="0" t="0"/>
          <a:stretch/>
        </p:blipFill>
        <p:spPr>
          <a:xfrm>
            <a:off x="6357739" y="2889469"/>
            <a:ext cx="497940" cy="358453"/>
          </a:xfrm>
          <a:prstGeom prst="rect">
            <a:avLst/>
          </a:prstGeom>
          <a:noFill/>
          <a:ln>
            <a:noFill/>
          </a:ln>
        </p:spPr>
      </p:pic>
      <p:pic>
        <p:nvPicPr>
          <p:cNvPr descr="Server Icons - Free Download, PNG and SVG" id="589" name="Google Shape;589;p16"/>
          <p:cNvPicPr preferRelativeResize="0"/>
          <p:nvPr/>
        </p:nvPicPr>
        <p:blipFill rotWithShape="1">
          <a:blip r:embed="rId10">
            <a:alphaModFix/>
          </a:blip>
          <a:srcRect b="46714" l="9712" r="8733" t="7553"/>
          <a:stretch/>
        </p:blipFill>
        <p:spPr>
          <a:xfrm>
            <a:off x="5190871" y="2864352"/>
            <a:ext cx="709115" cy="408675"/>
          </a:xfrm>
          <a:prstGeom prst="rect">
            <a:avLst/>
          </a:prstGeom>
          <a:noFill/>
          <a:ln>
            <a:noFill/>
          </a:ln>
        </p:spPr>
      </p:pic>
      <p:cxnSp>
        <p:nvCxnSpPr>
          <p:cNvPr id="592" name="Google Shape;592;p16"/>
          <p:cNvCxnSpPr>
            <a:stCxn id="589" idx="3"/>
          </p:cNvCxnSpPr>
          <p:nvPr/>
        </p:nvCxnSpPr>
        <p:spPr>
          <a:xfrm>
            <a:off x="5899986" y="3068690"/>
            <a:ext cx="448200" cy="600"/>
          </a:xfrm>
          <a:prstGeom prst="bentConnector3">
            <a:avLst>
              <a:gd fmla="val 50000" name="adj1"/>
            </a:avLst>
          </a:prstGeom>
          <a:noFill/>
          <a:ln cap="flat" cmpd="sng" w="28575">
            <a:solidFill>
              <a:srgbClr val="595959"/>
            </a:solidFill>
            <a:prstDash val="solid"/>
            <a:round/>
            <a:headEnd len="sm" w="sm" type="none"/>
            <a:tailEnd len="sm" w="sm" type="none"/>
          </a:ln>
        </p:spPr>
      </p:cxnSp>
      <p:cxnSp>
        <p:nvCxnSpPr>
          <p:cNvPr id="593" name="Google Shape;593;p16"/>
          <p:cNvCxnSpPr/>
          <p:nvPr/>
        </p:nvCxnSpPr>
        <p:spPr>
          <a:xfrm>
            <a:off x="7082821" y="3068687"/>
            <a:ext cx="642300" cy="600"/>
          </a:xfrm>
          <a:prstGeom prst="bentConnector3">
            <a:avLst>
              <a:gd fmla="val 50007" name="adj1"/>
            </a:avLst>
          </a:prstGeom>
          <a:noFill/>
          <a:ln cap="flat" cmpd="sng" w="28575">
            <a:solidFill>
              <a:srgbClr val="595959"/>
            </a:solidFill>
            <a:prstDash val="solid"/>
            <a:round/>
            <a:headEnd len="sm" w="sm" type="none"/>
            <a:tailEnd len="sm" w="sm" type="none"/>
          </a:ln>
        </p:spPr>
      </p:cxnSp>
      <p:sp>
        <p:nvSpPr>
          <p:cNvPr id="594" name="Google Shape;594;p16"/>
          <p:cNvSpPr txBox="1"/>
          <p:nvPr/>
        </p:nvSpPr>
        <p:spPr>
          <a:xfrm>
            <a:off x="1426303" y="2834806"/>
            <a:ext cx="498000" cy="261600"/>
          </a:xfrm>
          <a:prstGeom prst="rect">
            <a:avLst/>
          </a:prstGeom>
          <a:noFill/>
          <a:ln>
            <a:noFill/>
          </a:ln>
        </p:spPr>
        <p:txBody>
          <a:bodyPr anchorCtr="0" anchor="t" bIns="68575" lIns="68575" spcFirstLastPara="1" rIns="68575" wrap="square" tIns="68575">
            <a:spAutoFit/>
          </a:bodyPr>
          <a:lstStyle/>
          <a:p>
            <a:pPr indent="0" lvl="0" marL="0" marR="0" rtl="0" algn="ctr">
              <a:lnSpc>
                <a:spcPct val="100000"/>
              </a:lnSpc>
              <a:spcBef>
                <a:spcPts val="0"/>
              </a:spcBef>
              <a:spcAft>
                <a:spcPts val="0"/>
              </a:spcAft>
              <a:buClr>
                <a:srgbClr val="000000"/>
              </a:buClr>
              <a:buSzPts val="800"/>
              <a:buFont typeface="Arial"/>
              <a:buNone/>
            </a:pPr>
            <a:r>
              <a:rPr b="0" i="0" lang="en" sz="800" u="none" cap="none" strike="noStrike">
                <a:solidFill>
                  <a:srgbClr val="000000"/>
                </a:solidFill>
                <a:latin typeface="Arial"/>
                <a:ea typeface="Arial"/>
                <a:cs typeface="Arial"/>
                <a:sym typeface="Arial"/>
              </a:rPr>
              <a:t>Internet</a:t>
            </a:r>
            <a:endParaRPr b="0" i="0" sz="800" u="none" cap="none" strike="noStrike">
              <a:solidFill>
                <a:srgbClr val="000000"/>
              </a:solidFill>
              <a:latin typeface="Arial"/>
              <a:ea typeface="Arial"/>
              <a:cs typeface="Arial"/>
              <a:sym typeface="Arial"/>
            </a:endParaRPr>
          </a:p>
        </p:txBody>
      </p:sp>
      <p:sp>
        <p:nvSpPr>
          <p:cNvPr id="595" name="Google Shape;595;p16"/>
          <p:cNvSpPr txBox="1"/>
          <p:nvPr/>
        </p:nvSpPr>
        <p:spPr>
          <a:xfrm>
            <a:off x="3689459" y="3016805"/>
            <a:ext cx="1353000" cy="261600"/>
          </a:xfrm>
          <a:prstGeom prst="rect">
            <a:avLst/>
          </a:prstGeom>
          <a:noFill/>
          <a:ln>
            <a:noFill/>
          </a:ln>
        </p:spPr>
        <p:txBody>
          <a:bodyPr anchorCtr="0" anchor="t" bIns="68575" lIns="68575" spcFirstLastPara="1" rIns="68575" wrap="square" tIns="68575">
            <a:spAutoFit/>
          </a:bodyPr>
          <a:lstStyle/>
          <a:p>
            <a:pPr indent="0" lvl="0" marL="0" marR="0" rtl="0" algn="ctr">
              <a:lnSpc>
                <a:spcPct val="100000"/>
              </a:lnSpc>
              <a:spcBef>
                <a:spcPts val="0"/>
              </a:spcBef>
              <a:spcAft>
                <a:spcPts val="0"/>
              </a:spcAft>
              <a:buClr>
                <a:srgbClr val="000000"/>
              </a:buClr>
              <a:buSzPts val="800"/>
              <a:buFont typeface="Arial"/>
              <a:buNone/>
            </a:pPr>
            <a:r>
              <a:rPr b="0" i="0" lang="en" sz="800" u="none" cap="none" strike="noStrike">
                <a:solidFill>
                  <a:srgbClr val="000000"/>
                </a:solidFill>
                <a:latin typeface="Arial"/>
                <a:ea typeface="Arial"/>
                <a:cs typeface="Arial"/>
                <a:sym typeface="Arial"/>
              </a:rPr>
              <a:t>Direct Routing</a:t>
            </a:r>
            <a:endParaRPr b="0" i="0" sz="800" u="none" cap="none" strike="noStrike">
              <a:solidFill>
                <a:srgbClr val="000000"/>
              </a:solidFill>
              <a:latin typeface="Arial"/>
              <a:ea typeface="Arial"/>
              <a:cs typeface="Arial"/>
              <a:sym typeface="Arial"/>
            </a:endParaRPr>
          </a:p>
        </p:txBody>
      </p:sp>
      <p:sp>
        <p:nvSpPr>
          <p:cNvPr id="596" name="Google Shape;596;p16"/>
          <p:cNvSpPr txBox="1"/>
          <p:nvPr/>
        </p:nvSpPr>
        <p:spPr>
          <a:xfrm>
            <a:off x="3689459" y="2834806"/>
            <a:ext cx="1353000" cy="261600"/>
          </a:xfrm>
          <a:prstGeom prst="rect">
            <a:avLst/>
          </a:prstGeom>
          <a:noFill/>
          <a:ln>
            <a:noFill/>
          </a:ln>
        </p:spPr>
        <p:txBody>
          <a:bodyPr anchorCtr="0" anchor="t" bIns="68575" lIns="68575" spcFirstLastPara="1" rIns="68575" wrap="square" tIns="68575">
            <a:spAutoFit/>
          </a:bodyPr>
          <a:lstStyle/>
          <a:p>
            <a:pPr indent="0" lvl="0" marL="0" marR="0" rtl="0" algn="ctr">
              <a:lnSpc>
                <a:spcPct val="100000"/>
              </a:lnSpc>
              <a:spcBef>
                <a:spcPts val="0"/>
              </a:spcBef>
              <a:spcAft>
                <a:spcPts val="0"/>
              </a:spcAft>
              <a:buClr>
                <a:srgbClr val="000000"/>
              </a:buClr>
              <a:buSzPts val="800"/>
              <a:buFont typeface="Arial"/>
              <a:buNone/>
            </a:pPr>
            <a:r>
              <a:rPr b="0" i="0" lang="en" sz="800" u="none" cap="none" strike="noStrike">
                <a:solidFill>
                  <a:srgbClr val="000000"/>
                </a:solidFill>
                <a:latin typeface="Arial"/>
                <a:ea typeface="Arial"/>
                <a:cs typeface="Arial"/>
                <a:sym typeface="Arial"/>
              </a:rPr>
              <a:t>Internet</a:t>
            </a:r>
            <a:endParaRPr b="0" i="0" sz="800" u="none" cap="none" strike="noStrike">
              <a:solidFill>
                <a:srgbClr val="000000"/>
              </a:solidFill>
              <a:latin typeface="Arial"/>
              <a:ea typeface="Arial"/>
              <a:cs typeface="Arial"/>
              <a:sym typeface="Arial"/>
            </a:endParaRPr>
          </a:p>
        </p:txBody>
      </p:sp>
      <p:sp>
        <p:nvSpPr>
          <p:cNvPr id="597" name="Google Shape;597;p16"/>
          <p:cNvSpPr txBox="1"/>
          <p:nvPr/>
        </p:nvSpPr>
        <p:spPr>
          <a:xfrm>
            <a:off x="6780175" y="2834806"/>
            <a:ext cx="1353000" cy="261600"/>
          </a:xfrm>
          <a:prstGeom prst="rect">
            <a:avLst/>
          </a:prstGeom>
          <a:noFill/>
          <a:ln>
            <a:noFill/>
          </a:ln>
        </p:spPr>
        <p:txBody>
          <a:bodyPr anchorCtr="0" anchor="t" bIns="68575" lIns="68575" spcFirstLastPara="1" rIns="68575" wrap="square" tIns="68575">
            <a:spAutoFit/>
          </a:bodyPr>
          <a:lstStyle/>
          <a:p>
            <a:pPr indent="0" lvl="0" marL="0" marR="0" rtl="0" algn="ctr">
              <a:lnSpc>
                <a:spcPct val="100000"/>
              </a:lnSpc>
              <a:spcBef>
                <a:spcPts val="0"/>
              </a:spcBef>
              <a:spcAft>
                <a:spcPts val="0"/>
              </a:spcAft>
              <a:buClr>
                <a:srgbClr val="000000"/>
              </a:buClr>
              <a:buSzPts val="800"/>
              <a:buFont typeface="Arial"/>
              <a:buNone/>
            </a:pPr>
            <a:r>
              <a:rPr b="0" i="0" lang="en" sz="800" u="none" cap="none" strike="noStrike">
                <a:solidFill>
                  <a:srgbClr val="000000"/>
                </a:solidFill>
                <a:latin typeface="Arial"/>
                <a:ea typeface="Arial"/>
                <a:cs typeface="Arial"/>
                <a:sym typeface="Arial"/>
              </a:rPr>
              <a:t>PSTN Calls</a:t>
            </a:r>
            <a:endParaRPr b="0" i="0" sz="800" u="none" cap="none" strike="noStrike">
              <a:solidFill>
                <a:srgbClr val="000000"/>
              </a:solidFill>
              <a:latin typeface="Arial"/>
              <a:ea typeface="Arial"/>
              <a:cs typeface="Arial"/>
              <a:sym typeface="Arial"/>
            </a:endParaRPr>
          </a:p>
        </p:txBody>
      </p:sp>
      <p:sp>
        <p:nvSpPr>
          <p:cNvPr id="598" name="Google Shape;598;p16"/>
          <p:cNvSpPr txBox="1"/>
          <p:nvPr/>
        </p:nvSpPr>
        <p:spPr>
          <a:xfrm>
            <a:off x="2193330" y="3350939"/>
            <a:ext cx="1197600" cy="261600"/>
          </a:xfrm>
          <a:prstGeom prst="rect">
            <a:avLst/>
          </a:prstGeom>
          <a:noFill/>
          <a:ln>
            <a:noFill/>
          </a:ln>
        </p:spPr>
        <p:txBody>
          <a:bodyPr anchorCtr="0" anchor="t" bIns="68575" lIns="68575" spcFirstLastPara="1" rIns="68575" wrap="square" tIns="68575">
            <a:spAutoFit/>
          </a:bodyPr>
          <a:lstStyle/>
          <a:p>
            <a:pPr indent="0" lvl="0" marL="0" marR="0" rtl="0" algn="ctr">
              <a:lnSpc>
                <a:spcPct val="100000"/>
              </a:lnSpc>
              <a:spcBef>
                <a:spcPts val="0"/>
              </a:spcBef>
              <a:spcAft>
                <a:spcPts val="0"/>
              </a:spcAft>
              <a:buClr>
                <a:srgbClr val="000000"/>
              </a:buClr>
              <a:buSzPts val="800"/>
              <a:buFont typeface="Arial"/>
              <a:buNone/>
            </a:pPr>
            <a:r>
              <a:rPr b="0" i="0" lang="en" sz="800" u="none" cap="none" strike="noStrike">
                <a:solidFill>
                  <a:srgbClr val="000000"/>
                </a:solidFill>
                <a:latin typeface="Arial"/>
                <a:ea typeface="Arial"/>
                <a:cs typeface="Arial"/>
                <a:sym typeface="Arial"/>
              </a:rPr>
              <a:t>Microsoft Teams</a:t>
            </a:r>
            <a:endParaRPr b="0" i="0" sz="800" u="none" cap="none" strike="noStrike">
              <a:solidFill>
                <a:srgbClr val="000000"/>
              </a:solidFill>
              <a:latin typeface="Arial"/>
              <a:ea typeface="Arial"/>
              <a:cs typeface="Arial"/>
              <a:sym typeface="Arial"/>
            </a:endParaRPr>
          </a:p>
        </p:txBody>
      </p:sp>
      <p:sp>
        <p:nvSpPr>
          <p:cNvPr id="599" name="Google Shape;599;p16"/>
          <p:cNvSpPr txBox="1"/>
          <p:nvPr/>
        </p:nvSpPr>
        <p:spPr>
          <a:xfrm>
            <a:off x="4942324" y="3202289"/>
            <a:ext cx="1197600" cy="507900"/>
          </a:xfrm>
          <a:prstGeom prst="rect">
            <a:avLst/>
          </a:prstGeom>
          <a:noFill/>
          <a:ln>
            <a:noFill/>
          </a:ln>
        </p:spPr>
        <p:txBody>
          <a:bodyPr anchorCtr="0" anchor="t" bIns="68575" lIns="68575" spcFirstLastPara="1" rIns="68575" wrap="square" tIns="68575">
            <a:spAutoFit/>
          </a:bodyPr>
          <a:lstStyle/>
          <a:p>
            <a:pPr indent="0" lvl="0" marL="0" marR="0" rtl="0" algn="ctr">
              <a:lnSpc>
                <a:spcPct val="100000"/>
              </a:lnSpc>
              <a:spcBef>
                <a:spcPts val="0"/>
              </a:spcBef>
              <a:spcAft>
                <a:spcPts val="0"/>
              </a:spcAft>
              <a:buClr>
                <a:srgbClr val="000000"/>
              </a:buClr>
              <a:buSzPts val="800"/>
              <a:buFont typeface="Arial"/>
              <a:buNone/>
            </a:pPr>
            <a:r>
              <a:rPr b="0" i="0" lang="en" sz="800" u="none" cap="none" strike="noStrike">
                <a:solidFill>
                  <a:srgbClr val="000000"/>
                </a:solidFill>
                <a:latin typeface="Arial"/>
                <a:ea typeface="Arial"/>
                <a:cs typeface="Arial"/>
                <a:sym typeface="Arial"/>
              </a:rPr>
              <a:t>Microsoft Certified Session Border </a:t>
            </a:r>
            <a:br>
              <a:rPr b="0" i="0" lang="en" sz="800" u="none" cap="none" strike="noStrike">
                <a:solidFill>
                  <a:srgbClr val="000000"/>
                </a:solidFill>
                <a:latin typeface="Arial"/>
                <a:ea typeface="Arial"/>
                <a:cs typeface="Arial"/>
                <a:sym typeface="Arial"/>
              </a:rPr>
            </a:br>
            <a:r>
              <a:rPr b="0" i="0" lang="en" sz="800" u="none" cap="none" strike="noStrike">
                <a:solidFill>
                  <a:srgbClr val="000000"/>
                </a:solidFill>
                <a:latin typeface="Arial"/>
                <a:ea typeface="Arial"/>
                <a:cs typeface="Arial"/>
                <a:sym typeface="Arial"/>
              </a:rPr>
              <a:t>Controller (SBCs)</a:t>
            </a:r>
            <a:endParaRPr b="0" i="0" sz="800" u="none" cap="none" strike="noStrike">
              <a:solidFill>
                <a:srgbClr val="000000"/>
              </a:solidFill>
              <a:latin typeface="Arial"/>
              <a:ea typeface="Arial"/>
              <a:cs typeface="Arial"/>
              <a:sym typeface="Arial"/>
            </a:endParaRPr>
          </a:p>
        </p:txBody>
      </p:sp>
      <p:sp>
        <p:nvSpPr>
          <p:cNvPr id="600" name="Google Shape;600;p16"/>
          <p:cNvSpPr txBox="1"/>
          <p:nvPr/>
        </p:nvSpPr>
        <p:spPr>
          <a:xfrm>
            <a:off x="6077077" y="3202289"/>
            <a:ext cx="1197600" cy="261600"/>
          </a:xfrm>
          <a:prstGeom prst="rect">
            <a:avLst/>
          </a:prstGeom>
          <a:noFill/>
          <a:ln>
            <a:noFill/>
          </a:ln>
        </p:spPr>
        <p:txBody>
          <a:bodyPr anchorCtr="0" anchor="t" bIns="68575" lIns="68575" spcFirstLastPara="1" rIns="68575" wrap="square" tIns="68575">
            <a:spAutoFit/>
          </a:bodyPr>
          <a:lstStyle/>
          <a:p>
            <a:pPr indent="0" lvl="0" marL="0" marR="0" rtl="0" algn="ctr">
              <a:lnSpc>
                <a:spcPct val="100000"/>
              </a:lnSpc>
              <a:spcBef>
                <a:spcPts val="0"/>
              </a:spcBef>
              <a:spcAft>
                <a:spcPts val="0"/>
              </a:spcAft>
              <a:buClr>
                <a:srgbClr val="000000"/>
              </a:buClr>
              <a:buSzPts val="800"/>
              <a:buFont typeface="Arial"/>
              <a:buNone/>
            </a:pPr>
            <a:r>
              <a:rPr b="0" i="0" lang="en" sz="800" u="none" cap="none" strike="noStrike">
                <a:solidFill>
                  <a:srgbClr val="000000"/>
                </a:solidFill>
                <a:latin typeface="Arial"/>
                <a:ea typeface="Arial"/>
                <a:cs typeface="Arial"/>
                <a:sym typeface="Arial"/>
              </a:rPr>
              <a:t>B3Networks Networks</a:t>
            </a:r>
            <a:endParaRPr b="0" i="0" sz="800" u="none" cap="none" strike="noStrike">
              <a:solidFill>
                <a:srgbClr val="000000"/>
              </a:solidFill>
              <a:latin typeface="Arial"/>
              <a:ea typeface="Arial"/>
              <a:cs typeface="Arial"/>
              <a:sym typeface="Arial"/>
            </a:endParaRPr>
          </a:p>
        </p:txBody>
      </p:sp>
      <p:sp>
        <p:nvSpPr>
          <p:cNvPr id="601" name="Google Shape;601;p16"/>
          <p:cNvSpPr txBox="1"/>
          <p:nvPr/>
        </p:nvSpPr>
        <p:spPr>
          <a:xfrm>
            <a:off x="393762" y="1218008"/>
            <a:ext cx="3259500" cy="608100"/>
          </a:xfrm>
          <a:prstGeom prst="rect">
            <a:avLst/>
          </a:prstGeom>
          <a:noFill/>
          <a:ln>
            <a:noFill/>
          </a:ln>
        </p:spPr>
        <p:txBody>
          <a:bodyPr anchorCtr="0" anchor="t" bIns="34275" lIns="34275" spcFirstLastPara="1" rIns="34275" wrap="square" tIns="34275">
            <a:spAutoFit/>
          </a:bodyPr>
          <a:lstStyle/>
          <a:p>
            <a:pPr indent="0" lvl="0" marL="0" marR="0" rtl="0" algn="ctr">
              <a:lnSpc>
                <a:spcPct val="100000"/>
              </a:lnSpc>
              <a:spcBef>
                <a:spcPts val="0"/>
              </a:spcBef>
              <a:spcAft>
                <a:spcPts val="0"/>
              </a:spcAft>
              <a:buClr>
                <a:srgbClr val="000000"/>
              </a:buClr>
              <a:buSzPts val="900"/>
              <a:buFont typeface="Arial"/>
              <a:buNone/>
            </a:pPr>
            <a:r>
              <a:rPr b="1" i="0" lang="en" sz="1000" u="none" cap="none" strike="noStrike">
                <a:solidFill>
                  <a:srgbClr val="000000"/>
                </a:solidFill>
                <a:latin typeface="Calibri"/>
                <a:ea typeface="Calibri"/>
                <a:cs typeface="Calibri"/>
                <a:sym typeface="Calibri"/>
              </a:rPr>
              <a:t>Customer Network</a:t>
            </a:r>
            <a:endParaRPr b="1" i="0" sz="1000" u="none" cap="none" strike="noStrike">
              <a:solidFill>
                <a:srgbClr val="000000"/>
              </a:solidFill>
              <a:latin typeface="Calibri"/>
              <a:ea typeface="Calibri"/>
              <a:cs typeface="Calibri"/>
              <a:sym typeface="Calibri"/>
            </a:endParaRPr>
          </a:p>
          <a:p>
            <a:pPr indent="0" lvl="0" marL="0" marR="0" rtl="0" algn="ctr">
              <a:lnSpc>
                <a:spcPct val="100000"/>
              </a:lnSpc>
              <a:spcBef>
                <a:spcPts val="0"/>
              </a:spcBef>
              <a:spcAft>
                <a:spcPts val="0"/>
              </a:spcAft>
              <a:buClr>
                <a:srgbClr val="000000"/>
              </a:buClr>
              <a:buSzPts val="600"/>
              <a:buFont typeface="Arial"/>
              <a:buNone/>
            </a:pPr>
            <a:r>
              <a:t/>
            </a:r>
            <a:endParaRPr b="1" i="0" sz="700" u="none" cap="none" strike="noStrike">
              <a:solidFill>
                <a:srgbClr val="000000"/>
              </a:solidFill>
              <a:latin typeface="Calibri"/>
              <a:ea typeface="Calibri"/>
              <a:cs typeface="Calibri"/>
              <a:sym typeface="Calibri"/>
            </a:endParaRPr>
          </a:p>
          <a:p>
            <a:pPr indent="0" lvl="0" marL="0" marR="0" rtl="0" algn="ctr">
              <a:lnSpc>
                <a:spcPct val="100000"/>
              </a:lnSpc>
              <a:spcBef>
                <a:spcPts val="0"/>
              </a:spcBef>
              <a:spcAft>
                <a:spcPts val="0"/>
              </a:spcAft>
              <a:buClr>
                <a:srgbClr val="000000"/>
              </a:buClr>
              <a:buSzPts val="800"/>
              <a:buFont typeface="Arial"/>
              <a:buNone/>
            </a:pPr>
            <a:r>
              <a:rPr b="0" i="0" lang="en" sz="900" u="none" cap="none" strike="noStrike">
                <a:solidFill>
                  <a:srgbClr val="000000"/>
                </a:solidFill>
                <a:latin typeface="Calibri"/>
                <a:ea typeface="Calibri"/>
                <a:cs typeface="Calibri"/>
                <a:sym typeface="Calibri"/>
              </a:rPr>
              <a:t>Users will be accessing the Phone Function on Microsoft Teams Apps and connecting to Microsoft Teams servers over the Internet.  </a:t>
            </a:r>
            <a:endParaRPr b="0" i="0" sz="900" u="none" cap="none" strike="noStrike">
              <a:solidFill>
                <a:srgbClr val="000000"/>
              </a:solidFill>
              <a:latin typeface="Calibri"/>
              <a:ea typeface="Calibri"/>
              <a:cs typeface="Calibri"/>
              <a:sym typeface="Calibri"/>
            </a:endParaRPr>
          </a:p>
        </p:txBody>
      </p:sp>
      <p:sp>
        <p:nvSpPr>
          <p:cNvPr id="602" name="Google Shape;602;p16"/>
          <p:cNvSpPr/>
          <p:nvPr/>
        </p:nvSpPr>
        <p:spPr>
          <a:xfrm rot="-5400000">
            <a:off x="1983312" y="471721"/>
            <a:ext cx="80400" cy="3259500"/>
          </a:xfrm>
          <a:prstGeom prst="rightBrace">
            <a:avLst>
              <a:gd fmla="val 50000" name="adj1"/>
              <a:gd fmla="val 50000" name="adj2"/>
            </a:avLst>
          </a:prstGeom>
          <a:noFill/>
          <a:ln cap="flat" cmpd="sng" w="9525">
            <a:solidFill>
              <a:srgbClr val="595959"/>
            </a:solidFill>
            <a:prstDash val="solid"/>
            <a:round/>
            <a:headEnd len="sm" w="sm" type="none"/>
            <a:tailEnd len="sm" w="sm" type="none"/>
          </a:ln>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100" u="none" cap="none" strike="noStrike">
              <a:solidFill>
                <a:srgbClr val="000000"/>
              </a:solidFill>
              <a:latin typeface="Arial"/>
              <a:ea typeface="Arial"/>
              <a:cs typeface="Arial"/>
              <a:sym typeface="Arial"/>
            </a:endParaRPr>
          </a:p>
        </p:txBody>
      </p:sp>
      <p:sp>
        <p:nvSpPr>
          <p:cNvPr id="603" name="Google Shape;603;p16"/>
          <p:cNvSpPr/>
          <p:nvPr/>
        </p:nvSpPr>
        <p:spPr>
          <a:xfrm rot="-5400000">
            <a:off x="5396104" y="346621"/>
            <a:ext cx="80400" cy="3509700"/>
          </a:xfrm>
          <a:prstGeom prst="rightBrace">
            <a:avLst>
              <a:gd fmla="val 50000" name="adj1"/>
              <a:gd fmla="val 50000" name="adj2"/>
            </a:avLst>
          </a:prstGeom>
          <a:noFill/>
          <a:ln cap="flat" cmpd="sng" w="9525">
            <a:solidFill>
              <a:srgbClr val="595959"/>
            </a:solidFill>
            <a:prstDash val="solid"/>
            <a:round/>
            <a:headEnd len="sm" w="sm" type="none"/>
            <a:tailEnd len="sm" w="sm" type="none"/>
          </a:ln>
        </p:spPr>
        <p:txBody>
          <a:bodyPr anchorCtr="0" anchor="ctr" bIns="68575" lIns="68575" spcFirstLastPara="1" rIns="68575" wrap="square" tIns="68575">
            <a:noAutofit/>
          </a:bodyPr>
          <a:lstStyle/>
          <a:p>
            <a:pPr indent="0" lvl="0" marL="0" marR="0" rtl="0" algn="l">
              <a:lnSpc>
                <a:spcPct val="100000"/>
              </a:lnSpc>
              <a:spcBef>
                <a:spcPts val="0"/>
              </a:spcBef>
              <a:spcAft>
                <a:spcPts val="0"/>
              </a:spcAft>
              <a:buClr>
                <a:srgbClr val="000000"/>
              </a:buClr>
              <a:buSzPts val="1100"/>
              <a:buFont typeface="Arial"/>
              <a:buNone/>
            </a:pPr>
            <a:r>
              <a:t/>
            </a:r>
            <a:endParaRPr b="0" i="0" sz="1100" u="none" cap="none" strike="noStrike">
              <a:solidFill>
                <a:srgbClr val="000000"/>
              </a:solidFill>
              <a:latin typeface="Arial"/>
              <a:ea typeface="Arial"/>
              <a:cs typeface="Arial"/>
              <a:sym typeface="Arial"/>
            </a:endParaRPr>
          </a:p>
        </p:txBody>
      </p:sp>
      <p:sp>
        <p:nvSpPr>
          <p:cNvPr id="604" name="Google Shape;604;p16"/>
          <p:cNvSpPr txBox="1"/>
          <p:nvPr/>
        </p:nvSpPr>
        <p:spPr>
          <a:xfrm>
            <a:off x="3681456" y="1228594"/>
            <a:ext cx="3509700" cy="746400"/>
          </a:xfrm>
          <a:prstGeom prst="rect">
            <a:avLst/>
          </a:prstGeom>
          <a:noFill/>
          <a:ln>
            <a:noFill/>
          </a:ln>
        </p:spPr>
        <p:txBody>
          <a:bodyPr anchorCtr="0" anchor="t" bIns="34275" lIns="34275" spcFirstLastPara="1" rIns="34275" wrap="square" tIns="34275">
            <a:spAutoFit/>
          </a:bodyPr>
          <a:lstStyle/>
          <a:p>
            <a:pPr indent="0" lvl="0" marL="0" marR="0" rtl="0" algn="ctr">
              <a:lnSpc>
                <a:spcPct val="100000"/>
              </a:lnSpc>
              <a:spcBef>
                <a:spcPts val="0"/>
              </a:spcBef>
              <a:spcAft>
                <a:spcPts val="0"/>
              </a:spcAft>
              <a:buClr>
                <a:srgbClr val="000000"/>
              </a:buClr>
              <a:buSzPts val="900"/>
              <a:buFont typeface="Arial"/>
              <a:buNone/>
            </a:pPr>
            <a:r>
              <a:rPr b="1" i="0" lang="en" sz="1000" u="none" cap="none" strike="noStrike">
                <a:solidFill>
                  <a:srgbClr val="000000"/>
                </a:solidFill>
                <a:latin typeface="Calibri"/>
                <a:ea typeface="Calibri"/>
                <a:cs typeface="Calibri"/>
                <a:sym typeface="Calibri"/>
              </a:rPr>
              <a:t>B3Networks CPaaS Microsoft Teams Direct Routing Network</a:t>
            </a:r>
            <a:endParaRPr b="1" i="0" sz="1000" u="none" cap="none" strike="noStrike">
              <a:solidFill>
                <a:srgbClr val="000000"/>
              </a:solidFill>
              <a:latin typeface="Calibri"/>
              <a:ea typeface="Calibri"/>
              <a:cs typeface="Calibri"/>
              <a:sym typeface="Calibri"/>
            </a:endParaRPr>
          </a:p>
          <a:p>
            <a:pPr indent="0" lvl="0" marL="0" marR="0" rtl="0" algn="ctr">
              <a:lnSpc>
                <a:spcPct val="100000"/>
              </a:lnSpc>
              <a:spcBef>
                <a:spcPts val="0"/>
              </a:spcBef>
              <a:spcAft>
                <a:spcPts val="0"/>
              </a:spcAft>
              <a:buClr>
                <a:srgbClr val="000000"/>
              </a:buClr>
              <a:buSzPts val="600"/>
              <a:buFont typeface="Arial"/>
              <a:buNone/>
            </a:pPr>
            <a:r>
              <a:t/>
            </a:r>
            <a:endParaRPr b="1" i="0" sz="700" u="none" cap="none" strike="noStrike">
              <a:solidFill>
                <a:srgbClr val="000000"/>
              </a:solidFill>
              <a:latin typeface="Calibri"/>
              <a:ea typeface="Calibri"/>
              <a:cs typeface="Calibri"/>
              <a:sym typeface="Calibri"/>
            </a:endParaRPr>
          </a:p>
          <a:p>
            <a:pPr indent="0" lvl="0" marL="0" marR="0" rtl="0" algn="ctr">
              <a:lnSpc>
                <a:spcPct val="100000"/>
              </a:lnSpc>
              <a:spcBef>
                <a:spcPts val="0"/>
              </a:spcBef>
              <a:spcAft>
                <a:spcPts val="0"/>
              </a:spcAft>
              <a:buClr>
                <a:srgbClr val="000000"/>
              </a:buClr>
              <a:buSzPts val="800"/>
              <a:buFont typeface="Arial"/>
              <a:buNone/>
            </a:pPr>
            <a:r>
              <a:rPr b="0" i="0" lang="en" sz="900" u="none" cap="none" strike="noStrike">
                <a:solidFill>
                  <a:srgbClr val="000000"/>
                </a:solidFill>
                <a:latin typeface="Calibri"/>
                <a:ea typeface="Calibri"/>
                <a:cs typeface="Calibri"/>
                <a:sym typeface="Calibri"/>
              </a:rPr>
              <a:t>CPaaS Direct Routing is connected to Microsoft Teams via Microsoft Certified SBCs. </a:t>
            </a:r>
            <a:endParaRPr b="0" i="0" sz="900" u="none" cap="none" strike="noStrike">
              <a:solidFill>
                <a:srgbClr val="000000"/>
              </a:solidFill>
              <a:latin typeface="Calibri"/>
              <a:ea typeface="Calibri"/>
              <a:cs typeface="Calibri"/>
              <a:sym typeface="Calibri"/>
            </a:endParaRPr>
          </a:p>
          <a:p>
            <a:pPr indent="0" lvl="0" marL="0" marR="0" rtl="0" algn="ctr">
              <a:lnSpc>
                <a:spcPct val="100000"/>
              </a:lnSpc>
              <a:spcBef>
                <a:spcPts val="0"/>
              </a:spcBef>
              <a:spcAft>
                <a:spcPts val="0"/>
              </a:spcAft>
              <a:buClr>
                <a:srgbClr val="000000"/>
              </a:buClr>
              <a:buSzPts val="800"/>
              <a:buFont typeface="Arial"/>
              <a:buNone/>
            </a:pPr>
            <a:r>
              <a:rPr b="0" i="0" lang="en" sz="900" u="none" cap="none" strike="noStrike">
                <a:solidFill>
                  <a:srgbClr val="000000"/>
                </a:solidFill>
                <a:latin typeface="Calibri"/>
                <a:ea typeface="Calibri"/>
                <a:cs typeface="Calibri"/>
                <a:sym typeface="Calibri"/>
              </a:rPr>
              <a:t>The SBCs is redundant and will only carry voice traffic. </a:t>
            </a:r>
            <a:endParaRPr b="0" i="0" sz="900" u="none" cap="none" strike="noStrike">
              <a:solidFill>
                <a:srgbClr val="000000"/>
              </a:solidFill>
              <a:latin typeface="Calibri"/>
              <a:ea typeface="Calibri"/>
              <a:cs typeface="Calibri"/>
              <a:sym typeface="Calibri"/>
            </a:endParaRPr>
          </a:p>
        </p:txBody>
      </p:sp>
      <p:sp>
        <p:nvSpPr>
          <p:cNvPr id="605" name="Google Shape;605;p16"/>
          <p:cNvSpPr txBox="1"/>
          <p:nvPr/>
        </p:nvSpPr>
        <p:spPr>
          <a:xfrm>
            <a:off x="407934" y="3569146"/>
            <a:ext cx="912000" cy="384900"/>
          </a:xfrm>
          <a:prstGeom prst="rect">
            <a:avLst/>
          </a:prstGeom>
          <a:noFill/>
          <a:ln>
            <a:noFill/>
          </a:ln>
        </p:spPr>
        <p:txBody>
          <a:bodyPr anchorCtr="0" anchor="t" bIns="68575" lIns="68575" spcFirstLastPara="1" rIns="68575" wrap="square" tIns="68575">
            <a:spAutoFit/>
          </a:bodyPr>
          <a:lstStyle/>
          <a:p>
            <a:pPr indent="0" lvl="0" marL="0" marR="0" rtl="0" algn="ctr">
              <a:lnSpc>
                <a:spcPct val="100000"/>
              </a:lnSpc>
              <a:spcBef>
                <a:spcPts val="0"/>
              </a:spcBef>
              <a:spcAft>
                <a:spcPts val="0"/>
              </a:spcAft>
              <a:buClr>
                <a:srgbClr val="000000"/>
              </a:buClr>
              <a:buSzPts val="800"/>
              <a:buFont typeface="Arial"/>
              <a:buNone/>
            </a:pPr>
            <a:r>
              <a:rPr b="0" i="0" lang="en" sz="800" u="none" cap="none" strike="noStrike">
                <a:solidFill>
                  <a:srgbClr val="000000"/>
                </a:solidFill>
                <a:latin typeface="Arial"/>
                <a:ea typeface="Arial"/>
                <a:cs typeface="Arial"/>
                <a:sym typeface="Arial"/>
              </a:rPr>
              <a:t>Microsoft Teams</a:t>
            </a:r>
            <a:endParaRPr b="0" i="0" sz="800" u="none" cap="none" strike="noStrike">
              <a:solidFill>
                <a:srgbClr val="000000"/>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800"/>
              <a:buFont typeface="Arial"/>
              <a:buNone/>
            </a:pPr>
            <a:r>
              <a:rPr b="0" i="0" lang="en" sz="800" u="none" cap="none" strike="noStrike">
                <a:solidFill>
                  <a:srgbClr val="000000"/>
                </a:solidFill>
                <a:latin typeface="Arial"/>
                <a:ea typeface="Arial"/>
                <a:cs typeface="Arial"/>
                <a:sym typeface="Arial"/>
              </a:rPr>
              <a:t>Users</a:t>
            </a:r>
            <a:endParaRPr b="0" i="0" sz="800" u="none" cap="none" strike="noStrike">
              <a:solidFill>
                <a:srgbClr val="000000"/>
              </a:solidFill>
              <a:latin typeface="Arial"/>
              <a:ea typeface="Arial"/>
              <a:cs typeface="Arial"/>
              <a:sym typeface="Arial"/>
            </a:endParaRPr>
          </a:p>
        </p:txBody>
      </p:sp>
      <p:pic>
        <p:nvPicPr>
          <p:cNvPr id="606" name="Google Shape;606;p16"/>
          <p:cNvPicPr preferRelativeResize="0"/>
          <p:nvPr/>
        </p:nvPicPr>
        <p:blipFill rotWithShape="1">
          <a:blip r:embed="rId11">
            <a:alphaModFix/>
          </a:blip>
          <a:srcRect b="0" l="0" r="0" t="0"/>
          <a:stretch/>
        </p:blipFill>
        <p:spPr>
          <a:xfrm>
            <a:off x="5623694" y="2285302"/>
            <a:ext cx="1000801" cy="268283"/>
          </a:xfrm>
          <a:prstGeom prst="rect">
            <a:avLst/>
          </a:prstGeom>
          <a:noFill/>
          <a:ln>
            <a:noFill/>
          </a:ln>
        </p:spPr>
      </p:pic>
      <p:sp>
        <p:nvSpPr>
          <p:cNvPr id="607" name="Google Shape;607;p16"/>
          <p:cNvSpPr txBox="1"/>
          <p:nvPr/>
        </p:nvSpPr>
        <p:spPr>
          <a:xfrm>
            <a:off x="216825" y="279356"/>
            <a:ext cx="5590200" cy="554100"/>
          </a:xfrm>
          <a:prstGeom prst="rect">
            <a:avLst/>
          </a:prstGeom>
          <a:noFill/>
          <a:ln>
            <a:noFill/>
          </a:ln>
        </p:spPr>
        <p:txBody>
          <a:bodyPr anchorCtr="0" anchor="t" bIns="68575" lIns="68575" spcFirstLastPara="1" rIns="68575" wrap="square" tIns="68575">
            <a:spAutoFit/>
          </a:bodyPr>
          <a:lstStyle/>
          <a:p>
            <a:pPr indent="0" lvl="0" marL="0" marR="0" rtl="0" algn="l">
              <a:lnSpc>
                <a:spcPct val="100000"/>
              </a:lnSpc>
              <a:spcBef>
                <a:spcPts val="0"/>
              </a:spcBef>
              <a:spcAft>
                <a:spcPts val="0"/>
              </a:spcAft>
              <a:buClr>
                <a:schemeClr val="dk1"/>
              </a:buClr>
              <a:buSzPts val="2700"/>
              <a:buFont typeface="Arial"/>
              <a:buNone/>
            </a:pPr>
            <a:r>
              <a:rPr b="1" i="0" lang="en" sz="2700" u="none" cap="none" strike="noStrike">
                <a:solidFill>
                  <a:schemeClr val="dk2"/>
                </a:solidFill>
                <a:latin typeface="Calibri"/>
                <a:ea typeface="Calibri"/>
                <a:cs typeface="Calibri"/>
                <a:sym typeface="Calibri"/>
              </a:rPr>
              <a:t>Success Stories</a:t>
            </a:r>
            <a:endParaRPr b="1" i="0" sz="2700" u="none" cap="none" strike="noStrike">
              <a:solidFill>
                <a:schemeClr val="dk2"/>
              </a:solidFill>
              <a:latin typeface="Calibri"/>
              <a:ea typeface="Calibri"/>
              <a:cs typeface="Calibri"/>
              <a:sym typeface="Calibri"/>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11" name="Shape 611"/>
        <p:cNvGrpSpPr/>
        <p:nvPr/>
      </p:nvGrpSpPr>
      <p:grpSpPr>
        <a:xfrm>
          <a:off x="0" y="0"/>
          <a:ext cx="0" cy="0"/>
          <a:chOff x="0" y="0"/>
          <a:chExt cx="0" cy="0"/>
        </a:xfrm>
      </p:grpSpPr>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8" name="Shape 318"/>
        <p:cNvGrpSpPr/>
        <p:nvPr/>
      </p:nvGrpSpPr>
      <p:grpSpPr>
        <a:xfrm>
          <a:off x="0" y="0"/>
          <a:ext cx="0" cy="0"/>
          <a:chOff x="0" y="0"/>
          <a:chExt cx="0" cy="0"/>
        </a:xfrm>
      </p:grpSpPr>
      <p:grpSp>
        <p:nvGrpSpPr>
          <p:cNvPr id="319" name="Google Shape;319;p3"/>
          <p:cNvGrpSpPr/>
          <p:nvPr/>
        </p:nvGrpSpPr>
        <p:grpSpPr>
          <a:xfrm>
            <a:off x="769325" y="1265450"/>
            <a:ext cx="8205452" cy="3647575"/>
            <a:chOff x="540725" y="1341650"/>
            <a:chExt cx="8205452" cy="3647575"/>
          </a:xfrm>
        </p:grpSpPr>
        <p:sp>
          <p:nvSpPr>
            <p:cNvPr id="320" name="Google Shape;320;p3"/>
            <p:cNvSpPr/>
            <p:nvPr/>
          </p:nvSpPr>
          <p:spPr>
            <a:xfrm>
              <a:off x="540725" y="4158350"/>
              <a:ext cx="8205452" cy="830502"/>
            </a:xfrm>
            <a:custGeom>
              <a:rect b="b" l="l" r="r" t="t"/>
              <a:pathLst>
                <a:path extrusionOk="0" h="890619" w="7028224">
                  <a:moveTo>
                    <a:pt x="0" y="516606"/>
                  </a:moveTo>
                  <a:lnTo>
                    <a:pt x="2031070" y="859867"/>
                  </a:lnTo>
                  <a:cubicBezTo>
                    <a:pt x="2397613" y="918840"/>
                    <a:pt x="2187777" y="875833"/>
                    <a:pt x="2199260" y="870442"/>
                  </a:cubicBezTo>
                  <a:lnTo>
                    <a:pt x="7028224" y="150534"/>
                  </a:lnTo>
                  <a:lnTo>
                    <a:pt x="4835116" y="0"/>
                  </a:lnTo>
                  <a:lnTo>
                    <a:pt x="0" y="516606"/>
                  </a:lnTo>
                  <a:close/>
                </a:path>
              </a:pathLst>
            </a:custGeom>
            <a:solidFill>
              <a:srgbClr val="7F7F7F">
                <a:alpha val="24705"/>
              </a:srgb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2700"/>
                <a:buFont typeface="Arial"/>
                <a:buNone/>
              </a:pPr>
              <a:r>
                <a:t/>
              </a:r>
              <a:endParaRPr b="0" i="0" sz="2700" u="none" cap="none" strike="noStrike">
                <a:solidFill>
                  <a:srgbClr val="FFFFFF"/>
                </a:solidFill>
                <a:latin typeface="Arial"/>
                <a:ea typeface="Arial"/>
                <a:cs typeface="Arial"/>
                <a:sym typeface="Arial"/>
              </a:endParaRPr>
            </a:p>
          </p:txBody>
        </p:sp>
        <p:sp>
          <p:nvSpPr>
            <p:cNvPr id="321" name="Google Shape;321;p3"/>
            <p:cNvSpPr/>
            <p:nvPr/>
          </p:nvSpPr>
          <p:spPr>
            <a:xfrm>
              <a:off x="4458425" y="4144950"/>
              <a:ext cx="1378500" cy="287400"/>
            </a:xfrm>
            <a:prstGeom prst="rect">
              <a:avLst/>
            </a:prstGeom>
            <a:solidFill>
              <a:srgbClr val="1ED0A6"/>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500"/>
                <a:buFont typeface="Arial"/>
                <a:buNone/>
              </a:pPr>
              <a:r>
                <a:rPr b="1" i="0" lang="en" sz="1500" u="none" cap="none" strike="noStrike">
                  <a:solidFill>
                    <a:srgbClr val="363636"/>
                  </a:solidFill>
                  <a:latin typeface="Lato"/>
                  <a:ea typeface="Lato"/>
                  <a:cs typeface="Lato"/>
                  <a:sym typeface="Lato"/>
                </a:rPr>
                <a:t>Remote Work</a:t>
              </a:r>
              <a:endParaRPr b="1" i="0" sz="1500" u="none" cap="none" strike="noStrike">
                <a:solidFill>
                  <a:srgbClr val="363636"/>
                </a:solidFill>
                <a:latin typeface="Lato"/>
                <a:ea typeface="Lato"/>
                <a:cs typeface="Lato"/>
                <a:sym typeface="Lato"/>
              </a:endParaRPr>
            </a:p>
          </p:txBody>
        </p:sp>
        <p:sp>
          <p:nvSpPr>
            <p:cNvPr id="322" name="Google Shape;322;p3"/>
            <p:cNvSpPr/>
            <p:nvPr/>
          </p:nvSpPr>
          <p:spPr>
            <a:xfrm>
              <a:off x="2932650" y="4353525"/>
              <a:ext cx="1960200" cy="635700"/>
            </a:xfrm>
            <a:prstGeom prst="arc">
              <a:avLst>
                <a:gd fmla="val 20885256" name="adj1"/>
                <a:gd fmla="val 10466506" name="adj2"/>
              </a:avLst>
            </a:prstGeom>
            <a:noFill/>
            <a:ln cap="flat" cmpd="sng" w="19050">
              <a:solidFill>
                <a:srgbClr val="00BDFB"/>
              </a:solidFill>
              <a:prstDash val="dash"/>
              <a:miter lim="800000"/>
              <a:headEnd len="med" w="med" type="triangle"/>
              <a:tailEnd len="med" w="med" type="ova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2700"/>
                <a:buFont typeface="Arial"/>
                <a:buNone/>
              </a:pPr>
              <a:r>
                <a:t/>
              </a:r>
              <a:endParaRPr b="0" i="0" sz="2700" u="none" cap="none" strike="noStrike">
                <a:solidFill>
                  <a:srgbClr val="000000"/>
                </a:solidFill>
                <a:latin typeface="Arial"/>
                <a:ea typeface="Arial"/>
                <a:cs typeface="Arial"/>
                <a:sym typeface="Arial"/>
              </a:endParaRPr>
            </a:p>
          </p:txBody>
        </p:sp>
        <p:grpSp>
          <p:nvGrpSpPr>
            <p:cNvPr id="323" name="Google Shape;323;p3"/>
            <p:cNvGrpSpPr/>
            <p:nvPr/>
          </p:nvGrpSpPr>
          <p:grpSpPr>
            <a:xfrm>
              <a:off x="1995979" y="4415966"/>
              <a:ext cx="1322700" cy="323100"/>
              <a:chOff x="1767379" y="4492166"/>
              <a:chExt cx="1322700" cy="323100"/>
            </a:xfrm>
          </p:grpSpPr>
          <p:sp>
            <p:nvSpPr>
              <p:cNvPr id="324" name="Google Shape;324;p3"/>
              <p:cNvSpPr/>
              <p:nvPr/>
            </p:nvSpPr>
            <p:spPr>
              <a:xfrm>
                <a:off x="1767379" y="4510029"/>
                <a:ext cx="1322700" cy="287400"/>
              </a:xfrm>
              <a:prstGeom prst="rect">
                <a:avLst/>
              </a:prstGeom>
              <a:solidFill>
                <a:srgbClr val="00BDFB"/>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2700"/>
                  <a:buFont typeface="Arial"/>
                  <a:buNone/>
                </a:pPr>
                <a:r>
                  <a:t/>
                </a:r>
                <a:endParaRPr b="0" i="0" sz="2700" u="none" cap="none" strike="noStrike">
                  <a:solidFill>
                    <a:srgbClr val="FFFFFF"/>
                  </a:solidFill>
                  <a:latin typeface="Arial"/>
                  <a:ea typeface="Arial"/>
                  <a:cs typeface="Arial"/>
                  <a:sym typeface="Arial"/>
                </a:endParaRPr>
              </a:p>
            </p:txBody>
          </p:sp>
          <p:sp>
            <p:nvSpPr>
              <p:cNvPr id="325" name="Google Shape;325;p3"/>
              <p:cNvSpPr txBox="1"/>
              <p:nvPr/>
            </p:nvSpPr>
            <p:spPr>
              <a:xfrm>
                <a:off x="1879736" y="4492166"/>
                <a:ext cx="1098000" cy="323100"/>
              </a:xfrm>
              <a:prstGeom prst="rect">
                <a:avLst/>
              </a:prstGeom>
              <a:noFill/>
              <a:ln>
                <a:noFill/>
              </a:ln>
            </p:spPr>
            <p:txBody>
              <a:bodyPr anchorCtr="0" anchor="t" bIns="45700" lIns="91425" spcFirstLastPara="1" rIns="91425" wrap="square" tIns="45700">
                <a:spAutoFit/>
              </a:bodyPr>
              <a:lstStyle/>
              <a:p>
                <a:pPr indent="0" lvl="0" marL="0" marR="0" rtl="0" algn="ctr">
                  <a:lnSpc>
                    <a:spcPct val="100000"/>
                  </a:lnSpc>
                  <a:spcBef>
                    <a:spcPts val="0"/>
                  </a:spcBef>
                  <a:spcAft>
                    <a:spcPts val="0"/>
                  </a:spcAft>
                  <a:buClr>
                    <a:srgbClr val="000000"/>
                  </a:buClr>
                  <a:buSzPts val="1500"/>
                  <a:buFont typeface="Arial"/>
                  <a:buNone/>
                </a:pPr>
                <a:r>
                  <a:rPr b="1" i="0" lang="en" sz="1500" u="none" cap="none" strike="noStrike">
                    <a:solidFill>
                      <a:srgbClr val="3F3F3F"/>
                    </a:solidFill>
                    <a:latin typeface="Lato"/>
                    <a:ea typeface="Lato"/>
                    <a:cs typeface="Lato"/>
                    <a:sym typeface="Lato"/>
                  </a:rPr>
                  <a:t>Cost</a:t>
                </a:r>
                <a:endParaRPr b="1" i="0" sz="1500" u="none" cap="none" strike="noStrike">
                  <a:solidFill>
                    <a:srgbClr val="3F3F3F"/>
                  </a:solidFill>
                  <a:latin typeface="Lato"/>
                  <a:ea typeface="Lato"/>
                  <a:cs typeface="Lato"/>
                  <a:sym typeface="Lato"/>
                </a:endParaRPr>
              </a:p>
            </p:txBody>
          </p:sp>
        </p:grpSp>
        <p:cxnSp>
          <p:nvCxnSpPr>
            <p:cNvPr id="326" name="Google Shape;326;p3"/>
            <p:cNvCxnSpPr/>
            <p:nvPr/>
          </p:nvCxnSpPr>
          <p:spPr>
            <a:xfrm rot="10800000">
              <a:off x="613998" y="2697884"/>
              <a:ext cx="0" cy="1951800"/>
            </a:xfrm>
            <a:prstGeom prst="straightConnector1">
              <a:avLst/>
            </a:prstGeom>
            <a:noFill/>
            <a:ln cap="flat" cmpd="sng" w="25400">
              <a:solidFill>
                <a:srgbClr val="00BDFB"/>
              </a:solidFill>
              <a:prstDash val="solid"/>
              <a:miter lim="800000"/>
              <a:headEnd len="sm" w="sm" type="none"/>
              <a:tailEnd len="lg" w="lg" type="oval"/>
            </a:ln>
          </p:spPr>
        </p:cxnSp>
        <p:cxnSp>
          <p:nvCxnSpPr>
            <p:cNvPr id="327" name="Google Shape;327;p3"/>
            <p:cNvCxnSpPr/>
            <p:nvPr/>
          </p:nvCxnSpPr>
          <p:spPr>
            <a:xfrm rot="10800000">
              <a:off x="3000263" y="2133692"/>
              <a:ext cx="0" cy="2001300"/>
            </a:xfrm>
            <a:prstGeom prst="straightConnector1">
              <a:avLst/>
            </a:prstGeom>
            <a:noFill/>
            <a:ln cap="flat" cmpd="sng" w="25400">
              <a:solidFill>
                <a:srgbClr val="1ED0A6"/>
              </a:solidFill>
              <a:prstDash val="solid"/>
              <a:miter lim="800000"/>
              <a:headEnd len="sm" w="sm" type="none"/>
              <a:tailEnd len="lg" w="lg" type="oval"/>
            </a:ln>
          </p:spPr>
        </p:cxnSp>
        <p:sp>
          <p:nvSpPr>
            <p:cNvPr id="328" name="Google Shape;328;p3"/>
            <p:cNvSpPr txBox="1"/>
            <p:nvPr/>
          </p:nvSpPr>
          <p:spPr>
            <a:xfrm>
              <a:off x="3196176" y="2765500"/>
              <a:ext cx="2072700" cy="11082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100"/>
                <a:buFont typeface="Arial"/>
                <a:buNone/>
              </a:pPr>
              <a:r>
                <a:rPr b="0" i="0" lang="en" sz="1100" u="none" cap="none" strike="noStrike">
                  <a:solidFill>
                    <a:srgbClr val="000000"/>
                  </a:solidFill>
                  <a:latin typeface="Calibri"/>
                  <a:ea typeface="Calibri"/>
                  <a:cs typeface="Calibri"/>
                  <a:sym typeface="Calibri"/>
                </a:rPr>
                <a:t>Combining fixed line numbers with MS Teams makes business number accessible to the employees on any device no matter where they are​.</a:t>
              </a:r>
              <a:endParaRPr b="0" i="0" sz="1100" u="none" cap="none" strike="noStrike">
                <a:solidFill>
                  <a:srgbClr val="000000"/>
                </a:solidFill>
                <a:latin typeface="Calibri"/>
                <a:ea typeface="Calibri"/>
                <a:cs typeface="Calibri"/>
                <a:sym typeface="Calibri"/>
              </a:endParaRPr>
            </a:p>
            <a:p>
              <a:pPr indent="0" lvl="0" marL="0" marR="0" rtl="0" algn="l">
                <a:lnSpc>
                  <a:spcPct val="100000"/>
                </a:lnSpc>
                <a:spcBef>
                  <a:spcPts val="0"/>
                </a:spcBef>
                <a:spcAft>
                  <a:spcPts val="0"/>
                </a:spcAft>
                <a:buClr>
                  <a:srgbClr val="000000"/>
                </a:buClr>
                <a:buSzPts val="1100"/>
                <a:buFont typeface="Arial"/>
                <a:buNone/>
              </a:pPr>
              <a:r>
                <a:t/>
              </a:r>
              <a:endParaRPr b="0" i="0" sz="1100" u="none" cap="none" strike="noStrike">
                <a:solidFill>
                  <a:srgbClr val="3F3F3F"/>
                </a:solidFill>
                <a:latin typeface="Calibri"/>
                <a:ea typeface="Calibri"/>
                <a:cs typeface="Calibri"/>
                <a:sym typeface="Calibri"/>
              </a:endParaRPr>
            </a:p>
          </p:txBody>
        </p:sp>
        <p:sp>
          <p:nvSpPr>
            <p:cNvPr id="329" name="Google Shape;329;p3"/>
            <p:cNvSpPr txBox="1"/>
            <p:nvPr/>
          </p:nvSpPr>
          <p:spPr>
            <a:xfrm>
              <a:off x="3208722" y="1909150"/>
              <a:ext cx="2072700" cy="831000"/>
            </a:xfrm>
            <a:prstGeom prst="rect">
              <a:avLst/>
            </a:prstGeom>
            <a:noFill/>
            <a:ln cap="flat" cmpd="sng" w="9525">
              <a:solidFill>
                <a:srgbClr val="1ED0A6"/>
              </a:solidFill>
              <a:prstDash val="solid"/>
              <a:round/>
              <a:headEnd len="sm" w="sm" type="none"/>
              <a:tailEnd len="sm" w="sm" type="none"/>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200"/>
                <a:buFont typeface="Arial"/>
                <a:buNone/>
              </a:pPr>
              <a:r>
                <a:rPr b="1" i="0" lang="en" sz="1200" u="none" cap="none" strike="noStrike">
                  <a:solidFill>
                    <a:srgbClr val="3F3F3F"/>
                  </a:solidFill>
                  <a:latin typeface="Calibri"/>
                  <a:ea typeface="Calibri"/>
                  <a:cs typeface="Calibri"/>
                  <a:sym typeface="Calibri"/>
                </a:rPr>
                <a:t>Businesses are starting to switch up. They would want seamless interaction with their customers.</a:t>
              </a:r>
              <a:endParaRPr b="1" i="0" sz="1200" u="none" cap="none" strike="noStrike">
                <a:solidFill>
                  <a:srgbClr val="3F3F3F"/>
                </a:solidFill>
                <a:latin typeface="Calibri"/>
                <a:ea typeface="Calibri"/>
                <a:cs typeface="Calibri"/>
                <a:sym typeface="Calibri"/>
              </a:endParaRPr>
            </a:p>
          </p:txBody>
        </p:sp>
        <p:sp>
          <p:nvSpPr>
            <p:cNvPr id="330" name="Google Shape;330;p3"/>
            <p:cNvSpPr txBox="1"/>
            <p:nvPr/>
          </p:nvSpPr>
          <p:spPr>
            <a:xfrm>
              <a:off x="5652325" y="2406125"/>
              <a:ext cx="2072700" cy="9390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100"/>
                <a:buFont typeface="Arial"/>
                <a:buNone/>
              </a:pPr>
              <a:r>
                <a:rPr b="0" i="0" lang="en" sz="1100" u="none" cap="none" strike="noStrike">
                  <a:solidFill>
                    <a:srgbClr val="000000"/>
                  </a:solidFill>
                  <a:latin typeface="Calibri"/>
                  <a:ea typeface="Calibri"/>
                  <a:cs typeface="Calibri"/>
                  <a:sym typeface="Calibri"/>
                </a:rPr>
                <a:t>No need for on-premise equipment/hardware that may need maintenance or support, freeing up your IT department for more value adding work​.</a:t>
              </a:r>
              <a:endParaRPr b="0" i="0" sz="1300" u="none" cap="none" strike="noStrike">
                <a:solidFill>
                  <a:srgbClr val="3F3F3F"/>
                </a:solidFill>
                <a:latin typeface="Calibri"/>
                <a:ea typeface="Calibri"/>
                <a:cs typeface="Calibri"/>
                <a:sym typeface="Calibri"/>
              </a:endParaRPr>
            </a:p>
          </p:txBody>
        </p:sp>
        <p:sp>
          <p:nvSpPr>
            <p:cNvPr id="331" name="Google Shape;331;p3"/>
            <p:cNvSpPr txBox="1"/>
            <p:nvPr/>
          </p:nvSpPr>
          <p:spPr>
            <a:xfrm>
              <a:off x="5657950" y="1341650"/>
              <a:ext cx="2072700" cy="1015800"/>
            </a:xfrm>
            <a:prstGeom prst="rect">
              <a:avLst/>
            </a:prstGeom>
            <a:noFill/>
            <a:ln cap="flat" cmpd="sng" w="9525">
              <a:solidFill>
                <a:srgbClr val="363636"/>
              </a:solidFill>
              <a:prstDash val="solid"/>
              <a:round/>
              <a:headEnd len="sm" w="sm" type="none"/>
              <a:tailEnd len="sm" w="sm" type="none"/>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100"/>
                <a:buFont typeface="Arial"/>
                <a:buNone/>
              </a:pPr>
              <a:r>
                <a:rPr b="1" i="0" lang="en" sz="1200" u="none" cap="none" strike="noStrike">
                  <a:solidFill>
                    <a:srgbClr val="3F3F3F"/>
                  </a:solidFill>
                  <a:latin typeface="Calibri"/>
                  <a:ea typeface="Calibri"/>
                  <a:cs typeface="Calibri"/>
                  <a:sym typeface="Calibri"/>
                </a:rPr>
                <a:t>Integration of traditional voice systems with modern communications &amp; collaborative tools can be expensive and complex.​</a:t>
              </a:r>
              <a:endParaRPr b="1" i="0" sz="1200" u="none" cap="none" strike="noStrike">
                <a:solidFill>
                  <a:srgbClr val="3F3F3F"/>
                </a:solidFill>
                <a:latin typeface="Calibri"/>
                <a:ea typeface="Calibri"/>
                <a:cs typeface="Calibri"/>
                <a:sym typeface="Calibri"/>
              </a:endParaRPr>
            </a:p>
          </p:txBody>
        </p:sp>
        <p:sp>
          <p:nvSpPr>
            <p:cNvPr id="332" name="Google Shape;332;p3"/>
            <p:cNvSpPr/>
            <p:nvPr/>
          </p:nvSpPr>
          <p:spPr>
            <a:xfrm>
              <a:off x="5281525" y="3837575"/>
              <a:ext cx="2067000" cy="831000"/>
            </a:xfrm>
            <a:prstGeom prst="arc">
              <a:avLst>
                <a:gd fmla="val 20909975" name="adj1"/>
                <a:gd fmla="val 9870224" name="adj2"/>
              </a:avLst>
            </a:prstGeom>
            <a:noFill/>
            <a:ln cap="flat" cmpd="sng" w="19050">
              <a:solidFill>
                <a:srgbClr val="1ED0A6"/>
              </a:solidFill>
              <a:prstDash val="dash"/>
              <a:miter lim="800000"/>
              <a:headEnd len="med" w="med" type="triangle"/>
              <a:tailEnd len="med" w="med" type="ova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2700"/>
                <a:buFont typeface="Arial"/>
                <a:buNone/>
              </a:pPr>
              <a:r>
                <a:t/>
              </a:r>
              <a:endParaRPr b="0" i="0" sz="2700" u="none" cap="none" strike="noStrike">
                <a:solidFill>
                  <a:srgbClr val="000000"/>
                </a:solidFill>
                <a:latin typeface="Arial"/>
                <a:ea typeface="Arial"/>
                <a:cs typeface="Arial"/>
                <a:sym typeface="Arial"/>
              </a:endParaRPr>
            </a:p>
          </p:txBody>
        </p:sp>
        <p:cxnSp>
          <p:nvCxnSpPr>
            <p:cNvPr id="333" name="Google Shape;333;p3"/>
            <p:cNvCxnSpPr/>
            <p:nvPr/>
          </p:nvCxnSpPr>
          <p:spPr>
            <a:xfrm rot="10800000">
              <a:off x="5452170" y="1592845"/>
              <a:ext cx="0" cy="2016000"/>
            </a:xfrm>
            <a:prstGeom prst="straightConnector1">
              <a:avLst/>
            </a:prstGeom>
            <a:noFill/>
            <a:ln cap="flat" cmpd="sng" w="25400">
              <a:solidFill>
                <a:srgbClr val="595959"/>
              </a:solidFill>
              <a:prstDash val="solid"/>
              <a:miter lim="800000"/>
              <a:headEnd len="sm" w="sm" type="none"/>
              <a:tailEnd len="lg" w="lg" type="oval"/>
            </a:ln>
          </p:spPr>
        </p:cxnSp>
        <p:sp>
          <p:nvSpPr>
            <p:cNvPr id="334" name="Google Shape;334;p3"/>
            <p:cNvSpPr/>
            <p:nvPr/>
          </p:nvSpPr>
          <p:spPr>
            <a:xfrm>
              <a:off x="6834151" y="3765607"/>
              <a:ext cx="1322700" cy="287400"/>
            </a:xfrm>
            <a:prstGeom prst="rect">
              <a:avLst/>
            </a:prstGeom>
            <a:solidFill>
              <a:srgbClr val="595959"/>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500"/>
                <a:buFont typeface="Arial"/>
                <a:buNone/>
              </a:pPr>
              <a:r>
                <a:rPr b="1" i="0" lang="en" sz="1500" u="none" cap="none" strike="noStrike">
                  <a:solidFill>
                    <a:srgbClr val="FFFFFF"/>
                  </a:solidFill>
                  <a:latin typeface="Lato"/>
                  <a:ea typeface="Lato"/>
                  <a:cs typeface="Lato"/>
                  <a:sym typeface="Lato"/>
                </a:rPr>
                <a:t>accessibility</a:t>
              </a:r>
              <a:endParaRPr b="1" i="0" sz="1500" u="none" cap="none" strike="noStrike">
                <a:solidFill>
                  <a:srgbClr val="FFFFFF"/>
                </a:solidFill>
                <a:latin typeface="Lato"/>
                <a:ea typeface="Lato"/>
                <a:cs typeface="Lato"/>
                <a:sym typeface="Lato"/>
              </a:endParaRPr>
            </a:p>
            <a:p>
              <a:pPr indent="0" lvl="0" marL="0" marR="0" rtl="0" algn="ctr">
                <a:lnSpc>
                  <a:spcPct val="100000"/>
                </a:lnSpc>
                <a:spcBef>
                  <a:spcPts val="0"/>
                </a:spcBef>
                <a:spcAft>
                  <a:spcPts val="0"/>
                </a:spcAft>
                <a:buClr>
                  <a:srgbClr val="000000"/>
                </a:buClr>
                <a:buSzPts val="1500"/>
                <a:buFont typeface="Arial"/>
                <a:buNone/>
              </a:pPr>
              <a:r>
                <a:rPr b="1" i="0" lang="en" sz="1500" u="none" cap="none" strike="noStrike">
                  <a:solidFill>
                    <a:srgbClr val="FFFFFF"/>
                  </a:solidFill>
                  <a:latin typeface="Lato"/>
                  <a:ea typeface="Lato"/>
                  <a:cs typeface="Lato"/>
                  <a:sym typeface="Lato"/>
                </a:rPr>
                <a:t>Accessibility</a:t>
              </a:r>
              <a:endParaRPr b="1" i="0" sz="1500" u="none" cap="none" strike="noStrike">
                <a:solidFill>
                  <a:srgbClr val="FFFFFF"/>
                </a:solidFill>
                <a:latin typeface="Lato"/>
                <a:ea typeface="Lato"/>
                <a:cs typeface="Lato"/>
                <a:sym typeface="Lato"/>
              </a:endParaRPr>
            </a:p>
            <a:p>
              <a:pPr indent="0" lvl="0" marL="0" marR="0" rtl="0" algn="ctr">
                <a:lnSpc>
                  <a:spcPct val="100000"/>
                </a:lnSpc>
                <a:spcBef>
                  <a:spcPts val="0"/>
                </a:spcBef>
                <a:spcAft>
                  <a:spcPts val="0"/>
                </a:spcAft>
                <a:buClr>
                  <a:srgbClr val="000000"/>
                </a:buClr>
                <a:buSzPts val="1500"/>
                <a:buFont typeface="Arial"/>
                <a:buNone/>
              </a:pPr>
              <a:r>
                <a:t/>
              </a:r>
              <a:endParaRPr b="1" i="0" sz="1500" u="none" cap="none" strike="noStrike">
                <a:solidFill>
                  <a:srgbClr val="FFFFFF"/>
                </a:solidFill>
                <a:latin typeface="Lato"/>
                <a:ea typeface="Lato"/>
                <a:cs typeface="Lato"/>
                <a:sym typeface="Lato"/>
              </a:endParaRPr>
            </a:p>
          </p:txBody>
        </p:sp>
        <p:sp>
          <p:nvSpPr>
            <p:cNvPr id="335" name="Google Shape;335;p3"/>
            <p:cNvSpPr txBox="1"/>
            <p:nvPr/>
          </p:nvSpPr>
          <p:spPr>
            <a:xfrm>
              <a:off x="795100" y="3203651"/>
              <a:ext cx="2072700" cy="769500"/>
            </a:xfrm>
            <a:prstGeom prst="rect">
              <a:avLst/>
            </a:prstGeom>
            <a:noFill/>
            <a:ln>
              <a:noFill/>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100"/>
                <a:buFont typeface="Arial"/>
                <a:buNone/>
              </a:pPr>
              <a:r>
                <a:rPr b="0" i="0" lang="en" sz="1100" u="none" cap="none" strike="noStrike">
                  <a:solidFill>
                    <a:srgbClr val="000000"/>
                  </a:solidFill>
                  <a:latin typeface="Calibri"/>
                  <a:ea typeface="Calibri"/>
                  <a:cs typeface="Calibri"/>
                  <a:sym typeface="Calibri"/>
                </a:rPr>
                <a:t>Monthly Subscription model with no upfront investment required. Enjoy  unlimited local/international calls. </a:t>
              </a:r>
              <a:endParaRPr b="0" i="0" sz="1100" u="none" cap="none" strike="noStrike">
                <a:solidFill>
                  <a:srgbClr val="000000"/>
                </a:solidFill>
                <a:latin typeface="Calibri"/>
                <a:ea typeface="Calibri"/>
                <a:cs typeface="Calibri"/>
                <a:sym typeface="Calibri"/>
              </a:endParaRPr>
            </a:p>
          </p:txBody>
        </p:sp>
        <p:sp>
          <p:nvSpPr>
            <p:cNvPr id="336" name="Google Shape;336;p3"/>
            <p:cNvSpPr txBox="1"/>
            <p:nvPr/>
          </p:nvSpPr>
          <p:spPr>
            <a:xfrm>
              <a:off x="840590" y="2494775"/>
              <a:ext cx="1960200" cy="646500"/>
            </a:xfrm>
            <a:prstGeom prst="rect">
              <a:avLst/>
            </a:prstGeom>
            <a:noFill/>
            <a:ln cap="flat" cmpd="sng" w="9525">
              <a:solidFill>
                <a:srgbClr val="00BDFB"/>
              </a:solidFill>
              <a:prstDash val="solid"/>
              <a:round/>
              <a:headEnd len="sm" w="sm" type="none"/>
              <a:tailEnd len="sm" w="sm" type="none"/>
            </a:ln>
          </p:spPr>
          <p:txBody>
            <a:bodyPr anchorCtr="0" anchor="t" bIns="45700" lIns="91425" spcFirstLastPara="1" rIns="91425" wrap="square" tIns="45700">
              <a:spAutoFit/>
            </a:bodyPr>
            <a:lstStyle/>
            <a:p>
              <a:pPr indent="0" lvl="0" marL="0" marR="0" rtl="0" algn="l">
                <a:lnSpc>
                  <a:spcPct val="100000"/>
                </a:lnSpc>
                <a:spcBef>
                  <a:spcPts val="0"/>
                </a:spcBef>
                <a:spcAft>
                  <a:spcPts val="0"/>
                </a:spcAft>
                <a:buClr>
                  <a:srgbClr val="000000"/>
                </a:buClr>
                <a:buSzPts val="1100"/>
                <a:buFont typeface="Arial"/>
                <a:buNone/>
              </a:pPr>
              <a:r>
                <a:rPr b="1" i="0" lang="en" sz="1200" u="none" cap="none" strike="noStrike">
                  <a:solidFill>
                    <a:srgbClr val="3F3F3F"/>
                  </a:solidFill>
                  <a:latin typeface="Calibri"/>
                  <a:ea typeface="Calibri"/>
                  <a:cs typeface="Calibri"/>
                  <a:sym typeface="Calibri"/>
                </a:rPr>
                <a:t>Businesses are generally looking at cutting back their expenditures. ​</a:t>
              </a:r>
              <a:endParaRPr b="1" i="0" sz="1200" u="none" cap="none" strike="noStrike">
                <a:solidFill>
                  <a:srgbClr val="3F3F3F"/>
                </a:solidFill>
                <a:latin typeface="Calibri"/>
                <a:ea typeface="Calibri"/>
                <a:cs typeface="Calibri"/>
                <a:sym typeface="Calibri"/>
              </a:endParaRPr>
            </a:p>
          </p:txBody>
        </p:sp>
        <p:sp>
          <p:nvSpPr>
            <p:cNvPr id="337" name="Google Shape;337;p3"/>
            <p:cNvSpPr/>
            <p:nvPr/>
          </p:nvSpPr>
          <p:spPr>
            <a:xfrm>
              <a:off x="4458435" y="3835678"/>
              <a:ext cx="268183" cy="268020"/>
            </a:xfrm>
            <a:custGeom>
              <a:rect b="b" l="l" r="r" t="t"/>
              <a:pathLst>
                <a:path extrusionOk="0" h="2102114" w="2103393">
                  <a:moveTo>
                    <a:pt x="930675" y="75207"/>
                  </a:moveTo>
                  <a:cubicBezTo>
                    <a:pt x="914336" y="-26367"/>
                    <a:pt x="1202803" y="-23213"/>
                    <a:pt x="1190398" y="73534"/>
                  </a:cubicBezTo>
                  <a:lnTo>
                    <a:pt x="1177505" y="630783"/>
                  </a:lnTo>
                  <a:lnTo>
                    <a:pt x="1312141" y="709320"/>
                  </a:lnTo>
                  <a:cubicBezTo>
                    <a:pt x="1349539" y="621433"/>
                    <a:pt x="1403768" y="466228"/>
                    <a:pt x="1508484" y="512977"/>
                  </a:cubicBezTo>
                  <a:cubicBezTo>
                    <a:pt x="1961009" y="692492"/>
                    <a:pt x="2211581" y="1696648"/>
                    <a:pt x="2058246" y="2061286"/>
                  </a:cubicBezTo>
                  <a:cubicBezTo>
                    <a:pt x="1912391" y="2233320"/>
                    <a:pt x="1542142" y="1816322"/>
                    <a:pt x="1244822" y="1651768"/>
                  </a:cubicBezTo>
                  <a:cubicBezTo>
                    <a:pt x="1113927" y="1590061"/>
                    <a:pt x="1184984" y="1466646"/>
                    <a:pt x="1205554" y="1337621"/>
                  </a:cubicBezTo>
                  <a:cubicBezTo>
                    <a:pt x="1233603" y="1238514"/>
                    <a:pt x="1127017" y="1161846"/>
                    <a:pt x="1244823" y="894444"/>
                  </a:cubicBezTo>
                  <a:cubicBezTo>
                    <a:pt x="1188725" y="845826"/>
                    <a:pt x="1155065" y="802817"/>
                    <a:pt x="1076528" y="748589"/>
                  </a:cubicBezTo>
                  <a:cubicBezTo>
                    <a:pt x="973682" y="789728"/>
                    <a:pt x="949373" y="842086"/>
                    <a:pt x="885795" y="888834"/>
                  </a:cubicBezTo>
                  <a:cubicBezTo>
                    <a:pt x="951243" y="1053389"/>
                    <a:pt x="898883" y="1240382"/>
                    <a:pt x="919453" y="1326400"/>
                  </a:cubicBezTo>
                  <a:cubicBezTo>
                    <a:pt x="930673" y="1432986"/>
                    <a:pt x="1003602" y="1595671"/>
                    <a:pt x="891405" y="1646159"/>
                  </a:cubicBezTo>
                  <a:cubicBezTo>
                    <a:pt x="685711" y="1737785"/>
                    <a:pt x="311722" y="2121123"/>
                    <a:pt x="89201" y="2089335"/>
                  </a:cubicBezTo>
                  <a:cubicBezTo>
                    <a:pt x="-118362" y="2035107"/>
                    <a:pt x="33103" y="774768"/>
                    <a:pt x="577255" y="512977"/>
                  </a:cubicBezTo>
                  <a:cubicBezTo>
                    <a:pt x="704411" y="464359"/>
                    <a:pt x="736199" y="673791"/>
                    <a:pt x="807257" y="748589"/>
                  </a:cubicBezTo>
                  <a:lnTo>
                    <a:pt x="969942" y="636393"/>
                  </a:lnTo>
                  <a:cubicBezTo>
                    <a:pt x="968072" y="483058"/>
                    <a:pt x="947112" y="235825"/>
                    <a:pt x="930675" y="75207"/>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2700"/>
                <a:buFont typeface="Arial"/>
                <a:buNone/>
              </a:pPr>
              <a:r>
                <a:t/>
              </a:r>
              <a:endParaRPr b="0" i="0" sz="2700" u="none" cap="none" strike="noStrike">
                <a:solidFill>
                  <a:srgbClr val="FFFFFF"/>
                </a:solidFill>
                <a:latin typeface="Lato"/>
                <a:ea typeface="Lato"/>
                <a:cs typeface="Lato"/>
                <a:sym typeface="Lato"/>
              </a:endParaRPr>
            </a:p>
          </p:txBody>
        </p:sp>
        <p:sp>
          <p:nvSpPr>
            <p:cNvPr id="338" name="Google Shape;338;p3"/>
            <p:cNvSpPr/>
            <p:nvPr/>
          </p:nvSpPr>
          <p:spPr>
            <a:xfrm>
              <a:off x="6834166" y="3426136"/>
              <a:ext cx="272525" cy="275400"/>
            </a:xfrm>
            <a:custGeom>
              <a:rect b="b" l="l" r="r" t="t"/>
              <a:pathLst>
                <a:path extrusionOk="0" h="3240000" w="2868687">
                  <a:moveTo>
                    <a:pt x="1433799" y="2290728"/>
                  </a:moveTo>
                  <a:cubicBezTo>
                    <a:pt x="1317650" y="2346839"/>
                    <a:pt x="1203301" y="2394700"/>
                    <a:pt x="1093028" y="2434329"/>
                  </a:cubicBezTo>
                  <a:cubicBezTo>
                    <a:pt x="1167481" y="2812207"/>
                    <a:pt x="1292592" y="3060000"/>
                    <a:pt x="1434343" y="3060000"/>
                  </a:cubicBezTo>
                  <a:cubicBezTo>
                    <a:pt x="1576138" y="3060000"/>
                    <a:pt x="1701284" y="2812053"/>
                    <a:pt x="1774025" y="2433735"/>
                  </a:cubicBezTo>
                  <a:cubicBezTo>
                    <a:pt x="1663854" y="2394452"/>
                    <a:pt x="1549823" y="2346469"/>
                    <a:pt x="1433799" y="2290728"/>
                  </a:cubicBezTo>
                  <a:close/>
                  <a:moveTo>
                    <a:pt x="1824954" y="2078037"/>
                  </a:moveTo>
                  <a:cubicBezTo>
                    <a:pt x="1794480" y="2097450"/>
                    <a:pt x="1763147" y="2116057"/>
                    <a:pt x="1731343" y="2134419"/>
                  </a:cubicBezTo>
                  <a:lnTo>
                    <a:pt x="1635415" y="2187161"/>
                  </a:lnTo>
                  <a:cubicBezTo>
                    <a:pt x="1691788" y="2215044"/>
                    <a:pt x="1747931" y="2239109"/>
                    <a:pt x="1803378" y="2259350"/>
                  </a:cubicBezTo>
                  <a:cubicBezTo>
                    <a:pt x="1812120" y="2201101"/>
                    <a:pt x="1819148" y="2140526"/>
                    <a:pt x="1824954" y="2078037"/>
                  </a:cubicBezTo>
                  <a:close/>
                  <a:moveTo>
                    <a:pt x="1042306" y="2077178"/>
                  </a:moveTo>
                  <a:cubicBezTo>
                    <a:pt x="1047949" y="2140175"/>
                    <a:pt x="1055328" y="2201182"/>
                    <a:pt x="1063873" y="2259905"/>
                  </a:cubicBezTo>
                  <a:cubicBezTo>
                    <a:pt x="1119365" y="2238275"/>
                    <a:pt x="1176217" y="2214355"/>
                    <a:pt x="1233887" y="2187801"/>
                  </a:cubicBezTo>
                  <a:cubicBezTo>
                    <a:pt x="1201538" y="2170955"/>
                    <a:pt x="1169452" y="2152957"/>
                    <a:pt x="1137343" y="2134419"/>
                  </a:cubicBezTo>
                  <a:close/>
                  <a:moveTo>
                    <a:pt x="559768" y="1732679"/>
                  </a:moveTo>
                  <a:cubicBezTo>
                    <a:pt x="268524" y="1984850"/>
                    <a:pt x="116369" y="2217202"/>
                    <a:pt x="187266" y="2340000"/>
                  </a:cubicBezTo>
                  <a:cubicBezTo>
                    <a:pt x="258144" y="2462764"/>
                    <a:pt x="535307" y="2447213"/>
                    <a:pt x="899736" y="2322555"/>
                  </a:cubicBezTo>
                  <a:cubicBezTo>
                    <a:pt x="878937" y="2207297"/>
                    <a:pt x="863223" y="2084405"/>
                    <a:pt x="853746" y="1955834"/>
                  </a:cubicBezTo>
                  <a:cubicBezTo>
                    <a:pt x="747454" y="1883220"/>
                    <a:pt x="648878" y="1808453"/>
                    <a:pt x="559768" y="1732679"/>
                  </a:cubicBezTo>
                  <a:close/>
                  <a:moveTo>
                    <a:pt x="2309048" y="1730507"/>
                  </a:moveTo>
                  <a:cubicBezTo>
                    <a:pt x="2220666" y="1807660"/>
                    <a:pt x="2121792" y="1882664"/>
                    <a:pt x="2015235" y="1955625"/>
                  </a:cubicBezTo>
                  <a:cubicBezTo>
                    <a:pt x="2005364" y="2084180"/>
                    <a:pt x="1989894" y="2207119"/>
                    <a:pt x="1967330" y="2322070"/>
                  </a:cubicBezTo>
                  <a:lnTo>
                    <a:pt x="2081685" y="2358048"/>
                  </a:lnTo>
                  <a:cubicBezTo>
                    <a:pt x="2116015" y="2320492"/>
                    <a:pt x="2165526" y="2297468"/>
                    <a:pt x="2220415" y="2297468"/>
                  </a:cubicBezTo>
                  <a:cubicBezTo>
                    <a:pt x="2302230" y="2297468"/>
                    <a:pt x="2372097" y="2348622"/>
                    <a:pt x="2399287" y="2420880"/>
                  </a:cubicBezTo>
                  <a:cubicBezTo>
                    <a:pt x="2542053" y="2432945"/>
                    <a:pt x="2642630" y="2407186"/>
                    <a:pt x="2681420" y="2340000"/>
                  </a:cubicBezTo>
                  <a:cubicBezTo>
                    <a:pt x="2752393" y="2217071"/>
                    <a:pt x="2599836" y="1984353"/>
                    <a:pt x="2309048" y="1730507"/>
                  </a:cubicBezTo>
                  <a:close/>
                  <a:moveTo>
                    <a:pt x="2026056" y="1510554"/>
                  </a:moveTo>
                  <a:cubicBezTo>
                    <a:pt x="2027893" y="1546708"/>
                    <a:pt x="2028343" y="1583211"/>
                    <a:pt x="2028343" y="1620000"/>
                  </a:cubicBezTo>
                  <a:lnTo>
                    <a:pt x="2024251" y="1730716"/>
                  </a:lnTo>
                  <a:lnTo>
                    <a:pt x="2173722" y="1619092"/>
                  </a:lnTo>
                  <a:cubicBezTo>
                    <a:pt x="2127526" y="1582190"/>
                    <a:pt x="2078507" y="1545517"/>
                    <a:pt x="2026056" y="1510554"/>
                  </a:cubicBezTo>
                  <a:close/>
                  <a:moveTo>
                    <a:pt x="844436" y="1509285"/>
                  </a:moveTo>
                  <a:lnTo>
                    <a:pt x="694964" y="1620908"/>
                  </a:lnTo>
                  <a:cubicBezTo>
                    <a:pt x="741160" y="1657811"/>
                    <a:pt x="790179" y="1694484"/>
                    <a:pt x="842630" y="1729447"/>
                  </a:cubicBezTo>
                  <a:cubicBezTo>
                    <a:pt x="840793" y="1693293"/>
                    <a:pt x="840343" y="1656790"/>
                    <a:pt x="840343" y="1620000"/>
                  </a:cubicBezTo>
                  <a:close/>
                  <a:moveTo>
                    <a:pt x="1434343" y="1361184"/>
                  </a:moveTo>
                  <a:cubicBezTo>
                    <a:pt x="1573534" y="1361184"/>
                    <a:pt x="1686371" y="1474021"/>
                    <a:pt x="1686371" y="1613212"/>
                  </a:cubicBezTo>
                  <a:cubicBezTo>
                    <a:pt x="1686371" y="1752403"/>
                    <a:pt x="1573534" y="1865240"/>
                    <a:pt x="1434343" y="1865240"/>
                  </a:cubicBezTo>
                  <a:cubicBezTo>
                    <a:pt x="1295152" y="1865240"/>
                    <a:pt x="1182315" y="1752403"/>
                    <a:pt x="1182315" y="1613212"/>
                  </a:cubicBezTo>
                  <a:cubicBezTo>
                    <a:pt x="1182315" y="1474021"/>
                    <a:pt x="1295152" y="1361184"/>
                    <a:pt x="1434343" y="1361184"/>
                  </a:cubicBezTo>
                  <a:close/>
                  <a:moveTo>
                    <a:pt x="1433770" y="1149513"/>
                  </a:moveTo>
                  <a:cubicBezTo>
                    <a:pt x="1365445" y="1183896"/>
                    <a:pt x="1296585" y="1221489"/>
                    <a:pt x="1227343" y="1261466"/>
                  </a:cubicBezTo>
                  <a:lnTo>
                    <a:pt x="1027157" y="1384911"/>
                  </a:lnTo>
                  <a:cubicBezTo>
                    <a:pt x="1022222" y="1461370"/>
                    <a:pt x="1020343" y="1539922"/>
                    <a:pt x="1020343" y="1620000"/>
                  </a:cubicBezTo>
                  <a:lnTo>
                    <a:pt x="1028287" y="1855786"/>
                  </a:lnTo>
                  <a:cubicBezTo>
                    <a:pt x="1091680" y="1898065"/>
                    <a:pt x="1158394" y="1938727"/>
                    <a:pt x="1227343" y="1978535"/>
                  </a:cubicBezTo>
                  <a:lnTo>
                    <a:pt x="1434916" y="2090488"/>
                  </a:lnTo>
                  <a:cubicBezTo>
                    <a:pt x="1503241" y="2056105"/>
                    <a:pt x="1572101" y="2018511"/>
                    <a:pt x="1641343" y="1978535"/>
                  </a:cubicBezTo>
                  <a:lnTo>
                    <a:pt x="1841530" y="1855090"/>
                  </a:lnTo>
                  <a:cubicBezTo>
                    <a:pt x="1846464" y="1778631"/>
                    <a:pt x="1848343" y="1700079"/>
                    <a:pt x="1848343" y="1620000"/>
                  </a:cubicBezTo>
                  <a:lnTo>
                    <a:pt x="1840399" y="1384214"/>
                  </a:lnTo>
                  <a:cubicBezTo>
                    <a:pt x="1777006" y="1341936"/>
                    <a:pt x="1710293" y="1301274"/>
                    <a:pt x="1641343" y="1261466"/>
                  </a:cubicBezTo>
                  <a:close/>
                  <a:moveTo>
                    <a:pt x="1065308" y="980650"/>
                  </a:moveTo>
                  <a:cubicBezTo>
                    <a:pt x="1056566" y="1038899"/>
                    <a:pt x="1049538" y="1099475"/>
                    <a:pt x="1043732" y="1161964"/>
                  </a:cubicBezTo>
                  <a:cubicBezTo>
                    <a:pt x="1074206" y="1142551"/>
                    <a:pt x="1105539" y="1123943"/>
                    <a:pt x="1137343" y="1105581"/>
                  </a:cubicBezTo>
                  <a:lnTo>
                    <a:pt x="1233271" y="1052839"/>
                  </a:lnTo>
                  <a:cubicBezTo>
                    <a:pt x="1176898" y="1024957"/>
                    <a:pt x="1120756" y="1000892"/>
                    <a:pt x="1065308" y="980650"/>
                  </a:cubicBezTo>
                  <a:close/>
                  <a:moveTo>
                    <a:pt x="1804814" y="980095"/>
                  </a:moveTo>
                  <a:cubicBezTo>
                    <a:pt x="1749321" y="1001726"/>
                    <a:pt x="1692469" y="1025646"/>
                    <a:pt x="1634800" y="1052200"/>
                  </a:cubicBezTo>
                  <a:cubicBezTo>
                    <a:pt x="1667149" y="1069046"/>
                    <a:pt x="1699234" y="1087043"/>
                    <a:pt x="1731343" y="1105581"/>
                  </a:cubicBezTo>
                  <a:lnTo>
                    <a:pt x="1826380" y="1162822"/>
                  </a:lnTo>
                  <a:cubicBezTo>
                    <a:pt x="1820738" y="1099825"/>
                    <a:pt x="1813359" y="1038819"/>
                    <a:pt x="1804814" y="980095"/>
                  </a:cubicBezTo>
                  <a:close/>
                  <a:moveTo>
                    <a:pt x="2432236" y="816002"/>
                  </a:moveTo>
                  <a:cubicBezTo>
                    <a:pt x="2308930" y="820546"/>
                    <a:pt x="2149627" y="855445"/>
                    <a:pt x="1968950" y="917446"/>
                  </a:cubicBezTo>
                  <a:cubicBezTo>
                    <a:pt x="1989749" y="1032703"/>
                    <a:pt x="2005463" y="1155596"/>
                    <a:pt x="2014941" y="1284167"/>
                  </a:cubicBezTo>
                  <a:cubicBezTo>
                    <a:pt x="2121232" y="1356780"/>
                    <a:pt x="2219808" y="1431548"/>
                    <a:pt x="2308918" y="1507322"/>
                  </a:cubicBezTo>
                  <a:cubicBezTo>
                    <a:pt x="2600162" y="1255150"/>
                    <a:pt x="2752317" y="1022798"/>
                    <a:pt x="2681420" y="900000"/>
                  </a:cubicBezTo>
                  <a:cubicBezTo>
                    <a:pt x="2645694" y="838121"/>
                    <a:pt x="2557557" y="811383"/>
                    <a:pt x="2432236" y="816002"/>
                  </a:cubicBezTo>
                  <a:close/>
                  <a:moveTo>
                    <a:pt x="436450" y="816001"/>
                  </a:moveTo>
                  <a:cubicBezTo>
                    <a:pt x="311129" y="811383"/>
                    <a:pt x="222992" y="838121"/>
                    <a:pt x="187266" y="900000"/>
                  </a:cubicBezTo>
                  <a:cubicBezTo>
                    <a:pt x="158404" y="949991"/>
                    <a:pt x="166508" y="1018139"/>
                    <a:pt x="206887" y="1097970"/>
                  </a:cubicBezTo>
                  <a:cubicBezTo>
                    <a:pt x="213842" y="1096217"/>
                    <a:pt x="221021" y="1095812"/>
                    <a:pt x="228294" y="1095812"/>
                  </a:cubicBezTo>
                  <a:cubicBezTo>
                    <a:pt x="334372" y="1095812"/>
                    <a:pt x="420366" y="1181806"/>
                    <a:pt x="420366" y="1287884"/>
                  </a:cubicBezTo>
                  <a:cubicBezTo>
                    <a:pt x="420366" y="1314219"/>
                    <a:pt x="415066" y="1339317"/>
                    <a:pt x="405427" y="1362148"/>
                  </a:cubicBezTo>
                  <a:cubicBezTo>
                    <a:pt x="450585" y="1410442"/>
                    <a:pt x="502437" y="1459559"/>
                    <a:pt x="559639" y="1509493"/>
                  </a:cubicBezTo>
                  <a:cubicBezTo>
                    <a:pt x="648020" y="1432341"/>
                    <a:pt x="746894" y="1357336"/>
                    <a:pt x="853451" y="1284376"/>
                  </a:cubicBezTo>
                  <a:cubicBezTo>
                    <a:pt x="863322" y="1155820"/>
                    <a:pt x="878792" y="1032881"/>
                    <a:pt x="901357" y="917930"/>
                  </a:cubicBezTo>
                  <a:cubicBezTo>
                    <a:pt x="719999" y="855651"/>
                    <a:pt x="560119" y="820559"/>
                    <a:pt x="436450" y="816001"/>
                  </a:cubicBezTo>
                  <a:close/>
                  <a:moveTo>
                    <a:pt x="1434343" y="180000"/>
                  </a:moveTo>
                  <a:cubicBezTo>
                    <a:pt x="1292548" y="180000"/>
                    <a:pt x="1167402" y="427948"/>
                    <a:pt x="1094661" y="806265"/>
                  </a:cubicBezTo>
                  <a:cubicBezTo>
                    <a:pt x="1204832" y="845548"/>
                    <a:pt x="1318864" y="893532"/>
                    <a:pt x="1434887" y="949272"/>
                  </a:cubicBezTo>
                  <a:cubicBezTo>
                    <a:pt x="1551037" y="893162"/>
                    <a:pt x="1665385" y="845301"/>
                    <a:pt x="1775658" y="805671"/>
                  </a:cubicBezTo>
                  <a:cubicBezTo>
                    <a:pt x="1751860" y="684885"/>
                    <a:pt x="1722886" y="577390"/>
                    <a:pt x="1688823" y="487405"/>
                  </a:cubicBezTo>
                  <a:cubicBezTo>
                    <a:pt x="1688009" y="487647"/>
                    <a:pt x="1687191" y="487652"/>
                    <a:pt x="1686371" y="487652"/>
                  </a:cubicBezTo>
                  <a:cubicBezTo>
                    <a:pt x="1580293" y="487652"/>
                    <a:pt x="1494299" y="401658"/>
                    <a:pt x="1494299" y="295580"/>
                  </a:cubicBezTo>
                  <a:cubicBezTo>
                    <a:pt x="1494299" y="264819"/>
                    <a:pt x="1501530" y="235747"/>
                    <a:pt x="1516122" y="210837"/>
                  </a:cubicBezTo>
                  <a:cubicBezTo>
                    <a:pt x="1490583" y="189985"/>
                    <a:pt x="1462798" y="180000"/>
                    <a:pt x="1434343" y="180000"/>
                  </a:cubicBezTo>
                  <a:close/>
                  <a:moveTo>
                    <a:pt x="1434343" y="0"/>
                  </a:moveTo>
                  <a:cubicBezTo>
                    <a:pt x="1509303" y="0"/>
                    <a:pt x="1581019" y="37868"/>
                    <a:pt x="1646062" y="107907"/>
                  </a:cubicBezTo>
                  <a:cubicBezTo>
                    <a:pt x="1659037" y="104972"/>
                    <a:pt x="1672533" y="103508"/>
                    <a:pt x="1686371" y="103508"/>
                  </a:cubicBezTo>
                  <a:cubicBezTo>
                    <a:pt x="1792449" y="103508"/>
                    <a:pt x="1878443" y="189502"/>
                    <a:pt x="1878443" y="295580"/>
                  </a:cubicBezTo>
                  <a:cubicBezTo>
                    <a:pt x="1878443" y="342831"/>
                    <a:pt x="1861381" y="386097"/>
                    <a:pt x="1831228" y="417985"/>
                  </a:cubicBezTo>
                  <a:cubicBezTo>
                    <a:pt x="1871860" y="515668"/>
                    <a:pt x="1906636" y="628220"/>
                    <a:pt x="1935357" y="752219"/>
                  </a:cubicBezTo>
                  <a:cubicBezTo>
                    <a:pt x="2379384" y="616814"/>
                    <a:pt x="2731816" y="627289"/>
                    <a:pt x="2837304" y="810000"/>
                  </a:cubicBezTo>
                  <a:cubicBezTo>
                    <a:pt x="2942793" y="992711"/>
                    <a:pt x="2775650" y="1303161"/>
                    <a:pt x="2436521" y="1620139"/>
                  </a:cubicBezTo>
                  <a:cubicBezTo>
                    <a:pt x="2775698" y="1936928"/>
                    <a:pt x="2942777" y="2247316"/>
                    <a:pt x="2837304" y="2430000"/>
                  </a:cubicBezTo>
                  <a:cubicBezTo>
                    <a:pt x="2771439" y="2544083"/>
                    <a:pt x="2609300" y="2591017"/>
                    <a:pt x="2388706" y="2577188"/>
                  </a:cubicBezTo>
                  <a:cubicBezTo>
                    <a:pt x="2358753" y="2639691"/>
                    <a:pt x="2294480" y="2681612"/>
                    <a:pt x="2220415" y="2681612"/>
                  </a:cubicBezTo>
                  <a:cubicBezTo>
                    <a:pt x="2122541" y="2681612"/>
                    <a:pt x="2041764" y="2608405"/>
                    <a:pt x="2030773" y="2513644"/>
                  </a:cubicBezTo>
                  <a:cubicBezTo>
                    <a:pt x="1999304" y="2506661"/>
                    <a:pt x="1967635" y="2497623"/>
                    <a:pt x="1935485" y="2487821"/>
                  </a:cubicBezTo>
                  <a:cubicBezTo>
                    <a:pt x="1830610" y="2940018"/>
                    <a:pt x="1645322" y="3240000"/>
                    <a:pt x="1434343" y="3240000"/>
                  </a:cubicBezTo>
                  <a:cubicBezTo>
                    <a:pt x="1223366" y="3240000"/>
                    <a:pt x="1038079" y="2940023"/>
                    <a:pt x="933330" y="2487781"/>
                  </a:cubicBezTo>
                  <a:cubicBezTo>
                    <a:pt x="489302" y="2623186"/>
                    <a:pt x="136870" y="2612712"/>
                    <a:pt x="31382" y="2430000"/>
                  </a:cubicBezTo>
                  <a:cubicBezTo>
                    <a:pt x="-74106" y="2247290"/>
                    <a:pt x="93037" y="1936840"/>
                    <a:pt x="432165" y="1619862"/>
                  </a:cubicBezTo>
                  <a:cubicBezTo>
                    <a:pt x="378689" y="1569916"/>
                    <a:pt x="329491" y="1520128"/>
                    <a:pt x="285801" y="1470219"/>
                  </a:cubicBezTo>
                  <a:cubicBezTo>
                    <a:pt x="267844" y="1476857"/>
                    <a:pt x="248431" y="1479956"/>
                    <a:pt x="228294" y="1479956"/>
                  </a:cubicBezTo>
                  <a:cubicBezTo>
                    <a:pt x="122216" y="1479956"/>
                    <a:pt x="36222" y="1393962"/>
                    <a:pt x="36222" y="1287884"/>
                  </a:cubicBezTo>
                  <a:cubicBezTo>
                    <a:pt x="36222" y="1246866"/>
                    <a:pt x="49080" y="1208850"/>
                    <a:pt x="73868" y="1179672"/>
                  </a:cubicBezTo>
                  <a:cubicBezTo>
                    <a:pt x="-4733" y="1033688"/>
                    <a:pt x="-23287" y="904690"/>
                    <a:pt x="31382" y="810000"/>
                  </a:cubicBezTo>
                  <a:cubicBezTo>
                    <a:pt x="136860" y="627306"/>
                    <a:pt x="489234" y="616816"/>
                    <a:pt x="933201" y="752179"/>
                  </a:cubicBezTo>
                  <a:cubicBezTo>
                    <a:pt x="1038076" y="299982"/>
                    <a:pt x="1223365" y="0"/>
                    <a:pt x="1434343" y="0"/>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2700"/>
                <a:buFont typeface="Arial"/>
                <a:buNone/>
              </a:pPr>
              <a:r>
                <a:t/>
              </a:r>
              <a:endParaRPr b="0" i="0" sz="2700" u="none" cap="none" strike="noStrike">
                <a:solidFill>
                  <a:srgbClr val="FFFFFF"/>
                </a:solidFill>
                <a:latin typeface="Lato"/>
                <a:ea typeface="Lato"/>
                <a:cs typeface="Lato"/>
                <a:sym typeface="Lato"/>
              </a:endParaRPr>
            </a:p>
          </p:txBody>
        </p:sp>
        <p:sp>
          <p:nvSpPr>
            <p:cNvPr id="339" name="Google Shape;339;p3"/>
            <p:cNvSpPr/>
            <p:nvPr/>
          </p:nvSpPr>
          <p:spPr>
            <a:xfrm>
              <a:off x="1995966" y="4176870"/>
              <a:ext cx="399082" cy="223562"/>
            </a:xfrm>
            <a:custGeom>
              <a:rect b="b" l="l" r="r" t="t"/>
              <a:pathLst>
                <a:path extrusionOk="0" h="2554996" w="4560938">
                  <a:moveTo>
                    <a:pt x="2315585" y="1351978"/>
                  </a:moveTo>
                  <a:lnTo>
                    <a:pt x="2315585" y="1608128"/>
                  </a:lnTo>
                  <a:cubicBezTo>
                    <a:pt x="2332000" y="1604085"/>
                    <a:pt x="2347685" y="1596777"/>
                    <a:pt x="2361832" y="1586519"/>
                  </a:cubicBezTo>
                  <a:cubicBezTo>
                    <a:pt x="2403345" y="1556419"/>
                    <a:pt x="2424829" y="1505846"/>
                    <a:pt x="2417675" y="1455070"/>
                  </a:cubicBezTo>
                  <a:cubicBezTo>
                    <a:pt x="2409025" y="1388817"/>
                    <a:pt x="2368208" y="1366470"/>
                    <a:pt x="2315585" y="1351978"/>
                  </a:cubicBezTo>
                  <a:close/>
                  <a:moveTo>
                    <a:pt x="3612086" y="989467"/>
                  </a:moveTo>
                  <a:cubicBezTo>
                    <a:pt x="3453010" y="989467"/>
                    <a:pt x="3324054" y="1118423"/>
                    <a:pt x="3324054" y="1277499"/>
                  </a:cubicBezTo>
                  <a:cubicBezTo>
                    <a:pt x="3324054" y="1436575"/>
                    <a:pt x="3453010" y="1565531"/>
                    <a:pt x="3612086" y="1565531"/>
                  </a:cubicBezTo>
                  <a:cubicBezTo>
                    <a:pt x="3771162" y="1565531"/>
                    <a:pt x="3900118" y="1436575"/>
                    <a:pt x="3900118" y="1277499"/>
                  </a:cubicBezTo>
                  <a:cubicBezTo>
                    <a:pt x="3900118" y="1118423"/>
                    <a:pt x="3771162" y="989467"/>
                    <a:pt x="3612086" y="989467"/>
                  </a:cubicBezTo>
                  <a:close/>
                  <a:moveTo>
                    <a:pt x="948854" y="989467"/>
                  </a:moveTo>
                  <a:cubicBezTo>
                    <a:pt x="789778" y="989467"/>
                    <a:pt x="660822" y="1118423"/>
                    <a:pt x="660822" y="1277499"/>
                  </a:cubicBezTo>
                  <a:cubicBezTo>
                    <a:pt x="660822" y="1436575"/>
                    <a:pt x="789778" y="1565531"/>
                    <a:pt x="948854" y="1565531"/>
                  </a:cubicBezTo>
                  <a:cubicBezTo>
                    <a:pt x="1107930" y="1565531"/>
                    <a:pt x="1236886" y="1436575"/>
                    <a:pt x="1236886" y="1277499"/>
                  </a:cubicBezTo>
                  <a:cubicBezTo>
                    <a:pt x="1236886" y="1118423"/>
                    <a:pt x="1107930" y="989467"/>
                    <a:pt x="948854" y="989467"/>
                  </a:cubicBezTo>
                  <a:close/>
                  <a:moveTo>
                    <a:pt x="2247651" y="946230"/>
                  </a:moveTo>
                  <a:cubicBezTo>
                    <a:pt x="2230469" y="950266"/>
                    <a:pt x="2214012" y="957763"/>
                    <a:pt x="2199233" y="968479"/>
                  </a:cubicBezTo>
                  <a:cubicBezTo>
                    <a:pt x="2157721" y="998579"/>
                    <a:pt x="2136236" y="1049152"/>
                    <a:pt x="2143390" y="1099928"/>
                  </a:cubicBezTo>
                  <a:cubicBezTo>
                    <a:pt x="2157154" y="1167662"/>
                    <a:pt x="2197550" y="1197656"/>
                    <a:pt x="2247651" y="1217102"/>
                  </a:cubicBezTo>
                  <a:close/>
                  <a:moveTo>
                    <a:pt x="2247651" y="785264"/>
                  </a:moveTo>
                  <a:lnTo>
                    <a:pt x="2315585" y="785264"/>
                  </a:lnTo>
                  <a:lnTo>
                    <a:pt x="2315585" y="832380"/>
                  </a:lnTo>
                  <a:cubicBezTo>
                    <a:pt x="2341411" y="835890"/>
                    <a:pt x="2366862" y="843587"/>
                    <a:pt x="2390991" y="855423"/>
                  </a:cubicBezTo>
                  <a:cubicBezTo>
                    <a:pt x="2474360" y="896319"/>
                    <a:pt x="2528313" y="979930"/>
                    <a:pt x="2531223" y="1072743"/>
                  </a:cubicBezTo>
                  <a:lnTo>
                    <a:pt x="2418963" y="1076264"/>
                  </a:lnTo>
                  <a:cubicBezTo>
                    <a:pt x="2417356" y="1025012"/>
                    <a:pt x="2387564" y="978842"/>
                    <a:pt x="2341528" y="956260"/>
                  </a:cubicBezTo>
                  <a:cubicBezTo>
                    <a:pt x="2333151" y="952151"/>
                    <a:pt x="2324486" y="948946"/>
                    <a:pt x="2315585" y="946938"/>
                  </a:cubicBezTo>
                  <a:lnTo>
                    <a:pt x="2315585" y="1239083"/>
                  </a:lnTo>
                  <a:cubicBezTo>
                    <a:pt x="2404308" y="1264638"/>
                    <a:pt x="2499083" y="1293869"/>
                    <a:pt x="2528899" y="1441205"/>
                  </a:cubicBezTo>
                  <a:cubicBezTo>
                    <a:pt x="2541347" y="1532528"/>
                    <a:pt x="2502457" y="1623287"/>
                    <a:pt x="2427762" y="1677447"/>
                  </a:cubicBezTo>
                  <a:cubicBezTo>
                    <a:pt x="2394006" y="1701923"/>
                    <a:pt x="2355419" y="1717125"/>
                    <a:pt x="2315585" y="1722661"/>
                  </a:cubicBezTo>
                  <a:lnTo>
                    <a:pt x="2315585" y="1769734"/>
                  </a:lnTo>
                  <a:lnTo>
                    <a:pt x="2247651" y="1769734"/>
                  </a:lnTo>
                  <a:lnTo>
                    <a:pt x="2247651" y="1722944"/>
                  </a:lnTo>
                  <a:cubicBezTo>
                    <a:pt x="2221084" y="1719537"/>
                    <a:pt x="2194881" y="1711743"/>
                    <a:pt x="2170074" y="1699575"/>
                  </a:cubicBezTo>
                  <a:cubicBezTo>
                    <a:pt x="2086705" y="1658679"/>
                    <a:pt x="2032752" y="1575069"/>
                    <a:pt x="2029842" y="1482255"/>
                  </a:cubicBezTo>
                  <a:lnTo>
                    <a:pt x="2142102" y="1478734"/>
                  </a:lnTo>
                  <a:cubicBezTo>
                    <a:pt x="2143709" y="1529986"/>
                    <a:pt x="2173501" y="1576156"/>
                    <a:pt x="2219537" y="1598738"/>
                  </a:cubicBezTo>
                  <a:cubicBezTo>
                    <a:pt x="2228602" y="1603184"/>
                    <a:pt x="2238004" y="1606573"/>
                    <a:pt x="2247651" y="1608616"/>
                  </a:cubicBezTo>
                  <a:lnTo>
                    <a:pt x="2247651" y="1335176"/>
                  </a:lnTo>
                  <a:cubicBezTo>
                    <a:pt x="2162261" y="1314127"/>
                    <a:pt x="2069489" y="1278142"/>
                    <a:pt x="2032173" y="1115597"/>
                  </a:cubicBezTo>
                  <a:cubicBezTo>
                    <a:pt x="2019217" y="1023646"/>
                    <a:pt x="2058125" y="932061"/>
                    <a:pt x="2133303" y="877552"/>
                  </a:cubicBezTo>
                  <a:cubicBezTo>
                    <a:pt x="2167670" y="852632"/>
                    <a:pt x="2207046" y="837325"/>
                    <a:pt x="2247651" y="832077"/>
                  </a:cubicBezTo>
                  <a:close/>
                  <a:moveTo>
                    <a:pt x="2280470" y="617534"/>
                  </a:moveTo>
                  <a:cubicBezTo>
                    <a:pt x="1915981" y="617534"/>
                    <a:pt x="1620504" y="913011"/>
                    <a:pt x="1620504" y="1277500"/>
                  </a:cubicBezTo>
                  <a:cubicBezTo>
                    <a:pt x="1620504" y="1641989"/>
                    <a:pt x="1915981" y="1937466"/>
                    <a:pt x="2280470" y="1937466"/>
                  </a:cubicBezTo>
                  <a:cubicBezTo>
                    <a:pt x="2644959" y="1937466"/>
                    <a:pt x="2940436" y="1641989"/>
                    <a:pt x="2940436" y="1277500"/>
                  </a:cubicBezTo>
                  <a:cubicBezTo>
                    <a:pt x="2940436" y="913011"/>
                    <a:pt x="2644959" y="617534"/>
                    <a:pt x="2280470" y="617534"/>
                  </a:cubicBezTo>
                  <a:close/>
                  <a:moveTo>
                    <a:pt x="284505" y="265281"/>
                  </a:moveTo>
                  <a:lnTo>
                    <a:pt x="4276434" y="265281"/>
                  </a:lnTo>
                  <a:lnTo>
                    <a:pt x="4276434" y="2289716"/>
                  </a:lnTo>
                  <a:lnTo>
                    <a:pt x="284505" y="2289716"/>
                  </a:lnTo>
                  <a:close/>
                  <a:moveTo>
                    <a:pt x="180344" y="148161"/>
                  </a:moveTo>
                  <a:lnTo>
                    <a:pt x="180344" y="2406836"/>
                  </a:lnTo>
                  <a:lnTo>
                    <a:pt x="4380595" y="2406836"/>
                  </a:lnTo>
                  <a:lnTo>
                    <a:pt x="4380595" y="148161"/>
                  </a:lnTo>
                  <a:close/>
                  <a:moveTo>
                    <a:pt x="0" y="0"/>
                  </a:moveTo>
                  <a:lnTo>
                    <a:pt x="4560938" y="0"/>
                  </a:lnTo>
                  <a:lnTo>
                    <a:pt x="4560938" y="2554996"/>
                  </a:lnTo>
                  <a:lnTo>
                    <a:pt x="0" y="2554996"/>
                  </a:lnTo>
                  <a:close/>
                </a:path>
              </a:pathLst>
            </a:custGeom>
            <a:solidFill>
              <a:srgbClr val="000000"/>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2700"/>
                <a:buFont typeface="Arial"/>
                <a:buNone/>
              </a:pPr>
              <a:r>
                <a:t/>
              </a:r>
              <a:endParaRPr b="0" i="0" sz="2700" u="none" cap="none" strike="noStrike">
                <a:solidFill>
                  <a:srgbClr val="FFFFFF"/>
                </a:solidFill>
                <a:latin typeface="Lato"/>
                <a:ea typeface="Lato"/>
                <a:cs typeface="Lato"/>
                <a:sym typeface="Lato"/>
              </a:endParaRPr>
            </a:p>
          </p:txBody>
        </p:sp>
      </p:grpSp>
      <p:sp>
        <p:nvSpPr>
          <p:cNvPr id="340" name="Google Shape;340;p3"/>
          <p:cNvSpPr txBox="1"/>
          <p:nvPr>
            <p:ph type="title"/>
          </p:nvPr>
        </p:nvSpPr>
        <p:spPr>
          <a:xfrm>
            <a:off x="439825" y="333800"/>
            <a:ext cx="7688700" cy="535200"/>
          </a:xfrm>
          <a:prstGeom prst="rect">
            <a:avLst/>
          </a:prstGeom>
          <a:no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300"/>
              <a:buFont typeface="Arial"/>
              <a:buNone/>
            </a:pPr>
            <a:r>
              <a:rPr b="1" i="0" lang="en" sz="2300" u="none" cap="none" strike="noStrike">
                <a:solidFill>
                  <a:srgbClr val="000000"/>
                </a:solidFill>
                <a:latin typeface="Arial"/>
                <a:ea typeface="Arial"/>
                <a:cs typeface="Arial"/>
                <a:sym typeface="Arial"/>
              </a:rPr>
              <a:t>Problem Statement &amp; Solution </a:t>
            </a:r>
            <a:endParaRPr b="1" i="0" sz="2300" u="none" cap="none" strike="noStrike">
              <a:solidFill>
                <a:srgbClr val="000000"/>
              </a:solidFill>
              <a:latin typeface="Arial"/>
              <a:ea typeface="Arial"/>
              <a:cs typeface="Arial"/>
              <a:sym typeface="Arial"/>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0">
  <p:cSld>
    <p:spTree>
      <p:nvGrpSpPr>
        <p:cNvPr id="344" name="Shape 344"/>
        <p:cNvGrpSpPr/>
        <p:nvPr/>
      </p:nvGrpSpPr>
      <p:grpSpPr>
        <a:xfrm>
          <a:off x="0" y="0"/>
          <a:ext cx="0" cy="0"/>
          <a:chOff x="0" y="0"/>
          <a:chExt cx="0" cy="0"/>
        </a:xfrm>
      </p:grpSpPr>
      <p:pic>
        <p:nvPicPr>
          <p:cNvPr id="345" name="Google Shape;345;p4"/>
          <p:cNvPicPr preferRelativeResize="0"/>
          <p:nvPr/>
        </p:nvPicPr>
        <p:blipFill rotWithShape="1">
          <a:blip r:embed="rId3">
            <a:alphaModFix/>
          </a:blip>
          <a:srcRect b="0" l="4421" r="4412" t="0"/>
          <a:stretch/>
        </p:blipFill>
        <p:spPr>
          <a:xfrm>
            <a:off x="0" y="-16837"/>
            <a:ext cx="9143998" cy="5177175"/>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49" name="Shape 349"/>
        <p:cNvGrpSpPr/>
        <p:nvPr/>
      </p:nvGrpSpPr>
      <p:grpSpPr>
        <a:xfrm>
          <a:off x="0" y="0"/>
          <a:ext cx="0" cy="0"/>
          <a:chOff x="0" y="0"/>
          <a:chExt cx="0" cy="0"/>
        </a:xfrm>
      </p:grpSpPr>
      <p:pic>
        <p:nvPicPr>
          <p:cNvPr id="350" name="Google Shape;350;g27ebb3abf1f_0_23"/>
          <p:cNvPicPr preferRelativeResize="0"/>
          <p:nvPr/>
        </p:nvPicPr>
        <p:blipFill>
          <a:blip r:embed="rId3">
            <a:alphaModFix/>
          </a:blip>
          <a:stretch>
            <a:fillRect/>
          </a:stretch>
        </p:blipFill>
        <p:spPr>
          <a:xfrm>
            <a:off x="-64850" y="-9500"/>
            <a:ext cx="9208852" cy="5153000"/>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54" name="Shape 354"/>
        <p:cNvGrpSpPr/>
        <p:nvPr/>
      </p:nvGrpSpPr>
      <p:grpSpPr>
        <a:xfrm>
          <a:off x="0" y="0"/>
          <a:ext cx="0" cy="0"/>
          <a:chOff x="0" y="0"/>
          <a:chExt cx="0" cy="0"/>
        </a:xfrm>
      </p:grpSpPr>
      <p:pic>
        <p:nvPicPr>
          <p:cNvPr id="355" name="Google Shape;355;g27ebb3abf1f_0_28"/>
          <p:cNvPicPr preferRelativeResize="0"/>
          <p:nvPr/>
        </p:nvPicPr>
        <p:blipFill>
          <a:blip r:embed="rId3">
            <a:alphaModFix/>
          </a:blip>
          <a:stretch>
            <a:fillRect/>
          </a:stretch>
        </p:blipFill>
        <p:spPr>
          <a:xfrm>
            <a:off x="0" y="0"/>
            <a:ext cx="9144003" cy="5116710"/>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59" name="Shape 359"/>
        <p:cNvGrpSpPr/>
        <p:nvPr/>
      </p:nvGrpSpPr>
      <p:grpSpPr>
        <a:xfrm>
          <a:off x="0" y="0"/>
          <a:ext cx="0" cy="0"/>
          <a:chOff x="0" y="0"/>
          <a:chExt cx="0" cy="0"/>
        </a:xfrm>
      </p:grpSpPr>
      <p:sp>
        <p:nvSpPr>
          <p:cNvPr id="360" name="Google Shape;360;p5"/>
          <p:cNvSpPr txBox="1"/>
          <p:nvPr>
            <p:ph type="title"/>
          </p:nvPr>
        </p:nvSpPr>
        <p:spPr>
          <a:xfrm>
            <a:off x="352100" y="266450"/>
            <a:ext cx="7688700" cy="535200"/>
          </a:xfrm>
          <a:prstGeom prst="rect">
            <a:avLst/>
          </a:prstGeom>
          <a:no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300"/>
              <a:buFont typeface="Arial"/>
              <a:buNone/>
            </a:pPr>
            <a:r>
              <a:rPr b="1" i="0" lang="en" sz="2300" u="none" cap="none" strike="noStrike">
                <a:solidFill>
                  <a:srgbClr val="000000"/>
                </a:solidFill>
                <a:latin typeface="Arial"/>
                <a:ea typeface="Arial"/>
                <a:cs typeface="Arial"/>
                <a:sym typeface="Arial"/>
              </a:rPr>
              <a:t>What is CPaaS MS Teams Direct Routing?</a:t>
            </a:r>
            <a:endParaRPr b="1" i="0" sz="2300" u="none" cap="none" strike="noStrike">
              <a:solidFill>
                <a:srgbClr val="000000"/>
              </a:solidFill>
              <a:latin typeface="Arial"/>
              <a:ea typeface="Arial"/>
              <a:cs typeface="Arial"/>
              <a:sym typeface="Arial"/>
            </a:endParaRPr>
          </a:p>
        </p:txBody>
      </p:sp>
      <p:sp>
        <p:nvSpPr>
          <p:cNvPr id="361" name="Google Shape;361;p5"/>
          <p:cNvSpPr txBox="1"/>
          <p:nvPr/>
        </p:nvSpPr>
        <p:spPr>
          <a:xfrm>
            <a:off x="1956538" y="1568800"/>
            <a:ext cx="1017300" cy="400200"/>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1400"/>
              <a:buFont typeface="Arial"/>
              <a:buNone/>
            </a:pPr>
            <a:r>
              <a:rPr b="1" i="0" lang="en" sz="1400" u="none" cap="none" strike="noStrike">
                <a:solidFill>
                  <a:schemeClr val="accent2"/>
                </a:solidFill>
                <a:latin typeface="Lato"/>
                <a:ea typeface="Lato"/>
                <a:cs typeface="Lato"/>
                <a:sym typeface="Lato"/>
              </a:rPr>
              <a:t>Internal</a:t>
            </a:r>
            <a:endParaRPr b="1" i="0" sz="1400" u="none" cap="none" strike="noStrike">
              <a:solidFill>
                <a:schemeClr val="accent2"/>
              </a:solidFill>
              <a:latin typeface="Lato"/>
              <a:ea typeface="Lato"/>
              <a:cs typeface="Lato"/>
              <a:sym typeface="Lato"/>
            </a:endParaRPr>
          </a:p>
        </p:txBody>
      </p:sp>
      <p:sp>
        <p:nvSpPr>
          <p:cNvPr id="362" name="Google Shape;362;p5"/>
          <p:cNvSpPr txBox="1"/>
          <p:nvPr/>
        </p:nvSpPr>
        <p:spPr>
          <a:xfrm>
            <a:off x="2915150" y="1568800"/>
            <a:ext cx="1017300" cy="400200"/>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1400"/>
              <a:buFont typeface="Arial"/>
              <a:buNone/>
            </a:pPr>
            <a:r>
              <a:rPr b="1" i="0" lang="en" sz="1400" u="none" cap="none" strike="noStrike">
                <a:solidFill>
                  <a:schemeClr val="accent2"/>
                </a:solidFill>
                <a:latin typeface="Lato"/>
                <a:ea typeface="Lato"/>
                <a:cs typeface="Lato"/>
                <a:sym typeface="Lato"/>
              </a:rPr>
              <a:t>External</a:t>
            </a:r>
            <a:endParaRPr b="1" i="0" sz="1400" u="none" cap="none" strike="noStrike">
              <a:solidFill>
                <a:schemeClr val="accent2"/>
              </a:solidFill>
              <a:latin typeface="Lato"/>
              <a:ea typeface="Lato"/>
              <a:cs typeface="Lato"/>
              <a:sym typeface="Lato"/>
            </a:endParaRPr>
          </a:p>
        </p:txBody>
      </p:sp>
      <p:cxnSp>
        <p:nvCxnSpPr>
          <p:cNvPr id="363" name="Google Shape;363;p5"/>
          <p:cNvCxnSpPr/>
          <p:nvPr/>
        </p:nvCxnSpPr>
        <p:spPr>
          <a:xfrm>
            <a:off x="2402938" y="1767875"/>
            <a:ext cx="0" cy="2532000"/>
          </a:xfrm>
          <a:prstGeom prst="straightConnector1">
            <a:avLst/>
          </a:prstGeom>
          <a:noFill/>
          <a:ln cap="flat" cmpd="sng" w="9525">
            <a:solidFill>
              <a:schemeClr val="dk2"/>
            </a:solidFill>
            <a:prstDash val="dash"/>
            <a:round/>
            <a:headEnd len="sm" w="sm" type="none"/>
            <a:tailEnd len="sm" w="sm" type="none"/>
          </a:ln>
        </p:spPr>
      </p:cxnSp>
      <p:sp>
        <p:nvSpPr>
          <p:cNvPr id="364" name="Google Shape;364;p5"/>
          <p:cNvSpPr/>
          <p:nvPr/>
        </p:nvSpPr>
        <p:spPr>
          <a:xfrm>
            <a:off x="407788" y="1389125"/>
            <a:ext cx="4114800" cy="3289500"/>
          </a:xfrm>
          <a:prstGeom prst="roundRect">
            <a:avLst>
              <a:gd fmla="val 16667" name="adj"/>
            </a:avLst>
          </a:prstGeom>
          <a:solidFill>
            <a:schemeClr val="lt1"/>
          </a:solidFill>
          <a:ln cap="flat" cmpd="sng" w="19050">
            <a:solidFill>
              <a:schemeClr val="dk2"/>
            </a:solidFill>
            <a:prstDash val="lgDashDot"/>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365" name="Google Shape;365;p5"/>
          <p:cNvSpPr/>
          <p:nvPr/>
        </p:nvSpPr>
        <p:spPr>
          <a:xfrm>
            <a:off x="4621413" y="1387925"/>
            <a:ext cx="4114800" cy="3291900"/>
          </a:xfrm>
          <a:prstGeom prst="roundRect">
            <a:avLst>
              <a:gd fmla="val 16667" name="adj"/>
            </a:avLst>
          </a:prstGeom>
          <a:solidFill>
            <a:schemeClr val="lt1"/>
          </a:solidFill>
          <a:ln cap="flat" cmpd="sng" w="19050">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id="366" name="Google Shape;366;p5"/>
          <p:cNvPicPr preferRelativeResize="0"/>
          <p:nvPr/>
        </p:nvPicPr>
        <p:blipFill rotWithShape="1">
          <a:blip r:embed="rId3">
            <a:alphaModFix/>
          </a:blip>
          <a:srcRect b="4286" l="0" r="9566" t="0"/>
          <a:stretch/>
        </p:blipFill>
        <p:spPr>
          <a:xfrm>
            <a:off x="2076125" y="1742401"/>
            <a:ext cx="2171775" cy="2582950"/>
          </a:xfrm>
          <a:prstGeom prst="rect">
            <a:avLst/>
          </a:prstGeom>
          <a:noFill/>
          <a:ln>
            <a:noFill/>
          </a:ln>
        </p:spPr>
      </p:pic>
      <p:pic>
        <p:nvPicPr>
          <p:cNvPr id="367" name="Google Shape;367;p5"/>
          <p:cNvPicPr preferRelativeResize="0"/>
          <p:nvPr/>
        </p:nvPicPr>
        <p:blipFill rotWithShape="1">
          <a:blip r:embed="rId4">
            <a:alphaModFix/>
          </a:blip>
          <a:srcRect b="7070" l="9107" r="0" t="0"/>
          <a:stretch/>
        </p:blipFill>
        <p:spPr>
          <a:xfrm>
            <a:off x="4953750" y="1742400"/>
            <a:ext cx="1921100" cy="2532001"/>
          </a:xfrm>
          <a:prstGeom prst="rect">
            <a:avLst/>
          </a:prstGeom>
          <a:noFill/>
          <a:ln>
            <a:noFill/>
          </a:ln>
        </p:spPr>
      </p:pic>
      <p:sp>
        <p:nvSpPr>
          <p:cNvPr id="368" name="Google Shape;368;p5"/>
          <p:cNvSpPr/>
          <p:nvPr/>
        </p:nvSpPr>
        <p:spPr>
          <a:xfrm>
            <a:off x="7081625" y="2149775"/>
            <a:ext cx="1506900" cy="1518300"/>
          </a:xfrm>
          <a:prstGeom prst="roundRect">
            <a:avLst>
              <a:gd fmla="val 16667" name="adj"/>
            </a:avLst>
          </a:prstGeom>
          <a:solidFill>
            <a:schemeClr val="lt1"/>
          </a:solidFill>
          <a:ln cap="flat" cmpd="sng" w="28575">
            <a:solidFill>
              <a:srgbClr val="FF0000"/>
            </a:solidFill>
            <a:prstDash val="solid"/>
            <a:round/>
            <a:headEnd len="sm" w="sm" type="none"/>
            <a:tailEnd len="sm" w="sm" type="none"/>
          </a:ln>
        </p:spPr>
        <p:txBody>
          <a:bodyPr anchorCtr="0" anchor="t"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000"/>
              <a:buFont typeface="Arial"/>
              <a:buNone/>
            </a:pPr>
            <a:r>
              <a:rPr b="1" i="0" lang="en" sz="1000" u="none" cap="none" strike="noStrike">
                <a:solidFill>
                  <a:srgbClr val="000000"/>
                </a:solidFill>
                <a:latin typeface="Calibri"/>
                <a:ea typeface="Calibri"/>
                <a:cs typeface="Calibri"/>
                <a:sym typeface="Calibri"/>
              </a:rPr>
              <a:t>MS Teams Direct Routing enables businesses to make and receive PSTN calls to/from regular telephone number by simply using the MS Teams App.</a:t>
            </a:r>
            <a:endParaRPr b="1" i="0" sz="1000" u="none" cap="none" strike="noStrike">
              <a:solidFill>
                <a:srgbClr val="000000"/>
              </a:solidFill>
              <a:latin typeface="Calibri"/>
              <a:ea typeface="Calibri"/>
              <a:cs typeface="Calibri"/>
              <a:sym typeface="Calibri"/>
            </a:endParaRPr>
          </a:p>
        </p:txBody>
      </p:sp>
      <p:sp>
        <p:nvSpPr>
          <p:cNvPr id="369" name="Google Shape;369;p5"/>
          <p:cNvSpPr/>
          <p:nvPr/>
        </p:nvSpPr>
        <p:spPr>
          <a:xfrm>
            <a:off x="554200" y="2204825"/>
            <a:ext cx="1474500" cy="1408200"/>
          </a:xfrm>
          <a:prstGeom prst="roundRect">
            <a:avLst>
              <a:gd fmla="val 16667" name="adj"/>
            </a:avLst>
          </a:prstGeom>
          <a:solidFill>
            <a:schemeClr val="lt1"/>
          </a:solidFill>
          <a:ln cap="flat" cmpd="sng" w="28575">
            <a:solidFill>
              <a:schemeClr val="dk1"/>
            </a:solidFill>
            <a:prstDash val="solid"/>
            <a:round/>
            <a:headEnd len="sm" w="sm" type="none"/>
            <a:tailEnd len="sm" w="sm" type="none"/>
          </a:ln>
        </p:spPr>
        <p:txBody>
          <a:bodyPr anchorCtr="0" anchor="t" bIns="91425" lIns="91425" spcFirstLastPara="1" rIns="91425" wrap="square" tIns="91425">
            <a:noAutofit/>
          </a:bodyPr>
          <a:lstStyle/>
          <a:p>
            <a:pPr indent="0" lvl="0" marL="0" marR="0" rtl="0" algn="ctr">
              <a:lnSpc>
                <a:spcPct val="100000"/>
              </a:lnSpc>
              <a:spcBef>
                <a:spcPts val="0"/>
              </a:spcBef>
              <a:spcAft>
                <a:spcPts val="0"/>
              </a:spcAft>
              <a:buClr>
                <a:srgbClr val="000000"/>
              </a:buClr>
              <a:buSzPts val="1000"/>
              <a:buFont typeface="Arial"/>
              <a:buNone/>
            </a:pPr>
            <a:r>
              <a:rPr b="1" i="0" lang="en" sz="1000" u="none" cap="none" strike="noStrike">
                <a:solidFill>
                  <a:srgbClr val="000000"/>
                </a:solidFill>
                <a:latin typeface="Calibri"/>
                <a:ea typeface="Calibri"/>
                <a:cs typeface="Calibri"/>
                <a:sym typeface="Calibri"/>
              </a:rPr>
              <a:t>Calls to other Teams users are free.</a:t>
            </a:r>
            <a:endParaRPr b="1" i="0" sz="1000" u="none" cap="none" strike="noStrike">
              <a:solidFill>
                <a:srgbClr val="000000"/>
              </a:solidFill>
              <a:latin typeface="Calibri"/>
              <a:ea typeface="Calibri"/>
              <a:cs typeface="Calibri"/>
              <a:sym typeface="Calibri"/>
            </a:endParaRPr>
          </a:p>
          <a:p>
            <a:pPr indent="0" lvl="0" marL="0" marR="0" rtl="0" algn="ctr">
              <a:lnSpc>
                <a:spcPct val="100000"/>
              </a:lnSpc>
              <a:spcBef>
                <a:spcPts val="0"/>
              </a:spcBef>
              <a:spcAft>
                <a:spcPts val="0"/>
              </a:spcAft>
              <a:buClr>
                <a:srgbClr val="000000"/>
              </a:buClr>
              <a:buSzPts val="1000"/>
              <a:buFont typeface="Arial"/>
              <a:buNone/>
            </a:pPr>
            <a:r>
              <a:t/>
            </a:r>
            <a:endParaRPr b="1" i="0" sz="1000" u="none" cap="none" strike="noStrike">
              <a:solidFill>
                <a:srgbClr val="000000"/>
              </a:solidFill>
              <a:latin typeface="Calibri"/>
              <a:ea typeface="Calibri"/>
              <a:cs typeface="Calibri"/>
              <a:sym typeface="Calibri"/>
            </a:endParaRPr>
          </a:p>
          <a:p>
            <a:pPr indent="0" lvl="0" marL="0" marR="0" rtl="0" algn="ctr">
              <a:lnSpc>
                <a:spcPct val="100000"/>
              </a:lnSpc>
              <a:spcBef>
                <a:spcPts val="0"/>
              </a:spcBef>
              <a:spcAft>
                <a:spcPts val="0"/>
              </a:spcAft>
              <a:buClr>
                <a:srgbClr val="000000"/>
              </a:buClr>
              <a:buSzPts val="1000"/>
              <a:buFont typeface="Arial"/>
              <a:buNone/>
            </a:pPr>
            <a:r>
              <a:rPr b="1" i="0" lang="en" sz="1000" u="none" cap="none" strike="noStrike">
                <a:solidFill>
                  <a:srgbClr val="000000"/>
                </a:solidFill>
                <a:latin typeface="Calibri"/>
                <a:ea typeface="Calibri"/>
                <a:cs typeface="Calibri"/>
                <a:sym typeface="Calibri"/>
              </a:rPr>
              <a:t>But to make/receive telephone calls, a separate IP-PBX system is required</a:t>
            </a:r>
            <a:endParaRPr b="1" i="0" sz="1000" u="none" cap="none" strike="noStrike">
              <a:solidFill>
                <a:srgbClr val="000000"/>
              </a:solidFill>
              <a:latin typeface="Calibri"/>
              <a:ea typeface="Calibri"/>
              <a:cs typeface="Calibri"/>
              <a:sym typeface="Calibri"/>
            </a:endParaRPr>
          </a:p>
        </p:txBody>
      </p:sp>
      <p:sp>
        <p:nvSpPr>
          <p:cNvPr id="370" name="Google Shape;370;p5"/>
          <p:cNvSpPr txBox="1"/>
          <p:nvPr/>
        </p:nvSpPr>
        <p:spPr>
          <a:xfrm>
            <a:off x="594838" y="1491850"/>
            <a:ext cx="3740700" cy="369300"/>
          </a:xfrm>
          <a:prstGeom prst="rect">
            <a:avLst/>
          </a:prstGeom>
          <a:noFill/>
          <a:ln>
            <a:noFill/>
          </a:ln>
        </p:spPr>
        <p:txBody>
          <a:bodyPr anchorCtr="0" anchor="t" bIns="91425" lIns="91425" spcFirstLastPara="1" rIns="91425" wrap="square" tIns="91425">
            <a:spAutoFit/>
          </a:bodyPr>
          <a:lstStyle/>
          <a:p>
            <a:pPr indent="0" lvl="0" marL="0" marR="0" rtl="0" algn="just">
              <a:lnSpc>
                <a:spcPct val="100000"/>
              </a:lnSpc>
              <a:spcBef>
                <a:spcPts val="0"/>
              </a:spcBef>
              <a:spcAft>
                <a:spcPts val="0"/>
              </a:spcAft>
              <a:buClr>
                <a:srgbClr val="000000"/>
              </a:buClr>
              <a:buSzPts val="1200"/>
              <a:buFont typeface="Arial"/>
              <a:buNone/>
            </a:pPr>
            <a:r>
              <a:rPr b="1" i="0" lang="en" sz="1200" u="none" cap="none" strike="noStrike">
                <a:solidFill>
                  <a:srgbClr val="0C15E6"/>
                </a:solidFill>
                <a:latin typeface="Calibri"/>
                <a:ea typeface="Calibri"/>
                <a:cs typeface="Calibri"/>
                <a:sym typeface="Calibri"/>
              </a:rPr>
              <a:t>MS Teams</a:t>
            </a:r>
            <a:r>
              <a:rPr b="0" i="0" lang="en" sz="1200" u="none" cap="none" strike="noStrike">
                <a:solidFill>
                  <a:srgbClr val="000000"/>
                </a:solidFill>
                <a:latin typeface="Calibri"/>
                <a:ea typeface="Calibri"/>
                <a:cs typeface="Calibri"/>
                <a:sym typeface="Calibri"/>
              </a:rPr>
              <a:t> with Standalone IP-PBX Setup for PSTN Calls</a:t>
            </a:r>
            <a:endParaRPr b="0" i="0" sz="1200" u="none" cap="none" strike="noStrike">
              <a:solidFill>
                <a:srgbClr val="000000"/>
              </a:solidFill>
              <a:latin typeface="Calibri"/>
              <a:ea typeface="Calibri"/>
              <a:cs typeface="Calibri"/>
              <a:sym typeface="Calibri"/>
            </a:endParaRPr>
          </a:p>
        </p:txBody>
      </p:sp>
      <p:sp>
        <p:nvSpPr>
          <p:cNvPr id="371" name="Google Shape;371;p5"/>
          <p:cNvSpPr txBox="1"/>
          <p:nvPr/>
        </p:nvSpPr>
        <p:spPr>
          <a:xfrm>
            <a:off x="5085526" y="1491850"/>
            <a:ext cx="3429300" cy="369300"/>
          </a:xfrm>
          <a:prstGeom prst="rect">
            <a:avLst/>
          </a:prstGeom>
          <a:noFill/>
          <a:ln>
            <a:noFill/>
          </a:ln>
        </p:spPr>
        <p:txBody>
          <a:bodyPr anchorCtr="0" anchor="t" bIns="91425" lIns="91425" spcFirstLastPara="1" rIns="91425" wrap="square" tIns="91425">
            <a:spAutoFit/>
          </a:bodyPr>
          <a:lstStyle/>
          <a:p>
            <a:pPr indent="0" lvl="0" marL="0" marR="0" rtl="0" algn="just">
              <a:lnSpc>
                <a:spcPct val="100000"/>
              </a:lnSpc>
              <a:spcBef>
                <a:spcPts val="0"/>
              </a:spcBef>
              <a:spcAft>
                <a:spcPts val="0"/>
              </a:spcAft>
              <a:buClr>
                <a:srgbClr val="000000"/>
              </a:buClr>
              <a:buSzPts val="1200"/>
              <a:buFont typeface="Arial"/>
              <a:buNone/>
            </a:pPr>
            <a:r>
              <a:rPr b="1" i="0" lang="en" sz="1200" u="none" cap="none" strike="noStrike">
                <a:solidFill>
                  <a:srgbClr val="0C15E6"/>
                </a:solidFill>
                <a:latin typeface="Calibri"/>
                <a:ea typeface="Calibri"/>
                <a:cs typeface="Calibri"/>
                <a:sym typeface="Calibri"/>
              </a:rPr>
              <a:t>MS Teams</a:t>
            </a:r>
            <a:r>
              <a:rPr b="0" i="0" lang="en" sz="1200" u="none" cap="none" strike="noStrike">
                <a:solidFill>
                  <a:srgbClr val="000000"/>
                </a:solidFill>
                <a:latin typeface="Calibri"/>
                <a:ea typeface="Calibri"/>
                <a:cs typeface="Calibri"/>
                <a:sym typeface="Calibri"/>
              </a:rPr>
              <a:t> +</a:t>
            </a:r>
            <a:r>
              <a:rPr b="1" i="0" lang="en" sz="1200" u="none" cap="none" strike="noStrike">
                <a:solidFill>
                  <a:srgbClr val="C00000"/>
                </a:solidFill>
                <a:latin typeface="Calibri"/>
                <a:ea typeface="Calibri"/>
                <a:cs typeface="Calibri"/>
                <a:sym typeface="Calibri"/>
              </a:rPr>
              <a:t> CPaaS</a:t>
            </a:r>
            <a:r>
              <a:rPr b="0" i="0" lang="en" sz="1200" u="none" cap="none" strike="noStrike">
                <a:solidFill>
                  <a:srgbClr val="000000"/>
                </a:solidFill>
                <a:latin typeface="Calibri"/>
                <a:ea typeface="Calibri"/>
                <a:cs typeface="Calibri"/>
                <a:sym typeface="Calibri"/>
              </a:rPr>
              <a:t> </a:t>
            </a:r>
            <a:r>
              <a:rPr b="1" i="0" lang="en" sz="1200" u="none" cap="none" strike="noStrike">
                <a:solidFill>
                  <a:srgbClr val="C00000"/>
                </a:solidFill>
                <a:latin typeface="Calibri"/>
                <a:ea typeface="Calibri"/>
                <a:cs typeface="Calibri"/>
                <a:sym typeface="Calibri"/>
              </a:rPr>
              <a:t>MS Teams Direct Routing</a:t>
            </a:r>
            <a:endParaRPr b="1" i="0" sz="1200" u="none" cap="none" strike="noStrike">
              <a:solidFill>
                <a:srgbClr val="C00000"/>
              </a:solidFill>
              <a:latin typeface="Calibri"/>
              <a:ea typeface="Calibri"/>
              <a:cs typeface="Calibri"/>
              <a:sym typeface="Calibri"/>
            </a:endParaRPr>
          </a:p>
        </p:txBody>
      </p:sp>
      <p:sp>
        <p:nvSpPr>
          <p:cNvPr id="372" name="Google Shape;372;p5"/>
          <p:cNvSpPr txBox="1"/>
          <p:nvPr/>
        </p:nvSpPr>
        <p:spPr>
          <a:xfrm>
            <a:off x="1985188" y="1017850"/>
            <a:ext cx="960000" cy="4311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0"/>
              </a:spcBef>
              <a:spcAft>
                <a:spcPts val="0"/>
              </a:spcAft>
              <a:buClr>
                <a:srgbClr val="000000"/>
              </a:buClr>
              <a:buSzPts val="1600"/>
              <a:buFont typeface="Arial"/>
              <a:buNone/>
            </a:pPr>
            <a:r>
              <a:rPr b="1" i="0" lang="en" sz="1600" u="none" cap="none" strike="noStrike">
                <a:solidFill>
                  <a:schemeClr val="dk1"/>
                </a:solidFill>
                <a:latin typeface="Lato"/>
                <a:ea typeface="Lato"/>
                <a:cs typeface="Lato"/>
                <a:sym typeface="Lato"/>
              </a:rPr>
              <a:t>BEFORE</a:t>
            </a:r>
            <a:endParaRPr b="1" i="0" sz="1600" u="none" cap="none" strike="noStrike">
              <a:solidFill>
                <a:schemeClr val="dk1"/>
              </a:solidFill>
              <a:latin typeface="Lato"/>
              <a:ea typeface="Lato"/>
              <a:cs typeface="Lato"/>
              <a:sym typeface="Lato"/>
            </a:endParaRPr>
          </a:p>
        </p:txBody>
      </p:sp>
      <p:sp>
        <p:nvSpPr>
          <p:cNvPr id="373" name="Google Shape;373;p5"/>
          <p:cNvSpPr txBox="1"/>
          <p:nvPr/>
        </p:nvSpPr>
        <p:spPr>
          <a:xfrm>
            <a:off x="6198813" y="1020025"/>
            <a:ext cx="960000" cy="431100"/>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1600"/>
              <a:buFont typeface="Arial"/>
              <a:buNone/>
            </a:pPr>
            <a:r>
              <a:rPr b="1" i="0" lang="en" sz="1600" u="none" cap="none" strike="noStrike">
                <a:solidFill>
                  <a:srgbClr val="C00000"/>
                </a:solidFill>
                <a:latin typeface="Lato"/>
                <a:ea typeface="Lato"/>
                <a:cs typeface="Lato"/>
                <a:sym typeface="Lato"/>
              </a:rPr>
              <a:t>AFTER</a:t>
            </a:r>
            <a:endParaRPr b="1" i="0" sz="1600" u="none" cap="none" strike="noStrike">
              <a:solidFill>
                <a:srgbClr val="C00000"/>
              </a:solidFill>
              <a:latin typeface="Lato"/>
              <a:ea typeface="Lato"/>
              <a:cs typeface="Lato"/>
              <a:sym typeface="Lato"/>
            </a:endParaRPr>
          </a:p>
        </p:txBody>
      </p:sp>
      <p:sp>
        <p:nvSpPr>
          <p:cNvPr id="374" name="Google Shape;374;p5"/>
          <p:cNvSpPr txBox="1"/>
          <p:nvPr/>
        </p:nvSpPr>
        <p:spPr>
          <a:xfrm>
            <a:off x="6103550" y="2149775"/>
            <a:ext cx="771300" cy="338700"/>
          </a:xfrm>
          <a:prstGeom prst="rect">
            <a:avLst/>
          </a:prstGeom>
          <a:noFill/>
          <a:ln>
            <a:noFill/>
          </a:ln>
        </p:spPr>
        <p:txBody>
          <a:bodyPr anchorCtr="0" anchor="t" bIns="91425" lIns="91425" spcFirstLastPara="1" rIns="91425" wrap="square" tIns="91425">
            <a:spAutoFit/>
          </a:bodyPr>
          <a:lstStyle/>
          <a:p>
            <a:pPr indent="0" lvl="0" marL="0" rtl="0" algn="l">
              <a:spcBef>
                <a:spcPts val="0"/>
              </a:spcBef>
              <a:spcAft>
                <a:spcPts val="0"/>
              </a:spcAft>
              <a:buNone/>
            </a:pPr>
            <a:r>
              <a:rPr b="1" lang="en" sz="1000">
                <a:solidFill>
                  <a:srgbClr val="C00000"/>
                </a:solidFill>
              </a:rPr>
              <a:t>CPaaS</a:t>
            </a:r>
            <a:endParaRPr b="1" sz="1000">
              <a:solidFill>
                <a:srgbClr val="C00000"/>
              </a:solidFill>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78" name="Shape 378"/>
        <p:cNvGrpSpPr/>
        <p:nvPr/>
      </p:nvGrpSpPr>
      <p:grpSpPr>
        <a:xfrm>
          <a:off x="0" y="0"/>
          <a:ext cx="0" cy="0"/>
          <a:chOff x="0" y="0"/>
          <a:chExt cx="0" cy="0"/>
        </a:xfrm>
      </p:grpSpPr>
      <p:sp>
        <p:nvSpPr>
          <p:cNvPr id="379" name="Google Shape;379;p6"/>
          <p:cNvSpPr txBox="1"/>
          <p:nvPr>
            <p:ph type="title"/>
          </p:nvPr>
        </p:nvSpPr>
        <p:spPr>
          <a:xfrm>
            <a:off x="195700" y="241750"/>
            <a:ext cx="7688700" cy="535200"/>
          </a:xfrm>
          <a:prstGeom prst="rect">
            <a:avLst/>
          </a:prstGeom>
          <a:no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300"/>
              <a:buFont typeface="Arial"/>
              <a:buNone/>
            </a:pPr>
            <a:r>
              <a:rPr b="1" i="0" lang="en" sz="2300" u="none" cap="none" strike="noStrike">
                <a:solidFill>
                  <a:srgbClr val="000000"/>
                </a:solidFill>
                <a:latin typeface="Arial"/>
                <a:ea typeface="Arial"/>
                <a:cs typeface="Arial"/>
                <a:sym typeface="Arial"/>
              </a:rPr>
              <a:t>Key Features</a:t>
            </a:r>
            <a:endParaRPr b="1" i="0" sz="2300" u="none" cap="none" strike="noStrike">
              <a:solidFill>
                <a:srgbClr val="000000"/>
              </a:solidFill>
              <a:latin typeface="Arial"/>
              <a:ea typeface="Arial"/>
              <a:cs typeface="Arial"/>
              <a:sym typeface="Arial"/>
            </a:endParaRPr>
          </a:p>
        </p:txBody>
      </p:sp>
      <p:sp>
        <p:nvSpPr>
          <p:cNvPr id="380" name="Google Shape;380;p6"/>
          <p:cNvSpPr txBox="1"/>
          <p:nvPr>
            <p:ph idx="1" type="body"/>
          </p:nvPr>
        </p:nvSpPr>
        <p:spPr>
          <a:xfrm>
            <a:off x="1115850" y="884300"/>
            <a:ext cx="6912300" cy="420600"/>
          </a:xfrm>
          <a:prstGeom prst="rect">
            <a:avLst/>
          </a:prstGeom>
          <a:noFill/>
          <a:ln>
            <a:noFill/>
          </a:ln>
        </p:spPr>
        <p:txBody>
          <a:bodyPr anchorCtr="0" anchor="ctr" bIns="91425" lIns="91425" spcFirstLastPara="1" rIns="91425" wrap="square" tIns="91425">
            <a:noAutofit/>
          </a:bodyPr>
          <a:lstStyle/>
          <a:p>
            <a:pPr indent="0" lvl="0" marL="0" marR="0" rtl="0" algn="ctr">
              <a:lnSpc>
                <a:spcPct val="95000"/>
              </a:lnSpc>
              <a:spcBef>
                <a:spcPts val="0"/>
              </a:spcBef>
              <a:spcAft>
                <a:spcPts val="0"/>
              </a:spcAft>
              <a:buClr>
                <a:srgbClr val="000000"/>
              </a:buClr>
              <a:buSzPts val="1400"/>
              <a:buFont typeface="Arial"/>
              <a:buNone/>
            </a:pPr>
            <a:r>
              <a:rPr b="1" i="0" lang="en" sz="1400" u="none" cap="none" strike="noStrike">
                <a:solidFill>
                  <a:srgbClr val="19A5BE"/>
                </a:solidFill>
                <a:latin typeface="Calibri"/>
                <a:ea typeface="Calibri"/>
                <a:cs typeface="Calibri"/>
                <a:sym typeface="Calibri"/>
              </a:rPr>
              <a:t>As a cutting-edge communications solution, CPaaS MS Teams Direct Routing leverages advanced call features for businesses </a:t>
            </a:r>
            <a:endParaRPr b="0" i="0" sz="1000" u="none" cap="none" strike="noStrike">
              <a:solidFill>
                <a:srgbClr val="0000FF"/>
              </a:solidFill>
              <a:latin typeface="Calibri"/>
              <a:ea typeface="Calibri"/>
              <a:cs typeface="Calibri"/>
              <a:sym typeface="Calibri"/>
            </a:endParaRPr>
          </a:p>
        </p:txBody>
      </p:sp>
      <p:grpSp>
        <p:nvGrpSpPr>
          <p:cNvPr id="381" name="Google Shape;381;p6"/>
          <p:cNvGrpSpPr/>
          <p:nvPr/>
        </p:nvGrpSpPr>
        <p:grpSpPr>
          <a:xfrm>
            <a:off x="2632887" y="1582985"/>
            <a:ext cx="3878244" cy="3405847"/>
            <a:chOff x="3438075" y="1549588"/>
            <a:chExt cx="5406725" cy="5116188"/>
          </a:xfrm>
        </p:grpSpPr>
        <p:pic>
          <p:nvPicPr>
            <p:cNvPr id="382" name="Google Shape;382;p6"/>
            <p:cNvPicPr preferRelativeResize="0"/>
            <p:nvPr/>
          </p:nvPicPr>
          <p:blipFill>
            <a:blip r:embed="rId3">
              <a:alphaModFix/>
            </a:blip>
            <a:stretch>
              <a:fillRect/>
            </a:stretch>
          </p:blipFill>
          <p:spPr>
            <a:xfrm>
              <a:off x="5178800" y="3292700"/>
              <a:ext cx="1834300" cy="1730475"/>
            </a:xfrm>
            <a:prstGeom prst="rect">
              <a:avLst/>
            </a:prstGeom>
            <a:noFill/>
            <a:ln>
              <a:noFill/>
            </a:ln>
          </p:spPr>
        </p:pic>
        <p:pic>
          <p:nvPicPr>
            <p:cNvPr id="383" name="Google Shape;383;p6"/>
            <p:cNvPicPr preferRelativeResize="0"/>
            <p:nvPr/>
          </p:nvPicPr>
          <p:blipFill>
            <a:blip r:embed="rId4">
              <a:alphaModFix/>
            </a:blip>
            <a:stretch>
              <a:fillRect/>
            </a:stretch>
          </p:blipFill>
          <p:spPr>
            <a:xfrm>
              <a:off x="5665200" y="1549588"/>
              <a:ext cx="903775" cy="951338"/>
            </a:xfrm>
            <a:prstGeom prst="rect">
              <a:avLst/>
            </a:prstGeom>
            <a:noFill/>
            <a:ln>
              <a:noFill/>
            </a:ln>
          </p:spPr>
        </p:pic>
        <p:pic>
          <p:nvPicPr>
            <p:cNvPr id="384" name="Google Shape;384;p6"/>
            <p:cNvPicPr preferRelativeResize="0"/>
            <p:nvPr/>
          </p:nvPicPr>
          <p:blipFill>
            <a:blip r:embed="rId5">
              <a:alphaModFix/>
            </a:blip>
            <a:stretch>
              <a:fillRect/>
            </a:stretch>
          </p:blipFill>
          <p:spPr>
            <a:xfrm>
              <a:off x="4144325" y="1987326"/>
              <a:ext cx="903775" cy="951338"/>
            </a:xfrm>
            <a:prstGeom prst="rect">
              <a:avLst/>
            </a:prstGeom>
            <a:noFill/>
            <a:ln>
              <a:noFill/>
            </a:ln>
          </p:spPr>
        </p:pic>
        <p:pic>
          <p:nvPicPr>
            <p:cNvPr id="385" name="Google Shape;385;p6"/>
            <p:cNvPicPr preferRelativeResize="0"/>
            <p:nvPr/>
          </p:nvPicPr>
          <p:blipFill>
            <a:blip r:embed="rId6">
              <a:alphaModFix/>
            </a:blip>
            <a:stretch>
              <a:fillRect/>
            </a:stretch>
          </p:blipFill>
          <p:spPr>
            <a:xfrm>
              <a:off x="6568975" y="5714450"/>
              <a:ext cx="903775" cy="951325"/>
            </a:xfrm>
            <a:prstGeom prst="rect">
              <a:avLst/>
            </a:prstGeom>
            <a:noFill/>
            <a:ln>
              <a:noFill/>
            </a:ln>
          </p:spPr>
        </p:pic>
        <p:pic>
          <p:nvPicPr>
            <p:cNvPr id="386" name="Google Shape;386;p6"/>
            <p:cNvPicPr preferRelativeResize="0"/>
            <p:nvPr/>
          </p:nvPicPr>
          <p:blipFill>
            <a:blip r:embed="rId7">
              <a:alphaModFix/>
            </a:blip>
            <a:stretch>
              <a:fillRect/>
            </a:stretch>
          </p:blipFill>
          <p:spPr>
            <a:xfrm>
              <a:off x="7186076" y="1822264"/>
              <a:ext cx="903775" cy="951338"/>
            </a:xfrm>
            <a:prstGeom prst="rect">
              <a:avLst/>
            </a:prstGeom>
            <a:noFill/>
            <a:ln>
              <a:noFill/>
            </a:ln>
          </p:spPr>
        </p:pic>
        <p:pic>
          <p:nvPicPr>
            <p:cNvPr id="387" name="Google Shape;387;p6"/>
            <p:cNvPicPr preferRelativeResize="0"/>
            <p:nvPr/>
          </p:nvPicPr>
          <p:blipFill>
            <a:blip r:embed="rId8">
              <a:alphaModFix/>
            </a:blip>
            <a:stretch>
              <a:fillRect/>
            </a:stretch>
          </p:blipFill>
          <p:spPr>
            <a:xfrm>
              <a:off x="7941025" y="3292688"/>
              <a:ext cx="903775" cy="951338"/>
            </a:xfrm>
            <a:prstGeom prst="rect">
              <a:avLst/>
            </a:prstGeom>
            <a:noFill/>
            <a:ln>
              <a:noFill/>
            </a:ln>
          </p:spPr>
        </p:pic>
        <p:pic>
          <p:nvPicPr>
            <p:cNvPr id="388" name="Google Shape;388;p6"/>
            <p:cNvPicPr preferRelativeResize="0"/>
            <p:nvPr/>
          </p:nvPicPr>
          <p:blipFill>
            <a:blip r:embed="rId9">
              <a:alphaModFix/>
            </a:blip>
            <a:stretch>
              <a:fillRect/>
            </a:stretch>
          </p:blipFill>
          <p:spPr>
            <a:xfrm>
              <a:off x="7813525" y="4763114"/>
              <a:ext cx="903775" cy="951338"/>
            </a:xfrm>
            <a:prstGeom prst="rect">
              <a:avLst/>
            </a:prstGeom>
            <a:noFill/>
            <a:ln>
              <a:noFill/>
            </a:ln>
          </p:spPr>
        </p:pic>
        <p:pic>
          <p:nvPicPr>
            <p:cNvPr id="389" name="Google Shape;389;p6"/>
            <p:cNvPicPr preferRelativeResize="0"/>
            <p:nvPr/>
          </p:nvPicPr>
          <p:blipFill>
            <a:blip r:embed="rId10">
              <a:alphaModFix/>
            </a:blip>
            <a:stretch>
              <a:fillRect/>
            </a:stretch>
          </p:blipFill>
          <p:spPr>
            <a:xfrm>
              <a:off x="4665875" y="5714439"/>
              <a:ext cx="903775" cy="951338"/>
            </a:xfrm>
            <a:prstGeom prst="rect">
              <a:avLst/>
            </a:prstGeom>
            <a:noFill/>
            <a:ln>
              <a:noFill/>
            </a:ln>
          </p:spPr>
        </p:pic>
        <p:pic>
          <p:nvPicPr>
            <p:cNvPr id="390" name="Google Shape;390;p6"/>
            <p:cNvPicPr preferRelativeResize="0"/>
            <p:nvPr/>
          </p:nvPicPr>
          <p:blipFill>
            <a:blip r:embed="rId11">
              <a:alphaModFix/>
            </a:blip>
            <a:stretch>
              <a:fillRect/>
            </a:stretch>
          </p:blipFill>
          <p:spPr>
            <a:xfrm>
              <a:off x="3474600" y="4763113"/>
              <a:ext cx="903775" cy="951338"/>
            </a:xfrm>
            <a:prstGeom prst="rect">
              <a:avLst/>
            </a:prstGeom>
            <a:noFill/>
            <a:ln>
              <a:noFill/>
            </a:ln>
          </p:spPr>
        </p:pic>
        <p:pic>
          <p:nvPicPr>
            <p:cNvPr id="391" name="Google Shape;391;p6"/>
            <p:cNvPicPr preferRelativeResize="0"/>
            <p:nvPr/>
          </p:nvPicPr>
          <p:blipFill>
            <a:blip r:embed="rId12">
              <a:alphaModFix/>
            </a:blip>
            <a:stretch>
              <a:fillRect/>
            </a:stretch>
          </p:blipFill>
          <p:spPr>
            <a:xfrm>
              <a:off x="3438075" y="3411039"/>
              <a:ext cx="903775" cy="951338"/>
            </a:xfrm>
            <a:prstGeom prst="rect">
              <a:avLst/>
            </a:prstGeom>
            <a:noFill/>
            <a:ln>
              <a:noFill/>
            </a:ln>
          </p:spPr>
        </p:pic>
      </p:gr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95" name="Shape 395"/>
        <p:cNvGrpSpPr/>
        <p:nvPr/>
      </p:nvGrpSpPr>
      <p:grpSpPr>
        <a:xfrm>
          <a:off x="0" y="0"/>
          <a:ext cx="0" cy="0"/>
          <a:chOff x="0" y="0"/>
          <a:chExt cx="0" cy="0"/>
        </a:xfrm>
      </p:grpSpPr>
      <p:sp>
        <p:nvSpPr>
          <p:cNvPr id="396" name="Google Shape;396;p7"/>
          <p:cNvSpPr txBox="1"/>
          <p:nvPr>
            <p:ph type="title"/>
          </p:nvPr>
        </p:nvSpPr>
        <p:spPr>
          <a:xfrm>
            <a:off x="277726" y="330100"/>
            <a:ext cx="8248800" cy="535200"/>
          </a:xfrm>
          <a:prstGeom prst="rect">
            <a:avLst/>
          </a:prstGeom>
          <a:no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2300"/>
              <a:buFont typeface="Arial"/>
              <a:buNone/>
            </a:pPr>
            <a:r>
              <a:rPr b="1" i="0" lang="en" sz="2300" u="none" cap="none" strike="noStrike">
                <a:solidFill>
                  <a:srgbClr val="000000"/>
                </a:solidFill>
                <a:latin typeface="Arial"/>
                <a:ea typeface="Arial"/>
                <a:cs typeface="Arial"/>
                <a:sym typeface="Arial"/>
              </a:rPr>
              <a:t>Value Propositions</a:t>
            </a:r>
            <a:endParaRPr b="1" i="0" sz="2300" u="none" cap="none" strike="noStrike">
              <a:solidFill>
                <a:srgbClr val="000000"/>
              </a:solidFill>
              <a:latin typeface="Arial"/>
              <a:ea typeface="Arial"/>
              <a:cs typeface="Arial"/>
              <a:sym typeface="Arial"/>
            </a:endParaRPr>
          </a:p>
        </p:txBody>
      </p:sp>
      <p:sp>
        <p:nvSpPr>
          <p:cNvPr id="397" name="Google Shape;397;p7"/>
          <p:cNvSpPr txBox="1"/>
          <p:nvPr/>
        </p:nvSpPr>
        <p:spPr>
          <a:xfrm>
            <a:off x="602017" y="1130438"/>
            <a:ext cx="7924500" cy="492600"/>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2000"/>
              <a:buFont typeface="Arial"/>
              <a:buNone/>
            </a:pPr>
            <a:r>
              <a:rPr b="1" i="0" lang="en" sz="2000" u="none" cap="none" strike="noStrike">
                <a:solidFill>
                  <a:srgbClr val="C00000"/>
                </a:solidFill>
                <a:latin typeface="Calibri"/>
                <a:ea typeface="Calibri"/>
                <a:cs typeface="Calibri"/>
                <a:sym typeface="Calibri"/>
              </a:rPr>
              <a:t>Make Remote Working to a Whole new level!</a:t>
            </a:r>
            <a:endParaRPr b="1" i="0" sz="2000" u="none" cap="none" strike="noStrike">
              <a:solidFill>
                <a:srgbClr val="C00000"/>
              </a:solidFill>
              <a:latin typeface="Calibri"/>
              <a:ea typeface="Calibri"/>
              <a:cs typeface="Calibri"/>
              <a:sym typeface="Calibri"/>
            </a:endParaRPr>
          </a:p>
        </p:txBody>
      </p:sp>
      <p:pic>
        <p:nvPicPr>
          <p:cNvPr id="398" name="Google Shape;398;p7"/>
          <p:cNvPicPr preferRelativeResize="0"/>
          <p:nvPr/>
        </p:nvPicPr>
        <p:blipFill rotWithShape="1">
          <a:blip r:embed="rId3">
            <a:alphaModFix/>
          </a:blip>
          <a:srcRect b="0" l="0" r="0" t="0"/>
          <a:stretch/>
        </p:blipFill>
        <p:spPr>
          <a:xfrm>
            <a:off x="528083" y="1705517"/>
            <a:ext cx="2560317" cy="1737359"/>
          </a:xfrm>
          <a:prstGeom prst="rect">
            <a:avLst/>
          </a:prstGeom>
          <a:noFill/>
          <a:ln>
            <a:noFill/>
          </a:ln>
        </p:spPr>
      </p:pic>
      <p:pic>
        <p:nvPicPr>
          <p:cNvPr id="399" name="Google Shape;399;p7"/>
          <p:cNvPicPr preferRelativeResize="0"/>
          <p:nvPr/>
        </p:nvPicPr>
        <p:blipFill rotWithShape="1">
          <a:blip r:embed="rId4">
            <a:alphaModFix/>
          </a:blip>
          <a:srcRect b="0" l="0" r="0" t="0"/>
          <a:stretch/>
        </p:blipFill>
        <p:spPr>
          <a:xfrm>
            <a:off x="3280046" y="1705517"/>
            <a:ext cx="2560321" cy="1737361"/>
          </a:xfrm>
          <a:prstGeom prst="rect">
            <a:avLst/>
          </a:prstGeom>
          <a:noFill/>
          <a:ln>
            <a:noFill/>
          </a:ln>
        </p:spPr>
      </p:pic>
      <p:pic>
        <p:nvPicPr>
          <p:cNvPr id="400" name="Google Shape;400;p7"/>
          <p:cNvPicPr preferRelativeResize="0"/>
          <p:nvPr/>
        </p:nvPicPr>
        <p:blipFill rotWithShape="1">
          <a:blip r:embed="rId5">
            <a:alphaModFix/>
          </a:blip>
          <a:srcRect b="0" l="0" r="0" t="0"/>
          <a:stretch/>
        </p:blipFill>
        <p:spPr>
          <a:xfrm>
            <a:off x="6047864" y="1705517"/>
            <a:ext cx="2560321" cy="1737360"/>
          </a:xfrm>
          <a:prstGeom prst="rect">
            <a:avLst/>
          </a:prstGeom>
          <a:noFill/>
          <a:ln>
            <a:noFill/>
          </a:ln>
        </p:spPr>
      </p:pic>
      <p:sp>
        <p:nvSpPr>
          <p:cNvPr id="401" name="Google Shape;401;p7"/>
          <p:cNvSpPr txBox="1"/>
          <p:nvPr/>
        </p:nvSpPr>
        <p:spPr>
          <a:xfrm>
            <a:off x="528141" y="3562350"/>
            <a:ext cx="2560200" cy="1046700"/>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1400"/>
              <a:buFont typeface="Arial"/>
              <a:buNone/>
            </a:pPr>
            <a:r>
              <a:rPr b="1" i="0" lang="en" sz="1400" u="none" cap="none" strike="noStrike">
                <a:solidFill>
                  <a:srgbClr val="000000"/>
                </a:solidFill>
                <a:latin typeface="Calibri"/>
                <a:ea typeface="Calibri"/>
                <a:cs typeface="Calibri"/>
                <a:sym typeface="Calibri"/>
              </a:rPr>
              <a:t>Increase productivity</a:t>
            </a:r>
            <a:r>
              <a:rPr b="0" i="0" lang="en" sz="1400" u="none" cap="none" strike="noStrike">
                <a:solidFill>
                  <a:srgbClr val="000000"/>
                </a:solidFill>
                <a:latin typeface="Calibri"/>
                <a:ea typeface="Calibri"/>
                <a:cs typeface="Calibri"/>
                <a:sym typeface="Calibri"/>
              </a:rPr>
              <a:t> with seamless access to easy voice calling (via PSTN) and </a:t>
            </a:r>
            <a:r>
              <a:rPr b="1" i="0" lang="en" sz="1400" u="none" cap="none" strike="noStrike">
                <a:solidFill>
                  <a:srgbClr val="000000"/>
                </a:solidFill>
                <a:latin typeface="Calibri"/>
                <a:ea typeface="Calibri"/>
                <a:cs typeface="Calibri"/>
                <a:sym typeface="Calibri"/>
              </a:rPr>
              <a:t>MS Teams</a:t>
            </a:r>
            <a:r>
              <a:rPr b="0" i="0" lang="en" sz="1400" u="none" cap="none" strike="noStrike">
                <a:solidFill>
                  <a:srgbClr val="000000"/>
                </a:solidFill>
                <a:latin typeface="Calibri"/>
                <a:ea typeface="Calibri"/>
                <a:cs typeface="Calibri"/>
                <a:sym typeface="Calibri"/>
              </a:rPr>
              <a:t> features all in one app. </a:t>
            </a:r>
            <a:endParaRPr b="0" i="0" sz="1400" u="none" cap="none" strike="noStrike">
              <a:solidFill>
                <a:srgbClr val="000000"/>
              </a:solidFill>
              <a:latin typeface="Calibri"/>
              <a:ea typeface="Calibri"/>
              <a:cs typeface="Calibri"/>
              <a:sym typeface="Calibri"/>
            </a:endParaRPr>
          </a:p>
        </p:txBody>
      </p:sp>
      <p:sp>
        <p:nvSpPr>
          <p:cNvPr id="402" name="Google Shape;402;p7"/>
          <p:cNvSpPr txBox="1"/>
          <p:nvPr/>
        </p:nvSpPr>
        <p:spPr>
          <a:xfrm>
            <a:off x="3280106" y="3562350"/>
            <a:ext cx="2560200" cy="1046700"/>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1400"/>
              <a:buFont typeface="Arial"/>
              <a:buNone/>
            </a:pPr>
            <a:r>
              <a:rPr b="1" i="0" lang="en" sz="1400" u="none" cap="none" strike="noStrike">
                <a:solidFill>
                  <a:srgbClr val="000000"/>
                </a:solidFill>
                <a:latin typeface="Calibri"/>
                <a:ea typeface="Calibri"/>
                <a:cs typeface="Calibri"/>
                <a:sym typeface="Calibri"/>
              </a:rPr>
              <a:t>Unify your workplace</a:t>
            </a:r>
            <a:r>
              <a:rPr b="0" i="0" lang="en" sz="1400" u="none" cap="none" strike="noStrike">
                <a:solidFill>
                  <a:srgbClr val="000000"/>
                </a:solidFill>
                <a:latin typeface="Calibri"/>
                <a:ea typeface="Calibri"/>
                <a:cs typeface="Calibri"/>
                <a:sym typeface="Calibri"/>
              </a:rPr>
              <a:t> and combine your voice and collaboration tools with </a:t>
            </a:r>
            <a:r>
              <a:rPr b="1" i="0" lang="en" sz="1400" u="none" cap="none" strike="noStrike">
                <a:solidFill>
                  <a:srgbClr val="000000"/>
                </a:solidFill>
                <a:latin typeface="Calibri"/>
                <a:ea typeface="Calibri"/>
                <a:cs typeface="Calibri"/>
                <a:sym typeface="Calibri"/>
              </a:rPr>
              <a:t>your MS office tools</a:t>
            </a:r>
            <a:r>
              <a:rPr b="0" i="0" lang="en" sz="1400" u="none" cap="none" strike="noStrike">
                <a:solidFill>
                  <a:srgbClr val="000000"/>
                </a:solidFill>
                <a:latin typeface="Calibri"/>
                <a:ea typeface="Calibri"/>
                <a:cs typeface="Calibri"/>
                <a:sym typeface="Calibri"/>
              </a:rPr>
              <a:t>, all in one place.</a:t>
            </a:r>
            <a:endParaRPr b="0" i="0" sz="1400" u="none" cap="none" strike="noStrike">
              <a:solidFill>
                <a:srgbClr val="000000"/>
              </a:solidFill>
              <a:latin typeface="Calibri"/>
              <a:ea typeface="Calibri"/>
              <a:cs typeface="Calibri"/>
              <a:sym typeface="Calibri"/>
            </a:endParaRPr>
          </a:p>
        </p:txBody>
      </p:sp>
      <p:sp>
        <p:nvSpPr>
          <p:cNvPr id="403" name="Google Shape;403;p7"/>
          <p:cNvSpPr txBox="1"/>
          <p:nvPr/>
        </p:nvSpPr>
        <p:spPr>
          <a:xfrm>
            <a:off x="6047924" y="3562350"/>
            <a:ext cx="2560200" cy="1046700"/>
          </a:xfrm>
          <a:prstGeom prst="rect">
            <a:avLst/>
          </a:prstGeom>
          <a:noFill/>
          <a:ln>
            <a:noFill/>
          </a:ln>
        </p:spPr>
        <p:txBody>
          <a:bodyPr anchorCtr="0" anchor="t" bIns="91425" lIns="91425" spcFirstLastPara="1" rIns="91425" wrap="square" tIns="91425">
            <a:spAutoFit/>
          </a:bodyPr>
          <a:lstStyle/>
          <a:p>
            <a:pPr indent="0" lvl="0" marL="0" marR="0" rtl="0" algn="ctr">
              <a:lnSpc>
                <a:spcPct val="100000"/>
              </a:lnSpc>
              <a:spcBef>
                <a:spcPts val="0"/>
              </a:spcBef>
              <a:spcAft>
                <a:spcPts val="0"/>
              </a:spcAft>
              <a:buClr>
                <a:srgbClr val="000000"/>
              </a:buClr>
              <a:buSzPts val="1400"/>
              <a:buFont typeface="Arial"/>
              <a:buNone/>
            </a:pPr>
            <a:r>
              <a:rPr b="1" i="0" lang="en" sz="1400" u="none" cap="none" strike="noStrike">
                <a:solidFill>
                  <a:srgbClr val="000000"/>
                </a:solidFill>
                <a:latin typeface="Calibri"/>
                <a:ea typeface="Calibri"/>
                <a:cs typeface="Calibri"/>
                <a:sym typeface="Calibri"/>
              </a:rPr>
              <a:t>Connect</a:t>
            </a:r>
            <a:r>
              <a:rPr b="0" i="0" lang="en" sz="1400" u="none" cap="none" strike="noStrike">
                <a:solidFill>
                  <a:srgbClr val="000000"/>
                </a:solidFill>
                <a:latin typeface="Calibri"/>
                <a:ea typeface="Calibri"/>
                <a:cs typeface="Calibri"/>
                <a:sym typeface="Calibri"/>
              </a:rPr>
              <a:t> with your customers </a:t>
            </a:r>
            <a:r>
              <a:rPr b="1" i="0" lang="en" sz="1400" u="none" cap="none" strike="noStrike">
                <a:solidFill>
                  <a:srgbClr val="000000"/>
                </a:solidFill>
                <a:latin typeface="Calibri"/>
                <a:ea typeface="Calibri"/>
                <a:cs typeface="Calibri"/>
                <a:sym typeface="Calibri"/>
              </a:rPr>
              <a:t>anytime, anywhere, across multiple devices</a:t>
            </a:r>
            <a:r>
              <a:rPr b="0" i="0" lang="en" sz="1400" u="none" cap="none" strike="noStrike">
                <a:solidFill>
                  <a:srgbClr val="000000"/>
                </a:solidFill>
                <a:latin typeface="Calibri"/>
                <a:ea typeface="Calibri"/>
                <a:cs typeface="Calibri"/>
                <a:sym typeface="Calibri"/>
              </a:rPr>
              <a:t> of your choice, under a </a:t>
            </a:r>
            <a:r>
              <a:rPr b="1" i="0" lang="en" sz="1400" u="none" cap="none" strike="noStrike">
                <a:solidFill>
                  <a:srgbClr val="000000"/>
                </a:solidFill>
                <a:latin typeface="Calibri"/>
                <a:ea typeface="Calibri"/>
                <a:cs typeface="Calibri"/>
                <a:sym typeface="Calibri"/>
              </a:rPr>
              <a:t>single business number​.</a:t>
            </a:r>
            <a:endParaRPr b="1" i="0" sz="1400" u="none" cap="none" strike="noStrike">
              <a:solidFill>
                <a:srgbClr val="000000"/>
              </a:solidFill>
              <a:latin typeface="Calibri"/>
              <a:ea typeface="Calibri"/>
              <a:cs typeface="Calibri"/>
              <a:sym typeface="Calibri"/>
            </a:endParaRPr>
          </a:p>
        </p:txBody>
      </p:sp>
    </p:spTree>
  </p:cSld>
  <p:clrMapOvr>
    <a:masterClrMapping/>
  </p:clrMapOvr>
</p:sld>
</file>

<file path=ppt/theme/theme1.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Streamline">
  <a:themeElements>
    <a:clrScheme name="Streamline">
      <a:dk1>
        <a:srgbClr val="1A9988"/>
      </a:dk1>
      <a:lt1>
        <a:srgbClr val="FFFFFF"/>
      </a:lt1>
      <a:dk2>
        <a:srgbClr val="1A1A1A"/>
      </a:dk2>
      <a:lt2>
        <a:srgbClr val="E9EDEE"/>
      </a:lt2>
      <a:accent1>
        <a:srgbClr val="595959"/>
      </a:accent1>
      <a:accent2>
        <a:srgbClr val="6AA4C8"/>
      </a:accent2>
      <a:accent3>
        <a:srgbClr val="EB5600"/>
      </a:accent3>
      <a:accent4>
        <a:srgbClr val="A2FFE8"/>
      </a:accent4>
      <a:accent5>
        <a:srgbClr val="1C3678"/>
      </a:accent5>
      <a:accent6>
        <a:srgbClr val="FFB8A2"/>
      </a:accent6>
      <a:hlink>
        <a:srgbClr val="1C3678"/>
      </a:hlink>
      <a:folHlink>
        <a:srgbClr val="1C3678"/>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name="Contents Slide Master">
  <a:themeElements>
    <a:clrScheme name="ALLPPT-208">
      <a:dk1>
        <a:srgbClr val="000000"/>
      </a:dk1>
      <a:lt1>
        <a:srgbClr val="FFFFFF"/>
      </a:lt1>
      <a:dk2>
        <a:srgbClr val="44546A"/>
      </a:dk2>
      <a:lt2>
        <a:srgbClr val="E7E6E6"/>
      </a:lt2>
      <a:accent1>
        <a:srgbClr val="00BDFB"/>
      </a:accent1>
      <a:accent2>
        <a:srgbClr val="1ED0A6"/>
      </a:accent2>
      <a:accent3>
        <a:srgbClr val="1C82FF"/>
      </a:accent3>
      <a:accent4>
        <a:srgbClr val="595959"/>
      </a:accent4>
      <a:accent5>
        <a:srgbClr val="00BDFB"/>
      </a:accent5>
      <a:accent6>
        <a:srgbClr val="1ED0A6"/>
      </a:accent6>
      <a:hlink>
        <a:srgbClr val="262626"/>
      </a:hlink>
      <a:folHlink>
        <a:srgbClr val="262626"/>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