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21" r:id="rId3"/>
    <p:sldId id="333" r:id="rId4"/>
    <p:sldId id="336" r:id="rId5"/>
    <p:sldId id="337" r:id="rId6"/>
    <p:sldId id="338" r:id="rId7"/>
    <p:sldId id="339" r:id="rId8"/>
    <p:sldId id="34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3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36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THIẾT THA DÂNG VỀ CHA</a:t>
            </a:r>
            <a:endParaRPr lang="en-US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05330" y="3872603"/>
            <a:ext cx="2713220" cy="549495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Bùi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Ninh</a:t>
            </a:r>
            <a:endParaRPr lang="en-US" sz="3200" b="1" dirty="0" smtClean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113605" y="245378"/>
            <a:ext cx="74501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0" dirty="0" smtClean="0">
                <a:solidFill>
                  <a:srgbClr val="FF0000"/>
                </a:solidFill>
                <a:effectLst/>
                <a:latin typeface="Arial" pitchFamily="34" charset="0"/>
                <a:ea typeface="Tahoma" pitchFamily="34" charset="0"/>
                <a:cs typeface="Arial" pitchFamily="34" charset="0"/>
              </a:rPr>
              <a:t>THIẾT THA DÂNG VỀ CHA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72755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Thiết tha dâng về Cha tiếng ca với ngàn hoa hợp dâng với của lễ với lòng thật thà của đoàn con cùng tiến dâng dâng về Cha. 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4767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Cùng dâng lên Cha tấm bánh với ly rượu nồng trong bao mồ hôi nước mắt từng ngày con nguyện tiến dâng Cha.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48771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latin typeface="Arial" pitchFamily="34" charset="0"/>
                <a:cs typeface="Arial" pitchFamily="34" charset="0"/>
              </a:rPr>
              <a:t>Dù đời nhiều gian khó xin cho lòng chẳng hề đổi thay, đời con như là của lễ hiệp dâng dâng về Tôn Nhan. 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3268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Thiết tha dâng về Cha tiếng ca với ngàn hoa hợp dâng với của lễ với lòng thật thà của đoàn con cùng tiến dâng dâng về Cha. 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47678"/>
            <a:ext cx="113084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Cùng dâng lên Cha nến sáng với hoa thơm nồng xin dâng lòng con yêu mến để đền đáp tình mến cao sâu. 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1769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latin typeface="Arial" pitchFamily="34" charset="0"/>
                <a:cs typeface="Arial" pitchFamily="34" charset="0"/>
              </a:rPr>
              <a:t>C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ành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hoa phai sức nến kia hao mòn theo năm tháng, nhưng tim con nguyện mãi mãi trung tín trong tình yêu Cha. 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532688"/>
            <a:ext cx="1130841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vi-VN" sz="6000" b="1" dirty="0" smtClean="0">
                <a:latin typeface="Arial" pitchFamily="34" charset="0"/>
                <a:cs typeface="Arial" pitchFamily="34" charset="0"/>
              </a:rPr>
              <a:t>Thiết tha dâng về Cha tiếng ca với ngàn hoa hợp dâng với của lễ với lòng thật thà của đoàn con cùng tiến dâng dâng về Cha. </a:t>
            </a:r>
            <a:endParaRPr lang="vi-VN" sz="6000" b="1" i="0" dirty="0">
              <a:solidFill>
                <a:srgbClr val="333333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880</TotalTime>
  <Words>209</Words>
  <Application>Microsoft Office PowerPoint</Application>
  <PresentationFormat>Custom</PresentationFormat>
  <Paragraphs>10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Savon</vt:lpstr>
      <vt:lpstr>THIẾT THA DÂNG VỀ CHA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172</cp:revision>
  <dcterms:created xsi:type="dcterms:W3CDTF">2024-12-09T09:39:37Z</dcterms:created>
  <dcterms:modified xsi:type="dcterms:W3CDTF">2025-08-06T13:34:31Z</dcterms:modified>
</cp:coreProperties>
</file>