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3"/>
  </p:notesMasterIdLst>
  <p:sldIdLst>
    <p:sldId id="2147472334" r:id="rId2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8D9D5"/>
    <a:srgbClr val="E67E22"/>
    <a:srgbClr val="28B1A7"/>
    <a:srgbClr val="19447A"/>
    <a:srgbClr val="409FA6"/>
    <a:srgbClr val="FFFFFF"/>
    <a:srgbClr val="176B86"/>
    <a:srgbClr val="195480"/>
    <a:srgbClr val="24AF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72" autoAdjust="0"/>
    <p:restoredTop sz="96247" autoAdjust="0"/>
  </p:normalViewPr>
  <p:slideViewPr>
    <p:cSldViewPr>
      <p:cViewPr varScale="1">
        <p:scale>
          <a:sx n="74" d="100"/>
          <a:sy n="74" d="100"/>
        </p:scale>
        <p:origin x="684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35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B2F-4FA6-8AD6-0FFA1BE5C35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2FC-4FD1-A24B-D0003903E9CB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A2FC-4FD1-A24B-D0003903E9CB}"/>
              </c:ext>
            </c:extLst>
          </c:dPt>
          <c:dPt>
            <c:idx val="3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A2FC-4FD1-A24B-D0003903E9CB}"/>
              </c:ext>
            </c:extLst>
          </c:dPt>
          <c:dLbls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32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A2FC-4FD1-A24B-D0003903E9C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2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B2F-4FA6-8AD6-0FFA1BE5C35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4A9DF2-70EC-4B96-A053-2561A61F337D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88163-CFC1-4ACA-9600-FB08ECAA6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273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8" name="Rectangle: Top Corners Rounded 17">
            <a:extLst>
              <a:ext uri="{FF2B5EF4-FFF2-40B4-BE49-F238E27FC236}">
                <a16:creationId xmlns:a16="http://schemas.microsoft.com/office/drawing/2014/main" id="{3291871F-0CB1-875A-9049-68A6FF376A9F}"/>
              </a:ext>
            </a:extLst>
          </p:cNvPr>
          <p:cNvSpPr/>
          <p:nvPr userDrawn="1"/>
        </p:nvSpPr>
        <p:spPr>
          <a:xfrm rot="16200000">
            <a:off x="13724272" y="4965082"/>
            <a:ext cx="8770621" cy="35683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219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16859250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16859250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5A63069-1EAF-AC1C-97F9-C6A4F1AC74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64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8F72F67-E422-837C-5299-028113A71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898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5E5A91E-2C73-14D1-B898-2EBE3672C0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895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3705F-9234-C263-3A1B-3A252A19B0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903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04063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1369314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36688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E0C1D-F688-75FA-168B-CF3FAA201C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484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1218918" y="1889655"/>
            <a:ext cx="6354707" cy="732557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1889655"/>
            <a:ext cx="10230224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B0F2C62-4F31-15FD-84E2-56D51B71A4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2185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42556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1213675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5A7FA16-0C02-E692-8526-16F583C3F045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42B77EF-A62E-AAFD-BC1D-629764A00EC2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642556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E870889-49DC-DDA8-AC0C-91F97C821391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1213675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050601D-DC9F-2EFA-8CF3-B8A12ACF30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5453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74A52-9FFC-AC39-C5C6-B5E84AC59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2253" y="317500"/>
            <a:ext cx="9420224" cy="126682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42FC55-4D2C-6A55-9DC3-D3F5645AFA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122253" y="9520560"/>
            <a:ext cx="7776000" cy="4489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DAABA0-A95A-CC14-B3A9-50073A443C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4638F13-1CD3-7690-D13A-99CF303E4C3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7315200" cy="10287000"/>
          </a:xfrm>
          <a:pattFill prst="pct5">
            <a:fgClr>
              <a:schemeClr val="bg1">
                <a:lumMod val="50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79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BFB0A42F-E6A3-CB96-9852-85C86F511AD6}"/>
              </a:ext>
            </a:extLst>
          </p:cNvPr>
          <p:cNvGrpSpPr/>
          <p:nvPr userDrawn="1"/>
        </p:nvGrpSpPr>
        <p:grpSpPr>
          <a:xfrm>
            <a:off x="11692218" y="0"/>
            <a:ext cx="6595782" cy="10287000"/>
            <a:chOff x="7794812" y="0"/>
            <a:chExt cx="4397188" cy="6858000"/>
          </a:xfrm>
        </p:grpSpPr>
        <p:sp>
          <p:nvSpPr>
            <p:cNvPr id="9" name="Isosceles Triangle 8">
              <a:extLst>
                <a:ext uri="{FF2B5EF4-FFF2-40B4-BE49-F238E27FC236}">
                  <a16:creationId xmlns:a16="http://schemas.microsoft.com/office/drawing/2014/main" id="{04244303-0891-69A8-2D9D-161F4AE9C4AF}"/>
                </a:ext>
              </a:extLst>
            </p:cNvPr>
            <p:cNvSpPr/>
            <p:nvPr/>
          </p:nvSpPr>
          <p:spPr>
            <a:xfrm flipH="1">
              <a:off x="7794812" y="1371600"/>
              <a:ext cx="4397188" cy="5486400"/>
            </a:xfrm>
            <a:prstGeom prst="triangle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EAA11CFF-61B1-248D-7099-2F8686DECDAB}"/>
                </a:ext>
              </a:extLst>
            </p:cNvPr>
            <p:cNvSpPr/>
            <p:nvPr/>
          </p:nvSpPr>
          <p:spPr>
            <a:xfrm flipH="1">
              <a:off x="11261904" y="1371600"/>
              <a:ext cx="930096" cy="2407024"/>
            </a:xfrm>
            <a:custGeom>
              <a:avLst/>
              <a:gdLst>
                <a:gd name="connsiteX0" fmla="*/ 0 w 930096"/>
                <a:gd name="connsiteY0" fmla="*/ 0 h 2407024"/>
                <a:gd name="connsiteX1" fmla="*/ 0 w 930096"/>
                <a:gd name="connsiteY1" fmla="*/ 2407024 h 2407024"/>
                <a:gd name="connsiteX2" fmla="*/ 930096 w 930096"/>
                <a:gd name="connsiteY2" fmla="*/ 1160488 h 2407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30096" h="2407024">
                  <a:moveTo>
                    <a:pt x="0" y="0"/>
                  </a:moveTo>
                  <a:lnTo>
                    <a:pt x="0" y="2407024"/>
                  </a:lnTo>
                  <a:lnTo>
                    <a:pt x="930096" y="116048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606BB107-8387-8780-6BFC-A3410E9BB552}"/>
                </a:ext>
              </a:extLst>
            </p:cNvPr>
            <p:cNvSpPr/>
            <p:nvPr/>
          </p:nvSpPr>
          <p:spPr>
            <a:xfrm rot="10800000">
              <a:off x="9838765" y="0"/>
              <a:ext cx="2353235" cy="3778624"/>
            </a:xfrm>
            <a:prstGeom prst="triangle">
              <a:avLst>
                <a:gd name="adj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</p:spTree>
    <p:extLst>
      <p:ext uri="{BB962C8B-B14F-4D97-AF65-F5344CB8AC3E}">
        <p14:creationId xmlns:p14="http://schemas.microsoft.com/office/powerpoint/2010/main" val="783334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889656"/>
            <a:ext cx="1685925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22D0E30-8C97-0C62-9094-8D3CF38657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600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/3 Chart and 1/3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7654" y="1889656"/>
            <a:ext cx="537597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11026079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03149-442B-8EAA-BA7D-E9F6CCBA73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468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/2 Chart and 1/2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4375" y="317500"/>
            <a:ext cx="16859250" cy="1266827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72600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1410E-3F60-2499-76A8-F25BD0C1A9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72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3A7D6DD-B72F-C610-7786-CA13806E48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68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Picture Placeholder 13">
            <a:extLst>
              <a:ext uri="{FF2B5EF4-FFF2-40B4-BE49-F238E27FC236}">
                <a16:creationId xmlns:a16="http://schemas.microsoft.com/office/drawing/2014/main" id="{9D74F7B4-56BE-27DF-FDAA-A1BCDA9A8F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30550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0" name="Picture Placeholder 13">
            <a:extLst>
              <a:ext uri="{FF2B5EF4-FFF2-40B4-BE49-F238E27FC236}">
                <a16:creationId xmlns:a16="http://schemas.microsoft.com/office/drawing/2014/main" id="{0C3A3381-05D7-EDB1-879C-6EB643DC259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28479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1" name="Picture Placeholder 13">
            <a:extLst>
              <a:ext uri="{FF2B5EF4-FFF2-40B4-BE49-F238E27FC236}">
                <a16:creationId xmlns:a16="http://schemas.microsoft.com/office/drawing/2014/main" id="{3D2462CD-6AA5-05E5-182A-40899E86BAD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226408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2" name="Picture Placeholder 13">
            <a:extLst>
              <a:ext uri="{FF2B5EF4-FFF2-40B4-BE49-F238E27FC236}">
                <a16:creationId xmlns:a16="http://schemas.microsoft.com/office/drawing/2014/main" id="{BA0F11DD-391D-B2C8-92A6-95898DED8AA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4024336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7" name="Picture Placeholder 13">
            <a:extLst>
              <a:ext uri="{FF2B5EF4-FFF2-40B4-BE49-F238E27FC236}">
                <a16:creationId xmlns:a16="http://schemas.microsoft.com/office/drawing/2014/main" id="{A5B87F88-1840-FD6F-7724-6FBDEB1A574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30550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8" name="Picture Placeholder 13">
            <a:extLst>
              <a:ext uri="{FF2B5EF4-FFF2-40B4-BE49-F238E27FC236}">
                <a16:creationId xmlns:a16="http://schemas.microsoft.com/office/drawing/2014/main" id="{A7D84A63-B331-8622-DDC5-4D5301BF64A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428479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9" name="Picture Placeholder 13">
            <a:extLst>
              <a:ext uri="{FF2B5EF4-FFF2-40B4-BE49-F238E27FC236}">
                <a16:creationId xmlns:a16="http://schemas.microsoft.com/office/drawing/2014/main" id="{77DEBFB9-8C26-FDCE-39F7-E63395BC7EB5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0226408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30" name="Picture Placeholder 13">
            <a:extLst>
              <a:ext uri="{FF2B5EF4-FFF2-40B4-BE49-F238E27FC236}">
                <a16:creationId xmlns:a16="http://schemas.microsoft.com/office/drawing/2014/main" id="{44BA52C7-035F-7148-BCE9-2371B4EBE33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4024336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14FA3A6-A823-22B9-EE66-97CF5C1DEA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820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5464D427-2C6E-5D04-E3B7-B54B4CFF37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374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1A55B09E-E458-56A4-BEBD-E3518AA50A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043486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D9712A65-1E55-1AAC-1F49-8686E5090E4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372598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138BBE78-D23B-C548-90A3-628D17816A8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3701711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C935983-7755-5154-519D-9FE5EBA80E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435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*3 Grid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BE1B0A-3EFA-CDCD-ACC1-0E1BD80F6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675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3077C04-EE84-814F-7B2F-0CC65C0D53C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14375" y="1889656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293B461-3AC5-965C-0E00-0FEB9D48CE4B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42556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7D520F5-6EC0-AC8D-1668-71F10795B5C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25564" y="189462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8B1C77-9500-179A-EE6E-18BD895ED01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1213675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B8B7790-3428-1A55-8625-94F1FC2419D2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12136754" y="189462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A4714B2-4ED7-3602-5E04-E68455AC5979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701675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5916D0D2-1072-1B37-B2A3-E84B806E1C92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714375" y="5689604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9F92FDE-4A52-5B65-C311-BCA14C41BB6A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642556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36A15F03-CC85-9E5B-73B8-2E73B47E40CA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6425564" y="568960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9A53EF9-EA9A-60BD-3F5E-3045DE69141C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1213675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79413566-88CF-1923-92B0-48B2B74519A2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12136754" y="568960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5ACDC91-19E7-0788-BDCD-F383247D74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184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emf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ags" Target="../tags/tag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3F66BD8F-401F-2DBF-0BEE-85CAEC4F13C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9"/>
            </p:custDataLst>
            <p:extLst>
              <p:ext uri="{D42A27DB-BD31-4B8C-83A1-F6EECF244321}">
                <p14:modId xmlns:p14="http://schemas.microsoft.com/office/powerpoint/2010/main" val="63558484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0" imgW="347" imgH="348" progId="TCLayout.ActiveDocument.1">
                  <p:embed/>
                </p:oleObj>
              </mc:Choice>
              <mc:Fallback>
                <p:oleObj name="think-cell Slide" r:id="rId20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F66BD8F-401F-2DBF-0BEE-85CAEC4F13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4C60E1-108D-7890-2148-7CDB8BD50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527DE4-6E8F-79F4-2C2B-8BC05FCBFF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4375" y="1889656"/>
            <a:ext cx="16859250" cy="732557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E5665-37C2-54D6-D1C6-35E05DF839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773525" y="9501500"/>
            <a:ext cx="800100" cy="46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: Top Corners Rounded 20">
            <a:extLst>
              <a:ext uri="{FF2B5EF4-FFF2-40B4-BE49-F238E27FC236}">
                <a16:creationId xmlns:a16="http://schemas.microsoft.com/office/drawing/2014/main" id="{959F2CA7-B6BF-8125-5E2E-6835373F22E4}"/>
              </a:ext>
            </a:extLst>
          </p:cNvPr>
          <p:cNvSpPr/>
          <p:nvPr userDrawn="1"/>
        </p:nvSpPr>
        <p:spPr>
          <a:xfrm rot="5400000" flipH="1">
            <a:off x="-492444" y="809943"/>
            <a:ext cx="1289687" cy="3048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D220426-4054-0550-CCFE-D2AFE3352B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05200" y="9520560"/>
            <a:ext cx="8466600" cy="4489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AC737F1-E18A-A2F6-7406-C694B5585016}"/>
              </a:ext>
            </a:extLst>
          </p:cNvPr>
          <p:cNvSpPr/>
          <p:nvPr userDrawn="1"/>
        </p:nvSpPr>
        <p:spPr>
          <a:xfrm>
            <a:off x="742950" y="9501500"/>
            <a:ext cx="2381250" cy="551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Placeholder</a:t>
            </a:r>
          </a:p>
        </p:txBody>
      </p:sp>
    </p:spTree>
    <p:extLst>
      <p:ext uri="{BB962C8B-B14F-4D97-AF65-F5344CB8AC3E}">
        <p14:creationId xmlns:p14="http://schemas.microsoft.com/office/powerpoint/2010/main" val="2873272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85" r:id="rId2"/>
    <p:sldLayoutId id="2147483662" r:id="rId3"/>
    <p:sldLayoutId id="2147483695" r:id="rId4"/>
    <p:sldLayoutId id="2147483696" r:id="rId5"/>
    <p:sldLayoutId id="2147483676" r:id="rId6"/>
    <p:sldLayoutId id="2147483697" r:id="rId7"/>
    <p:sldLayoutId id="2147483698" r:id="rId8"/>
    <p:sldLayoutId id="2147483678" r:id="rId9"/>
    <p:sldLayoutId id="2147483679" r:id="rId10"/>
    <p:sldLayoutId id="2147483681" r:id="rId11"/>
    <p:sldLayoutId id="2147483682" r:id="rId12"/>
    <p:sldLayoutId id="2147483683" r:id="rId13"/>
    <p:sldLayoutId id="2147483684" r:id="rId14"/>
    <p:sldLayoutId id="2147483680" r:id="rId15"/>
    <p:sldLayoutId id="2147483688" r:id="rId16"/>
    <p:sldLayoutId id="2147483692" r:id="rId17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accent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</p:titleStyle>
    <p:bodyStyle>
      <a:lvl1pPr marL="36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  <a:lvl2pPr marL="72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2pPr>
      <a:lvl3pPr marL="108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3pPr>
      <a:lvl4pPr marL="144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4pPr>
      <a:lvl5pPr marL="180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2" userDrawn="1">
          <p15:clr>
            <a:srgbClr val="F26B43"/>
          </p15:clr>
        </p15:guide>
        <p15:guide id="2" pos="442" userDrawn="1">
          <p15:clr>
            <a:srgbClr val="F26B43"/>
          </p15:clr>
        </p15:guide>
        <p15:guide id="3" pos="11078" userDrawn="1">
          <p15:clr>
            <a:srgbClr val="F26B43"/>
          </p15:clr>
        </p15:guide>
        <p15:guide id="4" orient="horz" pos="1008" userDrawn="1">
          <p15:clr>
            <a:srgbClr val="F26B43"/>
          </p15:clr>
        </p15:guide>
        <p15:guide id="5" orient="horz" pos="1190" userDrawn="1">
          <p15:clr>
            <a:srgbClr val="F26B43"/>
          </p15:clr>
        </p15:guide>
        <p15:guide id="6" orient="horz" pos="6278" userDrawn="1">
          <p15:clr>
            <a:srgbClr val="F26B43"/>
          </p15:clr>
        </p15:guide>
        <p15:guide id="7" orient="horz" pos="581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9E7EC6-B982-7222-386E-8D392F0A25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id="{F99BA0AD-1787-7A4D-F49C-4FC2933987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</p:spPr>
        <p:txBody>
          <a:bodyPr/>
          <a:lstStyle/>
          <a:p>
            <a:r>
              <a:rPr lang="en-US" dirty="0"/>
              <a:t>Doughnut Chart</a:t>
            </a: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4BB6B214-DEAF-2A2B-AA1E-A27EDF171468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714375" y="1889125"/>
          <a:ext cx="16859250" cy="73263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5952400-68C0-8EDB-FCF0-5A04EA851B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1</a:t>
            </a:fld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7A6A57D-8F08-F09B-48C3-4F5EA03671FF}"/>
              </a:ext>
            </a:extLst>
          </p:cNvPr>
          <p:cNvSpPr txBox="1"/>
          <p:nvPr/>
        </p:nvSpPr>
        <p:spPr>
          <a:xfrm>
            <a:off x="714375" y="1692634"/>
            <a:ext cx="16858800" cy="430887"/>
          </a:xfrm>
          <a:prstGeom prst="rect">
            <a:avLst/>
          </a:prstGeom>
        </p:spPr>
        <p:txBody>
          <a:bodyPr vert="horz" lIns="0" tIns="0" rIns="0" bIns="0" rtlCol="0" anchor="b" anchorCtr="0">
            <a:spAutoFit/>
          </a:bodyPr>
          <a:lstStyle>
            <a:lvl1pPr>
              <a:lnSpc>
                <a:spcPct val="100000"/>
              </a:lnSpc>
              <a:spcBef>
                <a:spcPct val="0"/>
              </a:spcBef>
              <a:buNone/>
              <a:defRPr sz="4000" b="1">
                <a:solidFill>
                  <a:schemeClr val="accent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z="2800" dirty="0"/>
              <a:t>Sales</a:t>
            </a:r>
            <a:endParaRPr lang="de-DE" sz="2800" dirty="0"/>
          </a:p>
        </p:txBody>
      </p:sp>
    </p:spTree>
    <p:extLst>
      <p:ext uri="{BB962C8B-B14F-4D97-AF65-F5344CB8AC3E}">
        <p14:creationId xmlns:p14="http://schemas.microsoft.com/office/powerpoint/2010/main" val="97867428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Custom Design">
  <a:themeElements>
    <a:clrScheme name="AnalystAcademy">
      <a:dk1>
        <a:sysClr val="windowText" lastClr="000000"/>
      </a:dk1>
      <a:lt1>
        <a:sysClr val="window" lastClr="FFFFFF"/>
      </a:lt1>
      <a:dk2>
        <a:srgbClr val="121418"/>
      </a:dk2>
      <a:lt2>
        <a:srgbClr val="FFFFFF"/>
      </a:lt2>
      <a:accent1>
        <a:srgbClr val="04162B"/>
      </a:accent1>
      <a:accent2>
        <a:srgbClr val="359CD5"/>
      </a:accent2>
      <a:accent3>
        <a:srgbClr val="DCDCDC"/>
      </a:accent3>
      <a:accent4>
        <a:srgbClr val="5C946E"/>
      </a:accent4>
      <a:accent5>
        <a:srgbClr val="F4B400"/>
      </a:accent5>
      <a:accent6>
        <a:srgbClr val="E67E22"/>
      </a:accent6>
      <a:hlink>
        <a:srgbClr val="002060"/>
      </a:hlink>
      <a:folHlink>
        <a:srgbClr val="0070C0"/>
      </a:folHlink>
    </a:clrScheme>
    <a:fontScheme name="Analyst 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7898</TotalTime>
  <Words>5</Words>
  <Application>Microsoft Office PowerPoint</Application>
  <PresentationFormat>Custom</PresentationFormat>
  <Paragraphs>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Symbol</vt:lpstr>
      <vt:lpstr>Arial</vt:lpstr>
      <vt:lpstr>Custom Design</vt:lpstr>
      <vt:lpstr>think-cell Slide</vt:lpstr>
      <vt:lpstr>Doughnut Chart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Analyst Academy Template</dc:title>
  <dc:subject/>
  <dc:creator>Analyst Academy LLC</dc:creator>
  <cp:keywords/>
  <dc:description/>
  <cp:lastModifiedBy>Diam Cabatay</cp:lastModifiedBy>
  <cp:revision>291</cp:revision>
  <dcterms:created xsi:type="dcterms:W3CDTF">2006-08-16T00:00:00Z</dcterms:created>
  <dcterms:modified xsi:type="dcterms:W3CDTF">2025-10-06T09:01:25Z</dcterms:modified>
  <cp:category/>
  <dc:identifier>DAGkDf5R9EM</dc:identifier>
</cp:coreProperties>
</file>