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Lst>
  <p:sldSz cy="9144000" cx="70866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23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0561" y="685800"/>
            <a:ext cx="2657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gb44da1139d_0_10:notes"/>
          <p:cNvSpPr/>
          <p:nvPr>
            <p:ph idx="2" type="sldImg"/>
          </p:nvPr>
        </p:nvSpPr>
        <p:spPr>
          <a:xfrm>
            <a:off x="2100561" y="685800"/>
            <a:ext cx="2657400" cy="3429000"/>
          </a:xfrm>
          <a:custGeom>
            <a:rect b="b" l="l" r="r" t="t"/>
            <a:pathLst>
              <a:path extrusionOk="0" h="120000" w="120000">
                <a:moveTo>
                  <a:pt x="0" y="0"/>
                </a:moveTo>
                <a:lnTo>
                  <a:pt x="120000" y="0"/>
                </a:lnTo>
                <a:lnTo>
                  <a:pt x="120000" y="120000"/>
                </a:lnTo>
                <a:lnTo>
                  <a:pt x="0" y="120000"/>
                </a:lnTo>
                <a:close/>
              </a:path>
            </a:pathLst>
          </a:custGeom>
        </p:spPr>
      </p:sp>
      <p:sp>
        <p:nvSpPr>
          <p:cNvPr id="30" name="Google Shape;30;gb44da1139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a073618e60_0_16:notes"/>
          <p:cNvSpPr/>
          <p:nvPr>
            <p:ph idx="2" type="sldImg"/>
          </p:nvPr>
        </p:nvSpPr>
        <p:spPr>
          <a:xfrm>
            <a:off x="2100552" y="685800"/>
            <a:ext cx="2657400" cy="3429000"/>
          </a:xfrm>
          <a:custGeom>
            <a:rect b="b" l="l" r="r" t="t"/>
            <a:pathLst>
              <a:path extrusionOk="0" h="120000" w="120000">
                <a:moveTo>
                  <a:pt x="0" y="0"/>
                </a:moveTo>
                <a:lnTo>
                  <a:pt x="120000" y="0"/>
                </a:lnTo>
                <a:lnTo>
                  <a:pt x="120000" y="120000"/>
                </a:lnTo>
                <a:lnTo>
                  <a:pt x="0" y="120000"/>
                </a:lnTo>
                <a:close/>
              </a:path>
            </a:pathLst>
          </a:custGeom>
        </p:spPr>
      </p:sp>
      <p:sp>
        <p:nvSpPr>
          <p:cNvPr id="51" name="Google Shape;51;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b6c60b963a_0_0:notes"/>
          <p:cNvSpPr/>
          <p:nvPr>
            <p:ph idx="2" type="sldImg"/>
          </p:nvPr>
        </p:nvSpPr>
        <p:spPr>
          <a:xfrm>
            <a:off x="2100561" y="685800"/>
            <a:ext cx="26574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b6c60b96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b6c60b963a_0_26:notes"/>
          <p:cNvSpPr/>
          <p:nvPr>
            <p:ph idx="2" type="sldImg"/>
          </p:nvPr>
        </p:nvSpPr>
        <p:spPr>
          <a:xfrm>
            <a:off x="2100561" y="685800"/>
            <a:ext cx="26574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b6c60b963a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06d006ac24_0_0:notes"/>
          <p:cNvSpPr/>
          <p:nvPr>
            <p:ph idx="2" type="sldImg"/>
          </p:nvPr>
        </p:nvSpPr>
        <p:spPr>
          <a:xfrm>
            <a:off x="2100561" y="685800"/>
            <a:ext cx="26574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06d006ac2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4.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5.png"/><Relationship Id="rId12" Type="http://schemas.openxmlformats.org/officeDocument/2006/relationships/image" Target="../media/image3.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1.png"/><Relationship Id="rId7" Type="http://schemas.openxmlformats.org/officeDocument/2006/relationships/hyperlink" Target="https://twitter.com/SlidesManiaSM/" TargetMode="External"/><Relationship Id="rId8"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9" name="Shape 9"/>
        <p:cNvGrpSpPr/>
        <p:nvPr/>
      </p:nvGrpSpPr>
      <p:grpSpPr>
        <a:xfrm>
          <a:off x="0" y="0"/>
          <a:ext cx="0" cy="0"/>
          <a:chOff x="0" y="0"/>
          <a:chExt cx="0" cy="0"/>
        </a:xfrm>
      </p:grpSpPr>
      <p:sp>
        <p:nvSpPr>
          <p:cNvPr id="10" name="Google Shape;10;p2"/>
          <p:cNvSpPr txBox="1"/>
          <p:nvPr/>
        </p:nvSpPr>
        <p:spPr>
          <a:xfrm rot="5400000">
            <a:off x="-444150" y="8492878"/>
            <a:ext cx="1321200" cy="21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19">
    <p:spTree>
      <p:nvGrpSpPr>
        <p:cNvPr id="11" name="Shape 11"/>
        <p:cNvGrpSpPr/>
        <p:nvPr/>
      </p:nvGrpSpPr>
      <p:grpSpPr>
        <a:xfrm>
          <a:off x="0" y="0"/>
          <a:ext cx="0" cy="0"/>
          <a:chOff x="0" y="0"/>
          <a:chExt cx="0" cy="0"/>
        </a:xfrm>
      </p:grpSpPr>
      <p:grpSp>
        <p:nvGrpSpPr>
          <p:cNvPr id="12" name="Google Shape;12;p3"/>
          <p:cNvGrpSpPr/>
          <p:nvPr/>
        </p:nvGrpSpPr>
        <p:grpSpPr>
          <a:xfrm>
            <a:off x="0" y="0"/>
            <a:ext cx="7087210" cy="9143771"/>
            <a:chOff x="0" y="0"/>
            <a:chExt cx="12192000" cy="6858000"/>
          </a:xfrm>
        </p:grpSpPr>
        <p:sp>
          <p:nvSpPr>
            <p:cNvPr id="13" name="Google Shape;13;p3"/>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 name="Google Shape;14;p3">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15" name="Google Shape;15;p3"/>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6" name="Google Shape;16;p3"/>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7" name="Google Shape;17;p3">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18" name="Google Shape;18;p3">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19" name="Google Shape;19;p3">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20" name="Google Shape;20;p3">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21" name="Google Shape;21;p3"/>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1">
  <p:cSld name="CUSTOM_5_1">
    <p:bg>
      <p:bgPr>
        <a:solidFill>
          <a:srgbClr val="EEEEEE"/>
        </a:solidFill>
      </p:bgPr>
    </p:bg>
    <p:spTree>
      <p:nvGrpSpPr>
        <p:cNvPr id="22" name="Shape 22"/>
        <p:cNvGrpSpPr/>
        <p:nvPr/>
      </p:nvGrpSpPr>
      <p:grpSpPr>
        <a:xfrm>
          <a:off x="0" y="0"/>
          <a:ext cx="0" cy="0"/>
          <a:chOff x="0" y="0"/>
          <a:chExt cx="0" cy="0"/>
        </a:xfrm>
      </p:grpSpPr>
      <p:sp>
        <p:nvSpPr>
          <p:cNvPr id="23" name="Google Shape;23;p4"/>
          <p:cNvSpPr txBox="1"/>
          <p:nvPr>
            <p:ph type="title"/>
          </p:nvPr>
        </p:nvSpPr>
        <p:spPr>
          <a:xfrm>
            <a:off x="1444400" y="257775"/>
            <a:ext cx="4273800" cy="1018200"/>
          </a:xfrm>
          <a:prstGeom prst="rect">
            <a:avLst/>
          </a:prstGeom>
        </p:spPr>
        <p:txBody>
          <a:bodyPr anchorCtr="0" anchor="ctr"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5000"/>
              <a:buFont typeface="UnifrakturMaguntia"/>
              <a:buNone/>
              <a:defRPr b="1" sz="5000">
                <a:latin typeface="UnifrakturMaguntia"/>
                <a:ea typeface="UnifrakturMaguntia"/>
                <a:cs typeface="UnifrakturMaguntia"/>
                <a:sym typeface="UnifrakturMaguntia"/>
              </a:defRPr>
            </a:lvl1pPr>
            <a:lvl2pPr lvl="1" rtl="0" algn="ctr">
              <a:spcBef>
                <a:spcPts val="0"/>
              </a:spcBef>
              <a:spcAft>
                <a:spcPts val="0"/>
              </a:spcAft>
              <a:buClr>
                <a:schemeClr val="dk1"/>
              </a:buClr>
              <a:buSzPts val="5000"/>
              <a:buFont typeface="Almendra"/>
              <a:buNone/>
              <a:defRPr b="1" sz="5000">
                <a:solidFill>
                  <a:schemeClr val="dk1"/>
                </a:solidFill>
                <a:latin typeface="Almendra"/>
                <a:ea typeface="Almendra"/>
                <a:cs typeface="Almendra"/>
                <a:sym typeface="Almendra"/>
              </a:defRPr>
            </a:lvl2pPr>
            <a:lvl3pPr lvl="2" rtl="0" algn="ctr">
              <a:spcBef>
                <a:spcPts val="0"/>
              </a:spcBef>
              <a:spcAft>
                <a:spcPts val="0"/>
              </a:spcAft>
              <a:buClr>
                <a:schemeClr val="dk1"/>
              </a:buClr>
              <a:buSzPts val="5000"/>
              <a:buFont typeface="Almendra"/>
              <a:buNone/>
              <a:defRPr b="1" sz="5000">
                <a:solidFill>
                  <a:schemeClr val="dk1"/>
                </a:solidFill>
                <a:latin typeface="Almendra"/>
                <a:ea typeface="Almendra"/>
                <a:cs typeface="Almendra"/>
                <a:sym typeface="Almendra"/>
              </a:defRPr>
            </a:lvl3pPr>
            <a:lvl4pPr lvl="3" rtl="0" algn="ctr">
              <a:spcBef>
                <a:spcPts val="0"/>
              </a:spcBef>
              <a:spcAft>
                <a:spcPts val="0"/>
              </a:spcAft>
              <a:buClr>
                <a:schemeClr val="dk1"/>
              </a:buClr>
              <a:buSzPts val="5000"/>
              <a:buFont typeface="Almendra"/>
              <a:buNone/>
              <a:defRPr b="1" sz="5000">
                <a:solidFill>
                  <a:schemeClr val="dk1"/>
                </a:solidFill>
                <a:latin typeface="Almendra"/>
                <a:ea typeface="Almendra"/>
                <a:cs typeface="Almendra"/>
                <a:sym typeface="Almendra"/>
              </a:defRPr>
            </a:lvl4pPr>
            <a:lvl5pPr lvl="4" rtl="0" algn="ctr">
              <a:spcBef>
                <a:spcPts val="0"/>
              </a:spcBef>
              <a:spcAft>
                <a:spcPts val="0"/>
              </a:spcAft>
              <a:buClr>
                <a:schemeClr val="dk1"/>
              </a:buClr>
              <a:buSzPts val="5000"/>
              <a:buFont typeface="Almendra"/>
              <a:buNone/>
              <a:defRPr b="1" sz="5000">
                <a:solidFill>
                  <a:schemeClr val="dk1"/>
                </a:solidFill>
                <a:latin typeface="Almendra"/>
                <a:ea typeface="Almendra"/>
                <a:cs typeface="Almendra"/>
                <a:sym typeface="Almendra"/>
              </a:defRPr>
            </a:lvl5pPr>
            <a:lvl6pPr lvl="5" rtl="0" algn="ctr">
              <a:spcBef>
                <a:spcPts val="0"/>
              </a:spcBef>
              <a:spcAft>
                <a:spcPts val="0"/>
              </a:spcAft>
              <a:buClr>
                <a:schemeClr val="dk1"/>
              </a:buClr>
              <a:buSzPts val="5000"/>
              <a:buFont typeface="Almendra"/>
              <a:buNone/>
              <a:defRPr b="1" sz="5000">
                <a:solidFill>
                  <a:schemeClr val="dk1"/>
                </a:solidFill>
                <a:latin typeface="Almendra"/>
                <a:ea typeface="Almendra"/>
                <a:cs typeface="Almendra"/>
                <a:sym typeface="Almendra"/>
              </a:defRPr>
            </a:lvl6pPr>
            <a:lvl7pPr lvl="6" rtl="0" algn="ctr">
              <a:spcBef>
                <a:spcPts val="0"/>
              </a:spcBef>
              <a:spcAft>
                <a:spcPts val="0"/>
              </a:spcAft>
              <a:buClr>
                <a:schemeClr val="dk1"/>
              </a:buClr>
              <a:buSzPts val="5000"/>
              <a:buFont typeface="Almendra"/>
              <a:buNone/>
              <a:defRPr b="1" sz="5000">
                <a:solidFill>
                  <a:schemeClr val="dk1"/>
                </a:solidFill>
                <a:latin typeface="Almendra"/>
                <a:ea typeface="Almendra"/>
                <a:cs typeface="Almendra"/>
                <a:sym typeface="Almendra"/>
              </a:defRPr>
            </a:lvl7pPr>
            <a:lvl8pPr lvl="7" rtl="0" algn="ctr">
              <a:spcBef>
                <a:spcPts val="0"/>
              </a:spcBef>
              <a:spcAft>
                <a:spcPts val="0"/>
              </a:spcAft>
              <a:buClr>
                <a:schemeClr val="dk1"/>
              </a:buClr>
              <a:buSzPts val="5000"/>
              <a:buFont typeface="Almendra"/>
              <a:buNone/>
              <a:defRPr b="1" sz="5000">
                <a:solidFill>
                  <a:schemeClr val="dk1"/>
                </a:solidFill>
                <a:latin typeface="Almendra"/>
                <a:ea typeface="Almendra"/>
                <a:cs typeface="Almendra"/>
                <a:sym typeface="Almendra"/>
              </a:defRPr>
            </a:lvl8pPr>
            <a:lvl9pPr lvl="8" rtl="0" algn="ctr">
              <a:spcBef>
                <a:spcPts val="0"/>
              </a:spcBef>
              <a:spcAft>
                <a:spcPts val="0"/>
              </a:spcAft>
              <a:buClr>
                <a:schemeClr val="dk1"/>
              </a:buClr>
              <a:buSzPts val="5000"/>
              <a:buFont typeface="Almendra"/>
              <a:buNone/>
              <a:defRPr b="1" sz="5000">
                <a:solidFill>
                  <a:schemeClr val="dk1"/>
                </a:solidFill>
                <a:latin typeface="Almendra"/>
                <a:ea typeface="Almendra"/>
                <a:cs typeface="Almendra"/>
                <a:sym typeface="Almendra"/>
              </a:defRPr>
            </a:lvl9pPr>
          </a:lstStyle>
          <a:p/>
        </p:txBody>
      </p:sp>
      <p:sp>
        <p:nvSpPr>
          <p:cNvPr id="24" name="Google Shape;24;p4"/>
          <p:cNvSpPr txBox="1"/>
          <p:nvPr>
            <p:ph idx="1" type="subTitle"/>
          </p:nvPr>
        </p:nvSpPr>
        <p:spPr>
          <a:xfrm>
            <a:off x="110175" y="1357825"/>
            <a:ext cx="6882900" cy="348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FFFFF"/>
              </a:buClr>
              <a:buSzPts val="1300"/>
              <a:buFont typeface="Archivo"/>
              <a:buNone/>
              <a:defRPr sz="1300">
                <a:solidFill>
                  <a:srgbClr val="FFFFFF"/>
                </a:solidFill>
                <a:latin typeface="Archivo"/>
                <a:ea typeface="Archivo"/>
                <a:cs typeface="Archivo"/>
                <a:sym typeface="Archivo"/>
              </a:defRPr>
            </a:lvl1pPr>
            <a:lvl2pPr lvl="1" rtl="0" algn="ctr">
              <a:lnSpc>
                <a:spcPct val="100000"/>
              </a:lnSpc>
              <a:spcBef>
                <a:spcPts val="0"/>
              </a:spcBef>
              <a:spcAft>
                <a:spcPts val="0"/>
              </a:spcAft>
              <a:buClr>
                <a:srgbClr val="FFFFFF"/>
              </a:buClr>
              <a:buSzPts val="1600"/>
              <a:buNone/>
              <a:defRPr b="1" sz="1600">
                <a:solidFill>
                  <a:srgbClr val="FFFFFF"/>
                </a:solidFill>
              </a:defRPr>
            </a:lvl2pPr>
            <a:lvl3pPr lvl="2" rtl="0" algn="ctr">
              <a:lnSpc>
                <a:spcPct val="100000"/>
              </a:lnSpc>
              <a:spcBef>
                <a:spcPts val="0"/>
              </a:spcBef>
              <a:spcAft>
                <a:spcPts val="0"/>
              </a:spcAft>
              <a:buClr>
                <a:srgbClr val="FFFFFF"/>
              </a:buClr>
              <a:buSzPts val="1600"/>
              <a:buNone/>
              <a:defRPr b="1" sz="1600">
                <a:solidFill>
                  <a:srgbClr val="FFFFFF"/>
                </a:solidFill>
              </a:defRPr>
            </a:lvl3pPr>
            <a:lvl4pPr lvl="3" rtl="0" algn="ctr">
              <a:lnSpc>
                <a:spcPct val="100000"/>
              </a:lnSpc>
              <a:spcBef>
                <a:spcPts val="0"/>
              </a:spcBef>
              <a:spcAft>
                <a:spcPts val="0"/>
              </a:spcAft>
              <a:buClr>
                <a:srgbClr val="FFFFFF"/>
              </a:buClr>
              <a:buSzPts val="1600"/>
              <a:buNone/>
              <a:defRPr b="1" sz="1600">
                <a:solidFill>
                  <a:srgbClr val="FFFFFF"/>
                </a:solidFill>
              </a:defRPr>
            </a:lvl4pPr>
            <a:lvl5pPr lvl="4" rtl="0" algn="ctr">
              <a:lnSpc>
                <a:spcPct val="100000"/>
              </a:lnSpc>
              <a:spcBef>
                <a:spcPts val="0"/>
              </a:spcBef>
              <a:spcAft>
                <a:spcPts val="0"/>
              </a:spcAft>
              <a:buClr>
                <a:srgbClr val="FFFFFF"/>
              </a:buClr>
              <a:buSzPts val="1600"/>
              <a:buNone/>
              <a:defRPr b="1" sz="1600">
                <a:solidFill>
                  <a:srgbClr val="FFFFFF"/>
                </a:solidFill>
              </a:defRPr>
            </a:lvl5pPr>
            <a:lvl6pPr lvl="5" rtl="0" algn="ctr">
              <a:lnSpc>
                <a:spcPct val="100000"/>
              </a:lnSpc>
              <a:spcBef>
                <a:spcPts val="0"/>
              </a:spcBef>
              <a:spcAft>
                <a:spcPts val="0"/>
              </a:spcAft>
              <a:buClr>
                <a:srgbClr val="FFFFFF"/>
              </a:buClr>
              <a:buSzPts val="1600"/>
              <a:buNone/>
              <a:defRPr b="1" sz="1600">
                <a:solidFill>
                  <a:srgbClr val="FFFFFF"/>
                </a:solidFill>
              </a:defRPr>
            </a:lvl6pPr>
            <a:lvl7pPr lvl="6" rtl="0" algn="ctr">
              <a:lnSpc>
                <a:spcPct val="100000"/>
              </a:lnSpc>
              <a:spcBef>
                <a:spcPts val="0"/>
              </a:spcBef>
              <a:spcAft>
                <a:spcPts val="0"/>
              </a:spcAft>
              <a:buClr>
                <a:srgbClr val="FFFFFF"/>
              </a:buClr>
              <a:buSzPts val="1600"/>
              <a:buNone/>
              <a:defRPr b="1" sz="1600">
                <a:solidFill>
                  <a:srgbClr val="FFFFFF"/>
                </a:solidFill>
              </a:defRPr>
            </a:lvl7pPr>
            <a:lvl8pPr lvl="7" rtl="0" algn="ctr">
              <a:lnSpc>
                <a:spcPct val="100000"/>
              </a:lnSpc>
              <a:spcBef>
                <a:spcPts val="0"/>
              </a:spcBef>
              <a:spcAft>
                <a:spcPts val="0"/>
              </a:spcAft>
              <a:buClr>
                <a:srgbClr val="FFFFFF"/>
              </a:buClr>
              <a:buSzPts val="1600"/>
              <a:buNone/>
              <a:defRPr b="1" sz="1600">
                <a:solidFill>
                  <a:srgbClr val="FFFFFF"/>
                </a:solidFill>
              </a:defRPr>
            </a:lvl8pPr>
            <a:lvl9pPr lvl="8" rtl="0" algn="ctr">
              <a:lnSpc>
                <a:spcPct val="100000"/>
              </a:lnSpc>
              <a:spcBef>
                <a:spcPts val="0"/>
              </a:spcBef>
              <a:spcAft>
                <a:spcPts val="0"/>
              </a:spcAft>
              <a:buClr>
                <a:srgbClr val="FFFFFF"/>
              </a:buClr>
              <a:buSzPts val="1600"/>
              <a:buNone/>
              <a:defRPr b="1" sz="1600">
                <a:solidFill>
                  <a:srgbClr val="FFFFFF"/>
                </a:solidFill>
              </a:defRPr>
            </a:lvl9pPr>
          </a:lstStyle>
          <a:p/>
        </p:txBody>
      </p:sp>
      <p:sp>
        <p:nvSpPr>
          <p:cNvPr id="25" name="Google Shape;25;p4"/>
          <p:cNvSpPr txBox="1"/>
          <p:nvPr>
            <p:ph idx="2" type="body"/>
          </p:nvPr>
        </p:nvSpPr>
        <p:spPr>
          <a:xfrm>
            <a:off x="110200" y="1812275"/>
            <a:ext cx="6882900" cy="2647200"/>
          </a:xfrm>
          <a:prstGeom prst="rect">
            <a:avLst/>
          </a:prstGeom>
        </p:spPr>
        <p:txBody>
          <a:bodyPr anchorCtr="0" anchor="t" bIns="121900" lIns="121900" spcFirstLastPara="1" rIns="121900" wrap="square" tIns="121900">
            <a:noAutofit/>
          </a:bodyPr>
          <a:lstStyle>
            <a:lvl1pPr indent="-990600" lvl="0" marL="457200" rtl="0">
              <a:spcBef>
                <a:spcPts val="0"/>
              </a:spcBef>
              <a:spcAft>
                <a:spcPts val="0"/>
              </a:spcAft>
              <a:buSzPts val="12000"/>
              <a:buFont typeface="Anton"/>
              <a:buChar char="●"/>
              <a:defRPr sz="12000">
                <a:latin typeface="Anton"/>
                <a:ea typeface="Anton"/>
                <a:cs typeface="Anton"/>
                <a:sym typeface="Anton"/>
              </a:defRPr>
            </a:lvl1pPr>
            <a:lvl2pPr indent="-990600" lvl="1" marL="914400" rtl="0">
              <a:spcBef>
                <a:spcPts val="2100"/>
              </a:spcBef>
              <a:spcAft>
                <a:spcPts val="0"/>
              </a:spcAft>
              <a:buSzPts val="12000"/>
              <a:buFont typeface="Anton"/>
              <a:buChar char="○"/>
              <a:defRPr sz="12000">
                <a:latin typeface="Anton"/>
                <a:ea typeface="Anton"/>
                <a:cs typeface="Anton"/>
                <a:sym typeface="Anton"/>
              </a:defRPr>
            </a:lvl2pPr>
            <a:lvl3pPr indent="-990600" lvl="2" marL="1371600" rtl="0">
              <a:spcBef>
                <a:spcPts val="2100"/>
              </a:spcBef>
              <a:spcAft>
                <a:spcPts val="0"/>
              </a:spcAft>
              <a:buSzPts val="12000"/>
              <a:buFont typeface="Anton"/>
              <a:buChar char="■"/>
              <a:defRPr sz="12000">
                <a:latin typeface="Anton"/>
                <a:ea typeface="Anton"/>
                <a:cs typeface="Anton"/>
                <a:sym typeface="Anton"/>
              </a:defRPr>
            </a:lvl3pPr>
            <a:lvl4pPr indent="-990600" lvl="3" marL="1828800" rtl="0">
              <a:spcBef>
                <a:spcPts val="2100"/>
              </a:spcBef>
              <a:spcAft>
                <a:spcPts val="0"/>
              </a:spcAft>
              <a:buSzPts val="12000"/>
              <a:buFont typeface="Anton"/>
              <a:buChar char="●"/>
              <a:defRPr sz="12000">
                <a:latin typeface="Anton"/>
                <a:ea typeface="Anton"/>
                <a:cs typeface="Anton"/>
                <a:sym typeface="Anton"/>
              </a:defRPr>
            </a:lvl4pPr>
            <a:lvl5pPr indent="-990600" lvl="4" marL="2286000" rtl="0">
              <a:spcBef>
                <a:spcPts val="2100"/>
              </a:spcBef>
              <a:spcAft>
                <a:spcPts val="0"/>
              </a:spcAft>
              <a:buSzPts val="12000"/>
              <a:buFont typeface="Anton"/>
              <a:buChar char="○"/>
              <a:defRPr sz="12000">
                <a:latin typeface="Anton"/>
                <a:ea typeface="Anton"/>
                <a:cs typeface="Anton"/>
                <a:sym typeface="Anton"/>
              </a:defRPr>
            </a:lvl5pPr>
            <a:lvl6pPr indent="-990600" lvl="5" marL="2743200" rtl="0">
              <a:spcBef>
                <a:spcPts val="2100"/>
              </a:spcBef>
              <a:spcAft>
                <a:spcPts val="0"/>
              </a:spcAft>
              <a:buSzPts val="12000"/>
              <a:buFont typeface="Anton"/>
              <a:buChar char="■"/>
              <a:defRPr sz="12000">
                <a:latin typeface="Anton"/>
                <a:ea typeface="Anton"/>
                <a:cs typeface="Anton"/>
                <a:sym typeface="Anton"/>
              </a:defRPr>
            </a:lvl6pPr>
            <a:lvl7pPr indent="-990600" lvl="6" marL="3200400" rtl="0">
              <a:spcBef>
                <a:spcPts val="2100"/>
              </a:spcBef>
              <a:spcAft>
                <a:spcPts val="0"/>
              </a:spcAft>
              <a:buSzPts val="12000"/>
              <a:buFont typeface="Anton"/>
              <a:buChar char="●"/>
              <a:defRPr sz="12000">
                <a:latin typeface="Anton"/>
                <a:ea typeface="Anton"/>
                <a:cs typeface="Anton"/>
                <a:sym typeface="Anton"/>
              </a:defRPr>
            </a:lvl7pPr>
            <a:lvl8pPr indent="-990600" lvl="7" marL="3657600" rtl="0">
              <a:spcBef>
                <a:spcPts val="2100"/>
              </a:spcBef>
              <a:spcAft>
                <a:spcPts val="0"/>
              </a:spcAft>
              <a:buSzPts val="12000"/>
              <a:buFont typeface="Anton"/>
              <a:buChar char="○"/>
              <a:defRPr sz="12000">
                <a:latin typeface="Anton"/>
                <a:ea typeface="Anton"/>
                <a:cs typeface="Anton"/>
                <a:sym typeface="Anton"/>
              </a:defRPr>
            </a:lvl8pPr>
            <a:lvl9pPr indent="-990600" lvl="8" marL="4114800" rtl="0">
              <a:spcBef>
                <a:spcPts val="2100"/>
              </a:spcBef>
              <a:spcAft>
                <a:spcPts val="2100"/>
              </a:spcAft>
              <a:buSzPts val="12000"/>
              <a:buFont typeface="Anton"/>
              <a:buChar char="■"/>
              <a:defRPr sz="12000">
                <a:latin typeface="Anton"/>
                <a:ea typeface="Anton"/>
                <a:cs typeface="Anton"/>
                <a:sym typeface="Anton"/>
              </a:defRPr>
            </a:lvl9pPr>
          </a:lstStyle>
          <a:p/>
        </p:txBody>
      </p:sp>
      <p:sp>
        <p:nvSpPr>
          <p:cNvPr id="26" name="Google Shape;26;p4"/>
          <p:cNvSpPr txBox="1"/>
          <p:nvPr>
            <p:ph idx="3" type="subTitle"/>
          </p:nvPr>
        </p:nvSpPr>
        <p:spPr>
          <a:xfrm>
            <a:off x="139850" y="3989675"/>
            <a:ext cx="6882900" cy="348600"/>
          </a:xfrm>
          <a:prstGeom prst="rect">
            <a:avLst/>
          </a:prstGeom>
        </p:spPr>
        <p:txBody>
          <a:bodyPr anchorCtr="0" anchor="ctr" bIns="121900" lIns="121900" spcFirstLastPara="1" rIns="121900" wrap="square" tIns="121900">
            <a:noAutofit/>
          </a:bodyPr>
          <a:lstStyle>
            <a:lvl1pPr lvl="0" rtl="0" algn="ctr">
              <a:lnSpc>
                <a:spcPct val="100000"/>
              </a:lnSpc>
              <a:spcBef>
                <a:spcPts val="0"/>
              </a:spcBef>
              <a:spcAft>
                <a:spcPts val="0"/>
              </a:spcAft>
              <a:buClr>
                <a:srgbClr val="FFFFFF"/>
              </a:buClr>
              <a:buSzPts val="1300"/>
              <a:buFont typeface="Archivo"/>
              <a:buNone/>
              <a:defRPr sz="1300">
                <a:solidFill>
                  <a:srgbClr val="FFFFFF"/>
                </a:solidFill>
                <a:latin typeface="Archivo"/>
                <a:ea typeface="Archivo"/>
                <a:cs typeface="Archivo"/>
                <a:sym typeface="Archivo"/>
              </a:defRPr>
            </a:lvl1pPr>
            <a:lvl2pPr lvl="1" rtl="0" algn="ctr">
              <a:lnSpc>
                <a:spcPct val="100000"/>
              </a:lnSpc>
              <a:spcBef>
                <a:spcPts val="0"/>
              </a:spcBef>
              <a:spcAft>
                <a:spcPts val="0"/>
              </a:spcAft>
              <a:buClr>
                <a:srgbClr val="FFFFFF"/>
              </a:buClr>
              <a:buSzPts val="1600"/>
              <a:buNone/>
              <a:defRPr b="1" sz="1600">
                <a:solidFill>
                  <a:srgbClr val="FFFFFF"/>
                </a:solidFill>
              </a:defRPr>
            </a:lvl2pPr>
            <a:lvl3pPr lvl="2" rtl="0" algn="ctr">
              <a:lnSpc>
                <a:spcPct val="100000"/>
              </a:lnSpc>
              <a:spcBef>
                <a:spcPts val="0"/>
              </a:spcBef>
              <a:spcAft>
                <a:spcPts val="0"/>
              </a:spcAft>
              <a:buClr>
                <a:srgbClr val="FFFFFF"/>
              </a:buClr>
              <a:buSzPts val="1600"/>
              <a:buNone/>
              <a:defRPr b="1" sz="1600">
                <a:solidFill>
                  <a:srgbClr val="FFFFFF"/>
                </a:solidFill>
              </a:defRPr>
            </a:lvl3pPr>
            <a:lvl4pPr lvl="3" rtl="0" algn="ctr">
              <a:lnSpc>
                <a:spcPct val="100000"/>
              </a:lnSpc>
              <a:spcBef>
                <a:spcPts val="0"/>
              </a:spcBef>
              <a:spcAft>
                <a:spcPts val="0"/>
              </a:spcAft>
              <a:buClr>
                <a:srgbClr val="FFFFFF"/>
              </a:buClr>
              <a:buSzPts val="1600"/>
              <a:buNone/>
              <a:defRPr b="1" sz="1600">
                <a:solidFill>
                  <a:srgbClr val="FFFFFF"/>
                </a:solidFill>
              </a:defRPr>
            </a:lvl4pPr>
            <a:lvl5pPr lvl="4" rtl="0" algn="ctr">
              <a:lnSpc>
                <a:spcPct val="100000"/>
              </a:lnSpc>
              <a:spcBef>
                <a:spcPts val="0"/>
              </a:spcBef>
              <a:spcAft>
                <a:spcPts val="0"/>
              </a:spcAft>
              <a:buClr>
                <a:srgbClr val="FFFFFF"/>
              </a:buClr>
              <a:buSzPts val="1600"/>
              <a:buNone/>
              <a:defRPr b="1" sz="1600">
                <a:solidFill>
                  <a:srgbClr val="FFFFFF"/>
                </a:solidFill>
              </a:defRPr>
            </a:lvl5pPr>
            <a:lvl6pPr lvl="5" rtl="0" algn="ctr">
              <a:lnSpc>
                <a:spcPct val="100000"/>
              </a:lnSpc>
              <a:spcBef>
                <a:spcPts val="0"/>
              </a:spcBef>
              <a:spcAft>
                <a:spcPts val="0"/>
              </a:spcAft>
              <a:buClr>
                <a:srgbClr val="FFFFFF"/>
              </a:buClr>
              <a:buSzPts val="1600"/>
              <a:buNone/>
              <a:defRPr b="1" sz="1600">
                <a:solidFill>
                  <a:srgbClr val="FFFFFF"/>
                </a:solidFill>
              </a:defRPr>
            </a:lvl6pPr>
            <a:lvl7pPr lvl="6" rtl="0" algn="ctr">
              <a:lnSpc>
                <a:spcPct val="100000"/>
              </a:lnSpc>
              <a:spcBef>
                <a:spcPts val="0"/>
              </a:spcBef>
              <a:spcAft>
                <a:spcPts val="0"/>
              </a:spcAft>
              <a:buClr>
                <a:srgbClr val="FFFFFF"/>
              </a:buClr>
              <a:buSzPts val="1600"/>
              <a:buNone/>
              <a:defRPr b="1" sz="1600">
                <a:solidFill>
                  <a:srgbClr val="FFFFFF"/>
                </a:solidFill>
              </a:defRPr>
            </a:lvl7pPr>
            <a:lvl8pPr lvl="7" rtl="0" algn="ctr">
              <a:lnSpc>
                <a:spcPct val="100000"/>
              </a:lnSpc>
              <a:spcBef>
                <a:spcPts val="0"/>
              </a:spcBef>
              <a:spcAft>
                <a:spcPts val="0"/>
              </a:spcAft>
              <a:buClr>
                <a:srgbClr val="FFFFFF"/>
              </a:buClr>
              <a:buSzPts val="1600"/>
              <a:buNone/>
              <a:defRPr b="1" sz="1600">
                <a:solidFill>
                  <a:srgbClr val="FFFFFF"/>
                </a:solidFill>
              </a:defRPr>
            </a:lvl8pPr>
            <a:lvl9pPr lvl="8" rtl="0" algn="ctr">
              <a:lnSpc>
                <a:spcPct val="100000"/>
              </a:lnSpc>
              <a:spcBef>
                <a:spcPts val="0"/>
              </a:spcBef>
              <a:spcAft>
                <a:spcPts val="0"/>
              </a:spcAft>
              <a:buClr>
                <a:srgbClr val="FFFFFF"/>
              </a:buClr>
              <a:buSzPts val="1600"/>
              <a:buNone/>
              <a:defRPr b="1" sz="1600">
                <a:solidFill>
                  <a:srgbClr val="FFFFFF"/>
                </a:solidFill>
              </a:defRPr>
            </a:lvl9pPr>
          </a:lstStyle>
          <a:p/>
        </p:txBody>
      </p:sp>
      <p:sp>
        <p:nvSpPr>
          <p:cNvPr id="27" name="Google Shape;27;p4"/>
          <p:cNvSpPr txBox="1"/>
          <p:nvPr/>
        </p:nvSpPr>
        <p:spPr>
          <a:xfrm>
            <a:off x="5870600" y="8831053"/>
            <a:ext cx="1321200" cy="21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1568" y="791156"/>
            <a:ext cx="6603300" cy="10182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1pPr>
            <a:lvl2pPr lvl="1">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7" name="Google Shape;7;p1"/>
          <p:cNvSpPr txBox="1"/>
          <p:nvPr>
            <p:ph idx="1" type="body"/>
          </p:nvPr>
        </p:nvSpPr>
        <p:spPr>
          <a:xfrm>
            <a:off x="241568" y="2048844"/>
            <a:ext cx="6603300" cy="60735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dk2"/>
              </a:buClr>
              <a:buSzPts val="1900"/>
              <a:buFont typeface="Andika"/>
              <a:buChar char="●"/>
              <a:defRPr sz="1900">
                <a:solidFill>
                  <a:schemeClr val="dk2"/>
                </a:solidFill>
                <a:latin typeface="Andika"/>
                <a:ea typeface="Andika"/>
                <a:cs typeface="Andika"/>
                <a:sym typeface="Andika"/>
              </a:defRPr>
            </a:lvl1pPr>
            <a:lvl2pPr indent="-349250" lvl="1" marL="914400">
              <a:lnSpc>
                <a:spcPct val="115000"/>
              </a:lnSpc>
              <a:spcBef>
                <a:spcPts val="2100"/>
              </a:spcBef>
              <a:spcAft>
                <a:spcPts val="0"/>
              </a:spcAft>
              <a:buClr>
                <a:schemeClr val="dk2"/>
              </a:buClr>
              <a:buSzPts val="1900"/>
              <a:buFont typeface="Andika"/>
              <a:buChar char="○"/>
              <a:defRPr sz="1900">
                <a:solidFill>
                  <a:schemeClr val="dk2"/>
                </a:solidFill>
                <a:latin typeface="Andika"/>
                <a:ea typeface="Andika"/>
                <a:cs typeface="Andika"/>
                <a:sym typeface="Andika"/>
              </a:defRPr>
            </a:lvl2pPr>
            <a:lvl3pPr indent="-349250" lvl="2" marL="1371600">
              <a:lnSpc>
                <a:spcPct val="115000"/>
              </a:lnSpc>
              <a:spcBef>
                <a:spcPts val="2100"/>
              </a:spcBef>
              <a:spcAft>
                <a:spcPts val="0"/>
              </a:spcAft>
              <a:buClr>
                <a:schemeClr val="dk2"/>
              </a:buClr>
              <a:buSzPts val="1900"/>
              <a:buFont typeface="Andika"/>
              <a:buChar char="■"/>
              <a:defRPr sz="1900">
                <a:solidFill>
                  <a:schemeClr val="dk2"/>
                </a:solidFill>
                <a:latin typeface="Andika"/>
                <a:ea typeface="Andika"/>
                <a:cs typeface="Andika"/>
                <a:sym typeface="Andika"/>
              </a:defRPr>
            </a:lvl3pPr>
            <a:lvl4pPr indent="-349250" lvl="3" marL="1828800">
              <a:lnSpc>
                <a:spcPct val="115000"/>
              </a:lnSpc>
              <a:spcBef>
                <a:spcPts val="2100"/>
              </a:spcBef>
              <a:spcAft>
                <a:spcPts val="0"/>
              </a:spcAft>
              <a:buClr>
                <a:schemeClr val="dk2"/>
              </a:buClr>
              <a:buSzPts val="1900"/>
              <a:buFont typeface="Andika"/>
              <a:buChar char="●"/>
              <a:defRPr sz="1900">
                <a:solidFill>
                  <a:schemeClr val="dk2"/>
                </a:solidFill>
                <a:latin typeface="Andika"/>
                <a:ea typeface="Andika"/>
                <a:cs typeface="Andika"/>
                <a:sym typeface="Andika"/>
              </a:defRPr>
            </a:lvl4pPr>
            <a:lvl5pPr indent="-349250" lvl="4" marL="2286000">
              <a:lnSpc>
                <a:spcPct val="115000"/>
              </a:lnSpc>
              <a:spcBef>
                <a:spcPts val="2100"/>
              </a:spcBef>
              <a:spcAft>
                <a:spcPts val="0"/>
              </a:spcAft>
              <a:buClr>
                <a:schemeClr val="dk2"/>
              </a:buClr>
              <a:buSzPts val="1900"/>
              <a:buFont typeface="Andika"/>
              <a:buChar char="○"/>
              <a:defRPr sz="1900">
                <a:solidFill>
                  <a:schemeClr val="dk2"/>
                </a:solidFill>
                <a:latin typeface="Andika"/>
                <a:ea typeface="Andika"/>
                <a:cs typeface="Andika"/>
                <a:sym typeface="Andika"/>
              </a:defRPr>
            </a:lvl5pPr>
            <a:lvl6pPr indent="-349250" lvl="5" marL="2743200">
              <a:lnSpc>
                <a:spcPct val="115000"/>
              </a:lnSpc>
              <a:spcBef>
                <a:spcPts val="2100"/>
              </a:spcBef>
              <a:spcAft>
                <a:spcPts val="0"/>
              </a:spcAft>
              <a:buClr>
                <a:schemeClr val="dk2"/>
              </a:buClr>
              <a:buSzPts val="1900"/>
              <a:buFont typeface="Andika"/>
              <a:buChar char="■"/>
              <a:defRPr sz="1900">
                <a:solidFill>
                  <a:schemeClr val="dk2"/>
                </a:solidFill>
                <a:latin typeface="Andika"/>
                <a:ea typeface="Andika"/>
                <a:cs typeface="Andika"/>
                <a:sym typeface="Andika"/>
              </a:defRPr>
            </a:lvl6pPr>
            <a:lvl7pPr indent="-349250" lvl="6" marL="3200400">
              <a:lnSpc>
                <a:spcPct val="115000"/>
              </a:lnSpc>
              <a:spcBef>
                <a:spcPts val="2100"/>
              </a:spcBef>
              <a:spcAft>
                <a:spcPts val="0"/>
              </a:spcAft>
              <a:buClr>
                <a:schemeClr val="dk2"/>
              </a:buClr>
              <a:buSzPts val="1900"/>
              <a:buFont typeface="Andika"/>
              <a:buChar char="●"/>
              <a:defRPr sz="1900">
                <a:solidFill>
                  <a:schemeClr val="dk2"/>
                </a:solidFill>
                <a:latin typeface="Andika"/>
                <a:ea typeface="Andika"/>
                <a:cs typeface="Andika"/>
                <a:sym typeface="Andika"/>
              </a:defRPr>
            </a:lvl7pPr>
            <a:lvl8pPr indent="-349250" lvl="7" marL="3657600">
              <a:lnSpc>
                <a:spcPct val="115000"/>
              </a:lnSpc>
              <a:spcBef>
                <a:spcPts val="2100"/>
              </a:spcBef>
              <a:spcAft>
                <a:spcPts val="0"/>
              </a:spcAft>
              <a:buClr>
                <a:schemeClr val="dk2"/>
              </a:buClr>
              <a:buSzPts val="1900"/>
              <a:buFont typeface="Andika"/>
              <a:buChar char="○"/>
              <a:defRPr sz="1900">
                <a:solidFill>
                  <a:schemeClr val="dk2"/>
                </a:solidFill>
                <a:latin typeface="Andika"/>
                <a:ea typeface="Andika"/>
                <a:cs typeface="Andika"/>
                <a:sym typeface="Andika"/>
              </a:defRPr>
            </a:lvl8pPr>
            <a:lvl9pPr indent="-349250" lvl="8" marL="4114800">
              <a:lnSpc>
                <a:spcPct val="115000"/>
              </a:lnSpc>
              <a:spcBef>
                <a:spcPts val="2100"/>
              </a:spcBef>
              <a:spcAft>
                <a:spcPts val="2100"/>
              </a:spcAft>
              <a:buClr>
                <a:schemeClr val="dk2"/>
              </a:buClr>
              <a:buSzPts val="1900"/>
              <a:buFont typeface="Andika"/>
              <a:buChar char="■"/>
              <a:defRPr sz="1900">
                <a:solidFill>
                  <a:schemeClr val="dk2"/>
                </a:solidFill>
                <a:latin typeface="Andika"/>
                <a:ea typeface="Andika"/>
                <a:cs typeface="Andika"/>
                <a:sym typeface="Andika"/>
              </a:defRPr>
            </a:lvl9pPr>
          </a:lstStyle>
          <a:p/>
        </p:txBody>
      </p:sp>
      <p:sp>
        <p:nvSpPr>
          <p:cNvPr id="8" name="Google Shape;8;p1"/>
          <p:cNvSpPr txBox="1"/>
          <p:nvPr>
            <p:ph idx="12" type="sldNum"/>
          </p:nvPr>
        </p:nvSpPr>
        <p:spPr>
          <a:xfrm>
            <a:off x="6566155" y="8290163"/>
            <a:ext cx="425100" cy="6999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sp>
        <p:nvSpPr>
          <p:cNvPr id="32" name="Google Shape;32;p5"/>
          <p:cNvSpPr/>
          <p:nvPr/>
        </p:nvSpPr>
        <p:spPr>
          <a:xfrm>
            <a:off x="110200" y="129375"/>
            <a:ext cx="1122600" cy="1122600"/>
          </a:xfrm>
          <a:prstGeom prst="rect">
            <a:avLst/>
          </a:pr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5"/>
          <p:cNvSpPr/>
          <p:nvPr/>
        </p:nvSpPr>
        <p:spPr>
          <a:xfrm>
            <a:off x="5870625" y="129375"/>
            <a:ext cx="1122600" cy="1122600"/>
          </a:xfrm>
          <a:prstGeom prst="rect">
            <a:avLst/>
          </a:pr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p:nvPr/>
        </p:nvSpPr>
        <p:spPr>
          <a:xfrm>
            <a:off x="110200" y="1357825"/>
            <a:ext cx="6882900" cy="3486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a:off x="127325" y="3880775"/>
            <a:ext cx="6882900" cy="566400"/>
          </a:xfrm>
          <a:prstGeom prst="rect">
            <a:avLst/>
          </a:prstGeom>
          <a:solidFill>
            <a:srgbClr val="A61C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 name="Google Shape;36;p5"/>
          <p:cNvPicPr preferRelativeResize="0"/>
          <p:nvPr/>
        </p:nvPicPr>
        <p:blipFill>
          <a:blip r:embed="rId3">
            <a:alphaModFix/>
          </a:blip>
          <a:stretch>
            <a:fillRect/>
          </a:stretch>
        </p:blipFill>
        <p:spPr>
          <a:xfrm>
            <a:off x="3108453" y="4526930"/>
            <a:ext cx="3881523" cy="2583250"/>
          </a:xfrm>
          <a:prstGeom prst="rect">
            <a:avLst/>
          </a:prstGeom>
          <a:noFill/>
          <a:ln>
            <a:noFill/>
          </a:ln>
        </p:spPr>
      </p:pic>
      <p:sp>
        <p:nvSpPr>
          <p:cNvPr id="37" name="Google Shape;37;p5"/>
          <p:cNvSpPr/>
          <p:nvPr/>
        </p:nvSpPr>
        <p:spPr>
          <a:xfrm>
            <a:off x="146304" y="4526280"/>
            <a:ext cx="2877900" cy="44586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5"/>
          <p:cNvSpPr txBox="1"/>
          <p:nvPr>
            <p:ph type="title"/>
          </p:nvPr>
        </p:nvSpPr>
        <p:spPr>
          <a:xfrm>
            <a:off x="1215800" y="181575"/>
            <a:ext cx="4639200" cy="10182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11000">
                <a:solidFill>
                  <a:srgbClr val="434343"/>
                </a:solidFill>
              </a:rPr>
              <a:t>News</a:t>
            </a:r>
            <a:endParaRPr sz="11000">
              <a:solidFill>
                <a:srgbClr val="434343"/>
              </a:solidFill>
            </a:endParaRPr>
          </a:p>
        </p:txBody>
      </p:sp>
      <p:sp>
        <p:nvSpPr>
          <p:cNvPr id="39" name="Google Shape;39;p5"/>
          <p:cNvSpPr txBox="1"/>
          <p:nvPr>
            <p:ph idx="1" type="subTitle"/>
          </p:nvPr>
        </p:nvSpPr>
        <p:spPr>
          <a:xfrm>
            <a:off x="110175" y="1357825"/>
            <a:ext cx="2356500" cy="348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sz="1000"/>
              <a:t>2 4 t h .    E D I T I O N</a:t>
            </a:r>
            <a:endParaRPr sz="1000"/>
          </a:p>
        </p:txBody>
      </p:sp>
      <p:sp>
        <p:nvSpPr>
          <p:cNvPr id="40" name="Google Shape;40;p5"/>
          <p:cNvSpPr txBox="1"/>
          <p:nvPr>
            <p:ph idx="1" type="subTitle"/>
          </p:nvPr>
        </p:nvSpPr>
        <p:spPr>
          <a:xfrm>
            <a:off x="3260650" y="1357825"/>
            <a:ext cx="3724800" cy="3486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sz="1000"/>
              <a:t>A D D   A   S U B T I T L E   H E R E</a:t>
            </a:r>
            <a:endParaRPr sz="1000"/>
          </a:p>
        </p:txBody>
      </p:sp>
      <p:sp>
        <p:nvSpPr>
          <p:cNvPr id="41" name="Google Shape;41;p5"/>
          <p:cNvSpPr txBox="1"/>
          <p:nvPr>
            <p:ph idx="2" type="body"/>
          </p:nvPr>
        </p:nvSpPr>
        <p:spPr>
          <a:xfrm>
            <a:off x="110200" y="1888475"/>
            <a:ext cx="6882900" cy="21147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lang="en" sz="17000"/>
              <a:t>HEADER!</a:t>
            </a:r>
            <a:endParaRPr sz="17000"/>
          </a:p>
        </p:txBody>
      </p:sp>
      <p:sp>
        <p:nvSpPr>
          <p:cNvPr id="42" name="Google Shape;42;p5"/>
          <p:cNvSpPr txBox="1"/>
          <p:nvPr>
            <p:ph idx="3" type="subTitle"/>
          </p:nvPr>
        </p:nvSpPr>
        <p:spPr>
          <a:xfrm>
            <a:off x="110200" y="3937425"/>
            <a:ext cx="6882900" cy="5367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sz="4100">
                <a:solidFill>
                  <a:srgbClr val="F3F3F3"/>
                </a:solidFill>
                <a:latin typeface="Anton"/>
                <a:ea typeface="Anton"/>
                <a:cs typeface="Anton"/>
                <a:sym typeface="Anton"/>
              </a:rPr>
              <a:t>THE BEST OF ALL TIMES!</a:t>
            </a:r>
            <a:endParaRPr sz="4100">
              <a:solidFill>
                <a:srgbClr val="F3F3F3"/>
              </a:solidFill>
              <a:latin typeface="Anton"/>
              <a:ea typeface="Anton"/>
              <a:cs typeface="Anton"/>
              <a:sym typeface="Anton"/>
            </a:endParaRPr>
          </a:p>
        </p:txBody>
      </p:sp>
      <p:sp>
        <p:nvSpPr>
          <p:cNvPr id="43" name="Google Shape;43;p5"/>
          <p:cNvSpPr txBox="1"/>
          <p:nvPr>
            <p:ph idx="2" type="body"/>
          </p:nvPr>
        </p:nvSpPr>
        <p:spPr>
          <a:xfrm>
            <a:off x="314225" y="6392925"/>
            <a:ext cx="2563200" cy="2503500"/>
          </a:xfrm>
          <a:prstGeom prst="rect">
            <a:avLst/>
          </a:prstGeom>
        </p:spPr>
        <p:txBody>
          <a:bodyPr anchorCtr="0" anchor="t" bIns="121900" lIns="121900" spcFirstLastPara="1" rIns="121900" wrap="square" tIns="121900">
            <a:noAutofit/>
          </a:bodyPr>
          <a:lstStyle/>
          <a:p>
            <a:pPr indent="0" lvl="0" marL="0" rtl="0" algn="just">
              <a:spcBef>
                <a:spcPts val="0"/>
              </a:spcBef>
              <a:spcAft>
                <a:spcPts val="0"/>
              </a:spcAft>
              <a:buNone/>
            </a:pPr>
            <a:r>
              <a:rPr lang="en" sz="1500">
                <a:solidFill>
                  <a:srgbClr val="FFFFFF"/>
                </a:solidFill>
                <a:latin typeface="Barlow Condensed"/>
                <a:ea typeface="Barlow Condensed"/>
                <a:cs typeface="Barlow Condensed"/>
                <a:sym typeface="Barlow Condensed"/>
              </a:rPr>
              <a:t>Did you know that dogs can smell your feelings?</a:t>
            </a:r>
            <a:endParaRPr sz="1500">
              <a:solidFill>
                <a:srgbClr val="FFFFFF"/>
              </a:solidFill>
              <a:latin typeface="Barlow Condensed"/>
              <a:ea typeface="Barlow Condensed"/>
              <a:cs typeface="Barlow Condensed"/>
              <a:sym typeface="Barlow Condensed"/>
            </a:endParaRPr>
          </a:p>
          <a:p>
            <a:pPr indent="0" lvl="0" marL="0" rtl="0" algn="just">
              <a:spcBef>
                <a:spcPts val="2100"/>
              </a:spcBef>
              <a:spcAft>
                <a:spcPts val="0"/>
              </a:spcAft>
              <a:buNone/>
            </a:pPr>
            <a:r>
              <a:rPr lang="en" sz="1500">
                <a:solidFill>
                  <a:srgbClr val="FFFFFF"/>
                </a:solidFill>
                <a:latin typeface="Barlow Condensed"/>
                <a:ea typeface="Barlow Condensed"/>
                <a:cs typeface="Barlow Condensed"/>
                <a:sym typeface="Barlow Condensed"/>
              </a:rPr>
              <a:t>Dogs can pick up on subtle changes in your scent, which can help him figure out how you are feeling, such as by smelling your perspiration when you become nervous or fearful.</a:t>
            </a:r>
            <a:endParaRPr sz="1500">
              <a:solidFill>
                <a:srgbClr val="FFFFFF"/>
              </a:solidFill>
              <a:latin typeface="Barlow Condensed"/>
              <a:ea typeface="Barlow Condensed"/>
              <a:cs typeface="Barlow Condensed"/>
              <a:sym typeface="Barlow Condensed"/>
            </a:endParaRPr>
          </a:p>
          <a:p>
            <a:pPr indent="0" lvl="0" marL="0" rtl="0" algn="just">
              <a:spcBef>
                <a:spcPts val="2100"/>
              </a:spcBef>
              <a:spcAft>
                <a:spcPts val="2100"/>
              </a:spcAft>
              <a:buNone/>
            </a:pPr>
            <a:r>
              <a:t/>
            </a:r>
            <a:endParaRPr sz="1500">
              <a:solidFill>
                <a:srgbClr val="FFFFFF"/>
              </a:solidFill>
              <a:latin typeface="Barlow Condensed"/>
              <a:ea typeface="Barlow Condensed"/>
              <a:cs typeface="Barlow Condensed"/>
              <a:sym typeface="Barlow Condensed"/>
            </a:endParaRPr>
          </a:p>
        </p:txBody>
      </p:sp>
      <p:sp>
        <p:nvSpPr>
          <p:cNvPr id="44" name="Google Shape;44;p5"/>
          <p:cNvSpPr txBox="1"/>
          <p:nvPr>
            <p:ph idx="2" type="body"/>
          </p:nvPr>
        </p:nvSpPr>
        <p:spPr>
          <a:xfrm>
            <a:off x="3103925" y="7254425"/>
            <a:ext cx="1881600" cy="1776300"/>
          </a:xfrm>
          <a:prstGeom prst="rect">
            <a:avLst/>
          </a:prstGeom>
        </p:spPr>
        <p:txBody>
          <a:bodyPr anchorCtr="0" anchor="t" bIns="121900" lIns="121900" spcFirstLastPara="1" rIns="121900" wrap="square" tIns="121900">
            <a:noAutofit/>
          </a:bodyPr>
          <a:lstStyle/>
          <a:p>
            <a:pPr indent="0" lvl="0" marL="0" rtl="0" algn="just">
              <a:lnSpc>
                <a:spcPct val="100000"/>
              </a:lnSpc>
              <a:spcBef>
                <a:spcPts val="0"/>
              </a:spcBef>
              <a:spcAft>
                <a:spcPts val="0"/>
              </a:spcAft>
              <a:buNone/>
            </a:pPr>
            <a:r>
              <a:rPr lang="en" sz="1300">
                <a:solidFill>
                  <a:srgbClr val="434343"/>
                </a:solidFill>
                <a:latin typeface="Barlow Condensed"/>
                <a:ea typeface="Barlow Condensed"/>
                <a:cs typeface="Barlow Condensed"/>
                <a:sym typeface="Barlow Condensed"/>
              </a:rPr>
              <a:t>Koalas don’t have much energy and, when not feasting on leaves, they spend their time dozing in the branches. Believe it or not, they can sleep for up to 18 hours a day!</a:t>
            </a:r>
            <a:endParaRPr sz="1300">
              <a:solidFill>
                <a:srgbClr val="434343"/>
              </a:solidFill>
              <a:latin typeface="Barlow Condensed"/>
              <a:ea typeface="Barlow Condensed"/>
              <a:cs typeface="Barlow Condensed"/>
              <a:sym typeface="Barlow Condensed"/>
            </a:endParaRPr>
          </a:p>
          <a:p>
            <a:pPr indent="0" lvl="0" marL="0" rtl="0" algn="just">
              <a:lnSpc>
                <a:spcPct val="100000"/>
              </a:lnSpc>
              <a:spcBef>
                <a:spcPts val="0"/>
              </a:spcBef>
              <a:spcAft>
                <a:spcPts val="0"/>
              </a:spcAft>
              <a:buNone/>
            </a:pPr>
            <a:r>
              <a:t/>
            </a:r>
            <a:endParaRPr sz="1300">
              <a:solidFill>
                <a:srgbClr val="434343"/>
              </a:solidFill>
              <a:latin typeface="Barlow Condensed"/>
              <a:ea typeface="Barlow Condensed"/>
              <a:cs typeface="Barlow Condensed"/>
              <a:sym typeface="Barlow Condensed"/>
            </a:endParaRPr>
          </a:p>
          <a:p>
            <a:pPr indent="0" lvl="0" marL="0" rtl="0" algn="just">
              <a:lnSpc>
                <a:spcPct val="100000"/>
              </a:lnSpc>
              <a:spcBef>
                <a:spcPts val="0"/>
              </a:spcBef>
              <a:spcAft>
                <a:spcPts val="0"/>
              </a:spcAft>
              <a:buNone/>
            </a:pPr>
            <a:r>
              <a:t/>
            </a:r>
            <a:endParaRPr sz="1300">
              <a:solidFill>
                <a:srgbClr val="434343"/>
              </a:solidFill>
              <a:latin typeface="Barlow Condensed"/>
              <a:ea typeface="Barlow Condensed"/>
              <a:cs typeface="Barlow Condensed"/>
              <a:sym typeface="Barlow Condensed"/>
            </a:endParaRPr>
          </a:p>
        </p:txBody>
      </p:sp>
      <p:sp>
        <p:nvSpPr>
          <p:cNvPr id="45" name="Google Shape;45;p5"/>
          <p:cNvSpPr txBox="1"/>
          <p:nvPr>
            <p:ph idx="2" type="body"/>
          </p:nvPr>
        </p:nvSpPr>
        <p:spPr>
          <a:xfrm>
            <a:off x="262600" y="4601950"/>
            <a:ext cx="2563200" cy="2114700"/>
          </a:xfrm>
          <a:prstGeom prst="rect">
            <a:avLst/>
          </a:prstGeom>
        </p:spPr>
        <p:txBody>
          <a:bodyPr anchorCtr="0" anchor="ctr" bIns="121900" lIns="121900" spcFirstLastPara="1" rIns="121900" wrap="square" tIns="121900">
            <a:noAutofit/>
          </a:bodyPr>
          <a:lstStyle/>
          <a:p>
            <a:pPr indent="0" lvl="0" marL="0" rtl="0" algn="ctr">
              <a:lnSpc>
                <a:spcPct val="80000"/>
              </a:lnSpc>
              <a:spcBef>
                <a:spcPts val="0"/>
              </a:spcBef>
              <a:spcAft>
                <a:spcPts val="0"/>
              </a:spcAft>
              <a:buNone/>
            </a:pPr>
            <a:r>
              <a:rPr lang="en" sz="6800">
                <a:solidFill>
                  <a:schemeClr val="lt1"/>
                </a:solidFill>
              </a:rPr>
              <a:t>BIG NEWS</a:t>
            </a:r>
            <a:endParaRPr sz="6800">
              <a:solidFill>
                <a:schemeClr val="lt1"/>
              </a:solidFill>
            </a:endParaRPr>
          </a:p>
        </p:txBody>
      </p:sp>
      <p:sp>
        <p:nvSpPr>
          <p:cNvPr id="46" name="Google Shape;46;p5"/>
          <p:cNvSpPr txBox="1"/>
          <p:nvPr>
            <p:ph idx="2" type="body"/>
          </p:nvPr>
        </p:nvSpPr>
        <p:spPr>
          <a:xfrm>
            <a:off x="5911825" y="181575"/>
            <a:ext cx="1073700" cy="1018200"/>
          </a:xfrm>
          <a:prstGeom prst="rect">
            <a:avLst/>
          </a:prstGeom>
        </p:spPr>
        <p:txBody>
          <a:bodyPr anchorCtr="0" anchor="ctr" bIns="121900" lIns="121900" spcFirstLastPara="1" rIns="121900" wrap="square" tIns="121900">
            <a:noAutofit/>
          </a:bodyPr>
          <a:lstStyle/>
          <a:p>
            <a:pPr indent="0" lvl="0" marL="0" rtl="0" algn="ctr">
              <a:lnSpc>
                <a:spcPct val="80000"/>
              </a:lnSpc>
              <a:spcBef>
                <a:spcPts val="0"/>
              </a:spcBef>
              <a:spcAft>
                <a:spcPts val="0"/>
              </a:spcAft>
              <a:buNone/>
            </a:pPr>
            <a:r>
              <a:rPr lang="en" sz="1500">
                <a:solidFill>
                  <a:srgbClr val="F3F3F3"/>
                </a:solidFill>
              </a:rPr>
              <a:t>SOMETHING</a:t>
            </a:r>
            <a:r>
              <a:rPr lang="en" sz="2000">
                <a:solidFill>
                  <a:srgbClr val="F3F3F3"/>
                </a:solidFill>
              </a:rPr>
              <a:t> </a:t>
            </a:r>
            <a:r>
              <a:rPr lang="en" sz="3400">
                <a:solidFill>
                  <a:srgbClr val="F3F3F3"/>
                </a:solidFill>
              </a:rPr>
              <a:t>HERE</a:t>
            </a:r>
            <a:endParaRPr sz="3400">
              <a:solidFill>
                <a:srgbClr val="F3F3F3"/>
              </a:solidFill>
            </a:endParaRPr>
          </a:p>
        </p:txBody>
      </p:sp>
      <p:sp>
        <p:nvSpPr>
          <p:cNvPr id="47" name="Google Shape;47;p5"/>
          <p:cNvSpPr txBox="1"/>
          <p:nvPr>
            <p:ph idx="2" type="body"/>
          </p:nvPr>
        </p:nvSpPr>
        <p:spPr>
          <a:xfrm>
            <a:off x="126475" y="181575"/>
            <a:ext cx="1073700" cy="1018200"/>
          </a:xfrm>
          <a:prstGeom prst="rect">
            <a:avLst/>
          </a:prstGeom>
        </p:spPr>
        <p:txBody>
          <a:bodyPr anchorCtr="0" anchor="ctr" bIns="121900" lIns="121900" spcFirstLastPara="1" rIns="121900" wrap="square" tIns="121900">
            <a:noAutofit/>
          </a:bodyPr>
          <a:lstStyle/>
          <a:p>
            <a:pPr indent="0" lvl="0" marL="0" rtl="0" algn="ctr">
              <a:lnSpc>
                <a:spcPct val="80000"/>
              </a:lnSpc>
              <a:spcBef>
                <a:spcPts val="0"/>
              </a:spcBef>
              <a:spcAft>
                <a:spcPts val="0"/>
              </a:spcAft>
              <a:buNone/>
            </a:pPr>
            <a:r>
              <a:rPr lang="en" sz="1500">
                <a:solidFill>
                  <a:srgbClr val="F3F3F3"/>
                </a:solidFill>
              </a:rPr>
              <a:t>SOMETHING</a:t>
            </a:r>
            <a:r>
              <a:rPr lang="en" sz="2000">
                <a:solidFill>
                  <a:srgbClr val="F3F3F3"/>
                </a:solidFill>
              </a:rPr>
              <a:t> </a:t>
            </a:r>
            <a:r>
              <a:rPr lang="en" sz="3400">
                <a:solidFill>
                  <a:srgbClr val="F3F3F3"/>
                </a:solidFill>
              </a:rPr>
              <a:t>HERE</a:t>
            </a:r>
            <a:endParaRPr sz="3400">
              <a:solidFill>
                <a:srgbClr val="F3F3F3"/>
              </a:solidFill>
            </a:endParaRPr>
          </a:p>
        </p:txBody>
      </p:sp>
      <p:sp>
        <p:nvSpPr>
          <p:cNvPr id="48" name="Google Shape;48;p5"/>
          <p:cNvSpPr txBox="1"/>
          <p:nvPr>
            <p:ph idx="2" type="body"/>
          </p:nvPr>
        </p:nvSpPr>
        <p:spPr>
          <a:xfrm>
            <a:off x="5065250" y="7254425"/>
            <a:ext cx="1881600" cy="1776300"/>
          </a:xfrm>
          <a:prstGeom prst="rect">
            <a:avLst/>
          </a:prstGeom>
        </p:spPr>
        <p:txBody>
          <a:bodyPr anchorCtr="0" anchor="t" bIns="121900" lIns="121900" spcFirstLastPara="1" rIns="121900" wrap="square" tIns="121900">
            <a:noAutofit/>
          </a:bodyPr>
          <a:lstStyle/>
          <a:p>
            <a:pPr indent="0" lvl="0" marL="0" rtl="0" algn="just">
              <a:lnSpc>
                <a:spcPct val="100000"/>
              </a:lnSpc>
              <a:spcBef>
                <a:spcPts val="0"/>
              </a:spcBef>
              <a:spcAft>
                <a:spcPts val="0"/>
              </a:spcAft>
              <a:buNone/>
            </a:pPr>
            <a:r>
              <a:rPr lang="en" sz="1300">
                <a:solidFill>
                  <a:srgbClr val="434343"/>
                </a:solidFill>
                <a:latin typeface="Barlow Condensed"/>
                <a:ea typeface="Barlow Condensed"/>
                <a:cs typeface="Barlow Condensed"/>
                <a:sym typeface="Barlow Condensed"/>
              </a:rPr>
              <a:t>Pandas don’t hibernate. When winter approaches, they head lower down their mountain homes to warmer temperatures, where they continue to chomp away on bamboo!</a:t>
            </a:r>
            <a:endParaRPr sz="1300">
              <a:solidFill>
                <a:srgbClr val="434343"/>
              </a:solidFill>
              <a:latin typeface="Barlow Condensed"/>
              <a:ea typeface="Barlow Condensed"/>
              <a:cs typeface="Barlow Condensed"/>
              <a:sym typeface="Barlow Condensed"/>
            </a:endParaRPr>
          </a:p>
          <a:p>
            <a:pPr indent="0" lvl="0" marL="0" rtl="0" algn="just">
              <a:lnSpc>
                <a:spcPct val="100000"/>
              </a:lnSpc>
              <a:spcBef>
                <a:spcPts val="0"/>
              </a:spcBef>
              <a:spcAft>
                <a:spcPts val="0"/>
              </a:spcAft>
              <a:buNone/>
            </a:pPr>
            <a:r>
              <a:t/>
            </a:r>
            <a:endParaRPr sz="1300">
              <a:solidFill>
                <a:srgbClr val="434343"/>
              </a:solidFill>
              <a:latin typeface="Barlow Condensed"/>
              <a:ea typeface="Barlow Condensed"/>
              <a:cs typeface="Barlow Condensed"/>
              <a:sym typeface="Barlow Condensed"/>
            </a:endParaRPr>
          </a:p>
          <a:p>
            <a:pPr indent="0" lvl="0" marL="0" rtl="0" algn="just">
              <a:lnSpc>
                <a:spcPct val="100000"/>
              </a:lnSpc>
              <a:spcBef>
                <a:spcPts val="0"/>
              </a:spcBef>
              <a:spcAft>
                <a:spcPts val="0"/>
              </a:spcAft>
              <a:buNone/>
            </a:pPr>
            <a:r>
              <a:t/>
            </a:r>
            <a:endParaRPr sz="1300">
              <a:solidFill>
                <a:srgbClr val="434343"/>
              </a:solidFill>
              <a:latin typeface="Barlow Condensed"/>
              <a:ea typeface="Barlow Condensed"/>
              <a:cs typeface="Barlow Condensed"/>
              <a:sym typeface="Barlow Condensed"/>
            </a:endParaRPr>
          </a:p>
          <a:p>
            <a:pPr indent="0" lvl="0" marL="0" rtl="0" algn="just">
              <a:lnSpc>
                <a:spcPct val="100000"/>
              </a:lnSpc>
              <a:spcBef>
                <a:spcPts val="0"/>
              </a:spcBef>
              <a:spcAft>
                <a:spcPts val="0"/>
              </a:spcAft>
              <a:buNone/>
            </a:pPr>
            <a:r>
              <a:t/>
            </a:r>
            <a:endParaRPr sz="1300">
              <a:solidFill>
                <a:srgbClr val="434343"/>
              </a:solidFill>
              <a:latin typeface="Barlow Condensed"/>
              <a:ea typeface="Barlow Condensed"/>
              <a:cs typeface="Barlow Condensed"/>
              <a:sym typeface="Barlow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1DAD4"/>
        </a:solidFill>
      </p:bgPr>
    </p:bg>
    <p:spTree>
      <p:nvGrpSpPr>
        <p:cNvPr id="52" name="Shape 52"/>
        <p:cNvGrpSpPr/>
        <p:nvPr/>
      </p:nvGrpSpPr>
      <p:grpSpPr>
        <a:xfrm>
          <a:off x="0" y="0"/>
          <a:ext cx="0" cy="0"/>
          <a:chOff x="0" y="0"/>
          <a:chExt cx="0" cy="0"/>
        </a:xfrm>
      </p:grpSpPr>
      <p:sp>
        <p:nvSpPr>
          <p:cNvPr id="53" name="Google Shape;53;p6"/>
          <p:cNvSpPr txBox="1"/>
          <p:nvPr/>
        </p:nvSpPr>
        <p:spPr>
          <a:xfrm>
            <a:off x="308575" y="29175"/>
            <a:ext cx="6555900" cy="11691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6800">
                <a:solidFill>
                  <a:srgbClr val="434343"/>
                </a:solidFill>
                <a:latin typeface="Roboto"/>
                <a:ea typeface="Roboto"/>
                <a:cs typeface="Roboto"/>
                <a:sym typeface="Roboto"/>
              </a:rPr>
              <a:t>News</a:t>
            </a:r>
            <a:r>
              <a:rPr b="1" lang="en" sz="6800">
                <a:solidFill>
                  <a:srgbClr val="434343"/>
                </a:solidFill>
                <a:latin typeface="Roboto"/>
                <a:ea typeface="Roboto"/>
                <a:cs typeface="Roboto"/>
                <a:sym typeface="Roboto"/>
              </a:rPr>
              <a:t>     </a:t>
            </a:r>
            <a:r>
              <a:rPr b="1" lang="en" sz="6800">
                <a:solidFill>
                  <a:srgbClr val="434343"/>
                </a:solidFill>
                <a:latin typeface="Roboto"/>
                <a:ea typeface="Roboto"/>
                <a:cs typeface="Roboto"/>
                <a:sym typeface="Roboto"/>
              </a:rPr>
              <a:t>Today</a:t>
            </a:r>
            <a:endParaRPr sz="6800">
              <a:solidFill>
                <a:srgbClr val="434343"/>
              </a:solidFill>
              <a:latin typeface="Roboto"/>
              <a:ea typeface="Roboto"/>
              <a:cs typeface="Roboto"/>
              <a:sym typeface="Roboto"/>
            </a:endParaRPr>
          </a:p>
        </p:txBody>
      </p:sp>
      <p:grpSp>
        <p:nvGrpSpPr>
          <p:cNvPr id="54" name="Google Shape;54;p6"/>
          <p:cNvGrpSpPr/>
          <p:nvPr/>
        </p:nvGrpSpPr>
        <p:grpSpPr>
          <a:xfrm>
            <a:off x="3118104" y="249178"/>
            <a:ext cx="791032" cy="729073"/>
            <a:chOff x="4598050" y="2357650"/>
            <a:chExt cx="1380750" cy="1272600"/>
          </a:xfrm>
        </p:grpSpPr>
        <p:sp>
          <p:nvSpPr>
            <p:cNvPr id="55" name="Google Shape;55;p6"/>
            <p:cNvSpPr/>
            <p:nvPr/>
          </p:nvSpPr>
          <p:spPr>
            <a:xfrm>
              <a:off x="4598050" y="2357650"/>
              <a:ext cx="859800" cy="859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6"/>
            <p:cNvSpPr/>
            <p:nvPr/>
          </p:nvSpPr>
          <p:spPr>
            <a:xfrm>
              <a:off x="5119000" y="2357650"/>
              <a:ext cx="859800" cy="859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
            <p:cNvSpPr/>
            <p:nvPr/>
          </p:nvSpPr>
          <p:spPr>
            <a:xfrm>
              <a:off x="4598050" y="3031075"/>
              <a:ext cx="1380750" cy="599175"/>
            </a:xfrm>
            <a:prstGeom prst="flowChartManualInpu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58" name="Google Shape;58;p6"/>
          <p:cNvCxnSpPr/>
          <p:nvPr/>
        </p:nvCxnSpPr>
        <p:spPr>
          <a:xfrm>
            <a:off x="11150" y="1432825"/>
            <a:ext cx="7098900" cy="0"/>
          </a:xfrm>
          <a:prstGeom prst="straightConnector1">
            <a:avLst/>
          </a:prstGeom>
          <a:noFill/>
          <a:ln cap="flat" cmpd="sng" w="28575">
            <a:solidFill>
              <a:schemeClr val="dk2"/>
            </a:solidFill>
            <a:prstDash val="solid"/>
            <a:round/>
            <a:headEnd len="med" w="med" type="none"/>
            <a:tailEnd len="med" w="med" type="none"/>
          </a:ln>
        </p:spPr>
      </p:cxnSp>
      <p:sp>
        <p:nvSpPr>
          <p:cNvPr id="59" name="Google Shape;59;p6"/>
          <p:cNvSpPr txBox="1"/>
          <p:nvPr/>
        </p:nvSpPr>
        <p:spPr>
          <a:xfrm>
            <a:off x="145225" y="916900"/>
            <a:ext cx="6730200" cy="348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1300">
                <a:solidFill>
                  <a:srgbClr val="434343"/>
                </a:solidFill>
                <a:latin typeface="Roboto Medium"/>
                <a:ea typeface="Roboto Medium"/>
                <a:cs typeface="Roboto Medium"/>
                <a:sym typeface="Roboto Medium"/>
              </a:rPr>
              <a:t>This is where your subtitle goes. Add something here.</a:t>
            </a:r>
            <a:endParaRPr sz="1600">
              <a:solidFill>
                <a:srgbClr val="434343"/>
              </a:solidFill>
              <a:latin typeface="Roboto Medium"/>
              <a:ea typeface="Roboto Medium"/>
              <a:cs typeface="Roboto Medium"/>
              <a:sym typeface="Roboto Medium"/>
            </a:endParaRPr>
          </a:p>
        </p:txBody>
      </p:sp>
      <p:sp>
        <p:nvSpPr>
          <p:cNvPr id="60" name="Google Shape;60;p6"/>
          <p:cNvSpPr txBox="1"/>
          <p:nvPr/>
        </p:nvSpPr>
        <p:spPr>
          <a:xfrm>
            <a:off x="27075" y="1160425"/>
            <a:ext cx="3385500" cy="3486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en" sz="1200">
                <a:solidFill>
                  <a:srgbClr val="252525"/>
                </a:solidFill>
                <a:latin typeface="Roboto"/>
                <a:ea typeface="Roboto"/>
                <a:cs typeface="Roboto"/>
                <a:sym typeface="Roboto"/>
              </a:rPr>
              <a:t>2020-01-26</a:t>
            </a:r>
            <a:endParaRPr b="1" sz="1200">
              <a:solidFill>
                <a:srgbClr val="252525"/>
              </a:solidFill>
              <a:latin typeface="Roboto"/>
              <a:ea typeface="Roboto"/>
              <a:cs typeface="Roboto"/>
              <a:sym typeface="Roboto"/>
            </a:endParaRPr>
          </a:p>
        </p:txBody>
      </p:sp>
      <p:sp>
        <p:nvSpPr>
          <p:cNvPr id="61" name="Google Shape;61;p6"/>
          <p:cNvSpPr txBox="1"/>
          <p:nvPr/>
        </p:nvSpPr>
        <p:spPr>
          <a:xfrm>
            <a:off x="3695700" y="1160425"/>
            <a:ext cx="3385500" cy="348600"/>
          </a:xfrm>
          <a:prstGeom prst="rect">
            <a:avLst/>
          </a:prstGeom>
          <a:noFill/>
          <a:ln>
            <a:noFill/>
          </a:ln>
        </p:spPr>
        <p:txBody>
          <a:bodyPr anchorCtr="0" anchor="ctr" bIns="121900" lIns="121900" spcFirstLastPara="1" rIns="121900" wrap="square" tIns="121900">
            <a:noAutofit/>
          </a:bodyPr>
          <a:lstStyle/>
          <a:p>
            <a:pPr indent="0" lvl="0" marL="0" rtl="0" algn="r">
              <a:spcBef>
                <a:spcPts val="0"/>
              </a:spcBef>
              <a:spcAft>
                <a:spcPts val="0"/>
              </a:spcAft>
              <a:buNone/>
            </a:pPr>
            <a:r>
              <a:rPr b="1" lang="en" sz="1200">
                <a:solidFill>
                  <a:srgbClr val="252525"/>
                </a:solidFill>
                <a:latin typeface="Roboto"/>
                <a:ea typeface="Roboto"/>
                <a:cs typeface="Roboto"/>
                <a:sym typeface="Roboto"/>
              </a:rPr>
              <a:t>THIRD EDITION</a:t>
            </a:r>
            <a:endParaRPr b="1" sz="1200">
              <a:solidFill>
                <a:srgbClr val="252525"/>
              </a:solidFill>
              <a:latin typeface="Roboto"/>
              <a:ea typeface="Roboto"/>
              <a:cs typeface="Roboto"/>
              <a:sym typeface="Roboto"/>
            </a:endParaRPr>
          </a:p>
        </p:txBody>
      </p:sp>
      <p:sp>
        <p:nvSpPr>
          <p:cNvPr id="62" name="Google Shape;62;p6"/>
          <p:cNvSpPr txBox="1"/>
          <p:nvPr/>
        </p:nvSpPr>
        <p:spPr>
          <a:xfrm>
            <a:off x="255675" y="1523950"/>
            <a:ext cx="3581100" cy="1743600"/>
          </a:xfrm>
          <a:prstGeom prst="rect">
            <a:avLst/>
          </a:prstGeom>
          <a:noFill/>
          <a:ln>
            <a:noFill/>
          </a:ln>
        </p:spPr>
        <p:txBody>
          <a:bodyPr anchorCtr="0" anchor="ctr" bIns="121900" lIns="121900" spcFirstLastPara="1" rIns="121900" wrap="square" tIns="121900">
            <a:normAutofit lnSpcReduction="10000"/>
          </a:bodyPr>
          <a:lstStyle/>
          <a:p>
            <a:pPr indent="0" lvl="0" marL="0" rtl="0" algn="just">
              <a:lnSpc>
                <a:spcPct val="80000"/>
              </a:lnSpc>
              <a:spcBef>
                <a:spcPts val="0"/>
              </a:spcBef>
              <a:spcAft>
                <a:spcPts val="0"/>
              </a:spcAft>
              <a:buNone/>
            </a:pPr>
            <a:r>
              <a:rPr lang="en" sz="6800">
                <a:solidFill>
                  <a:srgbClr val="434343"/>
                </a:solidFill>
                <a:latin typeface="Barlow Condensed ExtraBold"/>
                <a:ea typeface="Barlow Condensed ExtraBold"/>
                <a:cs typeface="Barlow Condensed ExtraBold"/>
                <a:sym typeface="Barlow Condensed ExtraBold"/>
              </a:rPr>
              <a:t>THIS IS</a:t>
            </a:r>
            <a:endParaRPr sz="6800">
              <a:solidFill>
                <a:srgbClr val="434343"/>
              </a:solidFill>
              <a:latin typeface="Barlow Condensed ExtraBold"/>
              <a:ea typeface="Barlow Condensed ExtraBold"/>
              <a:cs typeface="Barlow Condensed ExtraBold"/>
              <a:sym typeface="Barlow Condensed ExtraBold"/>
            </a:endParaRPr>
          </a:p>
          <a:p>
            <a:pPr indent="0" lvl="0" marL="0" rtl="0" algn="just">
              <a:lnSpc>
                <a:spcPct val="80000"/>
              </a:lnSpc>
              <a:spcBef>
                <a:spcPts val="0"/>
              </a:spcBef>
              <a:spcAft>
                <a:spcPts val="0"/>
              </a:spcAft>
              <a:buNone/>
            </a:pPr>
            <a:r>
              <a:rPr lang="en" sz="6800">
                <a:solidFill>
                  <a:srgbClr val="434343"/>
                </a:solidFill>
                <a:latin typeface="Barlow Condensed ExtraBold"/>
                <a:ea typeface="Barlow Condensed ExtraBold"/>
                <a:cs typeface="Barlow Condensed ExtraBold"/>
                <a:sym typeface="Barlow Condensed ExtraBold"/>
              </a:rPr>
              <a:t>A HEADER</a:t>
            </a:r>
            <a:endParaRPr sz="6800">
              <a:solidFill>
                <a:srgbClr val="434343"/>
              </a:solidFill>
              <a:latin typeface="Barlow Condensed ExtraBold"/>
              <a:ea typeface="Barlow Condensed ExtraBold"/>
              <a:cs typeface="Barlow Condensed ExtraBold"/>
              <a:sym typeface="Barlow Condensed ExtraBold"/>
            </a:endParaRPr>
          </a:p>
        </p:txBody>
      </p:sp>
      <p:sp>
        <p:nvSpPr>
          <p:cNvPr id="63" name="Google Shape;63;p6"/>
          <p:cNvSpPr txBox="1"/>
          <p:nvPr>
            <p:ph idx="4294967295" type="body"/>
          </p:nvPr>
        </p:nvSpPr>
        <p:spPr>
          <a:xfrm>
            <a:off x="227825" y="3124150"/>
            <a:ext cx="1680900" cy="1383300"/>
          </a:xfrm>
          <a:prstGeom prst="rect">
            <a:avLst/>
          </a:prstGeom>
        </p:spPr>
        <p:txBody>
          <a:bodyPr anchorCtr="0" anchor="t" bIns="121900" lIns="121900" spcFirstLastPara="1" rIns="121900" wrap="square" tIns="121900">
            <a:noAutofit/>
          </a:bodyPr>
          <a:lstStyle/>
          <a:p>
            <a:pPr indent="0" lvl="0" marL="0" rtl="0" algn="just">
              <a:lnSpc>
                <a:spcPct val="80000"/>
              </a:lnSpc>
              <a:spcBef>
                <a:spcPts val="0"/>
              </a:spcBef>
              <a:spcAft>
                <a:spcPts val="0"/>
              </a:spcAft>
              <a:buNone/>
            </a:pPr>
            <a:r>
              <a:rPr lang="en" sz="1500">
                <a:solidFill>
                  <a:srgbClr val="434343"/>
                </a:solidFill>
                <a:latin typeface="Barlow Condensed"/>
                <a:ea typeface="Barlow Condensed"/>
                <a:cs typeface="Barlow Condensed"/>
                <a:sym typeface="Barlow Condensed"/>
              </a:rPr>
              <a:t>Did you know that dogs can smell your feelings? </a:t>
            </a:r>
            <a:endParaRPr sz="15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rPr lang="en" sz="1500">
                <a:solidFill>
                  <a:srgbClr val="434343"/>
                </a:solidFill>
                <a:latin typeface="Barlow Condensed"/>
                <a:ea typeface="Barlow Condensed"/>
                <a:cs typeface="Barlow Condensed"/>
                <a:sym typeface="Barlow Condensed"/>
              </a:rPr>
              <a:t>Dogs can pick up on subtle changes in your </a:t>
            </a:r>
            <a:r>
              <a:rPr lang="en" sz="1500">
                <a:latin typeface="Barlow Condensed"/>
                <a:ea typeface="Barlow Condensed"/>
                <a:cs typeface="Barlow Condensed"/>
                <a:sym typeface="Barlow Condensed"/>
              </a:rPr>
              <a:t>scent, which </a:t>
            </a:r>
            <a:r>
              <a:rPr lang="en" sz="1500">
                <a:latin typeface="Barlow Condensed"/>
                <a:ea typeface="Barlow Condensed"/>
                <a:cs typeface="Barlow Condensed"/>
                <a:sym typeface="Barlow Condensed"/>
              </a:rPr>
              <a:t>can</a:t>
            </a:r>
            <a:r>
              <a:rPr lang="en" sz="1500">
                <a:latin typeface="Barlow Condensed"/>
                <a:ea typeface="Barlow Condensed"/>
                <a:cs typeface="Barlow Condensed"/>
                <a:sym typeface="Barlow Condensed"/>
              </a:rPr>
              <a:t> </a:t>
            </a:r>
            <a:endParaRPr sz="1500">
              <a:solidFill>
                <a:srgbClr val="434343"/>
              </a:solidFill>
              <a:latin typeface="Barlow Condensed"/>
              <a:ea typeface="Barlow Condensed"/>
              <a:cs typeface="Barlow Condensed"/>
              <a:sym typeface="Barlow Condensed"/>
            </a:endParaRPr>
          </a:p>
        </p:txBody>
      </p:sp>
      <p:sp>
        <p:nvSpPr>
          <p:cNvPr id="64" name="Google Shape;64;p6"/>
          <p:cNvSpPr txBox="1"/>
          <p:nvPr>
            <p:ph idx="4294967295" type="body"/>
          </p:nvPr>
        </p:nvSpPr>
        <p:spPr>
          <a:xfrm>
            <a:off x="2014705" y="3124150"/>
            <a:ext cx="1680900" cy="1383300"/>
          </a:xfrm>
          <a:prstGeom prst="rect">
            <a:avLst/>
          </a:prstGeom>
        </p:spPr>
        <p:txBody>
          <a:bodyPr anchorCtr="0" anchor="t" bIns="121900" lIns="121900" spcFirstLastPara="1" rIns="121900" wrap="square" tIns="121900">
            <a:noAutofit/>
          </a:bodyPr>
          <a:lstStyle/>
          <a:p>
            <a:pPr indent="0" lvl="0" marL="0" rtl="0" algn="just">
              <a:lnSpc>
                <a:spcPct val="80000"/>
              </a:lnSpc>
              <a:spcBef>
                <a:spcPts val="0"/>
              </a:spcBef>
              <a:spcAft>
                <a:spcPts val="0"/>
              </a:spcAft>
              <a:buNone/>
            </a:pPr>
            <a:r>
              <a:rPr lang="en" sz="1500">
                <a:latin typeface="Barlow Condensed"/>
                <a:ea typeface="Barlow Condensed"/>
                <a:cs typeface="Barlow Condensed"/>
                <a:sym typeface="Barlow Condensed"/>
              </a:rPr>
              <a:t>help him figure out how you </a:t>
            </a:r>
            <a:r>
              <a:rPr lang="en" sz="1500">
                <a:solidFill>
                  <a:srgbClr val="434343"/>
                </a:solidFill>
                <a:latin typeface="Barlow Condensed"/>
                <a:ea typeface="Barlow Condensed"/>
                <a:cs typeface="Barlow Condensed"/>
                <a:sym typeface="Barlow Condensed"/>
              </a:rPr>
              <a:t>are feeling, such as by smelling your perspiration when you become nervous or fearful.</a:t>
            </a:r>
            <a:endParaRPr sz="15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2100"/>
              </a:spcAft>
              <a:buNone/>
            </a:pPr>
            <a:r>
              <a:t/>
            </a:r>
            <a:endParaRPr sz="1500">
              <a:solidFill>
                <a:srgbClr val="434343"/>
              </a:solidFill>
              <a:latin typeface="Barlow Condensed"/>
              <a:ea typeface="Barlow Condensed"/>
              <a:cs typeface="Barlow Condensed"/>
              <a:sym typeface="Barlow Condensed"/>
            </a:endParaRPr>
          </a:p>
        </p:txBody>
      </p:sp>
      <p:pic>
        <p:nvPicPr>
          <p:cNvPr id="65" name="Google Shape;65;p6"/>
          <p:cNvPicPr preferRelativeResize="0"/>
          <p:nvPr/>
        </p:nvPicPr>
        <p:blipFill>
          <a:blip r:embed="rId3">
            <a:alphaModFix/>
          </a:blip>
          <a:stretch>
            <a:fillRect/>
          </a:stretch>
        </p:blipFill>
        <p:spPr>
          <a:xfrm>
            <a:off x="308575" y="4529500"/>
            <a:ext cx="3385498" cy="2253124"/>
          </a:xfrm>
          <a:prstGeom prst="rect">
            <a:avLst/>
          </a:prstGeom>
          <a:noFill/>
          <a:ln>
            <a:noFill/>
          </a:ln>
        </p:spPr>
      </p:pic>
      <p:cxnSp>
        <p:nvCxnSpPr>
          <p:cNvPr id="66" name="Google Shape;66;p6"/>
          <p:cNvCxnSpPr/>
          <p:nvPr/>
        </p:nvCxnSpPr>
        <p:spPr>
          <a:xfrm>
            <a:off x="11150" y="6995425"/>
            <a:ext cx="7098900" cy="0"/>
          </a:xfrm>
          <a:prstGeom prst="straightConnector1">
            <a:avLst/>
          </a:prstGeom>
          <a:noFill/>
          <a:ln cap="flat" cmpd="sng" w="28575">
            <a:solidFill>
              <a:schemeClr val="dk2"/>
            </a:solidFill>
            <a:prstDash val="solid"/>
            <a:round/>
            <a:headEnd len="med" w="med" type="none"/>
            <a:tailEnd len="med" w="med" type="none"/>
          </a:ln>
        </p:spPr>
      </p:cxnSp>
      <p:sp>
        <p:nvSpPr>
          <p:cNvPr id="67" name="Google Shape;67;p6"/>
          <p:cNvSpPr/>
          <p:nvPr/>
        </p:nvSpPr>
        <p:spPr>
          <a:xfrm>
            <a:off x="3959800" y="1669225"/>
            <a:ext cx="2904600" cy="1568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500"/>
          </a:p>
        </p:txBody>
      </p:sp>
      <p:sp>
        <p:nvSpPr>
          <p:cNvPr id="68" name="Google Shape;68;p6"/>
          <p:cNvSpPr/>
          <p:nvPr/>
        </p:nvSpPr>
        <p:spPr>
          <a:xfrm>
            <a:off x="3959800" y="3420641"/>
            <a:ext cx="2904600" cy="15681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500"/>
          </a:p>
        </p:txBody>
      </p:sp>
      <p:sp>
        <p:nvSpPr>
          <p:cNvPr id="69" name="Google Shape;69;p6"/>
          <p:cNvSpPr/>
          <p:nvPr/>
        </p:nvSpPr>
        <p:spPr>
          <a:xfrm>
            <a:off x="3959800" y="5172056"/>
            <a:ext cx="2904600" cy="15681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sz="1500"/>
          </a:p>
        </p:txBody>
      </p:sp>
      <p:sp>
        <p:nvSpPr>
          <p:cNvPr id="70" name="Google Shape;70;p6"/>
          <p:cNvSpPr txBox="1"/>
          <p:nvPr>
            <p:ph idx="4294967295" type="body"/>
          </p:nvPr>
        </p:nvSpPr>
        <p:spPr>
          <a:xfrm>
            <a:off x="238025" y="7665425"/>
            <a:ext cx="2205900" cy="1383300"/>
          </a:xfrm>
          <a:prstGeom prst="rect">
            <a:avLst/>
          </a:prstGeom>
        </p:spPr>
        <p:txBody>
          <a:bodyPr anchorCtr="0" anchor="t" bIns="121900" lIns="121900" spcFirstLastPara="1" rIns="121900" wrap="square" tIns="121900">
            <a:noAutofit/>
          </a:bodyPr>
          <a:lstStyle/>
          <a:p>
            <a:pPr indent="0" lvl="0" marL="0" rtl="0" algn="just">
              <a:lnSpc>
                <a:spcPct val="80000"/>
              </a:lnSpc>
              <a:spcBef>
                <a:spcPts val="0"/>
              </a:spcBef>
              <a:spcAft>
                <a:spcPts val="0"/>
              </a:spcAft>
              <a:buNone/>
            </a:pPr>
            <a:r>
              <a:rPr lang="en" sz="1400">
                <a:solidFill>
                  <a:srgbClr val="434343"/>
                </a:solidFill>
                <a:latin typeface="Barlow Condensed"/>
                <a:ea typeface="Barlow Condensed"/>
                <a:cs typeface="Barlow Condensed"/>
                <a:sym typeface="Barlow Condensed"/>
              </a:rPr>
              <a:t>Koalas don’t have much energy and, when not feasting on leaves, they spend their time dozing in the branches. Believe it or not, they can sleep for up to 18 hours a day!</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p:txBody>
      </p:sp>
      <p:sp>
        <p:nvSpPr>
          <p:cNvPr id="71" name="Google Shape;71;p6"/>
          <p:cNvSpPr txBox="1"/>
          <p:nvPr>
            <p:ph idx="4294967295" type="body"/>
          </p:nvPr>
        </p:nvSpPr>
        <p:spPr>
          <a:xfrm>
            <a:off x="2453794" y="7665425"/>
            <a:ext cx="2205900" cy="1383300"/>
          </a:xfrm>
          <a:prstGeom prst="rect">
            <a:avLst/>
          </a:prstGeom>
        </p:spPr>
        <p:txBody>
          <a:bodyPr anchorCtr="0" anchor="t" bIns="121900" lIns="121900" spcFirstLastPara="1" rIns="121900" wrap="square" tIns="121900">
            <a:noAutofit/>
          </a:bodyPr>
          <a:lstStyle/>
          <a:p>
            <a:pPr indent="0" lvl="0" marL="0" rtl="0" algn="just">
              <a:lnSpc>
                <a:spcPct val="80000"/>
              </a:lnSpc>
              <a:spcBef>
                <a:spcPts val="0"/>
              </a:spcBef>
              <a:spcAft>
                <a:spcPts val="0"/>
              </a:spcAft>
              <a:buNone/>
            </a:pPr>
            <a:r>
              <a:rPr lang="en" sz="1400">
                <a:solidFill>
                  <a:srgbClr val="434343"/>
                </a:solidFill>
                <a:latin typeface="Barlow Condensed"/>
                <a:ea typeface="Barlow Condensed"/>
                <a:cs typeface="Barlow Condensed"/>
                <a:sym typeface="Barlow Condensed"/>
              </a:rPr>
              <a:t>Pandas don’t hibernate. When winter approaches, they head lower down their mountain homes to warmer temperatures, where they continue to chomp away on bamboo!</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p:txBody>
      </p:sp>
      <p:sp>
        <p:nvSpPr>
          <p:cNvPr id="72" name="Google Shape;72;p6"/>
          <p:cNvSpPr txBox="1"/>
          <p:nvPr>
            <p:ph idx="4294967295" type="body"/>
          </p:nvPr>
        </p:nvSpPr>
        <p:spPr>
          <a:xfrm>
            <a:off x="4669563" y="7665425"/>
            <a:ext cx="2205900" cy="1383300"/>
          </a:xfrm>
          <a:prstGeom prst="rect">
            <a:avLst/>
          </a:prstGeom>
        </p:spPr>
        <p:txBody>
          <a:bodyPr anchorCtr="0" anchor="t" bIns="121900" lIns="121900" spcFirstLastPara="1" rIns="121900" wrap="square" tIns="121900">
            <a:noAutofit/>
          </a:bodyPr>
          <a:lstStyle/>
          <a:p>
            <a:pPr indent="0" lvl="0" marL="0" rtl="0" algn="just">
              <a:lnSpc>
                <a:spcPct val="80000"/>
              </a:lnSpc>
              <a:spcBef>
                <a:spcPts val="0"/>
              </a:spcBef>
              <a:spcAft>
                <a:spcPts val="0"/>
              </a:spcAft>
              <a:buNone/>
            </a:pPr>
            <a:r>
              <a:rPr lang="en" sz="1400">
                <a:solidFill>
                  <a:srgbClr val="434343"/>
                </a:solidFill>
                <a:latin typeface="Barlow Condensed"/>
                <a:ea typeface="Barlow Condensed"/>
                <a:cs typeface="Barlow Condensed"/>
                <a:sym typeface="Barlow Condensed"/>
              </a:rPr>
              <a:t>Did you know that elephants can sense storms?</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rPr lang="en" sz="1400">
                <a:solidFill>
                  <a:srgbClr val="434343"/>
                </a:solidFill>
                <a:latin typeface="Barlow Condensed"/>
                <a:ea typeface="Barlow Condensed"/>
                <a:cs typeface="Barlow Condensed"/>
                <a:sym typeface="Barlow Condensed"/>
              </a:rPr>
              <a:t>Elephants may be able to detect a thunderstorm from hundreds of miles away, and will head towards it, looking for water. </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p:txBody>
      </p:sp>
      <p:sp>
        <p:nvSpPr>
          <p:cNvPr id="73" name="Google Shape;73;p6"/>
          <p:cNvSpPr txBox="1"/>
          <p:nvPr/>
        </p:nvSpPr>
        <p:spPr>
          <a:xfrm>
            <a:off x="308575" y="7071625"/>
            <a:ext cx="6566700" cy="520500"/>
          </a:xfrm>
          <a:prstGeom prst="rect">
            <a:avLst/>
          </a:prstGeom>
          <a:noFill/>
          <a:ln>
            <a:noFill/>
          </a:ln>
        </p:spPr>
        <p:txBody>
          <a:bodyPr anchorCtr="0" anchor="ctr" bIns="121900" lIns="121900" spcFirstLastPara="1" rIns="121900" wrap="square" tIns="121900">
            <a:normAutofit fontScale="40000" lnSpcReduction="20000"/>
          </a:bodyPr>
          <a:lstStyle/>
          <a:p>
            <a:pPr indent="0" lvl="0" marL="0" rtl="0" algn="ctr">
              <a:lnSpc>
                <a:spcPct val="80000"/>
              </a:lnSpc>
              <a:spcBef>
                <a:spcPts val="0"/>
              </a:spcBef>
              <a:spcAft>
                <a:spcPts val="0"/>
              </a:spcAft>
              <a:buNone/>
            </a:pPr>
            <a:r>
              <a:rPr lang="en" sz="6800">
                <a:solidFill>
                  <a:srgbClr val="434343"/>
                </a:solidFill>
                <a:latin typeface="Barlow Condensed ExtraBold"/>
                <a:ea typeface="Barlow Condensed ExtraBold"/>
                <a:cs typeface="Barlow Condensed ExtraBold"/>
                <a:sym typeface="Barlow Condensed ExtraBold"/>
              </a:rPr>
              <a:t>THIS IS A TITLE</a:t>
            </a:r>
            <a:endParaRPr sz="6800">
              <a:solidFill>
                <a:srgbClr val="434343"/>
              </a:solidFill>
              <a:latin typeface="Barlow Condensed ExtraBold"/>
              <a:ea typeface="Barlow Condensed ExtraBold"/>
              <a:cs typeface="Barlow Condensed ExtraBold"/>
              <a:sym typeface="Barlow Condensed ExtraBold"/>
            </a:endParaRPr>
          </a:p>
        </p:txBody>
      </p:sp>
      <p:sp>
        <p:nvSpPr>
          <p:cNvPr id="74" name="Google Shape;74;p6"/>
          <p:cNvSpPr txBox="1"/>
          <p:nvPr/>
        </p:nvSpPr>
        <p:spPr>
          <a:xfrm>
            <a:off x="195500" y="7405925"/>
            <a:ext cx="6730200" cy="3486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1300">
                <a:solidFill>
                  <a:srgbClr val="434343"/>
                </a:solidFill>
                <a:latin typeface="Roboto"/>
                <a:ea typeface="Roboto"/>
                <a:cs typeface="Roboto"/>
                <a:sym typeface="Roboto"/>
              </a:rPr>
              <a:t>Here you can add a subtitle or introduction. Add your text here.</a:t>
            </a:r>
            <a:endParaRPr b="1" sz="1600">
              <a:solidFill>
                <a:srgbClr val="434343"/>
              </a:solidFill>
              <a:latin typeface="Roboto"/>
              <a:ea typeface="Roboto"/>
              <a:cs typeface="Roboto"/>
              <a:sym typeface="Roboto"/>
            </a:endParaRPr>
          </a:p>
        </p:txBody>
      </p:sp>
      <p:sp>
        <p:nvSpPr>
          <p:cNvPr id="75" name="Google Shape;75;p6"/>
          <p:cNvSpPr txBox="1"/>
          <p:nvPr>
            <p:ph idx="4294967295" type="body"/>
          </p:nvPr>
        </p:nvSpPr>
        <p:spPr>
          <a:xfrm>
            <a:off x="4104675" y="1704235"/>
            <a:ext cx="2629500" cy="1436100"/>
          </a:xfrm>
          <a:prstGeom prst="rect">
            <a:avLst/>
          </a:prstGeom>
        </p:spPr>
        <p:txBody>
          <a:bodyPr anchorCtr="0" anchor="ctr" bIns="121900" lIns="121900" spcFirstLastPara="1" rIns="121900" wrap="square" tIns="121900">
            <a:noAutofit/>
          </a:bodyPr>
          <a:lstStyle/>
          <a:p>
            <a:pPr indent="0" lvl="0" marL="0" rtl="0" algn="just">
              <a:lnSpc>
                <a:spcPct val="100000"/>
              </a:lnSpc>
              <a:spcBef>
                <a:spcPts val="0"/>
              </a:spcBef>
              <a:spcAft>
                <a:spcPts val="0"/>
              </a:spcAft>
              <a:buNone/>
            </a:pPr>
            <a:r>
              <a:rPr lang="en" sz="1500">
                <a:solidFill>
                  <a:srgbClr val="FFFFFF"/>
                </a:solidFill>
                <a:latin typeface="Barlow Condensed"/>
                <a:ea typeface="Barlow Condensed"/>
                <a:cs typeface="Barlow Condensed"/>
                <a:sym typeface="Barlow Condensed"/>
              </a:rPr>
              <a:t>Koalas don’t have much energy and, when not feasting on leaves, they spend their time dozing in the branches. Believe it or not, they can sleep for up to 18 hours a day!</a:t>
            </a:r>
            <a:endParaRPr sz="1500">
              <a:solidFill>
                <a:srgbClr val="FFFFFF"/>
              </a:solidFill>
              <a:latin typeface="Barlow Condensed"/>
              <a:ea typeface="Barlow Condensed"/>
              <a:cs typeface="Barlow Condensed"/>
              <a:sym typeface="Barlow Condensed"/>
            </a:endParaRPr>
          </a:p>
        </p:txBody>
      </p:sp>
      <p:sp>
        <p:nvSpPr>
          <p:cNvPr id="76" name="Google Shape;76;p6"/>
          <p:cNvSpPr txBox="1"/>
          <p:nvPr>
            <p:ph idx="4294967295" type="body"/>
          </p:nvPr>
        </p:nvSpPr>
        <p:spPr>
          <a:xfrm>
            <a:off x="4097350" y="3486661"/>
            <a:ext cx="2629500" cy="1436100"/>
          </a:xfrm>
          <a:prstGeom prst="rect">
            <a:avLst/>
          </a:prstGeom>
        </p:spPr>
        <p:txBody>
          <a:bodyPr anchorCtr="0" anchor="ctr" bIns="121900" lIns="121900" spcFirstLastPara="1" rIns="121900" wrap="square" tIns="121900">
            <a:noAutofit/>
          </a:bodyPr>
          <a:lstStyle/>
          <a:p>
            <a:pPr indent="0" lvl="0" marL="0" rtl="0" algn="just">
              <a:lnSpc>
                <a:spcPct val="100000"/>
              </a:lnSpc>
              <a:spcBef>
                <a:spcPts val="0"/>
              </a:spcBef>
              <a:spcAft>
                <a:spcPts val="0"/>
              </a:spcAft>
              <a:buNone/>
            </a:pPr>
            <a:r>
              <a:rPr lang="en" sz="1500">
                <a:solidFill>
                  <a:srgbClr val="FFFFFF"/>
                </a:solidFill>
                <a:latin typeface="Barlow Condensed"/>
                <a:ea typeface="Barlow Condensed"/>
                <a:cs typeface="Barlow Condensed"/>
                <a:sym typeface="Barlow Condensed"/>
              </a:rPr>
              <a:t>Pandas don’t hibernate. When winter approaches, they head lower down their mountain homes to warmer temperatures, where they continue to chomp away on bamboo!</a:t>
            </a:r>
            <a:endParaRPr sz="1500">
              <a:solidFill>
                <a:srgbClr val="FFFFFF"/>
              </a:solidFill>
              <a:latin typeface="Barlow Condensed"/>
              <a:ea typeface="Barlow Condensed"/>
              <a:cs typeface="Barlow Condensed"/>
              <a:sym typeface="Barlow Condensed"/>
            </a:endParaRPr>
          </a:p>
        </p:txBody>
      </p:sp>
      <p:sp>
        <p:nvSpPr>
          <p:cNvPr id="77" name="Google Shape;77;p6"/>
          <p:cNvSpPr txBox="1"/>
          <p:nvPr>
            <p:ph idx="4294967295" type="body"/>
          </p:nvPr>
        </p:nvSpPr>
        <p:spPr>
          <a:xfrm>
            <a:off x="4104675" y="5256889"/>
            <a:ext cx="2629500" cy="1436100"/>
          </a:xfrm>
          <a:prstGeom prst="rect">
            <a:avLst/>
          </a:prstGeom>
        </p:spPr>
        <p:txBody>
          <a:bodyPr anchorCtr="0" anchor="ctr" bIns="121900" lIns="121900" spcFirstLastPara="1" rIns="121900" wrap="square" tIns="121900">
            <a:noAutofit/>
          </a:bodyPr>
          <a:lstStyle/>
          <a:p>
            <a:pPr indent="0" lvl="0" marL="0" rtl="0" algn="just">
              <a:lnSpc>
                <a:spcPct val="100000"/>
              </a:lnSpc>
              <a:spcBef>
                <a:spcPts val="0"/>
              </a:spcBef>
              <a:spcAft>
                <a:spcPts val="0"/>
              </a:spcAft>
              <a:buNone/>
            </a:pPr>
            <a:r>
              <a:rPr lang="en" sz="1500">
                <a:solidFill>
                  <a:srgbClr val="FFFFFF"/>
                </a:solidFill>
                <a:latin typeface="Barlow Condensed"/>
                <a:ea typeface="Barlow Condensed"/>
                <a:cs typeface="Barlow Condensed"/>
                <a:sym typeface="Barlow Condensed"/>
              </a:rPr>
              <a:t>Did you know that elephants can sense storms?</a:t>
            </a:r>
            <a:endParaRPr sz="1500">
              <a:solidFill>
                <a:srgbClr val="FFFFFF"/>
              </a:solidFill>
              <a:latin typeface="Barlow Condensed"/>
              <a:ea typeface="Barlow Condensed"/>
              <a:cs typeface="Barlow Condensed"/>
              <a:sym typeface="Barlow Condensed"/>
            </a:endParaRPr>
          </a:p>
          <a:p>
            <a:pPr indent="0" lvl="0" marL="0" rtl="0" algn="just">
              <a:lnSpc>
                <a:spcPct val="100000"/>
              </a:lnSpc>
              <a:spcBef>
                <a:spcPts val="0"/>
              </a:spcBef>
              <a:spcAft>
                <a:spcPts val="0"/>
              </a:spcAft>
              <a:buNone/>
            </a:pPr>
            <a:r>
              <a:rPr lang="en" sz="1500">
                <a:solidFill>
                  <a:srgbClr val="FFFFFF"/>
                </a:solidFill>
                <a:latin typeface="Barlow Condensed"/>
                <a:ea typeface="Barlow Condensed"/>
                <a:cs typeface="Barlow Condensed"/>
                <a:sym typeface="Barlow Condensed"/>
              </a:rPr>
              <a:t>Elephants may be able to detect a thunderstorm from hundreds of miles away, and will head towards it, looking for water.</a:t>
            </a:r>
            <a:endParaRPr sz="1500">
              <a:solidFill>
                <a:srgbClr val="FFFFFF"/>
              </a:solidFill>
              <a:latin typeface="Barlow Condensed"/>
              <a:ea typeface="Barlow Condensed"/>
              <a:cs typeface="Barlow Condensed"/>
              <a:sym typeface="Barlow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EEEE"/>
        </a:solidFill>
      </p:bgPr>
    </p:bg>
    <p:spTree>
      <p:nvGrpSpPr>
        <p:cNvPr id="81" name="Shape 81"/>
        <p:cNvGrpSpPr/>
        <p:nvPr/>
      </p:nvGrpSpPr>
      <p:grpSpPr>
        <a:xfrm>
          <a:off x="0" y="0"/>
          <a:ext cx="0" cy="0"/>
          <a:chOff x="0" y="0"/>
          <a:chExt cx="0" cy="0"/>
        </a:xfrm>
      </p:grpSpPr>
      <p:sp>
        <p:nvSpPr>
          <p:cNvPr id="82" name="Google Shape;82;p7"/>
          <p:cNvSpPr txBox="1"/>
          <p:nvPr/>
        </p:nvSpPr>
        <p:spPr>
          <a:xfrm>
            <a:off x="469600" y="181575"/>
            <a:ext cx="6313500" cy="10182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7000">
                <a:solidFill>
                  <a:srgbClr val="434343"/>
                </a:solidFill>
                <a:latin typeface="UnifrakturMaguntia"/>
                <a:ea typeface="UnifrakturMaguntia"/>
                <a:cs typeface="UnifrakturMaguntia"/>
                <a:sym typeface="UnifrakturMaguntia"/>
              </a:rPr>
              <a:t>The Daily News</a:t>
            </a:r>
            <a:endParaRPr b="1" sz="7000">
              <a:solidFill>
                <a:srgbClr val="434343"/>
              </a:solidFill>
              <a:latin typeface="UnifrakturMaguntia"/>
              <a:ea typeface="UnifrakturMaguntia"/>
              <a:cs typeface="UnifrakturMaguntia"/>
              <a:sym typeface="UnifrakturMaguntia"/>
            </a:endParaRPr>
          </a:p>
        </p:txBody>
      </p:sp>
      <p:sp>
        <p:nvSpPr>
          <p:cNvPr id="83" name="Google Shape;83;p7"/>
          <p:cNvSpPr txBox="1"/>
          <p:nvPr>
            <p:ph idx="4294967295" type="body"/>
          </p:nvPr>
        </p:nvSpPr>
        <p:spPr>
          <a:xfrm>
            <a:off x="134697" y="2741415"/>
            <a:ext cx="2205900" cy="1383300"/>
          </a:xfrm>
          <a:prstGeom prst="rect">
            <a:avLst/>
          </a:prstGeom>
        </p:spPr>
        <p:txBody>
          <a:bodyPr anchorCtr="0" anchor="t" bIns="121900" lIns="121900" spcFirstLastPara="1" rIns="121900" wrap="square" tIns="121900">
            <a:noAutofit/>
          </a:bodyPr>
          <a:lstStyle/>
          <a:p>
            <a:pPr indent="0" lvl="0" marL="0" rtl="0" algn="just">
              <a:lnSpc>
                <a:spcPct val="80000"/>
              </a:lnSpc>
              <a:spcBef>
                <a:spcPts val="0"/>
              </a:spcBef>
              <a:spcAft>
                <a:spcPts val="0"/>
              </a:spcAft>
              <a:buNone/>
            </a:pPr>
            <a:r>
              <a:rPr lang="en" sz="1400">
                <a:solidFill>
                  <a:srgbClr val="434343"/>
                </a:solidFill>
                <a:latin typeface="Barlow Condensed"/>
                <a:ea typeface="Barlow Condensed"/>
                <a:cs typeface="Barlow Condensed"/>
                <a:sym typeface="Barlow Condensed"/>
              </a:rPr>
              <a:t>Koalas don’t have much energy and, when not feasting on leaves, they spend their time dozing in the branches. Believe it or not, they can sleep for up to 18 hours a day!</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p:txBody>
      </p:sp>
      <p:sp>
        <p:nvSpPr>
          <p:cNvPr id="84" name="Google Shape;84;p7"/>
          <p:cNvSpPr txBox="1"/>
          <p:nvPr>
            <p:ph idx="4294967295" type="body"/>
          </p:nvPr>
        </p:nvSpPr>
        <p:spPr>
          <a:xfrm>
            <a:off x="134697" y="4259795"/>
            <a:ext cx="2205900" cy="1383300"/>
          </a:xfrm>
          <a:prstGeom prst="rect">
            <a:avLst/>
          </a:prstGeom>
        </p:spPr>
        <p:txBody>
          <a:bodyPr anchorCtr="0" anchor="t" bIns="121900" lIns="121900" spcFirstLastPara="1" rIns="121900" wrap="square" tIns="121900">
            <a:noAutofit/>
          </a:bodyPr>
          <a:lstStyle/>
          <a:p>
            <a:pPr indent="0" lvl="0" marL="0" rtl="0" algn="just">
              <a:lnSpc>
                <a:spcPct val="80000"/>
              </a:lnSpc>
              <a:spcBef>
                <a:spcPts val="0"/>
              </a:spcBef>
              <a:spcAft>
                <a:spcPts val="0"/>
              </a:spcAft>
              <a:buNone/>
            </a:pPr>
            <a:r>
              <a:rPr lang="en" sz="1400">
                <a:solidFill>
                  <a:srgbClr val="434343"/>
                </a:solidFill>
                <a:latin typeface="Barlow Condensed"/>
                <a:ea typeface="Barlow Condensed"/>
                <a:cs typeface="Barlow Condensed"/>
                <a:sym typeface="Barlow Condensed"/>
              </a:rPr>
              <a:t>Pandas don’t hibernate. When winter approaches, they head lower down their mountain homes to warmer temperatures, where they continue to chomp away on bamboo!</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p:txBody>
      </p:sp>
      <p:sp>
        <p:nvSpPr>
          <p:cNvPr id="85" name="Google Shape;85;p7"/>
          <p:cNvSpPr txBox="1"/>
          <p:nvPr>
            <p:ph idx="4294967295" type="body"/>
          </p:nvPr>
        </p:nvSpPr>
        <p:spPr>
          <a:xfrm>
            <a:off x="134697" y="5854375"/>
            <a:ext cx="2205900" cy="1383300"/>
          </a:xfrm>
          <a:prstGeom prst="rect">
            <a:avLst/>
          </a:prstGeom>
        </p:spPr>
        <p:txBody>
          <a:bodyPr anchorCtr="0" anchor="t" bIns="121900" lIns="121900" spcFirstLastPara="1" rIns="121900" wrap="square" tIns="121900">
            <a:noAutofit/>
          </a:bodyPr>
          <a:lstStyle/>
          <a:p>
            <a:pPr indent="0" lvl="0" marL="0" rtl="0" algn="just">
              <a:lnSpc>
                <a:spcPct val="80000"/>
              </a:lnSpc>
              <a:spcBef>
                <a:spcPts val="0"/>
              </a:spcBef>
              <a:spcAft>
                <a:spcPts val="0"/>
              </a:spcAft>
              <a:buNone/>
            </a:pPr>
            <a:r>
              <a:rPr lang="en" sz="1400">
                <a:solidFill>
                  <a:srgbClr val="434343"/>
                </a:solidFill>
                <a:latin typeface="Barlow Condensed"/>
                <a:ea typeface="Barlow Condensed"/>
                <a:cs typeface="Barlow Condensed"/>
                <a:sym typeface="Barlow Condensed"/>
              </a:rPr>
              <a:t>Did you know that elephants can sense storms?</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rPr lang="en" sz="1400">
                <a:solidFill>
                  <a:srgbClr val="434343"/>
                </a:solidFill>
                <a:latin typeface="Barlow Condensed"/>
                <a:ea typeface="Barlow Condensed"/>
                <a:cs typeface="Barlow Condensed"/>
                <a:sym typeface="Barlow Condensed"/>
              </a:rPr>
              <a:t>Elephants may be able to detect a thunderstorm from hundreds of miles away, and will head towards it, looking for water. </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p:txBody>
      </p:sp>
      <p:cxnSp>
        <p:nvCxnSpPr>
          <p:cNvPr id="86" name="Google Shape;86;p7"/>
          <p:cNvCxnSpPr/>
          <p:nvPr/>
        </p:nvCxnSpPr>
        <p:spPr>
          <a:xfrm>
            <a:off x="11150" y="1432825"/>
            <a:ext cx="7098900" cy="0"/>
          </a:xfrm>
          <a:prstGeom prst="straightConnector1">
            <a:avLst/>
          </a:prstGeom>
          <a:noFill/>
          <a:ln cap="flat" cmpd="sng" w="19050">
            <a:solidFill>
              <a:schemeClr val="dk2"/>
            </a:solidFill>
            <a:prstDash val="solid"/>
            <a:round/>
            <a:headEnd len="med" w="med" type="none"/>
            <a:tailEnd len="med" w="med" type="none"/>
          </a:ln>
        </p:spPr>
      </p:cxnSp>
      <p:sp>
        <p:nvSpPr>
          <p:cNvPr id="87" name="Google Shape;87;p7"/>
          <p:cNvSpPr txBox="1"/>
          <p:nvPr/>
        </p:nvSpPr>
        <p:spPr>
          <a:xfrm>
            <a:off x="107397" y="2451725"/>
            <a:ext cx="2108100" cy="520500"/>
          </a:xfrm>
          <a:prstGeom prst="rect">
            <a:avLst/>
          </a:prstGeom>
          <a:noFill/>
          <a:ln>
            <a:noFill/>
          </a:ln>
        </p:spPr>
        <p:txBody>
          <a:bodyPr anchorCtr="0" anchor="ctr" bIns="121900" lIns="121900" spcFirstLastPara="1" rIns="121900" wrap="square" tIns="121900">
            <a:normAutofit/>
          </a:bodyPr>
          <a:lstStyle/>
          <a:p>
            <a:pPr indent="0" lvl="0" marL="0" rtl="0" algn="l">
              <a:lnSpc>
                <a:spcPct val="60000"/>
              </a:lnSpc>
              <a:spcBef>
                <a:spcPts val="0"/>
              </a:spcBef>
              <a:spcAft>
                <a:spcPts val="0"/>
              </a:spcAft>
              <a:buSzPts val="440"/>
              <a:buNone/>
            </a:pPr>
            <a:r>
              <a:rPr lang="en" sz="1520">
                <a:solidFill>
                  <a:srgbClr val="434343"/>
                </a:solidFill>
                <a:latin typeface="Barlow Condensed ExtraBold"/>
                <a:ea typeface="Barlow Condensed ExtraBold"/>
                <a:cs typeface="Barlow Condensed ExtraBold"/>
                <a:sym typeface="Barlow Condensed ExtraBold"/>
              </a:rPr>
              <a:t>THIS IS A TITLE</a:t>
            </a:r>
            <a:endParaRPr sz="1520">
              <a:solidFill>
                <a:srgbClr val="434343"/>
              </a:solidFill>
              <a:latin typeface="Barlow Condensed ExtraBold"/>
              <a:ea typeface="Barlow Condensed ExtraBold"/>
              <a:cs typeface="Barlow Condensed ExtraBold"/>
              <a:sym typeface="Barlow Condensed ExtraBold"/>
            </a:endParaRPr>
          </a:p>
        </p:txBody>
      </p:sp>
      <p:sp>
        <p:nvSpPr>
          <p:cNvPr id="88" name="Google Shape;88;p7"/>
          <p:cNvSpPr txBox="1"/>
          <p:nvPr/>
        </p:nvSpPr>
        <p:spPr>
          <a:xfrm>
            <a:off x="107397" y="3970105"/>
            <a:ext cx="2108100" cy="520500"/>
          </a:xfrm>
          <a:prstGeom prst="rect">
            <a:avLst/>
          </a:prstGeom>
          <a:noFill/>
          <a:ln>
            <a:noFill/>
          </a:ln>
        </p:spPr>
        <p:txBody>
          <a:bodyPr anchorCtr="0" anchor="ctr" bIns="121900" lIns="121900" spcFirstLastPara="1" rIns="121900" wrap="square" tIns="121900">
            <a:normAutofit/>
          </a:bodyPr>
          <a:lstStyle/>
          <a:p>
            <a:pPr indent="0" lvl="0" marL="0" rtl="0" algn="l">
              <a:lnSpc>
                <a:spcPct val="60000"/>
              </a:lnSpc>
              <a:spcBef>
                <a:spcPts val="0"/>
              </a:spcBef>
              <a:spcAft>
                <a:spcPts val="0"/>
              </a:spcAft>
              <a:buSzPts val="440"/>
              <a:buNone/>
            </a:pPr>
            <a:r>
              <a:rPr lang="en" sz="1520">
                <a:solidFill>
                  <a:srgbClr val="434343"/>
                </a:solidFill>
                <a:latin typeface="Barlow Condensed ExtraBold"/>
                <a:ea typeface="Barlow Condensed ExtraBold"/>
                <a:cs typeface="Barlow Condensed ExtraBold"/>
                <a:sym typeface="Barlow Condensed ExtraBold"/>
              </a:rPr>
              <a:t>THIS IS A TITLE</a:t>
            </a:r>
            <a:endParaRPr sz="1520">
              <a:solidFill>
                <a:srgbClr val="434343"/>
              </a:solidFill>
              <a:latin typeface="Barlow Condensed ExtraBold"/>
              <a:ea typeface="Barlow Condensed ExtraBold"/>
              <a:cs typeface="Barlow Condensed ExtraBold"/>
              <a:sym typeface="Barlow Condensed ExtraBold"/>
            </a:endParaRPr>
          </a:p>
        </p:txBody>
      </p:sp>
      <p:sp>
        <p:nvSpPr>
          <p:cNvPr id="89" name="Google Shape;89;p7"/>
          <p:cNvSpPr txBox="1"/>
          <p:nvPr/>
        </p:nvSpPr>
        <p:spPr>
          <a:xfrm>
            <a:off x="107397" y="5564685"/>
            <a:ext cx="2108100" cy="520500"/>
          </a:xfrm>
          <a:prstGeom prst="rect">
            <a:avLst/>
          </a:prstGeom>
          <a:noFill/>
          <a:ln>
            <a:noFill/>
          </a:ln>
        </p:spPr>
        <p:txBody>
          <a:bodyPr anchorCtr="0" anchor="ctr" bIns="121900" lIns="121900" spcFirstLastPara="1" rIns="121900" wrap="square" tIns="121900">
            <a:normAutofit/>
          </a:bodyPr>
          <a:lstStyle/>
          <a:p>
            <a:pPr indent="0" lvl="0" marL="0" rtl="0" algn="l">
              <a:lnSpc>
                <a:spcPct val="60000"/>
              </a:lnSpc>
              <a:spcBef>
                <a:spcPts val="0"/>
              </a:spcBef>
              <a:spcAft>
                <a:spcPts val="0"/>
              </a:spcAft>
              <a:buSzPts val="440"/>
              <a:buNone/>
            </a:pPr>
            <a:r>
              <a:rPr lang="en" sz="1520">
                <a:solidFill>
                  <a:srgbClr val="434343"/>
                </a:solidFill>
                <a:latin typeface="Barlow Condensed ExtraBold"/>
                <a:ea typeface="Barlow Condensed ExtraBold"/>
                <a:cs typeface="Barlow Condensed ExtraBold"/>
                <a:sym typeface="Barlow Condensed ExtraBold"/>
              </a:rPr>
              <a:t>THIS IS A TITLE</a:t>
            </a:r>
            <a:endParaRPr sz="1520">
              <a:solidFill>
                <a:srgbClr val="434343"/>
              </a:solidFill>
              <a:latin typeface="Barlow Condensed ExtraBold"/>
              <a:ea typeface="Barlow Condensed ExtraBold"/>
              <a:cs typeface="Barlow Condensed ExtraBold"/>
              <a:sym typeface="Barlow Condensed ExtraBold"/>
            </a:endParaRPr>
          </a:p>
        </p:txBody>
      </p:sp>
      <p:cxnSp>
        <p:nvCxnSpPr>
          <p:cNvPr id="90" name="Google Shape;90;p7"/>
          <p:cNvCxnSpPr/>
          <p:nvPr/>
        </p:nvCxnSpPr>
        <p:spPr>
          <a:xfrm>
            <a:off x="2524550" y="2654175"/>
            <a:ext cx="0" cy="5968200"/>
          </a:xfrm>
          <a:prstGeom prst="straightConnector1">
            <a:avLst/>
          </a:prstGeom>
          <a:noFill/>
          <a:ln cap="flat" cmpd="sng" w="19050">
            <a:solidFill>
              <a:schemeClr val="dk2"/>
            </a:solidFill>
            <a:prstDash val="solid"/>
            <a:round/>
            <a:headEnd len="med" w="med" type="none"/>
            <a:tailEnd len="med" w="med" type="none"/>
          </a:ln>
        </p:spPr>
      </p:cxnSp>
      <p:sp>
        <p:nvSpPr>
          <p:cNvPr id="91" name="Google Shape;91;p7"/>
          <p:cNvSpPr txBox="1"/>
          <p:nvPr/>
        </p:nvSpPr>
        <p:spPr>
          <a:xfrm>
            <a:off x="255675" y="1523950"/>
            <a:ext cx="6527400" cy="1018200"/>
          </a:xfrm>
          <a:prstGeom prst="rect">
            <a:avLst/>
          </a:prstGeom>
          <a:noFill/>
          <a:ln>
            <a:noFill/>
          </a:ln>
        </p:spPr>
        <p:txBody>
          <a:bodyPr anchorCtr="0" anchor="ctr" bIns="121900" lIns="121900" spcFirstLastPara="1" rIns="121900" wrap="square" tIns="121900">
            <a:normAutofit lnSpcReduction="20000"/>
          </a:bodyPr>
          <a:lstStyle/>
          <a:p>
            <a:pPr indent="0" lvl="0" marL="0" rtl="0" algn="ctr">
              <a:lnSpc>
                <a:spcPct val="100000"/>
              </a:lnSpc>
              <a:spcBef>
                <a:spcPts val="0"/>
              </a:spcBef>
              <a:spcAft>
                <a:spcPts val="0"/>
              </a:spcAft>
              <a:buNone/>
            </a:pPr>
            <a:r>
              <a:rPr lang="en" sz="6200">
                <a:solidFill>
                  <a:srgbClr val="434343"/>
                </a:solidFill>
                <a:latin typeface="Barlow Condensed ExtraBold"/>
                <a:ea typeface="Barlow Condensed ExtraBold"/>
                <a:cs typeface="Barlow Condensed ExtraBold"/>
                <a:sym typeface="Barlow Condensed ExtraBold"/>
              </a:rPr>
              <a:t>THIS IS THE HEADLINE</a:t>
            </a:r>
            <a:endParaRPr sz="6200">
              <a:solidFill>
                <a:srgbClr val="434343"/>
              </a:solidFill>
              <a:latin typeface="Barlow Condensed ExtraBold"/>
              <a:ea typeface="Barlow Condensed ExtraBold"/>
              <a:cs typeface="Barlow Condensed ExtraBold"/>
              <a:sym typeface="Barlow Condensed ExtraBold"/>
            </a:endParaRPr>
          </a:p>
        </p:txBody>
      </p:sp>
      <p:pic>
        <p:nvPicPr>
          <p:cNvPr id="92" name="Google Shape;92;p7"/>
          <p:cNvPicPr preferRelativeResize="0"/>
          <p:nvPr/>
        </p:nvPicPr>
        <p:blipFill>
          <a:blip r:embed="rId3">
            <a:alphaModFix/>
          </a:blip>
          <a:stretch>
            <a:fillRect/>
          </a:stretch>
        </p:blipFill>
        <p:spPr>
          <a:xfrm>
            <a:off x="2732950" y="2633275"/>
            <a:ext cx="4025702" cy="2679191"/>
          </a:xfrm>
          <a:prstGeom prst="rect">
            <a:avLst/>
          </a:prstGeom>
          <a:noFill/>
          <a:ln>
            <a:noFill/>
          </a:ln>
        </p:spPr>
      </p:pic>
      <p:sp>
        <p:nvSpPr>
          <p:cNvPr id="93" name="Google Shape;93;p7"/>
          <p:cNvSpPr txBox="1"/>
          <p:nvPr>
            <p:ph idx="4294967295" type="body"/>
          </p:nvPr>
        </p:nvSpPr>
        <p:spPr>
          <a:xfrm>
            <a:off x="2732951" y="5327400"/>
            <a:ext cx="4025700" cy="336000"/>
          </a:xfrm>
          <a:prstGeom prst="rect">
            <a:avLst/>
          </a:prstGeom>
        </p:spPr>
        <p:txBody>
          <a:bodyPr anchorCtr="0" anchor="t" bIns="121900" lIns="121900" spcFirstLastPara="1" rIns="121900" wrap="square" tIns="121900">
            <a:noAutofit/>
          </a:bodyPr>
          <a:lstStyle/>
          <a:p>
            <a:pPr indent="0" lvl="0" marL="0" rtl="0" algn="just">
              <a:lnSpc>
                <a:spcPct val="80000"/>
              </a:lnSpc>
              <a:spcBef>
                <a:spcPts val="0"/>
              </a:spcBef>
              <a:spcAft>
                <a:spcPts val="0"/>
              </a:spcAft>
              <a:buNone/>
            </a:pPr>
            <a:r>
              <a:rPr i="1" lang="en" sz="1100">
                <a:solidFill>
                  <a:srgbClr val="434343"/>
                </a:solidFill>
                <a:latin typeface="Barlow Condensed"/>
                <a:ea typeface="Barlow Condensed"/>
                <a:cs typeface="Barlow Condensed"/>
                <a:sym typeface="Barlow Condensed"/>
              </a:rPr>
              <a:t>Elephants can smell storms.</a:t>
            </a:r>
            <a:endParaRPr i="1" sz="11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i="1" sz="11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i="1" sz="1100">
              <a:solidFill>
                <a:srgbClr val="434343"/>
              </a:solidFill>
              <a:latin typeface="Barlow Condensed"/>
              <a:ea typeface="Barlow Condensed"/>
              <a:cs typeface="Barlow Condensed"/>
              <a:sym typeface="Barlow Condensed"/>
            </a:endParaRPr>
          </a:p>
        </p:txBody>
      </p:sp>
      <p:sp>
        <p:nvSpPr>
          <p:cNvPr id="94" name="Google Shape;94;p7"/>
          <p:cNvSpPr txBox="1"/>
          <p:nvPr/>
        </p:nvSpPr>
        <p:spPr>
          <a:xfrm>
            <a:off x="2732951" y="5602125"/>
            <a:ext cx="4025700" cy="520500"/>
          </a:xfrm>
          <a:prstGeom prst="rect">
            <a:avLst/>
          </a:prstGeom>
          <a:noFill/>
          <a:ln>
            <a:noFill/>
          </a:ln>
        </p:spPr>
        <p:txBody>
          <a:bodyPr anchorCtr="0" anchor="ctr" bIns="121900" lIns="121900" spcFirstLastPara="1" rIns="121900" wrap="square" tIns="121900">
            <a:normAutofit fontScale="40000" lnSpcReduction="20000"/>
          </a:bodyPr>
          <a:lstStyle/>
          <a:p>
            <a:pPr indent="0" lvl="0" marL="0" rtl="0" algn="l">
              <a:lnSpc>
                <a:spcPct val="80000"/>
              </a:lnSpc>
              <a:spcBef>
                <a:spcPts val="0"/>
              </a:spcBef>
              <a:spcAft>
                <a:spcPts val="0"/>
              </a:spcAft>
              <a:buNone/>
            </a:pPr>
            <a:r>
              <a:rPr lang="en" sz="6800">
                <a:solidFill>
                  <a:srgbClr val="434343"/>
                </a:solidFill>
                <a:latin typeface="Barlow Condensed ExtraBold"/>
                <a:ea typeface="Barlow Condensed ExtraBold"/>
                <a:cs typeface="Barlow Condensed ExtraBold"/>
                <a:sym typeface="Barlow Condensed ExtraBold"/>
              </a:rPr>
              <a:t>THIS IS A TITLE</a:t>
            </a:r>
            <a:endParaRPr sz="6800">
              <a:solidFill>
                <a:srgbClr val="434343"/>
              </a:solidFill>
              <a:latin typeface="Barlow Condensed ExtraBold"/>
              <a:ea typeface="Barlow Condensed ExtraBold"/>
              <a:cs typeface="Barlow Condensed ExtraBold"/>
              <a:sym typeface="Barlow Condensed ExtraBold"/>
            </a:endParaRPr>
          </a:p>
        </p:txBody>
      </p:sp>
      <p:sp>
        <p:nvSpPr>
          <p:cNvPr id="95" name="Google Shape;95;p7"/>
          <p:cNvSpPr txBox="1"/>
          <p:nvPr>
            <p:ph idx="4294967295" type="body"/>
          </p:nvPr>
        </p:nvSpPr>
        <p:spPr>
          <a:xfrm>
            <a:off x="2732825" y="6011925"/>
            <a:ext cx="4025700" cy="1120500"/>
          </a:xfrm>
          <a:prstGeom prst="rect">
            <a:avLst/>
          </a:prstGeom>
        </p:spPr>
        <p:txBody>
          <a:bodyPr anchorCtr="0" anchor="t" bIns="121900" lIns="121900" spcFirstLastPara="1" rIns="121900" wrap="square" tIns="121900">
            <a:noAutofit/>
          </a:bodyPr>
          <a:lstStyle/>
          <a:p>
            <a:pPr indent="0" lvl="0" marL="0" rtl="0" algn="just">
              <a:lnSpc>
                <a:spcPct val="100000"/>
              </a:lnSpc>
              <a:spcBef>
                <a:spcPts val="0"/>
              </a:spcBef>
              <a:spcAft>
                <a:spcPts val="0"/>
              </a:spcAft>
              <a:buNone/>
            </a:pPr>
            <a:r>
              <a:rPr lang="en" sz="1400">
                <a:solidFill>
                  <a:schemeClr val="dk1"/>
                </a:solidFill>
                <a:latin typeface="Barlow Condensed"/>
                <a:ea typeface="Barlow Condensed"/>
                <a:cs typeface="Barlow Condensed"/>
                <a:sym typeface="Barlow Condensed"/>
              </a:rPr>
              <a:t>Did you know that dogs can smell your feelings?</a:t>
            </a:r>
            <a:endParaRPr sz="1400">
              <a:solidFill>
                <a:schemeClr val="dk1"/>
              </a:solidFill>
              <a:latin typeface="Barlow Condensed"/>
              <a:ea typeface="Barlow Condensed"/>
              <a:cs typeface="Barlow Condensed"/>
              <a:sym typeface="Barlow Condensed"/>
            </a:endParaRPr>
          </a:p>
          <a:p>
            <a:pPr indent="0" lvl="0" marL="0" rtl="0" algn="just">
              <a:lnSpc>
                <a:spcPct val="100000"/>
              </a:lnSpc>
              <a:spcBef>
                <a:spcPts val="0"/>
              </a:spcBef>
              <a:spcAft>
                <a:spcPts val="0"/>
              </a:spcAft>
              <a:buNone/>
            </a:pPr>
            <a:r>
              <a:rPr lang="en" sz="1400">
                <a:solidFill>
                  <a:schemeClr val="dk1"/>
                </a:solidFill>
                <a:latin typeface="Barlow Condensed"/>
                <a:ea typeface="Barlow Condensed"/>
                <a:cs typeface="Barlow Condensed"/>
                <a:sym typeface="Barlow Condensed"/>
              </a:rPr>
              <a:t>Dogs can pick up on subtle changes in your scent, which can help him figure out how you are feeling, such as by smelling your perspiration when you become nervous or fearful.</a:t>
            </a:r>
            <a:endParaRPr sz="1400">
              <a:solidFill>
                <a:schemeClr val="dk1"/>
              </a:solidFill>
              <a:latin typeface="Barlow Condensed"/>
              <a:ea typeface="Barlow Condensed"/>
              <a:cs typeface="Barlow Condensed"/>
              <a:sym typeface="Barlow Condensed"/>
            </a:endParaRPr>
          </a:p>
          <a:p>
            <a:pPr indent="0" lvl="0" marL="0" rtl="0" algn="just">
              <a:lnSpc>
                <a:spcPct val="100000"/>
              </a:lnSpc>
              <a:spcBef>
                <a:spcPts val="0"/>
              </a:spcBef>
              <a:spcAft>
                <a:spcPts val="0"/>
              </a:spcAft>
              <a:buNone/>
            </a:pPr>
            <a:r>
              <a:t/>
            </a:r>
            <a:endParaRPr sz="1400">
              <a:solidFill>
                <a:schemeClr val="dk1"/>
              </a:solidFill>
              <a:latin typeface="Barlow Condensed"/>
              <a:ea typeface="Barlow Condensed"/>
              <a:cs typeface="Barlow Condensed"/>
              <a:sym typeface="Barlow Condensed"/>
            </a:endParaRPr>
          </a:p>
        </p:txBody>
      </p:sp>
      <p:sp>
        <p:nvSpPr>
          <p:cNvPr id="96" name="Google Shape;96;p7"/>
          <p:cNvSpPr txBox="1"/>
          <p:nvPr/>
        </p:nvSpPr>
        <p:spPr>
          <a:xfrm>
            <a:off x="255675" y="8780425"/>
            <a:ext cx="2901000" cy="3486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en" sz="1200">
                <a:solidFill>
                  <a:srgbClr val="252525"/>
                </a:solidFill>
                <a:latin typeface="Roboto"/>
                <a:ea typeface="Roboto"/>
                <a:cs typeface="Roboto"/>
                <a:sym typeface="Roboto"/>
              </a:rPr>
              <a:t>2020-01-26</a:t>
            </a:r>
            <a:endParaRPr b="1" sz="1200">
              <a:solidFill>
                <a:srgbClr val="252525"/>
              </a:solidFill>
              <a:latin typeface="Roboto"/>
              <a:ea typeface="Roboto"/>
              <a:cs typeface="Roboto"/>
              <a:sym typeface="Roboto"/>
            </a:endParaRPr>
          </a:p>
        </p:txBody>
      </p:sp>
      <p:sp>
        <p:nvSpPr>
          <p:cNvPr id="97" name="Google Shape;97;p7"/>
          <p:cNvSpPr txBox="1"/>
          <p:nvPr/>
        </p:nvSpPr>
        <p:spPr>
          <a:xfrm>
            <a:off x="3695700" y="8780425"/>
            <a:ext cx="3385500" cy="348600"/>
          </a:xfrm>
          <a:prstGeom prst="rect">
            <a:avLst/>
          </a:prstGeom>
          <a:noFill/>
          <a:ln>
            <a:noFill/>
          </a:ln>
        </p:spPr>
        <p:txBody>
          <a:bodyPr anchorCtr="0" anchor="ctr" bIns="121900" lIns="121900" spcFirstLastPara="1" rIns="121900" wrap="square" tIns="121900">
            <a:noAutofit/>
          </a:bodyPr>
          <a:lstStyle/>
          <a:p>
            <a:pPr indent="0" lvl="0" marL="0" rtl="0" algn="r">
              <a:spcBef>
                <a:spcPts val="0"/>
              </a:spcBef>
              <a:spcAft>
                <a:spcPts val="0"/>
              </a:spcAft>
              <a:buNone/>
            </a:pPr>
            <a:r>
              <a:rPr b="1" lang="en" sz="1200">
                <a:solidFill>
                  <a:srgbClr val="252525"/>
                </a:solidFill>
                <a:latin typeface="Roboto"/>
                <a:ea typeface="Roboto"/>
                <a:cs typeface="Roboto"/>
                <a:sym typeface="Roboto"/>
              </a:rPr>
              <a:t>THIRD EDITION</a:t>
            </a:r>
            <a:endParaRPr b="1" sz="1200">
              <a:solidFill>
                <a:srgbClr val="252525"/>
              </a:solidFill>
              <a:latin typeface="Roboto"/>
              <a:ea typeface="Roboto"/>
              <a:cs typeface="Roboto"/>
              <a:sym typeface="Roboto"/>
            </a:endParaRPr>
          </a:p>
        </p:txBody>
      </p:sp>
      <p:pic>
        <p:nvPicPr>
          <p:cNvPr id="98" name="Google Shape;98;p7"/>
          <p:cNvPicPr preferRelativeResize="0"/>
          <p:nvPr/>
        </p:nvPicPr>
        <p:blipFill>
          <a:blip r:embed="rId3">
            <a:alphaModFix/>
          </a:blip>
          <a:stretch>
            <a:fillRect/>
          </a:stretch>
        </p:blipFill>
        <p:spPr>
          <a:xfrm>
            <a:off x="2831713" y="7441520"/>
            <a:ext cx="1888824" cy="1257051"/>
          </a:xfrm>
          <a:prstGeom prst="rect">
            <a:avLst/>
          </a:prstGeom>
          <a:noFill/>
          <a:ln>
            <a:noFill/>
          </a:ln>
        </p:spPr>
      </p:pic>
      <p:cxnSp>
        <p:nvCxnSpPr>
          <p:cNvPr id="99" name="Google Shape;99;p7"/>
          <p:cNvCxnSpPr/>
          <p:nvPr/>
        </p:nvCxnSpPr>
        <p:spPr>
          <a:xfrm>
            <a:off x="2752325" y="7142075"/>
            <a:ext cx="4044000" cy="0"/>
          </a:xfrm>
          <a:prstGeom prst="straightConnector1">
            <a:avLst/>
          </a:prstGeom>
          <a:noFill/>
          <a:ln cap="flat" cmpd="sng" w="19050">
            <a:solidFill>
              <a:schemeClr val="dk2"/>
            </a:solidFill>
            <a:prstDash val="solid"/>
            <a:round/>
            <a:headEnd len="med" w="med" type="none"/>
            <a:tailEnd len="med" w="med" type="none"/>
          </a:ln>
        </p:spPr>
      </p:cxnSp>
      <p:sp>
        <p:nvSpPr>
          <p:cNvPr id="100" name="Google Shape;100;p7"/>
          <p:cNvSpPr txBox="1"/>
          <p:nvPr>
            <p:ph idx="4294967295" type="body"/>
          </p:nvPr>
        </p:nvSpPr>
        <p:spPr>
          <a:xfrm>
            <a:off x="4875300" y="7327900"/>
            <a:ext cx="1920900" cy="1257000"/>
          </a:xfrm>
          <a:prstGeom prst="rect">
            <a:avLst/>
          </a:prstGeom>
        </p:spPr>
        <p:txBody>
          <a:bodyPr anchorCtr="0" anchor="t" bIns="121900" lIns="121900" spcFirstLastPara="1" rIns="121900" wrap="square" tIns="121900">
            <a:noAutofit/>
          </a:bodyPr>
          <a:lstStyle/>
          <a:p>
            <a:pPr indent="0" lvl="0" marL="0" rtl="0" algn="just">
              <a:lnSpc>
                <a:spcPct val="80000"/>
              </a:lnSpc>
              <a:spcBef>
                <a:spcPts val="0"/>
              </a:spcBef>
              <a:spcAft>
                <a:spcPts val="0"/>
              </a:spcAft>
              <a:buNone/>
            </a:pPr>
            <a:r>
              <a:rPr lang="en" sz="1400">
                <a:solidFill>
                  <a:srgbClr val="434343"/>
                </a:solidFill>
                <a:latin typeface="Barlow Condensed"/>
                <a:ea typeface="Barlow Condensed"/>
                <a:cs typeface="Barlow Condensed"/>
                <a:sym typeface="Barlow Condensed"/>
              </a:rPr>
              <a:t>Koalas don’t have much energy and, when not feasting on leaves, they spend their time dozing in the branches. Believe it or not, they can sleep for up to 18 hours a day!</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p:txBody>
      </p:sp>
      <p:sp>
        <p:nvSpPr>
          <p:cNvPr id="101" name="Google Shape;101;p7"/>
          <p:cNvSpPr txBox="1"/>
          <p:nvPr>
            <p:ph idx="4294967295" type="body"/>
          </p:nvPr>
        </p:nvSpPr>
        <p:spPr>
          <a:xfrm>
            <a:off x="161997" y="7393775"/>
            <a:ext cx="2205900" cy="1383300"/>
          </a:xfrm>
          <a:prstGeom prst="rect">
            <a:avLst/>
          </a:prstGeom>
        </p:spPr>
        <p:txBody>
          <a:bodyPr anchorCtr="0" anchor="t" bIns="121900" lIns="121900" spcFirstLastPara="1" rIns="121900" wrap="square" tIns="121900">
            <a:noAutofit/>
          </a:bodyPr>
          <a:lstStyle/>
          <a:p>
            <a:pPr indent="0" lvl="0" marL="0" rtl="0" algn="just">
              <a:lnSpc>
                <a:spcPct val="80000"/>
              </a:lnSpc>
              <a:spcBef>
                <a:spcPts val="0"/>
              </a:spcBef>
              <a:spcAft>
                <a:spcPts val="0"/>
              </a:spcAft>
              <a:buNone/>
            </a:pPr>
            <a:r>
              <a:rPr lang="en" sz="1400">
                <a:solidFill>
                  <a:srgbClr val="434343"/>
                </a:solidFill>
                <a:latin typeface="Barlow Condensed"/>
                <a:ea typeface="Barlow Condensed"/>
                <a:cs typeface="Barlow Condensed"/>
                <a:sym typeface="Barlow Condensed"/>
              </a:rPr>
              <a:t>Did you know that elephants can sense storms?</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rPr lang="en" sz="1400">
                <a:solidFill>
                  <a:srgbClr val="434343"/>
                </a:solidFill>
                <a:latin typeface="Barlow Condensed"/>
                <a:ea typeface="Barlow Condensed"/>
                <a:cs typeface="Barlow Condensed"/>
                <a:sym typeface="Barlow Condensed"/>
              </a:rPr>
              <a:t>Elephants may be able to detect a thunderstorm from hundreds of miles away, and will head towards it, looking for water. </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p:txBody>
      </p:sp>
      <p:sp>
        <p:nvSpPr>
          <p:cNvPr id="102" name="Google Shape;102;p7"/>
          <p:cNvSpPr txBox="1"/>
          <p:nvPr/>
        </p:nvSpPr>
        <p:spPr>
          <a:xfrm>
            <a:off x="134697" y="7104085"/>
            <a:ext cx="2108100" cy="520500"/>
          </a:xfrm>
          <a:prstGeom prst="rect">
            <a:avLst/>
          </a:prstGeom>
          <a:noFill/>
          <a:ln>
            <a:noFill/>
          </a:ln>
        </p:spPr>
        <p:txBody>
          <a:bodyPr anchorCtr="0" anchor="ctr" bIns="121900" lIns="121900" spcFirstLastPara="1" rIns="121900" wrap="square" tIns="121900">
            <a:normAutofit/>
          </a:bodyPr>
          <a:lstStyle/>
          <a:p>
            <a:pPr indent="0" lvl="0" marL="0" rtl="0" algn="l">
              <a:lnSpc>
                <a:spcPct val="60000"/>
              </a:lnSpc>
              <a:spcBef>
                <a:spcPts val="0"/>
              </a:spcBef>
              <a:spcAft>
                <a:spcPts val="0"/>
              </a:spcAft>
              <a:buSzPts val="440"/>
              <a:buNone/>
            </a:pPr>
            <a:r>
              <a:rPr lang="en" sz="1520">
                <a:solidFill>
                  <a:srgbClr val="434343"/>
                </a:solidFill>
                <a:latin typeface="Barlow Condensed ExtraBold"/>
                <a:ea typeface="Barlow Condensed ExtraBold"/>
                <a:cs typeface="Barlow Condensed ExtraBold"/>
                <a:sym typeface="Barlow Condensed ExtraBold"/>
              </a:rPr>
              <a:t>THIS IS A TITLE</a:t>
            </a:r>
            <a:endParaRPr sz="1520">
              <a:solidFill>
                <a:srgbClr val="434343"/>
              </a:solidFill>
              <a:latin typeface="Barlow Condensed ExtraBold"/>
              <a:ea typeface="Barlow Condensed ExtraBold"/>
              <a:cs typeface="Barlow Condensed ExtraBold"/>
              <a:sym typeface="Barlow Condensed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F5E8"/>
        </a:solidFill>
      </p:bgPr>
    </p:bg>
    <p:spTree>
      <p:nvGrpSpPr>
        <p:cNvPr id="106" name="Shape 106"/>
        <p:cNvGrpSpPr/>
        <p:nvPr/>
      </p:nvGrpSpPr>
      <p:grpSpPr>
        <a:xfrm>
          <a:off x="0" y="0"/>
          <a:ext cx="0" cy="0"/>
          <a:chOff x="0" y="0"/>
          <a:chExt cx="0" cy="0"/>
        </a:xfrm>
      </p:grpSpPr>
      <p:sp>
        <p:nvSpPr>
          <p:cNvPr id="107" name="Google Shape;107;p8"/>
          <p:cNvSpPr txBox="1"/>
          <p:nvPr/>
        </p:nvSpPr>
        <p:spPr>
          <a:xfrm>
            <a:off x="1330100" y="181575"/>
            <a:ext cx="4461000" cy="10182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5000">
                <a:solidFill>
                  <a:srgbClr val="252525"/>
                </a:solidFill>
                <a:latin typeface="Vidaloka"/>
                <a:ea typeface="Vidaloka"/>
                <a:cs typeface="Vidaloka"/>
                <a:sym typeface="Vidaloka"/>
              </a:rPr>
              <a:t>Today’s</a:t>
            </a:r>
            <a:r>
              <a:rPr b="1" lang="en" sz="5000">
                <a:solidFill>
                  <a:srgbClr val="434343"/>
                </a:solidFill>
                <a:latin typeface="Vidaloka"/>
                <a:ea typeface="Vidaloka"/>
                <a:cs typeface="Vidaloka"/>
                <a:sym typeface="Vidaloka"/>
              </a:rPr>
              <a:t> </a:t>
            </a:r>
            <a:r>
              <a:rPr b="1" lang="en" sz="5000">
                <a:solidFill>
                  <a:schemeClr val="accent3"/>
                </a:solidFill>
                <a:latin typeface="Vidaloka"/>
                <a:ea typeface="Vidaloka"/>
                <a:cs typeface="Vidaloka"/>
                <a:sym typeface="Vidaloka"/>
              </a:rPr>
              <a:t>News</a:t>
            </a:r>
            <a:endParaRPr b="1" sz="5000">
              <a:solidFill>
                <a:schemeClr val="accent3"/>
              </a:solidFill>
              <a:latin typeface="Vidaloka"/>
              <a:ea typeface="Vidaloka"/>
              <a:cs typeface="Vidaloka"/>
              <a:sym typeface="Vidaloka"/>
            </a:endParaRPr>
          </a:p>
        </p:txBody>
      </p:sp>
      <p:grpSp>
        <p:nvGrpSpPr>
          <p:cNvPr id="108" name="Google Shape;108;p8"/>
          <p:cNvGrpSpPr/>
          <p:nvPr/>
        </p:nvGrpSpPr>
        <p:grpSpPr>
          <a:xfrm>
            <a:off x="1268388" y="271875"/>
            <a:ext cx="4584425" cy="863100"/>
            <a:chOff x="1257200" y="271875"/>
            <a:chExt cx="4584425" cy="863100"/>
          </a:xfrm>
        </p:grpSpPr>
        <p:cxnSp>
          <p:nvCxnSpPr>
            <p:cNvPr id="109" name="Google Shape;109;p8"/>
            <p:cNvCxnSpPr/>
            <p:nvPr/>
          </p:nvCxnSpPr>
          <p:spPr>
            <a:xfrm>
              <a:off x="1257200" y="271875"/>
              <a:ext cx="0" cy="863100"/>
            </a:xfrm>
            <a:prstGeom prst="straightConnector1">
              <a:avLst/>
            </a:prstGeom>
            <a:noFill/>
            <a:ln cap="flat" cmpd="sng" w="19050">
              <a:solidFill>
                <a:schemeClr val="dk2"/>
              </a:solidFill>
              <a:prstDash val="solid"/>
              <a:round/>
              <a:headEnd len="med" w="med" type="none"/>
              <a:tailEnd len="med" w="med" type="none"/>
            </a:ln>
          </p:spPr>
        </p:cxnSp>
        <p:cxnSp>
          <p:nvCxnSpPr>
            <p:cNvPr id="110" name="Google Shape;110;p8"/>
            <p:cNvCxnSpPr/>
            <p:nvPr/>
          </p:nvCxnSpPr>
          <p:spPr>
            <a:xfrm>
              <a:off x="5841625" y="271875"/>
              <a:ext cx="0" cy="863100"/>
            </a:xfrm>
            <a:prstGeom prst="straightConnector1">
              <a:avLst/>
            </a:prstGeom>
            <a:noFill/>
            <a:ln cap="flat" cmpd="sng" w="19050">
              <a:solidFill>
                <a:schemeClr val="dk2"/>
              </a:solidFill>
              <a:prstDash val="solid"/>
              <a:round/>
              <a:headEnd len="med" w="med" type="none"/>
              <a:tailEnd len="med" w="med" type="none"/>
            </a:ln>
          </p:spPr>
        </p:cxnSp>
      </p:grpSp>
      <p:cxnSp>
        <p:nvCxnSpPr>
          <p:cNvPr id="111" name="Google Shape;111;p8"/>
          <p:cNvCxnSpPr/>
          <p:nvPr/>
        </p:nvCxnSpPr>
        <p:spPr>
          <a:xfrm>
            <a:off x="11150" y="1280425"/>
            <a:ext cx="7098900" cy="0"/>
          </a:xfrm>
          <a:prstGeom prst="straightConnector1">
            <a:avLst/>
          </a:prstGeom>
          <a:noFill/>
          <a:ln cap="flat" cmpd="sng" w="19050">
            <a:solidFill>
              <a:schemeClr val="dk2"/>
            </a:solidFill>
            <a:prstDash val="solid"/>
            <a:round/>
            <a:headEnd len="med" w="med" type="none"/>
            <a:tailEnd len="med" w="med" type="none"/>
          </a:ln>
        </p:spPr>
      </p:cxnSp>
      <p:cxnSp>
        <p:nvCxnSpPr>
          <p:cNvPr id="112" name="Google Shape;112;p8"/>
          <p:cNvCxnSpPr/>
          <p:nvPr/>
        </p:nvCxnSpPr>
        <p:spPr>
          <a:xfrm>
            <a:off x="11150" y="137425"/>
            <a:ext cx="7098900" cy="0"/>
          </a:xfrm>
          <a:prstGeom prst="straightConnector1">
            <a:avLst/>
          </a:prstGeom>
          <a:noFill/>
          <a:ln cap="flat" cmpd="sng" w="19050">
            <a:solidFill>
              <a:schemeClr val="dk2"/>
            </a:solidFill>
            <a:prstDash val="solid"/>
            <a:round/>
            <a:headEnd len="med" w="med" type="none"/>
            <a:tailEnd len="med" w="med" type="none"/>
          </a:ln>
        </p:spPr>
      </p:cxnSp>
      <p:sp>
        <p:nvSpPr>
          <p:cNvPr id="113" name="Google Shape;113;p8"/>
          <p:cNvSpPr txBox="1"/>
          <p:nvPr/>
        </p:nvSpPr>
        <p:spPr>
          <a:xfrm>
            <a:off x="11150" y="137425"/>
            <a:ext cx="1225800" cy="1143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1200">
                <a:solidFill>
                  <a:srgbClr val="252525"/>
                </a:solidFill>
                <a:latin typeface="Andika"/>
                <a:ea typeface="Andika"/>
                <a:cs typeface="Andika"/>
                <a:sym typeface="Andika"/>
              </a:rPr>
              <a:t>2020-01-26</a:t>
            </a:r>
            <a:endParaRPr b="1" sz="1200">
              <a:solidFill>
                <a:srgbClr val="252525"/>
              </a:solidFill>
              <a:latin typeface="Andika"/>
              <a:ea typeface="Andika"/>
              <a:cs typeface="Andika"/>
              <a:sym typeface="Andika"/>
            </a:endParaRPr>
          </a:p>
        </p:txBody>
      </p:sp>
      <p:sp>
        <p:nvSpPr>
          <p:cNvPr id="114" name="Google Shape;114;p8"/>
          <p:cNvSpPr txBox="1"/>
          <p:nvPr/>
        </p:nvSpPr>
        <p:spPr>
          <a:xfrm>
            <a:off x="5855400" y="181575"/>
            <a:ext cx="1225800" cy="1143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1200">
                <a:solidFill>
                  <a:srgbClr val="252525"/>
                </a:solidFill>
                <a:latin typeface="Andika"/>
                <a:ea typeface="Andika"/>
                <a:cs typeface="Andika"/>
                <a:sym typeface="Andika"/>
              </a:rPr>
              <a:t>THIRD EDITION</a:t>
            </a:r>
            <a:endParaRPr b="1" sz="1200">
              <a:solidFill>
                <a:srgbClr val="252525"/>
              </a:solidFill>
              <a:latin typeface="Andika"/>
              <a:ea typeface="Andika"/>
              <a:cs typeface="Andika"/>
              <a:sym typeface="Andika"/>
            </a:endParaRPr>
          </a:p>
        </p:txBody>
      </p:sp>
      <p:pic>
        <p:nvPicPr>
          <p:cNvPr id="115" name="Google Shape;115;p8"/>
          <p:cNvPicPr preferRelativeResize="0"/>
          <p:nvPr/>
        </p:nvPicPr>
        <p:blipFill rotWithShape="1">
          <a:blip r:embed="rId3">
            <a:alphaModFix/>
          </a:blip>
          <a:srcRect b="14917" l="0" r="0" t="14917"/>
          <a:stretch/>
        </p:blipFill>
        <p:spPr>
          <a:xfrm>
            <a:off x="152400" y="1425875"/>
            <a:ext cx="6781804" cy="3172347"/>
          </a:xfrm>
          <a:prstGeom prst="rect">
            <a:avLst/>
          </a:prstGeom>
          <a:noFill/>
          <a:ln>
            <a:noFill/>
          </a:ln>
        </p:spPr>
      </p:pic>
      <p:sp>
        <p:nvSpPr>
          <p:cNvPr id="116" name="Google Shape;116;p8"/>
          <p:cNvSpPr txBox="1"/>
          <p:nvPr/>
        </p:nvSpPr>
        <p:spPr>
          <a:xfrm>
            <a:off x="152300" y="1741425"/>
            <a:ext cx="6781800" cy="1513200"/>
          </a:xfrm>
          <a:prstGeom prst="rect">
            <a:avLst/>
          </a:prstGeom>
          <a:solidFill>
            <a:srgbClr val="000000">
              <a:alpha val="25140"/>
            </a:srgbClr>
          </a:solidFill>
          <a:ln>
            <a:noFill/>
          </a:ln>
        </p:spPr>
        <p:txBody>
          <a:bodyPr anchorCtr="0" anchor="b" bIns="121900" lIns="121900" spcFirstLastPara="1" rIns="121900" wrap="square" tIns="121900">
            <a:noAutofit/>
          </a:bodyPr>
          <a:lstStyle/>
          <a:p>
            <a:pPr indent="0" lvl="0" marL="0" rtl="0" algn="l">
              <a:spcBef>
                <a:spcPts val="0"/>
              </a:spcBef>
              <a:spcAft>
                <a:spcPts val="0"/>
              </a:spcAft>
              <a:buNone/>
            </a:pPr>
            <a:r>
              <a:t/>
            </a:r>
            <a:endParaRPr b="1" sz="5000">
              <a:solidFill>
                <a:schemeClr val="lt1"/>
              </a:solidFill>
              <a:latin typeface="Vidaloka"/>
              <a:ea typeface="Vidaloka"/>
              <a:cs typeface="Vidaloka"/>
              <a:sym typeface="Vidaloka"/>
            </a:endParaRPr>
          </a:p>
        </p:txBody>
      </p:sp>
      <p:sp>
        <p:nvSpPr>
          <p:cNvPr id="117" name="Google Shape;117;p8"/>
          <p:cNvSpPr txBox="1"/>
          <p:nvPr>
            <p:ph idx="4294967295" type="body"/>
          </p:nvPr>
        </p:nvSpPr>
        <p:spPr>
          <a:xfrm>
            <a:off x="152400" y="3346600"/>
            <a:ext cx="2205900" cy="667500"/>
          </a:xfrm>
          <a:prstGeom prst="rect">
            <a:avLst/>
          </a:prstGeom>
        </p:spPr>
        <p:txBody>
          <a:bodyPr anchorCtr="0" anchor="t" bIns="121900" lIns="121900" spcFirstLastPara="1" rIns="121900" wrap="square" tIns="121900">
            <a:noAutofit/>
          </a:bodyPr>
          <a:lstStyle/>
          <a:p>
            <a:pPr indent="0" lvl="0" marL="0" rtl="0" algn="l">
              <a:lnSpc>
                <a:spcPct val="80000"/>
              </a:lnSpc>
              <a:spcBef>
                <a:spcPts val="0"/>
              </a:spcBef>
              <a:spcAft>
                <a:spcPts val="0"/>
              </a:spcAft>
              <a:buNone/>
            </a:pPr>
            <a:r>
              <a:rPr i="1" lang="en" sz="1400">
                <a:solidFill>
                  <a:schemeClr val="lt1"/>
                </a:solidFill>
                <a:latin typeface="Barlow Condensed"/>
                <a:ea typeface="Barlow Condensed"/>
                <a:cs typeface="Barlow Condensed"/>
                <a:sym typeface="Barlow Condensed"/>
              </a:rPr>
              <a:t>Did you know that elephants can sense storms?</a:t>
            </a:r>
            <a:endParaRPr i="1" sz="1400">
              <a:solidFill>
                <a:schemeClr val="lt1"/>
              </a:solidFill>
              <a:latin typeface="Barlow Condensed"/>
              <a:ea typeface="Barlow Condensed"/>
              <a:cs typeface="Barlow Condensed"/>
              <a:sym typeface="Barlow Condensed"/>
            </a:endParaRPr>
          </a:p>
          <a:p>
            <a:pPr indent="0" lvl="0" marL="0" rtl="0" algn="l">
              <a:lnSpc>
                <a:spcPct val="80000"/>
              </a:lnSpc>
              <a:spcBef>
                <a:spcPts val="0"/>
              </a:spcBef>
              <a:spcAft>
                <a:spcPts val="0"/>
              </a:spcAft>
              <a:buNone/>
            </a:pPr>
            <a:r>
              <a:t/>
            </a:r>
            <a:endParaRPr i="1" sz="1400">
              <a:solidFill>
                <a:schemeClr val="lt1"/>
              </a:solidFill>
              <a:latin typeface="Barlow Condensed"/>
              <a:ea typeface="Barlow Condensed"/>
              <a:cs typeface="Barlow Condensed"/>
              <a:sym typeface="Barlow Condensed"/>
            </a:endParaRPr>
          </a:p>
          <a:p>
            <a:pPr indent="0" lvl="0" marL="0" rtl="0" algn="l">
              <a:lnSpc>
                <a:spcPct val="80000"/>
              </a:lnSpc>
              <a:spcBef>
                <a:spcPts val="0"/>
              </a:spcBef>
              <a:spcAft>
                <a:spcPts val="0"/>
              </a:spcAft>
              <a:buNone/>
            </a:pPr>
            <a:r>
              <a:t/>
            </a:r>
            <a:endParaRPr i="1" sz="1400">
              <a:solidFill>
                <a:schemeClr val="lt1"/>
              </a:solidFill>
              <a:latin typeface="Barlow Condensed"/>
              <a:ea typeface="Barlow Condensed"/>
              <a:cs typeface="Barlow Condensed"/>
              <a:sym typeface="Barlow Condensed"/>
            </a:endParaRPr>
          </a:p>
        </p:txBody>
      </p:sp>
      <p:sp>
        <p:nvSpPr>
          <p:cNvPr id="118" name="Google Shape;118;p8"/>
          <p:cNvSpPr txBox="1"/>
          <p:nvPr/>
        </p:nvSpPr>
        <p:spPr>
          <a:xfrm>
            <a:off x="187113" y="1912325"/>
            <a:ext cx="4461000" cy="10182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lang="en" sz="5000">
                <a:solidFill>
                  <a:schemeClr val="lt1"/>
                </a:solidFill>
                <a:latin typeface="Vidaloka"/>
                <a:ea typeface="Vidaloka"/>
                <a:cs typeface="Vidaloka"/>
                <a:sym typeface="Vidaloka"/>
              </a:rPr>
              <a:t>This is a headline.</a:t>
            </a:r>
            <a:endParaRPr b="1" sz="5000">
              <a:solidFill>
                <a:schemeClr val="lt1"/>
              </a:solidFill>
              <a:latin typeface="Vidaloka"/>
              <a:ea typeface="Vidaloka"/>
              <a:cs typeface="Vidaloka"/>
              <a:sym typeface="Vidaloka"/>
            </a:endParaRPr>
          </a:p>
        </p:txBody>
      </p:sp>
      <p:cxnSp>
        <p:nvCxnSpPr>
          <p:cNvPr id="119" name="Google Shape;119;p8"/>
          <p:cNvCxnSpPr/>
          <p:nvPr/>
        </p:nvCxnSpPr>
        <p:spPr>
          <a:xfrm>
            <a:off x="11150" y="4785625"/>
            <a:ext cx="7098900" cy="0"/>
          </a:xfrm>
          <a:prstGeom prst="straightConnector1">
            <a:avLst/>
          </a:prstGeom>
          <a:noFill/>
          <a:ln cap="flat" cmpd="sng" w="19050">
            <a:solidFill>
              <a:schemeClr val="dk2"/>
            </a:solidFill>
            <a:prstDash val="solid"/>
            <a:round/>
            <a:headEnd len="med" w="med" type="none"/>
            <a:tailEnd len="med" w="med" type="none"/>
          </a:ln>
        </p:spPr>
      </p:cxnSp>
      <p:pic>
        <p:nvPicPr>
          <p:cNvPr id="120" name="Google Shape;120;p8"/>
          <p:cNvPicPr preferRelativeResize="0"/>
          <p:nvPr/>
        </p:nvPicPr>
        <p:blipFill rotWithShape="1">
          <a:blip r:embed="rId4">
            <a:alphaModFix/>
          </a:blip>
          <a:srcRect b="6261" l="0" r="0" t="0"/>
          <a:stretch/>
        </p:blipFill>
        <p:spPr>
          <a:xfrm>
            <a:off x="152300" y="4973025"/>
            <a:ext cx="2827325" cy="3975301"/>
          </a:xfrm>
          <a:prstGeom prst="rect">
            <a:avLst/>
          </a:prstGeom>
          <a:noFill/>
          <a:ln>
            <a:noFill/>
          </a:ln>
        </p:spPr>
      </p:pic>
      <p:sp>
        <p:nvSpPr>
          <p:cNvPr id="121" name="Google Shape;121;p8"/>
          <p:cNvSpPr txBox="1"/>
          <p:nvPr>
            <p:ph idx="4294967295" type="body"/>
          </p:nvPr>
        </p:nvSpPr>
        <p:spPr>
          <a:xfrm>
            <a:off x="3160975" y="5464675"/>
            <a:ext cx="1871400" cy="2831400"/>
          </a:xfrm>
          <a:prstGeom prst="rect">
            <a:avLst/>
          </a:prstGeom>
        </p:spPr>
        <p:txBody>
          <a:bodyPr anchorCtr="0" anchor="t" bIns="121900" lIns="121900" spcFirstLastPara="1" rIns="121900" wrap="square" tIns="121900">
            <a:noAutofit/>
          </a:bodyPr>
          <a:lstStyle/>
          <a:p>
            <a:pPr indent="0" lvl="0" marL="0" rtl="0" algn="just">
              <a:lnSpc>
                <a:spcPct val="80000"/>
              </a:lnSpc>
              <a:spcBef>
                <a:spcPts val="0"/>
              </a:spcBef>
              <a:spcAft>
                <a:spcPts val="0"/>
              </a:spcAft>
              <a:buNone/>
            </a:pPr>
            <a:r>
              <a:rPr lang="en" sz="1400">
                <a:solidFill>
                  <a:srgbClr val="434343"/>
                </a:solidFill>
                <a:latin typeface="Barlow Condensed"/>
                <a:ea typeface="Barlow Condensed"/>
                <a:cs typeface="Barlow Condensed"/>
                <a:sym typeface="Barlow Condensed"/>
              </a:rPr>
              <a:t>Koalas don’t have much energy and, when not feasting on leaves, they spend their time dozing in the branches. Believe it or not, they can sleep for up to 18 hours a day!</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rPr lang="en" sz="1400">
                <a:latin typeface="Barlow Condensed"/>
                <a:ea typeface="Barlow Condensed"/>
                <a:cs typeface="Barlow Condensed"/>
                <a:sym typeface="Barlow Condensed"/>
              </a:rPr>
              <a:t>Pandas don’t hibernate. When winter approaches, they head lower down their mountain homes to warmer temperatures, where they continue to chomp away on bamboo!</a:t>
            </a:r>
            <a:endParaRPr sz="1400">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p:txBody>
      </p:sp>
      <p:sp>
        <p:nvSpPr>
          <p:cNvPr id="122" name="Google Shape;122;p8"/>
          <p:cNvSpPr txBox="1"/>
          <p:nvPr/>
        </p:nvSpPr>
        <p:spPr>
          <a:xfrm>
            <a:off x="3160975" y="4797175"/>
            <a:ext cx="3773100" cy="667500"/>
          </a:xfrm>
          <a:prstGeom prst="rect">
            <a:avLst/>
          </a:prstGeom>
          <a:noFill/>
          <a:ln>
            <a:noFill/>
          </a:ln>
        </p:spPr>
        <p:txBody>
          <a:bodyPr anchorCtr="0" anchor="b" bIns="121900" lIns="121900" spcFirstLastPara="1" rIns="121900" wrap="square" tIns="121900">
            <a:noAutofit/>
          </a:bodyPr>
          <a:lstStyle/>
          <a:p>
            <a:pPr indent="0" lvl="0" marL="0" rtl="0" algn="l">
              <a:spcBef>
                <a:spcPts val="0"/>
              </a:spcBef>
              <a:spcAft>
                <a:spcPts val="0"/>
              </a:spcAft>
              <a:buNone/>
            </a:pPr>
            <a:r>
              <a:rPr b="1" lang="en" sz="2500">
                <a:solidFill>
                  <a:schemeClr val="dk1"/>
                </a:solidFill>
                <a:latin typeface="Vidaloka"/>
                <a:ea typeface="Vidaloka"/>
                <a:cs typeface="Vidaloka"/>
                <a:sym typeface="Vidaloka"/>
              </a:rPr>
              <a:t>Type a title for the article</a:t>
            </a:r>
            <a:endParaRPr b="1" sz="2500">
              <a:solidFill>
                <a:schemeClr val="dk1"/>
              </a:solidFill>
              <a:latin typeface="Vidaloka"/>
              <a:ea typeface="Vidaloka"/>
              <a:cs typeface="Vidaloka"/>
              <a:sym typeface="Vidaloka"/>
            </a:endParaRPr>
          </a:p>
        </p:txBody>
      </p:sp>
      <p:sp>
        <p:nvSpPr>
          <p:cNvPr id="123" name="Google Shape;123;p8"/>
          <p:cNvSpPr txBox="1"/>
          <p:nvPr>
            <p:ph idx="4294967295" type="body"/>
          </p:nvPr>
        </p:nvSpPr>
        <p:spPr>
          <a:xfrm>
            <a:off x="5062610" y="5464675"/>
            <a:ext cx="1871400" cy="2831400"/>
          </a:xfrm>
          <a:prstGeom prst="rect">
            <a:avLst/>
          </a:prstGeom>
        </p:spPr>
        <p:txBody>
          <a:bodyPr anchorCtr="0" anchor="t" bIns="121900" lIns="121900" spcFirstLastPara="1" rIns="121900" wrap="square" tIns="121900">
            <a:noAutofit/>
          </a:bodyPr>
          <a:lstStyle/>
          <a:p>
            <a:pPr indent="0" lvl="0" marL="0" rtl="0" algn="just">
              <a:lnSpc>
                <a:spcPct val="80000"/>
              </a:lnSpc>
              <a:spcBef>
                <a:spcPts val="0"/>
              </a:spcBef>
              <a:spcAft>
                <a:spcPts val="0"/>
              </a:spcAft>
              <a:buNone/>
            </a:pPr>
            <a:r>
              <a:rPr lang="en" sz="1400">
                <a:solidFill>
                  <a:srgbClr val="434343"/>
                </a:solidFill>
                <a:latin typeface="Barlow Condensed"/>
                <a:ea typeface="Barlow Condensed"/>
                <a:cs typeface="Barlow Condensed"/>
                <a:sym typeface="Barlow Condensed"/>
              </a:rPr>
              <a:t>Koalas don’t have much energy and, when not feasting on leaves, they spend their time dozing in the branches. Believe it or not, they can sleep for up to 18 hours a day!</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rPr lang="en" sz="1400">
                <a:latin typeface="Barlow Condensed"/>
                <a:ea typeface="Barlow Condensed"/>
                <a:cs typeface="Barlow Condensed"/>
                <a:sym typeface="Barlow Condensed"/>
              </a:rPr>
              <a:t>Pandas don’t hibernate. When winter approaches, they head lower down their mountain homes to warmer temperatures, where they continue to chomp away on bamboo!</a:t>
            </a:r>
            <a:endParaRPr sz="1400">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rgbClr val="434343"/>
              </a:solidFill>
              <a:latin typeface="Barlow Condensed"/>
              <a:ea typeface="Barlow Condensed"/>
              <a:cs typeface="Barlow Condensed"/>
              <a:sym typeface="Barlow Condensed"/>
            </a:endParaRPr>
          </a:p>
        </p:txBody>
      </p:sp>
      <p:sp>
        <p:nvSpPr>
          <p:cNvPr id="124" name="Google Shape;124;p8"/>
          <p:cNvSpPr txBox="1"/>
          <p:nvPr/>
        </p:nvSpPr>
        <p:spPr>
          <a:xfrm>
            <a:off x="3160975" y="8548925"/>
            <a:ext cx="3764700" cy="348600"/>
          </a:xfrm>
          <a:prstGeom prst="rect">
            <a:avLst/>
          </a:prstGeom>
          <a:noFill/>
          <a:ln>
            <a:noFill/>
          </a:ln>
        </p:spPr>
        <p:txBody>
          <a:bodyPr anchorCtr="0" anchor="ctr" bIns="121900" lIns="121900" spcFirstLastPara="1" rIns="121900" wrap="square" tIns="121900">
            <a:noAutofit/>
          </a:bodyPr>
          <a:lstStyle/>
          <a:p>
            <a:pPr indent="0" lvl="0" marL="0" rtl="0" algn="l">
              <a:spcBef>
                <a:spcPts val="0"/>
              </a:spcBef>
              <a:spcAft>
                <a:spcPts val="0"/>
              </a:spcAft>
              <a:buNone/>
            </a:pPr>
            <a:r>
              <a:rPr b="1" i="1" lang="en" sz="1600">
                <a:solidFill>
                  <a:srgbClr val="434343"/>
                </a:solidFill>
                <a:latin typeface="Vidaloka"/>
                <a:ea typeface="Vidaloka"/>
                <a:cs typeface="Vidaloka"/>
                <a:sym typeface="Vidaloka"/>
              </a:rPr>
              <a:t>Here you can add  a highlight. Add your text here.</a:t>
            </a:r>
            <a:endParaRPr b="1" i="1" sz="1900">
              <a:solidFill>
                <a:srgbClr val="434343"/>
              </a:solidFill>
              <a:latin typeface="Vidaloka"/>
              <a:ea typeface="Vidaloka"/>
              <a:cs typeface="Vidaloka"/>
              <a:sym typeface="Vidalok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128" name="Shape 128"/>
        <p:cNvGrpSpPr/>
        <p:nvPr/>
      </p:nvGrpSpPr>
      <p:grpSpPr>
        <a:xfrm>
          <a:off x="0" y="0"/>
          <a:ext cx="0" cy="0"/>
          <a:chOff x="0" y="0"/>
          <a:chExt cx="0" cy="0"/>
        </a:xfrm>
      </p:grpSpPr>
      <p:pic>
        <p:nvPicPr>
          <p:cNvPr id="129" name="Google Shape;129;p9"/>
          <p:cNvPicPr preferRelativeResize="0"/>
          <p:nvPr/>
        </p:nvPicPr>
        <p:blipFill rotWithShape="1">
          <a:blip r:embed="rId3">
            <a:alphaModFix/>
          </a:blip>
          <a:srcRect b="0" l="9822" r="16713" t="0"/>
          <a:stretch/>
        </p:blipFill>
        <p:spPr>
          <a:xfrm>
            <a:off x="2785100" y="2744550"/>
            <a:ext cx="4129526" cy="3800099"/>
          </a:xfrm>
          <a:prstGeom prst="rect">
            <a:avLst/>
          </a:prstGeom>
          <a:noFill/>
          <a:ln>
            <a:noFill/>
          </a:ln>
        </p:spPr>
      </p:pic>
      <p:sp>
        <p:nvSpPr>
          <p:cNvPr id="130" name="Google Shape;130;p9"/>
          <p:cNvSpPr/>
          <p:nvPr/>
        </p:nvSpPr>
        <p:spPr>
          <a:xfrm>
            <a:off x="198050" y="139200"/>
            <a:ext cx="6716700" cy="467700"/>
          </a:xfrm>
          <a:prstGeom prst="rect">
            <a:avLst/>
          </a:prstGeom>
          <a:solidFill>
            <a:srgbClr val="098D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9"/>
          <p:cNvSpPr txBox="1"/>
          <p:nvPr/>
        </p:nvSpPr>
        <p:spPr>
          <a:xfrm>
            <a:off x="197925" y="888150"/>
            <a:ext cx="6716700" cy="10182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b="1" lang="en" sz="6800">
                <a:solidFill>
                  <a:srgbClr val="098D92"/>
                </a:solidFill>
                <a:latin typeface="Denk One"/>
                <a:ea typeface="Denk One"/>
                <a:cs typeface="Denk One"/>
                <a:sym typeface="Denk One"/>
              </a:rPr>
              <a:t>·</a:t>
            </a:r>
            <a:r>
              <a:rPr b="1" lang="en" sz="6800">
                <a:solidFill>
                  <a:schemeClr val="dk1"/>
                </a:solidFill>
                <a:latin typeface="Denk One"/>
                <a:ea typeface="Denk One"/>
                <a:cs typeface="Denk One"/>
                <a:sym typeface="Denk One"/>
              </a:rPr>
              <a:t>THE DAILY</a:t>
            </a:r>
            <a:r>
              <a:rPr b="1" lang="en" sz="6800">
                <a:solidFill>
                  <a:srgbClr val="434343"/>
                </a:solidFill>
                <a:latin typeface="Denk One"/>
                <a:ea typeface="Denk One"/>
                <a:cs typeface="Denk One"/>
                <a:sym typeface="Denk One"/>
              </a:rPr>
              <a:t> </a:t>
            </a:r>
            <a:r>
              <a:rPr b="1" lang="en" sz="6800">
                <a:solidFill>
                  <a:srgbClr val="098D92"/>
                </a:solidFill>
                <a:latin typeface="Denk One"/>
                <a:ea typeface="Denk One"/>
                <a:cs typeface="Denk One"/>
                <a:sym typeface="Denk One"/>
              </a:rPr>
              <a:t>NEWS</a:t>
            </a:r>
            <a:r>
              <a:rPr b="1" lang="en" sz="6800">
                <a:solidFill>
                  <a:schemeClr val="dk1"/>
                </a:solidFill>
                <a:latin typeface="Denk One"/>
                <a:ea typeface="Denk One"/>
                <a:cs typeface="Denk One"/>
                <a:sym typeface="Denk One"/>
              </a:rPr>
              <a:t>·</a:t>
            </a:r>
            <a:endParaRPr b="1" sz="6800">
              <a:solidFill>
                <a:schemeClr val="dk1"/>
              </a:solidFill>
              <a:latin typeface="Denk One"/>
              <a:ea typeface="Denk One"/>
              <a:cs typeface="Denk One"/>
              <a:sym typeface="Denk One"/>
            </a:endParaRPr>
          </a:p>
        </p:txBody>
      </p:sp>
      <p:sp>
        <p:nvSpPr>
          <p:cNvPr id="132" name="Google Shape;132;p9"/>
          <p:cNvSpPr/>
          <p:nvPr/>
        </p:nvSpPr>
        <p:spPr>
          <a:xfrm>
            <a:off x="198049" y="2744550"/>
            <a:ext cx="3740100" cy="3800100"/>
          </a:xfrm>
          <a:prstGeom prst="rect">
            <a:avLst/>
          </a:prstGeom>
          <a:solidFill>
            <a:srgbClr val="098D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9"/>
          <p:cNvSpPr txBox="1"/>
          <p:nvPr>
            <p:ph idx="4294967295" type="body"/>
          </p:nvPr>
        </p:nvSpPr>
        <p:spPr>
          <a:xfrm>
            <a:off x="252200" y="3432950"/>
            <a:ext cx="3495000" cy="1674000"/>
          </a:xfrm>
          <a:prstGeom prst="rect">
            <a:avLst/>
          </a:prstGeom>
        </p:spPr>
        <p:txBody>
          <a:bodyPr anchorCtr="0" anchor="t" bIns="121900" lIns="121900" spcFirstLastPara="1" rIns="121900" wrap="square" tIns="121900">
            <a:noAutofit/>
          </a:bodyPr>
          <a:lstStyle/>
          <a:p>
            <a:pPr indent="0" lvl="0" marL="0" marR="0" rtl="0" algn="just">
              <a:lnSpc>
                <a:spcPct val="80000"/>
              </a:lnSpc>
              <a:spcBef>
                <a:spcPts val="0"/>
              </a:spcBef>
              <a:spcAft>
                <a:spcPts val="0"/>
              </a:spcAft>
              <a:buNone/>
            </a:pPr>
            <a:r>
              <a:rPr lang="en" sz="1700">
                <a:solidFill>
                  <a:schemeClr val="lt1"/>
                </a:solidFill>
                <a:latin typeface="Barlow Condensed"/>
                <a:ea typeface="Barlow Condensed"/>
                <a:cs typeface="Barlow Condensed"/>
                <a:sym typeface="Barlow Condensed"/>
              </a:rPr>
              <a:t>Did you know that dogs can smell your feelings?</a:t>
            </a:r>
            <a:endParaRPr sz="1700">
              <a:solidFill>
                <a:schemeClr val="lt1"/>
              </a:solidFill>
              <a:latin typeface="Barlow Condensed"/>
              <a:ea typeface="Barlow Condensed"/>
              <a:cs typeface="Barlow Condensed"/>
              <a:sym typeface="Barlow Condensed"/>
            </a:endParaRPr>
          </a:p>
          <a:p>
            <a:pPr indent="0" lvl="0" marL="0" marR="0" rtl="0" algn="just">
              <a:lnSpc>
                <a:spcPct val="80000"/>
              </a:lnSpc>
              <a:spcBef>
                <a:spcPts val="0"/>
              </a:spcBef>
              <a:spcAft>
                <a:spcPts val="0"/>
              </a:spcAft>
              <a:buNone/>
            </a:pPr>
            <a:r>
              <a:rPr lang="en" sz="1700">
                <a:solidFill>
                  <a:schemeClr val="lt1"/>
                </a:solidFill>
                <a:latin typeface="Barlow Condensed"/>
                <a:ea typeface="Barlow Condensed"/>
                <a:cs typeface="Barlow Condensed"/>
                <a:sym typeface="Barlow Condensed"/>
              </a:rPr>
              <a:t>Dogs can pick up on subtle changes in your scent, which can help him figure out how you are feeling, such as by smelling your perspiration when you become nervous or fearful.</a:t>
            </a:r>
            <a:endParaRPr sz="1700">
              <a:solidFill>
                <a:schemeClr val="lt1"/>
              </a:solidFill>
              <a:latin typeface="Barlow Condensed"/>
              <a:ea typeface="Barlow Condensed"/>
              <a:cs typeface="Barlow Condensed"/>
              <a:sym typeface="Barlow Condensed"/>
            </a:endParaRPr>
          </a:p>
          <a:p>
            <a:pPr indent="0" lvl="0" marL="0" marR="0" rtl="0" algn="just">
              <a:lnSpc>
                <a:spcPct val="80000"/>
              </a:lnSpc>
              <a:spcBef>
                <a:spcPts val="0"/>
              </a:spcBef>
              <a:spcAft>
                <a:spcPts val="0"/>
              </a:spcAft>
              <a:buNone/>
            </a:pPr>
            <a:r>
              <a:t/>
            </a:r>
            <a:endParaRPr sz="1700">
              <a:solidFill>
                <a:schemeClr val="lt1"/>
              </a:solidFill>
              <a:latin typeface="Barlow Condensed"/>
              <a:ea typeface="Barlow Condensed"/>
              <a:cs typeface="Barlow Condensed"/>
              <a:sym typeface="Barlow Condensed"/>
            </a:endParaRPr>
          </a:p>
        </p:txBody>
      </p:sp>
      <p:sp>
        <p:nvSpPr>
          <p:cNvPr id="134" name="Google Shape;134;p9"/>
          <p:cNvSpPr/>
          <p:nvPr/>
        </p:nvSpPr>
        <p:spPr>
          <a:xfrm>
            <a:off x="511400" y="5251213"/>
            <a:ext cx="3113400" cy="3364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
          <p:cNvSpPr txBox="1"/>
          <p:nvPr>
            <p:ph idx="4294967295" type="body"/>
          </p:nvPr>
        </p:nvSpPr>
        <p:spPr>
          <a:xfrm>
            <a:off x="633650" y="5753588"/>
            <a:ext cx="2868900" cy="2863500"/>
          </a:xfrm>
          <a:prstGeom prst="rect">
            <a:avLst/>
          </a:prstGeom>
        </p:spPr>
        <p:txBody>
          <a:bodyPr anchorCtr="0" anchor="t" bIns="121900" lIns="121900" spcFirstLastPara="1" rIns="121900" wrap="square" tIns="121900">
            <a:noAutofit/>
          </a:bodyPr>
          <a:lstStyle/>
          <a:p>
            <a:pPr indent="0" lvl="0" marL="0" marR="0" rtl="0" algn="just">
              <a:lnSpc>
                <a:spcPct val="80000"/>
              </a:lnSpc>
              <a:spcBef>
                <a:spcPts val="0"/>
              </a:spcBef>
              <a:spcAft>
                <a:spcPts val="0"/>
              </a:spcAft>
              <a:buNone/>
            </a:pPr>
            <a:r>
              <a:rPr lang="en" sz="1700">
                <a:solidFill>
                  <a:schemeClr val="lt1"/>
                </a:solidFill>
                <a:latin typeface="Barlow Condensed"/>
                <a:ea typeface="Barlow Condensed"/>
                <a:cs typeface="Barlow Condensed"/>
                <a:sym typeface="Barlow Condensed"/>
              </a:rPr>
              <a:t>Did you know that elephants can sense storms?</a:t>
            </a:r>
            <a:endParaRPr sz="1700">
              <a:solidFill>
                <a:schemeClr val="lt1"/>
              </a:solidFill>
              <a:latin typeface="Barlow Condensed"/>
              <a:ea typeface="Barlow Condensed"/>
              <a:cs typeface="Barlow Condensed"/>
              <a:sym typeface="Barlow Condensed"/>
            </a:endParaRPr>
          </a:p>
          <a:p>
            <a:pPr indent="0" lvl="0" marL="0" marR="0" rtl="0" algn="just">
              <a:lnSpc>
                <a:spcPct val="80000"/>
              </a:lnSpc>
              <a:spcBef>
                <a:spcPts val="0"/>
              </a:spcBef>
              <a:spcAft>
                <a:spcPts val="0"/>
              </a:spcAft>
              <a:buNone/>
            </a:pPr>
            <a:r>
              <a:rPr lang="en" sz="1700">
                <a:solidFill>
                  <a:schemeClr val="lt1"/>
                </a:solidFill>
                <a:latin typeface="Barlow Condensed"/>
                <a:ea typeface="Barlow Condensed"/>
                <a:cs typeface="Barlow Condensed"/>
                <a:sym typeface="Barlow Condensed"/>
              </a:rPr>
              <a:t>Elephants may be able to detect a thunderstorm from hundreds of miles away, and will head towards it, looking for water. </a:t>
            </a:r>
            <a:endParaRPr sz="1700">
              <a:solidFill>
                <a:schemeClr val="lt1"/>
              </a:solidFill>
              <a:latin typeface="Barlow Condensed"/>
              <a:ea typeface="Barlow Condensed"/>
              <a:cs typeface="Barlow Condensed"/>
              <a:sym typeface="Barlow Condensed"/>
            </a:endParaRPr>
          </a:p>
          <a:p>
            <a:pPr indent="0" lvl="0" marL="0" marR="0" rtl="0" algn="just">
              <a:lnSpc>
                <a:spcPct val="80000"/>
              </a:lnSpc>
              <a:spcBef>
                <a:spcPts val="0"/>
              </a:spcBef>
              <a:spcAft>
                <a:spcPts val="0"/>
              </a:spcAft>
              <a:buNone/>
            </a:pPr>
            <a:r>
              <a:t/>
            </a:r>
            <a:endParaRPr sz="1700">
              <a:solidFill>
                <a:schemeClr val="lt1"/>
              </a:solidFill>
              <a:latin typeface="Barlow Condensed"/>
              <a:ea typeface="Barlow Condensed"/>
              <a:cs typeface="Barlow Condensed"/>
              <a:sym typeface="Barlow Condensed"/>
            </a:endParaRPr>
          </a:p>
          <a:p>
            <a:pPr indent="0" lvl="0" marL="0" marR="0" rtl="0" algn="just">
              <a:lnSpc>
                <a:spcPct val="80000"/>
              </a:lnSpc>
              <a:spcBef>
                <a:spcPts val="0"/>
              </a:spcBef>
              <a:spcAft>
                <a:spcPts val="0"/>
              </a:spcAft>
              <a:buNone/>
            </a:pPr>
            <a:r>
              <a:rPr lang="en" sz="1700">
                <a:solidFill>
                  <a:schemeClr val="lt1"/>
                </a:solidFill>
                <a:latin typeface="Barlow Condensed"/>
                <a:ea typeface="Barlow Condensed"/>
                <a:cs typeface="Barlow Condensed"/>
                <a:sym typeface="Barlow Condensed"/>
              </a:rPr>
              <a:t>Koalas don’t have much energy and, when not feasting on leaves, they spend their time dozing in the branches. Believe it or not, they can sleep for up to 18 hours a day!</a:t>
            </a:r>
            <a:endParaRPr sz="1700">
              <a:solidFill>
                <a:schemeClr val="lt1"/>
              </a:solidFill>
              <a:latin typeface="Barlow Condensed"/>
              <a:ea typeface="Barlow Condensed"/>
              <a:cs typeface="Barlow Condensed"/>
              <a:sym typeface="Barlow Condensed"/>
            </a:endParaRPr>
          </a:p>
          <a:p>
            <a:pPr indent="0" lvl="0" marL="0" marR="0" rtl="0" algn="just">
              <a:lnSpc>
                <a:spcPct val="80000"/>
              </a:lnSpc>
              <a:spcBef>
                <a:spcPts val="0"/>
              </a:spcBef>
              <a:spcAft>
                <a:spcPts val="0"/>
              </a:spcAft>
              <a:buNone/>
            </a:pPr>
            <a:r>
              <a:t/>
            </a:r>
            <a:endParaRPr sz="1700">
              <a:solidFill>
                <a:schemeClr val="lt1"/>
              </a:solidFill>
              <a:latin typeface="Barlow Condensed"/>
              <a:ea typeface="Barlow Condensed"/>
              <a:cs typeface="Barlow Condensed"/>
              <a:sym typeface="Barlow Condensed"/>
            </a:endParaRPr>
          </a:p>
          <a:p>
            <a:pPr indent="0" lvl="0" marL="0" marR="0" rtl="0" algn="just">
              <a:lnSpc>
                <a:spcPct val="80000"/>
              </a:lnSpc>
              <a:spcBef>
                <a:spcPts val="0"/>
              </a:spcBef>
              <a:spcAft>
                <a:spcPts val="0"/>
              </a:spcAft>
              <a:buNone/>
            </a:pPr>
            <a:r>
              <a:t/>
            </a:r>
            <a:endParaRPr sz="1700">
              <a:solidFill>
                <a:schemeClr val="lt1"/>
              </a:solidFill>
              <a:latin typeface="Barlow Condensed"/>
              <a:ea typeface="Barlow Condensed"/>
              <a:cs typeface="Barlow Condensed"/>
              <a:sym typeface="Barlow Condensed"/>
            </a:endParaRPr>
          </a:p>
          <a:p>
            <a:pPr indent="0" lvl="0" marL="0" marR="0" rtl="0" algn="just">
              <a:lnSpc>
                <a:spcPct val="80000"/>
              </a:lnSpc>
              <a:spcBef>
                <a:spcPts val="0"/>
              </a:spcBef>
              <a:spcAft>
                <a:spcPts val="0"/>
              </a:spcAft>
              <a:buNone/>
            </a:pPr>
            <a:r>
              <a:t/>
            </a:r>
            <a:endParaRPr sz="1700">
              <a:solidFill>
                <a:schemeClr val="lt1"/>
              </a:solidFill>
              <a:latin typeface="Barlow Condensed"/>
              <a:ea typeface="Barlow Condensed"/>
              <a:cs typeface="Barlow Condensed"/>
              <a:sym typeface="Barlow Condensed"/>
            </a:endParaRPr>
          </a:p>
        </p:txBody>
      </p:sp>
      <p:sp>
        <p:nvSpPr>
          <p:cNvPr id="136" name="Google Shape;136;p9"/>
          <p:cNvSpPr txBox="1"/>
          <p:nvPr/>
        </p:nvSpPr>
        <p:spPr>
          <a:xfrm>
            <a:off x="633650" y="5309913"/>
            <a:ext cx="2868900" cy="520500"/>
          </a:xfrm>
          <a:prstGeom prst="rect">
            <a:avLst/>
          </a:prstGeom>
          <a:noFill/>
          <a:ln>
            <a:noFill/>
          </a:ln>
        </p:spPr>
        <p:txBody>
          <a:bodyPr anchorCtr="0" anchor="ctr" bIns="121900" lIns="121900" spcFirstLastPara="1" rIns="121900" wrap="square" tIns="121900">
            <a:normAutofit/>
          </a:bodyPr>
          <a:lstStyle/>
          <a:p>
            <a:pPr indent="0" lvl="0" marL="0" marR="0" rtl="0" algn="just">
              <a:lnSpc>
                <a:spcPct val="80000"/>
              </a:lnSpc>
              <a:spcBef>
                <a:spcPts val="0"/>
              </a:spcBef>
              <a:spcAft>
                <a:spcPts val="0"/>
              </a:spcAft>
              <a:buNone/>
            </a:pPr>
            <a:r>
              <a:rPr b="1" lang="en" sz="1700">
                <a:solidFill>
                  <a:schemeClr val="lt1"/>
                </a:solidFill>
                <a:latin typeface="Barlow Condensed"/>
                <a:ea typeface="Barlow Condensed"/>
                <a:cs typeface="Barlow Condensed"/>
                <a:sym typeface="Barlow Condensed"/>
              </a:rPr>
              <a:t>THIS IS A TITLE</a:t>
            </a:r>
            <a:endParaRPr b="1" sz="1700">
              <a:solidFill>
                <a:schemeClr val="lt1"/>
              </a:solidFill>
              <a:latin typeface="Barlow Condensed"/>
              <a:ea typeface="Barlow Condensed"/>
              <a:cs typeface="Barlow Condensed"/>
              <a:sym typeface="Barlow Condensed"/>
            </a:endParaRPr>
          </a:p>
        </p:txBody>
      </p:sp>
      <p:sp>
        <p:nvSpPr>
          <p:cNvPr id="137" name="Google Shape;137;p9"/>
          <p:cNvSpPr/>
          <p:nvPr/>
        </p:nvSpPr>
        <p:spPr>
          <a:xfrm>
            <a:off x="221029" y="8761350"/>
            <a:ext cx="6716700" cy="251100"/>
          </a:xfrm>
          <a:prstGeom prst="rect">
            <a:avLst/>
          </a:prstGeom>
          <a:solidFill>
            <a:srgbClr val="098D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9"/>
          <p:cNvSpPr txBox="1"/>
          <p:nvPr>
            <p:ph idx="4294967295" type="body"/>
          </p:nvPr>
        </p:nvSpPr>
        <p:spPr>
          <a:xfrm>
            <a:off x="3748125" y="6659475"/>
            <a:ext cx="1544100" cy="2016900"/>
          </a:xfrm>
          <a:prstGeom prst="rect">
            <a:avLst/>
          </a:prstGeom>
        </p:spPr>
        <p:txBody>
          <a:bodyPr anchorCtr="0" anchor="t" bIns="121900" lIns="121900" spcFirstLastPara="1" rIns="121900" wrap="square" tIns="121900">
            <a:noAutofit/>
          </a:bodyPr>
          <a:lstStyle/>
          <a:p>
            <a:pPr indent="0" lvl="0" marL="0" marR="0" rtl="0" algn="just">
              <a:lnSpc>
                <a:spcPct val="80000"/>
              </a:lnSpc>
              <a:spcBef>
                <a:spcPts val="0"/>
              </a:spcBef>
              <a:spcAft>
                <a:spcPts val="0"/>
              </a:spcAft>
              <a:buNone/>
            </a:pPr>
            <a:r>
              <a:rPr lang="en" sz="1400">
                <a:solidFill>
                  <a:schemeClr val="dk1"/>
                </a:solidFill>
                <a:latin typeface="Barlow Condensed"/>
                <a:ea typeface="Barlow Condensed"/>
                <a:cs typeface="Barlow Condensed"/>
                <a:sym typeface="Barlow Condensed"/>
              </a:rPr>
              <a:t>Koalas don’t have much energy and, when not feasting on leaves, they spend their time dozing in the branches. Believe it or not, they can sleep for up to 18 hours a day!</a:t>
            </a:r>
            <a:endParaRPr sz="1400">
              <a:solidFill>
                <a:schemeClr val="dk1"/>
              </a:solidFill>
              <a:latin typeface="Barlow Condensed"/>
              <a:ea typeface="Barlow Condensed"/>
              <a:cs typeface="Barlow Condensed"/>
              <a:sym typeface="Barlow Condensed"/>
            </a:endParaRPr>
          </a:p>
          <a:p>
            <a:pPr indent="0" lvl="0" marL="0" marR="0" rtl="0" algn="just">
              <a:lnSpc>
                <a:spcPct val="80000"/>
              </a:lnSpc>
              <a:spcBef>
                <a:spcPts val="0"/>
              </a:spcBef>
              <a:spcAft>
                <a:spcPts val="0"/>
              </a:spcAft>
              <a:buNone/>
            </a:pPr>
            <a:r>
              <a:t/>
            </a:r>
            <a:endParaRPr sz="1400">
              <a:solidFill>
                <a:schemeClr val="dk1"/>
              </a:solidFill>
              <a:latin typeface="Barlow Condensed"/>
              <a:ea typeface="Barlow Condensed"/>
              <a:cs typeface="Barlow Condensed"/>
              <a:sym typeface="Barlow Condensed"/>
            </a:endParaRPr>
          </a:p>
        </p:txBody>
      </p:sp>
      <p:sp>
        <p:nvSpPr>
          <p:cNvPr id="139" name="Google Shape;139;p9"/>
          <p:cNvSpPr txBox="1"/>
          <p:nvPr>
            <p:ph idx="4294967295" type="body"/>
          </p:nvPr>
        </p:nvSpPr>
        <p:spPr>
          <a:xfrm>
            <a:off x="5317295" y="6659675"/>
            <a:ext cx="1544100" cy="2016900"/>
          </a:xfrm>
          <a:prstGeom prst="rect">
            <a:avLst/>
          </a:prstGeom>
        </p:spPr>
        <p:txBody>
          <a:bodyPr anchorCtr="0" anchor="t" bIns="121900" lIns="121900" spcFirstLastPara="1" rIns="121900" wrap="square" tIns="121900">
            <a:noAutofit/>
          </a:bodyPr>
          <a:lstStyle/>
          <a:p>
            <a:pPr indent="0" lvl="0" marL="0" rtl="0" algn="just">
              <a:lnSpc>
                <a:spcPct val="80000"/>
              </a:lnSpc>
              <a:spcBef>
                <a:spcPts val="0"/>
              </a:spcBef>
              <a:spcAft>
                <a:spcPts val="0"/>
              </a:spcAft>
              <a:buNone/>
            </a:pPr>
            <a:r>
              <a:rPr lang="en" sz="1400">
                <a:solidFill>
                  <a:schemeClr val="dk1"/>
                </a:solidFill>
                <a:latin typeface="Barlow Condensed"/>
                <a:ea typeface="Barlow Condensed"/>
                <a:cs typeface="Barlow Condensed"/>
                <a:sym typeface="Barlow Condensed"/>
              </a:rPr>
              <a:t>Pandas don’t hibernate. When winter approaches, they head lower down their mountain homes to warmer temperatures, where they continue to chomp away on bamboo!</a:t>
            </a:r>
            <a:endParaRPr sz="1400">
              <a:solidFill>
                <a:schemeClr val="dk1"/>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chemeClr val="dk1"/>
              </a:solidFill>
              <a:latin typeface="Barlow Condensed"/>
              <a:ea typeface="Barlow Condensed"/>
              <a:cs typeface="Barlow Condensed"/>
              <a:sym typeface="Barlow Condensed"/>
            </a:endParaRPr>
          </a:p>
          <a:p>
            <a:pPr indent="0" lvl="0" marL="0" rtl="0" algn="just">
              <a:lnSpc>
                <a:spcPct val="80000"/>
              </a:lnSpc>
              <a:spcBef>
                <a:spcPts val="0"/>
              </a:spcBef>
              <a:spcAft>
                <a:spcPts val="0"/>
              </a:spcAft>
              <a:buNone/>
            </a:pPr>
            <a:r>
              <a:t/>
            </a:r>
            <a:endParaRPr sz="1400">
              <a:solidFill>
                <a:schemeClr val="dk1"/>
              </a:solidFill>
              <a:latin typeface="Barlow Condensed"/>
              <a:ea typeface="Barlow Condensed"/>
              <a:cs typeface="Barlow Condensed"/>
              <a:sym typeface="Barlow Condensed"/>
            </a:endParaRPr>
          </a:p>
        </p:txBody>
      </p:sp>
      <p:cxnSp>
        <p:nvCxnSpPr>
          <p:cNvPr id="140" name="Google Shape;140;p9"/>
          <p:cNvCxnSpPr/>
          <p:nvPr/>
        </p:nvCxnSpPr>
        <p:spPr>
          <a:xfrm>
            <a:off x="218025" y="791700"/>
            <a:ext cx="6676500" cy="0"/>
          </a:xfrm>
          <a:prstGeom prst="straightConnector1">
            <a:avLst/>
          </a:prstGeom>
          <a:noFill/>
          <a:ln cap="rnd" cmpd="sng" w="38100">
            <a:solidFill>
              <a:srgbClr val="098D92"/>
            </a:solidFill>
            <a:prstDash val="solid"/>
            <a:round/>
            <a:headEnd len="med" w="med" type="none"/>
            <a:tailEnd len="med" w="med" type="none"/>
          </a:ln>
        </p:spPr>
      </p:cxnSp>
      <p:cxnSp>
        <p:nvCxnSpPr>
          <p:cNvPr id="141" name="Google Shape;141;p9"/>
          <p:cNvCxnSpPr/>
          <p:nvPr/>
        </p:nvCxnSpPr>
        <p:spPr>
          <a:xfrm>
            <a:off x="218025" y="1933700"/>
            <a:ext cx="6676500" cy="0"/>
          </a:xfrm>
          <a:prstGeom prst="straightConnector1">
            <a:avLst/>
          </a:prstGeom>
          <a:noFill/>
          <a:ln cap="rnd" cmpd="sng" w="38100">
            <a:solidFill>
              <a:srgbClr val="098D92"/>
            </a:solidFill>
            <a:prstDash val="solid"/>
            <a:round/>
            <a:headEnd len="med" w="med" type="none"/>
            <a:tailEnd len="med" w="med" type="none"/>
          </a:ln>
        </p:spPr>
      </p:cxnSp>
      <p:sp>
        <p:nvSpPr>
          <p:cNvPr id="142" name="Google Shape;142;p9"/>
          <p:cNvSpPr txBox="1"/>
          <p:nvPr/>
        </p:nvSpPr>
        <p:spPr>
          <a:xfrm>
            <a:off x="187125" y="2182488"/>
            <a:ext cx="6676500" cy="370800"/>
          </a:xfrm>
          <a:prstGeom prst="rect">
            <a:avLst/>
          </a:prstGeom>
          <a:no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None/>
            </a:pPr>
            <a:r>
              <a:rPr lang="en" sz="4100">
                <a:solidFill>
                  <a:schemeClr val="dk1"/>
                </a:solidFill>
                <a:latin typeface="Anton"/>
                <a:ea typeface="Anton"/>
                <a:cs typeface="Anton"/>
                <a:sym typeface="Anton"/>
              </a:rPr>
              <a:t>THIS IS A HEADLINE.</a:t>
            </a:r>
            <a:endParaRPr sz="4100">
              <a:solidFill>
                <a:schemeClr val="dk1"/>
              </a:solidFill>
              <a:latin typeface="Anton"/>
              <a:ea typeface="Anton"/>
              <a:cs typeface="Anton"/>
              <a:sym typeface="Anton"/>
            </a:endParaRPr>
          </a:p>
        </p:txBody>
      </p:sp>
      <p:sp>
        <p:nvSpPr>
          <p:cNvPr id="143" name="Google Shape;143;p9"/>
          <p:cNvSpPr txBox="1"/>
          <p:nvPr/>
        </p:nvSpPr>
        <p:spPr>
          <a:xfrm>
            <a:off x="364375" y="2970150"/>
            <a:ext cx="3290700" cy="520500"/>
          </a:xfrm>
          <a:prstGeom prst="rect">
            <a:avLst/>
          </a:prstGeom>
          <a:noFill/>
          <a:ln>
            <a:noFill/>
          </a:ln>
        </p:spPr>
        <p:txBody>
          <a:bodyPr anchorCtr="0" anchor="ctr" bIns="121900" lIns="121900" spcFirstLastPara="1" rIns="121900" wrap="square" tIns="121900">
            <a:noAutofit/>
          </a:bodyPr>
          <a:lstStyle/>
          <a:p>
            <a:pPr indent="0" lvl="0" marL="0" marR="0" rtl="0" algn="ctr">
              <a:lnSpc>
                <a:spcPct val="80000"/>
              </a:lnSpc>
              <a:spcBef>
                <a:spcPts val="0"/>
              </a:spcBef>
              <a:spcAft>
                <a:spcPts val="0"/>
              </a:spcAft>
              <a:buNone/>
            </a:pPr>
            <a:r>
              <a:rPr b="1" lang="en" sz="4000">
                <a:solidFill>
                  <a:schemeClr val="lt1"/>
                </a:solidFill>
                <a:latin typeface="Barlow Condensed"/>
                <a:ea typeface="Barlow Condensed"/>
                <a:cs typeface="Barlow Condensed"/>
                <a:sym typeface="Barlow Condensed"/>
              </a:rPr>
              <a:t>THIS IS A TITLE</a:t>
            </a:r>
            <a:endParaRPr b="1" sz="4000">
              <a:solidFill>
                <a:schemeClr val="lt1"/>
              </a:solidFill>
              <a:latin typeface="Barlow Condensed"/>
              <a:ea typeface="Barlow Condensed"/>
              <a:cs typeface="Barlow Condensed"/>
              <a:sym typeface="Barlow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CC0000"/>
      </a:accent1>
      <a:accent2>
        <a:srgbClr val="E69138"/>
      </a:accent2>
      <a:accent3>
        <a:srgbClr val="F1C232"/>
      </a:accent3>
      <a:accent4>
        <a:srgbClr val="6AA84F"/>
      </a:accent4>
      <a:accent5>
        <a:srgbClr val="3C78D8"/>
      </a:accent5>
      <a:accent6>
        <a:srgbClr val="A64D7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