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9" r:id="rId3"/>
    <p:sldId id="293" r:id="rId4"/>
    <p:sldId id="286" r:id="rId5"/>
    <p:sldId id="294" r:id="rId6"/>
    <p:sldId id="289" r:id="rId7"/>
    <p:sldId id="29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78" y="11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25/06/2025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25/06/2025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25/06/2025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25/06/2025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25/06/2025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25/06/2025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25/06/2025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25/06/2025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25/06/2025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25/06/2025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25/06/2025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25/06/2025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th&#225;nh%20ca%20PDF/Con%20c&#243;%20l&#224;%20g&#236;%20c&#361;ng%20b&#7903;i%20&#417;n%20Ch&#250;a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cũng</a:t>
            </a:r>
            <a:b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bởi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ơn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6302" y="4682062"/>
            <a:ext cx="2696646" cy="45720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Tác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giả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: THẾ THÔNG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36028" y="274058"/>
            <a:ext cx="11114689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cũng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bởi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ơn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Chỉ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đầy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tớ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vô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duyên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Trăm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lối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phó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cõi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trần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ai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trước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nhan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, 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chẳng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chỉ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tớ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bất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tài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20262" y="226754"/>
            <a:ext cx="1116198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mà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đoái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Con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mà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xem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đoái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xem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Dâng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cảm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tạ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hồng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vô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dủ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thiết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Xin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hát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ca. (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dâng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tiến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khúc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ca).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643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51792" y="163700"/>
            <a:ext cx="11051629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cũng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bởi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ơn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Chỉ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hạt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cát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li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Tay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chở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che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chẳng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sợ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chi,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lắng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lo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Dẫu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hiểm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nguy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vẫn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428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20262" y="226754"/>
            <a:ext cx="1116198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mà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đoái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Con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mà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xem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đoái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xem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Dâng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cảm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tạ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hồng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vô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dủ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thiết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Xin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hát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ca. (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dâng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tiến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khúc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ca).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5147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305594"/>
            <a:ext cx="11379200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5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5800" b="1" dirty="0">
                <a:latin typeface="Arial" panose="020B0604020202020204" pitchFamily="34" charset="0"/>
                <a:cs typeface="Arial" panose="020B0604020202020204" pitchFamily="34" charset="0"/>
              </a:rPr>
              <a:t>Ơ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tràn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đầy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cuộc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con.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Tuôn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xuống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từng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ôi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quá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dầy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dìu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đưa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lúc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thơ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dại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đài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trở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chứng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5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58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795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20262" y="226754"/>
            <a:ext cx="1116198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mà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đoái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Con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mà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xem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đoái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xem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Dâng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cảm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tạ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hồng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vô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dủ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thiết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Xin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hát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ca. (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dâng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tiến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khúc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ca).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8790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77</TotalTime>
  <Words>331</Words>
  <Application>Microsoft Office PowerPoint</Application>
  <PresentationFormat>Widescreen</PresentationFormat>
  <Paragraphs>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Garamond</vt:lpstr>
      <vt:lpstr>Roboto</vt:lpstr>
      <vt:lpstr>Savon</vt:lpstr>
      <vt:lpstr>Con có là gì cũng bởi ơn chúa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Admin</cp:lastModifiedBy>
  <cp:revision>52</cp:revision>
  <dcterms:created xsi:type="dcterms:W3CDTF">2024-12-09T09:39:37Z</dcterms:created>
  <dcterms:modified xsi:type="dcterms:W3CDTF">2025-06-25T16:02:16Z</dcterms:modified>
</cp:coreProperties>
</file>