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Lst>
  <p:sldSz cy="13716000" cx="24387025"/>
  <p:notesSz cx="13716000" cy="24387025"/>
  <p:embeddedFontLst>
    <p:embeddedFont>
      <p:font typeface="Kanit SemiBold"/>
      <p:regular r:id="rId25"/>
      <p:bold r:id="rId26"/>
      <p:italic r:id="rId27"/>
      <p:boldItalic r:id="rId28"/>
    </p:embeddedFont>
    <p:embeddedFont>
      <p:font typeface="Kanit"/>
      <p:bold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31" roundtripDataSignature="AMtx7mhFLjpVLAHB9qdcvM6JJOuozS8if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31" Type="http://customschemas.google.com/relationships/presentationmetadata" Target="metadata"/><Relationship Id="rId30" Type="http://schemas.openxmlformats.org/officeDocument/2006/relationships/font" Target="fonts/Kanit-boldItalic.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font" Target="fonts/KanitSemiBold-bold.fntdata"/><Relationship Id="rId25" Type="http://schemas.openxmlformats.org/officeDocument/2006/relationships/font" Target="fonts/KanitSemiBold-regular.fntdata"/><Relationship Id="rId28" Type="http://schemas.openxmlformats.org/officeDocument/2006/relationships/font" Target="fonts/KanitSemiBold-boldItalic.fntdata"/><Relationship Id="rId27" Type="http://schemas.openxmlformats.org/officeDocument/2006/relationships/font" Target="fonts/KanitSemiBold-italic.fntdata"/><Relationship Id="rId29" Type="http://schemas.openxmlformats.org/officeDocument/2006/relationships/font" Target="fonts/Kanit-bold.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1" name="Shape 841"/>
        <p:cNvGrpSpPr/>
        <p:nvPr/>
      </p:nvGrpSpPr>
      <p:grpSpPr>
        <a:xfrm>
          <a:off x="0" y="0"/>
          <a:ext cx="0" cy="0"/>
          <a:chOff x="0" y="0"/>
          <a:chExt cx="0" cy="0"/>
        </a:xfrm>
      </p:grpSpPr>
      <p:sp>
        <p:nvSpPr>
          <p:cNvPr id="842" name="Google Shape;84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3" name="Google Shape;84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4" name="Google Shape;844;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1" name="Shape 871"/>
        <p:cNvGrpSpPr/>
        <p:nvPr/>
      </p:nvGrpSpPr>
      <p:grpSpPr>
        <a:xfrm>
          <a:off x="0" y="0"/>
          <a:ext cx="0" cy="0"/>
          <a:chOff x="0" y="0"/>
          <a:chExt cx="0" cy="0"/>
        </a:xfrm>
      </p:grpSpPr>
      <p:sp>
        <p:nvSpPr>
          <p:cNvPr id="872" name="Google Shape;87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3" name="Google Shape;87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4" name="Google Shape;87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7" name="Shape 967"/>
        <p:cNvGrpSpPr/>
        <p:nvPr/>
      </p:nvGrpSpPr>
      <p:grpSpPr>
        <a:xfrm>
          <a:off x="0" y="0"/>
          <a:ext cx="0" cy="0"/>
          <a:chOff x="0" y="0"/>
          <a:chExt cx="0" cy="0"/>
        </a:xfrm>
      </p:grpSpPr>
      <p:sp>
        <p:nvSpPr>
          <p:cNvPr id="968" name="Google Shape;96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9" name="Google Shape;969;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0" name="Google Shape;970;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6" name="Shape 986"/>
        <p:cNvGrpSpPr/>
        <p:nvPr/>
      </p:nvGrpSpPr>
      <p:grpSpPr>
        <a:xfrm>
          <a:off x="0" y="0"/>
          <a:ext cx="0" cy="0"/>
          <a:chOff x="0" y="0"/>
          <a:chExt cx="0" cy="0"/>
        </a:xfrm>
      </p:grpSpPr>
      <p:sp>
        <p:nvSpPr>
          <p:cNvPr id="987" name="Google Shape;98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8" name="Google Shape;98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9" name="Google Shape;989;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8" name="Shape 1028"/>
        <p:cNvGrpSpPr/>
        <p:nvPr/>
      </p:nvGrpSpPr>
      <p:grpSpPr>
        <a:xfrm>
          <a:off x="0" y="0"/>
          <a:ext cx="0" cy="0"/>
          <a:chOff x="0" y="0"/>
          <a:chExt cx="0" cy="0"/>
        </a:xfrm>
      </p:grpSpPr>
      <p:sp>
        <p:nvSpPr>
          <p:cNvPr id="1029" name="Google Shape;102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0" name="Google Shape;1030;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1" name="Google Shape;1031;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3" name="Shape 1113"/>
        <p:cNvGrpSpPr/>
        <p:nvPr/>
      </p:nvGrpSpPr>
      <p:grpSpPr>
        <a:xfrm>
          <a:off x="0" y="0"/>
          <a:ext cx="0" cy="0"/>
          <a:chOff x="0" y="0"/>
          <a:chExt cx="0" cy="0"/>
        </a:xfrm>
      </p:grpSpPr>
      <p:sp>
        <p:nvSpPr>
          <p:cNvPr id="1114" name="Google Shape;111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5" name="Google Shape;1115;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6" name="Google Shape;1116;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8" name="Shape 1158"/>
        <p:cNvGrpSpPr/>
        <p:nvPr/>
      </p:nvGrpSpPr>
      <p:grpSpPr>
        <a:xfrm>
          <a:off x="0" y="0"/>
          <a:ext cx="0" cy="0"/>
          <a:chOff x="0" y="0"/>
          <a:chExt cx="0" cy="0"/>
        </a:xfrm>
      </p:grpSpPr>
      <p:sp>
        <p:nvSpPr>
          <p:cNvPr id="1159" name="Google Shape;1159;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0" name="Google Shape;1160;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1" name="Google Shape;1161;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4" name="Shape 1204"/>
        <p:cNvGrpSpPr/>
        <p:nvPr/>
      </p:nvGrpSpPr>
      <p:grpSpPr>
        <a:xfrm>
          <a:off x="0" y="0"/>
          <a:ext cx="0" cy="0"/>
          <a:chOff x="0" y="0"/>
          <a:chExt cx="0" cy="0"/>
        </a:xfrm>
      </p:grpSpPr>
      <p:sp>
        <p:nvSpPr>
          <p:cNvPr id="1205" name="Google Shape;1205;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6" name="Google Shape;1206;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7" name="Google Shape;1207;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8" name="Shape 1228"/>
        <p:cNvGrpSpPr/>
        <p:nvPr/>
      </p:nvGrpSpPr>
      <p:grpSpPr>
        <a:xfrm>
          <a:off x="0" y="0"/>
          <a:ext cx="0" cy="0"/>
          <a:chOff x="0" y="0"/>
          <a:chExt cx="0" cy="0"/>
        </a:xfrm>
      </p:grpSpPr>
      <p:sp>
        <p:nvSpPr>
          <p:cNvPr id="1229" name="Google Shape;122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30" name="Google Shape;1230;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1" name="Google Shape;1231;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2" name="Shape 1272"/>
        <p:cNvGrpSpPr/>
        <p:nvPr/>
      </p:nvGrpSpPr>
      <p:grpSpPr>
        <a:xfrm>
          <a:off x="0" y="0"/>
          <a:ext cx="0" cy="0"/>
          <a:chOff x="0" y="0"/>
          <a:chExt cx="0" cy="0"/>
        </a:xfrm>
      </p:grpSpPr>
      <p:sp>
        <p:nvSpPr>
          <p:cNvPr id="1273" name="Google Shape;1273;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4" name="Google Shape;1274;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5" name="Google Shape;1275;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7" name="Google Shape;197;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8" name="Google Shape;198;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9" name="Shape 1349"/>
        <p:cNvGrpSpPr/>
        <p:nvPr/>
      </p:nvGrpSpPr>
      <p:grpSpPr>
        <a:xfrm>
          <a:off x="0" y="0"/>
          <a:ext cx="0" cy="0"/>
          <a:chOff x="0" y="0"/>
          <a:chExt cx="0" cy="0"/>
        </a:xfrm>
      </p:grpSpPr>
      <p:sp>
        <p:nvSpPr>
          <p:cNvPr id="1350" name="Google Shape;135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51" name="Google Shape;1351;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52" name="Google Shape;1352;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3" name="Google Shape;27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 name="Google Shape;274;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4" name="Google Shape;43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5" name="Google Shape;43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7" name="Google Shape;59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8" name="Google Shape;598;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2" name="Shape 652"/>
        <p:cNvGrpSpPr/>
        <p:nvPr/>
      </p:nvGrpSpPr>
      <p:grpSpPr>
        <a:xfrm>
          <a:off x="0" y="0"/>
          <a:ext cx="0" cy="0"/>
          <a:chOff x="0" y="0"/>
          <a:chExt cx="0" cy="0"/>
        </a:xfrm>
      </p:grpSpPr>
      <p:sp>
        <p:nvSpPr>
          <p:cNvPr id="653" name="Google Shape;65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4" name="Google Shape;65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5" name="Google Shape;655;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5" name="Shape 675"/>
        <p:cNvGrpSpPr/>
        <p:nvPr/>
      </p:nvGrpSpPr>
      <p:grpSpPr>
        <a:xfrm>
          <a:off x="0" y="0"/>
          <a:ext cx="0" cy="0"/>
          <a:chOff x="0" y="0"/>
          <a:chExt cx="0" cy="0"/>
        </a:xfrm>
      </p:grpSpPr>
      <p:sp>
        <p:nvSpPr>
          <p:cNvPr id="676" name="Google Shape;67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7" name="Google Shape;67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8" name="Google Shape;678;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3" name="Shape 733"/>
        <p:cNvGrpSpPr/>
        <p:nvPr/>
      </p:nvGrpSpPr>
      <p:grpSpPr>
        <a:xfrm>
          <a:off x="0" y="0"/>
          <a:ext cx="0" cy="0"/>
          <a:chOff x="0" y="0"/>
          <a:chExt cx="0" cy="0"/>
        </a:xfrm>
      </p:grpSpPr>
      <p:sp>
        <p:nvSpPr>
          <p:cNvPr id="734" name="Google Shape;73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5" name="Google Shape;735;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6" name="Google Shape;736;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9" name="Shape 799"/>
        <p:cNvGrpSpPr/>
        <p:nvPr/>
      </p:nvGrpSpPr>
      <p:grpSpPr>
        <a:xfrm>
          <a:off x="0" y="0"/>
          <a:ext cx="0" cy="0"/>
          <a:chOff x="0" y="0"/>
          <a:chExt cx="0" cy="0"/>
        </a:xfrm>
      </p:grpSpPr>
      <p:sp>
        <p:nvSpPr>
          <p:cNvPr id="800" name="Google Shape;80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1" name="Google Shape;801;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2" name="Google Shape;802;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40" Type="http://schemas.openxmlformats.org/officeDocument/2006/relationships/image" Target="../media/image25.png"/><Relationship Id="rId42" Type="http://schemas.openxmlformats.org/officeDocument/2006/relationships/image" Target="../media/image37.png"/><Relationship Id="rId41" Type="http://schemas.openxmlformats.org/officeDocument/2006/relationships/image" Target="../media/image54.png"/><Relationship Id="rId44" Type="http://schemas.openxmlformats.org/officeDocument/2006/relationships/image" Target="../media/image42.png"/><Relationship Id="rId43" Type="http://schemas.openxmlformats.org/officeDocument/2006/relationships/image" Target="../media/image38.png"/><Relationship Id="rId46" Type="http://schemas.openxmlformats.org/officeDocument/2006/relationships/image" Target="../media/image40.png"/><Relationship Id="rId45" Type="http://schemas.openxmlformats.org/officeDocument/2006/relationships/image" Target="../media/image50.png"/><Relationship Id="rId107" Type="http://schemas.openxmlformats.org/officeDocument/2006/relationships/image" Target="../media/image111.png"/><Relationship Id="rId106" Type="http://schemas.openxmlformats.org/officeDocument/2006/relationships/image" Target="../media/image100.png"/><Relationship Id="rId105" Type="http://schemas.openxmlformats.org/officeDocument/2006/relationships/image" Target="../media/image104.png"/><Relationship Id="rId104" Type="http://schemas.openxmlformats.org/officeDocument/2006/relationships/image" Target="../media/image98.png"/><Relationship Id="rId109" Type="http://schemas.openxmlformats.org/officeDocument/2006/relationships/image" Target="../media/image101.png"/><Relationship Id="rId108" Type="http://schemas.openxmlformats.org/officeDocument/2006/relationships/image" Target="../media/image103.png"/><Relationship Id="rId48" Type="http://schemas.openxmlformats.org/officeDocument/2006/relationships/image" Target="../media/image44.png"/><Relationship Id="rId47" Type="http://schemas.openxmlformats.org/officeDocument/2006/relationships/image" Target="../media/image39.png"/><Relationship Id="rId49" Type="http://schemas.openxmlformats.org/officeDocument/2006/relationships/image" Target="../media/image41.png"/><Relationship Id="rId103" Type="http://schemas.openxmlformats.org/officeDocument/2006/relationships/image" Target="../media/image102.png"/><Relationship Id="rId102" Type="http://schemas.openxmlformats.org/officeDocument/2006/relationships/image" Target="../media/image97.png"/><Relationship Id="rId101" Type="http://schemas.openxmlformats.org/officeDocument/2006/relationships/image" Target="../media/image96.png"/><Relationship Id="rId100" Type="http://schemas.openxmlformats.org/officeDocument/2006/relationships/image" Target="../media/image106.png"/><Relationship Id="rId31" Type="http://schemas.openxmlformats.org/officeDocument/2006/relationships/image" Target="../media/image28.png"/><Relationship Id="rId30" Type="http://schemas.openxmlformats.org/officeDocument/2006/relationships/image" Target="../media/image30.png"/><Relationship Id="rId33" Type="http://schemas.openxmlformats.org/officeDocument/2006/relationships/image" Target="../media/image43.png"/><Relationship Id="rId32" Type="http://schemas.openxmlformats.org/officeDocument/2006/relationships/image" Target="../media/image26.png"/><Relationship Id="rId35" Type="http://schemas.openxmlformats.org/officeDocument/2006/relationships/image" Target="../media/image35.png"/><Relationship Id="rId34" Type="http://schemas.openxmlformats.org/officeDocument/2006/relationships/image" Target="../media/image36.png"/><Relationship Id="rId37" Type="http://schemas.openxmlformats.org/officeDocument/2006/relationships/image" Target="../media/image34.png"/><Relationship Id="rId36" Type="http://schemas.openxmlformats.org/officeDocument/2006/relationships/image" Target="../media/image32.png"/><Relationship Id="rId175" Type="http://schemas.openxmlformats.org/officeDocument/2006/relationships/image" Target="../media/image178.png"/><Relationship Id="rId39" Type="http://schemas.openxmlformats.org/officeDocument/2006/relationships/image" Target="../media/image33.png"/><Relationship Id="rId174" Type="http://schemas.openxmlformats.org/officeDocument/2006/relationships/image" Target="../media/image175.png"/><Relationship Id="rId38" Type="http://schemas.openxmlformats.org/officeDocument/2006/relationships/image" Target="../media/image31.png"/><Relationship Id="rId173" Type="http://schemas.openxmlformats.org/officeDocument/2006/relationships/image" Target="../media/image168.png"/><Relationship Id="rId20" Type="http://schemas.openxmlformats.org/officeDocument/2006/relationships/image" Target="../media/image15.png"/><Relationship Id="rId22" Type="http://schemas.openxmlformats.org/officeDocument/2006/relationships/image" Target="../media/image12.png"/><Relationship Id="rId21" Type="http://schemas.openxmlformats.org/officeDocument/2006/relationships/image" Target="../media/image45.png"/><Relationship Id="rId24" Type="http://schemas.openxmlformats.org/officeDocument/2006/relationships/image" Target="../media/image27.png"/><Relationship Id="rId23" Type="http://schemas.openxmlformats.org/officeDocument/2006/relationships/image" Target="../media/image13.png"/><Relationship Id="rId129" Type="http://schemas.openxmlformats.org/officeDocument/2006/relationships/image" Target="../media/image130.png"/><Relationship Id="rId128" Type="http://schemas.openxmlformats.org/officeDocument/2006/relationships/image" Target="../media/image125.png"/><Relationship Id="rId127" Type="http://schemas.openxmlformats.org/officeDocument/2006/relationships/image" Target="../media/image120.png"/><Relationship Id="rId126" Type="http://schemas.openxmlformats.org/officeDocument/2006/relationships/image" Target="../media/image126.png"/><Relationship Id="rId26" Type="http://schemas.openxmlformats.org/officeDocument/2006/relationships/image" Target="../media/image23.png"/><Relationship Id="rId121" Type="http://schemas.openxmlformats.org/officeDocument/2006/relationships/image" Target="../media/image122.png"/><Relationship Id="rId25" Type="http://schemas.openxmlformats.org/officeDocument/2006/relationships/image" Target="../media/image29.png"/><Relationship Id="rId120" Type="http://schemas.openxmlformats.org/officeDocument/2006/relationships/image" Target="../media/image119.png"/><Relationship Id="rId28" Type="http://schemas.openxmlformats.org/officeDocument/2006/relationships/image" Target="../media/image24.png"/><Relationship Id="rId27" Type="http://schemas.openxmlformats.org/officeDocument/2006/relationships/image" Target="../media/image21.png"/><Relationship Id="rId125" Type="http://schemas.openxmlformats.org/officeDocument/2006/relationships/image" Target="../media/image124.png"/><Relationship Id="rId29" Type="http://schemas.openxmlformats.org/officeDocument/2006/relationships/image" Target="../media/image51.png"/><Relationship Id="rId124" Type="http://schemas.openxmlformats.org/officeDocument/2006/relationships/image" Target="../media/image131.png"/><Relationship Id="rId123" Type="http://schemas.openxmlformats.org/officeDocument/2006/relationships/image" Target="../media/image118.png"/><Relationship Id="rId122" Type="http://schemas.openxmlformats.org/officeDocument/2006/relationships/image" Target="../media/image121.png"/><Relationship Id="rId95" Type="http://schemas.openxmlformats.org/officeDocument/2006/relationships/image" Target="../media/image87.png"/><Relationship Id="rId94" Type="http://schemas.openxmlformats.org/officeDocument/2006/relationships/image" Target="../media/image88.png"/><Relationship Id="rId97" Type="http://schemas.openxmlformats.org/officeDocument/2006/relationships/image" Target="../media/image123.png"/><Relationship Id="rId96" Type="http://schemas.openxmlformats.org/officeDocument/2006/relationships/image" Target="../media/image83.png"/><Relationship Id="rId11" Type="http://schemas.openxmlformats.org/officeDocument/2006/relationships/image" Target="../media/image6.png"/><Relationship Id="rId99" Type="http://schemas.openxmlformats.org/officeDocument/2006/relationships/image" Target="../media/image95.png"/><Relationship Id="rId10" Type="http://schemas.openxmlformats.org/officeDocument/2006/relationships/image" Target="../media/image11.png"/><Relationship Id="rId98" Type="http://schemas.openxmlformats.org/officeDocument/2006/relationships/image" Target="../media/image93.png"/><Relationship Id="rId13" Type="http://schemas.openxmlformats.org/officeDocument/2006/relationships/image" Target="../media/image9.png"/><Relationship Id="rId12" Type="http://schemas.openxmlformats.org/officeDocument/2006/relationships/image" Target="../media/image16.png"/><Relationship Id="rId91" Type="http://schemas.openxmlformats.org/officeDocument/2006/relationships/image" Target="../media/image117.png"/><Relationship Id="rId90" Type="http://schemas.openxmlformats.org/officeDocument/2006/relationships/image" Target="../media/image84.png"/><Relationship Id="rId93" Type="http://schemas.openxmlformats.org/officeDocument/2006/relationships/image" Target="../media/image85.png"/><Relationship Id="rId92" Type="http://schemas.openxmlformats.org/officeDocument/2006/relationships/image" Target="../media/image91.png"/><Relationship Id="rId118" Type="http://schemas.openxmlformats.org/officeDocument/2006/relationships/image" Target="../media/image114.png"/><Relationship Id="rId117" Type="http://schemas.openxmlformats.org/officeDocument/2006/relationships/image" Target="../media/image116.png"/><Relationship Id="rId116" Type="http://schemas.openxmlformats.org/officeDocument/2006/relationships/image" Target="../media/image110.png"/><Relationship Id="rId115" Type="http://schemas.openxmlformats.org/officeDocument/2006/relationships/image" Target="../media/image108.png"/><Relationship Id="rId119" Type="http://schemas.openxmlformats.org/officeDocument/2006/relationships/image" Target="../media/image113.png"/><Relationship Id="rId15" Type="http://schemas.openxmlformats.org/officeDocument/2006/relationships/image" Target="../media/image17.png"/><Relationship Id="rId110" Type="http://schemas.openxmlformats.org/officeDocument/2006/relationships/image" Target="../media/image115.png"/><Relationship Id="rId14" Type="http://schemas.openxmlformats.org/officeDocument/2006/relationships/image" Target="../media/image2.png"/><Relationship Id="rId17" Type="http://schemas.openxmlformats.org/officeDocument/2006/relationships/image" Target="../media/image14.png"/><Relationship Id="rId16" Type="http://schemas.openxmlformats.org/officeDocument/2006/relationships/image" Target="../media/image18.png"/><Relationship Id="rId19" Type="http://schemas.openxmlformats.org/officeDocument/2006/relationships/image" Target="../media/image20.png"/><Relationship Id="rId114" Type="http://schemas.openxmlformats.org/officeDocument/2006/relationships/image" Target="../media/image112.png"/><Relationship Id="rId18" Type="http://schemas.openxmlformats.org/officeDocument/2006/relationships/image" Target="../media/image8.png"/><Relationship Id="rId113" Type="http://schemas.openxmlformats.org/officeDocument/2006/relationships/image" Target="../media/image109.png"/><Relationship Id="rId112" Type="http://schemas.openxmlformats.org/officeDocument/2006/relationships/image" Target="../media/image107.png"/><Relationship Id="rId111" Type="http://schemas.openxmlformats.org/officeDocument/2006/relationships/image" Target="../media/image105.png"/><Relationship Id="rId84" Type="http://schemas.openxmlformats.org/officeDocument/2006/relationships/image" Target="../media/image92.png"/><Relationship Id="rId83" Type="http://schemas.openxmlformats.org/officeDocument/2006/relationships/image" Target="../media/image94.png"/><Relationship Id="rId86" Type="http://schemas.openxmlformats.org/officeDocument/2006/relationships/image" Target="../media/image81.png"/><Relationship Id="rId85" Type="http://schemas.openxmlformats.org/officeDocument/2006/relationships/image" Target="../media/image90.png"/><Relationship Id="rId88" Type="http://schemas.openxmlformats.org/officeDocument/2006/relationships/image" Target="../media/image82.png"/><Relationship Id="rId150" Type="http://schemas.openxmlformats.org/officeDocument/2006/relationships/image" Target="../media/image147.png"/><Relationship Id="rId87" Type="http://schemas.openxmlformats.org/officeDocument/2006/relationships/image" Target="../media/image86.png"/><Relationship Id="rId89" Type="http://schemas.openxmlformats.org/officeDocument/2006/relationships/image" Target="../media/image89.png"/><Relationship Id="rId80" Type="http://schemas.openxmlformats.org/officeDocument/2006/relationships/image" Target="../media/image79.png"/><Relationship Id="rId82" Type="http://schemas.openxmlformats.org/officeDocument/2006/relationships/image" Target="../media/image80.png"/><Relationship Id="rId81" Type="http://schemas.openxmlformats.org/officeDocument/2006/relationships/image" Target="../media/image76.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149" Type="http://schemas.openxmlformats.org/officeDocument/2006/relationships/image" Target="../media/image150.png"/><Relationship Id="rId4" Type="http://schemas.openxmlformats.org/officeDocument/2006/relationships/image" Target="../media/image3.png"/><Relationship Id="rId148" Type="http://schemas.openxmlformats.org/officeDocument/2006/relationships/image" Target="../media/image143.png"/><Relationship Id="rId9" Type="http://schemas.openxmlformats.org/officeDocument/2006/relationships/image" Target="../media/image19.png"/><Relationship Id="rId143" Type="http://schemas.openxmlformats.org/officeDocument/2006/relationships/image" Target="../media/image140.png"/><Relationship Id="rId142" Type="http://schemas.openxmlformats.org/officeDocument/2006/relationships/image" Target="../media/image136.png"/><Relationship Id="rId141" Type="http://schemas.openxmlformats.org/officeDocument/2006/relationships/image" Target="../media/image142.png"/><Relationship Id="rId140" Type="http://schemas.openxmlformats.org/officeDocument/2006/relationships/image" Target="../media/image138.png"/><Relationship Id="rId5" Type="http://schemas.openxmlformats.org/officeDocument/2006/relationships/image" Target="../media/image10.png"/><Relationship Id="rId147" Type="http://schemas.openxmlformats.org/officeDocument/2006/relationships/image" Target="../media/image145.png"/><Relationship Id="rId6" Type="http://schemas.openxmlformats.org/officeDocument/2006/relationships/image" Target="../media/image7.png"/><Relationship Id="rId146" Type="http://schemas.openxmlformats.org/officeDocument/2006/relationships/image" Target="../media/image141.png"/><Relationship Id="rId7" Type="http://schemas.openxmlformats.org/officeDocument/2006/relationships/image" Target="../media/image5.png"/><Relationship Id="rId145" Type="http://schemas.openxmlformats.org/officeDocument/2006/relationships/image" Target="../media/image139.png"/><Relationship Id="rId8" Type="http://schemas.openxmlformats.org/officeDocument/2006/relationships/image" Target="../media/image1.png"/><Relationship Id="rId144" Type="http://schemas.openxmlformats.org/officeDocument/2006/relationships/image" Target="../media/image151.png"/><Relationship Id="rId73" Type="http://schemas.openxmlformats.org/officeDocument/2006/relationships/image" Target="../media/image70.png"/><Relationship Id="rId72" Type="http://schemas.openxmlformats.org/officeDocument/2006/relationships/image" Target="../media/image68.png"/><Relationship Id="rId75" Type="http://schemas.openxmlformats.org/officeDocument/2006/relationships/image" Target="../media/image66.png"/><Relationship Id="rId74" Type="http://schemas.openxmlformats.org/officeDocument/2006/relationships/image" Target="../media/image72.png"/><Relationship Id="rId77" Type="http://schemas.openxmlformats.org/officeDocument/2006/relationships/image" Target="../media/image75.png"/><Relationship Id="rId76" Type="http://schemas.openxmlformats.org/officeDocument/2006/relationships/image" Target="../media/image73.png"/><Relationship Id="rId79" Type="http://schemas.openxmlformats.org/officeDocument/2006/relationships/image" Target="../media/image77.png"/><Relationship Id="rId78" Type="http://schemas.openxmlformats.org/officeDocument/2006/relationships/image" Target="../media/image78.png"/><Relationship Id="rId71" Type="http://schemas.openxmlformats.org/officeDocument/2006/relationships/image" Target="../media/image71.png"/><Relationship Id="rId70" Type="http://schemas.openxmlformats.org/officeDocument/2006/relationships/image" Target="../media/image63.png"/><Relationship Id="rId139" Type="http://schemas.openxmlformats.org/officeDocument/2006/relationships/image" Target="../media/image194.png"/><Relationship Id="rId138" Type="http://schemas.openxmlformats.org/officeDocument/2006/relationships/image" Target="../media/image134.png"/><Relationship Id="rId137" Type="http://schemas.openxmlformats.org/officeDocument/2006/relationships/image" Target="../media/image137.png"/><Relationship Id="rId132" Type="http://schemas.openxmlformats.org/officeDocument/2006/relationships/image" Target="../media/image127.png"/><Relationship Id="rId131" Type="http://schemas.openxmlformats.org/officeDocument/2006/relationships/image" Target="../media/image128.png"/><Relationship Id="rId130" Type="http://schemas.openxmlformats.org/officeDocument/2006/relationships/image" Target="../media/image129.png"/><Relationship Id="rId136" Type="http://schemas.openxmlformats.org/officeDocument/2006/relationships/image" Target="../media/image135.png"/><Relationship Id="rId135" Type="http://schemas.openxmlformats.org/officeDocument/2006/relationships/image" Target="../media/image132.png"/><Relationship Id="rId134" Type="http://schemas.openxmlformats.org/officeDocument/2006/relationships/image" Target="../media/image133.png"/><Relationship Id="rId133" Type="http://schemas.openxmlformats.org/officeDocument/2006/relationships/image" Target="../media/image144.png"/><Relationship Id="rId62" Type="http://schemas.openxmlformats.org/officeDocument/2006/relationships/image" Target="../media/image60.png"/><Relationship Id="rId61" Type="http://schemas.openxmlformats.org/officeDocument/2006/relationships/image" Target="../media/image64.png"/><Relationship Id="rId64" Type="http://schemas.openxmlformats.org/officeDocument/2006/relationships/image" Target="../media/image67.png"/><Relationship Id="rId63" Type="http://schemas.openxmlformats.org/officeDocument/2006/relationships/image" Target="../media/image58.png"/><Relationship Id="rId66" Type="http://schemas.openxmlformats.org/officeDocument/2006/relationships/image" Target="../media/image69.png"/><Relationship Id="rId172" Type="http://schemas.openxmlformats.org/officeDocument/2006/relationships/image" Target="../media/image176.png"/><Relationship Id="rId65" Type="http://schemas.openxmlformats.org/officeDocument/2006/relationships/image" Target="../media/image59.png"/><Relationship Id="rId171" Type="http://schemas.openxmlformats.org/officeDocument/2006/relationships/image" Target="../media/image171.png"/><Relationship Id="rId68" Type="http://schemas.openxmlformats.org/officeDocument/2006/relationships/image" Target="../media/image74.png"/><Relationship Id="rId170" Type="http://schemas.openxmlformats.org/officeDocument/2006/relationships/image" Target="../media/image166.png"/><Relationship Id="rId67" Type="http://schemas.openxmlformats.org/officeDocument/2006/relationships/image" Target="../media/image61.png"/><Relationship Id="rId60" Type="http://schemas.openxmlformats.org/officeDocument/2006/relationships/image" Target="../media/image55.png"/><Relationship Id="rId165" Type="http://schemas.openxmlformats.org/officeDocument/2006/relationships/image" Target="../media/image201.png"/><Relationship Id="rId69" Type="http://schemas.openxmlformats.org/officeDocument/2006/relationships/image" Target="../media/image65.png"/><Relationship Id="rId164" Type="http://schemas.openxmlformats.org/officeDocument/2006/relationships/image" Target="../media/image162.png"/><Relationship Id="rId163" Type="http://schemas.openxmlformats.org/officeDocument/2006/relationships/image" Target="../media/image159.png"/><Relationship Id="rId162" Type="http://schemas.openxmlformats.org/officeDocument/2006/relationships/image" Target="../media/image156.png"/><Relationship Id="rId169" Type="http://schemas.openxmlformats.org/officeDocument/2006/relationships/image" Target="../media/image167.png"/><Relationship Id="rId168" Type="http://schemas.openxmlformats.org/officeDocument/2006/relationships/image" Target="../media/image164.png"/><Relationship Id="rId167" Type="http://schemas.openxmlformats.org/officeDocument/2006/relationships/image" Target="../media/image165.png"/><Relationship Id="rId166" Type="http://schemas.openxmlformats.org/officeDocument/2006/relationships/image" Target="../media/image163.png"/><Relationship Id="rId51" Type="http://schemas.openxmlformats.org/officeDocument/2006/relationships/image" Target="../media/image49.png"/><Relationship Id="rId50" Type="http://schemas.openxmlformats.org/officeDocument/2006/relationships/image" Target="../media/image99.png"/><Relationship Id="rId53" Type="http://schemas.openxmlformats.org/officeDocument/2006/relationships/image" Target="../media/image46.png"/><Relationship Id="rId52" Type="http://schemas.openxmlformats.org/officeDocument/2006/relationships/image" Target="../media/image53.png"/><Relationship Id="rId55" Type="http://schemas.openxmlformats.org/officeDocument/2006/relationships/image" Target="../media/image52.png"/><Relationship Id="rId161" Type="http://schemas.openxmlformats.org/officeDocument/2006/relationships/image" Target="../media/image152.png"/><Relationship Id="rId54" Type="http://schemas.openxmlformats.org/officeDocument/2006/relationships/image" Target="../media/image48.png"/><Relationship Id="rId160" Type="http://schemas.openxmlformats.org/officeDocument/2006/relationships/image" Target="../media/image158.png"/><Relationship Id="rId57" Type="http://schemas.openxmlformats.org/officeDocument/2006/relationships/image" Target="../media/image62.png"/><Relationship Id="rId56" Type="http://schemas.openxmlformats.org/officeDocument/2006/relationships/image" Target="../media/image47.png"/><Relationship Id="rId159" Type="http://schemas.openxmlformats.org/officeDocument/2006/relationships/image" Target="../media/image154.png"/><Relationship Id="rId59" Type="http://schemas.openxmlformats.org/officeDocument/2006/relationships/image" Target="../media/image57.png"/><Relationship Id="rId154" Type="http://schemas.openxmlformats.org/officeDocument/2006/relationships/image" Target="../media/image160.png"/><Relationship Id="rId58" Type="http://schemas.openxmlformats.org/officeDocument/2006/relationships/image" Target="../media/image56.png"/><Relationship Id="rId153" Type="http://schemas.openxmlformats.org/officeDocument/2006/relationships/image" Target="../media/image149.png"/><Relationship Id="rId152" Type="http://schemas.openxmlformats.org/officeDocument/2006/relationships/image" Target="../media/image148.png"/><Relationship Id="rId151" Type="http://schemas.openxmlformats.org/officeDocument/2006/relationships/image" Target="../media/image146.png"/><Relationship Id="rId158" Type="http://schemas.openxmlformats.org/officeDocument/2006/relationships/image" Target="../media/image161.png"/><Relationship Id="rId157" Type="http://schemas.openxmlformats.org/officeDocument/2006/relationships/image" Target="../media/image153.png"/><Relationship Id="rId156" Type="http://schemas.openxmlformats.org/officeDocument/2006/relationships/image" Target="../media/image155.png"/><Relationship Id="rId155" Type="http://schemas.openxmlformats.org/officeDocument/2006/relationships/image" Target="../media/image157.png"/></Relationships>
</file>

<file path=ppt/slides/_rels/slide10.xml.rels><?xml version="1.0" encoding="UTF-8" standalone="yes"?><Relationships xmlns="http://schemas.openxmlformats.org/package/2006/relationships"><Relationship Id="rId20" Type="http://schemas.openxmlformats.org/officeDocument/2006/relationships/image" Target="../media/image693.png"/><Relationship Id="rId21" Type="http://schemas.openxmlformats.org/officeDocument/2006/relationships/image" Target="../media/image711.png"/><Relationship Id="rId11" Type="http://schemas.openxmlformats.org/officeDocument/2006/relationships/image" Target="../media/image682.png"/><Relationship Id="rId10" Type="http://schemas.openxmlformats.org/officeDocument/2006/relationships/image" Target="../media/image679.png"/><Relationship Id="rId13" Type="http://schemas.openxmlformats.org/officeDocument/2006/relationships/image" Target="../media/image690.png"/><Relationship Id="rId12" Type="http://schemas.openxmlformats.org/officeDocument/2006/relationships/image" Target="../media/image701.png"/><Relationship Id="rId15" Type="http://schemas.openxmlformats.org/officeDocument/2006/relationships/image" Target="../media/image687.png"/><Relationship Id="rId14" Type="http://schemas.openxmlformats.org/officeDocument/2006/relationships/image" Target="../media/image696.png"/><Relationship Id="rId17" Type="http://schemas.openxmlformats.org/officeDocument/2006/relationships/image" Target="../media/image686.png"/><Relationship Id="rId16" Type="http://schemas.openxmlformats.org/officeDocument/2006/relationships/image" Target="../media/image685.png"/><Relationship Id="rId19" Type="http://schemas.openxmlformats.org/officeDocument/2006/relationships/image" Target="../media/image700.png"/><Relationship Id="rId18" Type="http://schemas.openxmlformats.org/officeDocument/2006/relationships/image" Target="../media/image689.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png"/><Relationship Id="rId4" Type="http://schemas.openxmlformats.org/officeDocument/2006/relationships/image" Target="../media/image723.png"/><Relationship Id="rId9" Type="http://schemas.openxmlformats.org/officeDocument/2006/relationships/image" Target="../media/image680.png"/><Relationship Id="rId5" Type="http://schemas.openxmlformats.org/officeDocument/2006/relationships/image" Target="../media/image178.png"/><Relationship Id="rId6" Type="http://schemas.openxmlformats.org/officeDocument/2006/relationships/image" Target="../media/image678.png"/><Relationship Id="rId7" Type="http://schemas.openxmlformats.org/officeDocument/2006/relationships/image" Target="../media/image681.png"/><Relationship Id="rId8" Type="http://schemas.openxmlformats.org/officeDocument/2006/relationships/image" Target="../media/image703.png"/></Relationships>
</file>

<file path=ppt/slides/_rels/slide11.xml.rels><?xml version="1.0" encoding="UTF-8" standalone="yes"?><Relationships xmlns="http://schemas.openxmlformats.org/package/2006/relationships"><Relationship Id="rId40" Type="http://schemas.openxmlformats.org/officeDocument/2006/relationships/image" Target="../media/image736.png"/><Relationship Id="rId42" Type="http://schemas.openxmlformats.org/officeDocument/2006/relationships/image" Target="../media/image749.png"/><Relationship Id="rId41" Type="http://schemas.openxmlformats.org/officeDocument/2006/relationships/image" Target="../media/image737.png"/><Relationship Id="rId44" Type="http://schemas.openxmlformats.org/officeDocument/2006/relationships/image" Target="../media/image746.png"/><Relationship Id="rId43" Type="http://schemas.openxmlformats.org/officeDocument/2006/relationships/image" Target="../media/image732.png"/><Relationship Id="rId46" Type="http://schemas.openxmlformats.org/officeDocument/2006/relationships/image" Target="../media/image765.png"/><Relationship Id="rId45" Type="http://schemas.openxmlformats.org/officeDocument/2006/relationships/image" Target="../media/image738.png"/><Relationship Id="rId48" Type="http://schemas.openxmlformats.org/officeDocument/2006/relationships/image" Target="../media/image743.png"/><Relationship Id="rId47" Type="http://schemas.openxmlformats.org/officeDocument/2006/relationships/image" Target="../media/image739.png"/><Relationship Id="rId49" Type="http://schemas.openxmlformats.org/officeDocument/2006/relationships/image" Target="../media/image742.png"/><Relationship Id="rId31" Type="http://schemas.openxmlformats.org/officeDocument/2006/relationships/image" Target="../media/image722.png"/><Relationship Id="rId30" Type="http://schemas.openxmlformats.org/officeDocument/2006/relationships/image" Target="../media/image719.png"/><Relationship Id="rId33" Type="http://schemas.openxmlformats.org/officeDocument/2006/relationships/image" Target="../media/image744.png"/><Relationship Id="rId32" Type="http://schemas.openxmlformats.org/officeDocument/2006/relationships/image" Target="../media/image729.png"/><Relationship Id="rId35" Type="http://schemas.openxmlformats.org/officeDocument/2006/relationships/image" Target="../media/image741.png"/><Relationship Id="rId34" Type="http://schemas.openxmlformats.org/officeDocument/2006/relationships/image" Target="../media/image730.png"/><Relationship Id="rId37" Type="http://schemas.openxmlformats.org/officeDocument/2006/relationships/image" Target="../media/image731.png"/><Relationship Id="rId36" Type="http://schemas.openxmlformats.org/officeDocument/2006/relationships/image" Target="../media/image753.png"/><Relationship Id="rId39" Type="http://schemas.openxmlformats.org/officeDocument/2006/relationships/image" Target="../media/image733.png"/><Relationship Id="rId38" Type="http://schemas.openxmlformats.org/officeDocument/2006/relationships/image" Target="../media/image734.png"/><Relationship Id="rId20" Type="http://schemas.openxmlformats.org/officeDocument/2006/relationships/image" Target="../media/image727.png"/><Relationship Id="rId22" Type="http://schemas.openxmlformats.org/officeDocument/2006/relationships/image" Target="../media/image724.png"/><Relationship Id="rId21" Type="http://schemas.openxmlformats.org/officeDocument/2006/relationships/image" Target="../media/image715.png"/><Relationship Id="rId24" Type="http://schemas.openxmlformats.org/officeDocument/2006/relationships/image" Target="../media/image718.png"/><Relationship Id="rId23" Type="http://schemas.openxmlformats.org/officeDocument/2006/relationships/image" Target="../media/image714.png"/><Relationship Id="rId26" Type="http://schemas.openxmlformats.org/officeDocument/2006/relationships/image" Target="../media/image725.png"/><Relationship Id="rId25" Type="http://schemas.openxmlformats.org/officeDocument/2006/relationships/image" Target="../media/image716.png"/><Relationship Id="rId28" Type="http://schemas.openxmlformats.org/officeDocument/2006/relationships/image" Target="../media/image717.png"/><Relationship Id="rId27" Type="http://schemas.openxmlformats.org/officeDocument/2006/relationships/image" Target="../media/image721.png"/><Relationship Id="rId29" Type="http://schemas.openxmlformats.org/officeDocument/2006/relationships/image" Target="../media/image747.png"/><Relationship Id="rId11" Type="http://schemas.openxmlformats.org/officeDocument/2006/relationships/image" Target="../media/image705.png"/><Relationship Id="rId10" Type="http://schemas.openxmlformats.org/officeDocument/2006/relationships/image" Target="../media/image712.png"/><Relationship Id="rId13" Type="http://schemas.openxmlformats.org/officeDocument/2006/relationships/image" Target="../media/image704.png"/><Relationship Id="rId12" Type="http://schemas.openxmlformats.org/officeDocument/2006/relationships/image" Target="../media/image707.png"/><Relationship Id="rId15" Type="http://schemas.openxmlformats.org/officeDocument/2006/relationships/image" Target="../media/image728.png"/><Relationship Id="rId14" Type="http://schemas.openxmlformats.org/officeDocument/2006/relationships/image" Target="../media/image702.png"/><Relationship Id="rId17" Type="http://schemas.openxmlformats.org/officeDocument/2006/relationships/image" Target="../media/image710.png"/><Relationship Id="rId16" Type="http://schemas.openxmlformats.org/officeDocument/2006/relationships/image" Target="../media/image713.png"/><Relationship Id="rId19" Type="http://schemas.openxmlformats.org/officeDocument/2006/relationships/image" Target="../media/image735.png"/><Relationship Id="rId18" Type="http://schemas.openxmlformats.org/officeDocument/2006/relationships/image" Target="../media/image709.png"/><Relationship Id="rId80" Type="http://schemas.openxmlformats.org/officeDocument/2006/relationships/image" Target="../media/image778.png"/><Relationship Id="rId81" Type="http://schemas.openxmlformats.org/officeDocument/2006/relationships/image" Target="../media/image787.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png"/><Relationship Id="rId4" Type="http://schemas.openxmlformats.org/officeDocument/2006/relationships/image" Target="../media/image692.png"/><Relationship Id="rId9" Type="http://schemas.openxmlformats.org/officeDocument/2006/relationships/image" Target="../media/image726.png"/><Relationship Id="rId5" Type="http://schemas.openxmlformats.org/officeDocument/2006/relationships/image" Target="../media/image697.png"/><Relationship Id="rId6" Type="http://schemas.openxmlformats.org/officeDocument/2006/relationships/image" Target="../media/image695.png"/><Relationship Id="rId7" Type="http://schemas.openxmlformats.org/officeDocument/2006/relationships/image" Target="../media/image762.png"/><Relationship Id="rId8" Type="http://schemas.openxmlformats.org/officeDocument/2006/relationships/image" Target="../media/image706.png"/><Relationship Id="rId73" Type="http://schemas.openxmlformats.org/officeDocument/2006/relationships/image" Target="../media/image786.png"/><Relationship Id="rId72" Type="http://schemas.openxmlformats.org/officeDocument/2006/relationships/image" Target="../media/image788.png"/><Relationship Id="rId75" Type="http://schemas.openxmlformats.org/officeDocument/2006/relationships/image" Target="../media/image780.png"/><Relationship Id="rId74" Type="http://schemas.openxmlformats.org/officeDocument/2006/relationships/image" Target="../media/image776.png"/><Relationship Id="rId77" Type="http://schemas.openxmlformats.org/officeDocument/2006/relationships/image" Target="../media/image772.png"/><Relationship Id="rId76" Type="http://schemas.openxmlformats.org/officeDocument/2006/relationships/image" Target="../media/image770.png"/><Relationship Id="rId79" Type="http://schemas.openxmlformats.org/officeDocument/2006/relationships/image" Target="../media/image783.png"/><Relationship Id="rId78" Type="http://schemas.openxmlformats.org/officeDocument/2006/relationships/image" Target="../media/image826.png"/><Relationship Id="rId71" Type="http://schemas.openxmlformats.org/officeDocument/2006/relationships/image" Target="../media/image764.png"/><Relationship Id="rId70" Type="http://schemas.openxmlformats.org/officeDocument/2006/relationships/image" Target="../media/image767.png"/><Relationship Id="rId62" Type="http://schemas.openxmlformats.org/officeDocument/2006/relationships/image" Target="../media/image752.png"/><Relationship Id="rId61" Type="http://schemas.openxmlformats.org/officeDocument/2006/relationships/image" Target="../media/image775.png"/><Relationship Id="rId64" Type="http://schemas.openxmlformats.org/officeDocument/2006/relationships/image" Target="../media/image755.png"/><Relationship Id="rId63" Type="http://schemas.openxmlformats.org/officeDocument/2006/relationships/image" Target="../media/image794.png"/><Relationship Id="rId66" Type="http://schemas.openxmlformats.org/officeDocument/2006/relationships/image" Target="../media/image758.png"/><Relationship Id="rId65" Type="http://schemas.openxmlformats.org/officeDocument/2006/relationships/image" Target="../media/image768.png"/><Relationship Id="rId68" Type="http://schemas.openxmlformats.org/officeDocument/2006/relationships/image" Target="../media/image759.png"/><Relationship Id="rId67" Type="http://schemas.openxmlformats.org/officeDocument/2006/relationships/image" Target="../media/image774.png"/><Relationship Id="rId60" Type="http://schemas.openxmlformats.org/officeDocument/2006/relationships/image" Target="../media/image766.png"/><Relationship Id="rId69" Type="http://schemas.openxmlformats.org/officeDocument/2006/relationships/image" Target="../media/image761.png"/><Relationship Id="rId51" Type="http://schemas.openxmlformats.org/officeDocument/2006/relationships/image" Target="../media/image745.png"/><Relationship Id="rId50" Type="http://schemas.openxmlformats.org/officeDocument/2006/relationships/image" Target="../media/image740.png"/><Relationship Id="rId53" Type="http://schemas.openxmlformats.org/officeDocument/2006/relationships/image" Target="../media/image763.png"/><Relationship Id="rId52" Type="http://schemas.openxmlformats.org/officeDocument/2006/relationships/image" Target="../media/image756.png"/><Relationship Id="rId55" Type="http://schemas.openxmlformats.org/officeDocument/2006/relationships/image" Target="../media/image748.png"/><Relationship Id="rId54" Type="http://schemas.openxmlformats.org/officeDocument/2006/relationships/image" Target="../media/image760.png"/><Relationship Id="rId57" Type="http://schemas.openxmlformats.org/officeDocument/2006/relationships/image" Target="../media/image754.png"/><Relationship Id="rId56" Type="http://schemas.openxmlformats.org/officeDocument/2006/relationships/image" Target="../media/image757.png"/><Relationship Id="rId59" Type="http://schemas.openxmlformats.org/officeDocument/2006/relationships/image" Target="../media/image750.png"/><Relationship Id="rId58" Type="http://schemas.openxmlformats.org/officeDocument/2006/relationships/image" Target="../media/image75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png"/><Relationship Id="rId4" Type="http://schemas.openxmlformats.org/officeDocument/2006/relationships/image" Target="../media/image779.png"/><Relationship Id="rId5" Type="http://schemas.openxmlformats.org/officeDocument/2006/relationships/image" Target="../media/image692.png"/></Relationships>
</file>

<file path=ppt/slides/_rels/slide13.xml.rels><?xml version="1.0" encoding="UTF-8" standalone="yes"?><Relationships xmlns="http://schemas.openxmlformats.org/package/2006/relationships"><Relationship Id="rId11" Type="http://schemas.openxmlformats.org/officeDocument/2006/relationships/image" Target="../media/image790.png"/><Relationship Id="rId10" Type="http://schemas.openxmlformats.org/officeDocument/2006/relationships/image" Target="../media/image793.png"/><Relationship Id="rId13" Type="http://schemas.openxmlformats.org/officeDocument/2006/relationships/image" Target="../media/image807.png"/><Relationship Id="rId12" Type="http://schemas.openxmlformats.org/officeDocument/2006/relationships/image" Target="../media/image791.png"/><Relationship Id="rId15" Type="http://schemas.openxmlformats.org/officeDocument/2006/relationships/image" Target="../media/image782.png"/><Relationship Id="rId14" Type="http://schemas.openxmlformats.org/officeDocument/2006/relationships/image" Target="../media/image806.png"/><Relationship Id="rId17" Type="http://schemas.openxmlformats.org/officeDocument/2006/relationships/image" Target="../media/image785.png"/><Relationship Id="rId16" Type="http://schemas.openxmlformats.org/officeDocument/2006/relationships/image" Target="../media/image784.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04.png"/><Relationship Id="rId4" Type="http://schemas.openxmlformats.org/officeDocument/2006/relationships/image" Target="../media/image773.png"/><Relationship Id="rId9" Type="http://schemas.openxmlformats.org/officeDocument/2006/relationships/image" Target="../media/image781.png"/><Relationship Id="rId5" Type="http://schemas.openxmlformats.org/officeDocument/2006/relationships/image" Target="../media/image801.png"/><Relationship Id="rId6" Type="http://schemas.openxmlformats.org/officeDocument/2006/relationships/image" Target="../media/image798.png"/><Relationship Id="rId7" Type="http://schemas.openxmlformats.org/officeDocument/2006/relationships/image" Target="../media/image797.png"/><Relationship Id="rId8" Type="http://schemas.openxmlformats.org/officeDocument/2006/relationships/image" Target="../media/image796.png"/></Relationships>
</file>

<file path=ppt/slides/_rels/slide14.xml.rels><?xml version="1.0" encoding="UTF-8" standalone="yes"?><Relationships xmlns="http://schemas.openxmlformats.org/package/2006/relationships"><Relationship Id="rId40" Type="http://schemas.openxmlformats.org/officeDocument/2006/relationships/image" Target="../media/image830.png"/><Relationship Id="rId42" Type="http://schemas.openxmlformats.org/officeDocument/2006/relationships/image" Target="../media/image831.png"/><Relationship Id="rId41" Type="http://schemas.openxmlformats.org/officeDocument/2006/relationships/image" Target="../media/image834.png"/><Relationship Id="rId44" Type="http://schemas.openxmlformats.org/officeDocument/2006/relationships/image" Target="../media/image842.png"/><Relationship Id="rId43" Type="http://schemas.openxmlformats.org/officeDocument/2006/relationships/image" Target="../media/image833.png"/><Relationship Id="rId46" Type="http://schemas.openxmlformats.org/officeDocument/2006/relationships/image" Target="../media/image836.png"/><Relationship Id="rId45" Type="http://schemas.openxmlformats.org/officeDocument/2006/relationships/image" Target="../media/image837.png"/><Relationship Id="rId48" Type="http://schemas.openxmlformats.org/officeDocument/2006/relationships/image" Target="../media/image838.png"/><Relationship Id="rId47" Type="http://schemas.openxmlformats.org/officeDocument/2006/relationships/image" Target="../media/image891.png"/><Relationship Id="rId49" Type="http://schemas.openxmlformats.org/officeDocument/2006/relationships/image" Target="../media/image848.png"/><Relationship Id="rId31" Type="http://schemas.openxmlformats.org/officeDocument/2006/relationships/image" Target="../media/image827.png"/><Relationship Id="rId30" Type="http://schemas.openxmlformats.org/officeDocument/2006/relationships/image" Target="../media/image822.png"/><Relationship Id="rId33" Type="http://schemas.openxmlformats.org/officeDocument/2006/relationships/image" Target="../media/image828.png"/><Relationship Id="rId32" Type="http://schemas.openxmlformats.org/officeDocument/2006/relationships/image" Target="../media/image840.png"/><Relationship Id="rId35" Type="http://schemas.openxmlformats.org/officeDocument/2006/relationships/image" Target="../media/image897.png"/><Relationship Id="rId34" Type="http://schemas.openxmlformats.org/officeDocument/2006/relationships/image" Target="../media/image823.png"/><Relationship Id="rId37" Type="http://schemas.openxmlformats.org/officeDocument/2006/relationships/image" Target="../media/image835.png"/><Relationship Id="rId36" Type="http://schemas.openxmlformats.org/officeDocument/2006/relationships/image" Target="../media/image829.png"/><Relationship Id="rId39" Type="http://schemas.openxmlformats.org/officeDocument/2006/relationships/image" Target="../media/image861.png"/><Relationship Id="rId38" Type="http://schemas.openxmlformats.org/officeDocument/2006/relationships/image" Target="../media/image845.png"/><Relationship Id="rId20" Type="http://schemas.openxmlformats.org/officeDocument/2006/relationships/image" Target="../media/image825.png"/><Relationship Id="rId22" Type="http://schemas.openxmlformats.org/officeDocument/2006/relationships/image" Target="../media/image809.png"/><Relationship Id="rId21" Type="http://schemas.openxmlformats.org/officeDocument/2006/relationships/image" Target="../media/image816.png"/><Relationship Id="rId24" Type="http://schemas.openxmlformats.org/officeDocument/2006/relationships/image" Target="../media/image812.png"/><Relationship Id="rId23" Type="http://schemas.openxmlformats.org/officeDocument/2006/relationships/image" Target="../media/image810.png"/><Relationship Id="rId26" Type="http://schemas.openxmlformats.org/officeDocument/2006/relationships/image" Target="../media/image817.png"/><Relationship Id="rId25" Type="http://schemas.openxmlformats.org/officeDocument/2006/relationships/image" Target="../media/image832.png"/><Relationship Id="rId28" Type="http://schemas.openxmlformats.org/officeDocument/2006/relationships/image" Target="../media/image819.png"/><Relationship Id="rId27" Type="http://schemas.openxmlformats.org/officeDocument/2006/relationships/image" Target="../media/image820.png"/><Relationship Id="rId29" Type="http://schemas.openxmlformats.org/officeDocument/2006/relationships/image" Target="../media/image818.png"/><Relationship Id="rId11" Type="http://schemas.openxmlformats.org/officeDocument/2006/relationships/image" Target="../media/image814.png"/><Relationship Id="rId10" Type="http://schemas.openxmlformats.org/officeDocument/2006/relationships/image" Target="../media/image802.png"/><Relationship Id="rId13" Type="http://schemas.openxmlformats.org/officeDocument/2006/relationships/image" Target="../media/image811.png"/><Relationship Id="rId12" Type="http://schemas.openxmlformats.org/officeDocument/2006/relationships/image" Target="../media/image824.png"/><Relationship Id="rId15" Type="http://schemas.openxmlformats.org/officeDocument/2006/relationships/image" Target="../media/image805.png"/><Relationship Id="rId14" Type="http://schemas.openxmlformats.org/officeDocument/2006/relationships/image" Target="../media/image803.png"/><Relationship Id="rId17" Type="http://schemas.openxmlformats.org/officeDocument/2006/relationships/image" Target="../media/image839.png"/><Relationship Id="rId16" Type="http://schemas.openxmlformats.org/officeDocument/2006/relationships/image" Target="../media/image813.png"/><Relationship Id="rId19" Type="http://schemas.openxmlformats.org/officeDocument/2006/relationships/image" Target="../media/image808.png"/><Relationship Id="rId18" Type="http://schemas.openxmlformats.org/officeDocument/2006/relationships/image" Target="../media/image804.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792.png"/><Relationship Id="rId4" Type="http://schemas.openxmlformats.org/officeDocument/2006/relationships/image" Target="../media/image629.png"/><Relationship Id="rId9" Type="http://schemas.openxmlformats.org/officeDocument/2006/relationships/image" Target="../media/image815.png"/><Relationship Id="rId5" Type="http://schemas.openxmlformats.org/officeDocument/2006/relationships/image" Target="../media/image821.png"/><Relationship Id="rId6" Type="http://schemas.openxmlformats.org/officeDocument/2006/relationships/image" Target="../media/image795.png"/><Relationship Id="rId7" Type="http://schemas.openxmlformats.org/officeDocument/2006/relationships/image" Target="../media/image800.png"/><Relationship Id="rId8" Type="http://schemas.openxmlformats.org/officeDocument/2006/relationships/image" Target="../media/image799.png"/><Relationship Id="rId73" Type="http://schemas.openxmlformats.org/officeDocument/2006/relationships/image" Target="../media/image858.png"/><Relationship Id="rId72" Type="http://schemas.openxmlformats.org/officeDocument/2006/relationships/image" Target="../media/image859.png"/><Relationship Id="rId74" Type="http://schemas.openxmlformats.org/officeDocument/2006/relationships/image" Target="../media/image868.png"/><Relationship Id="rId71" Type="http://schemas.openxmlformats.org/officeDocument/2006/relationships/image" Target="../media/image860.png"/><Relationship Id="rId70" Type="http://schemas.openxmlformats.org/officeDocument/2006/relationships/image" Target="../media/image864.png"/><Relationship Id="rId62" Type="http://schemas.openxmlformats.org/officeDocument/2006/relationships/image" Target="../media/image850.png"/><Relationship Id="rId61" Type="http://schemas.openxmlformats.org/officeDocument/2006/relationships/image" Target="../media/image871.png"/><Relationship Id="rId64" Type="http://schemas.openxmlformats.org/officeDocument/2006/relationships/image" Target="../media/image865.png"/><Relationship Id="rId63" Type="http://schemas.openxmlformats.org/officeDocument/2006/relationships/image" Target="../media/image854.png"/><Relationship Id="rId66" Type="http://schemas.openxmlformats.org/officeDocument/2006/relationships/image" Target="../media/image863.png"/><Relationship Id="rId65" Type="http://schemas.openxmlformats.org/officeDocument/2006/relationships/image" Target="../media/image852.png"/><Relationship Id="rId68" Type="http://schemas.openxmlformats.org/officeDocument/2006/relationships/image" Target="../media/image870.png"/><Relationship Id="rId67" Type="http://schemas.openxmlformats.org/officeDocument/2006/relationships/image" Target="../media/image853.png"/><Relationship Id="rId60" Type="http://schemas.openxmlformats.org/officeDocument/2006/relationships/image" Target="../media/image886.png"/><Relationship Id="rId69" Type="http://schemas.openxmlformats.org/officeDocument/2006/relationships/image" Target="../media/image857.png"/><Relationship Id="rId51" Type="http://schemas.openxmlformats.org/officeDocument/2006/relationships/image" Target="../media/image843.png"/><Relationship Id="rId50" Type="http://schemas.openxmlformats.org/officeDocument/2006/relationships/image" Target="../media/image841.png"/><Relationship Id="rId53" Type="http://schemas.openxmlformats.org/officeDocument/2006/relationships/image" Target="../media/image851.png"/><Relationship Id="rId52" Type="http://schemas.openxmlformats.org/officeDocument/2006/relationships/image" Target="../media/image849.png"/><Relationship Id="rId55" Type="http://schemas.openxmlformats.org/officeDocument/2006/relationships/image" Target="../media/image844.png"/><Relationship Id="rId54" Type="http://schemas.openxmlformats.org/officeDocument/2006/relationships/image" Target="../media/image862.png"/><Relationship Id="rId57" Type="http://schemas.openxmlformats.org/officeDocument/2006/relationships/image" Target="../media/image855.png"/><Relationship Id="rId56" Type="http://schemas.openxmlformats.org/officeDocument/2006/relationships/image" Target="../media/image846.png"/><Relationship Id="rId59" Type="http://schemas.openxmlformats.org/officeDocument/2006/relationships/image" Target="../media/image847.png"/><Relationship Id="rId58" Type="http://schemas.openxmlformats.org/officeDocument/2006/relationships/image" Target="../media/image1036.png"/></Relationships>
</file>

<file path=ppt/slides/_rels/slide15.xml.rels><?xml version="1.0" encoding="UTF-8" standalone="yes"?><Relationships xmlns="http://schemas.openxmlformats.org/package/2006/relationships"><Relationship Id="rId20" Type="http://schemas.openxmlformats.org/officeDocument/2006/relationships/image" Target="../media/image711.png"/><Relationship Id="rId11" Type="http://schemas.openxmlformats.org/officeDocument/2006/relationships/image" Target="../media/image874.png"/><Relationship Id="rId10" Type="http://schemas.openxmlformats.org/officeDocument/2006/relationships/image" Target="../media/image872.png"/><Relationship Id="rId13" Type="http://schemas.openxmlformats.org/officeDocument/2006/relationships/image" Target="../media/image696.png"/><Relationship Id="rId12" Type="http://schemas.openxmlformats.org/officeDocument/2006/relationships/image" Target="../media/image882.png"/><Relationship Id="rId15" Type="http://schemas.openxmlformats.org/officeDocument/2006/relationships/image" Target="../media/image880.png"/><Relationship Id="rId14" Type="http://schemas.openxmlformats.org/officeDocument/2006/relationships/image" Target="../media/image875.png"/><Relationship Id="rId17" Type="http://schemas.openxmlformats.org/officeDocument/2006/relationships/image" Target="../media/image689.png"/><Relationship Id="rId16" Type="http://schemas.openxmlformats.org/officeDocument/2006/relationships/image" Target="../media/image881.png"/><Relationship Id="rId19" Type="http://schemas.openxmlformats.org/officeDocument/2006/relationships/image" Target="../media/image884.png"/><Relationship Id="rId18" Type="http://schemas.openxmlformats.org/officeDocument/2006/relationships/image" Target="../media/image892.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792.png"/><Relationship Id="rId4" Type="http://schemas.openxmlformats.org/officeDocument/2006/relationships/image" Target="../media/image629.png"/><Relationship Id="rId9" Type="http://schemas.openxmlformats.org/officeDocument/2006/relationships/image" Target="../media/image679.png"/><Relationship Id="rId5" Type="http://schemas.openxmlformats.org/officeDocument/2006/relationships/image" Target="../media/image678.png"/><Relationship Id="rId6" Type="http://schemas.openxmlformats.org/officeDocument/2006/relationships/image" Target="../media/image889.png"/><Relationship Id="rId7" Type="http://schemas.openxmlformats.org/officeDocument/2006/relationships/image" Target="../media/image873.png"/><Relationship Id="rId8" Type="http://schemas.openxmlformats.org/officeDocument/2006/relationships/image" Target="../media/image876.png"/></Relationships>
</file>

<file path=ppt/slides/_rels/slide16.xml.rels><?xml version="1.0" encoding="UTF-8" standalone="yes"?><Relationships xmlns="http://schemas.openxmlformats.org/package/2006/relationships"><Relationship Id="rId11" Type="http://schemas.openxmlformats.org/officeDocument/2006/relationships/image" Target="../media/image908.png"/><Relationship Id="rId10" Type="http://schemas.openxmlformats.org/officeDocument/2006/relationships/image" Target="../media/image890.png"/><Relationship Id="rId13" Type="http://schemas.openxmlformats.org/officeDocument/2006/relationships/image" Target="../media/image896.png"/><Relationship Id="rId12" Type="http://schemas.openxmlformats.org/officeDocument/2006/relationships/image" Target="../media/image899.png"/><Relationship Id="rId15" Type="http://schemas.openxmlformats.org/officeDocument/2006/relationships/image" Target="../media/image902.png"/><Relationship Id="rId14" Type="http://schemas.openxmlformats.org/officeDocument/2006/relationships/image" Target="../media/image904.png"/><Relationship Id="rId17" Type="http://schemas.openxmlformats.org/officeDocument/2006/relationships/image" Target="../media/image901.png"/><Relationship Id="rId16" Type="http://schemas.openxmlformats.org/officeDocument/2006/relationships/image" Target="../media/image898.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629.png"/><Relationship Id="rId4" Type="http://schemas.openxmlformats.org/officeDocument/2006/relationships/image" Target="../media/image4.png"/><Relationship Id="rId9" Type="http://schemas.openxmlformats.org/officeDocument/2006/relationships/image" Target="../media/image893.png"/><Relationship Id="rId5" Type="http://schemas.openxmlformats.org/officeDocument/2006/relationships/image" Target="../media/image895.png"/><Relationship Id="rId6" Type="http://schemas.openxmlformats.org/officeDocument/2006/relationships/image" Target="../media/image888.png"/><Relationship Id="rId7" Type="http://schemas.openxmlformats.org/officeDocument/2006/relationships/image" Target="../media/image931.png"/><Relationship Id="rId8" Type="http://schemas.openxmlformats.org/officeDocument/2006/relationships/image" Target="../media/image88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792.png"/><Relationship Id="rId4" Type="http://schemas.openxmlformats.org/officeDocument/2006/relationships/image" Target="../media/image942.png"/><Relationship Id="rId5" Type="http://schemas.openxmlformats.org/officeDocument/2006/relationships/image" Target="../media/image903.png"/></Relationships>
</file>

<file path=ppt/slides/_rels/slide18.xml.rels><?xml version="1.0" encoding="UTF-8" standalone="yes"?><Relationships xmlns="http://schemas.openxmlformats.org/package/2006/relationships"><Relationship Id="rId20" Type="http://schemas.openxmlformats.org/officeDocument/2006/relationships/image" Target="../media/image918.png"/><Relationship Id="rId22" Type="http://schemas.openxmlformats.org/officeDocument/2006/relationships/image" Target="../media/image920.png"/><Relationship Id="rId21" Type="http://schemas.openxmlformats.org/officeDocument/2006/relationships/image" Target="../media/image917.png"/><Relationship Id="rId11" Type="http://schemas.openxmlformats.org/officeDocument/2006/relationships/image" Target="../media/image905.png"/><Relationship Id="rId10" Type="http://schemas.openxmlformats.org/officeDocument/2006/relationships/image" Target="../media/image907.png"/><Relationship Id="rId13" Type="http://schemas.openxmlformats.org/officeDocument/2006/relationships/image" Target="../media/image913.png"/><Relationship Id="rId12" Type="http://schemas.openxmlformats.org/officeDocument/2006/relationships/image" Target="../media/image909.png"/><Relationship Id="rId15" Type="http://schemas.openxmlformats.org/officeDocument/2006/relationships/image" Target="../media/image923.png"/><Relationship Id="rId14" Type="http://schemas.openxmlformats.org/officeDocument/2006/relationships/image" Target="../media/image911.png"/><Relationship Id="rId17" Type="http://schemas.openxmlformats.org/officeDocument/2006/relationships/image" Target="../media/image912.png"/><Relationship Id="rId16" Type="http://schemas.openxmlformats.org/officeDocument/2006/relationships/image" Target="../media/image924.png"/><Relationship Id="rId19" Type="http://schemas.openxmlformats.org/officeDocument/2006/relationships/image" Target="../media/image916.png"/><Relationship Id="rId18" Type="http://schemas.openxmlformats.org/officeDocument/2006/relationships/image" Target="../media/image932.png"/><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792.png"/><Relationship Id="rId4" Type="http://schemas.openxmlformats.org/officeDocument/2006/relationships/image" Target="../media/image942.png"/><Relationship Id="rId9" Type="http://schemas.openxmlformats.org/officeDocument/2006/relationships/image" Target="../media/image915.png"/><Relationship Id="rId5" Type="http://schemas.openxmlformats.org/officeDocument/2006/relationships/image" Target="../media/image914.png"/><Relationship Id="rId6" Type="http://schemas.openxmlformats.org/officeDocument/2006/relationships/image" Target="../media/image921.png"/><Relationship Id="rId7" Type="http://schemas.openxmlformats.org/officeDocument/2006/relationships/image" Target="../media/image910.png"/><Relationship Id="rId8" Type="http://schemas.openxmlformats.org/officeDocument/2006/relationships/image" Target="../media/image906.png"/></Relationships>
</file>

<file path=ppt/slides/_rels/slide19.xml.rels><?xml version="1.0" encoding="UTF-8" standalone="yes"?><Relationships xmlns="http://schemas.openxmlformats.org/package/2006/relationships"><Relationship Id="rId40" Type="http://schemas.openxmlformats.org/officeDocument/2006/relationships/image" Target="../media/image987.png"/><Relationship Id="rId31" Type="http://schemas.openxmlformats.org/officeDocument/2006/relationships/image" Target="../media/image951.png"/><Relationship Id="rId30" Type="http://schemas.openxmlformats.org/officeDocument/2006/relationships/image" Target="../media/image953.png"/><Relationship Id="rId33" Type="http://schemas.openxmlformats.org/officeDocument/2006/relationships/image" Target="../media/image954.png"/><Relationship Id="rId32" Type="http://schemas.openxmlformats.org/officeDocument/2006/relationships/image" Target="../media/image1127.png"/><Relationship Id="rId35" Type="http://schemas.openxmlformats.org/officeDocument/2006/relationships/image" Target="../media/image963.png"/><Relationship Id="rId34" Type="http://schemas.openxmlformats.org/officeDocument/2006/relationships/image" Target="../media/image958.png"/><Relationship Id="rId37" Type="http://schemas.openxmlformats.org/officeDocument/2006/relationships/image" Target="../media/image959.png"/><Relationship Id="rId36" Type="http://schemas.openxmlformats.org/officeDocument/2006/relationships/image" Target="../media/image962.png"/><Relationship Id="rId39" Type="http://schemas.openxmlformats.org/officeDocument/2006/relationships/image" Target="../media/image967.png"/><Relationship Id="rId38" Type="http://schemas.openxmlformats.org/officeDocument/2006/relationships/image" Target="../media/image957.png"/><Relationship Id="rId20" Type="http://schemas.openxmlformats.org/officeDocument/2006/relationships/image" Target="../media/image943.png"/><Relationship Id="rId22" Type="http://schemas.openxmlformats.org/officeDocument/2006/relationships/image" Target="../media/image946.png"/><Relationship Id="rId21" Type="http://schemas.openxmlformats.org/officeDocument/2006/relationships/image" Target="../media/image936.png"/><Relationship Id="rId24" Type="http://schemas.openxmlformats.org/officeDocument/2006/relationships/image" Target="../media/image955.png"/><Relationship Id="rId23" Type="http://schemas.openxmlformats.org/officeDocument/2006/relationships/image" Target="../media/image944.png"/><Relationship Id="rId26" Type="http://schemas.openxmlformats.org/officeDocument/2006/relationships/image" Target="../media/image966.png"/><Relationship Id="rId25" Type="http://schemas.openxmlformats.org/officeDocument/2006/relationships/image" Target="../media/image945.png"/><Relationship Id="rId28" Type="http://schemas.openxmlformats.org/officeDocument/2006/relationships/image" Target="../media/image950.png"/><Relationship Id="rId27" Type="http://schemas.openxmlformats.org/officeDocument/2006/relationships/image" Target="../media/image949.png"/><Relationship Id="rId29" Type="http://schemas.openxmlformats.org/officeDocument/2006/relationships/image" Target="../media/image956.png"/><Relationship Id="rId11" Type="http://schemas.openxmlformats.org/officeDocument/2006/relationships/image" Target="../media/image952.png"/><Relationship Id="rId10" Type="http://schemas.openxmlformats.org/officeDocument/2006/relationships/image" Target="../media/image947.png"/><Relationship Id="rId13" Type="http://schemas.openxmlformats.org/officeDocument/2006/relationships/image" Target="../media/image933.png"/><Relationship Id="rId12" Type="http://schemas.openxmlformats.org/officeDocument/2006/relationships/image" Target="../media/image977.png"/><Relationship Id="rId15" Type="http://schemas.openxmlformats.org/officeDocument/2006/relationships/image" Target="../media/image935.png"/><Relationship Id="rId14" Type="http://schemas.openxmlformats.org/officeDocument/2006/relationships/image" Target="../media/image934.png"/><Relationship Id="rId17" Type="http://schemas.openxmlformats.org/officeDocument/2006/relationships/image" Target="../media/image938.png"/><Relationship Id="rId16" Type="http://schemas.openxmlformats.org/officeDocument/2006/relationships/image" Target="../media/image937.png"/><Relationship Id="rId19" Type="http://schemas.openxmlformats.org/officeDocument/2006/relationships/image" Target="../media/image940.png"/><Relationship Id="rId18" Type="http://schemas.openxmlformats.org/officeDocument/2006/relationships/image" Target="../media/image972.png"/><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792.png"/><Relationship Id="rId4" Type="http://schemas.openxmlformats.org/officeDocument/2006/relationships/image" Target="../media/image942.png"/><Relationship Id="rId9" Type="http://schemas.openxmlformats.org/officeDocument/2006/relationships/image" Target="../media/image928.png"/><Relationship Id="rId5" Type="http://schemas.openxmlformats.org/officeDocument/2006/relationships/image" Target="../media/image948.png"/><Relationship Id="rId6" Type="http://schemas.openxmlformats.org/officeDocument/2006/relationships/image" Target="../media/image930.png"/><Relationship Id="rId7" Type="http://schemas.openxmlformats.org/officeDocument/2006/relationships/image" Target="../media/image922.png"/><Relationship Id="rId8" Type="http://schemas.openxmlformats.org/officeDocument/2006/relationships/image" Target="../media/image997.png"/></Relationships>
</file>

<file path=ppt/slides/_rels/slide2.xml.rels><?xml version="1.0" encoding="UTF-8" standalone="yes"?><Relationships xmlns="http://schemas.openxmlformats.org/package/2006/relationships"><Relationship Id="rId40" Type="http://schemas.openxmlformats.org/officeDocument/2006/relationships/image" Target="../media/image213.png"/><Relationship Id="rId42" Type="http://schemas.openxmlformats.org/officeDocument/2006/relationships/image" Target="../media/image209.png"/><Relationship Id="rId41" Type="http://schemas.openxmlformats.org/officeDocument/2006/relationships/image" Target="../media/image210.png"/><Relationship Id="rId44" Type="http://schemas.openxmlformats.org/officeDocument/2006/relationships/image" Target="../media/image215.png"/><Relationship Id="rId43" Type="http://schemas.openxmlformats.org/officeDocument/2006/relationships/image" Target="../media/image208.png"/><Relationship Id="rId46" Type="http://schemas.openxmlformats.org/officeDocument/2006/relationships/image" Target="../media/image217.png"/><Relationship Id="rId45" Type="http://schemas.openxmlformats.org/officeDocument/2006/relationships/image" Target="../media/image211.png"/><Relationship Id="rId48" Type="http://schemas.openxmlformats.org/officeDocument/2006/relationships/image" Target="../media/image212.png"/><Relationship Id="rId47" Type="http://schemas.openxmlformats.org/officeDocument/2006/relationships/image" Target="../media/image252.png"/><Relationship Id="rId49" Type="http://schemas.openxmlformats.org/officeDocument/2006/relationships/image" Target="../media/image220.png"/><Relationship Id="rId31" Type="http://schemas.openxmlformats.org/officeDocument/2006/relationships/image" Target="../media/image200.png"/><Relationship Id="rId30" Type="http://schemas.openxmlformats.org/officeDocument/2006/relationships/image" Target="../media/image199.png"/><Relationship Id="rId33" Type="http://schemas.openxmlformats.org/officeDocument/2006/relationships/image" Target="../media/image224.png"/><Relationship Id="rId32" Type="http://schemas.openxmlformats.org/officeDocument/2006/relationships/image" Target="../media/image218.png"/><Relationship Id="rId35" Type="http://schemas.openxmlformats.org/officeDocument/2006/relationships/image" Target="../media/image202.png"/><Relationship Id="rId34" Type="http://schemas.openxmlformats.org/officeDocument/2006/relationships/image" Target="../media/image203.png"/><Relationship Id="rId37" Type="http://schemas.openxmlformats.org/officeDocument/2006/relationships/image" Target="../media/image214.png"/><Relationship Id="rId36" Type="http://schemas.openxmlformats.org/officeDocument/2006/relationships/image" Target="../media/image204.png"/><Relationship Id="rId39" Type="http://schemas.openxmlformats.org/officeDocument/2006/relationships/image" Target="../media/image221.png"/><Relationship Id="rId38" Type="http://schemas.openxmlformats.org/officeDocument/2006/relationships/image" Target="../media/image206.png"/><Relationship Id="rId20" Type="http://schemas.openxmlformats.org/officeDocument/2006/relationships/image" Target="../media/image205.png"/><Relationship Id="rId22" Type="http://schemas.openxmlformats.org/officeDocument/2006/relationships/image" Target="../media/image186.png"/><Relationship Id="rId21" Type="http://schemas.openxmlformats.org/officeDocument/2006/relationships/image" Target="../media/image192.png"/><Relationship Id="rId24" Type="http://schemas.openxmlformats.org/officeDocument/2006/relationships/image" Target="../media/image187.png"/><Relationship Id="rId23" Type="http://schemas.openxmlformats.org/officeDocument/2006/relationships/image" Target="../media/image188.png"/><Relationship Id="rId26" Type="http://schemas.openxmlformats.org/officeDocument/2006/relationships/image" Target="../media/image189.png"/><Relationship Id="rId25" Type="http://schemas.openxmlformats.org/officeDocument/2006/relationships/image" Target="../media/image197.png"/><Relationship Id="rId28" Type="http://schemas.openxmlformats.org/officeDocument/2006/relationships/image" Target="../media/image198.png"/><Relationship Id="rId27" Type="http://schemas.openxmlformats.org/officeDocument/2006/relationships/image" Target="../media/image191.png"/><Relationship Id="rId29" Type="http://schemas.openxmlformats.org/officeDocument/2006/relationships/image" Target="../media/image195.png"/><Relationship Id="rId11" Type="http://schemas.openxmlformats.org/officeDocument/2006/relationships/image" Target="../media/image193.png"/><Relationship Id="rId10" Type="http://schemas.openxmlformats.org/officeDocument/2006/relationships/image" Target="../media/image180.png"/><Relationship Id="rId13" Type="http://schemas.openxmlformats.org/officeDocument/2006/relationships/image" Target="../media/image182.png"/><Relationship Id="rId12" Type="http://schemas.openxmlformats.org/officeDocument/2006/relationships/image" Target="../media/image181.png"/><Relationship Id="rId15" Type="http://schemas.openxmlformats.org/officeDocument/2006/relationships/image" Target="../media/image184.png"/><Relationship Id="rId14" Type="http://schemas.openxmlformats.org/officeDocument/2006/relationships/image" Target="../media/image183.png"/><Relationship Id="rId17" Type="http://schemas.openxmlformats.org/officeDocument/2006/relationships/image" Target="../media/image234.png"/><Relationship Id="rId16" Type="http://schemas.openxmlformats.org/officeDocument/2006/relationships/image" Target="../media/image196.png"/><Relationship Id="rId19" Type="http://schemas.openxmlformats.org/officeDocument/2006/relationships/image" Target="../media/image190.png"/><Relationship Id="rId18" Type="http://schemas.openxmlformats.org/officeDocument/2006/relationships/image" Target="../media/image185.png"/><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178.png"/><Relationship Id="rId9" Type="http://schemas.openxmlformats.org/officeDocument/2006/relationships/image" Target="../media/image173.png"/><Relationship Id="rId5" Type="http://schemas.openxmlformats.org/officeDocument/2006/relationships/image" Target="../media/image172.png"/><Relationship Id="rId6" Type="http://schemas.openxmlformats.org/officeDocument/2006/relationships/image" Target="../media/image174.png"/><Relationship Id="rId7" Type="http://schemas.openxmlformats.org/officeDocument/2006/relationships/image" Target="../media/image170.png"/><Relationship Id="rId8" Type="http://schemas.openxmlformats.org/officeDocument/2006/relationships/image" Target="../media/image177.png"/><Relationship Id="rId62" Type="http://schemas.openxmlformats.org/officeDocument/2006/relationships/image" Target="../media/image295.png"/><Relationship Id="rId61" Type="http://schemas.openxmlformats.org/officeDocument/2006/relationships/image" Target="../media/image228.png"/><Relationship Id="rId64" Type="http://schemas.openxmlformats.org/officeDocument/2006/relationships/image" Target="../media/image238.png"/><Relationship Id="rId63" Type="http://schemas.openxmlformats.org/officeDocument/2006/relationships/image" Target="../media/image233.png"/><Relationship Id="rId66" Type="http://schemas.openxmlformats.org/officeDocument/2006/relationships/image" Target="../media/image232.png"/><Relationship Id="rId65" Type="http://schemas.openxmlformats.org/officeDocument/2006/relationships/image" Target="../media/image241.png"/><Relationship Id="rId67" Type="http://schemas.openxmlformats.org/officeDocument/2006/relationships/image" Target="../media/image237.png"/><Relationship Id="rId60" Type="http://schemas.openxmlformats.org/officeDocument/2006/relationships/image" Target="../media/image231.png"/><Relationship Id="rId51" Type="http://schemas.openxmlformats.org/officeDocument/2006/relationships/image" Target="../media/image229.png"/><Relationship Id="rId50" Type="http://schemas.openxmlformats.org/officeDocument/2006/relationships/image" Target="../media/image265.png"/><Relationship Id="rId53" Type="http://schemas.openxmlformats.org/officeDocument/2006/relationships/image" Target="../media/image222.png"/><Relationship Id="rId52" Type="http://schemas.openxmlformats.org/officeDocument/2006/relationships/image" Target="../media/image207.png"/><Relationship Id="rId55" Type="http://schemas.openxmlformats.org/officeDocument/2006/relationships/image" Target="../media/image219.png"/><Relationship Id="rId54" Type="http://schemas.openxmlformats.org/officeDocument/2006/relationships/image" Target="../media/image230.png"/><Relationship Id="rId57" Type="http://schemas.openxmlformats.org/officeDocument/2006/relationships/image" Target="../media/image225.png"/><Relationship Id="rId56" Type="http://schemas.openxmlformats.org/officeDocument/2006/relationships/image" Target="../media/image223.png"/><Relationship Id="rId59" Type="http://schemas.openxmlformats.org/officeDocument/2006/relationships/image" Target="../media/image226.png"/><Relationship Id="rId58" Type="http://schemas.openxmlformats.org/officeDocument/2006/relationships/image" Target="../media/image216.png"/></Relationships>
</file>

<file path=ppt/slides/_rels/slide20.xml.rels><?xml version="1.0" encoding="UTF-8" standalone="yes"?><Relationships xmlns="http://schemas.openxmlformats.org/package/2006/relationships"><Relationship Id="rId40" Type="http://schemas.openxmlformats.org/officeDocument/2006/relationships/image" Target="../media/image1003.png"/><Relationship Id="rId42" Type="http://schemas.openxmlformats.org/officeDocument/2006/relationships/image" Target="../media/image1007.png"/><Relationship Id="rId41" Type="http://schemas.openxmlformats.org/officeDocument/2006/relationships/image" Target="../media/image1001.png"/><Relationship Id="rId44" Type="http://schemas.openxmlformats.org/officeDocument/2006/relationships/image" Target="../media/image1002.png"/><Relationship Id="rId43" Type="http://schemas.openxmlformats.org/officeDocument/2006/relationships/image" Target="../media/image1005.png"/><Relationship Id="rId46" Type="http://schemas.openxmlformats.org/officeDocument/2006/relationships/image" Target="../media/image1010.png"/><Relationship Id="rId45" Type="http://schemas.openxmlformats.org/officeDocument/2006/relationships/image" Target="../media/image1006.png"/><Relationship Id="rId107" Type="http://schemas.openxmlformats.org/officeDocument/2006/relationships/image" Target="../media/image1068.png"/><Relationship Id="rId106" Type="http://schemas.openxmlformats.org/officeDocument/2006/relationships/image" Target="../media/image1079.png"/><Relationship Id="rId105" Type="http://schemas.openxmlformats.org/officeDocument/2006/relationships/image" Target="../media/image1131.png"/><Relationship Id="rId104" Type="http://schemas.openxmlformats.org/officeDocument/2006/relationships/image" Target="../media/image1064.png"/><Relationship Id="rId109" Type="http://schemas.openxmlformats.org/officeDocument/2006/relationships/image" Target="../media/image1069.png"/><Relationship Id="rId108" Type="http://schemas.openxmlformats.org/officeDocument/2006/relationships/image" Target="../media/image1070.png"/><Relationship Id="rId48" Type="http://schemas.openxmlformats.org/officeDocument/2006/relationships/image" Target="../media/image1011.png"/><Relationship Id="rId47" Type="http://schemas.openxmlformats.org/officeDocument/2006/relationships/image" Target="../media/image1008.png"/><Relationship Id="rId49" Type="http://schemas.openxmlformats.org/officeDocument/2006/relationships/image" Target="../media/image1012.png"/><Relationship Id="rId103" Type="http://schemas.openxmlformats.org/officeDocument/2006/relationships/image" Target="../media/image1060.png"/><Relationship Id="rId102" Type="http://schemas.openxmlformats.org/officeDocument/2006/relationships/image" Target="../media/image1059.png"/><Relationship Id="rId101" Type="http://schemas.openxmlformats.org/officeDocument/2006/relationships/image" Target="../media/image1057.png"/><Relationship Id="rId100" Type="http://schemas.openxmlformats.org/officeDocument/2006/relationships/image" Target="../media/image1066.png"/><Relationship Id="rId31" Type="http://schemas.openxmlformats.org/officeDocument/2006/relationships/image" Target="../media/image1017.png"/><Relationship Id="rId30" Type="http://schemas.openxmlformats.org/officeDocument/2006/relationships/image" Target="../media/image990.png"/><Relationship Id="rId33" Type="http://schemas.openxmlformats.org/officeDocument/2006/relationships/image" Target="../media/image988.png"/><Relationship Id="rId32" Type="http://schemas.openxmlformats.org/officeDocument/2006/relationships/image" Target="../media/image991.png"/><Relationship Id="rId35" Type="http://schemas.openxmlformats.org/officeDocument/2006/relationships/image" Target="../media/image992.png"/><Relationship Id="rId34" Type="http://schemas.openxmlformats.org/officeDocument/2006/relationships/image" Target="../media/image994.png"/><Relationship Id="rId37" Type="http://schemas.openxmlformats.org/officeDocument/2006/relationships/image" Target="../media/image995.png"/><Relationship Id="rId36" Type="http://schemas.openxmlformats.org/officeDocument/2006/relationships/image" Target="../media/image993.png"/><Relationship Id="rId39" Type="http://schemas.openxmlformats.org/officeDocument/2006/relationships/image" Target="../media/image1009.png"/><Relationship Id="rId38" Type="http://schemas.openxmlformats.org/officeDocument/2006/relationships/image" Target="../media/image999.png"/><Relationship Id="rId20" Type="http://schemas.openxmlformats.org/officeDocument/2006/relationships/image" Target="../media/image980.png"/><Relationship Id="rId22" Type="http://schemas.openxmlformats.org/officeDocument/2006/relationships/image" Target="../media/image979.png"/><Relationship Id="rId21" Type="http://schemas.openxmlformats.org/officeDocument/2006/relationships/image" Target="../media/image982.png"/><Relationship Id="rId24" Type="http://schemas.openxmlformats.org/officeDocument/2006/relationships/image" Target="../media/image1023.png"/><Relationship Id="rId23" Type="http://schemas.openxmlformats.org/officeDocument/2006/relationships/image" Target="../media/image976.png"/><Relationship Id="rId129" Type="http://schemas.openxmlformats.org/officeDocument/2006/relationships/image" Target="../media/image1085.png"/><Relationship Id="rId128" Type="http://schemas.openxmlformats.org/officeDocument/2006/relationships/image" Target="../media/image1086.png"/><Relationship Id="rId127" Type="http://schemas.openxmlformats.org/officeDocument/2006/relationships/image" Target="../media/image1084.png"/><Relationship Id="rId126" Type="http://schemas.openxmlformats.org/officeDocument/2006/relationships/image" Target="../media/image1095.png"/><Relationship Id="rId26" Type="http://schemas.openxmlformats.org/officeDocument/2006/relationships/image" Target="../media/image983.png"/><Relationship Id="rId121" Type="http://schemas.openxmlformats.org/officeDocument/2006/relationships/image" Target="../media/image1091.png"/><Relationship Id="rId25" Type="http://schemas.openxmlformats.org/officeDocument/2006/relationships/image" Target="../media/image981.png"/><Relationship Id="rId120" Type="http://schemas.openxmlformats.org/officeDocument/2006/relationships/image" Target="../media/image1107.png"/><Relationship Id="rId28" Type="http://schemas.openxmlformats.org/officeDocument/2006/relationships/image" Target="../media/image989.png"/><Relationship Id="rId27" Type="http://schemas.openxmlformats.org/officeDocument/2006/relationships/image" Target="../media/image984.png"/><Relationship Id="rId125" Type="http://schemas.openxmlformats.org/officeDocument/2006/relationships/image" Target="../media/image1083.png"/><Relationship Id="rId29" Type="http://schemas.openxmlformats.org/officeDocument/2006/relationships/image" Target="../media/image986.png"/><Relationship Id="rId124" Type="http://schemas.openxmlformats.org/officeDocument/2006/relationships/image" Target="../media/image1088.png"/><Relationship Id="rId123" Type="http://schemas.openxmlformats.org/officeDocument/2006/relationships/image" Target="../media/image1087.png"/><Relationship Id="rId122" Type="http://schemas.openxmlformats.org/officeDocument/2006/relationships/image" Target="../media/image1082.png"/><Relationship Id="rId95" Type="http://schemas.openxmlformats.org/officeDocument/2006/relationships/image" Target="../media/image1055.png"/><Relationship Id="rId94" Type="http://schemas.openxmlformats.org/officeDocument/2006/relationships/image" Target="../media/image1063.png"/><Relationship Id="rId97" Type="http://schemas.openxmlformats.org/officeDocument/2006/relationships/image" Target="../media/image1074.png"/><Relationship Id="rId96" Type="http://schemas.openxmlformats.org/officeDocument/2006/relationships/image" Target="../media/image1065.png"/><Relationship Id="rId11" Type="http://schemas.openxmlformats.org/officeDocument/2006/relationships/image" Target="../media/image975.png"/><Relationship Id="rId99" Type="http://schemas.openxmlformats.org/officeDocument/2006/relationships/image" Target="../media/image1061.png"/><Relationship Id="rId10" Type="http://schemas.openxmlformats.org/officeDocument/2006/relationships/hyperlink" Target="https://www.pinterest.com/eatempofficial/" TargetMode="External"/><Relationship Id="rId98" Type="http://schemas.openxmlformats.org/officeDocument/2006/relationships/image" Target="../media/image1056.png"/><Relationship Id="rId13" Type="http://schemas.openxmlformats.org/officeDocument/2006/relationships/image" Target="../media/image978.png"/><Relationship Id="rId12" Type="http://schemas.openxmlformats.org/officeDocument/2006/relationships/hyperlink" Target="https://www.youtube.com/@eatemp" TargetMode="External"/><Relationship Id="rId91" Type="http://schemas.openxmlformats.org/officeDocument/2006/relationships/image" Target="../media/image1053.png"/><Relationship Id="rId90" Type="http://schemas.openxmlformats.org/officeDocument/2006/relationships/image" Target="../media/image1043.png"/><Relationship Id="rId93" Type="http://schemas.openxmlformats.org/officeDocument/2006/relationships/image" Target="../media/image1062.png"/><Relationship Id="rId92" Type="http://schemas.openxmlformats.org/officeDocument/2006/relationships/image" Target="../media/image1050.png"/><Relationship Id="rId118" Type="http://schemas.openxmlformats.org/officeDocument/2006/relationships/image" Target="../media/image1076.png"/><Relationship Id="rId117" Type="http://schemas.openxmlformats.org/officeDocument/2006/relationships/image" Target="../media/image1081.png"/><Relationship Id="rId116" Type="http://schemas.openxmlformats.org/officeDocument/2006/relationships/image" Target="../media/image1075.png"/><Relationship Id="rId115" Type="http://schemas.openxmlformats.org/officeDocument/2006/relationships/image" Target="../media/image1077.png"/><Relationship Id="rId119" Type="http://schemas.openxmlformats.org/officeDocument/2006/relationships/image" Target="../media/image1080.png"/><Relationship Id="rId15" Type="http://schemas.openxmlformats.org/officeDocument/2006/relationships/image" Target="../media/image965.png"/><Relationship Id="rId110" Type="http://schemas.openxmlformats.org/officeDocument/2006/relationships/image" Target="../media/image1071.png"/><Relationship Id="rId14" Type="http://schemas.openxmlformats.org/officeDocument/2006/relationships/hyperlink" Target="https://www.tiktok.com/@eatemp.official" TargetMode="External"/><Relationship Id="rId17" Type="http://schemas.openxmlformats.org/officeDocument/2006/relationships/image" Target="../media/image974.png"/><Relationship Id="rId16" Type="http://schemas.openxmlformats.org/officeDocument/2006/relationships/image" Target="../media/image1004.png"/><Relationship Id="rId19" Type="http://schemas.openxmlformats.org/officeDocument/2006/relationships/image" Target="../media/image985.png"/><Relationship Id="rId114" Type="http://schemas.openxmlformats.org/officeDocument/2006/relationships/image" Target="../media/image1090.png"/><Relationship Id="rId18" Type="http://schemas.openxmlformats.org/officeDocument/2006/relationships/image" Target="../media/image973.png"/><Relationship Id="rId113" Type="http://schemas.openxmlformats.org/officeDocument/2006/relationships/image" Target="../media/image1078.png"/><Relationship Id="rId112" Type="http://schemas.openxmlformats.org/officeDocument/2006/relationships/image" Target="../media/image1073.png"/><Relationship Id="rId111" Type="http://schemas.openxmlformats.org/officeDocument/2006/relationships/image" Target="../media/image1072.png"/><Relationship Id="rId84" Type="http://schemas.openxmlformats.org/officeDocument/2006/relationships/image" Target="../media/image1039.png"/><Relationship Id="rId83" Type="http://schemas.openxmlformats.org/officeDocument/2006/relationships/image" Target="../media/image1046.png"/><Relationship Id="rId86" Type="http://schemas.openxmlformats.org/officeDocument/2006/relationships/image" Target="../media/image1041.png"/><Relationship Id="rId85" Type="http://schemas.openxmlformats.org/officeDocument/2006/relationships/image" Target="../media/image1051.png"/><Relationship Id="rId88" Type="http://schemas.openxmlformats.org/officeDocument/2006/relationships/image" Target="../media/image1058.png"/><Relationship Id="rId150" Type="http://schemas.openxmlformats.org/officeDocument/2006/relationships/image" Target="../media/image1108.png"/><Relationship Id="rId87" Type="http://schemas.openxmlformats.org/officeDocument/2006/relationships/image" Target="../media/image1040.png"/><Relationship Id="rId89" Type="http://schemas.openxmlformats.org/officeDocument/2006/relationships/image" Target="../media/image1054.png"/><Relationship Id="rId80" Type="http://schemas.openxmlformats.org/officeDocument/2006/relationships/image" Target="../media/image1067.png"/><Relationship Id="rId82" Type="http://schemas.openxmlformats.org/officeDocument/2006/relationships/image" Target="../media/image1035.png"/><Relationship Id="rId81" Type="http://schemas.openxmlformats.org/officeDocument/2006/relationships/image" Target="../media/image1034.png"/><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792.png"/><Relationship Id="rId149" Type="http://schemas.openxmlformats.org/officeDocument/2006/relationships/image" Target="../media/image1109.png"/><Relationship Id="rId4" Type="http://schemas.openxmlformats.org/officeDocument/2006/relationships/image" Target="../media/image942.png"/><Relationship Id="rId148" Type="http://schemas.openxmlformats.org/officeDocument/2006/relationships/image" Target="../media/image1124.png"/><Relationship Id="rId9" Type="http://schemas.openxmlformats.org/officeDocument/2006/relationships/image" Target="../media/image998.png"/><Relationship Id="rId143" Type="http://schemas.openxmlformats.org/officeDocument/2006/relationships/image" Target="../media/image1104.png"/><Relationship Id="rId142" Type="http://schemas.openxmlformats.org/officeDocument/2006/relationships/image" Target="../media/image1101.png"/><Relationship Id="rId141" Type="http://schemas.openxmlformats.org/officeDocument/2006/relationships/image" Target="../media/image1094.png"/><Relationship Id="rId140" Type="http://schemas.openxmlformats.org/officeDocument/2006/relationships/image" Target="../media/image1105.png"/><Relationship Id="rId5" Type="http://schemas.openxmlformats.org/officeDocument/2006/relationships/image" Target="../media/image968.png"/><Relationship Id="rId147" Type="http://schemas.openxmlformats.org/officeDocument/2006/relationships/image" Target="../media/image1110.png"/><Relationship Id="rId6" Type="http://schemas.openxmlformats.org/officeDocument/2006/relationships/image" Target="../media/image964.png"/><Relationship Id="rId146" Type="http://schemas.openxmlformats.org/officeDocument/2006/relationships/image" Target="../media/image1111.png"/><Relationship Id="rId7" Type="http://schemas.openxmlformats.org/officeDocument/2006/relationships/image" Target="../media/image1000.png"/><Relationship Id="rId145" Type="http://schemas.openxmlformats.org/officeDocument/2006/relationships/image" Target="../media/image1130.png"/><Relationship Id="rId8" Type="http://schemas.openxmlformats.org/officeDocument/2006/relationships/hyperlink" Target="https://www.instagram.com/eatemp._/" TargetMode="External"/><Relationship Id="rId144" Type="http://schemas.openxmlformats.org/officeDocument/2006/relationships/image" Target="../media/image1106.png"/><Relationship Id="rId73" Type="http://schemas.openxmlformats.org/officeDocument/2006/relationships/image" Target="../media/image1038.png"/><Relationship Id="rId72" Type="http://schemas.openxmlformats.org/officeDocument/2006/relationships/image" Target="../media/image1049.png"/><Relationship Id="rId75" Type="http://schemas.openxmlformats.org/officeDocument/2006/relationships/image" Target="../media/image1052.png"/><Relationship Id="rId74" Type="http://schemas.openxmlformats.org/officeDocument/2006/relationships/image" Target="../media/image1031.png"/><Relationship Id="rId77" Type="http://schemas.openxmlformats.org/officeDocument/2006/relationships/image" Target="../media/image1033.png"/><Relationship Id="rId76" Type="http://schemas.openxmlformats.org/officeDocument/2006/relationships/image" Target="../media/image1032.png"/><Relationship Id="rId79" Type="http://schemas.openxmlformats.org/officeDocument/2006/relationships/image" Target="../media/image1045.png"/><Relationship Id="rId78" Type="http://schemas.openxmlformats.org/officeDocument/2006/relationships/image" Target="../media/image1037.png"/><Relationship Id="rId71" Type="http://schemas.openxmlformats.org/officeDocument/2006/relationships/image" Target="../media/image1042.png"/><Relationship Id="rId70" Type="http://schemas.openxmlformats.org/officeDocument/2006/relationships/image" Target="../media/image1029.png"/><Relationship Id="rId139" Type="http://schemas.openxmlformats.org/officeDocument/2006/relationships/image" Target="../media/image1099.png"/><Relationship Id="rId138" Type="http://schemas.openxmlformats.org/officeDocument/2006/relationships/image" Target="../media/image1103.png"/><Relationship Id="rId137" Type="http://schemas.openxmlformats.org/officeDocument/2006/relationships/image" Target="../media/image1100.png"/><Relationship Id="rId132" Type="http://schemas.openxmlformats.org/officeDocument/2006/relationships/image" Target="../media/image1092.png"/><Relationship Id="rId131" Type="http://schemas.openxmlformats.org/officeDocument/2006/relationships/image" Target="../media/image1093.png"/><Relationship Id="rId130" Type="http://schemas.openxmlformats.org/officeDocument/2006/relationships/image" Target="../media/image1089.png"/><Relationship Id="rId136" Type="http://schemas.openxmlformats.org/officeDocument/2006/relationships/image" Target="../media/image1098.png"/><Relationship Id="rId135" Type="http://schemas.openxmlformats.org/officeDocument/2006/relationships/image" Target="../media/image1102.png"/><Relationship Id="rId134" Type="http://schemas.openxmlformats.org/officeDocument/2006/relationships/image" Target="../media/image1096.png"/><Relationship Id="rId133" Type="http://schemas.openxmlformats.org/officeDocument/2006/relationships/image" Target="../media/image1097.png"/><Relationship Id="rId62" Type="http://schemas.openxmlformats.org/officeDocument/2006/relationships/image" Target="../media/image1028.png"/><Relationship Id="rId61" Type="http://schemas.openxmlformats.org/officeDocument/2006/relationships/image" Target="../media/image1047.png"/><Relationship Id="rId64" Type="http://schemas.openxmlformats.org/officeDocument/2006/relationships/image" Target="../media/image1128.png"/><Relationship Id="rId63" Type="http://schemas.openxmlformats.org/officeDocument/2006/relationships/image" Target="../media/image1022.png"/><Relationship Id="rId66" Type="http://schemas.openxmlformats.org/officeDocument/2006/relationships/image" Target="../media/image1048.png"/><Relationship Id="rId65" Type="http://schemas.openxmlformats.org/officeDocument/2006/relationships/image" Target="../media/image1025.png"/><Relationship Id="rId68" Type="http://schemas.openxmlformats.org/officeDocument/2006/relationships/image" Target="../media/image1026.png"/><Relationship Id="rId67" Type="http://schemas.openxmlformats.org/officeDocument/2006/relationships/image" Target="../media/image1024.png"/><Relationship Id="rId60" Type="http://schemas.openxmlformats.org/officeDocument/2006/relationships/image" Target="../media/image1030.png"/><Relationship Id="rId69" Type="http://schemas.openxmlformats.org/officeDocument/2006/relationships/image" Target="../media/image1027.png"/><Relationship Id="rId164" Type="http://schemas.openxmlformats.org/officeDocument/2006/relationships/image" Target="../media/image1126.png"/><Relationship Id="rId163" Type="http://schemas.openxmlformats.org/officeDocument/2006/relationships/image" Target="../media/image1122.png"/><Relationship Id="rId162" Type="http://schemas.openxmlformats.org/officeDocument/2006/relationships/image" Target="../media/image1125.png"/><Relationship Id="rId51" Type="http://schemas.openxmlformats.org/officeDocument/2006/relationships/image" Target="../media/image1020.png"/><Relationship Id="rId50" Type="http://schemas.openxmlformats.org/officeDocument/2006/relationships/image" Target="../media/image1129.png"/><Relationship Id="rId53" Type="http://schemas.openxmlformats.org/officeDocument/2006/relationships/image" Target="../media/image1015.png"/><Relationship Id="rId52" Type="http://schemas.openxmlformats.org/officeDocument/2006/relationships/image" Target="../media/image1014.png"/><Relationship Id="rId55" Type="http://schemas.openxmlformats.org/officeDocument/2006/relationships/image" Target="../media/image1018.png"/><Relationship Id="rId161" Type="http://schemas.openxmlformats.org/officeDocument/2006/relationships/image" Target="../media/image1123.png"/><Relationship Id="rId54" Type="http://schemas.openxmlformats.org/officeDocument/2006/relationships/image" Target="../media/image1019.png"/><Relationship Id="rId160" Type="http://schemas.openxmlformats.org/officeDocument/2006/relationships/image" Target="../media/image1119.png"/><Relationship Id="rId57" Type="http://schemas.openxmlformats.org/officeDocument/2006/relationships/image" Target="../media/image1013.png"/><Relationship Id="rId56" Type="http://schemas.openxmlformats.org/officeDocument/2006/relationships/image" Target="../media/image1016.png"/><Relationship Id="rId159" Type="http://schemas.openxmlformats.org/officeDocument/2006/relationships/image" Target="../media/image1120.png"/><Relationship Id="rId59" Type="http://schemas.openxmlformats.org/officeDocument/2006/relationships/image" Target="../media/image1021.png"/><Relationship Id="rId154" Type="http://schemas.openxmlformats.org/officeDocument/2006/relationships/image" Target="../media/image1115.png"/><Relationship Id="rId58" Type="http://schemas.openxmlformats.org/officeDocument/2006/relationships/image" Target="../media/image1044.png"/><Relationship Id="rId153" Type="http://schemas.openxmlformats.org/officeDocument/2006/relationships/image" Target="../media/image1112.png"/><Relationship Id="rId152" Type="http://schemas.openxmlformats.org/officeDocument/2006/relationships/image" Target="../media/image1114.png"/><Relationship Id="rId151" Type="http://schemas.openxmlformats.org/officeDocument/2006/relationships/image" Target="../media/image1113.png"/><Relationship Id="rId158" Type="http://schemas.openxmlformats.org/officeDocument/2006/relationships/image" Target="../media/image1117.png"/><Relationship Id="rId157" Type="http://schemas.openxmlformats.org/officeDocument/2006/relationships/image" Target="../media/image1121.png"/><Relationship Id="rId156" Type="http://schemas.openxmlformats.org/officeDocument/2006/relationships/image" Target="../media/image1116.png"/><Relationship Id="rId155" Type="http://schemas.openxmlformats.org/officeDocument/2006/relationships/image" Target="../media/image1118.png"/></Relationships>
</file>

<file path=ppt/slides/_rels/slide3.xml.rels><?xml version="1.0" encoding="UTF-8" standalone="yes"?><Relationships xmlns="http://schemas.openxmlformats.org/package/2006/relationships"><Relationship Id="rId40" Type="http://schemas.openxmlformats.org/officeDocument/2006/relationships/image" Target="../media/image268.png"/><Relationship Id="rId42" Type="http://schemas.openxmlformats.org/officeDocument/2006/relationships/image" Target="../media/image277.png"/><Relationship Id="rId41" Type="http://schemas.openxmlformats.org/officeDocument/2006/relationships/image" Target="../media/image269.png"/><Relationship Id="rId44" Type="http://schemas.openxmlformats.org/officeDocument/2006/relationships/image" Target="../media/image275.png"/><Relationship Id="rId43" Type="http://schemas.openxmlformats.org/officeDocument/2006/relationships/image" Target="../media/image273.png"/><Relationship Id="rId46" Type="http://schemas.openxmlformats.org/officeDocument/2006/relationships/image" Target="../media/image279.png"/><Relationship Id="rId45" Type="http://schemas.openxmlformats.org/officeDocument/2006/relationships/image" Target="../media/image276.png"/><Relationship Id="rId107" Type="http://schemas.openxmlformats.org/officeDocument/2006/relationships/image" Target="../media/image364.png"/><Relationship Id="rId106" Type="http://schemas.openxmlformats.org/officeDocument/2006/relationships/image" Target="../media/image346.png"/><Relationship Id="rId105" Type="http://schemas.openxmlformats.org/officeDocument/2006/relationships/image" Target="../media/image340.png"/><Relationship Id="rId104" Type="http://schemas.openxmlformats.org/officeDocument/2006/relationships/image" Target="../media/image339.png"/><Relationship Id="rId109" Type="http://schemas.openxmlformats.org/officeDocument/2006/relationships/image" Target="../media/image343.png"/><Relationship Id="rId108" Type="http://schemas.openxmlformats.org/officeDocument/2006/relationships/image" Target="../media/image341.png"/><Relationship Id="rId48" Type="http://schemas.openxmlformats.org/officeDocument/2006/relationships/image" Target="../media/image302.png"/><Relationship Id="rId47" Type="http://schemas.openxmlformats.org/officeDocument/2006/relationships/image" Target="../media/image274.png"/><Relationship Id="rId49" Type="http://schemas.openxmlformats.org/officeDocument/2006/relationships/image" Target="../media/image292.png"/><Relationship Id="rId103" Type="http://schemas.openxmlformats.org/officeDocument/2006/relationships/image" Target="../media/image336.png"/><Relationship Id="rId102" Type="http://schemas.openxmlformats.org/officeDocument/2006/relationships/image" Target="../media/image335.png"/><Relationship Id="rId101" Type="http://schemas.openxmlformats.org/officeDocument/2006/relationships/image" Target="../media/image337.png"/><Relationship Id="rId100" Type="http://schemas.openxmlformats.org/officeDocument/2006/relationships/image" Target="../media/image329.png"/><Relationship Id="rId31" Type="http://schemas.openxmlformats.org/officeDocument/2006/relationships/image" Target="../media/image263.png"/><Relationship Id="rId30" Type="http://schemas.openxmlformats.org/officeDocument/2006/relationships/image" Target="../media/image266.png"/><Relationship Id="rId33" Type="http://schemas.openxmlformats.org/officeDocument/2006/relationships/image" Target="../media/image272.png"/><Relationship Id="rId32" Type="http://schemas.openxmlformats.org/officeDocument/2006/relationships/image" Target="../media/image261.png"/><Relationship Id="rId35" Type="http://schemas.openxmlformats.org/officeDocument/2006/relationships/image" Target="../media/image260.png"/><Relationship Id="rId34" Type="http://schemas.openxmlformats.org/officeDocument/2006/relationships/image" Target="../media/image280.png"/><Relationship Id="rId37" Type="http://schemas.openxmlformats.org/officeDocument/2006/relationships/image" Target="../media/image264.png"/><Relationship Id="rId36" Type="http://schemas.openxmlformats.org/officeDocument/2006/relationships/image" Target="../media/image270.png"/><Relationship Id="rId39" Type="http://schemas.openxmlformats.org/officeDocument/2006/relationships/image" Target="../media/image267.png"/><Relationship Id="rId38" Type="http://schemas.openxmlformats.org/officeDocument/2006/relationships/image" Target="../media/image271.png"/><Relationship Id="rId20" Type="http://schemas.openxmlformats.org/officeDocument/2006/relationships/image" Target="../media/image248.png"/><Relationship Id="rId22" Type="http://schemas.openxmlformats.org/officeDocument/2006/relationships/image" Target="../media/image256.png"/><Relationship Id="rId21" Type="http://schemas.openxmlformats.org/officeDocument/2006/relationships/image" Target="../media/image249.png"/><Relationship Id="rId24" Type="http://schemas.openxmlformats.org/officeDocument/2006/relationships/image" Target="../media/image258.png"/><Relationship Id="rId23" Type="http://schemas.openxmlformats.org/officeDocument/2006/relationships/image" Target="../media/image254.png"/><Relationship Id="rId26" Type="http://schemas.openxmlformats.org/officeDocument/2006/relationships/image" Target="../media/image278.png"/><Relationship Id="rId25" Type="http://schemas.openxmlformats.org/officeDocument/2006/relationships/image" Target="../media/image253.png"/><Relationship Id="rId28" Type="http://schemas.openxmlformats.org/officeDocument/2006/relationships/image" Target="../media/image257.png"/><Relationship Id="rId27" Type="http://schemas.openxmlformats.org/officeDocument/2006/relationships/image" Target="../media/image291.png"/><Relationship Id="rId29" Type="http://schemas.openxmlformats.org/officeDocument/2006/relationships/image" Target="../media/image283.png"/><Relationship Id="rId95" Type="http://schemas.openxmlformats.org/officeDocument/2006/relationships/image" Target="../media/image327.png"/><Relationship Id="rId94" Type="http://schemas.openxmlformats.org/officeDocument/2006/relationships/image" Target="../media/image328.png"/><Relationship Id="rId97" Type="http://schemas.openxmlformats.org/officeDocument/2006/relationships/image" Target="../media/image334.png"/><Relationship Id="rId96" Type="http://schemas.openxmlformats.org/officeDocument/2006/relationships/image" Target="../media/image324.png"/><Relationship Id="rId11" Type="http://schemas.openxmlformats.org/officeDocument/2006/relationships/image" Target="../media/image244.png"/><Relationship Id="rId99" Type="http://schemas.openxmlformats.org/officeDocument/2006/relationships/image" Target="../media/image333.png"/><Relationship Id="rId10" Type="http://schemas.openxmlformats.org/officeDocument/2006/relationships/image" Target="../media/image240.png"/><Relationship Id="rId98" Type="http://schemas.openxmlformats.org/officeDocument/2006/relationships/image" Target="../media/image332.png"/><Relationship Id="rId13" Type="http://schemas.openxmlformats.org/officeDocument/2006/relationships/image" Target="../media/image242.png"/><Relationship Id="rId12" Type="http://schemas.openxmlformats.org/officeDocument/2006/relationships/image" Target="../media/image239.png"/><Relationship Id="rId91" Type="http://schemas.openxmlformats.org/officeDocument/2006/relationships/image" Target="../media/image325.png"/><Relationship Id="rId90" Type="http://schemas.openxmlformats.org/officeDocument/2006/relationships/image" Target="../media/image330.png"/><Relationship Id="rId93" Type="http://schemas.openxmlformats.org/officeDocument/2006/relationships/image" Target="../media/image326.png"/><Relationship Id="rId92" Type="http://schemas.openxmlformats.org/officeDocument/2006/relationships/image" Target="../media/image392.png"/><Relationship Id="rId118" Type="http://schemas.openxmlformats.org/officeDocument/2006/relationships/image" Target="../media/image357.png"/><Relationship Id="rId117" Type="http://schemas.openxmlformats.org/officeDocument/2006/relationships/image" Target="../media/image355.png"/><Relationship Id="rId116" Type="http://schemas.openxmlformats.org/officeDocument/2006/relationships/image" Target="../media/image354.png"/><Relationship Id="rId115" Type="http://schemas.openxmlformats.org/officeDocument/2006/relationships/image" Target="../media/image353.png"/><Relationship Id="rId15" Type="http://schemas.openxmlformats.org/officeDocument/2006/relationships/image" Target="../media/image250.png"/><Relationship Id="rId110" Type="http://schemas.openxmlformats.org/officeDocument/2006/relationships/image" Target="../media/image345.png"/><Relationship Id="rId14" Type="http://schemas.openxmlformats.org/officeDocument/2006/relationships/image" Target="../media/image259.png"/><Relationship Id="rId17" Type="http://schemas.openxmlformats.org/officeDocument/2006/relationships/image" Target="../media/image247.png"/><Relationship Id="rId16" Type="http://schemas.openxmlformats.org/officeDocument/2006/relationships/image" Target="../media/image245.png"/><Relationship Id="rId19" Type="http://schemas.openxmlformats.org/officeDocument/2006/relationships/image" Target="../media/image298.png"/><Relationship Id="rId114" Type="http://schemas.openxmlformats.org/officeDocument/2006/relationships/image" Target="../media/image377.png"/><Relationship Id="rId18" Type="http://schemas.openxmlformats.org/officeDocument/2006/relationships/image" Target="../media/image262.png"/><Relationship Id="rId113" Type="http://schemas.openxmlformats.org/officeDocument/2006/relationships/image" Target="../media/image347.png"/><Relationship Id="rId112" Type="http://schemas.openxmlformats.org/officeDocument/2006/relationships/image" Target="../media/image350.png"/><Relationship Id="rId111" Type="http://schemas.openxmlformats.org/officeDocument/2006/relationships/image" Target="../media/image344.png"/><Relationship Id="rId84" Type="http://schemas.openxmlformats.org/officeDocument/2006/relationships/image" Target="../media/image320.png"/><Relationship Id="rId83" Type="http://schemas.openxmlformats.org/officeDocument/2006/relationships/image" Target="../media/image312.png"/><Relationship Id="rId86" Type="http://schemas.openxmlformats.org/officeDocument/2006/relationships/image" Target="../media/image321.png"/><Relationship Id="rId85" Type="http://schemas.openxmlformats.org/officeDocument/2006/relationships/image" Target="../media/image338.png"/><Relationship Id="rId88" Type="http://schemas.openxmlformats.org/officeDocument/2006/relationships/image" Target="../media/image318.png"/><Relationship Id="rId87" Type="http://schemas.openxmlformats.org/officeDocument/2006/relationships/image" Target="../media/image322.png"/><Relationship Id="rId89" Type="http://schemas.openxmlformats.org/officeDocument/2006/relationships/image" Target="../media/image323.png"/><Relationship Id="rId80" Type="http://schemas.openxmlformats.org/officeDocument/2006/relationships/image" Target="../media/image313.png"/><Relationship Id="rId82" Type="http://schemas.openxmlformats.org/officeDocument/2006/relationships/image" Target="../media/image316.png"/><Relationship Id="rId81" Type="http://schemas.openxmlformats.org/officeDocument/2006/relationships/image" Target="../media/image317.png"/><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178.png"/><Relationship Id="rId9" Type="http://schemas.openxmlformats.org/officeDocument/2006/relationships/image" Target="../media/image255.png"/><Relationship Id="rId5" Type="http://schemas.openxmlformats.org/officeDocument/2006/relationships/image" Target="../media/image236.png"/><Relationship Id="rId6" Type="http://schemas.openxmlformats.org/officeDocument/2006/relationships/image" Target="../media/image246.png"/><Relationship Id="rId7" Type="http://schemas.openxmlformats.org/officeDocument/2006/relationships/image" Target="../media/image251.png"/><Relationship Id="rId8" Type="http://schemas.openxmlformats.org/officeDocument/2006/relationships/image" Target="../media/image243.png"/><Relationship Id="rId73" Type="http://schemas.openxmlformats.org/officeDocument/2006/relationships/image" Target="../media/image303.png"/><Relationship Id="rId72" Type="http://schemas.openxmlformats.org/officeDocument/2006/relationships/image" Target="../media/image315.png"/><Relationship Id="rId75" Type="http://schemas.openxmlformats.org/officeDocument/2006/relationships/image" Target="../media/image305.png"/><Relationship Id="rId74" Type="http://schemas.openxmlformats.org/officeDocument/2006/relationships/image" Target="../media/image309.png"/><Relationship Id="rId77" Type="http://schemas.openxmlformats.org/officeDocument/2006/relationships/image" Target="../media/image304.png"/><Relationship Id="rId76" Type="http://schemas.openxmlformats.org/officeDocument/2006/relationships/image" Target="../media/image308.png"/><Relationship Id="rId79" Type="http://schemas.openxmlformats.org/officeDocument/2006/relationships/image" Target="../media/image311.png"/><Relationship Id="rId78" Type="http://schemas.openxmlformats.org/officeDocument/2006/relationships/image" Target="../media/image310.png"/><Relationship Id="rId71" Type="http://schemas.openxmlformats.org/officeDocument/2006/relationships/image" Target="../media/image300.png"/><Relationship Id="rId70" Type="http://schemas.openxmlformats.org/officeDocument/2006/relationships/image" Target="../media/image314.png"/><Relationship Id="rId62" Type="http://schemas.openxmlformats.org/officeDocument/2006/relationships/image" Target="../media/image290.png"/><Relationship Id="rId61" Type="http://schemas.openxmlformats.org/officeDocument/2006/relationships/image" Target="../media/image306.png"/><Relationship Id="rId64" Type="http://schemas.openxmlformats.org/officeDocument/2006/relationships/image" Target="../media/image296.png"/><Relationship Id="rId63" Type="http://schemas.openxmlformats.org/officeDocument/2006/relationships/image" Target="../media/image349.png"/><Relationship Id="rId66" Type="http://schemas.openxmlformats.org/officeDocument/2006/relationships/image" Target="../media/image307.png"/><Relationship Id="rId65" Type="http://schemas.openxmlformats.org/officeDocument/2006/relationships/image" Target="../media/image293.png"/><Relationship Id="rId68" Type="http://schemas.openxmlformats.org/officeDocument/2006/relationships/image" Target="../media/image297.png"/><Relationship Id="rId67" Type="http://schemas.openxmlformats.org/officeDocument/2006/relationships/image" Target="../media/image301.png"/><Relationship Id="rId60" Type="http://schemas.openxmlformats.org/officeDocument/2006/relationships/image" Target="../media/image288.png"/><Relationship Id="rId69" Type="http://schemas.openxmlformats.org/officeDocument/2006/relationships/image" Target="../media/image299.png"/><Relationship Id="rId51" Type="http://schemas.openxmlformats.org/officeDocument/2006/relationships/image" Target="../media/image281.png"/><Relationship Id="rId50" Type="http://schemas.openxmlformats.org/officeDocument/2006/relationships/image" Target="../media/image319.png"/><Relationship Id="rId53" Type="http://schemas.openxmlformats.org/officeDocument/2006/relationships/image" Target="../media/image282.png"/><Relationship Id="rId52" Type="http://schemas.openxmlformats.org/officeDocument/2006/relationships/image" Target="../media/image331.png"/><Relationship Id="rId55" Type="http://schemas.openxmlformats.org/officeDocument/2006/relationships/image" Target="../media/image285.png"/><Relationship Id="rId54" Type="http://schemas.openxmlformats.org/officeDocument/2006/relationships/image" Target="../media/image287.png"/><Relationship Id="rId57" Type="http://schemas.openxmlformats.org/officeDocument/2006/relationships/image" Target="../media/image284.png"/><Relationship Id="rId56" Type="http://schemas.openxmlformats.org/officeDocument/2006/relationships/image" Target="../media/image286.png"/><Relationship Id="rId59" Type="http://schemas.openxmlformats.org/officeDocument/2006/relationships/image" Target="../media/image294.png"/><Relationship Id="rId58" Type="http://schemas.openxmlformats.org/officeDocument/2006/relationships/image" Target="../media/image289.png"/></Relationships>
</file>

<file path=ppt/slides/_rels/slide4.xml.rels><?xml version="1.0" encoding="UTF-8" standalone="yes"?><Relationships xmlns="http://schemas.openxmlformats.org/package/2006/relationships"><Relationship Id="rId40" Type="http://schemas.openxmlformats.org/officeDocument/2006/relationships/image" Target="../media/image391.png"/><Relationship Id="rId42" Type="http://schemas.openxmlformats.org/officeDocument/2006/relationships/image" Target="../media/image398.png"/><Relationship Id="rId41" Type="http://schemas.openxmlformats.org/officeDocument/2006/relationships/image" Target="../media/image389.png"/><Relationship Id="rId44" Type="http://schemas.openxmlformats.org/officeDocument/2006/relationships/image" Target="../media/image412.png"/><Relationship Id="rId43" Type="http://schemas.openxmlformats.org/officeDocument/2006/relationships/image" Target="../media/image465.png"/><Relationship Id="rId46" Type="http://schemas.openxmlformats.org/officeDocument/2006/relationships/image" Target="../media/image417.png"/><Relationship Id="rId45" Type="http://schemas.openxmlformats.org/officeDocument/2006/relationships/image" Target="../media/image393.png"/><Relationship Id="rId107" Type="http://schemas.openxmlformats.org/officeDocument/2006/relationships/image" Target="../media/image453.png"/><Relationship Id="rId106" Type="http://schemas.openxmlformats.org/officeDocument/2006/relationships/image" Target="../media/image452.png"/><Relationship Id="rId105" Type="http://schemas.openxmlformats.org/officeDocument/2006/relationships/image" Target="../media/image451.png"/><Relationship Id="rId104" Type="http://schemas.openxmlformats.org/officeDocument/2006/relationships/image" Target="../media/image463.png"/><Relationship Id="rId109" Type="http://schemas.openxmlformats.org/officeDocument/2006/relationships/image" Target="../media/image456.png"/><Relationship Id="rId108" Type="http://schemas.openxmlformats.org/officeDocument/2006/relationships/image" Target="../media/image454.png"/><Relationship Id="rId48" Type="http://schemas.openxmlformats.org/officeDocument/2006/relationships/image" Target="../media/image396.png"/><Relationship Id="rId47" Type="http://schemas.openxmlformats.org/officeDocument/2006/relationships/image" Target="../media/image394.png"/><Relationship Id="rId49" Type="http://schemas.openxmlformats.org/officeDocument/2006/relationships/image" Target="../media/image397.png"/><Relationship Id="rId103" Type="http://schemas.openxmlformats.org/officeDocument/2006/relationships/image" Target="../media/image485.png"/><Relationship Id="rId102" Type="http://schemas.openxmlformats.org/officeDocument/2006/relationships/image" Target="../media/image449.png"/><Relationship Id="rId101" Type="http://schemas.openxmlformats.org/officeDocument/2006/relationships/image" Target="../media/image491.png"/><Relationship Id="rId100" Type="http://schemas.openxmlformats.org/officeDocument/2006/relationships/image" Target="../media/image450.png"/><Relationship Id="rId31" Type="http://schemas.openxmlformats.org/officeDocument/2006/relationships/image" Target="../media/image382.png"/><Relationship Id="rId30" Type="http://schemas.openxmlformats.org/officeDocument/2006/relationships/image" Target="../media/image378.png"/><Relationship Id="rId33" Type="http://schemas.openxmlformats.org/officeDocument/2006/relationships/image" Target="../media/image388.png"/><Relationship Id="rId32" Type="http://schemas.openxmlformats.org/officeDocument/2006/relationships/image" Target="../media/image386.png"/><Relationship Id="rId35" Type="http://schemas.openxmlformats.org/officeDocument/2006/relationships/image" Target="../media/image384.png"/><Relationship Id="rId34" Type="http://schemas.openxmlformats.org/officeDocument/2006/relationships/image" Target="../media/image385.png"/><Relationship Id="rId37" Type="http://schemas.openxmlformats.org/officeDocument/2006/relationships/image" Target="../media/image418.png"/><Relationship Id="rId36" Type="http://schemas.openxmlformats.org/officeDocument/2006/relationships/image" Target="../media/image383.png"/><Relationship Id="rId39" Type="http://schemas.openxmlformats.org/officeDocument/2006/relationships/image" Target="../media/image390.png"/><Relationship Id="rId38" Type="http://schemas.openxmlformats.org/officeDocument/2006/relationships/image" Target="../media/image387.png"/><Relationship Id="rId20" Type="http://schemas.openxmlformats.org/officeDocument/2006/relationships/image" Target="../media/image381.png"/><Relationship Id="rId22" Type="http://schemas.openxmlformats.org/officeDocument/2006/relationships/image" Target="../media/image368.png"/><Relationship Id="rId21" Type="http://schemas.openxmlformats.org/officeDocument/2006/relationships/image" Target="../media/image366.png"/><Relationship Id="rId24" Type="http://schemas.openxmlformats.org/officeDocument/2006/relationships/image" Target="../media/image370.png"/><Relationship Id="rId23" Type="http://schemas.openxmlformats.org/officeDocument/2006/relationships/image" Target="../media/image374.png"/><Relationship Id="rId129" Type="http://schemas.openxmlformats.org/officeDocument/2006/relationships/image" Target="../media/image474.png"/><Relationship Id="rId128" Type="http://schemas.openxmlformats.org/officeDocument/2006/relationships/image" Target="../media/image480.png"/><Relationship Id="rId127" Type="http://schemas.openxmlformats.org/officeDocument/2006/relationships/image" Target="../media/image509.png"/><Relationship Id="rId126" Type="http://schemas.openxmlformats.org/officeDocument/2006/relationships/image" Target="../media/image467.png"/><Relationship Id="rId26" Type="http://schemas.openxmlformats.org/officeDocument/2006/relationships/image" Target="../media/image375.png"/><Relationship Id="rId121" Type="http://schemas.openxmlformats.org/officeDocument/2006/relationships/image" Target="../media/image473.png"/><Relationship Id="rId25" Type="http://schemas.openxmlformats.org/officeDocument/2006/relationships/image" Target="../media/image373.png"/><Relationship Id="rId120" Type="http://schemas.openxmlformats.org/officeDocument/2006/relationships/image" Target="../media/image466.png"/><Relationship Id="rId28" Type="http://schemas.openxmlformats.org/officeDocument/2006/relationships/image" Target="../media/image380.png"/><Relationship Id="rId27" Type="http://schemas.openxmlformats.org/officeDocument/2006/relationships/image" Target="../media/image379.png"/><Relationship Id="rId125" Type="http://schemas.openxmlformats.org/officeDocument/2006/relationships/image" Target="../media/image468.png"/><Relationship Id="rId29" Type="http://schemas.openxmlformats.org/officeDocument/2006/relationships/image" Target="../media/image376.png"/><Relationship Id="rId124" Type="http://schemas.openxmlformats.org/officeDocument/2006/relationships/image" Target="../media/image470.png"/><Relationship Id="rId123" Type="http://schemas.openxmlformats.org/officeDocument/2006/relationships/image" Target="../media/image464.png"/><Relationship Id="rId122" Type="http://schemas.openxmlformats.org/officeDocument/2006/relationships/image" Target="../media/image487.png"/><Relationship Id="rId95" Type="http://schemas.openxmlformats.org/officeDocument/2006/relationships/image" Target="../media/image439.png"/><Relationship Id="rId94" Type="http://schemas.openxmlformats.org/officeDocument/2006/relationships/image" Target="../media/image477.png"/><Relationship Id="rId97" Type="http://schemas.openxmlformats.org/officeDocument/2006/relationships/image" Target="../media/image445.png"/><Relationship Id="rId96" Type="http://schemas.openxmlformats.org/officeDocument/2006/relationships/image" Target="../media/image447.png"/><Relationship Id="rId11" Type="http://schemas.openxmlformats.org/officeDocument/2006/relationships/image" Target="../media/image360.png"/><Relationship Id="rId99" Type="http://schemas.openxmlformats.org/officeDocument/2006/relationships/image" Target="../media/image446.png"/><Relationship Id="rId10" Type="http://schemas.openxmlformats.org/officeDocument/2006/relationships/image" Target="../media/image359.png"/><Relationship Id="rId98" Type="http://schemas.openxmlformats.org/officeDocument/2006/relationships/image" Target="../media/image442.png"/><Relationship Id="rId13" Type="http://schemas.openxmlformats.org/officeDocument/2006/relationships/image" Target="../media/image361.png"/><Relationship Id="rId12" Type="http://schemas.openxmlformats.org/officeDocument/2006/relationships/image" Target="../media/image363.png"/><Relationship Id="rId91" Type="http://schemas.openxmlformats.org/officeDocument/2006/relationships/image" Target="../media/image440.png"/><Relationship Id="rId90" Type="http://schemas.openxmlformats.org/officeDocument/2006/relationships/image" Target="../media/image438.png"/><Relationship Id="rId93" Type="http://schemas.openxmlformats.org/officeDocument/2006/relationships/image" Target="../media/image443.png"/><Relationship Id="rId92" Type="http://schemas.openxmlformats.org/officeDocument/2006/relationships/image" Target="../media/image444.png"/><Relationship Id="rId118" Type="http://schemas.openxmlformats.org/officeDocument/2006/relationships/image" Target="../media/image461.png"/><Relationship Id="rId117" Type="http://schemas.openxmlformats.org/officeDocument/2006/relationships/image" Target="../media/image459.png"/><Relationship Id="rId116" Type="http://schemas.openxmlformats.org/officeDocument/2006/relationships/image" Target="../media/image460.png"/><Relationship Id="rId115" Type="http://schemas.openxmlformats.org/officeDocument/2006/relationships/image" Target="../media/image458.png"/><Relationship Id="rId119" Type="http://schemas.openxmlformats.org/officeDocument/2006/relationships/image" Target="../media/image469.png"/><Relationship Id="rId15" Type="http://schemas.openxmlformats.org/officeDocument/2006/relationships/image" Target="../media/image371.png"/><Relationship Id="rId110" Type="http://schemas.openxmlformats.org/officeDocument/2006/relationships/image" Target="../media/image455.png"/><Relationship Id="rId14" Type="http://schemas.openxmlformats.org/officeDocument/2006/relationships/image" Target="../media/image372.png"/><Relationship Id="rId17" Type="http://schemas.openxmlformats.org/officeDocument/2006/relationships/image" Target="../media/image367.png"/><Relationship Id="rId16" Type="http://schemas.openxmlformats.org/officeDocument/2006/relationships/image" Target="../media/image369.png"/><Relationship Id="rId19" Type="http://schemas.openxmlformats.org/officeDocument/2006/relationships/image" Target="../media/image365.png"/><Relationship Id="rId114" Type="http://schemas.openxmlformats.org/officeDocument/2006/relationships/image" Target="../media/image457.png"/><Relationship Id="rId18" Type="http://schemas.openxmlformats.org/officeDocument/2006/relationships/image" Target="../media/image399.png"/><Relationship Id="rId113" Type="http://schemas.openxmlformats.org/officeDocument/2006/relationships/image" Target="../media/image472.png"/><Relationship Id="rId112" Type="http://schemas.openxmlformats.org/officeDocument/2006/relationships/image" Target="../media/image471.png"/><Relationship Id="rId111" Type="http://schemas.openxmlformats.org/officeDocument/2006/relationships/image" Target="../media/image476.png"/><Relationship Id="rId84" Type="http://schemas.openxmlformats.org/officeDocument/2006/relationships/image" Target="../media/image462.png"/><Relationship Id="rId83" Type="http://schemas.openxmlformats.org/officeDocument/2006/relationships/image" Target="../media/image431.png"/><Relationship Id="rId86" Type="http://schemas.openxmlformats.org/officeDocument/2006/relationships/image" Target="../media/image437.png"/><Relationship Id="rId85" Type="http://schemas.openxmlformats.org/officeDocument/2006/relationships/image" Target="../media/image434.png"/><Relationship Id="rId88" Type="http://schemas.openxmlformats.org/officeDocument/2006/relationships/image" Target="../media/image435.png"/><Relationship Id="rId150" Type="http://schemas.openxmlformats.org/officeDocument/2006/relationships/image" Target="../media/image501.png"/><Relationship Id="rId87" Type="http://schemas.openxmlformats.org/officeDocument/2006/relationships/image" Target="../media/image436.png"/><Relationship Id="rId89" Type="http://schemas.openxmlformats.org/officeDocument/2006/relationships/image" Target="../media/image441.png"/><Relationship Id="rId80" Type="http://schemas.openxmlformats.org/officeDocument/2006/relationships/image" Target="../media/image432.png"/><Relationship Id="rId82" Type="http://schemas.openxmlformats.org/officeDocument/2006/relationships/image" Target="../media/image429.png"/><Relationship Id="rId81" Type="http://schemas.openxmlformats.org/officeDocument/2006/relationships/image" Target="../media/image427.png"/><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png"/><Relationship Id="rId149" Type="http://schemas.openxmlformats.org/officeDocument/2006/relationships/image" Target="../media/image499.png"/><Relationship Id="rId4" Type="http://schemas.openxmlformats.org/officeDocument/2006/relationships/image" Target="../media/image178.png"/><Relationship Id="rId148" Type="http://schemas.openxmlformats.org/officeDocument/2006/relationships/image" Target="../media/image497.png"/><Relationship Id="rId9" Type="http://schemas.openxmlformats.org/officeDocument/2006/relationships/image" Target="../media/image362.png"/><Relationship Id="rId143" Type="http://schemas.openxmlformats.org/officeDocument/2006/relationships/image" Target="../media/image490.png"/><Relationship Id="rId142" Type="http://schemas.openxmlformats.org/officeDocument/2006/relationships/image" Target="../media/image494.png"/><Relationship Id="rId141" Type="http://schemas.openxmlformats.org/officeDocument/2006/relationships/image" Target="../media/image484.png"/><Relationship Id="rId140" Type="http://schemas.openxmlformats.org/officeDocument/2006/relationships/image" Target="../media/image486.png"/><Relationship Id="rId5" Type="http://schemas.openxmlformats.org/officeDocument/2006/relationships/image" Target="../media/image352.png"/><Relationship Id="rId147" Type="http://schemas.openxmlformats.org/officeDocument/2006/relationships/image" Target="../media/image495.png"/><Relationship Id="rId6" Type="http://schemas.openxmlformats.org/officeDocument/2006/relationships/image" Target="../media/image356.png"/><Relationship Id="rId146" Type="http://schemas.openxmlformats.org/officeDocument/2006/relationships/image" Target="../media/image496.png"/><Relationship Id="rId7" Type="http://schemas.openxmlformats.org/officeDocument/2006/relationships/image" Target="../media/image351.png"/><Relationship Id="rId145" Type="http://schemas.openxmlformats.org/officeDocument/2006/relationships/image" Target="../media/image493.png"/><Relationship Id="rId8" Type="http://schemas.openxmlformats.org/officeDocument/2006/relationships/image" Target="../media/image358.png"/><Relationship Id="rId144" Type="http://schemas.openxmlformats.org/officeDocument/2006/relationships/image" Target="../media/image498.png"/><Relationship Id="rId73" Type="http://schemas.openxmlformats.org/officeDocument/2006/relationships/image" Target="../media/image421.png"/><Relationship Id="rId72" Type="http://schemas.openxmlformats.org/officeDocument/2006/relationships/image" Target="../media/image420.png"/><Relationship Id="rId75" Type="http://schemas.openxmlformats.org/officeDocument/2006/relationships/image" Target="../media/image422.png"/><Relationship Id="rId74" Type="http://schemas.openxmlformats.org/officeDocument/2006/relationships/image" Target="../media/image424.png"/><Relationship Id="rId77" Type="http://schemas.openxmlformats.org/officeDocument/2006/relationships/image" Target="../media/image425.png"/><Relationship Id="rId76" Type="http://schemas.openxmlformats.org/officeDocument/2006/relationships/image" Target="../media/image426.png"/><Relationship Id="rId79" Type="http://schemas.openxmlformats.org/officeDocument/2006/relationships/image" Target="../media/image492.png"/><Relationship Id="rId78" Type="http://schemas.openxmlformats.org/officeDocument/2006/relationships/image" Target="../media/image433.png"/><Relationship Id="rId71" Type="http://schemas.openxmlformats.org/officeDocument/2006/relationships/image" Target="../media/image419.png"/><Relationship Id="rId70" Type="http://schemas.openxmlformats.org/officeDocument/2006/relationships/image" Target="../media/image423.png"/><Relationship Id="rId139" Type="http://schemas.openxmlformats.org/officeDocument/2006/relationships/image" Target="../media/image511.png"/><Relationship Id="rId138" Type="http://schemas.openxmlformats.org/officeDocument/2006/relationships/image" Target="../media/image482.png"/><Relationship Id="rId137" Type="http://schemas.openxmlformats.org/officeDocument/2006/relationships/image" Target="../media/image481.png"/><Relationship Id="rId132" Type="http://schemas.openxmlformats.org/officeDocument/2006/relationships/image" Target="../media/image475.png"/><Relationship Id="rId131" Type="http://schemas.openxmlformats.org/officeDocument/2006/relationships/image" Target="../media/image489.png"/><Relationship Id="rId130" Type="http://schemas.openxmlformats.org/officeDocument/2006/relationships/image" Target="../media/image479.png"/><Relationship Id="rId136" Type="http://schemas.openxmlformats.org/officeDocument/2006/relationships/image" Target="../media/image478.png"/><Relationship Id="rId135" Type="http://schemas.openxmlformats.org/officeDocument/2006/relationships/image" Target="../media/image483.png"/><Relationship Id="rId134" Type="http://schemas.openxmlformats.org/officeDocument/2006/relationships/image" Target="../media/image516.png"/><Relationship Id="rId133" Type="http://schemas.openxmlformats.org/officeDocument/2006/relationships/image" Target="../media/image488.png"/><Relationship Id="rId62" Type="http://schemas.openxmlformats.org/officeDocument/2006/relationships/image" Target="../media/image408.png"/><Relationship Id="rId61" Type="http://schemas.openxmlformats.org/officeDocument/2006/relationships/image" Target="../media/image406.png"/><Relationship Id="rId64" Type="http://schemas.openxmlformats.org/officeDocument/2006/relationships/image" Target="../media/image409.png"/><Relationship Id="rId63" Type="http://schemas.openxmlformats.org/officeDocument/2006/relationships/image" Target="../media/image411.png"/><Relationship Id="rId66" Type="http://schemas.openxmlformats.org/officeDocument/2006/relationships/image" Target="../media/image410.png"/><Relationship Id="rId65" Type="http://schemas.openxmlformats.org/officeDocument/2006/relationships/image" Target="../media/image416.png"/><Relationship Id="rId68" Type="http://schemas.openxmlformats.org/officeDocument/2006/relationships/image" Target="../media/image413.png"/><Relationship Id="rId67" Type="http://schemas.openxmlformats.org/officeDocument/2006/relationships/image" Target="../media/image414.png"/><Relationship Id="rId60" Type="http://schemas.openxmlformats.org/officeDocument/2006/relationships/image" Target="../media/image405.png"/><Relationship Id="rId69" Type="http://schemas.openxmlformats.org/officeDocument/2006/relationships/image" Target="../media/image415.png"/><Relationship Id="rId51" Type="http://schemas.openxmlformats.org/officeDocument/2006/relationships/image" Target="../media/image428.png"/><Relationship Id="rId50" Type="http://schemas.openxmlformats.org/officeDocument/2006/relationships/image" Target="../media/image395.png"/><Relationship Id="rId53" Type="http://schemas.openxmlformats.org/officeDocument/2006/relationships/image" Target="../media/image430.png"/><Relationship Id="rId52" Type="http://schemas.openxmlformats.org/officeDocument/2006/relationships/image" Target="../media/image400.png"/><Relationship Id="rId55" Type="http://schemas.openxmlformats.org/officeDocument/2006/relationships/image" Target="../media/image402.png"/><Relationship Id="rId54" Type="http://schemas.openxmlformats.org/officeDocument/2006/relationships/image" Target="../media/image401.png"/><Relationship Id="rId57" Type="http://schemas.openxmlformats.org/officeDocument/2006/relationships/image" Target="../media/image403.png"/><Relationship Id="rId56" Type="http://schemas.openxmlformats.org/officeDocument/2006/relationships/image" Target="../media/image407.png"/><Relationship Id="rId59" Type="http://schemas.openxmlformats.org/officeDocument/2006/relationships/image" Target="../media/image404.png"/><Relationship Id="rId154" Type="http://schemas.openxmlformats.org/officeDocument/2006/relationships/image" Target="../media/image502.png"/><Relationship Id="rId58" Type="http://schemas.openxmlformats.org/officeDocument/2006/relationships/image" Target="../media/image448.png"/><Relationship Id="rId153" Type="http://schemas.openxmlformats.org/officeDocument/2006/relationships/image" Target="../media/image575.png"/><Relationship Id="rId152" Type="http://schemas.openxmlformats.org/officeDocument/2006/relationships/image" Target="../media/image503.png"/><Relationship Id="rId151" Type="http://schemas.openxmlformats.org/officeDocument/2006/relationships/image" Target="../media/image540.png"/></Relationships>
</file>

<file path=ppt/slides/_rels/slide5.xml.rels><?xml version="1.0" encoding="UTF-8" standalone="yes"?><Relationships xmlns="http://schemas.openxmlformats.org/package/2006/relationships"><Relationship Id="rId40" Type="http://schemas.openxmlformats.org/officeDocument/2006/relationships/image" Target="../media/image537.png"/><Relationship Id="rId42" Type="http://schemas.openxmlformats.org/officeDocument/2006/relationships/image" Target="../media/image550.png"/><Relationship Id="rId41" Type="http://schemas.openxmlformats.org/officeDocument/2006/relationships/image" Target="../media/image547.png"/><Relationship Id="rId44" Type="http://schemas.openxmlformats.org/officeDocument/2006/relationships/image" Target="../media/image647.png"/><Relationship Id="rId43" Type="http://schemas.openxmlformats.org/officeDocument/2006/relationships/image" Target="../media/image539.png"/><Relationship Id="rId46" Type="http://schemas.openxmlformats.org/officeDocument/2006/relationships/image" Target="../media/image541.png"/><Relationship Id="rId45" Type="http://schemas.openxmlformats.org/officeDocument/2006/relationships/image" Target="../media/image543.png"/><Relationship Id="rId31" Type="http://schemas.openxmlformats.org/officeDocument/2006/relationships/image" Target="../media/image546.png"/><Relationship Id="rId30" Type="http://schemas.openxmlformats.org/officeDocument/2006/relationships/image" Target="../media/image536.png"/><Relationship Id="rId33" Type="http://schemas.openxmlformats.org/officeDocument/2006/relationships/image" Target="../media/image532.png"/><Relationship Id="rId32" Type="http://schemas.openxmlformats.org/officeDocument/2006/relationships/image" Target="../media/image529.png"/><Relationship Id="rId35" Type="http://schemas.openxmlformats.org/officeDocument/2006/relationships/image" Target="../media/image528.png"/><Relationship Id="rId34" Type="http://schemas.openxmlformats.org/officeDocument/2006/relationships/image" Target="../media/image530.png"/><Relationship Id="rId37" Type="http://schemas.openxmlformats.org/officeDocument/2006/relationships/image" Target="../media/image534.png"/><Relationship Id="rId36" Type="http://schemas.openxmlformats.org/officeDocument/2006/relationships/image" Target="../media/image548.png"/><Relationship Id="rId39" Type="http://schemas.openxmlformats.org/officeDocument/2006/relationships/image" Target="../media/image535.png"/><Relationship Id="rId38" Type="http://schemas.openxmlformats.org/officeDocument/2006/relationships/image" Target="../media/image533.png"/><Relationship Id="rId20" Type="http://schemas.openxmlformats.org/officeDocument/2006/relationships/image" Target="../media/image521.png"/><Relationship Id="rId22" Type="http://schemas.openxmlformats.org/officeDocument/2006/relationships/image" Target="../media/image524.png"/><Relationship Id="rId21" Type="http://schemas.openxmlformats.org/officeDocument/2006/relationships/image" Target="../media/image520.png"/><Relationship Id="rId24" Type="http://schemas.openxmlformats.org/officeDocument/2006/relationships/image" Target="../media/image523.png"/><Relationship Id="rId23" Type="http://schemas.openxmlformats.org/officeDocument/2006/relationships/image" Target="../media/image522.png"/><Relationship Id="rId26" Type="http://schemas.openxmlformats.org/officeDocument/2006/relationships/image" Target="../media/image531.png"/><Relationship Id="rId25" Type="http://schemas.openxmlformats.org/officeDocument/2006/relationships/image" Target="../media/image525.png"/><Relationship Id="rId28" Type="http://schemas.openxmlformats.org/officeDocument/2006/relationships/image" Target="../media/image527.png"/><Relationship Id="rId27" Type="http://schemas.openxmlformats.org/officeDocument/2006/relationships/image" Target="../media/image545.png"/><Relationship Id="rId29" Type="http://schemas.openxmlformats.org/officeDocument/2006/relationships/image" Target="../media/image526.png"/><Relationship Id="rId11" Type="http://schemas.openxmlformats.org/officeDocument/2006/relationships/image" Target="../media/image513.png"/><Relationship Id="rId10" Type="http://schemas.openxmlformats.org/officeDocument/2006/relationships/image" Target="../media/image514.png"/><Relationship Id="rId13" Type="http://schemas.openxmlformats.org/officeDocument/2006/relationships/image" Target="../media/image507.png"/><Relationship Id="rId12" Type="http://schemas.openxmlformats.org/officeDocument/2006/relationships/image" Target="../media/image515.png"/><Relationship Id="rId15" Type="http://schemas.openxmlformats.org/officeDocument/2006/relationships/image" Target="../media/image512.png"/><Relationship Id="rId14" Type="http://schemas.openxmlformats.org/officeDocument/2006/relationships/image" Target="../media/image576.png"/><Relationship Id="rId17" Type="http://schemas.openxmlformats.org/officeDocument/2006/relationships/image" Target="../media/image519.png"/><Relationship Id="rId16" Type="http://schemas.openxmlformats.org/officeDocument/2006/relationships/image" Target="../media/image518.png"/><Relationship Id="rId19" Type="http://schemas.openxmlformats.org/officeDocument/2006/relationships/image" Target="../media/image517.png"/><Relationship Id="rId18" Type="http://schemas.openxmlformats.org/officeDocument/2006/relationships/image" Target="../media/image553.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178.png"/><Relationship Id="rId9" Type="http://schemas.openxmlformats.org/officeDocument/2006/relationships/image" Target="../media/image510.png"/><Relationship Id="rId5" Type="http://schemas.openxmlformats.org/officeDocument/2006/relationships/image" Target="../media/image504.png"/><Relationship Id="rId6" Type="http://schemas.openxmlformats.org/officeDocument/2006/relationships/image" Target="../media/image544.png"/><Relationship Id="rId7" Type="http://schemas.openxmlformats.org/officeDocument/2006/relationships/image" Target="../media/image508.png"/><Relationship Id="rId8" Type="http://schemas.openxmlformats.org/officeDocument/2006/relationships/image" Target="../media/image506.png"/></Relationships>
</file>

<file path=ppt/slides/_rels/slide6.xml.rels><?xml version="1.0" encoding="UTF-8" standalone="yes"?><Relationships xmlns="http://schemas.openxmlformats.org/package/2006/relationships"><Relationship Id="rId11" Type="http://schemas.openxmlformats.org/officeDocument/2006/relationships/image" Target="../media/image559.png"/><Relationship Id="rId10" Type="http://schemas.openxmlformats.org/officeDocument/2006/relationships/image" Target="../media/image557.png"/><Relationship Id="rId13" Type="http://schemas.openxmlformats.org/officeDocument/2006/relationships/image" Target="../media/image560.png"/><Relationship Id="rId12" Type="http://schemas.openxmlformats.org/officeDocument/2006/relationships/image" Target="../media/image558.png"/><Relationship Id="rId14" Type="http://schemas.openxmlformats.org/officeDocument/2006/relationships/image" Target="../media/image590.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178.png"/><Relationship Id="rId9" Type="http://schemas.openxmlformats.org/officeDocument/2006/relationships/image" Target="../media/image556.png"/><Relationship Id="rId5" Type="http://schemas.openxmlformats.org/officeDocument/2006/relationships/image" Target="../media/image561.png"/><Relationship Id="rId6" Type="http://schemas.openxmlformats.org/officeDocument/2006/relationships/image" Target="../media/image551.png"/><Relationship Id="rId7" Type="http://schemas.openxmlformats.org/officeDocument/2006/relationships/image" Target="../media/image555.png"/><Relationship Id="rId8" Type="http://schemas.openxmlformats.org/officeDocument/2006/relationships/image" Target="../media/image552.png"/></Relationships>
</file>

<file path=ppt/slides/_rels/slide7.xml.rels><?xml version="1.0" encoding="UTF-8" standalone="yes"?><Relationships xmlns="http://schemas.openxmlformats.org/package/2006/relationships"><Relationship Id="rId40" Type="http://schemas.openxmlformats.org/officeDocument/2006/relationships/image" Target="../media/image601.png"/><Relationship Id="rId42" Type="http://schemas.openxmlformats.org/officeDocument/2006/relationships/image" Target="../media/image602.png"/><Relationship Id="rId41" Type="http://schemas.openxmlformats.org/officeDocument/2006/relationships/image" Target="../media/image603.png"/><Relationship Id="rId31" Type="http://schemas.openxmlformats.org/officeDocument/2006/relationships/image" Target="../media/image586.png"/><Relationship Id="rId30" Type="http://schemas.openxmlformats.org/officeDocument/2006/relationships/image" Target="../media/image608.png"/><Relationship Id="rId33" Type="http://schemas.openxmlformats.org/officeDocument/2006/relationships/image" Target="../media/image583.png"/><Relationship Id="rId32" Type="http://schemas.openxmlformats.org/officeDocument/2006/relationships/image" Target="../media/image589.png"/><Relationship Id="rId35" Type="http://schemas.openxmlformats.org/officeDocument/2006/relationships/image" Target="../media/image588.png"/><Relationship Id="rId34" Type="http://schemas.openxmlformats.org/officeDocument/2006/relationships/image" Target="../media/image591.png"/><Relationship Id="rId37" Type="http://schemas.openxmlformats.org/officeDocument/2006/relationships/image" Target="../media/image618.png"/><Relationship Id="rId36" Type="http://schemas.openxmlformats.org/officeDocument/2006/relationships/image" Target="../media/image594.png"/><Relationship Id="rId39" Type="http://schemas.openxmlformats.org/officeDocument/2006/relationships/image" Target="../media/image386.png"/><Relationship Id="rId38" Type="http://schemas.openxmlformats.org/officeDocument/2006/relationships/image" Target="../media/image595.png"/><Relationship Id="rId20" Type="http://schemas.openxmlformats.org/officeDocument/2006/relationships/image" Target="../media/image592.png"/><Relationship Id="rId22" Type="http://schemas.openxmlformats.org/officeDocument/2006/relationships/image" Target="../media/image599.png"/><Relationship Id="rId21" Type="http://schemas.openxmlformats.org/officeDocument/2006/relationships/image" Target="../media/image577.png"/><Relationship Id="rId24" Type="http://schemas.openxmlformats.org/officeDocument/2006/relationships/image" Target="../media/image580.png"/><Relationship Id="rId23" Type="http://schemas.openxmlformats.org/officeDocument/2006/relationships/image" Target="../media/image370.png"/><Relationship Id="rId26" Type="http://schemas.openxmlformats.org/officeDocument/2006/relationships/image" Target="../media/image587.png"/><Relationship Id="rId25" Type="http://schemas.openxmlformats.org/officeDocument/2006/relationships/image" Target="../media/image597.png"/><Relationship Id="rId28" Type="http://schemas.openxmlformats.org/officeDocument/2006/relationships/image" Target="../media/image581.png"/><Relationship Id="rId27" Type="http://schemas.openxmlformats.org/officeDocument/2006/relationships/image" Target="../media/image579.png"/><Relationship Id="rId29" Type="http://schemas.openxmlformats.org/officeDocument/2006/relationships/image" Target="../media/image584.png"/><Relationship Id="rId11" Type="http://schemas.openxmlformats.org/officeDocument/2006/relationships/image" Target="../media/image568.png"/><Relationship Id="rId10" Type="http://schemas.openxmlformats.org/officeDocument/2006/relationships/image" Target="../media/image567.png"/><Relationship Id="rId13" Type="http://schemas.openxmlformats.org/officeDocument/2006/relationships/image" Target="../media/image600.png"/><Relationship Id="rId12" Type="http://schemas.openxmlformats.org/officeDocument/2006/relationships/image" Target="../media/image571.png"/><Relationship Id="rId15" Type="http://schemas.openxmlformats.org/officeDocument/2006/relationships/image" Target="../media/image570.png"/><Relationship Id="rId14" Type="http://schemas.openxmlformats.org/officeDocument/2006/relationships/image" Target="../media/image578.png"/><Relationship Id="rId17" Type="http://schemas.openxmlformats.org/officeDocument/2006/relationships/image" Target="../media/image585.png"/><Relationship Id="rId16" Type="http://schemas.openxmlformats.org/officeDocument/2006/relationships/image" Target="../media/image572.png"/><Relationship Id="rId19" Type="http://schemas.openxmlformats.org/officeDocument/2006/relationships/image" Target="../media/image574.png"/><Relationship Id="rId18" Type="http://schemas.openxmlformats.org/officeDocument/2006/relationships/image" Target="../media/image573.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png"/><Relationship Id="rId4" Type="http://schemas.openxmlformats.org/officeDocument/2006/relationships/image" Target="../media/image566.png"/><Relationship Id="rId9" Type="http://schemas.openxmlformats.org/officeDocument/2006/relationships/image" Target="../media/image569.png"/><Relationship Id="rId5" Type="http://schemas.openxmlformats.org/officeDocument/2006/relationships/image" Target="../media/image565.png"/><Relationship Id="rId6" Type="http://schemas.openxmlformats.org/officeDocument/2006/relationships/image" Target="../media/image563.png"/><Relationship Id="rId7" Type="http://schemas.openxmlformats.org/officeDocument/2006/relationships/image" Target="../media/image622.png"/><Relationship Id="rId8" Type="http://schemas.openxmlformats.org/officeDocument/2006/relationships/image" Target="../media/image178.png"/></Relationships>
</file>

<file path=ppt/slides/_rels/slide8.xml.rels><?xml version="1.0" encoding="UTF-8" standalone="yes"?><Relationships xmlns="http://schemas.openxmlformats.org/package/2006/relationships"><Relationship Id="rId40" Type="http://schemas.openxmlformats.org/officeDocument/2006/relationships/image" Target="../media/image663.png"/><Relationship Id="rId42" Type="http://schemas.openxmlformats.org/officeDocument/2006/relationships/image" Target="../media/image643.png"/><Relationship Id="rId41" Type="http://schemas.openxmlformats.org/officeDocument/2006/relationships/image" Target="../media/image649.png"/><Relationship Id="rId44" Type="http://schemas.openxmlformats.org/officeDocument/2006/relationships/image" Target="../media/image639.png"/><Relationship Id="rId43" Type="http://schemas.openxmlformats.org/officeDocument/2006/relationships/image" Target="../media/image648.png"/><Relationship Id="rId46" Type="http://schemas.openxmlformats.org/officeDocument/2006/relationships/image" Target="../media/image650.png"/><Relationship Id="rId45" Type="http://schemas.openxmlformats.org/officeDocument/2006/relationships/image" Target="../media/image652.png"/><Relationship Id="rId47" Type="http://schemas.openxmlformats.org/officeDocument/2006/relationships/image" Target="../media/image640.png"/><Relationship Id="rId31" Type="http://schemas.openxmlformats.org/officeDocument/2006/relationships/image" Target="../media/image632.png"/><Relationship Id="rId30" Type="http://schemas.openxmlformats.org/officeDocument/2006/relationships/image" Target="../media/image651.png"/><Relationship Id="rId33" Type="http://schemas.openxmlformats.org/officeDocument/2006/relationships/image" Target="../media/image635.png"/><Relationship Id="rId32" Type="http://schemas.openxmlformats.org/officeDocument/2006/relationships/image" Target="../media/image633.png"/><Relationship Id="rId35" Type="http://schemas.openxmlformats.org/officeDocument/2006/relationships/image" Target="../media/image630.png"/><Relationship Id="rId34" Type="http://schemas.openxmlformats.org/officeDocument/2006/relationships/image" Target="../media/image637.png"/><Relationship Id="rId37" Type="http://schemas.openxmlformats.org/officeDocument/2006/relationships/image" Target="../media/image668.png"/><Relationship Id="rId36" Type="http://schemas.openxmlformats.org/officeDocument/2006/relationships/image" Target="../media/image638.png"/><Relationship Id="rId39" Type="http://schemas.openxmlformats.org/officeDocument/2006/relationships/image" Target="../media/image641.png"/><Relationship Id="rId38" Type="http://schemas.openxmlformats.org/officeDocument/2006/relationships/image" Target="../media/image644.png"/><Relationship Id="rId20" Type="http://schemas.openxmlformats.org/officeDocument/2006/relationships/image" Target="../media/image645.png"/><Relationship Id="rId22" Type="http://schemas.openxmlformats.org/officeDocument/2006/relationships/image" Target="../media/image629.png"/><Relationship Id="rId21" Type="http://schemas.openxmlformats.org/officeDocument/2006/relationships/image" Target="../media/image625.png"/><Relationship Id="rId24" Type="http://schemas.openxmlformats.org/officeDocument/2006/relationships/image" Target="../media/image626.png"/><Relationship Id="rId23" Type="http://schemas.openxmlformats.org/officeDocument/2006/relationships/image" Target="../media/image628.png"/><Relationship Id="rId26" Type="http://schemas.openxmlformats.org/officeDocument/2006/relationships/image" Target="../media/image631.png"/><Relationship Id="rId25" Type="http://schemas.openxmlformats.org/officeDocument/2006/relationships/image" Target="../media/image623.png"/><Relationship Id="rId28" Type="http://schemas.openxmlformats.org/officeDocument/2006/relationships/image" Target="../media/image634.png"/><Relationship Id="rId27" Type="http://schemas.openxmlformats.org/officeDocument/2006/relationships/image" Target="../media/image627.png"/><Relationship Id="rId29" Type="http://schemas.openxmlformats.org/officeDocument/2006/relationships/image" Target="../media/image655.png"/><Relationship Id="rId11" Type="http://schemas.openxmlformats.org/officeDocument/2006/relationships/image" Target="../media/image621.png"/><Relationship Id="rId10" Type="http://schemas.openxmlformats.org/officeDocument/2006/relationships/image" Target="../media/image610.png"/><Relationship Id="rId13" Type="http://schemas.openxmlformats.org/officeDocument/2006/relationships/image" Target="../media/image617.png"/><Relationship Id="rId12" Type="http://schemas.openxmlformats.org/officeDocument/2006/relationships/image" Target="../media/image612.png"/><Relationship Id="rId15" Type="http://schemas.openxmlformats.org/officeDocument/2006/relationships/image" Target="../media/image619.png"/><Relationship Id="rId14" Type="http://schemas.openxmlformats.org/officeDocument/2006/relationships/image" Target="../media/image613.png"/><Relationship Id="rId17" Type="http://schemas.openxmlformats.org/officeDocument/2006/relationships/image" Target="../media/image620.png"/><Relationship Id="rId16" Type="http://schemas.openxmlformats.org/officeDocument/2006/relationships/image" Target="../media/image615.png"/><Relationship Id="rId19" Type="http://schemas.openxmlformats.org/officeDocument/2006/relationships/image" Target="../media/image624.png"/><Relationship Id="rId18" Type="http://schemas.openxmlformats.org/officeDocument/2006/relationships/image" Target="../media/image616.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04.png"/><Relationship Id="rId4" Type="http://schemas.openxmlformats.org/officeDocument/2006/relationships/image" Target="../media/image565.png"/><Relationship Id="rId9" Type="http://schemas.openxmlformats.org/officeDocument/2006/relationships/image" Target="../media/image614.png"/><Relationship Id="rId5" Type="http://schemas.openxmlformats.org/officeDocument/2006/relationships/image" Target="../media/image609.png"/><Relationship Id="rId6" Type="http://schemas.openxmlformats.org/officeDocument/2006/relationships/image" Target="../media/image606.png"/><Relationship Id="rId7" Type="http://schemas.openxmlformats.org/officeDocument/2006/relationships/image" Target="../media/image605.png"/><Relationship Id="rId8" Type="http://schemas.openxmlformats.org/officeDocument/2006/relationships/image" Target="../media/image611.png"/></Relationships>
</file>

<file path=ppt/slides/_rels/slide9.xml.rels><?xml version="1.0" encoding="UTF-8" standalone="yes"?><Relationships xmlns="http://schemas.openxmlformats.org/package/2006/relationships"><Relationship Id="rId31" Type="http://schemas.openxmlformats.org/officeDocument/2006/relationships/image" Target="../media/image672.png"/><Relationship Id="rId30" Type="http://schemas.openxmlformats.org/officeDocument/2006/relationships/image" Target="../media/image676.png"/><Relationship Id="rId33" Type="http://schemas.openxmlformats.org/officeDocument/2006/relationships/image" Target="../media/image677.png"/><Relationship Id="rId32" Type="http://schemas.openxmlformats.org/officeDocument/2006/relationships/image" Target="../media/image708.png"/><Relationship Id="rId20" Type="http://schemas.openxmlformats.org/officeDocument/2006/relationships/image" Target="../media/image664.png"/><Relationship Id="rId22" Type="http://schemas.openxmlformats.org/officeDocument/2006/relationships/image" Target="../media/image667.png"/><Relationship Id="rId21" Type="http://schemas.openxmlformats.org/officeDocument/2006/relationships/image" Target="../media/image720.png"/><Relationship Id="rId24" Type="http://schemas.openxmlformats.org/officeDocument/2006/relationships/image" Target="../media/image670.png"/><Relationship Id="rId23" Type="http://schemas.openxmlformats.org/officeDocument/2006/relationships/image" Target="../media/image699.png"/><Relationship Id="rId26" Type="http://schemas.openxmlformats.org/officeDocument/2006/relationships/image" Target="../media/image671.png"/><Relationship Id="rId25" Type="http://schemas.openxmlformats.org/officeDocument/2006/relationships/image" Target="../media/image669.png"/><Relationship Id="rId28" Type="http://schemas.openxmlformats.org/officeDocument/2006/relationships/image" Target="../media/image673.png"/><Relationship Id="rId27" Type="http://schemas.openxmlformats.org/officeDocument/2006/relationships/image" Target="../media/image694.png"/><Relationship Id="rId29" Type="http://schemas.openxmlformats.org/officeDocument/2006/relationships/image" Target="../media/image698.png"/><Relationship Id="rId11" Type="http://schemas.openxmlformats.org/officeDocument/2006/relationships/image" Target="../media/image666.png"/><Relationship Id="rId10" Type="http://schemas.openxmlformats.org/officeDocument/2006/relationships/image" Target="../media/image657.png"/><Relationship Id="rId13" Type="http://schemas.openxmlformats.org/officeDocument/2006/relationships/image" Target="../media/image662.png"/><Relationship Id="rId12" Type="http://schemas.openxmlformats.org/officeDocument/2006/relationships/image" Target="../media/image660.png"/><Relationship Id="rId15" Type="http://schemas.openxmlformats.org/officeDocument/2006/relationships/image" Target="../media/image665.png"/><Relationship Id="rId14" Type="http://schemas.openxmlformats.org/officeDocument/2006/relationships/image" Target="../media/image659.png"/><Relationship Id="rId17" Type="http://schemas.openxmlformats.org/officeDocument/2006/relationships/image" Target="../media/image691.png"/><Relationship Id="rId16" Type="http://schemas.openxmlformats.org/officeDocument/2006/relationships/image" Target="../media/image684.png"/><Relationship Id="rId19" Type="http://schemas.openxmlformats.org/officeDocument/2006/relationships/image" Target="../media/image661.png"/><Relationship Id="rId18" Type="http://schemas.openxmlformats.org/officeDocument/2006/relationships/image" Target="../media/image658.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04.png"/><Relationship Id="rId4" Type="http://schemas.openxmlformats.org/officeDocument/2006/relationships/image" Target="../media/image646.png"/><Relationship Id="rId9" Type="http://schemas.openxmlformats.org/officeDocument/2006/relationships/image" Target="../media/image654.png"/><Relationship Id="rId5" Type="http://schemas.openxmlformats.org/officeDocument/2006/relationships/image" Target="../media/image178.png"/><Relationship Id="rId6" Type="http://schemas.openxmlformats.org/officeDocument/2006/relationships/image" Target="../media/image656.png"/><Relationship Id="rId7" Type="http://schemas.openxmlformats.org/officeDocument/2006/relationships/image" Target="../media/image675.png"/><Relationship Id="rId8" Type="http://schemas.openxmlformats.org/officeDocument/2006/relationships/image" Target="../media/image65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5E9E7"/>
        </a:solidFill>
      </p:bgPr>
    </p:bg>
    <p:spTree>
      <p:nvGrpSpPr>
        <p:cNvPr id="15" name="Shape 15"/>
        <p:cNvGrpSpPr/>
        <p:nvPr/>
      </p:nvGrpSpPr>
      <p:grpSpPr>
        <a:xfrm>
          <a:off x="0" y="0"/>
          <a:ext cx="0" cy="0"/>
          <a:chOff x="0" y="0"/>
          <a:chExt cx="0" cy="0"/>
        </a:xfrm>
      </p:grpSpPr>
      <p:sp>
        <p:nvSpPr>
          <p:cNvPr id="16" name="Google Shape;16;p1"/>
          <p:cNvSpPr/>
          <p:nvPr/>
        </p:nvSpPr>
        <p:spPr>
          <a:xfrm>
            <a:off x="0" y="0"/>
            <a:ext cx="24387048" cy="1371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7" name="Google Shape;17;p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18" name="Google Shape;18;p1"/>
          <p:cNvPicPr preferRelativeResize="0"/>
          <p:nvPr/>
        </p:nvPicPr>
        <p:blipFill rotWithShape="1">
          <a:blip r:embed="rId4">
            <a:alphaModFix/>
          </a:blip>
          <a:srcRect b="0" l="0" r="0" t="0"/>
          <a:stretch/>
        </p:blipFill>
        <p:spPr>
          <a:xfrm>
            <a:off x="18109894" y="4903036"/>
            <a:ext cx="4324475" cy="8447547"/>
          </a:xfrm>
          <a:prstGeom prst="rect">
            <a:avLst/>
          </a:prstGeom>
          <a:noFill/>
          <a:ln>
            <a:noFill/>
          </a:ln>
        </p:spPr>
      </p:pic>
      <p:pic>
        <p:nvPicPr>
          <p:cNvPr descr="preencoded.png" id="19" name="Google Shape;19;p1"/>
          <p:cNvPicPr preferRelativeResize="0"/>
          <p:nvPr/>
        </p:nvPicPr>
        <p:blipFill rotWithShape="1">
          <a:blip r:embed="rId5">
            <a:alphaModFix/>
          </a:blip>
          <a:srcRect b="0" l="0" r="0" t="0"/>
          <a:stretch/>
        </p:blipFill>
        <p:spPr>
          <a:xfrm>
            <a:off x="18291460" y="5319774"/>
            <a:ext cx="3961592" cy="7682522"/>
          </a:xfrm>
          <a:prstGeom prst="rect">
            <a:avLst/>
          </a:prstGeom>
          <a:noFill/>
          <a:ln>
            <a:noFill/>
          </a:ln>
        </p:spPr>
      </p:pic>
      <p:pic>
        <p:nvPicPr>
          <p:cNvPr descr="preencoded.png" id="20" name="Google Shape;20;p1"/>
          <p:cNvPicPr preferRelativeResize="0"/>
          <p:nvPr/>
        </p:nvPicPr>
        <p:blipFill rotWithShape="1">
          <a:blip r:embed="rId6">
            <a:alphaModFix/>
          </a:blip>
          <a:srcRect b="0" l="0" r="0" t="0"/>
          <a:stretch/>
        </p:blipFill>
        <p:spPr>
          <a:xfrm>
            <a:off x="12926969" y="4900052"/>
            <a:ext cx="4461331" cy="8447486"/>
          </a:xfrm>
          <a:prstGeom prst="rect">
            <a:avLst/>
          </a:prstGeom>
          <a:noFill/>
          <a:ln>
            <a:noFill/>
          </a:ln>
        </p:spPr>
      </p:pic>
      <p:pic>
        <p:nvPicPr>
          <p:cNvPr descr="preencoded.png" id="21" name="Google Shape;21;p1"/>
          <p:cNvPicPr preferRelativeResize="0"/>
          <p:nvPr/>
        </p:nvPicPr>
        <p:blipFill rotWithShape="1">
          <a:blip r:embed="rId7">
            <a:alphaModFix/>
          </a:blip>
          <a:srcRect b="0" l="0" r="0" t="0"/>
          <a:stretch/>
        </p:blipFill>
        <p:spPr>
          <a:xfrm>
            <a:off x="13108533" y="5316790"/>
            <a:ext cx="3961654" cy="7682460"/>
          </a:xfrm>
          <a:prstGeom prst="rect">
            <a:avLst/>
          </a:prstGeom>
          <a:noFill/>
          <a:ln>
            <a:noFill/>
          </a:ln>
        </p:spPr>
      </p:pic>
      <p:pic>
        <p:nvPicPr>
          <p:cNvPr descr="preencoded.png" id="22" name="Google Shape;22;p1"/>
          <p:cNvPicPr preferRelativeResize="0"/>
          <p:nvPr/>
        </p:nvPicPr>
        <p:blipFill rotWithShape="1">
          <a:blip r:embed="rId8">
            <a:alphaModFix/>
          </a:blip>
          <a:srcRect b="0" l="0" r="0" t="0"/>
          <a:stretch/>
        </p:blipFill>
        <p:spPr>
          <a:xfrm>
            <a:off x="13625821" y="7340311"/>
            <a:ext cx="1542735" cy="1542543"/>
          </a:xfrm>
          <a:prstGeom prst="rect">
            <a:avLst/>
          </a:prstGeom>
          <a:noFill/>
          <a:ln>
            <a:noFill/>
          </a:ln>
        </p:spPr>
      </p:pic>
      <p:pic>
        <p:nvPicPr>
          <p:cNvPr descr="preencoded.png" id="23" name="Google Shape;23;p1"/>
          <p:cNvPicPr preferRelativeResize="0"/>
          <p:nvPr/>
        </p:nvPicPr>
        <p:blipFill rotWithShape="1">
          <a:blip r:embed="rId9">
            <a:alphaModFix/>
          </a:blip>
          <a:srcRect b="0" l="0" r="0" t="0"/>
          <a:stretch/>
        </p:blipFill>
        <p:spPr>
          <a:xfrm>
            <a:off x="14088361" y="7607578"/>
            <a:ext cx="610168" cy="943520"/>
          </a:xfrm>
          <a:prstGeom prst="rect">
            <a:avLst/>
          </a:prstGeom>
          <a:noFill/>
          <a:ln>
            <a:noFill/>
          </a:ln>
        </p:spPr>
      </p:pic>
      <p:pic>
        <p:nvPicPr>
          <p:cNvPr descr="preencoded.png" id="24" name="Google Shape;24;p1"/>
          <p:cNvPicPr preferRelativeResize="0"/>
          <p:nvPr/>
        </p:nvPicPr>
        <p:blipFill rotWithShape="1">
          <a:blip r:embed="rId10">
            <a:alphaModFix/>
          </a:blip>
          <a:srcRect b="0" l="0" r="0" t="0"/>
          <a:stretch/>
        </p:blipFill>
        <p:spPr>
          <a:xfrm>
            <a:off x="15116427" y="6145562"/>
            <a:ext cx="1542724" cy="1542530"/>
          </a:xfrm>
          <a:prstGeom prst="rect">
            <a:avLst/>
          </a:prstGeom>
          <a:noFill/>
          <a:ln>
            <a:noFill/>
          </a:ln>
        </p:spPr>
      </p:pic>
      <p:pic>
        <p:nvPicPr>
          <p:cNvPr descr="preencoded.png" id="25" name="Google Shape;25;p1"/>
          <p:cNvPicPr preferRelativeResize="0"/>
          <p:nvPr/>
        </p:nvPicPr>
        <p:blipFill rotWithShape="1">
          <a:blip r:embed="rId11">
            <a:alphaModFix/>
          </a:blip>
          <a:srcRect b="0" l="0" r="0" t="0"/>
          <a:stretch/>
        </p:blipFill>
        <p:spPr>
          <a:xfrm>
            <a:off x="15092252" y="6121917"/>
            <a:ext cx="1589312" cy="1589114"/>
          </a:xfrm>
          <a:prstGeom prst="rect">
            <a:avLst/>
          </a:prstGeom>
          <a:noFill/>
          <a:ln>
            <a:noFill/>
          </a:ln>
        </p:spPr>
      </p:pic>
      <p:pic>
        <p:nvPicPr>
          <p:cNvPr descr="preencoded.png" id="26" name="Google Shape;26;p1"/>
          <p:cNvPicPr preferRelativeResize="0"/>
          <p:nvPr/>
        </p:nvPicPr>
        <p:blipFill rotWithShape="1">
          <a:blip r:embed="rId12">
            <a:alphaModFix/>
          </a:blip>
          <a:srcRect b="0" l="0" r="0" t="0"/>
          <a:stretch/>
        </p:blipFill>
        <p:spPr>
          <a:xfrm>
            <a:off x="16925577" y="5528601"/>
            <a:ext cx="1542724" cy="1542532"/>
          </a:xfrm>
          <a:prstGeom prst="rect">
            <a:avLst/>
          </a:prstGeom>
          <a:noFill/>
          <a:ln>
            <a:noFill/>
          </a:ln>
        </p:spPr>
      </p:pic>
      <p:pic>
        <p:nvPicPr>
          <p:cNvPr descr="preencoded.png" id="27" name="Google Shape;27;p1"/>
          <p:cNvPicPr preferRelativeResize="0"/>
          <p:nvPr/>
        </p:nvPicPr>
        <p:blipFill rotWithShape="1">
          <a:blip r:embed="rId13">
            <a:alphaModFix/>
          </a:blip>
          <a:srcRect b="0" l="0" r="0" t="0"/>
          <a:stretch/>
        </p:blipFill>
        <p:spPr>
          <a:xfrm>
            <a:off x="15577129" y="6412882"/>
            <a:ext cx="610168" cy="943459"/>
          </a:xfrm>
          <a:prstGeom prst="rect">
            <a:avLst/>
          </a:prstGeom>
          <a:noFill/>
          <a:ln>
            <a:noFill/>
          </a:ln>
        </p:spPr>
      </p:pic>
      <p:pic>
        <p:nvPicPr>
          <p:cNvPr descr="preencoded.png" id="28" name="Google Shape;28;p1"/>
          <p:cNvPicPr preferRelativeResize="0"/>
          <p:nvPr/>
        </p:nvPicPr>
        <p:blipFill rotWithShape="1">
          <a:blip r:embed="rId14">
            <a:alphaModFix/>
          </a:blip>
          <a:srcRect b="0" l="0" r="0" t="0"/>
          <a:stretch/>
        </p:blipFill>
        <p:spPr>
          <a:xfrm>
            <a:off x="17387055" y="5796758"/>
            <a:ext cx="610170" cy="943521"/>
          </a:xfrm>
          <a:prstGeom prst="rect">
            <a:avLst/>
          </a:prstGeom>
          <a:noFill/>
          <a:ln>
            <a:noFill/>
          </a:ln>
        </p:spPr>
      </p:pic>
      <p:pic>
        <p:nvPicPr>
          <p:cNvPr descr="preencoded.png" id="29" name="Google Shape;29;p1"/>
          <p:cNvPicPr preferRelativeResize="0"/>
          <p:nvPr/>
        </p:nvPicPr>
        <p:blipFill rotWithShape="1">
          <a:blip r:embed="rId15">
            <a:alphaModFix/>
          </a:blip>
          <a:srcRect b="0" l="0" r="0" t="0"/>
          <a:stretch/>
        </p:blipFill>
        <p:spPr>
          <a:xfrm>
            <a:off x="18942294" y="6067828"/>
            <a:ext cx="1542741" cy="1542485"/>
          </a:xfrm>
          <a:prstGeom prst="rect">
            <a:avLst/>
          </a:prstGeom>
          <a:noFill/>
          <a:ln>
            <a:noFill/>
          </a:ln>
        </p:spPr>
      </p:pic>
      <p:pic>
        <p:nvPicPr>
          <p:cNvPr descr="preencoded.png" id="30" name="Google Shape;30;p1"/>
          <p:cNvPicPr preferRelativeResize="0"/>
          <p:nvPr/>
        </p:nvPicPr>
        <p:blipFill rotWithShape="1">
          <a:blip r:embed="rId16">
            <a:alphaModFix/>
          </a:blip>
          <a:srcRect b="0" l="0" r="0" t="0"/>
          <a:stretch/>
        </p:blipFill>
        <p:spPr>
          <a:xfrm>
            <a:off x="18919039" y="6044513"/>
            <a:ext cx="1589313" cy="1589114"/>
          </a:xfrm>
          <a:prstGeom prst="rect">
            <a:avLst/>
          </a:prstGeom>
          <a:noFill/>
          <a:ln>
            <a:noFill/>
          </a:ln>
        </p:spPr>
      </p:pic>
      <p:pic>
        <p:nvPicPr>
          <p:cNvPr descr="preencoded.png" id="31" name="Google Shape;31;p1"/>
          <p:cNvPicPr preferRelativeResize="0"/>
          <p:nvPr/>
        </p:nvPicPr>
        <p:blipFill rotWithShape="1">
          <a:blip r:embed="rId17">
            <a:alphaModFix/>
          </a:blip>
          <a:srcRect b="0" l="0" r="0" t="0"/>
          <a:stretch/>
        </p:blipFill>
        <p:spPr>
          <a:xfrm>
            <a:off x="19403977" y="6335353"/>
            <a:ext cx="610168" cy="943522"/>
          </a:xfrm>
          <a:prstGeom prst="rect">
            <a:avLst/>
          </a:prstGeom>
          <a:noFill/>
          <a:ln>
            <a:noFill/>
          </a:ln>
        </p:spPr>
      </p:pic>
      <p:pic>
        <p:nvPicPr>
          <p:cNvPr descr="preencoded.png" id="32" name="Google Shape;32;p1"/>
          <p:cNvPicPr preferRelativeResize="0"/>
          <p:nvPr/>
        </p:nvPicPr>
        <p:blipFill rotWithShape="1">
          <a:blip r:embed="rId18">
            <a:alphaModFix/>
          </a:blip>
          <a:srcRect b="0" l="0" r="0" t="0"/>
          <a:stretch/>
        </p:blipFill>
        <p:spPr>
          <a:xfrm>
            <a:off x="20252855" y="7426409"/>
            <a:ext cx="1425221" cy="1239584"/>
          </a:xfrm>
          <a:prstGeom prst="rect">
            <a:avLst/>
          </a:prstGeom>
          <a:noFill/>
          <a:ln>
            <a:noFill/>
          </a:ln>
        </p:spPr>
      </p:pic>
      <p:pic>
        <p:nvPicPr>
          <p:cNvPr descr="preencoded.png" id="33" name="Google Shape;33;p1"/>
          <p:cNvPicPr preferRelativeResize="0"/>
          <p:nvPr/>
        </p:nvPicPr>
        <p:blipFill rotWithShape="1">
          <a:blip r:embed="rId19">
            <a:alphaModFix/>
          </a:blip>
          <a:srcRect b="0" l="0" r="0" t="0"/>
          <a:stretch/>
        </p:blipFill>
        <p:spPr>
          <a:xfrm>
            <a:off x="20691097" y="7670495"/>
            <a:ext cx="610231" cy="875505"/>
          </a:xfrm>
          <a:prstGeom prst="rect">
            <a:avLst/>
          </a:prstGeom>
          <a:noFill/>
          <a:ln>
            <a:noFill/>
          </a:ln>
        </p:spPr>
      </p:pic>
      <p:pic>
        <p:nvPicPr>
          <p:cNvPr descr="preencoded.png" id="34" name="Google Shape;34;p1"/>
          <p:cNvPicPr preferRelativeResize="0"/>
          <p:nvPr/>
        </p:nvPicPr>
        <p:blipFill rotWithShape="1">
          <a:blip r:embed="rId20">
            <a:alphaModFix/>
          </a:blip>
          <a:srcRect b="0" l="0" r="0" t="0"/>
          <a:stretch/>
        </p:blipFill>
        <p:spPr>
          <a:xfrm>
            <a:off x="22643542" y="12822122"/>
            <a:ext cx="416728" cy="205665"/>
          </a:xfrm>
          <a:prstGeom prst="rect">
            <a:avLst/>
          </a:prstGeom>
          <a:noFill/>
          <a:ln>
            <a:noFill/>
          </a:ln>
        </p:spPr>
      </p:pic>
      <p:pic>
        <p:nvPicPr>
          <p:cNvPr descr="preencoded.png" id="35" name="Google Shape;35;p1"/>
          <p:cNvPicPr preferRelativeResize="0"/>
          <p:nvPr/>
        </p:nvPicPr>
        <p:blipFill rotWithShape="1">
          <a:blip r:embed="rId21">
            <a:alphaModFix/>
          </a:blip>
          <a:srcRect b="0" l="0" r="0" t="0"/>
          <a:stretch/>
        </p:blipFill>
        <p:spPr>
          <a:xfrm>
            <a:off x="11816002" y="5480143"/>
            <a:ext cx="596617" cy="1280217"/>
          </a:xfrm>
          <a:prstGeom prst="rect">
            <a:avLst/>
          </a:prstGeom>
          <a:noFill/>
          <a:ln>
            <a:noFill/>
          </a:ln>
        </p:spPr>
      </p:pic>
      <p:pic>
        <p:nvPicPr>
          <p:cNvPr descr="preencoded.png" id="36" name="Google Shape;36;p1"/>
          <p:cNvPicPr preferRelativeResize="0"/>
          <p:nvPr/>
        </p:nvPicPr>
        <p:blipFill rotWithShape="1">
          <a:blip r:embed="rId22">
            <a:alphaModFix/>
          </a:blip>
          <a:srcRect b="0" l="0" r="0" t="0"/>
          <a:stretch/>
        </p:blipFill>
        <p:spPr>
          <a:xfrm>
            <a:off x="12191985" y="5431311"/>
            <a:ext cx="1080274" cy="937180"/>
          </a:xfrm>
          <a:prstGeom prst="rect">
            <a:avLst/>
          </a:prstGeom>
          <a:noFill/>
          <a:ln>
            <a:noFill/>
          </a:ln>
        </p:spPr>
      </p:pic>
      <p:pic>
        <p:nvPicPr>
          <p:cNvPr descr="preencoded.png" id="37" name="Google Shape;37;p1"/>
          <p:cNvPicPr preferRelativeResize="0"/>
          <p:nvPr/>
        </p:nvPicPr>
        <p:blipFill rotWithShape="1">
          <a:blip r:embed="rId23">
            <a:alphaModFix/>
          </a:blip>
          <a:srcRect b="0" l="0" r="0" t="0"/>
          <a:stretch/>
        </p:blipFill>
        <p:spPr>
          <a:xfrm>
            <a:off x="19634850" y="5108142"/>
            <a:ext cx="1157725" cy="46505"/>
          </a:xfrm>
          <a:prstGeom prst="rect">
            <a:avLst/>
          </a:prstGeom>
          <a:noFill/>
          <a:ln>
            <a:noFill/>
          </a:ln>
        </p:spPr>
      </p:pic>
      <p:pic>
        <p:nvPicPr>
          <p:cNvPr descr="preencoded.png" id="38" name="Google Shape;38;p1"/>
          <p:cNvPicPr preferRelativeResize="0"/>
          <p:nvPr/>
        </p:nvPicPr>
        <p:blipFill rotWithShape="1">
          <a:blip r:embed="rId24">
            <a:alphaModFix/>
          </a:blip>
          <a:srcRect b="0" l="0" r="0" t="0"/>
          <a:stretch/>
        </p:blipFill>
        <p:spPr>
          <a:xfrm>
            <a:off x="13334238" y="8485694"/>
            <a:ext cx="175416" cy="174019"/>
          </a:xfrm>
          <a:prstGeom prst="rect">
            <a:avLst/>
          </a:prstGeom>
          <a:noFill/>
          <a:ln>
            <a:noFill/>
          </a:ln>
        </p:spPr>
      </p:pic>
      <p:pic>
        <p:nvPicPr>
          <p:cNvPr descr="preencoded.png" id="39" name="Google Shape;39;p1"/>
          <p:cNvPicPr preferRelativeResize="0"/>
          <p:nvPr/>
        </p:nvPicPr>
        <p:blipFill rotWithShape="1">
          <a:blip r:embed="rId25">
            <a:alphaModFix/>
          </a:blip>
          <a:srcRect b="0" l="0" r="0" t="0"/>
          <a:stretch/>
        </p:blipFill>
        <p:spPr>
          <a:xfrm>
            <a:off x="20144808" y="8696940"/>
            <a:ext cx="621465" cy="555790"/>
          </a:xfrm>
          <a:prstGeom prst="rect">
            <a:avLst/>
          </a:prstGeom>
          <a:noFill/>
          <a:ln>
            <a:noFill/>
          </a:ln>
        </p:spPr>
      </p:pic>
      <p:pic>
        <p:nvPicPr>
          <p:cNvPr descr="preencoded.png" id="40" name="Google Shape;40;p1"/>
          <p:cNvPicPr preferRelativeResize="0"/>
          <p:nvPr/>
        </p:nvPicPr>
        <p:blipFill rotWithShape="1">
          <a:blip r:embed="rId26">
            <a:alphaModFix/>
          </a:blip>
          <a:srcRect b="0" l="0" r="0" t="0"/>
          <a:stretch/>
        </p:blipFill>
        <p:spPr>
          <a:xfrm>
            <a:off x="21443957" y="12970341"/>
            <a:ext cx="1227032" cy="393050"/>
          </a:xfrm>
          <a:prstGeom prst="rect">
            <a:avLst/>
          </a:prstGeom>
          <a:noFill/>
          <a:ln>
            <a:noFill/>
          </a:ln>
        </p:spPr>
      </p:pic>
      <p:pic>
        <p:nvPicPr>
          <p:cNvPr descr="preencoded.png" id="41" name="Google Shape;41;p1"/>
          <p:cNvPicPr preferRelativeResize="0"/>
          <p:nvPr/>
        </p:nvPicPr>
        <p:blipFill rotWithShape="1">
          <a:blip r:embed="rId27">
            <a:alphaModFix/>
          </a:blip>
          <a:srcRect b="0" l="0" r="0" t="0"/>
          <a:stretch/>
        </p:blipFill>
        <p:spPr>
          <a:xfrm>
            <a:off x="23151425" y="13220396"/>
            <a:ext cx="932" cy="10570"/>
          </a:xfrm>
          <a:prstGeom prst="rect">
            <a:avLst/>
          </a:prstGeom>
          <a:noFill/>
          <a:ln>
            <a:noFill/>
          </a:ln>
        </p:spPr>
      </p:pic>
      <p:pic>
        <p:nvPicPr>
          <p:cNvPr descr="preencoded.png" id="42" name="Google Shape;42;p1"/>
          <p:cNvPicPr preferRelativeResize="0"/>
          <p:nvPr/>
        </p:nvPicPr>
        <p:blipFill rotWithShape="1">
          <a:blip r:embed="rId28">
            <a:alphaModFix/>
          </a:blip>
          <a:srcRect b="0" l="0" r="0" t="0"/>
          <a:stretch/>
        </p:blipFill>
        <p:spPr>
          <a:xfrm>
            <a:off x="22624017" y="12940623"/>
            <a:ext cx="528552" cy="371913"/>
          </a:xfrm>
          <a:prstGeom prst="rect">
            <a:avLst/>
          </a:prstGeom>
          <a:noFill/>
          <a:ln>
            <a:noFill/>
          </a:ln>
        </p:spPr>
      </p:pic>
      <p:pic>
        <p:nvPicPr>
          <p:cNvPr descr="preencoded.png" id="43" name="Google Shape;43;p1"/>
          <p:cNvPicPr preferRelativeResize="0"/>
          <p:nvPr/>
        </p:nvPicPr>
        <p:blipFill rotWithShape="1">
          <a:blip r:embed="rId29">
            <a:alphaModFix/>
          </a:blip>
          <a:srcRect b="0" l="0" r="0" t="0"/>
          <a:stretch/>
        </p:blipFill>
        <p:spPr>
          <a:xfrm>
            <a:off x="22122973" y="12917556"/>
            <a:ext cx="456087" cy="154498"/>
          </a:xfrm>
          <a:prstGeom prst="rect">
            <a:avLst/>
          </a:prstGeom>
          <a:noFill/>
          <a:ln>
            <a:noFill/>
          </a:ln>
        </p:spPr>
      </p:pic>
      <p:pic>
        <p:nvPicPr>
          <p:cNvPr descr="preencoded.png" id="44" name="Google Shape;44;p1"/>
          <p:cNvPicPr preferRelativeResize="0"/>
          <p:nvPr/>
        </p:nvPicPr>
        <p:blipFill rotWithShape="1">
          <a:blip r:embed="rId30">
            <a:alphaModFix/>
          </a:blip>
          <a:srcRect b="0" l="0" r="0" t="0"/>
          <a:stretch/>
        </p:blipFill>
        <p:spPr>
          <a:xfrm>
            <a:off x="21943956" y="9593535"/>
            <a:ext cx="1154178" cy="3286594"/>
          </a:xfrm>
          <a:prstGeom prst="rect">
            <a:avLst/>
          </a:prstGeom>
          <a:noFill/>
          <a:ln>
            <a:noFill/>
          </a:ln>
        </p:spPr>
      </p:pic>
      <p:pic>
        <p:nvPicPr>
          <p:cNvPr descr="preencoded.png" id="45" name="Google Shape;45;p1"/>
          <p:cNvPicPr preferRelativeResize="0"/>
          <p:nvPr/>
        </p:nvPicPr>
        <p:blipFill rotWithShape="1">
          <a:blip r:embed="rId31">
            <a:alphaModFix/>
          </a:blip>
          <a:srcRect b="0" l="0" r="0" t="0"/>
          <a:stretch/>
        </p:blipFill>
        <p:spPr>
          <a:xfrm>
            <a:off x="20723431" y="7135381"/>
            <a:ext cx="1452208" cy="2581309"/>
          </a:xfrm>
          <a:prstGeom prst="rect">
            <a:avLst/>
          </a:prstGeom>
          <a:noFill/>
          <a:ln>
            <a:noFill/>
          </a:ln>
        </p:spPr>
      </p:pic>
      <p:pic>
        <p:nvPicPr>
          <p:cNvPr descr="preencoded.png" id="46" name="Google Shape;46;p1"/>
          <p:cNvPicPr preferRelativeResize="0"/>
          <p:nvPr/>
        </p:nvPicPr>
        <p:blipFill rotWithShape="1">
          <a:blip r:embed="rId32">
            <a:alphaModFix/>
          </a:blip>
          <a:srcRect b="0" l="0" r="0" t="0"/>
          <a:stretch/>
        </p:blipFill>
        <p:spPr>
          <a:xfrm>
            <a:off x="22181794" y="8943589"/>
            <a:ext cx="945069" cy="870159"/>
          </a:xfrm>
          <a:prstGeom prst="rect">
            <a:avLst/>
          </a:prstGeom>
          <a:noFill/>
          <a:ln>
            <a:noFill/>
          </a:ln>
        </p:spPr>
      </p:pic>
      <p:pic>
        <p:nvPicPr>
          <p:cNvPr descr="preencoded.png" id="47" name="Google Shape;47;p1"/>
          <p:cNvPicPr preferRelativeResize="0"/>
          <p:nvPr/>
        </p:nvPicPr>
        <p:blipFill rotWithShape="1">
          <a:blip r:embed="rId33">
            <a:alphaModFix/>
          </a:blip>
          <a:srcRect b="0" l="0" r="0" t="0"/>
          <a:stretch/>
        </p:blipFill>
        <p:spPr>
          <a:xfrm>
            <a:off x="22117749" y="7116854"/>
            <a:ext cx="1150677" cy="2218480"/>
          </a:xfrm>
          <a:prstGeom prst="rect">
            <a:avLst/>
          </a:prstGeom>
          <a:noFill/>
          <a:ln>
            <a:noFill/>
          </a:ln>
        </p:spPr>
      </p:pic>
      <p:pic>
        <p:nvPicPr>
          <p:cNvPr descr="preencoded.png" id="48" name="Google Shape;48;p1"/>
          <p:cNvPicPr preferRelativeResize="0"/>
          <p:nvPr/>
        </p:nvPicPr>
        <p:blipFill rotWithShape="1">
          <a:blip r:embed="rId27">
            <a:alphaModFix/>
          </a:blip>
          <a:srcRect b="0" l="0" r="0" t="0"/>
          <a:stretch/>
        </p:blipFill>
        <p:spPr>
          <a:xfrm>
            <a:off x="22802657" y="8418423"/>
            <a:ext cx="4976" cy="10570"/>
          </a:xfrm>
          <a:prstGeom prst="rect">
            <a:avLst/>
          </a:prstGeom>
          <a:noFill/>
          <a:ln>
            <a:noFill/>
          </a:ln>
        </p:spPr>
      </p:pic>
      <p:pic>
        <p:nvPicPr>
          <p:cNvPr descr="preencoded.png" id="49" name="Google Shape;49;p1"/>
          <p:cNvPicPr preferRelativeResize="0"/>
          <p:nvPr/>
        </p:nvPicPr>
        <p:blipFill rotWithShape="1">
          <a:blip r:embed="rId34">
            <a:alphaModFix/>
          </a:blip>
          <a:srcRect b="0" l="0" r="0" t="0"/>
          <a:stretch/>
        </p:blipFill>
        <p:spPr>
          <a:xfrm>
            <a:off x="12648819" y="11037540"/>
            <a:ext cx="566227" cy="1940945"/>
          </a:xfrm>
          <a:prstGeom prst="rect">
            <a:avLst/>
          </a:prstGeom>
          <a:noFill/>
          <a:ln>
            <a:noFill/>
          </a:ln>
        </p:spPr>
      </p:pic>
      <p:pic>
        <p:nvPicPr>
          <p:cNvPr descr="preencoded.png" id="50" name="Google Shape;50;p1"/>
          <p:cNvPicPr preferRelativeResize="0"/>
          <p:nvPr/>
        </p:nvPicPr>
        <p:blipFill rotWithShape="1">
          <a:blip r:embed="rId35">
            <a:alphaModFix/>
          </a:blip>
          <a:srcRect b="0" l="0" r="0" t="0"/>
          <a:stretch/>
        </p:blipFill>
        <p:spPr>
          <a:xfrm>
            <a:off x="12075609" y="12767473"/>
            <a:ext cx="955012" cy="561475"/>
          </a:xfrm>
          <a:prstGeom prst="rect">
            <a:avLst/>
          </a:prstGeom>
          <a:noFill/>
          <a:ln>
            <a:noFill/>
          </a:ln>
        </p:spPr>
      </p:pic>
      <p:pic>
        <p:nvPicPr>
          <p:cNvPr descr="preencoded.png" id="51" name="Google Shape;51;p1"/>
          <p:cNvPicPr preferRelativeResize="0"/>
          <p:nvPr/>
        </p:nvPicPr>
        <p:blipFill rotWithShape="1">
          <a:blip r:embed="rId36">
            <a:alphaModFix/>
          </a:blip>
          <a:srcRect b="0" l="0" r="0" t="0"/>
          <a:stretch/>
        </p:blipFill>
        <p:spPr>
          <a:xfrm>
            <a:off x="12660590" y="12752615"/>
            <a:ext cx="945567" cy="576334"/>
          </a:xfrm>
          <a:prstGeom prst="rect">
            <a:avLst/>
          </a:prstGeom>
          <a:noFill/>
          <a:ln>
            <a:noFill/>
          </a:ln>
        </p:spPr>
      </p:pic>
      <p:pic>
        <p:nvPicPr>
          <p:cNvPr descr="preencoded.png" id="52" name="Google Shape;52;p1"/>
          <p:cNvPicPr preferRelativeResize="0"/>
          <p:nvPr/>
        </p:nvPicPr>
        <p:blipFill rotWithShape="1">
          <a:blip r:embed="rId37">
            <a:alphaModFix/>
          </a:blip>
          <a:srcRect b="0" l="0" r="0" t="0"/>
          <a:stretch/>
        </p:blipFill>
        <p:spPr>
          <a:xfrm>
            <a:off x="12041407" y="11036435"/>
            <a:ext cx="566241" cy="1914073"/>
          </a:xfrm>
          <a:prstGeom prst="rect">
            <a:avLst/>
          </a:prstGeom>
          <a:noFill/>
          <a:ln>
            <a:noFill/>
          </a:ln>
        </p:spPr>
      </p:pic>
      <p:pic>
        <p:nvPicPr>
          <p:cNvPr descr="preencoded.png" id="53" name="Google Shape;53;p1"/>
          <p:cNvPicPr preferRelativeResize="0"/>
          <p:nvPr/>
        </p:nvPicPr>
        <p:blipFill rotWithShape="1">
          <a:blip r:embed="rId38">
            <a:alphaModFix/>
          </a:blip>
          <a:srcRect b="0" l="0" r="0" t="0"/>
          <a:stretch/>
        </p:blipFill>
        <p:spPr>
          <a:xfrm>
            <a:off x="11934175" y="9207510"/>
            <a:ext cx="1392423" cy="1783402"/>
          </a:xfrm>
          <a:prstGeom prst="rect">
            <a:avLst/>
          </a:prstGeom>
          <a:noFill/>
          <a:ln>
            <a:noFill/>
          </a:ln>
        </p:spPr>
      </p:pic>
      <p:pic>
        <p:nvPicPr>
          <p:cNvPr descr="preencoded.png" id="54" name="Google Shape;54;p1"/>
          <p:cNvPicPr preferRelativeResize="0"/>
          <p:nvPr/>
        </p:nvPicPr>
        <p:blipFill rotWithShape="1">
          <a:blip r:embed="rId39">
            <a:alphaModFix/>
          </a:blip>
          <a:srcRect b="0" l="0" r="0" t="0"/>
          <a:stretch/>
        </p:blipFill>
        <p:spPr>
          <a:xfrm>
            <a:off x="11934287" y="9287214"/>
            <a:ext cx="34119" cy="960059"/>
          </a:xfrm>
          <a:prstGeom prst="rect">
            <a:avLst/>
          </a:prstGeom>
          <a:noFill/>
          <a:ln>
            <a:noFill/>
          </a:ln>
        </p:spPr>
      </p:pic>
      <p:pic>
        <p:nvPicPr>
          <p:cNvPr descr="preencoded.png" id="55" name="Google Shape;55;p1"/>
          <p:cNvPicPr preferRelativeResize="0"/>
          <p:nvPr/>
        </p:nvPicPr>
        <p:blipFill rotWithShape="1">
          <a:blip r:embed="rId40">
            <a:alphaModFix/>
          </a:blip>
          <a:srcRect b="0" l="0" r="0" t="0"/>
          <a:stretch/>
        </p:blipFill>
        <p:spPr>
          <a:xfrm>
            <a:off x="12045011" y="9200733"/>
            <a:ext cx="46510" cy="1790178"/>
          </a:xfrm>
          <a:prstGeom prst="rect">
            <a:avLst/>
          </a:prstGeom>
          <a:noFill/>
          <a:ln>
            <a:noFill/>
          </a:ln>
        </p:spPr>
      </p:pic>
      <p:pic>
        <p:nvPicPr>
          <p:cNvPr descr="preencoded.png" id="56" name="Google Shape;56;p1"/>
          <p:cNvPicPr preferRelativeResize="0"/>
          <p:nvPr/>
        </p:nvPicPr>
        <p:blipFill rotWithShape="1">
          <a:blip r:embed="rId41">
            <a:alphaModFix/>
          </a:blip>
          <a:srcRect b="0" l="0" r="0" t="0"/>
          <a:stretch/>
        </p:blipFill>
        <p:spPr>
          <a:xfrm>
            <a:off x="12167878" y="9209437"/>
            <a:ext cx="46510" cy="1781537"/>
          </a:xfrm>
          <a:prstGeom prst="rect">
            <a:avLst/>
          </a:prstGeom>
          <a:noFill/>
          <a:ln>
            <a:noFill/>
          </a:ln>
        </p:spPr>
      </p:pic>
      <p:pic>
        <p:nvPicPr>
          <p:cNvPr descr="preencoded.png" id="57" name="Google Shape;57;p1"/>
          <p:cNvPicPr preferRelativeResize="0"/>
          <p:nvPr/>
        </p:nvPicPr>
        <p:blipFill rotWithShape="1">
          <a:blip r:embed="rId42">
            <a:alphaModFix/>
          </a:blip>
          <a:srcRect b="0" l="0" r="0" t="0"/>
          <a:stretch/>
        </p:blipFill>
        <p:spPr>
          <a:xfrm>
            <a:off x="12291057" y="9246367"/>
            <a:ext cx="46510" cy="1744544"/>
          </a:xfrm>
          <a:prstGeom prst="rect">
            <a:avLst/>
          </a:prstGeom>
          <a:noFill/>
          <a:ln>
            <a:noFill/>
          </a:ln>
        </p:spPr>
      </p:pic>
      <p:pic>
        <p:nvPicPr>
          <p:cNvPr descr="preencoded.png" id="58" name="Google Shape;58;p1"/>
          <p:cNvPicPr preferRelativeResize="0"/>
          <p:nvPr/>
        </p:nvPicPr>
        <p:blipFill rotWithShape="1">
          <a:blip r:embed="rId43">
            <a:alphaModFix/>
          </a:blip>
          <a:srcRect b="0" l="0" r="0" t="0"/>
          <a:stretch/>
        </p:blipFill>
        <p:spPr>
          <a:xfrm>
            <a:off x="12414173" y="9250968"/>
            <a:ext cx="46510" cy="1739944"/>
          </a:xfrm>
          <a:prstGeom prst="rect">
            <a:avLst/>
          </a:prstGeom>
          <a:noFill/>
          <a:ln>
            <a:noFill/>
          </a:ln>
        </p:spPr>
      </p:pic>
      <p:pic>
        <p:nvPicPr>
          <p:cNvPr descr="preencoded.png" id="59" name="Google Shape;59;p1"/>
          <p:cNvPicPr preferRelativeResize="0"/>
          <p:nvPr/>
        </p:nvPicPr>
        <p:blipFill rotWithShape="1">
          <a:blip r:embed="rId44">
            <a:alphaModFix/>
          </a:blip>
          <a:srcRect b="0" l="0" r="0" t="0"/>
          <a:stretch/>
        </p:blipFill>
        <p:spPr>
          <a:xfrm>
            <a:off x="12537350" y="9252211"/>
            <a:ext cx="46510" cy="1738700"/>
          </a:xfrm>
          <a:prstGeom prst="rect">
            <a:avLst/>
          </a:prstGeom>
          <a:noFill/>
          <a:ln>
            <a:noFill/>
          </a:ln>
        </p:spPr>
      </p:pic>
      <p:pic>
        <p:nvPicPr>
          <p:cNvPr descr="preencoded.png" id="60" name="Google Shape;60;p1"/>
          <p:cNvPicPr preferRelativeResize="0"/>
          <p:nvPr/>
        </p:nvPicPr>
        <p:blipFill rotWithShape="1">
          <a:blip r:embed="rId45">
            <a:alphaModFix/>
          </a:blip>
          <a:srcRect b="0" l="0" r="0" t="0"/>
          <a:stretch/>
        </p:blipFill>
        <p:spPr>
          <a:xfrm>
            <a:off x="12660528" y="9251030"/>
            <a:ext cx="46510" cy="1739943"/>
          </a:xfrm>
          <a:prstGeom prst="rect">
            <a:avLst/>
          </a:prstGeom>
          <a:noFill/>
          <a:ln>
            <a:noFill/>
          </a:ln>
        </p:spPr>
      </p:pic>
      <p:pic>
        <p:nvPicPr>
          <p:cNvPr descr="preencoded.png" id="61" name="Google Shape;61;p1"/>
          <p:cNvPicPr preferRelativeResize="0"/>
          <p:nvPr/>
        </p:nvPicPr>
        <p:blipFill rotWithShape="1">
          <a:blip r:embed="rId46">
            <a:alphaModFix/>
          </a:blip>
          <a:srcRect b="0" l="0" r="0" t="0"/>
          <a:stretch/>
        </p:blipFill>
        <p:spPr>
          <a:xfrm>
            <a:off x="12783706" y="9247859"/>
            <a:ext cx="46510" cy="1743052"/>
          </a:xfrm>
          <a:prstGeom prst="rect">
            <a:avLst/>
          </a:prstGeom>
          <a:noFill/>
          <a:ln>
            <a:noFill/>
          </a:ln>
        </p:spPr>
      </p:pic>
      <p:pic>
        <p:nvPicPr>
          <p:cNvPr descr="preencoded.png" id="62" name="Google Shape;62;p1"/>
          <p:cNvPicPr preferRelativeResize="0"/>
          <p:nvPr/>
        </p:nvPicPr>
        <p:blipFill rotWithShape="1">
          <a:blip r:embed="rId47">
            <a:alphaModFix/>
          </a:blip>
          <a:srcRect b="0" l="0" r="0" t="0"/>
          <a:stretch/>
        </p:blipFill>
        <p:spPr>
          <a:xfrm>
            <a:off x="12906885" y="9242326"/>
            <a:ext cx="46510" cy="1748648"/>
          </a:xfrm>
          <a:prstGeom prst="rect">
            <a:avLst/>
          </a:prstGeom>
          <a:noFill/>
          <a:ln>
            <a:noFill/>
          </a:ln>
        </p:spPr>
      </p:pic>
      <p:pic>
        <p:nvPicPr>
          <p:cNvPr descr="preencoded.png" id="63" name="Google Shape;63;p1"/>
          <p:cNvPicPr preferRelativeResize="0"/>
          <p:nvPr/>
        </p:nvPicPr>
        <p:blipFill rotWithShape="1">
          <a:blip r:embed="rId48">
            <a:alphaModFix/>
          </a:blip>
          <a:srcRect b="0" l="0" r="0" t="0"/>
          <a:stretch/>
        </p:blipFill>
        <p:spPr>
          <a:xfrm>
            <a:off x="13030062" y="9233311"/>
            <a:ext cx="46510" cy="1757600"/>
          </a:xfrm>
          <a:prstGeom prst="rect">
            <a:avLst/>
          </a:prstGeom>
          <a:noFill/>
          <a:ln>
            <a:noFill/>
          </a:ln>
        </p:spPr>
      </p:pic>
      <p:pic>
        <p:nvPicPr>
          <p:cNvPr descr="preencoded.png" id="64" name="Google Shape;64;p1"/>
          <p:cNvPicPr preferRelativeResize="0"/>
          <p:nvPr/>
        </p:nvPicPr>
        <p:blipFill rotWithShape="1">
          <a:blip r:embed="rId49">
            <a:alphaModFix/>
          </a:blip>
          <a:srcRect b="0" l="0" r="0" t="0"/>
          <a:stretch/>
        </p:blipFill>
        <p:spPr>
          <a:xfrm>
            <a:off x="13153178" y="9220316"/>
            <a:ext cx="46510" cy="1770656"/>
          </a:xfrm>
          <a:prstGeom prst="rect">
            <a:avLst/>
          </a:prstGeom>
          <a:noFill/>
          <a:ln>
            <a:noFill/>
          </a:ln>
        </p:spPr>
      </p:pic>
      <p:pic>
        <p:nvPicPr>
          <p:cNvPr descr="preencoded.png" id="65" name="Google Shape;65;p1"/>
          <p:cNvPicPr preferRelativeResize="0"/>
          <p:nvPr/>
        </p:nvPicPr>
        <p:blipFill rotWithShape="1">
          <a:blip r:embed="rId50">
            <a:alphaModFix/>
          </a:blip>
          <a:srcRect b="0" l="0" r="0" t="0"/>
          <a:stretch/>
        </p:blipFill>
        <p:spPr>
          <a:xfrm>
            <a:off x="13276356" y="9201355"/>
            <a:ext cx="46510" cy="735867"/>
          </a:xfrm>
          <a:prstGeom prst="rect">
            <a:avLst/>
          </a:prstGeom>
          <a:noFill/>
          <a:ln>
            <a:noFill/>
          </a:ln>
        </p:spPr>
      </p:pic>
      <p:pic>
        <p:nvPicPr>
          <p:cNvPr descr="preencoded.png" id="66" name="Google Shape;66;p1"/>
          <p:cNvPicPr preferRelativeResize="0"/>
          <p:nvPr/>
        </p:nvPicPr>
        <p:blipFill rotWithShape="1">
          <a:blip r:embed="rId51">
            <a:alphaModFix/>
          </a:blip>
          <a:srcRect b="0" l="0" r="0" t="0"/>
          <a:stretch/>
        </p:blipFill>
        <p:spPr>
          <a:xfrm>
            <a:off x="12442091" y="6840065"/>
            <a:ext cx="620180" cy="758125"/>
          </a:xfrm>
          <a:prstGeom prst="rect">
            <a:avLst/>
          </a:prstGeom>
          <a:noFill/>
          <a:ln>
            <a:noFill/>
          </a:ln>
        </p:spPr>
      </p:pic>
      <p:pic>
        <p:nvPicPr>
          <p:cNvPr descr="preencoded.png" id="67" name="Google Shape;67;p1"/>
          <p:cNvPicPr preferRelativeResize="0"/>
          <p:nvPr/>
        </p:nvPicPr>
        <p:blipFill rotWithShape="1">
          <a:blip r:embed="rId52">
            <a:alphaModFix/>
          </a:blip>
          <a:srcRect b="0" l="0" r="0" t="0"/>
          <a:stretch/>
        </p:blipFill>
        <p:spPr>
          <a:xfrm>
            <a:off x="12558118" y="6625447"/>
            <a:ext cx="383773" cy="364763"/>
          </a:xfrm>
          <a:prstGeom prst="rect">
            <a:avLst/>
          </a:prstGeom>
          <a:noFill/>
          <a:ln>
            <a:noFill/>
          </a:ln>
        </p:spPr>
      </p:pic>
      <p:pic>
        <p:nvPicPr>
          <p:cNvPr descr="preencoded.png" id="68" name="Google Shape;68;p1"/>
          <p:cNvPicPr preferRelativeResize="0"/>
          <p:nvPr/>
        </p:nvPicPr>
        <p:blipFill rotWithShape="1">
          <a:blip r:embed="rId53">
            <a:alphaModFix/>
          </a:blip>
          <a:srcRect b="0" l="0" r="0" t="0"/>
          <a:stretch/>
        </p:blipFill>
        <p:spPr>
          <a:xfrm>
            <a:off x="12347022" y="5910221"/>
            <a:ext cx="927250" cy="787408"/>
          </a:xfrm>
          <a:prstGeom prst="rect">
            <a:avLst/>
          </a:prstGeom>
          <a:noFill/>
          <a:ln>
            <a:noFill/>
          </a:ln>
        </p:spPr>
      </p:pic>
      <p:pic>
        <p:nvPicPr>
          <p:cNvPr descr="preencoded.png" id="69" name="Google Shape;69;p1"/>
          <p:cNvPicPr preferRelativeResize="0"/>
          <p:nvPr/>
        </p:nvPicPr>
        <p:blipFill rotWithShape="1">
          <a:blip r:embed="rId54">
            <a:alphaModFix/>
          </a:blip>
          <a:srcRect b="0" l="0" r="0" t="0"/>
          <a:stretch/>
        </p:blipFill>
        <p:spPr>
          <a:xfrm>
            <a:off x="12942840" y="6111900"/>
            <a:ext cx="147055" cy="286184"/>
          </a:xfrm>
          <a:prstGeom prst="rect">
            <a:avLst/>
          </a:prstGeom>
          <a:noFill/>
          <a:ln>
            <a:noFill/>
          </a:ln>
        </p:spPr>
      </p:pic>
      <p:pic>
        <p:nvPicPr>
          <p:cNvPr descr="preencoded.png" id="70" name="Google Shape;70;p1"/>
          <p:cNvPicPr preferRelativeResize="0"/>
          <p:nvPr/>
        </p:nvPicPr>
        <p:blipFill rotWithShape="1">
          <a:blip r:embed="rId55">
            <a:alphaModFix/>
          </a:blip>
          <a:srcRect b="0" l="0" r="0" t="0"/>
          <a:stretch/>
        </p:blipFill>
        <p:spPr>
          <a:xfrm>
            <a:off x="12878370" y="6464669"/>
            <a:ext cx="223036" cy="78960"/>
          </a:xfrm>
          <a:prstGeom prst="rect">
            <a:avLst/>
          </a:prstGeom>
          <a:noFill/>
          <a:ln>
            <a:noFill/>
          </a:ln>
        </p:spPr>
      </p:pic>
      <p:pic>
        <p:nvPicPr>
          <p:cNvPr descr="preencoded.png" id="71" name="Google Shape;71;p1"/>
          <p:cNvPicPr preferRelativeResize="0"/>
          <p:nvPr/>
        </p:nvPicPr>
        <p:blipFill rotWithShape="1">
          <a:blip r:embed="rId56">
            <a:alphaModFix/>
          </a:blip>
          <a:srcRect b="0" l="0" r="0" t="0"/>
          <a:stretch/>
        </p:blipFill>
        <p:spPr>
          <a:xfrm>
            <a:off x="12575823" y="5709197"/>
            <a:ext cx="169962" cy="88742"/>
          </a:xfrm>
          <a:prstGeom prst="rect">
            <a:avLst/>
          </a:prstGeom>
          <a:noFill/>
          <a:ln>
            <a:noFill/>
          </a:ln>
        </p:spPr>
      </p:pic>
      <p:pic>
        <p:nvPicPr>
          <p:cNvPr descr="preencoded.png" id="72" name="Google Shape;72;p1"/>
          <p:cNvPicPr preferRelativeResize="0"/>
          <p:nvPr/>
        </p:nvPicPr>
        <p:blipFill rotWithShape="1">
          <a:blip r:embed="rId57">
            <a:alphaModFix/>
          </a:blip>
          <a:srcRect b="0" l="0" r="0" t="0"/>
          <a:stretch/>
        </p:blipFill>
        <p:spPr>
          <a:xfrm>
            <a:off x="12668238" y="6253784"/>
            <a:ext cx="217131" cy="217104"/>
          </a:xfrm>
          <a:prstGeom prst="rect">
            <a:avLst/>
          </a:prstGeom>
          <a:noFill/>
          <a:ln>
            <a:noFill/>
          </a:ln>
        </p:spPr>
      </p:pic>
      <p:pic>
        <p:nvPicPr>
          <p:cNvPr descr="preencoded.png" id="73" name="Google Shape;73;p1"/>
          <p:cNvPicPr preferRelativeResize="0"/>
          <p:nvPr/>
        </p:nvPicPr>
        <p:blipFill rotWithShape="1">
          <a:blip r:embed="rId58">
            <a:alphaModFix/>
          </a:blip>
          <a:srcRect b="0" l="0" r="0" t="0"/>
          <a:stretch/>
        </p:blipFill>
        <p:spPr>
          <a:xfrm>
            <a:off x="12399871" y="6117067"/>
            <a:ext cx="74051" cy="110853"/>
          </a:xfrm>
          <a:prstGeom prst="rect">
            <a:avLst/>
          </a:prstGeom>
          <a:noFill/>
          <a:ln>
            <a:noFill/>
          </a:ln>
        </p:spPr>
      </p:pic>
      <p:pic>
        <p:nvPicPr>
          <p:cNvPr descr="preencoded.png" id="74" name="Google Shape;74;p1"/>
          <p:cNvPicPr preferRelativeResize="0"/>
          <p:nvPr/>
        </p:nvPicPr>
        <p:blipFill rotWithShape="1">
          <a:blip r:embed="rId59">
            <a:alphaModFix/>
          </a:blip>
          <a:srcRect b="0" l="0" r="0" t="0"/>
          <a:stretch/>
        </p:blipFill>
        <p:spPr>
          <a:xfrm>
            <a:off x="13176184" y="6126829"/>
            <a:ext cx="46510" cy="80140"/>
          </a:xfrm>
          <a:prstGeom prst="rect">
            <a:avLst/>
          </a:prstGeom>
          <a:noFill/>
          <a:ln>
            <a:noFill/>
          </a:ln>
        </p:spPr>
      </p:pic>
      <p:pic>
        <p:nvPicPr>
          <p:cNvPr descr="preencoded.png" id="75" name="Google Shape;75;p1"/>
          <p:cNvPicPr preferRelativeResize="0"/>
          <p:nvPr/>
        </p:nvPicPr>
        <p:blipFill rotWithShape="1">
          <a:blip r:embed="rId60">
            <a:alphaModFix/>
          </a:blip>
          <a:srcRect b="0" l="0" r="0" t="0"/>
          <a:stretch/>
        </p:blipFill>
        <p:spPr>
          <a:xfrm>
            <a:off x="12803230" y="6148775"/>
            <a:ext cx="46510" cy="77529"/>
          </a:xfrm>
          <a:prstGeom prst="rect">
            <a:avLst/>
          </a:prstGeom>
          <a:noFill/>
          <a:ln>
            <a:noFill/>
          </a:ln>
        </p:spPr>
      </p:pic>
      <p:pic>
        <p:nvPicPr>
          <p:cNvPr descr="preencoded.png" id="76" name="Google Shape;76;p1"/>
          <p:cNvPicPr preferRelativeResize="0"/>
          <p:nvPr/>
        </p:nvPicPr>
        <p:blipFill rotWithShape="1">
          <a:blip r:embed="rId61">
            <a:alphaModFix/>
          </a:blip>
          <a:srcRect b="0" l="0" r="0" t="0"/>
          <a:stretch/>
        </p:blipFill>
        <p:spPr>
          <a:xfrm>
            <a:off x="13118318" y="6256007"/>
            <a:ext cx="138513" cy="214384"/>
          </a:xfrm>
          <a:prstGeom prst="rect">
            <a:avLst/>
          </a:prstGeom>
          <a:noFill/>
          <a:ln>
            <a:noFill/>
          </a:ln>
        </p:spPr>
      </p:pic>
      <p:pic>
        <p:nvPicPr>
          <p:cNvPr descr="preencoded.png" id="77" name="Google Shape;77;p1"/>
          <p:cNvPicPr preferRelativeResize="0"/>
          <p:nvPr/>
        </p:nvPicPr>
        <p:blipFill rotWithShape="1">
          <a:blip r:embed="rId62">
            <a:alphaModFix/>
          </a:blip>
          <a:srcRect b="0" l="0" r="0" t="0"/>
          <a:stretch/>
        </p:blipFill>
        <p:spPr>
          <a:xfrm>
            <a:off x="12926097" y="7923242"/>
            <a:ext cx="560758" cy="540754"/>
          </a:xfrm>
          <a:prstGeom prst="rect">
            <a:avLst/>
          </a:prstGeom>
          <a:noFill/>
          <a:ln>
            <a:noFill/>
          </a:ln>
        </p:spPr>
      </p:pic>
      <p:pic>
        <p:nvPicPr>
          <p:cNvPr descr="preencoded.png" id="78" name="Google Shape;78;p1"/>
          <p:cNvPicPr preferRelativeResize="0"/>
          <p:nvPr/>
        </p:nvPicPr>
        <p:blipFill rotWithShape="1">
          <a:blip r:embed="rId63">
            <a:alphaModFix/>
          </a:blip>
          <a:srcRect b="0" l="0" r="0" t="0"/>
          <a:stretch/>
        </p:blipFill>
        <p:spPr>
          <a:xfrm>
            <a:off x="11909086" y="8562662"/>
            <a:ext cx="989031" cy="664099"/>
          </a:xfrm>
          <a:prstGeom prst="rect">
            <a:avLst/>
          </a:prstGeom>
          <a:noFill/>
          <a:ln>
            <a:noFill/>
          </a:ln>
        </p:spPr>
      </p:pic>
      <p:pic>
        <p:nvPicPr>
          <p:cNvPr descr="preencoded.png" id="79" name="Google Shape;79;p1"/>
          <p:cNvPicPr preferRelativeResize="0"/>
          <p:nvPr/>
        </p:nvPicPr>
        <p:blipFill rotWithShape="1">
          <a:blip r:embed="rId64">
            <a:alphaModFix/>
          </a:blip>
          <a:srcRect b="0" l="0" r="0" t="0"/>
          <a:stretch/>
        </p:blipFill>
        <p:spPr>
          <a:xfrm>
            <a:off x="11630484" y="6885077"/>
            <a:ext cx="1308672" cy="1829314"/>
          </a:xfrm>
          <a:prstGeom prst="rect">
            <a:avLst/>
          </a:prstGeom>
          <a:noFill/>
          <a:ln>
            <a:noFill/>
          </a:ln>
        </p:spPr>
      </p:pic>
      <p:pic>
        <p:nvPicPr>
          <p:cNvPr descr="preencoded.png" id="80" name="Google Shape;80;p1"/>
          <p:cNvPicPr preferRelativeResize="0"/>
          <p:nvPr/>
        </p:nvPicPr>
        <p:blipFill rotWithShape="1">
          <a:blip r:embed="rId65">
            <a:alphaModFix/>
          </a:blip>
          <a:srcRect b="0" l="0" r="0" t="0"/>
          <a:stretch/>
        </p:blipFill>
        <p:spPr>
          <a:xfrm>
            <a:off x="12900605" y="8504904"/>
            <a:ext cx="447071" cy="708263"/>
          </a:xfrm>
          <a:prstGeom prst="rect">
            <a:avLst/>
          </a:prstGeom>
          <a:noFill/>
          <a:ln>
            <a:noFill/>
          </a:ln>
        </p:spPr>
      </p:pic>
      <p:pic>
        <p:nvPicPr>
          <p:cNvPr descr="preencoded.png" id="81" name="Google Shape;81;p1"/>
          <p:cNvPicPr preferRelativeResize="0"/>
          <p:nvPr/>
        </p:nvPicPr>
        <p:blipFill rotWithShape="1">
          <a:blip r:embed="rId66">
            <a:alphaModFix/>
          </a:blip>
          <a:srcRect b="0" l="0" r="0" t="0"/>
          <a:stretch/>
        </p:blipFill>
        <p:spPr>
          <a:xfrm>
            <a:off x="12980691" y="6916287"/>
            <a:ext cx="471571" cy="1111199"/>
          </a:xfrm>
          <a:prstGeom prst="rect">
            <a:avLst/>
          </a:prstGeom>
          <a:noFill/>
          <a:ln>
            <a:noFill/>
          </a:ln>
        </p:spPr>
      </p:pic>
      <p:pic>
        <p:nvPicPr>
          <p:cNvPr descr="preencoded.png" id="82" name="Google Shape;82;p1"/>
          <p:cNvPicPr preferRelativeResize="0"/>
          <p:nvPr/>
        </p:nvPicPr>
        <p:blipFill rotWithShape="1">
          <a:blip r:embed="rId67">
            <a:alphaModFix/>
          </a:blip>
          <a:srcRect b="0" l="0" r="0" t="0"/>
          <a:stretch/>
        </p:blipFill>
        <p:spPr>
          <a:xfrm>
            <a:off x="12377462" y="7931451"/>
            <a:ext cx="366702" cy="76079"/>
          </a:xfrm>
          <a:prstGeom prst="rect">
            <a:avLst/>
          </a:prstGeom>
          <a:noFill/>
          <a:ln>
            <a:noFill/>
          </a:ln>
        </p:spPr>
      </p:pic>
      <p:pic>
        <p:nvPicPr>
          <p:cNvPr descr="preencoded.png" id="83" name="Google Shape;83;p1"/>
          <p:cNvPicPr preferRelativeResize="0"/>
          <p:nvPr/>
        </p:nvPicPr>
        <p:blipFill rotWithShape="1">
          <a:blip r:embed="rId68">
            <a:alphaModFix/>
          </a:blip>
          <a:srcRect b="0" l="0" r="0" t="0"/>
          <a:stretch/>
        </p:blipFill>
        <p:spPr>
          <a:xfrm>
            <a:off x="13764580" y="7896925"/>
            <a:ext cx="209494" cy="325968"/>
          </a:xfrm>
          <a:prstGeom prst="rect">
            <a:avLst/>
          </a:prstGeom>
          <a:noFill/>
          <a:ln>
            <a:noFill/>
          </a:ln>
        </p:spPr>
      </p:pic>
      <p:pic>
        <p:nvPicPr>
          <p:cNvPr descr="preencoded.png" id="84" name="Google Shape;84;p1"/>
          <p:cNvPicPr preferRelativeResize="0"/>
          <p:nvPr/>
        </p:nvPicPr>
        <p:blipFill rotWithShape="1">
          <a:blip r:embed="rId69">
            <a:alphaModFix/>
          </a:blip>
          <a:srcRect b="0" l="0" r="0" t="0"/>
          <a:stretch/>
        </p:blipFill>
        <p:spPr>
          <a:xfrm>
            <a:off x="12735259" y="6062528"/>
            <a:ext cx="127825" cy="74621"/>
          </a:xfrm>
          <a:prstGeom prst="rect">
            <a:avLst/>
          </a:prstGeom>
          <a:noFill/>
          <a:ln>
            <a:noFill/>
          </a:ln>
        </p:spPr>
      </p:pic>
      <p:pic>
        <p:nvPicPr>
          <p:cNvPr descr="preencoded.png" id="85" name="Google Shape;85;p1"/>
          <p:cNvPicPr preferRelativeResize="0"/>
          <p:nvPr/>
        </p:nvPicPr>
        <p:blipFill rotWithShape="1">
          <a:blip r:embed="rId70">
            <a:alphaModFix/>
          </a:blip>
          <a:srcRect b="0" l="0" r="0" t="0"/>
          <a:stretch/>
        </p:blipFill>
        <p:spPr>
          <a:xfrm>
            <a:off x="13150495" y="6046122"/>
            <a:ext cx="100438" cy="69578"/>
          </a:xfrm>
          <a:prstGeom prst="rect">
            <a:avLst/>
          </a:prstGeom>
          <a:noFill/>
          <a:ln>
            <a:noFill/>
          </a:ln>
        </p:spPr>
      </p:pic>
      <p:pic>
        <p:nvPicPr>
          <p:cNvPr descr="preencoded.png" id="86" name="Google Shape;86;p1"/>
          <p:cNvPicPr preferRelativeResize="0"/>
          <p:nvPr/>
        </p:nvPicPr>
        <p:blipFill rotWithShape="1">
          <a:blip r:embed="rId71">
            <a:alphaModFix/>
          </a:blip>
          <a:srcRect b="0" l="0" r="0" t="0"/>
          <a:stretch/>
        </p:blipFill>
        <p:spPr>
          <a:xfrm>
            <a:off x="22695710" y="7111445"/>
            <a:ext cx="133437" cy="114148"/>
          </a:xfrm>
          <a:prstGeom prst="rect">
            <a:avLst/>
          </a:prstGeom>
          <a:noFill/>
          <a:ln>
            <a:noFill/>
          </a:ln>
        </p:spPr>
      </p:pic>
      <p:pic>
        <p:nvPicPr>
          <p:cNvPr descr="preencoded.png" id="87" name="Google Shape;87;p1"/>
          <p:cNvPicPr preferRelativeResize="0"/>
          <p:nvPr/>
        </p:nvPicPr>
        <p:blipFill rotWithShape="1">
          <a:blip r:embed="rId72">
            <a:alphaModFix/>
          </a:blip>
          <a:srcRect b="0" l="0" r="0" t="0"/>
          <a:stretch/>
        </p:blipFill>
        <p:spPr>
          <a:xfrm>
            <a:off x="22695627" y="7400279"/>
            <a:ext cx="134306" cy="134289"/>
          </a:xfrm>
          <a:prstGeom prst="rect">
            <a:avLst/>
          </a:prstGeom>
          <a:noFill/>
          <a:ln>
            <a:noFill/>
          </a:ln>
        </p:spPr>
      </p:pic>
      <p:pic>
        <p:nvPicPr>
          <p:cNvPr descr="preencoded.png" id="88" name="Google Shape;88;p1"/>
          <p:cNvPicPr preferRelativeResize="0"/>
          <p:nvPr/>
        </p:nvPicPr>
        <p:blipFill rotWithShape="1">
          <a:blip r:embed="rId73">
            <a:alphaModFix/>
          </a:blip>
          <a:srcRect b="0" l="0" r="0" t="0"/>
          <a:stretch/>
        </p:blipFill>
        <p:spPr>
          <a:xfrm>
            <a:off x="22972471" y="7400234"/>
            <a:ext cx="101479" cy="134353"/>
          </a:xfrm>
          <a:prstGeom prst="rect">
            <a:avLst/>
          </a:prstGeom>
          <a:noFill/>
          <a:ln>
            <a:noFill/>
          </a:ln>
        </p:spPr>
      </p:pic>
      <p:pic>
        <p:nvPicPr>
          <p:cNvPr descr="preencoded.png" id="89" name="Google Shape;89;p1"/>
          <p:cNvPicPr preferRelativeResize="0"/>
          <p:nvPr/>
        </p:nvPicPr>
        <p:blipFill rotWithShape="1">
          <a:blip r:embed="rId74">
            <a:alphaModFix/>
          </a:blip>
          <a:srcRect b="0" l="0" r="0" t="0"/>
          <a:stretch/>
        </p:blipFill>
        <p:spPr>
          <a:xfrm>
            <a:off x="22695627" y="8018262"/>
            <a:ext cx="134305" cy="134289"/>
          </a:xfrm>
          <a:prstGeom prst="rect">
            <a:avLst/>
          </a:prstGeom>
          <a:noFill/>
          <a:ln>
            <a:noFill/>
          </a:ln>
        </p:spPr>
      </p:pic>
      <p:pic>
        <p:nvPicPr>
          <p:cNvPr descr="preencoded.png" id="90" name="Google Shape;90;p1"/>
          <p:cNvPicPr preferRelativeResize="0"/>
          <p:nvPr/>
        </p:nvPicPr>
        <p:blipFill rotWithShape="1">
          <a:blip r:embed="rId75">
            <a:alphaModFix/>
          </a:blip>
          <a:srcRect b="0" l="0" r="0" t="0"/>
          <a:stretch/>
        </p:blipFill>
        <p:spPr>
          <a:xfrm>
            <a:off x="22972471" y="8018160"/>
            <a:ext cx="134309" cy="134291"/>
          </a:xfrm>
          <a:prstGeom prst="rect">
            <a:avLst/>
          </a:prstGeom>
          <a:noFill/>
          <a:ln>
            <a:noFill/>
          </a:ln>
        </p:spPr>
      </p:pic>
      <p:pic>
        <p:nvPicPr>
          <p:cNvPr descr="preencoded.png" id="91" name="Google Shape;91;p1"/>
          <p:cNvPicPr preferRelativeResize="0"/>
          <p:nvPr/>
        </p:nvPicPr>
        <p:blipFill rotWithShape="1">
          <a:blip r:embed="rId76">
            <a:alphaModFix/>
          </a:blip>
          <a:srcRect b="0" l="0" r="0" t="0"/>
          <a:stretch/>
        </p:blipFill>
        <p:spPr>
          <a:xfrm>
            <a:off x="22716540" y="8636087"/>
            <a:ext cx="134305" cy="134291"/>
          </a:xfrm>
          <a:prstGeom prst="rect">
            <a:avLst/>
          </a:prstGeom>
          <a:noFill/>
          <a:ln>
            <a:noFill/>
          </a:ln>
        </p:spPr>
      </p:pic>
      <p:pic>
        <p:nvPicPr>
          <p:cNvPr descr="preencoded.png" id="92" name="Google Shape;92;p1"/>
          <p:cNvPicPr preferRelativeResize="0"/>
          <p:nvPr/>
        </p:nvPicPr>
        <p:blipFill rotWithShape="1">
          <a:blip r:embed="rId77">
            <a:alphaModFix/>
          </a:blip>
          <a:srcRect b="0" l="0" r="0" t="0"/>
          <a:stretch/>
        </p:blipFill>
        <p:spPr>
          <a:xfrm>
            <a:off x="22993116" y="8636087"/>
            <a:ext cx="134305" cy="134291"/>
          </a:xfrm>
          <a:prstGeom prst="rect">
            <a:avLst/>
          </a:prstGeom>
          <a:noFill/>
          <a:ln>
            <a:noFill/>
          </a:ln>
        </p:spPr>
      </p:pic>
      <p:pic>
        <p:nvPicPr>
          <p:cNvPr descr="preencoded.png" id="93" name="Google Shape;93;p1"/>
          <p:cNvPicPr preferRelativeResize="0"/>
          <p:nvPr/>
        </p:nvPicPr>
        <p:blipFill rotWithShape="1">
          <a:blip r:embed="rId78">
            <a:alphaModFix/>
          </a:blip>
          <a:srcRect b="0" l="0" r="0" t="0"/>
          <a:stretch/>
        </p:blipFill>
        <p:spPr>
          <a:xfrm>
            <a:off x="22695587" y="7709225"/>
            <a:ext cx="134305" cy="134289"/>
          </a:xfrm>
          <a:prstGeom prst="rect">
            <a:avLst/>
          </a:prstGeom>
          <a:noFill/>
          <a:ln>
            <a:noFill/>
          </a:ln>
        </p:spPr>
      </p:pic>
      <p:pic>
        <p:nvPicPr>
          <p:cNvPr descr="preencoded.png" id="94" name="Google Shape;94;p1"/>
          <p:cNvPicPr preferRelativeResize="0"/>
          <p:nvPr/>
        </p:nvPicPr>
        <p:blipFill rotWithShape="1">
          <a:blip r:embed="rId79">
            <a:alphaModFix/>
          </a:blip>
          <a:srcRect b="0" l="0" r="0" t="0"/>
          <a:stretch/>
        </p:blipFill>
        <p:spPr>
          <a:xfrm>
            <a:off x="22972471" y="7709104"/>
            <a:ext cx="134309" cy="134291"/>
          </a:xfrm>
          <a:prstGeom prst="rect">
            <a:avLst/>
          </a:prstGeom>
          <a:noFill/>
          <a:ln>
            <a:noFill/>
          </a:ln>
        </p:spPr>
      </p:pic>
      <p:pic>
        <p:nvPicPr>
          <p:cNvPr descr="preencoded.png" id="95" name="Google Shape;95;p1"/>
          <p:cNvPicPr preferRelativeResize="0"/>
          <p:nvPr/>
        </p:nvPicPr>
        <p:blipFill rotWithShape="1">
          <a:blip r:embed="rId80">
            <a:alphaModFix/>
          </a:blip>
          <a:srcRect b="0" l="0" r="0" t="0"/>
          <a:stretch/>
        </p:blipFill>
        <p:spPr>
          <a:xfrm>
            <a:off x="22696597" y="8328674"/>
            <a:ext cx="134333" cy="134315"/>
          </a:xfrm>
          <a:prstGeom prst="rect">
            <a:avLst/>
          </a:prstGeom>
          <a:noFill/>
          <a:ln>
            <a:noFill/>
          </a:ln>
        </p:spPr>
      </p:pic>
      <p:pic>
        <p:nvPicPr>
          <p:cNvPr descr="preencoded.png" id="96" name="Google Shape;96;p1"/>
          <p:cNvPicPr preferRelativeResize="0"/>
          <p:nvPr/>
        </p:nvPicPr>
        <p:blipFill rotWithShape="1">
          <a:blip r:embed="rId81">
            <a:alphaModFix/>
          </a:blip>
          <a:srcRect b="0" l="0" r="0" t="0"/>
          <a:stretch/>
        </p:blipFill>
        <p:spPr>
          <a:xfrm>
            <a:off x="22972471" y="8327093"/>
            <a:ext cx="134309" cy="134291"/>
          </a:xfrm>
          <a:prstGeom prst="rect">
            <a:avLst/>
          </a:prstGeom>
          <a:noFill/>
          <a:ln>
            <a:noFill/>
          </a:ln>
        </p:spPr>
      </p:pic>
      <p:pic>
        <p:nvPicPr>
          <p:cNvPr descr="preencoded.png" id="97" name="Google Shape;97;p1"/>
          <p:cNvPicPr preferRelativeResize="0"/>
          <p:nvPr/>
        </p:nvPicPr>
        <p:blipFill rotWithShape="1">
          <a:blip r:embed="rId82">
            <a:alphaModFix/>
          </a:blip>
          <a:srcRect b="0" l="0" r="0" t="0"/>
          <a:stretch/>
        </p:blipFill>
        <p:spPr>
          <a:xfrm>
            <a:off x="22857750" y="7271538"/>
            <a:ext cx="82573" cy="82565"/>
          </a:xfrm>
          <a:prstGeom prst="rect">
            <a:avLst/>
          </a:prstGeom>
          <a:noFill/>
          <a:ln>
            <a:noFill/>
          </a:ln>
        </p:spPr>
      </p:pic>
      <p:pic>
        <p:nvPicPr>
          <p:cNvPr descr="preencoded.png" id="98" name="Google Shape;98;p1"/>
          <p:cNvPicPr preferRelativeResize="0"/>
          <p:nvPr/>
        </p:nvPicPr>
        <p:blipFill rotWithShape="1">
          <a:blip r:embed="rId83">
            <a:alphaModFix/>
          </a:blip>
          <a:srcRect b="0" l="0" r="0" t="0"/>
          <a:stretch/>
        </p:blipFill>
        <p:spPr>
          <a:xfrm>
            <a:off x="22857750" y="7889527"/>
            <a:ext cx="82573" cy="82565"/>
          </a:xfrm>
          <a:prstGeom prst="rect">
            <a:avLst/>
          </a:prstGeom>
          <a:noFill/>
          <a:ln>
            <a:noFill/>
          </a:ln>
        </p:spPr>
      </p:pic>
      <p:pic>
        <p:nvPicPr>
          <p:cNvPr descr="preencoded.png" id="99" name="Google Shape;99;p1"/>
          <p:cNvPicPr preferRelativeResize="0"/>
          <p:nvPr/>
        </p:nvPicPr>
        <p:blipFill rotWithShape="1">
          <a:blip r:embed="rId84">
            <a:alphaModFix/>
          </a:blip>
          <a:srcRect b="0" l="0" r="0" t="0"/>
          <a:stretch/>
        </p:blipFill>
        <p:spPr>
          <a:xfrm>
            <a:off x="22857750" y="8507454"/>
            <a:ext cx="82573" cy="82564"/>
          </a:xfrm>
          <a:prstGeom prst="rect">
            <a:avLst/>
          </a:prstGeom>
          <a:noFill/>
          <a:ln>
            <a:noFill/>
          </a:ln>
        </p:spPr>
      </p:pic>
      <p:pic>
        <p:nvPicPr>
          <p:cNvPr descr="preencoded.png" id="100" name="Google Shape;100;p1"/>
          <p:cNvPicPr preferRelativeResize="0"/>
          <p:nvPr/>
        </p:nvPicPr>
        <p:blipFill rotWithShape="1">
          <a:blip r:embed="rId85">
            <a:alphaModFix/>
          </a:blip>
          <a:srcRect b="0" l="0" r="0" t="0"/>
          <a:stretch/>
        </p:blipFill>
        <p:spPr>
          <a:xfrm>
            <a:off x="23142717" y="8507454"/>
            <a:ext cx="82577" cy="82564"/>
          </a:xfrm>
          <a:prstGeom prst="rect">
            <a:avLst/>
          </a:prstGeom>
          <a:noFill/>
          <a:ln>
            <a:noFill/>
          </a:ln>
        </p:spPr>
      </p:pic>
      <p:pic>
        <p:nvPicPr>
          <p:cNvPr descr="preencoded.png" id="101" name="Google Shape;101;p1"/>
          <p:cNvPicPr preferRelativeResize="0"/>
          <p:nvPr/>
        </p:nvPicPr>
        <p:blipFill rotWithShape="1">
          <a:blip r:embed="rId86">
            <a:alphaModFix/>
          </a:blip>
          <a:srcRect b="0" l="0" r="0" t="0"/>
          <a:stretch/>
        </p:blipFill>
        <p:spPr>
          <a:xfrm>
            <a:off x="22857750" y="7580532"/>
            <a:ext cx="82573" cy="82565"/>
          </a:xfrm>
          <a:prstGeom prst="rect">
            <a:avLst/>
          </a:prstGeom>
          <a:noFill/>
          <a:ln>
            <a:noFill/>
          </a:ln>
        </p:spPr>
      </p:pic>
      <p:pic>
        <p:nvPicPr>
          <p:cNvPr descr="preencoded.png" id="102" name="Google Shape;102;p1"/>
          <p:cNvPicPr preferRelativeResize="0"/>
          <p:nvPr/>
        </p:nvPicPr>
        <p:blipFill rotWithShape="1">
          <a:blip r:embed="rId87">
            <a:alphaModFix/>
          </a:blip>
          <a:srcRect b="0" l="0" r="0" t="0"/>
          <a:stretch/>
        </p:blipFill>
        <p:spPr>
          <a:xfrm>
            <a:off x="22857750" y="8198459"/>
            <a:ext cx="82573" cy="82565"/>
          </a:xfrm>
          <a:prstGeom prst="rect">
            <a:avLst/>
          </a:prstGeom>
          <a:noFill/>
          <a:ln>
            <a:noFill/>
          </a:ln>
        </p:spPr>
      </p:pic>
      <p:pic>
        <p:nvPicPr>
          <p:cNvPr descr="preencoded.png" id="103" name="Google Shape;103;p1"/>
          <p:cNvPicPr preferRelativeResize="0"/>
          <p:nvPr/>
        </p:nvPicPr>
        <p:blipFill rotWithShape="1">
          <a:blip r:embed="rId88">
            <a:alphaModFix/>
          </a:blip>
          <a:srcRect b="0" l="0" r="0" t="0"/>
          <a:stretch/>
        </p:blipFill>
        <p:spPr>
          <a:xfrm>
            <a:off x="23142717" y="8198459"/>
            <a:ext cx="82577" cy="82565"/>
          </a:xfrm>
          <a:prstGeom prst="rect">
            <a:avLst/>
          </a:prstGeom>
          <a:noFill/>
          <a:ln>
            <a:noFill/>
          </a:ln>
        </p:spPr>
      </p:pic>
      <p:pic>
        <p:nvPicPr>
          <p:cNvPr descr="preencoded.png" id="104" name="Google Shape;104;p1"/>
          <p:cNvPicPr preferRelativeResize="0"/>
          <p:nvPr/>
        </p:nvPicPr>
        <p:blipFill rotWithShape="1">
          <a:blip r:embed="rId89">
            <a:alphaModFix/>
          </a:blip>
          <a:srcRect b="0" l="0" r="0" t="0"/>
          <a:stretch/>
        </p:blipFill>
        <p:spPr>
          <a:xfrm>
            <a:off x="21842192" y="7401703"/>
            <a:ext cx="134334" cy="134317"/>
          </a:xfrm>
          <a:prstGeom prst="rect">
            <a:avLst/>
          </a:prstGeom>
          <a:noFill/>
          <a:ln>
            <a:noFill/>
          </a:ln>
        </p:spPr>
      </p:pic>
      <p:pic>
        <p:nvPicPr>
          <p:cNvPr descr="preencoded.png" id="105" name="Google Shape;105;p1"/>
          <p:cNvPicPr preferRelativeResize="0"/>
          <p:nvPr/>
        </p:nvPicPr>
        <p:blipFill rotWithShape="1">
          <a:blip r:embed="rId90">
            <a:alphaModFix/>
          </a:blip>
          <a:srcRect b="0" l="0" r="0" t="0"/>
          <a:stretch/>
        </p:blipFill>
        <p:spPr>
          <a:xfrm>
            <a:off x="22395520" y="7401684"/>
            <a:ext cx="134334" cy="134317"/>
          </a:xfrm>
          <a:prstGeom prst="rect">
            <a:avLst/>
          </a:prstGeom>
          <a:noFill/>
          <a:ln>
            <a:noFill/>
          </a:ln>
        </p:spPr>
      </p:pic>
      <p:pic>
        <p:nvPicPr>
          <p:cNvPr descr="preencoded.png" id="106" name="Google Shape;106;p1"/>
          <p:cNvPicPr preferRelativeResize="0"/>
          <p:nvPr/>
        </p:nvPicPr>
        <p:blipFill rotWithShape="1">
          <a:blip r:embed="rId91">
            <a:alphaModFix/>
          </a:blip>
          <a:srcRect b="0" l="0" r="0" t="0"/>
          <a:stretch/>
        </p:blipFill>
        <p:spPr>
          <a:xfrm>
            <a:off x="21631939" y="8028419"/>
            <a:ext cx="67030" cy="124095"/>
          </a:xfrm>
          <a:prstGeom prst="rect">
            <a:avLst/>
          </a:prstGeom>
          <a:noFill/>
          <a:ln>
            <a:noFill/>
          </a:ln>
        </p:spPr>
      </p:pic>
      <p:pic>
        <p:nvPicPr>
          <p:cNvPr descr="preencoded.png" id="107" name="Google Shape;107;p1"/>
          <p:cNvPicPr preferRelativeResize="0"/>
          <p:nvPr/>
        </p:nvPicPr>
        <p:blipFill rotWithShape="1">
          <a:blip r:embed="rId92">
            <a:alphaModFix/>
          </a:blip>
          <a:srcRect b="0" l="0" r="0" t="0"/>
          <a:stretch/>
        </p:blipFill>
        <p:spPr>
          <a:xfrm>
            <a:off x="21841360" y="8018160"/>
            <a:ext cx="91217" cy="134353"/>
          </a:xfrm>
          <a:prstGeom prst="rect">
            <a:avLst/>
          </a:prstGeom>
          <a:noFill/>
          <a:ln>
            <a:noFill/>
          </a:ln>
        </p:spPr>
      </p:pic>
      <p:pic>
        <p:nvPicPr>
          <p:cNvPr descr="preencoded.png" id="108" name="Google Shape;108;p1"/>
          <p:cNvPicPr preferRelativeResize="0"/>
          <p:nvPr/>
        </p:nvPicPr>
        <p:blipFill rotWithShape="1">
          <a:blip r:embed="rId93">
            <a:alphaModFix/>
          </a:blip>
          <a:srcRect b="0" l="0" r="0" t="0"/>
          <a:stretch/>
        </p:blipFill>
        <p:spPr>
          <a:xfrm>
            <a:off x="22395494" y="8019698"/>
            <a:ext cx="134333" cy="134317"/>
          </a:xfrm>
          <a:prstGeom prst="rect">
            <a:avLst/>
          </a:prstGeom>
          <a:noFill/>
          <a:ln>
            <a:noFill/>
          </a:ln>
        </p:spPr>
      </p:pic>
      <p:pic>
        <p:nvPicPr>
          <p:cNvPr descr="preencoded.png" id="109" name="Google Shape;109;p1"/>
          <p:cNvPicPr preferRelativeResize="0"/>
          <p:nvPr/>
        </p:nvPicPr>
        <p:blipFill rotWithShape="1">
          <a:blip r:embed="rId94">
            <a:alphaModFix/>
          </a:blip>
          <a:srcRect b="0" l="0" r="0" t="0"/>
          <a:stretch/>
        </p:blipFill>
        <p:spPr>
          <a:xfrm>
            <a:off x="20755455" y="8636087"/>
            <a:ext cx="134307" cy="134291"/>
          </a:xfrm>
          <a:prstGeom prst="rect">
            <a:avLst/>
          </a:prstGeom>
          <a:noFill/>
          <a:ln>
            <a:noFill/>
          </a:ln>
        </p:spPr>
      </p:pic>
      <p:pic>
        <p:nvPicPr>
          <p:cNvPr descr="preencoded.png" id="110" name="Google Shape;110;p1"/>
          <p:cNvPicPr preferRelativeResize="0"/>
          <p:nvPr/>
        </p:nvPicPr>
        <p:blipFill rotWithShape="1">
          <a:blip r:embed="rId95">
            <a:alphaModFix/>
          </a:blip>
          <a:srcRect b="0" l="0" r="0" t="0"/>
          <a:stretch/>
        </p:blipFill>
        <p:spPr>
          <a:xfrm>
            <a:off x="21032093" y="8636087"/>
            <a:ext cx="134307" cy="134291"/>
          </a:xfrm>
          <a:prstGeom prst="rect">
            <a:avLst/>
          </a:prstGeom>
          <a:noFill/>
          <a:ln>
            <a:noFill/>
          </a:ln>
        </p:spPr>
      </p:pic>
      <p:pic>
        <p:nvPicPr>
          <p:cNvPr descr="preencoded.png" id="111" name="Google Shape;111;p1"/>
          <p:cNvPicPr preferRelativeResize="0"/>
          <p:nvPr/>
        </p:nvPicPr>
        <p:blipFill rotWithShape="1">
          <a:blip r:embed="rId96">
            <a:alphaModFix/>
          </a:blip>
          <a:srcRect b="0" l="0" r="0" t="0"/>
          <a:stretch/>
        </p:blipFill>
        <p:spPr>
          <a:xfrm>
            <a:off x="21308730" y="8636087"/>
            <a:ext cx="134307" cy="134291"/>
          </a:xfrm>
          <a:prstGeom prst="rect">
            <a:avLst/>
          </a:prstGeom>
          <a:noFill/>
          <a:ln>
            <a:noFill/>
          </a:ln>
        </p:spPr>
      </p:pic>
      <p:pic>
        <p:nvPicPr>
          <p:cNvPr descr="preencoded.png" id="112" name="Google Shape;112;p1"/>
          <p:cNvPicPr preferRelativeResize="0"/>
          <p:nvPr/>
        </p:nvPicPr>
        <p:blipFill rotWithShape="1">
          <a:blip r:embed="rId97">
            <a:alphaModFix/>
          </a:blip>
          <a:srcRect b="0" l="0" r="0" t="0"/>
          <a:stretch/>
        </p:blipFill>
        <p:spPr>
          <a:xfrm>
            <a:off x="21585367" y="8636087"/>
            <a:ext cx="134307" cy="134291"/>
          </a:xfrm>
          <a:prstGeom prst="rect">
            <a:avLst/>
          </a:prstGeom>
          <a:noFill/>
          <a:ln>
            <a:noFill/>
          </a:ln>
        </p:spPr>
      </p:pic>
      <p:pic>
        <p:nvPicPr>
          <p:cNvPr descr="preencoded.png" id="113" name="Google Shape;113;p1"/>
          <p:cNvPicPr preferRelativeResize="0"/>
          <p:nvPr/>
        </p:nvPicPr>
        <p:blipFill rotWithShape="1">
          <a:blip r:embed="rId98">
            <a:alphaModFix/>
          </a:blip>
          <a:srcRect b="0" l="0" r="0" t="0"/>
          <a:stretch/>
        </p:blipFill>
        <p:spPr>
          <a:xfrm>
            <a:off x="22138641" y="8636087"/>
            <a:ext cx="134307" cy="134291"/>
          </a:xfrm>
          <a:prstGeom prst="rect">
            <a:avLst/>
          </a:prstGeom>
          <a:noFill/>
          <a:ln>
            <a:noFill/>
          </a:ln>
        </p:spPr>
      </p:pic>
      <p:pic>
        <p:nvPicPr>
          <p:cNvPr descr="preencoded.png" id="114" name="Google Shape;114;p1"/>
          <p:cNvPicPr preferRelativeResize="0"/>
          <p:nvPr/>
        </p:nvPicPr>
        <p:blipFill rotWithShape="1">
          <a:blip r:embed="rId99">
            <a:alphaModFix/>
          </a:blip>
          <a:srcRect b="0" l="0" r="0" t="0"/>
          <a:stretch/>
        </p:blipFill>
        <p:spPr>
          <a:xfrm>
            <a:off x="22415280" y="8636087"/>
            <a:ext cx="134307" cy="134291"/>
          </a:xfrm>
          <a:prstGeom prst="rect">
            <a:avLst/>
          </a:prstGeom>
          <a:noFill/>
          <a:ln>
            <a:noFill/>
          </a:ln>
        </p:spPr>
      </p:pic>
      <p:pic>
        <p:nvPicPr>
          <p:cNvPr descr="preencoded.png" id="115" name="Google Shape;115;p1"/>
          <p:cNvPicPr preferRelativeResize="0"/>
          <p:nvPr/>
        </p:nvPicPr>
        <p:blipFill rotWithShape="1">
          <a:blip r:embed="rId100">
            <a:alphaModFix/>
          </a:blip>
          <a:srcRect b="0" l="0" r="0" t="0"/>
          <a:stretch/>
        </p:blipFill>
        <p:spPr>
          <a:xfrm>
            <a:off x="21842125" y="7710691"/>
            <a:ext cx="134333" cy="134317"/>
          </a:xfrm>
          <a:prstGeom prst="rect">
            <a:avLst/>
          </a:prstGeom>
          <a:noFill/>
          <a:ln>
            <a:noFill/>
          </a:ln>
        </p:spPr>
      </p:pic>
      <p:pic>
        <p:nvPicPr>
          <p:cNvPr descr="preencoded.png" id="116" name="Google Shape;116;p1"/>
          <p:cNvPicPr preferRelativeResize="0"/>
          <p:nvPr/>
        </p:nvPicPr>
        <p:blipFill rotWithShape="1">
          <a:blip r:embed="rId101">
            <a:alphaModFix/>
          </a:blip>
          <a:srcRect b="0" l="0" r="0" t="0"/>
          <a:stretch/>
        </p:blipFill>
        <p:spPr>
          <a:xfrm>
            <a:off x="22395451" y="7710672"/>
            <a:ext cx="134333" cy="134317"/>
          </a:xfrm>
          <a:prstGeom prst="rect">
            <a:avLst/>
          </a:prstGeom>
          <a:noFill/>
          <a:ln>
            <a:noFill/>
          </a:ln>
        </p:spPr>
      </p:pic>
      <p:pic>
        <p:nvPicPr>
          <p:cNvPr descr="preencoded.png" id="117" name="Google Shape;117;p1"/>
          <p:cNvPicPr preferRelativeResize="0"/>
          <p:nvPr/>
        </p:nvPicPr>
        <p:blipFill rotWithShape="1">
          <a:blip r:embed="rId102">
            <a:alphaModFix/>
          </a:blip>
          <a:srcRect b="0" l="0" r="0" t="0"/>
          <a:stretch/>
        </p:blipFill>
        <p:spPr>
          <a:xfrm>
            <a:off x="21564432" y="8327226"/>
            <a:ext cx="134307" cy="134290"/>
          </a:xfrm>
          <a:prstGeom prst="rect">
            <a:avLst/>
          </a:prstGeom>
          <a:noFill/>
          <a:ln>
            <a:noFill/>
          </a:ln>
        </p:spPr>
      </p:pic>
      <p:pic>
        <p:nvPicPr>
          <p:cNvPr descr="preencoded.png" id="118" name="Google Shape;118;p1"/>
          <p:cNvPicPr preferRelativeResize="0"/>
          <p:nvPr/>
        </p:nvPicPr>
        <p:blipFill rotWithShape="1">
          <a:blip r:embed="rId103">
            <a:alphaModFix/>
          </a:blip>
          <a:srcRect b="0" l="0" r="0" t="0"/>
          <a:stretch/>
        </p:blipFill>
        <p:spPr>
          <a:xfrm>
            <a:off x="22156239" y="8327093"/>
            <a:ext cx="96193" cy="134353"/>
          </a:xfrm>
          <a:prstGeom prst="rect">
            <a:avLst/>
          </a:prstGeom>
          <a:noFill/>
          <a:ln>
            <a:noFill/>
          </a:ln>
        </p:spPr>
      </p:pic>
      <p:pic>
        <p:nvPicPr>
          <p:cNvPr descr="preencoded.png" id="119" name="Google Shape;119;p1"/>
          <p:cNvPicPr preferRelativeResize="0"/>
          <p:nvPr/>
        </p:nvPicPr>
        <p:blipFill rotWithShape="1">
          <a:blip r:embed="rId104">
            <a:alphaModFix/>
          </a:blip>
          <a:srcRect b="0" l="0" r="0" t="0"/>
          <a:stretch/>
        </p:blipFill>
        <p:spPr>
          <a:xfrm>
            <a:off x="22394391" y="8327209"/>
            <a:ext cx="134307" cy="134290"/>
          </a:xfrm>
          <a:prstGeom prst="rect">
            <a:avLst/>
          </a:prstGeom>
          <a:noFill/>
          <a:ln>
            <a:noFill/>
          </a:ln>
        </p:spPr>
      </p:pic>
      <p:pic>
        <p:nvPicPr>
          <p:cNvPr descr="preencoded.png" id="120" name="Google Shape;120;p1"/>
          <p:cNvPicPr preferRelativeResize="0"/>
          <p:nvPr/>
        </p:nvPicPr>
        <p:blipFill rotWithShape="1">
          <a:blip r:embed="rId105">
            <a:alphaModFix/>
          </a:blip>
          <a:srcRect b="0" l="0" r="0" t="0"/>
          <a:stretch/>
        </p:blipFill>
        <p:spPr>
          <a:xfrm>
            <a:off x="22036666" y="7271538"/>
            <a:ext cx="82575" cy="82564"/>
          </a:xfrm>
          <a:prstGeom prst="rect">
            <a:avLst/>
          </a:prstGeom>
          <a:noFill/>
          <a:ln>
            <a:noFill/>
          </a:ln>
        </p:spPr>
      </p:pic>
      <p:pic>
        <p:nvPicPr>
          <p:cNvPr descr="preencoded.png" id="121" name="Google Shape;121;p1"/>
          <p:cNvPicPr preferRelativeResize="0"/>
          <p:nvPr/>
        </p:nvPicPr>
        <p:blipFill rotWithShape="1">
          <a:blip r:embed="rId106">
            <a:alphaModFix/>
          </a:blip>
          <a:srcRect b="0" l="0" r="0" t="0"/>
          <a:stretch/>
        </p:blipFill>
        <p:spPr>
          <a:xfrm>
            <a:off x="22606669" y="7271538"/>
            <a:ext cx="82575" cy="82565"/>
          </a:xfrm>
          <a:prstGeom prst="rect">
            <a:avLst/>
          </a:prstGeom>
          <a:noFill/>
          <a:ln>
            <a:noFill/>
          </a:ln>
        </p:spPr>
      </p:pic>
      <p:pic>
        <p:nvPicPr>
          <p:cNvPr descr="preencoded.png" id="122" name="Google Shape;122;p1"/>
          <p:cNvPicPr preferRelativeResize="0"/>
          <p:nvPr/>
        </p:nvPicPr>
        <p:blipFill rotWithShape="1">
          <a:blip r:embed="rId107">
            <a:alphaModFix/>
          </a:blip>
          <a:srcRect b="0" l="0" r="0" t="0"/>
          <a:stretch/>
        </p:blipFill>
        <p:spPr>
          <a:xfrm>
            <a:off x="21751634" y="7889527"/>
            <a:ext cx="82575" cy="82565"/>
          </a:xfrm>
          <a:prstGeom prst="rect">
            <a:avLst/>
          </a:prstGeom>
          <a:noFill/>
          <a:ln>
            <a:noFill/>
          </a:ln>
        </p:spPr>
      </p:pic>
      <p:pic>
        <p:nvPicPr>
          <p:cNvPr descr="preencoded.png" id="123" name="Google Shape;123;p1"/>
          <p:cNvPicPr preferRelativeResize="0"/>
          <p:nvPr/>
        </p:nvPicPr>
        <p:blipFill rotWithShape="1">
          <a:blip r:embed="rId108">
            <a:alphaModFix/>
          </a:blip>
          <a:srcRect b="0" l="0" r="0" t="0"/>
          <a:stretch/>
        </p:blipFill>
        <p:spPr>
          <a:xfrm>
            <a:off x="22321637" y="7889527"/>
            <a:ext cx="82575" cy="82565"/>
          </a:xfrm>
          <a:prstGeom prst="rect">
            <a:avLst/>
          </a:prstGeom>
          <a:noFill/>
          <a:ln>
            <a:noFill/>
          </a:ln>
        </p:spPr>
      </p:pic>
      <p:pic>
        <p:nvPicPr>
          <p:cNvPr descr="preencoded.png" id="124" name="Google Shape;124;p1"/>
          <p:cNvPicPr preferRelativeResize="0"/>
          <p:nvPr/>
        </p:nvPicPr>
        <p:blipFill rotWithShape="1">
          <a:blip r:embed="rId109">
            <a:alphaModFix/>
          </a:blip>
          <a:srcRect b="0" l="0" r="0" t="0"/>
          <a:stretch/>
        </p:blipFill>
        <p:spPr>
          <a:xfrm>
            <a:off x="22606669" y="7889527"/>
            <a:ext cx="82575" cy="82565"/>
          </a:xfrm>
          <a:prstGeom prst="rect">
            <a:avLst/>
          </a:prstGeom>
          <a:noFill/>
          <a:ln>
            <a:noFill/>
          </a:ln>
        </p:spPr>
      </p:pic>
      <p:pic>
        <p:nvPicPr>
          <p:cNvPr descr="preencoded.png" id="125" name="Google Shape;125;p1"/>
          <p:cNvPicPr preferRelativeResize="0"/>
          <p:nvPr/>
        </p:nvPicPr>
        <p:blipFill rotWithShape="1">
          <a:blip r:embed="rId110">
            <a:alphaModFix/>
          </a:blip>
          <a:srcRect b="0" l="0" r="0" t="0"/>
          <a:stretch/>
        </p:blipFill>
        <p:spPr>
          <a:xfrm>
            <a:off x="21181695" y="8507454"/>
            <a:ext cx="82575" cy="82564"/>
          </a:xfrm>
          <a:prstGeom prst="rect">
            <a:avLst/>
          </a:prstGeom>
          <a:noFill/>
          <a:ln>
            <a:noFill/>
          </a:ln>
        </p:spPr>
      </p:pic>
      <p:pic>
        <p:nvPicPr>
          <p:cNvPr descr="preencoded.png" id="126" name="Google Shape;126;p1"/>
          <p:cNvPicPr preferRelativeResize="0"/>
          <p:nvPr/>
        </p:nvPicPr>
        <p:blipFill rotWithShape="1">
          <a:blip r:embed="rId111">
            <a:alphaModFix/>
          </a:blip>
          <a:srcRect b="0" l="0" r="0" t="0"/>
          <a:stretch/>
        </p:blipFill>
        <p:spPr>
          <a:xfrm>
            <a:off x="21466666" y="8507454"/>
            <a:ext cx="82575" cy="82564"/>
          </a:xfrm>
          <a:prstGeom prst="rect">
            <a:avLst/>
          </a:prstGeom>
          <a:noFill/>
          <a:ln>
            <a:noFill/>
          </a:ln>
        </p:spPr>
      </p:pic>
      <p:pic>
        <p:nvPicPr>
          <p:cNvPr descr="preencoded.png" id="127" name="Google Shape;127;p1"/>
          <p:cNvPicPr preferRelativeResize="0"/>
          <p:nvPr/>
        </p:nvPicPr>
        <p:blipFill rotWithShape="1">
          <a:blip r:embed="rId112">
            <a:alphaModFix/>
          </a:blip>
          <a:srcRect b="0" l="0" r="0" t="0"/>
          <a:stretch/>
        </p:blipFill>
        <p:spPr>
          <a:xfrm>
            <a:off x="21751634" y="8507454"/>
            <a:ext cx="82575" cy="82564"/>
          </a:xfrm>
          <a:prstGeom prst="rect">
            <a:avLst/>
          </a:prstGeom>
          <a:noFill/>
          <a:ln>
            <a:noFill/>
          </a:ln>
        </p:spPr>
      </p:pic>
      <p:pic>
        <p:nvPicPr>
          <p:cNvPr descr="preencoded.png" id="128" name="Google Shape;128;p1"/>
          <p:cNvPicPr preferRelativeResize="0"/>
          <p:nvPr/>
        </p:nvPicPr>
        <p:blipFill rotWithShape="1">
          <a:blip r:embed="rId113">
            <a:alphaModFix/>
          </a:blip>
          <a:srcRect b="0" l="0" r="0" t="0"/>
          <a:stretch/>
        </p:blipFill>
        <p:spPr>
          <a:xfrm>
            <a:off x="22321637" y="8507454"/>
            <a:ext cx="82575" cy="82564"/>
          </a:xfrm>
          <a:prstGeom prst="rect">
            <a:avLst/>
          </a:prstGeom>
          <a:noFill/>
          <a:ln>
            <a:noFill/>
          </a:ln>
        </p:spPr>
      </p:pic>
      <p:pic>
        <p:nvPicPr>
          <p:cNvPr descr="preencoded.png" id="129" name="Google Shape;129;p1"/>
          <p:cNvPicPr preferRelativeResize="0"/>
          <p:nvPr/>
        </p:nvPicPr>
        <p:blipFill rotWithShape="1">
          <a:blip r:embed="rId114">
            <a:alphaModFix/>
          </a:blip>
          <a:srcRect b="0" l="0" r="0" t="0"/>
          <a:stretch/>
        </p:blipFill>
        <p:spPr>
          <a:xfrm>
            <a:off x="22606669" y="8507454"/>
            <a:ext cx="82575" cy="82564"/>
          </a:xfrm>
          <a:prstGeom prst="rect">
            <a:avLst/>
          </a:prstGeom>
          <a:noFill/>
          <a:ln>
            <a:noFill/>
          </a:ln>
        </p:spPr>
      </p:pic>
      <p:pic>
        <p:nvPicPr>
          <p:cNvPr descr="preencoded.png" id="130" name="Google Shape;130;p1"/>
          <p:cNvPicPr preferRelativeResize="0"/>
          <p:nvPr/>
        </p:nvPicPr>
        <p:blipFill rotWithShape="1">
          <a:blip r:embed="rId115">
            <a:alphaModFix/>
          </a:blip>
          <a:srcRect b="0" l="0" r="0" t="0"/>
          <a:stretch/>
        </p:blipFill>
        <p:spPr>
          <a:xfrm>
            <a:off x="21782103" y="7583578"/>
            <a:ext cx="52107" cy="79394"/>
          </a:xfrm>
          <a:prstGeom prst="rect">
            <a:avLst/>
          </a:prstGeom>
          <a:noFill/>
          <a:ln>
            <a:noFill/>
          </a:ln>
        </p:spPr>
      </p:pic>
      <p:pic>
        <p:nvPicPr>
          <p:cNvPr descr="preencoded.png" id="131" name="Google Shape;131;p1"/>
          <p:cNvPicPr preferRelativeResize="0"/>
          <p:nvPr/>
        </p:nvPicPr>
        <p:blipFill rotWithShape="1">
          <a:blip r:embed="rId116">
            <a:alphaModFix/>
          </a:blip>
          <a:srcRect b="0" l="0" r="0" t="0"/>
          <a:stretch/>
        </p:blipFill>
        <p:spPr>
          <a:xfrm>
            <a:off x="22606669" y="7580532"/>
            <a:ext cx="82575" cy="82565"/>
          </a:xfrm>
          <a:prstGeom prst="rect">
            <a:avLst/>
          </a:prstGeom>
          <a:noFill/>
          <a:ln>
            <a:noFill/>
          </a:ln>
        </p:spPr>
      </p:pic>
      <p:pic>
        <p:nvPicPr>
          <p:cNvPr descr="preencoded.png" id="132" name="Google Shape;132;p1"/>
          <p:cNvPicPr preferRelativeResize="0"/>
          <p:nvPr/>
        </p:nvPicPr>
        <p:blipFill rotWithShape="1">
          <a:blip r:embed="rId117">
            <a:alphaModFix/>
          </a:blip>
          <a:srcRect b="0" l="0" r="0" t="0"/>
          <a:stretch/>
        </p:blipFill>
        <p:spPr>
          <a:xfrm>
            <a:off x="21751634" y="8198459"/>
            <a:ext cx="82575" cy="82565"/>
          </a:xfrm>
          <a:prstGeom prst="rect">
            <a:avLst/>
          </a:prstGeom>
          <a:noFill/>
          <a:ln>
            <a:noFill/>
          </a:ln>
        </p:spPr>
      </p:pic>
      <p:pic>
        <p:nvPicPr>
          <p:cNvPr descr="preencoded.png" id="133" name="Google Shape;133;p1"/>
          <p:cNvPicPr preferRelativeResize="0"/>
          <p:nvPr/>
        </p:nvPicPr>
        <p:blipFill rotWithShape="1">
          <a:blip r:embed="rId118">
            <a:alphaModFix/>
          </a:blip>
          <a:srcRect b="0" l="0" r="0" t="0"/>
          <a:stretch/>
        </p:blipFill>
        <p:spPr>
          <a:xfrm>
            <a:off x="22321637" y="8198459"/>
            <a:ext cx="82575" cy="82565"/>
          </a:xfrm>
          <a:prstGeom prst="rect">
            <a:avLst/>
          </a:prstGeom>
          <a:noFill/>
          <a:ln>
            <a:noFill/>
          </a:ln>
        </p:spPr>
      </p:pic>
      <p:pic>
        <p:nvPicPr>
          <p:cNvPr descr="preencoded.png" id="134" name="Google Shape;134;p1"/>
          <p:cNvPicPr preferRelativeResize="0"/>
          <p:nvPr/>
        </p:nvPicPr>
        <p:blipFill rotWithShape="1">
          <a:blip r:embed="rId119">
            <a:alphaModFix/>
          </a:blip>
          <a:srcRect b="0" l="0" r="0" t="0"/>
          <a:stretch/>
        </p:blipFill>
        <p:spPr>
          <a:xfrm>
            <a:off x="22606669" y="8198459"/>
            <a:ext cx="82575" cy="82565"/>
          </a:xfrm>
          <a:prstGeom prst="rect">
            <a:avLst/>
          </a:prstGeom>
          <a:noFill/>
          <a:ln>
            <a:noFill/>
          </a:ln>
        </p:spPr>
      </p:pic>
      <p:pic>
        <p:nvPicPr>
          <p:cNvPr descr="preencoded.png" id="135" name="Google Shape;135;p1"/>
          <p:cNvPicPr preferRelativeResize="0"/>
          <p:nvPr/>
        </p:nvPicPr>
        <p:blipFill rotWithShape="1">
          <a:blip r:embed="rId120">
            <a:alphaModFix/>
          </a:blip>
          <a:srcRect b="0" l="0" r="0" t="0"/>
          <a:stretch/>
        </p:blipFill>
        <p:spPr>
          <a:xfrm>
            <a:off x="22695834" y="8965101"/>
            <a:ext cx="134305" cy="134291"/>
          </a:xfrm>
          <a:prstGeom prst="rect">
            <a:avLst/>
          </a:prstGeom>
          <a:noFill/>
          <a:ln>
            <a:noFill/>
          </a:ln>
        </p:spPr>
      </p:pic>
      <p:pic>
        <p:nvPicPr>
          <p:cNvPr descr="preencoded.png" id="136" name="Google Shape;136;p1"/>
          <p:cNvPicPr preferRelativeResize="0"/>
          <p:nvPr/>
        </p:nvPicPr>
        <p:blipFill rotWithShape="1">
          <a:blip r:embed="rId121">
            <a:alphaModFix/>
          </a:blip>
          <a:srcRect b="0" l="0" r="0" t="0"/>
          <a:stretch/>
        </p:blipFill>
        <p:spPr>
          <a:xfrm>
            <a:off x="22972470" y="8966096"/>
            <a:ext cx="71382" cy="133422"/>
          </a:xfrm>
          <a:prstGeom prst="rect">
            <a:avLst/>
          </a:prstGeom>
          <a:noFill/>
          <a:ln>
            <a:noFill/>
          </a:ln>
        </p:spPr>
      </p:pic>
      <p:pic>
        <p:nvPicPr>
          <p:cNvPr descr="preencoded.png" id="137" name="Google Shape;137;p1"/>
          <p:cNvPicPr preferRelativeResize="0"/>
          <p:nvPr/>
        </p:nvPicPr>
        <p:blipFill rotWithShape="1">
          <a:blip r:embed="rId122">
            <a:alphaModFix/>
          </a:blip>
          <a:srcRect b="0" l="0" r="0" t="0"/>
          <a:stretch/>
        </p:blipFill>
        <p:spPr>
          <a:xfrm>
            <a:off x="22696603" y="9275681"/>
            <a:ext cx="134333" cy="134314"/>
          </a:xfrm>
          <a:prstGeom prst="rect">
            <a:avLst/>
          </a:prstGeom>
          <a:noFill/>
          <a:ln>
            <a:noFill/>
          </a:ln>
        </p:spPr>
      </p:pic>
      <p:pic>
        <p:nvPicPr>
          <p:cNvPr descr="preencoded.png" id="138" name="Google Shape;138;p1"/>
          <p:cNvPicPr preferRelativeResize="0"/>
          <p:nvPr/>
        </p:nvPicPr>
        <p:blipFill rotWithShape="1">
          <a:blip r:embed="rId123">
            <a:alphaModFix/>
          </a:blip>
          <a:srcRect b="0" l="0" r="0" t="0"/>
          <a:stretch/>
        </p:blipFill>
        <p:spPr>
          <a:xfrm>
            <a:off x="22972470" y="9274096"/>
            <a:ext cx="134309" cy="134291"/>
          </a:xfrm>
          <a:prstGeom prst="rect">
            <a:avLst/>
          </a:prstGeom>
          <a:noFill/>
          <a:ln>
            <a:noFill/>
          </a:ln>
        </p:spPr>
      </p:pic>
      <p:pic>
        <p:nvPicPr>
          <p:cNvPr descr="preencoded.png" id="139" name="Google Shape;139;p1"/>
          <p:cNvPicPr preferRelativeResize="0"/>
          <p:nvPr/>
        </p:nvPicPr>
        <p:blipFill rotWithShape="1">
          <a:blip r:embed="rId124">
            <a:alphaModFix/>
          </a:blip>
          <a:srcRect b="0" l="0" r="0" t="0"/>
          <a:stretch/>
        </p:blipFill>
        <p:spPr>
          <a:xfrm>
            <a:off x="22695578" y="9583134"/>
            <a:ext cx="134306" cy="134289"/>
          </a:xfrm>
          <a:prstGeom prst="rect">
            <a:avLst/>
          </a:prstGeom>
          <a:noFill/>
          <a:ln>
            <a:noFill/>
          </a:ln>
        </p:spPr>
      </p:pic>
      <p:pic>
        <p:nvPicPr>
          <p:cNvPr descr="preencoded.png" id="140" name="Google Shape;140;p1"/>
          <p:cNvPicPr preferRelativeResize="0"/>
          <p:nvPr/>
        </p:nvPicPr>
        <p:blipFill rotWithShape="1">
          <a:blip r:embed="rId125">
            <a:alphaModFix/>
          </a:blip>
          <a:srcRect b="0" l="0" r="0" t="0"/>
          <a:stretch/>
        </p:blipFill>
        <p:spPr>
          <a:xfrm>
            <a:off x="22972470" y="9583028"/>
            <a:ext cx="134309" cy="134291"/>
          </a:xfrm>
          <a:prstGeom prst="rect">
            <a:avLst/>
          </a:prstGeom>
          <a:noFill/>
          <a:ln>
            <a:noFill/>
          </a:ln>
        </p:spPr>
      </p:pic>
      <p:pic>
        <p:nvPicPr>
          <p:cNvPr descr="preencoded.png" id="141" name="Google Shape;141;p1"/>
          <p:cNvPicPr preferRelativeResize="0"/>
          <p:nvPr/>
        </p:nvPicPr>
        <p:blipFill rotWithShape="1">
          <a:blip r:embed="rId126">
            <a:alphaModFix/>
          </a:blip>
          <a:srcRect b="0" l="0" r="0" t="0"/>
          <a:stretch/>
        </p:blipFill>
        <p:spPr>
          <a:xfrm>
            <a:off x="22857750" y="8836467"/>
            <a:ext cx="82573" cy="82565"/>
          </a:xfrm>
          <a:prstGeom prst="rect">
            <a:avLst/>
          </a:prstGeom>
          <a:noFill/>
          <a:ln>
            <a:noFill/>
          </a:ln>
        </p:spPr>
      </p:pic>
      <p:pic>
        <p:nvPicPr>
          <p:cNvPr descr="preencoded.png" id="142" name="Google Shape;142;p1"/>
          <p:cNvPicPr preferRelativeResize="0"/>
          <p:nvPr/>
        </p:nvPicPr>
        <p:blipFill rotWithShape="1">
          <a:blip r:embed="rId127">
            <a:alphaModFix/>
          </a:blip>
          <a:srcRect b="0" l="0" r="0" t="0"/>
          <a:stretch/>
        </p:blipFill>
        <p:spPr>
          <a:xfrm>
            <a:off x="22857750" y="9145400"/>
            <a:ext cx="82573" cy="82565"/>
          </a:xfrm>
          <a:prstGeom prst="rect">
            <a:avLst/>
          </a:prstGeom>
          <a:noFill/>
          <a:ln>
            <a:noFill/>
          </a:ln>
        </p:spPr>
      </p:pic>
      <p:pic>
        <p:nvPicPr>
          <p:cNvPr descr="preencoded.png" id="143" name="Google Shape;143;p1"/>
          <p:cNvPicPr preferRelativeResize="0"/>
          <p:nvPr/>
        </p:nvPicPr>
        <p:blipFill rotWithShape="1">
          <a:blip r:embed="rId128">
            <a:alphaModFix/>
          </a:blip>
          <a:srcRect b="0" l="0" r="0" t="0"/>
          <a:stretch/>
        </p:blipFill>
        <p:spPr>
          <a:xfrm>
            <a:off x="22857750" y="9454394"/>
            <a:ext cx="82573" cy="82627"/>
          </a:xfrm>
          <a:prstGeom prst="rect">
            <a:avLst/>
          </a:prstGeom>
          <a:noFill/>
          <a:ln>
            <a:noFill/>
          </a:ln>
        </p:spPr>
      </p:pic>
      <p:pic>
        <p:nvPicPr>
          <p:cNvPr descr="preencoded.png" id="144" name="Google Shape;144;p1"/>
          <p:cNvPicPr preferRelativeResize="0"/>
          <p:nvPr/>
        </p:nvPicPr>
        <p:blipFill rotWithShape="1">
          <a:blip r:embed="rId129">
            <a:alphaModFix/>
          </a:blip>
          <a:srcRect b="0" l="0" r="0" t="0"/>
          <a:stretch/>
        </p:blipFill>
        <p:spPr>
          <a:xfrm>
            <a:off x="20759310" y="8965226"/>
            <a:ext cx="109748" cy="100351"/>
          </a:xfrm>
          <a:prstGeom prst="rect">
            <a:avLst/>
          </a:prstGeom>
          <a:noFill/>
          <a:ln>
            <a:noFill/>
          </a:ln>
        </p:spPr>
      </p:pic>
      <p:pic>
        <p:nvPicPr>
          <p:cNvPr descr="preencoded.png" id="145" name="Google Shape;145;p1"/>
          <p:cNvPicPr preferRelativeResize="0"/>
          <p:nvPr/>
        </p:nvPicPr>
        <p:blipFill rotWithShape="1">
          <a:blip r:embed="rId130">
            <a:alphaModFix/>
          </a:blip>
          <a:srcRect b="0" l="0" r="0" t="0"/>
          <a:stretch/>
        </p:blipFill>
        <p:spPr>
          <a:xfrm>
            <a:off x="21599978" y="8965164"/>
            <a:ext cx="98991" cy="134353"/>
          </a:xfrm>
          <a:prstGeom prst="rect">
            <a:avLst/>
          </a:prstGeom>
          <a:noFill/>
          <a:ln>
            <a:noFill/>
          </a:ln>
        </p:spPr>
      </p:pic>
      <p:pic>
        <p:nvPicPr>
          <p:cNvPr descr="preencoded.png" id="146" name="Google Shape;146;p1"/>
          <p:cNvPicPr preferRelativeResize="0"/>
          <p:nvPr/>
        </p:nvPicPr>
        <p:blipFill rotWithShape="1">
          <a:blip r:embed="rId131">
            <a:alphaModFix/>
          </a:blip>
          <a:srcRect b="0" l="0" r="0" t="0"/>
          <a:stretch/>
        </p:blipFill>
        <p:spPr>
          <a:xfrm>
            <a:off x="22117997" y="8965101"/>
            <a:ext cx="134309" cy="134291"/>
          </a:xfrm>
          <a:prstGeom prst="rect">
            <a:avLst/>
          </a:prstGeom>
          <a:noFill/>
          <a:ln>
            <a:noFill/>
          </a:ln>
        </p:spPr>
      </p:pic>
      <p:pic>
        <p:nvPicPr>
          <p:cNvPr descr="preencoded.png" id="147" name="Google Shape;147;p1"/>
          <p:cNvPicPr preferRelativeResize="0"/>
          <p:nvPr/>
        </p:nvPicPr>
        <p:blipFill rotWithShape="1">
          <a:blip r:embed="rId132">
            <a:alphaModFix/>
          </a:blip>
          <a:srcRect b="0" l="0" r="0" t="0"/>
          <a:stretch/>
        </p:blipFill>
        <p:spPr>
          <a:xfrm>
            <a:off x="22394635" y="8965101"/>
            <a:ext cx="134309" cy="134291"/>
          </a:xfrm>
          <a:prstGeom prst="rect">
            <a:avLst/>
          </a:prstGeom>
          <a:noFill/>
          <a:ln>
            <a:noFill/>
          </a:ln>
        </p:spPr>
      </p:pic>
      <p:pic>
        <p:nvPicPr>
          <p:cNvPr descr="preencoded.png" id="148" name="Google Shape;148;p1"/>
          <p:cNvPicPr preferRelativeResize="0"/>
          <p:nvPr/>
        </p:nvPicPr>
        <p:blipFill rotWithShape="1">
          <a:blip r:embed="rId133">
            <a:alphaModFix/>
          </a:blip>
          <a:srcRect b="0" l="0" r="0" t="0"/>
          <a:stretch/>
        </p:blipFill>
        <p:spPr>
          <a:xfrm>
            <a:off x="21564464" y="9274206"/>
            <a:ext cx="134307" cy="134290"/>
          </a:xfrm>
          <a:prstGeom prst="rect">
            <a:avLst/>
          </a:prstGeom>
          <a:noFill/>
          <a:ln>
            <a:noFill/>
          </a:ln>
        </p:spPr>
      </p:pic>
      <p:pic>
        <p:nvPicPr>
          <p:cNvPr descr="preencoded.png" id="149" name="Google Shape;149;p1"/>
          <p:cNvPicPr preferRelativeResize="0"/>
          <p:nvPr/>
        </p:nvPicPr>
        <p:blipFill rotWithShape="1">
          <a:blip r:embed="rId134">
            <a:alphaModFix/>
          </a:blip>
          <a:srcRect b="0" l="0" r="0" t="0"/>
          <a:stretch/>
        </p:blipFill>
        <p:spPr>
          <a:xfrm>
            <a:off x="22394421" y="9274188"/>
            <a:ext cx="134307" cy="134290"/>
          </a:xfrm>
          <a:prstGeom prst="rect">
            <a:avLst/>
          </a:prstGeom>
          <a:noFill/>
          <a:ln>
            <a:noFill/>
          </a:ln>
        </p:spPr>
      </p:pic>
      <p:pic>
        <p:nvPicPr>
          <p:cNvPr descr="preencoded.png" id="150" name="Google Shape;150;p1"/>
          <p:cNvPicPr preferRelativeResize="0"/>
          <p:nvPr/>
        </p:nvPicPr>
        <p:blipFill rotWithShape="1">
          <a:blip r:embed="rId135">
            <a:alphaModFix/>
          </a:blip>
          <a:srcRect b="0" l="0" r="0" t="0"/>
          <a:stretch/>
        </p:blipFill>
        <p:spPr>
          <a:xfrm>
            <a:off x="21565380" y="9584671"/>
            <a:ext cx="134333" cy="134317"/>
          </a:xfrm>
          <a:prstGeom prst="rect">
            <a:avLst/>
          </a:prstGeom>
          <a:noFill/>
          <a:ln>
            <a:noFill/>
          </a:ln>
        </p:spPr>
      </p:pic>
      <p:pic>
        <p:nvPicPr>
          <p:cNvPr descr="preencoded.png" id="151" name="Google Shape;151;p1"/>
          <p:cNvPicPr preferRelativeResize="0"/>
          <p:nvPr/>
        </p:nvPicPr>
        <p:blipFill rotWithShape="1">
          <a:blip r:embed="rId136">
            <a:alphaModFix/>
          </a:blip>
          <a:srcRect b="0" l="0" r="0" t="0"/>
          <a:stretch/>
        </p:blipFill>
        <p:spPr>
          <a:xfrm>
            <a:off x="22185401" y="9583152"/>
            <a:ext cx="67030" cy="120987"/>
          </a:xfrm>
          <a:prstGeom prst="rect">
            <a:avLst/>
          </a:prstGeom>
          <a:noFill/>
          <a:ln>
            <a:noFill/>
          </a:ln>
        </p:spPr>
      </p:pic>
      <p:pic>
        <p:nvPicPr>
          <p:cNvPr descr="preencoded.png" id="152" name="Google Shape;152;p1"/>
          <p:cNvPicPr preferRelativeResize="0"/>
          <p:nvPr/>
        </p:nvPicPr>
        <p:blipFill rotWithShape="1">
          <a:blip r:embed="rId137">
            <a:alphaModFix/>
          </a:blip>
          <a:srcRect b="0" l="0" r="0" t="0"/>
          <a:stretch/>
        </p:blipFill>
        <p:spPr>
          <a:xfrm>
            <a:off x="22395368" y="9584681"/>
            <a:ext cx="134333" cy="134317"/>
          </a:xfrm>
          <a:prstGeom prst="rect">
            <a:avLst/>
          </a:prstGeom>
          <a:noFill/>
          <a:ln>
            <a:noFill/>
          </a:ln>
        </p:spPr>
      </p:pic>
      <p:pic>
        <p:nvPicPr>
          <p:cNvPr descr="preencoded.png" id="153" name="Google Shape;153;p1"/>
          <p:cNvPicPr preferRelativeResize="0"/>
          <p:nvPr/>
        </p:nvPicPr>
        <p:blipFill rotWithShape="1">
          <a:blip r:embed="rId138">
            <a:alphaModFix/>
          </a:blip>
          <a:srcRect b="0" l="0" r="0" t="0"/>
          <a:stretch/>
        </p:blipFill>
        <p:spPr>
          <a:xfrm>
            <a:off x="20896665" y="8836467"/>
            <a:ext cx="82575" cy="82565"/>
          </a:xfrm>
          <a:prstGeom prst="rect">
            <a:avLst/>
          </a:prstGeom>
          <a:noFill/>
          <a:ln>
            <a:noFill/>
          </a:ln>
        </p:spPr>
      </p:pic>
      <p:pic>
        <p:nvPicPr>
          <p:cNvPr descr="preencoded.png" id="154" name="Google Shape;154;p1"/>
          <p:cNvPicPr preferRelativeResize="0"/>
          <p:nvPr/>
        </p:nvPicPr>
        <p:blipFill rotWithShape="1">
          <a:blip r:embed="rId139">
            <a:alphaModFix/>
          </a:blip>
          <a:srcRect b="0" l="0" r="0" t="0"/>
          <a:stretch/>
        </p:blipFill>
        <p:spPr>
          <a:xfrm>
            <a:off x="21181695" y="8836467"/>
            <a:ext cx="82575" cy="82565"/>
          </a:xfrm>
          <a:prstGeom prst="rect">
            <a:avLst/>
          </a:prstGeom>
          <a:noFill/>
          <a:ln>
            <a:noFill/>
          </a:ln>
        </p:spPr>
      </p:pic>
      <p:pic>
        <p:nvPicPr>
          <p:cNvPr descr="preencoded.png" id="155" name="Google Shape;155;p1"/>
          <p:cNvPicPr preferRelativeResize="0"/>
          <p:nvPr/>
        </p:nvPicPr>
        <p:blipFill rotWithShape="1">
          <a:blip r:embed="rId140">
            <a:alphaModFix/>
          </a:blip>
          <a:srcRect b="0" l="0" r="0" t="0"/>
          <a:stretch/>
        </p:blipFill>
        <p:spPr>
          <a:xfrm>
            <a:off x="21466666" y="8836467"/>
            <a:ext cx="82575" cy="82565"/>
          </a:xfrm>
          <a:prstGeom prst="rect">
            <a:avLst/>
          </a:prstGeom>
          <a:noFill/>
          <a:ln>
            <a:noFill/>
          </a:ln>
        </p:spPr>
      </p:pic>
      <p:pic>
        <p:nvPicPr>
          <p:cNvPr descr="preencoded.png" id="156" name="Google Shape;156;p1"/>
          <p:cNvPicPr preferRelativeResize="0"/>
          <p:nvPr/>
        </p:nvPicPr>
        <p:blipFill rotWithShape="1">
          <a:blip r:embed="rId141">
            <a:alphaModFix/>
          </a:blip>
          <a:srcRect b="0" l="0" r="0" t="0"/>
          <a:stretch/>
        </p:blipFill>
        <p:spPr>
          <a:xfrm>
            <a:off x="21751634" y="8836467"/>
            <a:ext cx="82575" cy="82565"/>
          </a:xfrm>
          <a:prstGeom prst="rect">
            <a:avLst/>
          </a:prstGeom>
          <a:noFill/>
          <a:ln>
            <a:noFill/>
          </a:ln>
        </p:spPr>
      </p:pic>
      <p:pic>
        <p:nvPicPr>
          <p:cNvPr descr="preencoded.png" id="157" name="Google Shape;157;p1"/>
          <p:cNvPicPr preferRelativeResize="0"/>
          <p:nvPr/>
        </p:nvPicPr>
        <p:blipFill rotWithShape="1">
          <a:blip r:embed="rId142">
            <a:alphaModFix/>
          </a:blip>
          <a:srcRect b="0" l="0" r="0" t="0"/>
          <a:stretch/>
        </p:blipFill>
        <p:spPr>
          <a:xfrm>
            <a:off x="22321637" y="8836467"/>
            <a:ext cx="82575" cy="82565"/>
          </a:xfrm>
          <a:prstGeom prst="rect">
            <a:avLst/>
          </a:prstGeom>
          <a:noFill/>
          <a:ln>
            <a:noFill/>
          </a:ln>
        </p:spPr>
      </p:pic>
      <p:pic>
        <p:nvPicPr>
          <p:cNvPr descr="preencoded.png" id="158" name="Google Shape;158;p1"/>
          <p:cNvPicPr preferRelativeResize="0"/>
          <p:nvPr/>
        </p:nvPicPr>
        <p:blipFill rotWithShape="1">
          <a:blip r:embed="rId143">
            <a:alphaModFix/>
          </a:blip>
          <a:srcRect b="0" l="0" r="0" t="0"/>
          <a:stretch/>
        </p:blipFill>
        <p:spPr>
          <a:xfrm>
            <a:off x="22606669" y="8836467"/>
            <a:ext cx="82575" cy="82565"/>
          </a:xfrm>
          <a:prstGeom prst="rect">
            <a:avLst/>
          </a:prstGeom>
          <a:noFill/>
          <a:ln>
            <a:noFill/>
          </a:ln>
        </p:spPr>
      </p:pic>
      <p:pic>
        <p:nvPicPr>
          <p:cNvPr descr="preencoded.png" id="159" name="Google Shape;159;p1"/>
          <p:cNvPicPr preferRelativeResize="0"/>
          <p:nvPr/>
        </p:nvPicPr>
        <p:blipFill rotWithShape="1">
          <a:blip r:embed="rId144">
            <a:alphaModFix/>
          </a:blip>
          <a:srcRect b="0" l="0" r="0" t="0"/>
          <a:stretch/>
        </p:blipFill>
        <p:spPr>
          <a:xfrm>
            <a:off x="21751634" y="9145400"/>
            <a:ext cx="82575" cy="82565"/>
          </a:xfrm>
          <a:prstGeom prst="rect">
            <a:avLst/>
          </a:prstGeom>
          <a:noFill/>
          <a:ln>
            <a:noFill/>
          </a:ln>
        </p:spPr>
      </p:pic>
      <p:pic>
        <p:nvPicPr>
          <p:cNvPr descr="preencoded.png" id="160" name="Google Shape;160;p1"/>
          <p:cNvPicPr preferRelativeResize="0"/>
          <p:nvPr/>
        </p:nvPicPr>
        <p:blipFill rotWithShape="1">
          <a:blip r:embed="rId145">
            <a:alphaModFix/>
          </a:blip>
          <a:srcRect b="0" l="0" r="0" t="0"/>
          <a:stretch/>
        </p:blipFill>
        <p:spPr>
          <a:xfrm>
            <a:off x="22321637" y="9145400"/>
            <a:ext cx="82575" cy="82565"/>
          </a:xfrm>
          <a:prstGeom prst="rect">
            <a:avLst/>
          </a:prstGeom>
          <a:noFill/>
          <a:ln>
            <a:noFill/>
          </a:ln>
        </p:spPr>
      </p:pic>
      <p:pic>
        <p:nvPicPr>
          <p:cNvPr descr="preencoded.png" id="161" name="Google Shape;161;p1"/>
          <p:cNvPicPr preferRelativeResize="0"/>
          <p:nvPr/>
        </p:nvPicPr>
        <p:blipFill rotWithShape="1">
          <a:blip r:embed="rId146">
            <a:alphaModFix/>
          </a:blip>
          <a:srcRect b="0" l="0" r="0" t="0"/>
          <a:stretch/>
        </p:blipFill>
        <p:spPr>
          <a:xfrm>
            <a:off x="22606669" y="9145400"/>
            <a:ext cx="82575" cy="82565"/>
          </a:xfrm>
          <a:prstGeom prst="rect">
            <a:avLst/>
          </a:prstGeom>
          <a:noFill/>
          <a:ln>
            <a:noFill/>
          </a:ln>
        </p:spPr>
      </p:pic>
      <p:pic>
        <p:nvPicPr>
          <p:cNvPr descr="preencoded.png" id="162" name="Google Shape;162;p1"/>
          <p:cNvPicPr preferRelativeResize="0"/>
          <p:nvPr/>
        </p:nvPicPr>
        <p:blipFill rotWithShape="1">
          <a:blip r:embed="rId147">
            <a:alphaModFix/>
          </a:blip>
          <a:srcRect b="0" l="0" r="0" t="0"/>
          <a:stretch/>
        </p:blipFill>
        <p:spPr>
          <a:xfrm>
            <a:off x="22321637" y="9763389"/>
            <a:ext cx="82575" cy="82564"/>
          </a:xfrm>
          <a:prstGeom prst="rect">
            <a:avLst/>
          </a:prstGeom>
          <a:noFill/>
          <a:ln>
            <a:noFill/>
          </a:ln>
        </p:spPr>
      </p:pic>
      <p:pic>
        <p:nvPicPr>
          <p:cNvPr descr="preencoded.png" id="163" name="Google Shape;163;p1"/>
          <p:cNvPicPr preferRelativeResize="0"/>
          <p:nvPr/>
        </p:nvPicPr>
        <p:blipFill rotWithShape="1">
          <a:blip r:embed="rId148">
            <a:alphaModFix/>
          </a:blip>
          <a:srcRect b="0" l="0" r="0" t="0"/>
          <a:stretch/>
        </p:blipFill>
        <p:spPr>
          <a:xfrm>
            <a:off x="22321637" y="9454394"/>
            <a:ext cx="82575" cy="82627"/>
          </a:xfrm>
          <a:prstGeom prst="rect">
            <a:avLst/>
          </a:prstGeom>
          <a:noFill/>
          <a:ln>
            <a:noFill/>
          </a:ln>
        </p:spPr>
      </p:pic>
      <p:pic>
        <p:nvPicPr>
          <p:cNvPr descr="preencoded.png" id="164" name="Google Shape;164;p1"/>
          <p:cNvPicPr preferRelativeResize="0"/>
          <p:nvPr/>
        </p:nvPicPr>
        <p:blipFill rotWithShape="1">
          <a:blip r:embed="rId149">
            <a:alphaModFix/>
          </a:blip>
          <a:srcRect b="0" l="0" r="0" t="0"/>
          <a:stretch/>
        </p:blipFill>
        <p:spPr>
          <a:xfrm>
            <a:off x="22606669" y="9454394"/>
            <a:ext cx="82575" cy="82627"/>
          </a:xfrm>
          <a:prstGeom prst="rect">
            <a:avLst/>
          </a:prstGeom>
          <a:noFill/>
          <a:ln>
            <a:noFill/>
          </a:ln>
        </p:spPr>
      </p:pic>
      <p:pic>
        <p:nvPicPr>
          <p:cNvPr descr="preencoded.png" id="165" name="Google Shape;165;p1"/>
          <p:cNvPicPr preferRelativeResize="0"/>
          <p:nvPr/>
        </p:nvPicPr>
        <p:blipFill rotWithShape="1">
          <a:blip r:embed="rId150">
            <a:alphaModFix/>
          </a:blip>
          <a:srcRect b="0" l="0" r="0" t="0"/>
          <a:stretch/>
        </p:blipFill>
        <p:spPr>
          <a:xfrm>
            <a:off x="21891164" y="7224163"/>
            <a:ext cx="588223" cy="1846631"/>
          </a:xfrm>
          <a:prstGeom prst="rect">
            <a:avLst/>
          </a:prstGeom>
          <a:noFill/>
          <a:ln>
            <a:noFill/>
          </a:ln>
        </p:spPr>
      </p:pic>
      <p:pic>
        <p:nvPicPr>
          <p:cNvPr descr="preencoded.png" id="166" name="Google Shape;166;p1"/>
          <p:cNvPicPr preferRelativeResize="0"/>
          <p:nvPr/>
        </p:nvPicPr>
        <p:blipFill rotWithShape="1">
          <a:blip r:embed="rId151">
            <a:alphaModFix/>
          </a:blip>
          <a:srcRect b="0" l="0" r="0" t="0"/>
          <a:stretch/>
        </p:blipFill>
        <p:spPr>
          <a:xfrm>
            <a:off x="21708964" y="9083365"/>
            <a:ext cx="660935" cy="571069"/>
          </a:xfrm>
          <a:prstGeom prst="rect">
            <a:avLst/>
          </a:prstGeom>
          <a:noFill/>
          <a:ln>
            <a:noFill/>
          </a:ln>
        </p:spPr>
      </p:pic>
      <p:pic>
        <p:nvPicPr>
          <p:cNvPr descr="preencoded.png" id="167" name="Google Shape;167;p1"/>
          <p:cNvPicPr preferRelativeResize="0"/>
          <p:nvPr/>
        </p:nvPicPr>
        <p:blipFill rotWithShape="1">
          <a:blip r:embed="rId152">
            <a:alphaModFix/>
          </a:blip>
          <a:srcRect b="0" l="0" r="0" t="0"/>
          <a:stretch/>
        </p:blipFill>
        <p:spPr>
          <a:xfrm>
            <a:off x="22015454" y="5927893"/>
            <a:ext cx="155559" cy="39401"/>
          </a:xfrm>
          <a:prstGeom prst="rect">
            <a:avLst/>
          </a:prstGeom>
          <a:noFill/>
          <a:ln>
            <a:noFill/>
          </a:ln>
        </p:spPr>
      </p:pic>
      <p:pic>
        <p:nvPicPr>
          <p:cNvPr descr="preencoded.png" id="168" name="Google Shape;168;p1"/>
          <p:cNvPicPr preferRelativeResize="0"/>
          <p:nvPr/>
        </p:nvPicPr>
        <p:blipFill rotWithShape="1">
          <a:blip r:embed="rId153">
            <a:alphaModFix/>
          </a:blip>
          <a:srcRect b="0" l="0" r="0" t="0"/>
          <a:stretch/>
        </p:blipFill>
        <p:spPr>
          <a:xfrm>
            <a:off x="22215363" y="6888746"/>
            <a:ext cx="438063" cy="333030"/>
          </a:xfrm>
          <a:prstGeom prst="rect">
            <a:avLst/>
          </a:prstGeom>
          <a:noFill/>
          <a:ln>
            <a:noFill/>
          </a:ln>
        </p:spPr>
      </p:pic>
      <p:pic>
        <p:nvPicPr>
          <p:cNvPr descr="preencoded.png" id="169" name="Google Shape;169;p1"/>
          <p:cNvPicPr preferRelativeResize="0"/>
          <p:nvPr/>
        </p:nvPicPr>
        <p:blipFill rotWithShape="1">
          <a:blip r:embed="rId154">
            <a:alphaModFix/>
          </a:blip>
          <a:srcRect b="0" l="0" r="0" t="0"/>
          <a:stretch/>
        </p:blipFill>
        <p:spPr>
          <a:xfrm>
            <a:off x="21802603" y="6130683"/>
            <a:ext cx="932381" cy="854304"/>
          </a:xfrm>
          <a:prstGeom prst="rect">
            <a:avLst/>
          </a:prstGeom>
          <a:noFill/>
          <a:ln>
            <a:noFill/>
          </a:ln>
        </p:spPr>
      </p:pic>
      <p:pic>
        <p:nvPicPr>
          <p:cNvPr descr="preencoded.png" id="170" name="Google Shape;170;p1"/>
          <p:cNvPicPr preferRelativeResize="0"/>
          <p:nvPr/>
        </p:nvPicPr>
        <p:blipFill rotWithShape="1">
          <a:blip r:embed="rId155">
            <a:alphaModFix/>
          </a:blip>
          <a:srcRect b="0" l="0" r="0" t="0"/>
          <a:stretch/>
        </p:blipFill>
        <p:spPr>
          <a:xfrm>
            <a:off x="21780609" y="6476794"/>
            <a:ext cx="165648" cy="217104"/>
          </a:xfrm>
          <a:prstGeom prst="rect">
            <a:avLst/>
          </a:prstGeom>
          <a:noFill/>
          <a:ln>
            <a:noFill/>
          </a:ln>
        </p:spPr>
      </p:pic>
      <p:pic>
        <p:nvPicPr>
          <p:cNvPr descr="preencoded.png" id="171" name="Google Shape;171;p1"/>
          <p:cNvPicPr preferRelativeResize="0"/>
          <p:nvPr/>
        </p:nvPicPr>
        <p:blipFill rotWithShape="1">
          <a:blip r:embed="rId156">
            <a:alphaModFix/>
          </a:blip>
          <a:srcRect b="0" l="0" r="0" t="0"/>
          <a:stretch/>
        </p:blipFill>
        <p:spPr>
          <a:xfrm>
            <a:off x="21974298" y="6316747"/>
            <a:ext cx="160037" cy="318275"/>
          </a:xfrm>
          <a:prstGeom prst="rect">
            <a:avLst/>
          </a:prstGeom>
          <a:noFill/>
          <a:ln>
            <a:noFill/>
          </a:ln>
        </p:spPr>
      </p:pic>
      <p:pic>
        <p:nvPicPr>
          <p:cNvPr descr="preencoded.png" id="172" name="Google Shape;172;p1"/>
          <p:cNvPicPr preferRelativeResize="0"/>
          <p:nvPr/>
        </p:nvPicPr>
        <p:blipFill rotWithShape="1">
          <a:blip r:embed="rId157">
            <a:alphaModFix/>
          </a:blip>
          <a:srcRect b="0" l="0" r="0" t="0"/>
          <a:stretch/>
        </p:blipFill>
        <p:spPr>
          <a:xfrm>
            <a:off x="21995388" y="6694219"/>
            <a:ext cx="250083" cy="111775"/>
          </a:xfrm>
          <a:prstGeom prst="rect">
            <a:avLst/>
          </a:prstGeom>
          <a:noFill/>
          <a:ln>
            <a:noFill/>
          </a:ln>
        </p:spPr>
      </p:pic>
      <p:pic>
        <p:nvPicPr>
          <p:cNvPr descr="preencoded.png" id="173" name="Google Shape;173;p1"/>
          <p:cNvPicPr preferRelativeResize="0"/>
          <p:nvPr/>
        </p:nvPicPr>
        <p:blipFill rotWithShape="1">
          <a:blip r:embed="rId158">
            <a:alphaModFix/>
          </a:blip>
          <a:srcRect b="0" l="0" r="0" t="0"/>
          <a:stretch/>
        </p:blipFill>
        <p:spPr>
          <a:xfrm>
            <a:off x="21909260" y="6344990"/>
            <a:ext cx="46510" cy="85984"/>
          </a:xfrm>
          <a:prstGeom prst="rect">
            <a:avLst/>
          </a:prstGeom>
          <a:noFill/>
          <a:ln>
            <a:noFill/>
          </a:ln>
        </p:spPr>
      </p:pic>
      <p:pic>
        <p:nvPicPr>
          <p:cNvPr descr="preencoded.png" id="174" name="Google Shape;174;p1"/>
          <p:cNvPicPr preferRelativeResize="0"/>
          <p:nvPr/>
        </p:nvPicPr>
        <p:blipFill rotWithShape="1">
          <a:blip r:embed="rId159">
            <a:alphaModFix/>
          </a:blip>
          <a:srcRect b="0" l="0" r="0" t="0"/>
          <a:stretch/>
        </p:blipFill>
        <p:spPr>
          <a:xfrm>
            <a:off x="22237818" y="6361155"/>
            <a:ext cx="46510" cy="85922"/>
          </a:xfrm>
          <a:prstGeom prst="rect">
            <a:avLst/>
          </a:prstGeom>
          <a:noFill/>
          <a:ln>
            <a:noFill/>
          </a:ln>
        </p:spPr>
      </p:pic>
      <p:pic>
        <p:nvPicPr>
          <p:cNvPr descr="preencoded.png" id="175" name="Google Shape;175;p1"/>
          <p:cNvPicPr preferRelativeResize="0"/>
          <p:nvPr/>
        </p:nvPicPr>
        <p:blipFill rotWithShape="1">
          <a:blip r:embed="rId160">
            <a:alphaModFix/>
          </a:blip>
          <a:srcRect b="0" l="0" r="0" t="0"/>
          <a:stretch/>
        </p:blipFill>
        <p:spPr>
          <a:xfrm>
            <a:off x="22219350" y="6504772"/>
            <a:ext cx="217131" cy="217104"/>
          </a:xfrm>
          <a:prstGeom prst="rect">
            <a:avLst/>
          </a:prstGeom>
          <a:noFill/>
          <a:ln>
            <a:noFill/>
          </a:ln>
        </p:spPr>
      </p:pic>
      <p:pic>
        <p:nvPicPr>
          <p:cNvPr descr="preencoded.png" id="176" name="Google Shape;176;p1"/>
          <p:cNvPicPr preferRelativeResize="0"/>
          <p:nvPr/>
        </p:nvPicPr>
        <p:blipFill rotWithShape="1">
          <a:blip r:embed="rId161">
            <a:alphaModFix/>
          </a:blip>
          <a:srcRect b="0" l="0" r="0" t="0"/>
          <a:stretch/>
        </p:blipFill>
        <p:spPr>
          <a:xfrm>
            <a:off x="21707399" y="6056512"/>
            <a:ext cx="100694" cy="326962"/>
          </a:xfrm>
          <a:prstGeom prst="rect">
            <a:avLst/>
          </a:prstGeom>
          <a:noFill/>
          <a:ln>
            <a:noFill/>
          </a:ln>
        </p:spPr>
      </p:pic>
      <p:pic>
        <p:nvPicPr>
          <p:cNvPr descr="preencoded.png" id="177" name="Google Shape;177;p1"/>
          <p:cNvPicPr preferRelativeResize="0"/>
          <p:nvPr/>
        </p:nvPicPr>
        <p:blipFill rotWithShape="1">
          <a:blip r:embed="rId162">
            <a:alphaModFix/>
          </a:blip>
          <a:srcRect b="0" l="0" r="0" t="0"/>
          <a:stretch/>
        </p:blipFill>
        <p:spPr>
          <a:xfrm>
            <a:off x="21749987" y="5698758"/>
            <a:ext cx="1233418" cy="981587"/>
          </a:xfrm>
          <a:prstGeom prst="rect">
            <a:avLst/>
          </a:prstGeom>
          <a:noFill/>
          <a:ln>
            <a:noFill/>
          </a:ln>
        </p:spPr>
      </p:pic>
      <p:pic>
        <p:nvPicPr>
          <p:cNvPr descr="preencoded.png" id="178" name="Google Shape;178;p1"/>
          <p:cNvPicPr preferRelativeResize="0"/>
          <p:nvPr/>
        </p:nvPicPr>
        <p:blipFill rotWithShape="1">
          <a:blip r:embed="rId163">
            <a:alphaModFix/>
          </a:blip>
          <a:srcRect b="0" l="0" r="0" t="0"/>
          <a:stretch/>
        </p:blipFill>
        <p:spPr>
          <a:xfrm>
            <a:off x="22594466" y="6435233"/>
            <a:ext cx="86759" cy="85206"/>
          </a:xfrm>
          <a:prstGeom prst="rect">
            <a:avLst/>
          </a:prstGeom>
          <a:noFill/>
          <a:ln>
            <a:noFill/>
          </a:ln>
        </p:spPr>
      </p:pic>
      <p:pic>
        <p:nvPicPr>
          <p:cNvPr descr="preencoded.png" id="179" name="Google Shape;179;p1"/>
          <p:cNvPicPr preferRelativeResize="0"/>
          <p:nvPr/>
        </p:nvPicPr>
        <p:blipFill rotWithShape="1">
          <a:blip r:embed="rId164">
            <a:alphaModFix/>
          </a:blip>
          <a:srcRect b="0" l="0" r="0" t="0"/>
          <a:stretch/>
        </p:blipFill>
        <p:spPr>
          <a:xfrm>
            <a:off x="22269911" y="6008763"/>
            <a:ext cx="235592" cy="102088"/>
          </a:xfrm>
          <a:prstGeom prst="rect">
            <a:avLst/>
          </a:prstGeom>
          <a:noFill/>
          <a:ln>
            <a:noFill/>
          </a:ln>
        </p:spPr>
      </p:pic>
      <p:pic>
        <p:nvPicPr>
          <p:cNvPr descr="preencoded.png" id="180" name="Google Shape;180;p1"/>
          <p:cNvPicPr preferRelativeResize="0"/>
          <p:nvPr/>
        </p:nvPicPr>
        <p:blipFill rotWithShape="1">
          <a:blip r:embed="rId165">
            <a:alphaModFix/>
          </a:blip>
          <a:srcRect b="0" l="0" r="0" t="0"/>
          <a:stretch/>
        </p:blipFill>
        <p:spPr>
          <a:xfrm>
            <a:off x="21823224" y="5950050"/>
            <a:ext cx="396469" cy="178582"/>
          </a:xfrm>
          <a:prstGeom prst="rect">
            <a:avLst/>
          </a:prstGeom>
          <a:noFill/>
          <a:ln>
            <a:noFill/>
          </a:ln>
        </p:spPr>
      </p:pic>
      <p:pic>
        <p:nvPicPr>
          <p:cNvPr descr="preencoded.png" id="181" name="Google Shape;181;p1"/>
          <p:cNvPicPr preferRelativeResize="0"/>
          <p:nvPr/>
        </p:nvPicPr>
        <p:blipFill rotWithShape="1">
          <a:blip r:embed="rId166">
            <a:alphaModFix/>
          </a:blip>
          <a:srcRect b="0" l="0" r="0" t="0"/>
          <a:stretch/>
        </p:blipFill>
        <p:spPr>
          <a:xfrm>
            <a:off x="22198181" y="6261702"/>
            <a:ext cx="153690" cy="76014"/>
          </a:xfrm>
          <a:prstGeom prst="rect">
            <a:avLst/>
          </a:prstGeom>
          <a:noFill/>
          <a:ln>
            <a:noFill/>
          </a:ln>
        </p:spPr>
      </p:pic>
      <p:pic>
        <p:nvPicPr>
          <p:cNvPr descr="preencoded.png" id="182" name="Google Shape;182;p1"/>
          <p:cNvPicPr preferRelativeResize="0"/>
          <p:nvPr/>
        </p:nvPicPr>
        <p:blipFill rotWithShape="1">
          <a:blip r:embed="rId167">
            <a:alphaModFix/>
          </a:blip>
          <a:srcRect b="0" l="0" r="0" t="0"/>
          <a:stretch/>
        </p:blipFill>
        <p:spPr>
          <a:xfrm>
            <a:off x="21863652" y="6269726"/>
            <a:ext cx="129718" cy="60280"/>
          </a:xfrm>
          <a:prstGeom prst="rect">
            <a:avLst/>
          </a:prstGeom>
          <a:noFill/>
          <a:ln>
            <a:noFill/>
          </a:ln>
        </p:spPr>
      </p:pic>
      <p:pic>
        <p:nvPicPr>
          <p:cNvPr descr="preencoded.png" id="183" name="Google Shape;183;p1"/>
          <p:cNvPicPr preferRelativeResize="0"/>
          <p:nvPr/>
        </p:nvPicPr>
        <p:blipFill rotWithShape="1">
          <a:blip r:embed="rId168">
            <a:alphaModFix/>
          </a:blip>
          <a:srcRect b="0" l="0" r="0" t="0"/>
          <a:stretch/>
        </p:blipFill>
        <p:spPr>
          <a:xfrm>
            <a:off x="13932787" y="11423067"/>
            <a:ext cx="1765343" cy="1920491"/>
          </a:xfrm>
          <a:prstGeom prst="rect">
            <a:avLst/>
          </a:prstGeom>
          <a:noFill/>
          <a:ln>
            <a:noFill/>
          </a:ln>
        </p:spPr>
      </p:pic>
      <p:pic>
        <p:nvPicPr>
          <p:cNvPr descr="preencoded.png" id="184" name="Google Shape;184;p1"/>
          <p:cNvPicPr preferRelativeResize="0"/>
          <p:nvPr/>
        </p:nvPicPr>
        <p:blipFill rotWithShape="1">
          <a:blip r:embed="rId169">
            <a:alphaModFix/>
          </a:blip>
          <a:srcRect b="0" l="0" r="0" t="0"/>
          <a:stretch/>
        </p:blipFill>
        <p:spPr>
          <a:xfrm>
            <a:off x="19470075" y="11971797"/>
            <a:ext cx="1850904" cy="1371762"/>
          </a:xfrm>
          <a:prstGeom prst="rect">
            <a:avLst/>
          </a:prstGeom>
          <a:noFill/>
          <a:ln>
            <a:noFill/>
          </a:ln>
        </p:spPr>
      </p:pic>
      <p:pic>
        <p:nvPicPr>
          <p:cNvPr descr="preencoded.png" id="185" name="Google Shape;185;p1"/>
          <p:cNvPicPr preferRelativeResize="0"/>
          <p:nvPr/>
        </p:nvPicPr>
        <p:blipFill rotWithShape="1">
          <a:blip r:embed="rId170">
            <a:alphaModFix/>
          </a:blip>
          <a:srcRect b="0" l="0" r="0" t="0"/>
          <a:stretch/>
        </p:blipFill>
        <p:spPr>
          <a:xfrm>
            <a:off x="18455683" y="11858873"/>
            <a:ext cx="1136584" cy="1478530"/>
          </a:xfrm>
          <a:prstGeom prst="rect">
            <a:avLst/>
          </a:prstGeom>
          <a:noFill/>
          <a:ln>
            <a:noFill/>
          </a:ln>
        </p:spPr>
      </p:pic>
      <p:pic>
        <p:nvPicPr>
          <p:cNvPr descr="preencoded.png" id="186" name="Google Shape;186;p1"/>
          <p:cNvPicPr preferRelativeResize="0"/>
          <p:nvPr/>
        </p:nvPicPr>
        <p:blipFill rotWithShape="1">
          <a:blip r:embed="rId171">
            <a:alphaModFix/>
          </a:blip>
          <a:srcRect b="0" l="0" r="0" t="0"/>
          <a:stretch/>
        </p:blipFill>
        <p:spPr>
          <a:xfrm>
            <a:off x="13071251" y="7450421"/>
            <a:ext cx="914112" cy="1083121"/>
          </a:xfrm>
          <a:prstGeom prst="rect">
            <a:avLst/>
          </a:prstGeom>
          <a:noFill/>
          <a:ln>
            <a:noFill/>
          </a:ln>
        </p:spPr>
      </p:pic>
      <p:pic>
        <p:nvPicPr>
          <p:cNvPr descr="preencoded.png" id="187" name="Google Shape;187;p1"/>
          <p:cNvPicPr preferRelativeResize="0"/>
          <p:nvPr/>
        </p:nvPicPr>
        <p:blipFill rotWithShape="1">
          <a:blip r:embed="rId172">
            <a:alphaModFix/>
          </a:blip>
          <a:srcRect b="0" l="0" r="0" t="0"/>
          <a:stretch/>
        </p:blipFill>
        <p:spPr>
          <a:xfrm>
            <a:off x="15740600" y="12520527"/>
            <a:ext cx="1850902" cy="823032"/>
          </a:xfrm>
          <a:prstGeom prst="rect">
            <a:avLst/>
          </a:prstGeom>
          <a:noFill/>
          <a:ln>
            <a:noFill/>
          </a:ln>
        </p:spPr>
      </p:pic>
      <p:pic>
        <p:nvPicPr>
          <p:cNvPr descr="preencoded.png" id="188" name="Google Shape;188;p1"/>
          <p:cNvPicPr preferRelativeResize="0"/>
          <p:nvPr/>
        </p:nvPicPr>
        <p:blipFill rotWithShape="1">
          <a:blip r:embed="rId173">
            <a:alphaModFix/>
          </a:blip>
          <a:srcRect b="0" l="0" r="0" t="0"/>
          <a:stretch/>
        </p:blipFill>
        <p:spPr>
          <a:xfrm>
            <a:off x="14455593" y="5108142"/>
            <a:ext cx="1157725" cy="46505"/>
          </a:xfrm>
          <a:prstGeom prst="rect">
            <a:avLst/>
          </a:prstGeom>
          <a:noFill/>
          <a:ln>
            <a:noFill/>
          </a:ln>
        </p:spPr>
      </p:pic>
      <p:pic>
        <p:nvPicPr>
          <p:cNvPr descr="preencoded.png" id="189" name="Google Shape;189;p1"/>
          <p:cNvPicPr preferRelativeResize="0"/>
          <p:nvPr/>
        </p:nvPicPr>
        <p:blipFill rotWithShape="1">
          <a:blip r:embed="rId174">
            <a:alphaModFix/>
          </a:blip>
          <a:srcRect b="0" l="0" r="0" t="0"/>
          <a:stretch/>
        </p:blipFill>
        <p:spPr>
          <a:xfrm>
            <a:off x="11583848" y="4876800"/>
            <a:ext cx="12015702" cy="8531604"/>
          </a:xfrm>
          <a:prstGeom prst="rect">
            <a:avLst/>
          </a:prstGeom>
          <a:noFill/>
          <a:ln>
            <a:noFill/>
          </a:ln>
        </p:spPr>
      </p:pic>
      <p:sp>
        <p:nvSpPr>
          <p:cNvPr id="190" name="Google Shape;190;p1"/>
          <p:cNvSpPr/>
          <p:nvPr/>
        </p:nvSpPr>
        <p:spPr>
          <a:xfrm>
            <a:off x="3022978" y="5956300"/>
            <a:ext cx="7625186" cy="39285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6400" u="none" cap="none" strike="noStrike">
                <a:solidFill>
                  <a:srgbClr val="000000"/>
                </a:solidFill>
                <a:latin typeface="Kanit"/>
                <a:ea typeface="Kanit"/>
                <a:cs typeface="Kanit"/>
                <a:sym typeface="Kanit"/>
              </a:rPr>
              <a:t>FREE PRESENTATION TEMPLATE</a:t>
            </a:r>
            <a:endParaRPr b="0" i="0" sz="6400" u="none" cap="none" strike="noStrike">
              <a:solidFill>
                <a:schemeClr val="dk1"/>
              </a:solidFill>
              <a:latin typeface="Calibri"/>
              <a:ea typeface="Calibri"/>
              <a:cs typeface="Calibri"/>
              <a:sym typeface="Calibri"/>
            </a:endParaRPr>
          </a:p>
        </p:txBody>
      </p:sp>
      <p:sp>
        <p:nvSpPr>
          <p:cNvPr id="191" name="Google Shape;191;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92" name="Google Shape;192;p1"/>
          <p:cNvPicPr preferRelativeResize="0"/>
          <p:nvPr/>
        </p:nvPicPr>
        <p:blipFill rotWithShape="1">
          <a:blip r:embed="rId175">
            <a:alphaModFix/>
          </a:blip>
          <a:srcRect b="0" l="0" r="0" t="0"/>
          <a:stretch/>
        </p:blipFill>
        <p:spPr>
          <a:xfrm>
            <a:off x="23523340" y="10820400"/>
            <a:ext cx="711289" cy="2590800"/>
          </a:xfrm>
          <a:prstGeom prst="rect">
            <a:avLst/>
          </a:prstGeom>
          <a:noFill/>
          <a:ln>
            <a:noFill/>
          </a:ln>
        </p:spPr>
      </p:pic>
      <p:sp>
        <p:nvSpPr>
          <p:cNvPr id="193" name="Google Shape;193;p1"/>
          <p:cNvSpPr/>
          <p:nvPr/>
        </p:nvSpPr>
        <p:spPr>
          <a:xfrm>
            <a:off x="3010276" y="2260600"/>
            <a:ext cx="12384048" cy="28321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1"/>
          <p:cNvSpPr/>
          <p:nvPr/>
        </p:nvSpPr>
        <p:spPr>
          <a:xfrm>
            <a:off x="3619952" y="2463800"/>
            <a:ext cx="11706630" cy="296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000000"/>
                </a:solidFill>
                <a:latin typeface="Kanit"/>
                <a:ea typeface="Kanit"/>
                <a:cs typeface="Kanit"/>
                <a:sym typeface="Kanit"/>
              </a:rPr>
              <a:t>Money Matters</a:t>
            </a:r>
            <a:endParaRPr b="0" i="0" sz="128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5E9E7"/>
        </a:solidFill>
      </p:bgPr>
    </p:bg>
    <p:spTree>
      <p:nvGrpSpPr>
        <p:cNvPr id="845" name="Shape 845"/>
        <p:cNvGrpSpPr/>
        <p:nvPr/>
      </p:nvGrpSpPr>
      <p:grpSpPr>
        <a:xfrm>
          <a:off x="0" y="0"/>
          <a:ext cx="0" cy="0"/>
          <a:chOff x="0" y="0"/>
          <a:chExt cx="0" cy="0"/>
        </a:xfrm>
      </p:grpSpPr>
      <p:sp>
        <p:nvSpPr>
          <p:cNvPr id="846" name="Google Shape;846;p10"/>
          <p:cNvSpPr/>
          <p:nvPr/>
        </p:nvSpPr>
        <p:spPr>
          <a:xfrm>
            <a:off x="0" y="0"/>
            <a:ext cx="24387048" cy="1371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47" name="Google Shape;847;p1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848" name="Google Shape;848;p10"/>
          <p:cNvPicPr preferRelativeResize="0"/>
          <p:nvPr/>
        </p:nvPicPr>
        <p:blipFill rotWithShape="1">
          <a:blip r:embed="rId4">
            <a:alphaModFix/>
          </a:blip>
          <a:srcRect b="0" l="0" r="0" t="0"/>
          <a:stretch/>
        </p:blipFill>
        <p:spPr>
          <a:xfrm>
            <a:off x="2171971" y="7416800"/>
            <a:ext cx="20043105" cy="5194300"/>
          </a:xfrm>
          <a:prstGeom prst="rect">
            <a:avLst/>
          </a:prstGeom>
          <a:noFill/>
          <a:ln>
            <a:noFill/>
          </a:ln>
        </p:spPr>
      </p:pic>
      <p:sp>
        <p:nvSpPr>
          <p:cNvPr id="849" name="Google Shape;849;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50" name="Google Shape;850;p1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851" name="Google Shape;851;p10"/>
          <p:cNvSpPr/>
          <p:nvPr/>
        </p:nvSpPr>
        <p:spPr>
          <a:xfrm>
            <a:off x="1346368" y="711200"/>
            <a:ext cx="12142718" cy="65024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 name="Google Shape;852;p10"/>
          <p:cNvSpPr/>
          <p:nvPr/>
        </p:nvSpPr>
        <p:spPr>
          <a:xfrm>
            <a:off x="1956044" y="914400"/>
            <a:ext cx="11262074" cy="643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000000"/>
                </a:solidFill>
                <a:latin typeface="Kanit SemiBold"/>
                <a:ea typeface="Kanit SemiBold"/>
                <a:cs typeface="Kanit SemiBold"/>
                <a:sym typeface="Kanit SemiBold"/>
              </a:rPr>
              <a:t>Taming Dragons and Sighting Unicorns: A Guide to the Realm of Magic and Adventure</a:t>
            </a:r>
            <a:endParaRPr b="0" i="0" sz="8000" u="none" cap="none" strike="noStrike">
              <a:solidFill>
                <a:schemeClr val="dk1"/>
              </a:solidFill>
              <a:latin typeface="Calibri"/>
              <a:ea typeface="Calibri"/>
              <a:cs typeface="Calibri"/>
              <a:sym typeface="Calibri"/>
            </a:endParaRPr>
          </a:p>
        </p:txBody>
      </p:sp>
      <p:sp>
        <p:nvSpPr>
          <p:cNvPr id="853" name="Google Shape;853;p10"/>
          <p:cNvSpPr/>
          <p:nvPr/>
        </p:nvSpPr>
        <p:spPr>
          <a:xfrm>
            <a:off x="12257032" y="914400"/>
            <a:ext cx="10796349" cy="60960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 name="Google Shape;854;p10"/>
          <p:cNvSpPr/>
          <p:nvPr/>
        </p:nvSpPr>
        <p:spPr>
          <a:xfrm>
            <a:off x="12866708" y="1524000"/>
            <a:ext cx="9712481" cy="501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Kanit"/>
                <a:ea typeface="Kanit"/>
                <a:cs typeface="Kanit"/>
                <a:sym typeface="Kanit"/>
              </a:rPr>
              <a:t>In the Realm of Magic and Adventure, dragons are no longer fearsome beasts to be feared. They can be tamed and even become loyal companions to those brave enough to venture into the unknown. Similarly, unicorns, long considered to be mythical creatures, can now be sighted in this fantastical realm. The world is filled with endless possibilities and endless adventures.</a:t>
            </a:r>
            <a:endParaRPr b="0" i="0" sz="3200" u="none" cap="none" strike="noStrike">
              <a:solidFill>
                <a:schemeClr val="dk1"/>
              </a:solidFill>
              <a:latin typeface="Calibri"/>
              <a:ea typeface="Calibri"/>
              <a:cs typeface="Calibri"/>
              <a:sym typeface="Calibri"/>
            </a:endParaRPr>
          </a:p>
        </p:txBody>
      </p:sp>
      <p:pic>
        <p:nvPicPr>
          <p:cNvPr descr="preencoded.png" id="855" name="Google Shape;855;p10"/>
          <p:cNvPicPr preferRelativeResize="0"/>
          <p:nvPr/>
        </p:nvPicPr>
        <p:blipFill rotWithShape="1">
          <a:blip r:embed="rId6">
            <a:alphaModFix/>
          </a:blip>
          <a:srcRect b="0" l="0" r="0" t="0"/>
          <a:stretch/>
        </p:blipFill>
        <p:spPr>
          <a:xfrm>
            <a:off x="20475710" y="11765992"/>
            <a:ext cx="3036730" cy="621047"/>
          </a:xfrm>
          <a:prstGeom prst="rect">
            <a:avLst/>
          </a:prstGeom>
          <a:noFill/>
          <a:ln>
            <a:noFill/>
          </a:ln>
        </p:spPr>
      </p:pic>
      <p:pic>
        <p:nvPicPr>
          <p:cNvPr descr="preencoded.png" id="856" name="Google Shape;856;p10"/>
          <p:cNvPicPr preferRelativeResize="0"/>
          <p:nvPr/>
        </p:nvPicPr>
        <p:blipFill rotWithShape="1">
          <a:blip r:embed="rId7">
            <a:alphaModFix/>
          </a:blip>
          <a:srcRect b="0" l="0" r="0" t="0"/>
          <a:stretch/>
        </p:blipFill>
        <p:spPr>
          <a:xfrm>
            <a:off x="20475710" y="11765992"/>
            <a:ext cx="1559765" cy="621047"/>
          </a:xfrm>
          <a:prstGeom prst="rect">
            <a:avLst/>
          </a:prstGeom>
          <a:noFill/>
          <a:ln>
            <a:noFill/>
          </a:ln>
        </p:spPr>
      </p:pic>
      <p:pic>
        <p:nvPicPr>
          <p:cNvPr descr="preencoded.png" id="857" name="Google Shape;857;p10"/>
          <p:cNvPicPr preferRelativeResize="0"/>
          <p:nvPr/>
        </p:nvPicPr>
        <p:blipFill rotWithShape="1">
          <a:blip r:embed="rId8">
            <a:alphaModFix/>
          </a:blip>
          <a:srcRect b="0" l="0" r="0" t="0"/>
          <a:stretch/>
        </p:blipFill>
        <p:spPr>
          <a:xfrm>
            <a:off x="21345240" y="11765992"/>
            <a:ext cx="1710157" cy="621047"/>
          </a:xfrm>
          <a:prstGeom prst="rect">
            <a:avLst/>
          </a:prstGeom>
          <a:noFill/>
          <a:ln>
            <a:noFill/>
          </a:ln>
        </p:spPr>
      </p:pic>
      <p:pic>
        <p:nvPicPr>
          <p:cNvPr descr="preencoded.png" id="858" name="Google Shape;858;p10"/>
          <p:cNvPicPr preferRelativeResize="0"/>
          <p:nvPr/>
        </p:nvPicPr>
        <p:blipFill rotWithShape="1">
          <a:blip r:embed="rId9">
            <a:alphaModFix/>
          </a:blip>
          <a:srcRect b="0" l="0" r="0" t="0"/>
          <a:stretch/>
        </p:blipFill>
        <p:spPr>
          <a:xfrm>
            <a:off x="20389649" y="11679932"/>
            <a:ext cx="3208852" cy="793155"/>
          </a:xfrm>
          <a:prstGeom prst="rect">
            <a:avLst/>
          </a:prstGeom>
          <a:noFill/>
          <a:ln>
            <a:noFill/>
          </a:ln>
        </p:spPr>
      </p:pic>
      <p:pic>
        <p:nvPicPr>
          <p:cNvPr descr="preencoded.png" id="859" name="Google Shape;859;p10"/>
          <p:cNvPicPr preferRelativeResize="0"/>
          <p:nvPr/>
        </p:nvPicPr>
        <p:blipFill rotWithShape="1">
          <a:blip r:embed="rId10">
            <a:alphaModFix/>
          </a:blip>
          <a:srcRect b="0" l="0" r="0" t="0"/>
          <a:stretch/>
        </p:blipFill>
        <p:spPr>
          <a:xfrm>
            <a:off x="19316265" y="11147760"/>
            <a:ext cx="3036728" cy="621047"/>
          </a:xfrm>
          <a:prstGeom prst="rect">
            <a:avLst/>
          </a:prstGeom>
          <a:noFill/>
          <a:ln>
            <a:noFill/>
          </a:ln>
        </p:spPr>
      </p:pic>
      <p:pic>
        <p:nvPicPr>
          <p:cNvPr descr="preencoded.png" id="860" name="Google Shape;860;p10"/>
          <p:cNvPicPr preferRelativeResize="0"/>
          <p:nvPr/>
        </p:nvPicPr>
        <p:blipFill rotWithShape="1">
          <a:blip r:embed="rId11">
            <a:alphaModFix/>
          </a:blip>
          <a:srcRect b="0" l="0" r="0" t="0"/>
          <a:stretch/>
        </p:blipFill>
        <p:spPr>
          <a:xfrm>
            <a:off x="19316482" y="11147760"/>
            <a:ext cx="1559765" cy="621047"/>
          </a:xfrm>
          <a:prstGeom prst="rect">
            <a:avLst/>
          </a:prstGeom>
          <a:noFill/>
          <a:ln>
            <a:noFill/>
          </a:ln>
        </p:spPr>
      </p:pic>
      <p:pic>
        <p:nvPicPr>
          <p:cNvPr descr="preencoded.png" id="861" name="Google Shape;861;p10"/>
          <p:cNvPicPr preferRelativeResize="0"/>
          <p:nvPr/>
        </p:nvPicPr>
        <p:blipFill rotWithShape="1">
          <a:blip r:embed="rId12">
            <a:alphaModFix/>
          </a:blip>
          <a:srcRect b="0" l="0" r="0" t="0"/>
          <a:stretch/>
        </p:blipFill>
        <p:spPr>
          <a:xfrm>
            <a:off x="20186013" y="11147760"/>
            <a:ext cx="1710157" cy="621047"/>
          </a:xfrm>
          <a:prstGeom prst="rect">
            <a:avLst/>
          </a:prstGeom>
          <a:noFill/>
          <a:ln>
            <a:noFill/>
          </a:ln>
        </p:spPr>
      </p:pic>
      <p:pic>
        <p:nvPicPr>
          <p:cNvPr descr="preencoded.png" id="862" name="Google Shape;862;p10"/>
          <p:cNvPicPr preferRelativeResize="0"/>
          <p:nvPr/>
        </p:nvPicPr>
        <p:blipFill rotWithShape="1">
          <a:blip r:embed="rId13">
            <a:alphaModFix/>
          </a:blip>
          <a:srcRect b="0" l="0" r="0" t="0"/>
          <a:stretch/>
        </p:blipFill>
        <p:spPr>
          <a:xfrm>
            <a:off x="19230203" y="11061700"/>
            <a:ext cx="3208852" cy="793155"/>
          </a:xfrm>
          <a:prstGeom prst="rect">
            <a:avLst/>
          </a:prstGeom>
          <a:noFill/>
          <a:ln>
            <a:noFill/>
          </a:ln>
        </p:spPr>
      </p:pic>
      <p:pic>
        <p:nvPicPr>
          <p:cNvPr descr="preencoded.png" id="863" name="Google Shape;863;p10"/>
          <p:cNvPicPr preferRelativeResize="0"/>
          <p:nvPr/>
        </p:nvPicPr>
        <p:blipFill rotWithShape="1">
          <a:blip r:embed="rId14">
            <a:alphaModFix/>
          </a:blip>
          <a:srcRect b="0" l="0" r="0" t="0"/>
          <a:stretch/>
        </p:blipFill>
        <p:spPr>
          <a:xfrm>
            <a:off x="20475711" y="12387238"/>
            <a:ext cx="3036730" cy="621047"/>
          </a:xfrm>
          <a:prstGeom prst="rect">
            <a:avLst/>
          </a:prstGeom>
          <a:noFill/>
          <a:ln>
            <a:noFill/>
          </a:ln>
        </p:spPr>
      </p:pic>
      <p:pic>
        <p:nvPicPr>
          <p:cNvPr descr="preencoded.png" id="864" name="Google Shape;864;p10"/>
          <p:cNvPicPr preferRelativeResize="0"/>
          <p:nvPr/>
        </p:nvPicPr>
        <p:blipFill rotWithShape="1">
          <a:blip r:embed="rId15">
            <a:alphaModFix/>
          </a:blip>
          <a:srcRect b="0" l="0" r="0" t="0"/>
          <a:stretch/>
        </p:blipFill>
        <p:spPr>
          <a:xfrm>
            <a:off x="20475711" y="12387238"/>
            <a:ext cx="1559765" cy="621047"/>
          </a:xfrm>
          <a:prstGeom prst="rect">
            <a:avLst/>
          </a:prstGeom>
          <a:noFill/>
          <a:ln>
            <a:noFill/>
          </a:ln>
        </p:spPr>
      </p:pic>
      <p:pic>
        <p:nvPicPr>
          <p:cNvPr descr="preencoded.png" id="865" name="Google Shape;865;p10"/>
          <p:cNvPicPr preferRelativeResize="0"/>
          <p:nvPr/>
        </p:nvPicPr>
        <p:blipFill rotWithShape="1">
          <a:blip r:embed="rId16">
            <a:alphaModFix/>
          </a:blip>
          <a:srcRect b="0" l="0" r="0" t="0"/>
          <a:stretch/>
        </p:blipFill>
        <p:spPr>
          <a:xfrm>
            <a:off x="21345241" y="12387238"/>
            <a:ext cx="1710157" cy="621047"/>
          </a:xfrm>
          <a:prstGeom prst="rect">
            <a:avLst/>
          </a:prstGeom>
          <a:noFill/>
          <a:ln>
            <a:noFill/>
          </a:ln>
        </p:spPr>
      </p:pic>
      <p:pic>
        <p:nvPicPr>
          <p:cNvPr descr="preencoded.png" id="866" name="Google Shape;866;p10"/>
          <p:cNvPicPr preferRelativeResize="0"/>
          <p:nvPr/>
        </p:nvPicPr>
        <p:blipFill rotWithShape="1">
          <a:blip r:embed="rId17">
            <a:alphaModFix/>
          </a:blip>
          <a:srcRect b="0" l="0" r="0" t="0"/>
          <a:stretch/>
        </p:blipFill>
        <p:spPr>
          <a:xfrm>
            <a:off x="20389650" y="12301203"/>
            <a:ext cx="3208852" cy="793155"/>
          </a:xfrm>
          <a:prstGeom prst="rect">
            <a:avLst/>
          </a:prstGeom>
          <a:noFill/>
          <a:ln>
            <a:noFill/>
          </a:ln>
        </p:spPr>
      </p:pic>
      <p:pic>
        <p:nvPicPr>
          <p:cNvPr descr="preencoded.png" id="867" name="Google Shape;867;p10"/>
          <p:cNvPicPr preferRelativeResize="0"/>
          <p:nvPr/>
        </p:nvPicPr>
        <p:blipFill rotWithShape="1">
          <a:blip r:embed="rId18">
            <a:alphaModFix/>
          </a:blip>
          <a:srcRect b="0" l="0" r="0" t="0"/>
          <a:stretch/>
        </p:blipFill>
        <p:spPr>
          <a:xfrm>
            <a:off x="20009542" y="13008508"/>
            <a:ext cx="3036727" cy="621047"/>
          </a:xfrm>
          <a:prstGeom prst="rect">
            <a:avLst/>
          </a:prstGeom>
          <a:noFill/>
          <a:ln>
            <a:noFill/>
          </a:ln>
        </p:spPr>
      </p:pic>
      <p:pic>
        <p:nvPicPr>
          <p:cNvPr descr="preencoded.png" id="868" name="Google Shape;868;p10"/>
          <p:cNvPicPr preferRelativeResize="0"/>
          <p:nvPr/>
        </p:nvPicPr>
        <p:blipFill rotWithShape="1">
          <a:blip r:embed="rId19">
            <a:alphaModFix/>
          </a:blip>
          <a:srcRect b="0" l="0" r="0" t="0"/>
          <a:stretch/>
        </p:blipFill>
        <p:spPr>
          <a:xfrm>
            <a:off x="20009542" y="13008508"/>
            <a:ext cx="1559983" cy="621047"/>
          </a:xfrm>
          <a:prstGeom prst="rect">
            <a:avLst/>
          </a:prstGeom>
          <a:noFill/>
          <a:ln>
            <a:noFill/>
          </a:ln>
        </p:spPr>
      </p:pic>
      <p:pic>
        <p:nvPicPr>
          <p:cNvPr descr="preencoded.png" id="869" name="Google Shape;869;p10"/>
          <p:cNvPicPr preferRelativeResize="0"/>
          <p:nvPr/>
        </p:nvPicPr>
        <p:blipFill rotWithShape="1">
          <a:blip r:embed="rId20">
            <a:alphaModFix/>
          </a:blip>
          <a:srcRect b="0" l="0" r="0" t="0"/>
          <a:stretch/>
        </p:blipFill>
        <p:spPr>
          <a:xfrm>
            <a:off x="20879290" y="13008508"/>
            <a:ext cx="1710154" cy="621047"/>
          </a:xfrm>
          <a:prstGeom prst="rect">
            <a:avLst/>
          </a:prstGeom>
          <a:noFill/>
          <a:ln>
            <a:noFill/>
          </a:ln>
        </p:spPr>
      </p:pic>
      <p:pic>
        <p:nvPicPr>
          <p:cNvPr descr="preencoded.png" id="870" name="Google Shape;870;p10"/>
          <p:cNvPicPr preferRelativeResize="0"/>
          <p:nvPr/>
        </p:nvPicPr>
        <p:blipFill rotWithShape="1">
          <a:blip r:embed="rId21">
            <a:alphaModFix/>
          </a:blip>
          <a:srcRect b="0" l="0" r="0" t="0"/>
          <a:stretch/>
        </p:blipFill>
        <p:spPr>
          <a:xfrm>
            <a:off x="19923481" y="12922473"/>
            <a:ext cx="3208849" cy="79315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5E9E7"/>
        </a:solidFill>
      </p:bgPr>
    </p:bg>
    <p:spTree>
      <p:nvGrpSpPr>
        <p:cNvPr id="875" name="Shape 875"/>
        <p:cNvGrpSpPr/>
        <p:nvPr/>
      </p:nvGrpSpPr>
      <p:grpSpPr>
        <a:xfrm>
          <a:off x="0" y="0"/>
          <a:ext cx="0" cy="0"/>
          <a:chOff x="0" y="0"/>
          <a:chExt cx="0" cy="0"/>
        </a:xfrm>
      </p:grpSpPr>
      <p:sp>
        <p:nvSpPr>
          <p:cNvPr id="876" name="Google Shape;876;p11"/>
          <p:cNvSpPr/>
          <p:nvPr/>
        </p:nvSpPr>
        <p:spPr>
          <a:xfrm>
            <a:off x="0" y="0"/>
            <a:ext cx="24387048" cy="1371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77" name="Google Shape;877;p1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878" name="Google Shape;878;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79" name="Google Shape;879;p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preencoded.png" id="880" name="Google Shape;880;p11"/>
          <p:cNvPicPr preferRelativeResize="0"/>
          <p:nvPr/>
        </p:nvPicPr>
        <p:blipFill rotWithShape="1">
          <a:blip r:embed="rId5">
            <a:alphaModFix/>
          </a:blip>
          <a:srcRect b="0" l="0" r="0" t="0"/>
          <a:stretch/>
        </p:blipFill>
        <p:spPr>
          <a:xfrm>
            <a:off x="8395749" y="1866900"/>
            <a:ext cx="7595549" cy="10147300"/>
          </a:xfrm>
          <a:prstGeom prst="rect">
            <a:avLst/>
          </a:prstGeom>
          <a:noFill/>
          <a:ln>
            <a:noFill/>
          </a:ln>
        </p:spPr>
      </p:pic>
      <p:sp>
        <p:nvSpPr>
          <p:cNvPr id="881" name="Google Shape;881;p11"/>
          <p:cNvSpPr/>
          <p:nvPr/>
        </p:nvSpPr>
        <p:spPr>
          <a:xfrm>
            <a:off x="2476810" y="1866900"/>
            <a:ext cx="5461683" cy="54864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2" name="Google Shape;882;p11"/>
          <p:cNvSpPr/>
          <p:nvPr/>
        </p:nvSpPr>
        <p:spPr>
          <a:xfrm>
            <a:off x="2476810" y="1866900"/>
            <a:ext cx="5461683" cy="28956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3" name="Google Shape;883;p11"/>
          <p:cNvSpPr/>
          <p:nvPr/>
        </p:nvSpPr>
        <p:spPr>
          <a:xfrm>
            <a:off x="3022978" y="2628900"/>
            <a:ext cx="4369346" cy="42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4" name="Google Shape;884;p11"/>
          <p:cNvSpPr/>
          <p:nvPr/>
        </p:nvSpPr>
        <p:spPr>
          <a:xfrm>
            <a:off x="3022978" y="2628900"/>
            <a:ext cx="4572572"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Kanit SemiBold"/>
                <a:ea typeface="Kanit SemiBold"/>
                <a:cs typeface="Kanit SemiBold"/>
                <a:sym typeface="Kanit SemiBold"/>
              </a:rPr>
              <a:t>Dragon Taming Technique</a:t>
            </a:r>
            <a:endParaRPr b="0" i="0" sz="4800" u="none" cap="none" strike="noStrike">
              <a:solidFill>
                <a:schemeClr val="dk1"/>
              </a:solidFill>
              <a:latin typeface="Calibri"/>
              <a:ea typeface="Calibri"/>
              <a:cs typeface="Calibri"/>
              <a:sym typeface="Calibri"/>
            </a:endParaRPr>
          </a:p>
        </p:txBody>
      </p:sp>
      <p:sp>
        <p:nvSpPr>
          <p:cNvPr id="885" name="Google Shape;885;p11"/>
          <p:cNvSpPr/>
          <p:nvPr/>
        </p:nvSpPr>
        <p:spPr>
          <a:xfrm>
            <a:off x="3022978" y="5016500"/>
            <a:ext cx="450483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Kanit"/>
                <a:ea typeface="Kanit"/>
                <a:cs typeface="Kanit"/>
                <a:sym typeface="Kanit"/>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886" name="Google Shape;886;p11"/>
          <p:cNvSpPr/>
          <p:nvPr/>
        </p:nvSpPr>
        <p:spPr>
          <a:xfrm>
            <a:off x="16448556" y="6159500"/>
            <a:ext cx="5766521" cy="58547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7" name="Google Shape;887;p11"/>
          <p:cNvSpPr/>
          <p:nvPr/>
        </p:nvSpPr>
        <p:spPr>
          <a:xfrm>
            <a:off x="16448556" y="6159500"/>
            <a:ext cx="5766521" cy="28956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8" name="Google Shape;888;p11"/>
          <p:cNvSpPr/>
          <p:nvPr/>
        </p:nvSpPr>
        <p:spPr>
          <a:xfrm>
            <a:off x="16931216" y="6870700"/>
            <a:ext cx="4724991" cy="482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9" name="Google Shape;889;p11"/>
          <p:cNvSpPr/>
          <p:nvPr/>
        </p:nvSpPr>
        <p:spPr>
          <a:xfrm>
            <a:off x="16931216" y="6870700"/>
            <a:ext cx="4928216"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Kanit SemiBold"/>
                <a:ea typeface="Kanit SemiBold"/>
                <a:cs typeface="Kanit SemiBold"/>
                <a:sym typeface="Kanit SemiBold"/>
              </a:rPr>
              <a:t>The Art of Unicorn Sighting</a:t>
            </a:r>
            <a:endParaRPr b="0" i="0" sz="4800" u="none" cap="none" strike="noStrike">
              <a:solidFill>
                <a:schemeClr val="dk1"/>
              </a:solidFill>
              <a:latin typeface="Calibri"/>
              <a:ea typeface="Calibri"/>
              <a:cs typeface="Calibri"/>
              <a:sym typeface="Calibri"/>
            </a:endParaRPr>
          </a:p>
        </p:txBody>
      </p:sp>
      <p:sp>
        <p:nvSpPr>
          <p:cNvPr id="890" name="Google Shape;890;p11"/>
          <p:cNvSpPr/>
          <p:nvPr/>
        </p:nvSpPr>
        <p:spPr>
          <a:xfrm>
            <a:off x="16931216" y="9258300"/>
            <a:ext cx="4860474"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Kanit"/>
                <a:ea typeface="Kanit"/>
                <a:cs typeface="Kanit"/>
                <a:sym typeface="Kanit"/>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preencoded.png" id="891" name="Google Shape;891;p11"/>
          <p:cNvPicPr preferRelativeResize="0"/>
          <p:nvPr/>
        </p:nvPicPr>
        <p:blipFill rotWithShape="1">
          <a:blip r:embed="rId6">
            <a:alphaModFix/>
          </a:blip>
          <a:srcRect b="0" l="0" r="0" t="0"/>
          <a:stretch/>
        </p:blipFill>
        <p:spPr>
          <a:xfrm>
            <a:off x="621552" y="12534466"/>
            <a:ext cx="4086530" cy="1112279"/>
          </a:xfrm>
          <a:prstGeom prst="rect">
            <a:avLst/>
          </a:prstGeom>
          <a:noFill/>
          <a:ln>
            <a:noFill/>
          </a:ln>
        </p:spPr>
      </p:pic>
      <p:pic>
        <p:nvPicPr>
          <p:cNvPr descr="preencoded.png" id="892" name="Google Shape;892;p11"/>
          <p:cNvPicPr preferRelativeResize="0"/>
          <p:nvPr/>
        </p:nvPicPr>
        <p:blipFill rotWithShape="1">
          <a:blip r:embed="rId7">
            <a:alphaModFix/>
          </a:blip>
          <a:srcRect b="0" l="0" r="0" t="0"/>
          <a:stretch/>
        </p:blipFill>
        <p:spPr>
          <a:xfrm>
            <a:off x="621537" y="13064021"/>
            <a:ext cx="4086530" cy="582761"/>
          </a:xfrm>
          <a:prstGeom prst="rect">
            <a:avLst/>
          </a:prstGeom>
          <a:noFill/>
          <a:ln>
            <a:noFill/>
          </a:ln>
        </p:spPr>
      </p:pic>
      <p:pic>
        <p:nvPicPr>
          <p:cNvPr descr="preencoded.png" id="893" name="Google Shape;893;p11"/>
          <p:cNvPicPr preferRelativeResize="0"/>
          <p:nvPr/>
        </p:nvPicPr>
        <p:blipFill rotWithShape="1">
          <a:blip r:embed="rId8">
            <a:alphaModFix/>
          </a:blip>
          <a:srcRect b="0" l="0" r="0" t="0"/>
          <a:stretch/>
        </p:blipFill>
        <p:spPr>
          <a:xfrm>
            <a:off x="532937" y="12445926"/>
            <a:ext cx="4263730" cy="1270074"/>
          </a:xfrm>
          <a:prstGeom prst="rect">
            <a:avLst/>
          </a:prstGeom>
          <a:noFill/>
          <a:ln>
            <a:noFill/>
          </a:ln>
        </p:spPr>
      </p:pic>
      <p:pic>
        <p:nvPicPr>
          <p:cNvPr descr="preencoded.png" id="894" name="Google Shape;894;p11"/>
          <p:cNvPicPr preferRelativeResize="0"/>
          <p:nvPr/>
        </p:nvPicPr>
        <p:blipFill rotWithShape="1">
          <a:blip r:embed="rId9">
            <a:alphaModFix/>
          </a:blip>
          <a:srcRect b="0" l="0" r="0" t="0"/>
          <a:stretch/>
        </p:blipFill>
        <p:spPr>
          <a:xfrm>
            <a:off x="1830606" y="12569503"/>
            <a:ext cx="1644232" cy="1052996"/>
          </a:xfrm>
          <a:prstGeom prst="rect">
            <a:avLst/>
          </a:prstGeom>
          <a:noFill/>
          <a:ln>
            <a:noFill/>
          </a:ln>
        </p:spPr>
      </p:pic>
      <p:pic>
        <p:nvPicPr>
          <p:cNvPr descr="preencoded.png" id="895" name="Google Shape;895;p11"/>
          <p:cNvPicPr preferRelativeResize="0"/>
          <p:nvPr/>
        </p:nvPicPr>
        <p:blipFill rotWithShape="1">
          <a:blip r:embed="rId10">
            <a:alphaModFix/>
          </a:blip>
          <a:srcRect b="0" l="0" r="0" t="0"/>
          <a:stretch/>
        </p:blipFill>
        <p:spPr>
          <a:xfrm>
            <a:off x="1830603" y="13321978"/>
            <a:ext cx="1644235" cy="300670"/>
          </a:xfrm>
          <a:prstGeom prst="rect">
            <a:avLst/>
          </a:prstGeom>
          <a:noFill/>
          <a:ln>
            <a:noFill/>
          </a:ln>
        </p:spPr>
      </p:pic>
      <p:pic>
        <p:nvPicPr>
          <p:cNvPr descr="preencoded.png" id="896" name="Google Shape;896;p11"/>
          <p:cNvPicPr preferRelativeResize="0"/>
          <p:nvPr/>
        </p:nvPicPr>
        <p:blipFill rotWithShape="1">
          <a:blip r:embed="rId11">
            <a:alphaModFix/>
          </a:blip>
          <a:srcRect b="0" l="0" r="0" t="0"/>
          <a:stretch/>
        </p:blipFill>
        <p:spPr>
          <a:xfrm>
            <a:off x="1742004" y="12481049"/>
            <a:ext cx="1821432" cy="1230164"/>
          </a:xfrm>
          <a:prstGeom prst="rect">
            <a:avLst/>
          </a:prstGeom>
          <a:noFill/>
          <a:ln>
            <a:noFill/>
          </a:ln>
        </p:spPr>
      </p:pic>
      <p:pic>
        <p:nvPicPr>
          <p:cNvPr descr="preencoded.png" id="897" name="Google Shape;897;p11"/>
          <p:cNvPicPr preferRelativeResize="0"/>
          <p:nvPr/>
        </p:nvPicPr>
        <p:blipFill rotWithShape="1">
          <a:blip r:embed="rId12">
            <a:alphaModFix/>
          </a:blip>
          <a:srcRect b="0" l="0" r="0" t="0"/>
          <a:stretch/>
        </p:blipFill>
        <p:spPr>
          <a:xfrm>
            <a:off x="3088066" y="12514461"/>
            <a:ext cx="94726" cy="1098711"/>
          </a:xfrm>
          <a:prstGeom prst="rect">
            <a:avLst/>
          </a:prstGeom>
          <a:noFill/>
          <a:ln>
            <a:noFill/>
          </a:ln>
        </p:spPr>
      </p:pic>
      <p:pic>
        <p:nvPicPr>
          <p:cNvPr descr="preencoded.png" id="898" name="Google Shape;898;p11"/>
          <p:cNvPicPr preferRelativeResize="0"/>
          <p:nvPr/>
        </p:nvPicPr>
        <p:blipFill rotWithShape="1">
          <a:blip r:embed="rId13">
            <a:alphaModFix/>
          </a:blip>
          <a:srcRect b="0" l="0" r="0" t="0"/>
          <a:stretch/>
        </p:blipFill>
        <p:spPr>
          <a:xfrm>
            <a:off x="2089982" y="12514461"/>
            <a:ext cx="94728" cy="1098711"/>
          </a:xfrm>
          <a:prstGeom prst="rect">
            <a:avLst/>
          </a:prstGeom>
          <a:noFill/>
          <a:ln>
            <a:noFill/>
          </a:ln>
        </p:spPr>
      </p:pic>
      <p:pic>
        <p:nvPicPr>
          <p:cNvPr descr="preencoded.png" id="899" name="Google Shape;899;p11"/>
          <p:cNvPicPr preferRelativeResize="0"/>
          <p:nvPr/>
        </p:nvPicPr>
        <p:blipFill rotWithShape="1">
          <a:blip r:embed="rId14">
            <a:alphaModFix/>
          </a:blip>
          <a:srcRect b="0" l="0" r="0" t="0"/>
          <a:stretch/>
        </p:blipFill>
        <p:spPr>
          <a:xfrm>
            <a:off x="3823417" y="12769416"/>
            <a:ext cx="571729" cy="81880"/>
          </a:xfrm>
          <a:prstGeom prst="rect">
            <a:avLst/>
          </a:prstGeom>
          <a:noFill/>
          <a:ln>
            <a:noFill/>
          </a:ln>
        </p:spPr>
      </p:pic>
      <p:pic>
        <p:nvPicPr>
          <p:cNvPr descr="preencoded.png" id="900" name="Google Shape;900;p11"/>
          <p:cNvPicPr preferRelativeResize="0"/>
          <p:nvPr/>
        </p:nvPicPr>
        <p:blipFill rotWithShape="1">
          <a:blip r:embed="rId15">
            <a:alphaModFix/>
          </a:blip>
          <a:srcRect b="0" l="0" r="0" t="0"/>
          <a:stretch/>
        </p:blipFill>
        <p:spPr>
          <a:xfrm>
            <a:off x="3664789" y="13102072"/>
            <a:ext cx="571894" cy="81880"/>
          </a:xfrm>
          <a:prstGeom prst="rect">
            <a:avLst/>
          </a:prstGeom>
          <a:noFill/>
          <a:ln>
            <a:noFill/>
          </a:ln>
        </p:spPr>
      </p:pic>
      <p:pic>
        <p:nvPicPr>
          <p:cNvPr descr="preencoded.png" id="901" name="Google Shape;901;p11"/>
          <p:cNvPicPr preferRelativeResize="0"/>
          <p:nvPr/>
        </p:nvPicPr>
        <p:blipFill rotWithShape="1">
          <a:blip r:embed="rId16">
            <a:alphaModFix/>
          </a:blip>
          <a:srcRect b="0" l="0" r="0" t="0"/>
          <a:stretch/>
        </p:blipFill>
        <p:spPr>
          <a:xfrm>
            <a:off x="3854964" y="13387301"/>
            <a:ext cx="571894" cy="81880"/>
          </a:xfrm>
          <a:prstGeom prst="rect">
            <a:avLst/>
          </a:prstGeom>
          <a:noFill/>
          <a:ln>
            <a:noFill/>
          </a:ln>
        </p:spPr>
      </p:pic>
      <p:pic>
        <p:nvPicPr>
          <p:cNvPr descr="preencoded.png" id="902" name="Google Shape;902;p11"/>
          <p:cNvPicPr preferRelativeResize="0"/>
          <p:nvPr/>
        </p:nvPicPr>
        <p:blipFill rotWithShape="1">
          <a:blip r:embed="rId17">
            <a:alphaModFix/>
          </a:blip>
          <a:srcRect b="0" l="0" r="0" t="0"/>
          <a:stretch/>
        </p:blipFill>
        <p:spPr>
          <a:xfrm>
            <a:off x="924254" y="12769416"/>
            <a:ext cx="571894" cy="81880"/>
          </a:xfrm>
          <a:prstGeom prst="rect">
            <a:avLst/>
          </a:prstGeom>
          <a:noFill/>
          <a:ln>
            <a:noFill/>
          </a:ln>
        </p:spPr>
      </p:pic>
      <p:pic>
        <p:nvPicPr>
          <p:cNvPr descr="preencoded.png" id="903" name="Google Shape;903;p11"/>
          <p:cNvPicPr preferRelativeResize="0"/>
          <p:nvPr/>
        </p:nvPicPr>
        <p:blipFill rotWithShape="1">
          <a:blip r:embed="rId18">
            <a:alphaModFix/>
          </a:blip>
          <a:srcRect b="0" l="0" r="0" t="0"/>
          <a:stretch/>
        </p:blipFill>
        <p:spPr>
          <a:xfrm>
            <a:off x="1082881" y="13102072"/>
            <a:ext cx="571729" cy="81880"/>
          </a:xfrm>
          <a:prstGeom prst="rect">
            <a:avLst/>
          </a:prstGeom>
          <a:noFill/>
          <a:ln>
            <a:noFill/>
          </a:ln>
        </p:spPr>
      </p:pic>
      <p:pic>
        <p:nvPicPr>
          <p:cNvPr descr="preencoded.png" id="904" name="Google Shape;904;p11"/>
          <p:cNvPicPr preferRelativeResize="0"/>
          <p:nvPr/>
        </p:nvPicPr>
        <p:blipFill rotWithShape="1">
          <a:blip r:embed="rId19">
            <a:alphaModFix/>
          </a:blip>
          <a:srcRect b="0" l="0" r="0" t="0"/>
          <a:stretch/>
        </p:blipFill>
        <p:spPr>
          <a:xfrm>
            <a:off x="892706" y="13387301"/>
            <a:ext cx="571729" cy="81880"/>
          </a:xfrm>
          <a:prstGeom prst="rect">
            <a:avLst/>
          </a:prstGeom>
          <a:noFill/>
          <a:ln>
            <a:noFill/>
          </a:ln>
        </p:spPr>
      </p:pic>
      <p:pic>
        <p:nvPicPr>
          <p:cNvPr descr="preencoded.png" id="905" name="Google Shape;905;p11"/>
          <p:cNvPicPr preferRelativeResize="0"/>
          <p:nvPr/>
        </p:nvPicPr>
        <p:blipFill rotWithShape="1">
          <a:blip r:embed="rId20">
            <a:alphaModFix/>
          </a:blip>
          <a:srcRect b="0" l="0" r="0" t="0"/>
          <a:stretch/>
        </p:blipFill>
        <p:spPr>
          <a:xfrm>
            <a:off x="88498" y="11415576"/>
            <a:ext cx="4086530" cy="1112279"/>
          </a:xfrm>
          <a:prstGeom prst="rect">
            <a:avLst/>
          </a:prstGeom>
          <a:noFill/>
          <a:ln>
            <a:noFill/>
          </a:ln>
        </p:spPr>
      </p:pic>
      <p:pic>
        <p:nvPicPr>
          <p:cNvPr descr="preencoded.png" id="906" name="Google Shape;906;p11"/>
          <p:cNvPicPr preferRelativeResize="0"/>
          <p:nvPr/>
        </p:nvPicPr>
        <p:blipFill rotWithShape="1">
          <a:blip r:embed="rId21">
            <a:alphaModFix/>
          </a:blip>
          <a:srcRect b="0" l="0" r="0" t="0"/>
          <a:stretch/>
        </p:blipFill>
        <p:spPr>
          <a:xfrm>
            <a:off x="88599" y="11945020"/>
            <a:ext cx="4086530" cy="582761"/>
          </a:xfrm>
          <a:prstGeom prst="rect">
            <a:avLst/>
          </a:prstGeom>
          <a:noFill/>
          <a:ln>
            <a:noFill/>
          </a:ln>
        </p:spPr>
      </p:pic>
      <p:pic>
        <p:nvPicPr>
          <p:cNvPr descr="preencoded.png" id="907" name="Google Shape;907;p11"/>
          <p:cNvPicPr preferRelativeResize="0"/>
          <p:nvPr/>
        </p:nvPicPr>
        <p:blipFill rotWithShape="1">
          <a:blip r:embed="rId22">
            <a:alphaModFix/>
          </a:blip>
          <a:srcRect b="0" l="0" r="0" t="0"/>
          <a:stretch/>
        </p:blipFill>
        <p:spPr>
          <a:xfrm>
            <a:off x="0" y="11326912"/>
            <a:ext cx="4263727" cy="1289447"/>
          </a:xfrm>
          <a:prstGeom prst="rect">
            <a:avLst/>
          </a:prstGeom>
          <a:noFill/>
          <a:ln>
            <a:noFill/>
          </a:ln>
        </p:spPr>
      </p:pic>
      <p:pic>
        <p:nvPicPr>
          <p:cNvPr descr="preencoded.png" id="908" name="Google Shape;908;p11"/>
          <p:cNvPicPr preferRelativeResize="0"/>
          <p:nvPr/>
        </p:nvPicPr>
        <p:blipFill rotWithShape="1">
          <a:blip r:embed="rId23">
            <a:alphaModFix/>
          </a:blip>
          <a:srcRect b="0" l="0" r="0" t="0"/>
          <a:stretch/>
        </p:blipFill>
        <p:spPr>
          <a:xfrm>
            <a:off x="1297547" y="11450613"/>
            <a:ext cx="1644232" cy="1052996"/>
          </a:xfrm>
          <a:prstGeom prst="rect">
            <a:avLst/>
          </a:prstGeom>
          <a:noFill/>
          <a:ln>
            <a:noFill/>
          </a:ln>
        </p:spPr>
      </p:pic>
      <p:pic>
        <p:nvPicPr>
          <p:cNvPr descr="preencoded.png" id="909" name="Google Shape;909;p11"/>
          <p:cNvPicPr preferRelativeResize="0"/>
          <p:nvPr/>
        </p:nvPicPr>
        <p:blipFill rotWithShape="1">
          <a:blip r:embed="rId24">
            <a:alphaModFix/>
          </a:blip>
          <a:srcRect b="0" l="0" r="0" t="0"/>
          <a:stretch/>
        </p:blipFill>
        <p:spPr>
          <a:xfrm>
            <a:off x="1297666" y="12202964"/>
            <a:ext cx="1644232" cy="300670"/>
          </a:xfrm>
          <a:prstGeom prst="rect">
            <a:avLst/>
          </a:prstGeom>
          <a:noFill/>
          <a:ln>
            <a:noFill/>
          </a:ln>
        </p:spPr>
      </p:pic>
      <p:pic>
        <p:nvPicPr>
          <p:cNvPr descr="preencoded.png" id="910" name="Google Shape;910;p11"/>
          <p:cNvPicPr preferRelativeResize="0"/>
          <p:nvPr/>
        </p:nvPicPr>
        <p:blipFill rotWithShape="1">
          <a:blip r:embed="rId25">
            <a:alphaModFix/>
          </a:blip>
          <a:srcRect b="0" l="0" r="0" t="0"/>
          <a:stretch/>
        </p:blipFill>
        <p:spPr>
          <a:xfrm>
            <a:off x="1209068" y="11362048"/>
            <a:ext cx="1821429" cy="1230164"/>
          </a:xfrm>
          <a:prstGeom prst="rect">
            <a:avLst/>
          </a:prstGeom>
          <a:noFill/>
          <a:ln>
            <a:noFill/>
          </a:ln>
        </p:spPr>
      </p:pic>
      <p:pic>
        <p:nvPicPr>
          <p:cNvPr descr="preencoded.png" id="911" name="Google Shape;911;p11"/>
          <p:cNvPicPr preferRelativeResize="0"/>
          <p:nvPr/>
        </p:nvPicPr>
        <p:blipFill rotWithShape="1">
          <a:blip r:embed="rId26">
            <a:alphaModFix/>
          </a:blip>
          <a:srcRect b="0" l="0" r="0" t="0"/>
          <a:stretch/>
        </p:blipFill>
        <p:spPr>
          <a:xfrm>
            <a:off x="2555127" y="11395670"/>
            <a:ext cx="94728" cy="1098711"/>
          </a:xfrm>
          <a:prstGeom prst="rect">
            <a:avLst/>
          </a:prstGeom>
          <a:noFill/>
          <a:ln>
            <a:noFill/>
          </a:ln>
        </p:spPr>
      </p:pic>
      <p:pic>
        <p:nvPicPr>
          <p:cNvPr descr="preencoded.png" id="912" name="Google Shape;912;p11"/>
          <p:cNvPicPr preferRelativeResize="0"/>
          <p:nvPr/>
        </p:nvPicPr>
        <p:blipFill rotWithShape="1">
          <a:blip r:embed="rId27">
            <a:alphaModFix/>
          </a:blip>
          <a:srcRect b="0" l="0" r="0" t="0"/>
          <a:stretch/>
        </p:blipFill>
        <p:spPr>
          <a:xfrm>
            <a:off x="1557043" y="11395670"/>
            <a:ext cx="94728" cy="1098711"/>
          </a:xfrm>
          <a:prstGeom prst="rect">
            <a:avLst/>
          </a:prstGeom>
          <a:noFill/>
          <a:ln>
            <a:noFill/>
          </a:ln>
        </p:spPr>
      </p:pic>
      <p:pic>
        <p:nvPicPr>
          <p:cNvPr descr="preencoded.png" id="913" name="Google Shape;913;p11"/>
          <p:cNvPicPr preferRelativeResize="0"/>
          <p:nvPr/>
        </p:nvPicPr>
        <p:blipFill rotWithShape="1">
          <a:blip r:embed="rId28">
            <a:alphaModFix/>
          </a:blip>
          <a:srcRect b="0" l="0" r="0" t="0"/>
          <a:stretch/>
        </p:blipFill>
        <p:spPr>
          <a:xfrm>
            <a:off x="3290478" y="11650625"/>
            <a:ext cx="571729" cy="81880"/>
          </a:xfrm>
          <a:prstGeom prst="rect">
            <a:avLst/>
          </a:prstGeom>
          <a:noFill/>
          <a:ln>
            <a:noFill/>
          </a:ln>
        </p:spPr>
      </p:pic>
      <p:pic>
        <p:nvPicPr>
          <p:cNvPr descr="preencoded.png" id="914" name="Google Shape;914;p11"/>
          <p:cNvPicPr preferRelativeResize="0"/>
          <p:nvPr/>
        </p:nvPicPr>
        <p:blipFill rotWithShape="1">
          <a:blip r:embed="rId29">
            <a:alphaModFix/>
          </a:blip>
          <a:srcRect b="0" l="0" r="0" t="0"/>
          <a:stretch/>
        </p:blipFill>
        <p:spPr>
          <a:xfrm>
            <a:off x="3132073" y="11983281"/>
            <a:ext cx="571729" cy="81880"/>
          </a:xfrm>
          <a:prstGeom prst="rect">
            <a:avLst/>
          </a:prstGeom>
          <a:noFill/>
          <a:ln>
            <a:noFill/>
          </a:ln>
        </p:spPr>
      </p:pic>
      <p:pic>
        <p:nvPicPr>
          <p:cNvPr descr="preencoded.png" id="915" name="Google Shape;915;p11"/>
          <p:cNvPicPr preferRelativeResize="0"/>
          <p:nvPr/>
        </p:nvPicPr>
        <p:blipFill rotWithShape="1">
          <a:blip r:embed="rId30">
            <a:alphaModFix/>
          </a:blip>
          <a:srcRect b="0" l="0" r="0" t="0"/>
          <a:stretch/>
        </p:blipFill>
        <p:spPr>
          <a:xfrm>
            <a:off x="3322025" y="12268274"/>
            <a:ext cx="571897" cy="81893"/>
          </a:xfrm>
          <a:prstGeom prst="rect">
            <a:avLst/>
          </a:prstGeom>
          <a:noFill/>
          <a:ln>
            <a:noFill/>
          </a:ln>
        </p:spPr>
      </p:pic>
      <p:pic>
        <p:nvPicPr>
          <p:cNvPr descr="preencoded.png" id="916" name="Google Shape;916;p11"/>
          <p:cNvPicPr preferRelativeResize="0"/>
          <p:nvPr/>
        </p:nvPicPr>
        <p:blipFill rotWithShape="1">
          <a:blip r:embed="rId31">
            <a:alphaModFix/>
          </a:blip>
          <a:srcRect b="0" l="0" r="0" t="0"/>
          <a:stretch/>
        </p:blipFill>
        <p:spPr>
          <a:xfrm>
            <a:off x="391537" y="11650625"/>
            <a:ext cx="571729" cy="81880"/>
          </a:xfrm>
          <a:prstGeom prst="rect">
            <a:avLst/>
          </a:prstGeom>
          <a:noFill/>
          <a:ln>
            <a:noFill/>
          </a:ln>
        </p:spPr>
      </p:pic>
      <p:pic>
        <p:nvPicPr>
          <p:cNvPr descr="preencoded.png" id="917" name="Google Shape;917;p11"/>
          <p:cNvPicPr preferRelativeResize="0"/>
          <p:nvPr/>
        </p:nvPicPr>
        <p:blipFill rotWithShape="1">
          <a:blip r:embed="rId32">
            <a:alphaModFix/>
          </a:blip>
          <a:srcRect b="0" l="0" r="0" t="0"/>
          <a:stretch/>
        </p:blipFill>
        <p:spPr>
          <a:xfrm>
            <a:off x="549941" y="11983281"/>
            <a:ext cx="571729" cy="81880"/>
          </a:xfrm>
          <a:prstGeom prst="rect">
            <a:avLst/>
          </a:prstGeom>
          <a:noFill/>
          <a:ln>
            <a:noFill/>
          </a:ln>
        </p:spPr>
      </p:pic>
      <p:pic>
        <p:nvPicPr>
          <p:cNvPr descr="preencoded.png" id="918" name="Google Shape;918;p11"/>
          <p:cNvPicPr preferRelativeResize="0"/>
          <p:nvPr/>
        </p:nvPicPr>
        <p:blipFill rotWithShape="1">
          <a:blip r:embed="rId33">
            <a:alphaModFix/>
          </a:blip>
          <a:srcRect b="0" l="0" r="0" t="0"/>
          <a:stretch/>
        </p:blipFill>
        <p:spPr>
          <a:xfrm>
            <a:off x="359766" y="12268274"/>
            <a:ext cx="571897" cy="81893"/>
          </a:xfrm>
          <a:prstGeom prst="rect">
            <a:avLst/>
          </a:prstGeom>
          <a:noFill/>
          <a:ln>
            <a:noFill/>
          </a:ln>
        </p:spPr>
      </p:pic>
      <p:pic>
        <p:nvPicPr>
          <p:cNvPr descr="preencoded.png" id="919" name="Google Shape;919;p11"/>
          <p:cNvPicPr preferRelativeResize="0"/>
          <p:nvPr/>
        </p:nvPicPr>
        <p:blipFill rotWithShape="1">
          <a:blip r:embed="rId34">
            <a:alphaModFix/>
          </a:blip>
          <a:srcRect b="0" l="0" r="0" t="0"/>
          <a:stretch/>
        </p:blipFill>
        <p:spPr>
          <a:xfrm>
            <a:off x="479423" y="10296525"/>
            <a:ext cx="4086528" cy="1112279"/>
          </a:xfrm>
          <a:prstGeom prst="rect">
            <a:avLst/>
          </a:prstGeom>
          <a:noFill/>
          <a:ln>
            <a:noFill/>
          </a:ln>
        </p:spPr>
      </p:pic>
      <p:pic>
        <p:nvPicPr>
          <p:cNvPr descr="preencoded.png" id="920" name="Google Shape;920;p11"/>
          <p:cNvPicPr preferRelativeResize="0"/>
          <p:nvPr/>
        </p:nvPicPr>
        <p:blipFill rotWithShape="1">
          <a:blip r:embed="rId35">
            <a:alphaModFix/>
          </a:blip>
          <a:srcRect b="0" l="0" r="0" t="0"/>
          <a:stretch/>
        </p:blipFill>
        <p:spPr>
          <a:xfrm>
            <a:off x="479467" y="10826043"/>
            <a:ext cx="4086528" cy="582761"/>
          </a:xfrm>
          <a:prstGeom prst="rect">
            <a:avLst/>
          </a:prstGeom>
          <a:noFill/>
          <a:ln>
            <a:noFill/>
          </a:ln>
        </p:spPr>
      </p:pic>
      <p:pic>
        <p:nvPicPr>
          <p:cNvPr descr="preencoded.png" id="921" name="Google Shape;921;p11"/>
          <p:cNvPicPr preferRelativeResize="0"/>
          <p:nvPr/>
        </p:nvPicPr>
        <p:blipFill rotWithShape="1">
          <a:blip r:embed="rId36">
            <a:alphaModFix/>
          </a:blip>
          <a:srcRect b="0" l="0" r="0" t="0"/>
          <a:stretch/>
        </p:blipFill>
        <p:spPr>
          <a:xfrm>
            <a:off x="390642" y="10207935"/>
            <a:ext cx="4263730" cy="1289447"/>
          </a:xfrm>
          <a:prstGeom prst="rect">
            <a:avLst/>
          </a:prstGeom>
          <a:noFill/>
          <a:ln>
            <a:noFill/>
          </a:ln>
        </p:spPr>
      </p:pic>
      <p:pic>
        <p:nvPicPr>
          <p:cNvPr descr="preencoded.png" id="922" name="Google Shape;922;p11"/>
          <p:cNvPicPr preferRelativeResize="0"/>
          <p:nvPr/>
        </p:nvPicPr>
        <p:blipFill rotWithShape="1">
          <a:blip r:embed="rId37">
            <a:alphaModFix/>
          </a:blip>
          <a:srcRect b="0" l="0" r="0" t="0"/>
          <a:stretch/>
        </p:blipFill>
        <p:spPr>
          <a:xfrm>
            <a:off x="1688477" y="10331760"/>
            <a:ext cx="1644232" cy="1052996"/>
          </a:xfrm>
          <a:prstGeom prst="rect">
            <a:avLst/>
          </a:prstGeom>
          <a:noFill/>
          <a:ln>
            <a:noFill/>
          </a:ln>
        </p:spPr>
      </p:pic>
      <p:pic>
        <p:nvPicPr>
          <p:cNvPr descr="preencoded.png" id="923" name="Google Shape;923;p11"/>
          <p:cNvPicPr preferRelativeResize="0"/>
          <p:nvPr/>
        </p:nvPicPr>
        <p:blipFill rotWithShape="1">
          <a:blip r:embed="rId38">
            <a:alphaModFix/>
          </a:blip>
          <a:srcRect b="0" l="0" r="0" t="0"/>
          <a:stretch/>
        </p:blipFill>
        <p:spPr>
          <a:xfrm>
            <a:off x="1688532" y="11084198"/>
            <a:ext cx="1644232" cy="300670"/>
          </a:xfrm>
          <a:prstGeom prst="rect">
            <a:avLst/>
          </a:prstGeom>
          <a:noFill/>
          <a:ln>
            <a:noFill/>
          </a:ln>
        </p:spPr>
      </p:pic>
      <p:pic>
        <p:nvPicPr>
          <p:cNvPr descr="preencoded.png" id="924" name="Google Shape;924;p11"/>
          <p:cNvPicPr preferRelativeResize="0"/>
          <p:nvPr/>
        </p:nvPicPr>
        <p:blipFill rotWithShape="1">
          <a:blip r:embed="rId39">
            <a:alphaModFix/>
          </a:blip>
          <a:srcRect b="0" l="0" r="0" t="0"/>
          <a:stretch/>
        </p:blipFill>
        <p:spPr>
          <a:xfrm>
            <a:off x="1599933" y="10243071"/>
            <a:ext cx="1821432" cy="1230164"/>
          </a:xfrm>
          <a:prstGeom prst="rect">
            <a:avLst/>
          </a:prstGeom>
          <a:noFill/>
          <a:ln>
            <a:noFill/>
          </a:ln>
        </p:spPr>
      </p:pic>
      <p:pic>
        <p:nvPicPr>
          <p:cNvPr descr="preencoded.png" id="925" name="Google Shape;925;p11"/>
          <p:cNvPicPr preferRelativeResize="0"/>
          <p:nvPr/>
        </p:nvPicPr>
        <p:blipFill rotWithShape="1">
          <a:blip r:embed="rId40">
            <a:alphaModFix/>
          </a:blip>
          <a:srcRect b="0" l="0" r="0" t="0"/>
          <a:stretch/>
        </p:blipFill>
        <p:spPr>
          <a:xfrm>
            <a:off x="2945996" y="10276694"/>
            <a:ext cx="94728" cy="1098711"/>
          </a:xfrm>
          <a:prstGeom prst="rect">
            <a:avLst/>
          </a:prstGeom>
          <a:noFill/>
          <a:ln>
            <a:noFill/>
          </a:ln>
        </p:spPr>
      </p:pic>
      <p:pic>
        <p:nvPicPr>
          <p:cNvPr descr="preencoded.png" id="926" name="Google Shape;926;p11"/>
          <p:cNvPicPr preferRelativeResize="0"/>
          <p:nvPr/>
        </p:nvPicPr>
        <p:blipFill rotWithShape="1">
          <a:blip r:embed="rId41">
            <a:alphaModFix/>
          </a:blip>
          <a:srcRect b="0" l="0" r="0" t="0"/>
          <a:stretch/>
        </p:blipFill>
        <p:spPr>
          <a:xfrm>
            <a:off x="1947912" y="10276694"/>
            <a:ext cx="94728" cy="1098711"/>
          </a:xfrm>
          <a:prstGeom prst="rect">
            <a:avLst/>
          </a:prstGeom>
          <a:noFill/>
          <a:ln>
            <a:noFill/>
          </a:ln>
        </p:spPr>
      </p:pic>
      <p:pic>
        <p:nvPicPr>
          <p:cNvPr descr="preencoded.png" id="927" name="Google Shape;927;p11"/>
          <p:cNvPicPr preferRelativeResize="0"/>
          <p:nvPr/>
        </p:nvPicPr>
        <p:blipFill rotWithShape="1">
          <a:blip r:embed="rId42">
            <a:alphaModFix/>
          </a:blip>
          <a:srcRect b="0" l="0" r="0" t="0"/>
          <a:stretch/>
        </p:blipFill>
        <p:spPr>
          <a:xfrm>
            <a:off x="3681122" y="10531649"/>
            <a:ext cx="571897" cy="81880"/>
          </a:xfrm>
          <a:prstGeom prst="rect">
            <a:avLst/>
          </a:prstGeom>
          <a:noFill/>
          <a:ln>
            <a:noFill/>
          </a:ln>
        </p:spPr>
      </p:pic>
      <p:pic>
        <p:nvPicPr>
          <p:cNvPr descr="preencoded.png" id="928" name="Google Shape;928;p11"/>
          <p:cNvPicPr preferRelativeResize="0"/>
          <p:nvPr/>
        </p:nvPicPr>
        <p:blipFill rotWithShape="1">
          <a:blip r:embed="rId43">
            <a:alphaModFix/>
          </a:blip>
          <a:srcRect b="0" l="0" r="0" t="0"/>
          <a:stretch/>
        </p:blipFill>
        <p:spPr>
          <a:xfrm>
            <a:off x="3522715" y="10864304"/>
            <a:ext cx="571897" cy="81893"/>
          </a:xfrm>
          <a:prstGeom prst="rect">
            <a:avLst/>
          </a:prstGeom>
          <a:noFill/>
          <a:ln>
            <a:noFill/>
          </a:ln>
        </p:spPr>
      </p:pic>
      <p:pic>
        <p:nvPicPr>
          <p:cNvPr descr="preencoded.png" id="929" name="Google Shape;929;p11"/>
          <p:cNvPicPr preferRelativeResize="0"/>
          <p:nvPr/>
        </p:nvPicPr>
        <p:blipFill rotWithShape="1">
          <a:blip r:embed="rId44">
            <a:alphaModFix/>
          </a:blip>
          <a:srcRect b="0" l="0" r="0" t="0"/>
          <a:stretch/>
        </p:blipFill>
        <p:spPr>
          <a:xfrm>
            <a:off x="3712891" y="11149533"/>
            <a:ext cx="571897" cy="81880"/>
          </a:xfrm>
          <a:prstGeom prst="rect">
            <a:avLst/>
          </a:prstGeom>
          <a:noFill/>
          <a:ln>
            <a:noFill/>
          </a:ln>
        </p:spPr>
      </p:pic>
      <p:pic>
        <p:nvPicPr>
          <p:cNvPr descr="preencoded.png" id="930" name="Google Shape;930;p11"/>
          <p:cNvPicPr preferRelativeResize="0"/>
          <p:nvPr/>
        </p:nvPicPr>
        <p:blipFill rotWithShape="1">
          <a:blip r:embed="rId45">
            <a:alphaModFix/>
          </a:blip>
          <a:srcRect b="0" l="0" r="0" t="0"/>
          <a:stretch/>
        </p:blipFill>
        <p:spPr>
          <a:xfrm>
            <a:off x="782179" y="10531649"/>
            <a:ext cx="571897" cy="81880"/>
          </a:xfrm>
          <a:prstGeom prst="rect">
            <a:avLst/>
          </a:prstGeom>
          <a:noFill/>
          <a:ln>
            <a:noFill/>
          </a:ln>
        </p:spPr>
      </p:pic>
      <p:pic>
        <p:nvPicPr>
          <p:cNvPr descr="preencoded.png" id="931" name="Google Shape;931;p11"/>
          <p:cNvPicPr preferRelativeResize="0"/>
          <p:nvPr/>
        </p:nvPicPr>
        <p:blipFill rotWithShape="1">
          <a:blip r:embed="rId46">
            <a:alphaModFix/>
          </a:blip>
          <a:srcRect b="0" l="0" r="0" t="0"/>
          <a:stretch/>
        </p:blipFill>
        <p:spPr>
          <a:xfrm>
            <a:off x="940586" y="10864304"/>
            <a:ext cx="571894" cy="81893"/>
          </a:xfrm>
          <a:prstGeom prst="rect">
            <a:avLst/>
          </a:prstGeom>
          <a:noFill/>
          <a:ln>
            <a:noFill/>
          </a:ln>
        </p:spPr>
      </p:pic>
      <p:pic>
        <p:nvPicPr>
          <p:cNvPr descr="preencoded.png" id="932" name="Google Shape;932;p11"/>
          <p:cNvPicPr preferRelativeResize="0"/>
          <p:nvPr/>
        </p:nvPicPr>
        <p:blipFill rotWithShape="1">
          <a:blip r:embed="rId47">
            <a:alphaModFix/>
          </a:blip>
          <a:srcRect b="0" l="0" r="0" t="0"/>
          <a:stretch/>
        </p:blipFill>
        <p:spPr>
          <a:xfrm>
            <a:off x="750634" y="11149533"/>
            <a:ext cx="571726" cy="81880"/>
          </a:xfrm>
          <a:prstGeom prst="rect">
            <a:avLst/>
          </a:prstGeom>
          <a:noFill/>
          <a:ln>
            <a:noFill/>
          </a:ln>
        </p:spPr>
      </p:pic>
      <p:pic>
        <p:nvPicPr>
          <p:cNvPr descr="preencoded.png" id="933" name="Google Shape;933;p11"/>
          <p:cNvPicPr preferRelativeResize="0"/>
          <p:nvPr/>
        </p:nvPicPr>
        <p:blipFill rotWithShape="1">
          <a:blip r:embed="rId48">
            <a:alphaModFix/>
          </a:blip>
          <a:srcRect b="0" l="0" r="0" t="0"/>
          <a:stretch/>
        </p:blipFill>
        <p:spPr>
          <a:xfrm>
            <a:off x="1083213" y="9181902"/>
            <a:ext cx="4086528" cy="1112279"/>
          </a:xfrm>
          <a:prstGeom prst="rect">
            <a:avLst/>
          </a:prstGeom>
          <a:noFill/>
          <a:ln>
            <a:noFill/>
          </a:ln>
        </p:spPr>
      </p:pic>
      <p:pic>
        <p:nvPicPr>
          <p:cNvPr descr="preencoded.png" id="934" name="Google Shape;934;p11"/>
          <p:cNvPicPr preferRelativeResize="0"/>
          <p:nvPr/>
        </p:nvPicPr>
        <p:blipFill rotWithShape="1">
          <a:blip r:embed="rId49">
            <a:alphaModFix/>
          </a:blip>
          <a:srcRect b="0" l="0" r="0" t="0"/>
          <a:stretch/>
        </p:blipFill>
        <p:spPr>
          <a:xfrm>
            <a:off x="1083329" y="9711308"/>
            <a:ext cx="4086528" cy="582761"/>
          </a:xfrm>
          <a:prstGeom prst="rect">
            <a:avLst/>
          </a:prstGeom>
          <a:noFill/>
          <a:ln>
            <a:noFill/>
          </a:ln>
        </p:spPr>
      </p:pic>
      <p:pic>
        <p:nvPicPr>
          <p:cNvPr descr="preencoded.png" id="935" name="Google Shape;935;p11"/>
          <p:cNvPicPr preferRelativeResize="0"/>
          <p:nvPr/>
        </p:nvPicPr>
        <p:blipFill rotWithShape="1">
          <a:blip r:embed="rId50">
            <a:alphaModFix/>
          </a:blip>
          <a:srcRect b="0" l="0" r="0" t="0"/>
          <a:stretch/>
        </p:blipFill>
        <p:spPr>
          <a:xfrm>
            <a:off x="994728" y="9093200"/>
            <a:ext cx="4263730" cy="1289447"/>
          </a:xfrm>
          <a:prstGeom prst="rect">
            <a:avLst/>
          </a:prstGeom>
          <a:noFill/>
          <a:ln>
            <a:noFill/>
          </a:ln>
        </p:spPr>
      </p:pic>
      <p:pic>
        <p:nvPicPr>
          <p:cNvPr descr="preencoded.png" id="936" name="Google Shape;936;p11"/>
          <p:cNvPicPr preferRelativeResize="0"/>
          <p:nvPr/>
        </p:nvPicPr>
        <p:blipFill rotWithShape="1">
          <a:blip r:embed="rId51">
            <a:alphaModFix/>
          </a:blip>
          <a:srcRect b="0" l="0" r="0" t="0"/>
          <a:stretch/>
        </p:blipFill>
        <p:spPr>
          <a:xfrm>
            <a:off x="2292263" y="9216926"/>
            <a:ext cx="1644232" cy="1052996"/>
          </a:xfrm>
          <a:prstGeom prst="rect">
            <a:avLst/>
          </a:prstGeom>
          <a:noFill/>
          <a:ln>
            <a:noFill/>
          </a:ln>
        </p:spPr>
      </p:pic>
      <p:pic>
        <p:nvPicPr>
          <p:cNvPr descr="preencoded.png" id="937" name="Google Shape;937;p11"/>
          <p:cNvPicPr preferRelativeResize="0"/>
          <p:nvPr/>
        </p:nvPicPr>
        <p:blipFill rotWithShape="1">
          <a:blip r:embed="rId52">
            <a:alphaModFix/>
          </a:blip>
          <a:srcRect b="0" l="0" r="0" t="0"/>
          <a:stretch/>
        </p:blipFill>
        <p:spPr>
          <a:xfrm>
            <a:off x="2292394" y="9969252"/>
            <a:ext cx="1644232" cy="300670"/>
          </a:xfrm>
          <a:prstGeom prst="rect">
            <a:avLst/>
          </a:prstGeom>
          <a:noFill/>
          <a:ln>
            <a:noFill/>
          </a:ln>
        </p:spPr>
      </p:pic>
      <p:pic>
        <p:nvPicPr>
          <p:cNvPr descr="preencoded.png" id="938" name="Google Shape;938;p11"/>
          <p:cNvPicPr preferRelativeResize="0"/>
          <p:nvPr/>
        </p:nvPicPr>
        <p:blipFill rotWithShape="1">
          <a:blip r:embed="rId53">
            <a:alphaModFix/>
          </a:blip>
          <a:srcRect b="0" l="0" r="0" t="0"/>
          <a:stretch/>
        </p:blipFill>
        <p:spPr>
          <a:xfrm>
            <a:off x="2203795" y="9128336"/>
            <a:ext cx="1821432" cy="1230164"/>
          </a:xfrm>
          <a:prstGeom prst="rect">
            <a:avLst/>
          </a:prstGeom>
          <a:noFill/>
          <a:ln>
            <a:noFill/>
          </a:ln>
        </p:spPr>
      </p:pic>
      <p:pic>
        <p:nvPicPr>
          <p:cNvPr descr="preencoded.png" id="939" name="Google Shape;939;p11"/>
          <p:cNvPicPr preferRelativeResize="0"/>
          <p:nvPr/>
        </p:nvPicPr>
        <p:blipFill rotWithShape="1">
          <a:blip r:embed="rId54">
            <a:alphaModFix/>
          </a:blip>
          <a:srcRect b="0" l="0" r="0" t="0"/>
          <a:stretch/>
        </p:blipFill>
        <p:spPr>
          <a:xfrm>
            <a:off x="3549858" y="9161959"/>
            <a:ext cx="94728" cy="1098711"/>
          </a:xfrm>
          <a:prstGeom prst="rect">
            <a:avLst/>
          </a:prstGeom>
          <a:noFill/>
          <a:ln>
            <a:noFill/>
          </a:ln>
        </p:spPr>
      </p:pic>
      <p:pic>
        <p:nvPicPr>
          <p:cNvPr descr="preencoded.png" id="940" name="Google Shape;940;p11"/>
          <p:cNvPicPr preferRelativeResize="0"/>
          <p:nvPr/>
        </p:nvPicPr>
        <p:blipFill rotWithShape="1">
          <a:blip r:embed="rId55">
            <a:alphaModFix/>
          </a:blip>
          <a:srcRect b="0" l="0" r="0" t="0"/>
          <a:stretch/>
        </p:blipFill>
        <p:spPr>
          <a:xfrm>
            <a:off x="2551774" y="9161959"/>
            <a:ext cx="94728" cy="1098711"/>
          </a:xfrm>
          <a:prstGeom prst="rect">
            <a:avLst/>
          </a:prstGeom>
          <a:noFill/>
          <a:ln>
            <a:noFill/>
          </a:ln>
        </p:spPr>
      </p:pic>
      <p:pic>
        <p:nvPicPr>
          <p:cNvPr descr="preencoded.png" id="941" name="Google Shape;941;p11"/>
          <p:cNvPicPr preferRelativeResize="0"/>
          <p:nvPr/>
        </p:nvPicPr>
        <p:blipFill rotWithShape="1">
          <a:blip r:embed="rId56">
            <a:alphaModFix/>
          </a:blip>
          <a:srcRect b="0" l="0" r="0" t="0"/>
          <a:stretch/>
        </p:blipFill>
        <p:spPr>
          <a:xfrm>
            <a:off x="4285208" y="9416914"/>
            <a:ext cx="571729" cy="81880"/>
          </a:xfrm>
          <a:prstGeom prst="rect">
            <a:avLst/>
          </a:prstGeom>
          <a:noFill/>
          <a:ln>
            <a:noFill/>
          </a:ln>
        </p:spPr>
      </p:pic>
      <p:pic>
        <p:nvPicPr>
          <p:cNvPr descr="preencoded.png" id="942" name="Google Shape;942;p11"/>
          <p:cNvPicPr preferRelativeResize="0"/>
          <p:nvPr/>
        </p:nvPicPr>
        <p:blipFill rotWithShape="1">
          <a:blip r:embed="rId57">
            <a:alphaModFix/>
          </a:blip>
          <a:srcRect b="0" l="0" r="0" t="0"/>
          <a:stretch/>
        </p:blipFill>
        <p:spPr>
          <a:xfrm>
            <a:off x="4126801" y="9749569"/>
            <a:ext cx="571729" cy="81880"/>
          </a:xfrm>
          <a:prstGeom prst="rect">
            <a:avLst/>
          </a:prstGeom>
          <a:noFill/>
          <a:ln>
            <a:noFill/>
          </a:ln>
        </p:spPr>
      </p:pic>
      <p:pic>
        <p:nvPicPr>
          <p:cNvPr descr="preencoded.png" id="943" name="Google Shape;943;p11"/>
          <p:cNvPicPr preferRelativeResize="0"/>
          <p:nvPr/>
        </p:nvPicPr>
        <p:blipFill rotWithShape="1">
          <a:blip r:embed="rId58">
            <a:alphaModFix/>
          </a:blip>
          <a:srcRect b="0" l="0" r="0" t="0"/>
          <a:stretch/>
        </p:blipFill>
        <p:spPr>
          <a:xfrm>
            <a:off x="4316753" y="10034563"/>
            <a:ext cx="571897" cy="81880"/>
          </a:xfrm>
          <a:prstGeom prst="rect">
            <a:avLst/>
          </a:prstGeom>
          <a:noFill/>
          <a:ln>
            <a:noFill/>
          </a:ln>
        </p:spPr>
      </p:pic>
      <p:pic>
        <p:nvPicPr>
          <p:cNvPr descr="preencoded.png" id="944" name="Google Shape;944;p11"/>
          <p:cNvPicPr preferRelativeResize="0"/>
          <p:nvPr/>
        </p:nvPicPr>
        <p:blipFill rotWithShape="1">
          <a:blip r:embed="rId59">
            <a:alphaModFix/>
          </a:blip>
          <a:srcRect b="0" l="0" r="0" t="0"/>
          <a:stretch/>
        </p:blipFill>
        <p:spPr>
          <a:xfrm>
            <a:off x="1386265" y="9416914"/>
            <a:ext cx="571729" cy="81880"/>
          </a:xfrm>
          <a:prstGeom prst="rect">
            <a:avLst/>
          </a:prstGeom>
          <a:noFill/>
          <a:ln>
            <a:noFill/>
          </a:ln>
        </p:spPr>
      </p:pic>
      <p:pic>
        <p:nvPicPr>
          <p:cNvPr descr="preencoded.png" id="945" name="Google Shape;945;p11"/>
          <p:cNvPicPr preferRelativeResize="0"/>
          <p:nvPr/>
        </p:nvPicPr>
        <p:blipFill rotWithShape="1">
          <a:blip r:embed="rId60">
            <a:alphaModFix/>
          </a:blip>
          <a:srcRect b="0" l="0" r="0" t="0"/>
          <a:stretch/>
        </p:blipFill>
        <p:spPr>
          <a:xfrm>
            <a:off x="1544672" y="9749569"/>
            <a:ext cx="571726" cy="81880"/>
          </a:xfrm>
          <a:prstGeom prst="rect">
            <a:avLst/>
          </a:prstGeom>
          <a:noFill/>
          <a:ln>
            <a:noFill/>
          </a:ln>
        </p:spPr>
      </p:pic>
      <p:pic>
        <p:nvPicPr>
          <p:cNvPr descr="preencoded.png" id="946" name="Google Shape;946;p11"/>
          <p:cNvPicPr preferRelativeResize="0"/>
          <p:nvPr/>
        </p:nvPicPr>
        <p:blipFill rotWithShape="1">
          <a:blip r:embed="rId61">
            <a:alphaModFix/>
          </a:blip>
          <a:srcRect b="0" l="0" r="0" t="0"/>
          <a:stretch/>
        </p:blipFill>
        <p:spPr>
          <a:xfrm>
            <a:off x="1354496" y="10034563"/>
            <a:ext cx="571894" cy="81880"/>
          </a:xfrm>
          <a:prstGeom prst="rect">
            <a:avLst/>
          </a:prstGeom>
          <a:noFill/>
          <a:ln>
            <a:noFill/>
          </a:ln>
        </p:spPr>
      </p:pic>
      <p:pic>
        <p:nvPicPr>
          <p:cNvPr descr="preencoded.png" id="947" name="Google Shape;947;p11"/>
          <p:cNvPicPr preferRelativeResize="0"/>
          <p:nvPr/>
        </p:nvPicPr>
        <p:blipFill rotWithShape="1">
          <a:blip r:embed="rId62">
            <a:alphaModFix/>
          </a:blip>
          <a:srcRect b="0" l="0" r="0" t="0"/>
          <a:stretch/>
        </p:blipFill>
        <p:spPr>
          <a:xfrm>
            <a:off x="19633201" y="3077108"/>
            <a:ext cx="2820275" cy="576783"/>
          </a:xfrm>
          <a:prstGeom prst="rect">
            <a:avLst/>
          </a:prstGeom>
          <a:noFill/>
          <a:ln>
            <a:noFill/>
          </a:ln>
        </p:spPr>
      </p:pic>
      <p:pic>
        <p:nvPicPr>
          <p:cNvPr descr="preencoded.png" id="948" name="Google Shape;948;p11"/>
          <p:cNvPicPr preferRelativeResize="0"/>
          <p:nvPr/>
        </p:nvPicPr>
        <p:blipFill rotWithShape="1">
          <a:blip r:embed="rId63">
            <a:alphaModFix/>
          </a:blip>
          <a:srcRect b="0" l="0" r="0" t="0"/>
          <a:stretch/>
        </p:blipFill>
        <p:spPr>
          <a:xfrm>
            <a:off x="19633403" y="3077108"/>
            <a:ext cx="1448588" cy="576783"/>
          </a:xfrm>
          <a:prstGeom prst="rect">
            <a:avLst/>
          </a:prstGeom>
          <a:noFill/>
          <a:ln>
            <a:noFill/>
          </a:ln>
        </p:spPr>
      </p:pic>
      <p:pic>
        <p:nvPicPr>
          <p:cNvPr descr="preencoded.png" id="949" name="Google Shape;949;p11"/>
          <p:cNvPicPr preferRelativeResize="0"/>
          <p:nvPr/>
        </p:nvPicPr>
        <p:blipFill rotWithShape="1">
          <a:blip r:embed="rId64">
            <a:alphaModFix/>
          </a:blip>
          <a:srcRect b="0" l="0" r="0" t="0"/>
          <a:stretch/>
        </p:blipFill>
        <p:spPr>
          <a:xfrm>
            <a:off x="20440955" y="3077108"/>
            <a:ext cx="1588258" cy="576783"/>
          </a:xfrm>
          <a:prstGeom prst="rect">
            <a:avLst/>
          </a:prstGeom>
          <a:noFill/>
          <a:ln>
            <a:noFill/>
          </a:ln>
        </p:spPr>
      </p:pic>
      <p:pic>
        <p:nvPicPr>
          <p:cNvPr descr="preencoded.png" id="950" name="Google Shape;950;p11"/>
          <p:cNvPicPr preferRelativeResize="0"/>
          <p:nvPr/>
        </p:nvPicPr>
        <p:blipFill rotWithShape="1">
          <a:blip r:embed="rId65">
            <a:alphaModFix/>
          </a:blip>
          <a:srcRect b="0" l="0" r="0" t="0"/>
          <a:stretch/>
        </p:blipFill>
        <p:spPr>
          <a:xfrm>
            <a:off x="19553275" y="2997200"/>
            <a:ext cx="2980131" cy="736612"/>
          </a:xfrm>
          <a:prstGeom prst="rect">
            <a:avLst/>
          </a:prstGeom>
          <a:noFill/>
          <a:ln>
            <a:noFill/>
          </a:ln>
        </p:spPr>
      </p:pic>
      <p:pic>
        <p:nvPicPr>
          <p:cNvPr descr="preencoded.png" id="951" name="Google Shape;951;p11"/>
          <p:cNvPicPr preferRelativeResize="0"/>
          <p:nvPr/>
        </p:nvPicPr>
        <p:blipFill rotWithShape="1">
          <a:blip r:embed="rId66">
            <a:alphaModFix/>
          </a:blip>
          <a:srcRect b="0" l="0" r="0" t="0"/>
          <a:stretch/>
        </p:blipFill>
        <p:spPr>
          <a:xfrm>
            <a:off x="19373638" y="3682950"/>
            <a:ext cx="2820275" cy="576783"/>
          </a:xfrm>
          <a:prstGeom prst="rect">
            <a:avLst/>
          </a:prstGeom>
          <a:noFill/>
          <a:ln>
            <a:noFill/>
          </a:ln>
        </p:spPr>
      </p:pic>
      <p:pic>
        <p:nvPicPr>
          <p:cNvPr descr="preencoded.png" id="952" name="Google Shape;952;p11"/>
          <p:cNvPicPr preferRelativeResize="0"/>
          <p:nvPr/>
        </p:nvPicPr>
        <p:blipFill rotWithShape="1">
          <a:blip r:embed="rId67">
            <a:alphaModFix/>
          </a:blip>
          <a:srcRect b="0" l="0" r="0" t="0"/>
          <a:stretch/>
        </p:blipFill>
        <p:spPr>
          <a:xfrm>
            <a:off x="19373638" y="3682950"/>
            <a:ext cx="1448588" cy="576783"/>
          </a:xfrm>
          <a:prstGeom prst="rect">
            <a:avLst/>
          </a:prstGeom>
          <a:noFill/>
          <a:ln>
            <a:noFill/>
          </a:ln>
        </p:spPr>
      </p:pic>
      <p:pic>
        <p:nvPicPr>
          <p:cNvPr descr="preencoded.png" id="953" name="Google Shape;953;p11"/>
          <p:cNvPicPr preferRelativeResize="0"/>
          <p:nvPr/>
        </p:nvPicPr>
        <p:blipFill rotWithShape="1">
          <a:blip r:embed="rId68">
            <a:alphaModFix/>
          </a:blip>
          <a:srcRect b="0" l="0" r="0" t="0"/>
          <a:stretch/>
        </p:blipFill>
        <p:spPr>
          <a:xfrm>
            <a:off x="20181191" y="3682950"/>
            <a:ext cx="1588258" cy="576783"/>
          </a:xfrm>
          <a:prstGeom prst="rect">
            <a:avLst/>
          </a:prstGeom>
          <a:noFill/>
          <a:ln>
            <a:noFill/>
          </a:ln>
        </p:spPr>
      </p:pic>
      <p:pic>
        <p:nvPicPr>
          <p:cNvPr descr="preencoded.png" id="954" name="Google Shape;954;p11"/>
          <p:cNvPicPr preferRelativeResize="0"/>
          <p:nvPr/>
        </p:nvPicPr>
        <p:blipFill rotWithShape="1">
          <a:blip r:embed="rId69">
            <a:alphaModFix/>
          </a:blip>
          <a:srcRect b="0" l="0" r="0" t="0"/>
          <a:stretch/>
        </p:blipFill>
        <p:spPr>
          <a:xfrm>
            <a:off x="19293711" y="3603030"/>
            <a:ext cx="2980129" cy="736612"/>
          </a:xfrm>
          <a:prstGeom prst="rect">
            <a:avLst/>
          </a:prstGeom>
          <a:noFill/>
          <a:ln>
            <a:noFill/>
          </a:ln>
        </p:spPr>
      </p:pic>
      <p:pic>
        <p:nvPicPr>
          <p:cNvPr descr="preencoded.png" id="955" name="Google Shape;955;p11"/>
          <p:cNvPicPr preferRelativeResize="0"/>
          <p:nvPr/>
        </p:nvPicPr>
        <p:blipFill rotWithShape="1">
          <a:blip r:embed="rId70">
            <a:alphaModFix/>
          </a:blip>
          <a:srcRect b="0" l="0" r="0" t="0"/>
          <a:stretch/>
        </p:blipFill>
        <p:spPr>
          <a:xfrm>
            <a:off x="19921830" y="4259945"/>
            <a:ext cx="2820275" cy="576783"/>
          </a:xfrm>
          <a:prstGeom prst="rect">
            <a:avLst/>
          </a:prstGeom>
          <a:noFill/>
          <a:ln>
            <a:noFill/>
          </a:ln>
        </p:spPr>
      </p:pic>
      <p:pic>
        <p:nvPicPr>
          <p:cNvPr descr="preencoded.png" id="956" name="Google Shape;956;p11"/>
          <p:cNvPicPr preferRelativeResize="0"/>
          <p:nvPr/>
        </p:nvPicPr>
        <p:blipFill rotWithShape="1">
          <a:blip r:embed="rId71">
            <a:alphaModFix/>
          </a:blip>
          <a:srcRect b="0" l="0" r="0" t="0"/>
          <a:stretch/>
        </p:blipFill>
        <p:spPr>
          <a:xfrm>
            <a:off x="19921830" y="4259945"/>
            <a:ext cx="1448588" cy="576783"/>
          </a:xfrm>
          <a:prstGeom prst="rect">
            <a:avLst/>
          </a:prstGeom>
          <a:noFill/>
          <a:ln>
            <a:noFill/>
          </a:ln>
        </p:spPr>
      </p:pic>
      <p:pic>
        <p:nvPicPr>
          <p:cNvPr descr="preencoded.png" id="957" name="Google Shape;957;p11"/>
          <p:cNvPicPr preferRelativeResize="0"/>
          <p:nvPr/>
        </p:nvPicPr>
        <p:blipFill rotWithShape="1">
          <a:blip r:embed="rId72">
            <a:alphaModFix/>
          </a:blip>
          <a:srcRect b="0" l="0" r="0" t="0"/>
          <a:stretch/>
        </p:blipFill>
        <p:spPr>
          <a:xfrm>
            <a:off x="20729382" y="4259945"/>
            <a:ext cx="1588258" cy="576783"/>
          </a:xfrm>
          <a:prstGeom prst="rect">
            <a:avLst/>
          </a:prstGeom>
          <a:noFill/>
          <a:ln>
            <a:noFill/>
          </a:ln>
        </p:spPr>
      </p:pic>
      <p:pic>
        <p:nvPicPr>
          <p:cNvPr descr="preencoded.png" id="958" name="Google Shape;958;p11"/>
          <p:cNvPicPr preferRelativeResize="0"/>
          <p:nvPr/>
        </p:nvPicPr>
        <p:blipFill rotWithShape="1">
          <a:blip r:embed="rId73">
            <a:alphaModFix/>
          </a:blip>
          <a:srcRect b="0" l="0" r="0" t="0"/>
          <a:stretch/>
        </p:blipFill>
        <p:spPr>
          <a:xfrm>
            <a:off x="19841900" y="4180036"/>
            <a:ext cx="2980131" cy="736612"/>
          </a:xfrm>
          <a:prstGeom prst="rect">
            <a:avLst/>
          </a:prstGeom>
          <a:noFill/>
          <a:ln>
            <a:noFill/>
          </a:ln>
        </p:spPr>
      </p:pic>
      <p:pic>
        <p:nvPicPr>
          <p:cNvPr descr="preencoded.png" id="959" name="Google Shape;959;p11"/>
          <p:cNvPicPr preferRelativeResize="0"/>
          <p:nvPr/>
        </p:nvPicPr>
        <p:blipFill rotWithShape="1">
          <a:blip r:embed="rId74">
            <a:alphaModFix/>
          </a:blip>
          <a:srcRect b="0" l="0" r="0" t="0"/>
          <a:stretch/>
        </p:blipFill>
        <p:spPr>
          <a:xfrm>
            <a:off x="19921830" y="4836926"/>
            <a:ext cx="2820275" cy="576783"/>
          </a:xfrm>
          <a:prstGeom prst="rect">
            <a:avLst/>
          </a:prstGeom>
          <a:noFill/>
          <a:ln>
            <a:noFill/>
          </a:ln>
        </p:spPr>
      </p:pic>
      <p:pic>
        <p:nvPicPr>
          <p:cNvPr descr="preencoded.png" id="960" name="Google Shape;960;p11"/>
          <p:cNvPicPr preferRelativeResize="0"/>
          <p:nvPr/>
        </p:nvPicPr>
        <p:blipFill rotWithShape="1">
          <a:blip r:embed="rId75">
            <a:alphaModFix/>
          </a:blip>
          <a:srcRect b="0" l="0" r="0" t="0"/>
          <a:stretch/>
        </p:blipFill>
        <p:spPr>
          <a:xfrm>
            <a:off x="19921830" y="4836926"/>
            <a:ext cx="1448588" cy="576783"/>
          </a:xfrm>
          <a:prstGeom prst="rect">
            <a:avLst/>
          </a:prstGeom>
          <a:noFill/>
          <a:ln>
            <a:noFill/>
          </a:ln>
        </p:spPr>
      </p:pic>
      <p:pic>
        <p:nvPicPr>
          <p:cNvPr descr="preencoded.png" id="961" name="Google Shape;961;p11"/>
          <p:cNvPicPr preferRelativeResize="0"/>
          <p:nvPr/>
        </p:nvPicPr>
        <p:blipFill rotWithShape="1">
          <a:blip r:embed="rId76">
            <a:alphaModFix/>
          </a:blip>
          <a:srcRect b="0" l="0" r="0" t="0"/>
          <a:stretch/>
        </p:blipFill>
        <p:spPr>
          <a:xfrm>
            <a:off x="20729382" y="4836926"/>
            <a:ext cx="1588258" cy="576783"/>
          </a:xfrm>
          <a:prstGeom prst="rect">
            <a:avLst/>
          </a:prstGeom>
          <a:noFill/>
          <a:ln>
            <a:noFill/>
          </a:ln>
        </p:spPr>
      </p:pic>
      <p:pic>
        <p:nvPicPr>
          <p:cNvPr descr="preencoded.png" id="962" name="Google Shape;962;p11"/>
          <p:cNvPicPr preferRelativeResize="0"/>
          <p:nvPr/>
        </p:nvPicPr>
        <p:blipFill rotWithShape="1">
          <a:blip r:embed="rId77">
            <a:alphaModFix/>
          </a:blip>
          <a:srcRect b="0" l="0" r="0" t="0"/>
          <a:stretch/>
        </p:blipFill>
        <p:spPr>
          <a:xfrm>
            <a:off x="19841900" y="4757006"/>
            <a:ext cx="2980131" cy="736612"/>
          </a:xfrm>
          <a:prstGeom prst="rect">
            <a:avLst/>
          </a:prstGeom>
          <a:noFill/>
          <a:ln>
            <a:noFill/>
          </a:ln>
        </p:spPr>
      </p:pic>
      <p:pic>
        <p:nvPicPr>
          <p:cNvPr descr="preencoded.png" id="963" name="Google Shape;963;p11"/>
          <p:cNvPicPr preferRelativeResize="0"/>
          <p:nvPr/>
        </p:nvPicPr>
        <p:blipFill rotWithShape="1">
          <a:blip r:embed="rId78">
            <a:alphaModFix/>
          </a:blip>
          <a:srcRect b="0" l="0" r="0" t="0"/>
          <a:stretch/>
        </p:blipFill>
        <p:spPr>
          <a:xfrm>
            <a:off x="19489088" y="5413908"/>
            <a:ext cx="2820275" cy="576783"/>
          </a:xfrm>
          <a:prstGeom prst="rect">
            <a:avLst/>
          </a:prstGeom>
          <a:noFill/>
          <a:ln>
            <a:noFill/>
          </a:ln>
        </p:spPr>
      </p:pic>
      <p:pic>
        <p:nvPicPr>
          <p:cNvPr descr="preencoded.png" id="964" name="Google Shape;964;p11"/>
          <p:cNvPicPr preferRelativeResize="0"/>
          <p:nvPr/>
        </p:nvPicPr>
        <p:blipFill rotWithShape="1">
          <a:blip r:embed="rId79">
            <a:alphaModFix/>
          </a:blip>
          <a:srcRect b="0" l="0" r="0" t="0"/>
          <a:stretch/>
        </p:blipFill>
        <p:spPr>
          <a:xfrm>
            <a:off x="19489088" y="5413908"/>
            <a:ext cx="1448588" cy="576783"/>
          </a:xfrm>
          <a:prstGeom prst="rect">
            <a:avLst/>
          </a:prstGeom>
          <a:noFill/>
          <a:ln>
            <a:noFill/>
          </a:ln>
        </p:spPr>
      </p:pic>
      <p:pic>
        <p:nvPicPr>
          <p:cNvPr descr="preencoded.png" id="965" name="Google Shape;965;p11"/>
          <p:cNvPicPr preferRelativeResize="0"/>
          <p:nvPr/>
        </p:nvPicPr>
        <p:blipFill rotWithShape="1">
          <a:blip r:embed="rId80">
            <a:alphaModFix/>
          </a:blip>
          <a:srcRect b="0" l="0" r="0" t="0"/>
          <a:stretch/>
        </p:blipFill>
        <p:spPr>
          <a:xfrm>
            <a:off x="20296641" y="5413908"/>
            <a:ext cx="1588260" cy="576783"/>
          </a:xfrm>
          <a:prstGeom prst="rect">
            <a:avLst/>
          </a:prstGeom>
          <a:noFill/>
          <a:ln>
            <a:noFill/>
          </a:ln>
        </p:spPr>
      </p:pic>
      <p:pic>
        <p:nvPicPr>
          <p:cNvPr descr="preencoded.png" id="966" name="Google Shape;966;p11"/>
          <p:cNvPicPr preferRelativeResize="0"/>
          <p:nvPr/>
        </p:nvPicPr>
        <p:blipFill rotWithShape="1">
          <a:blip r:embed="rId81">
            <a:alphaModFix/>
          </a:blip>
          <a:srcRect b="0" l="0" r="0" t="0"/>
          <a:stretch/>
        </p:blipFill>
        <p:spPr>
          <a:xfrm>
            <a:off x="19409162" y="5333988"/>
            <a:ext cx="2980131" cy="73661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5E9E7"/>
        </a:solidFill>
      </p:bgPr>
    </p:bg>
    <p:spTree>
      <p:nvGrpSpPr>
        <p:cNvPr id="971" name="Shape 971"/>
        <p:cNvGrpSpPr/>
        <p:nvPr/>
      </p:nvGrpSpPr>
      <p:grpSpPr>
        <a:xfrm>
          <a:off x="0" y="0"/>
          <a:ext cx="0" cy="0"/>
          <a:chOff x="0" y="0"/>
          <a:chExt cx="0" cy="0"/>
        </a:xfrm>
      </p:grpSpPr>
      <p:sp>
        <p:nvSpPr>
          <p:cNvPr id="972" name="Google Shape;972;p12"/>
          <p:cNvSpPr/>
          <p:nvPr/>
        </p:nvSpPr>
        <p:spPr>
          <a:xfrm>
            <a:off x="0" y="0"/>
            <a:ext cx="24387048" cy="1371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973" name="Google Shape;973;p1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974" name="Google Shape;974;p12"/>
          <p:cNvPicPr preferRelativeResize="0"/>
          <p:nvPr/>
        </p:nvPicPr>
        <p:blipFill rotWithShape="1">
          <a:blip r:embed="rId4">
            <a:alphaModFix/>
          </a:blip>
          <a:srcRect b="0" l="0" r="0" t="0"/>
          <a:stretch/>
        </p:blipFill>
        <p:spPr>
          <a:xfrm>
            <a:off x="10885260" y="0"/>
            <a:ext cx="13501788" cy="13716000"/>
          </a:xfrm>
          <a:prstGeom prst="rect">
            <a:avLst/>
          </a:prstGeom>
          <a:noFill/>
          <a:ln>
            <a:noFill/>
          </a:ln>
        </p:spPr>
      </p:pic>
      <p:sp>
        <p:nvSpPr>
          <p:cNvPr id="975" name="Google Shape;975;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976" name="Google Shape;976;p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77" name="Google Shape;977;p12"/>
          <p:cNvSpPr/>
          <p:nvPr/>
        </p:nvSpPr>
        <p:spPr>
          <a:xfrm>
            <a:off x="1193949" y="48514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8" name="Google Shape;978;p12"/>
          <p:cNvSpPr/>
          <p:nvPr/>
        </p:nvSpPr>
        <p:spPr>
          <a:xfrm>
            <a:off x="1193949" y="4851400"/>
            <a:ext cx="8205226" cy="8204200"/>
          </a:xfrm>
          <a:prstGeom prst="ellipse">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9" name="Google Shape;979;p12"/>
          <p:cNvSpPr/>
          <p:nvPr/>
        </p:nvSpPr>
        <p:spPr>
          <a:xfrm>
            <a:off x="2222778" y="6743700"/>
            <a:ext cx="6160270" cy="6159500"/>
          </a:xfrm>
          <a:prstGeom prst="ellipse">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0" name="Google Shape;980;p12"/>
          <p:cNvSpPr/>
          <p:nvPr/>
        </p:nvSpPr>
        <p:spPr>
          <a:xfrm>
            <a:off x="3251606" y="8623300"/>
            <a:ext cx="4089911" cy="4089400"/>
          </a:xfrm>
          <a:prstGeom prst="ellipse">
            <a:avLst/>
          </a:prstGeom>
          <a:solidFill>
            <a:srgbClr val="A5E9E7"/>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1" name="Google Shape;981;p12"/>
          <p:cNvSpPr/>
          <p:nvPr/>
        </p:nvSpPr>
        <p:spPr>
          <a:xfrm>
            <a:off x="4559870" y="5295900"/>
            <a:ext cx="1447981"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00000"/>
                </a:solidFill>
                <a:latin typeface="Kanit SemiBold"/>
                <a:ea typeface="Kanit SemiBold"/>
                <a:cs typeface="Kanit SemiBold"/>
                <a:sym typeface="Kanit SemiBold"/>
              </a:rPr>
              <a:t>6.7M</a:t>
            </a:r>
            <a:endParaRPr b="0" i="0" sz="4800" u="none" cap="none" strike="noStrike">
              <a:solidFill>
                <a:schemeClr val="dk1"/>
              </a:solidFill>
              <a:latin typeface="Calibri"/>
              <a:ea typeface="Calibri"/>
              <a:cs typeface="Calibri"/>
              <a:sym typeface="Calibri"/>
            </a:endParaRPr>
          </a:p>
        </p:txBody>
      </p:sp>
      <p:sp>
        <p:nvSpPr>
          <p:cNvPr id="982" name="Google Shape;982;p12"/>
          <p:cNvSpPr/>
          <p:nvPr/>
        </p:nvSpPr>
        <p:spPr>
          <a:xfrm>
            <a:off x="4585273" y="10109200"/>
            <a:ext cx="1435279"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00000"/>
                </a:solidFill>
                <a:latin typeface="Kanit SemiBold"/>
                <a:ea typeface="Kanit SemiBold"/>
                <a:cs typeface="Kanit SemiBold"/>
                <a:sym typeface="Kanit SemiBold"/>
              </a:rPr>
              <a:t>2.3M</a:t>
            </a:r>
            <a:endParaRPr b="0" i="0" sz="4800" u="none" cap="none" strike="noStrike">
              <a:solidFill>
                <a:schemeClr val="dk1"/>
              </a:solidFill>
              <a:latin typeface="Calibri"/>
              <a:ea typeface="Calibri"/>
              <a:cs typeface="Calibri"/>
              <a:sym typeface="Calibri"/>
            </a:endParaRPr>
          </a:p>
        </p:txBody>
      </p:sp>
      <p:sp>
        <p:nvSpPr>
          <p:cNvPr id="983" name="Google Shape;983;p12"/>
          <p:cNvSpPr/>
          <p:nvPr/>
        </p:nvSpPr>
        <p:spPr>
          <a:xfrm>
            <a:off x="4572572" y="7175500"/>
            <a:ext cx="1460683"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00000"/>
                </a:solidFill>
                <a:latin typeface="Kanit SemiBold"/>
                <a:ea typeface="Kanit SemiBold"/>
                <a:cs typeface="Kanit SemiBold"/>
                <a:sym typeface="Kanit SemiBold"/>
              </a:rPr>
              <a:t>4.4M</a:t>
            </a:r>
            <a:endParaRPr b="0" i="0" sz="4800" u="none" cap="none" strike="noStrike">
              <a:solidFill>
                <a:schemeClr val="dk1"/>
              </a:solidFill>
              <a:latin typeface="Calibri"/>
              <a:ea typeface="Calibri"/>
              <a:cs typeface="Calibri"/>
              <a:sym typeface="Calibri"/>
            </a:endParaRPr>
          </a:p>
        </p:txBody>
      </p:sp>
      <p:sp>
        <p:nvSpPr>
          <p:cNvPr id="984" name="Google Shape;984;p12"/>
          <p:cNvSpPr/>
          <p:nvPr/>
        </p:nvSpPr>
        <p:spPr>
          <a:xfrm>
            <a:off x="1193949" y="787400"/>
            <a:ext cx="12142718" cy="34544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5" name="Google Shape;985;p12"/>
          <p:cNvSpPr/>
          <p:nvPr/>
        </p:nvSpPr>
        <p:spPr>
          <a:xfrm>
            <a:off x="1803625" y="990600"/>
            <a:ext cx="11262074" cy="338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000000"/>
                </a:solidFill>
                <a:latin typeface="Kanit SemiBold"/>
                <a:ea typeface="Kanit SemiBold"/>
                <a:cs typeface="Kanit SemiBold"/>
                <a:sym typeface="Kanit SemiBold"/>
              </a:rPr>
              <a:t>The Magic of Dragons: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8000" u="none" cap="none" strike="noStrike">
                <a:solidFill>
                  <a:srgbClr val="000000"/>
                </a:solidFill>
                <a:latin typeface="Kanit SemiBold"/>
                <a:ea typeface="Kanit SemiBold"/>
                <a:cs typeface="Kanit SemiBold"/>
                <a:sym typeface="Kanit SemiBold"/>
              </a:rPr>
              <a:t>A Research</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5E9E7"/>
        </a:solidFill>
      </p:bgPr>
    </p:bg>
    <p:spTree>
      <p:nvGrpSpPr>
        <p:cNvPr id="990" name="Shape 990"/>
        <p:cNvGrpSpPr/>
        <p:nvPr/>
      </p:nvGrpSpPr>
      <p:grpSpPr>
        <a:xfrm>
          <a:off x="0" y="0"/>
          <a:ext cx="0" cy="0"/>
          <a:chOff x="0" y="0"/>
          <a:chExt cx="0" cy="0"/>
        </a:xfrm>
      </p:grpSpPr>
      <p:sp>
        <p:nvSpPr>
          <p:cNvPr id="991" name="Google Shape;991;p13"/>
          <p:cNvSpPr/>
          <p:nvPr/>
        </p:nvSpPr>
        <p:spPr>
          <a:xfrm>
            <a:off x="0" y="0"/>
            <a:ext cx="24387048" cy="1371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992" name="Google Shape;992;p1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993" name="Google Shape;993;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994" name="Google Shape;994;p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preencoded.png" id="995" name="Google Shape;995;p13"/>
          <p:cNvPicPr preferRelativeResize="0"/>
          <p:nvPr/>
        </p:nvPicPr>
        <p:blipFill rotWithShape="1">
          <a:blip r:embed="rId5">
            <a:alphaModFix/>
          </a:blip>
          <a:srcRect b="0" l="0" r="0" t="0"/>
          <a:stretch/>
        </p:blipFill>
        <p:spPr>
          <a:xfrm>
            <a:off x="16905813" y="0"/>
            <a:ext cx="6084060" cy="12268200"/>
          </a:xfrm>
          <a:prstGeom prst="rect">
            <a:avLst/>
          </a:prstGeom>
          <a:noFill/>
          <a:ln>
            <a:noFill/>
          </a:ln>
        </p:spPr>
      </p:pic>
      <p:pic>
        <p:nvPicPr>
          <p:cNvPr descr="preencoded.png" id="996" name="Google Shape;996;p13"/>
          <p:cNvPicPr preferRelativeResize="0"/>
          <p:nvPr/>
        </p:nvPicPr>
        <p:blipFill rotWithShape="1">
          <a:blip r:embed="rId6">
            <a:alphaModFix/>
          </a:blip>
          <a:srcRect b="0" l="0" r="0" t="0"/>
          <a:stretch/>
        </p:blipFill>
        <p:spPr>
          <a:xfrm>
            <a:off x="10491511" y="1346200"/>
            <a:ext cx="6084060" cy="12369800"/>
          </a:xfrm>
          <a:prstGeom prst="rect">
            <a:avLst/>
          </a:prstGeom>
          <a:noFill/>
          <a:ln>
            <a:noFill/>
          </a:ln>
        </p:spPr>
      </p:pic>
      <p:sp>
        <p:nvSpPr>
          <p:cNvPr id="997" name="Google Shape;997;p13"/>
          <p:cNvSpPr/>
          <p:nvPr/>
        </p:nvSpPr>
        <p:spPr>
          <a:xfrm>
            <a:off x="1244756" y="4254500"/>
            <a:ext cx="10173972" cy="15240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8" name="Google Shape;998;p13"/>
          <p:cNvSpPr/>
          <p:nvPr/>
        </p:nvSpPr>
        <p:spPr>
          <a:xfrm>
            <a:off x="1244756" y="4254500"/>
            <a:ext cx="3238905" cy="15240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9" name="Google Shape;999;p13"/>
          <p:cNvSpPr/>
          <p:nvPr/>
        </p:nvSpPr>
        <p:spPr>
          <a:xfrm>
            <a:off x="1956044" y="4254500"/>
            <a:ext cx="2155036"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000000"/>
                </a:solidFill>
                <a:latin typeface="Kanit SemiBold"/>
                <a:ea typeface="Kanit SemiBold"/>
                <a:cs typeface="Kanit SemiBold"/>
                <a:sym typeface="Kanit SemiBold"/>
              </a:rPr>
              <a:t>75%</a:t>
            </a:r>
            <a:endParaRPr b="0" i="0" sz="8000" u="none" cap="none" strike="noStrike">
              <a:solidFill>
                <a:schemeClr val="dk1"/>
              </a:solidFill>
              <a:latin typeface="Calibri"/>
              <a:ea typeface="Calibri"/>
              <a:cs typeface="Calibri"/>
              <a:sym typeface="Calibri"/>
            </a:endParaRPr>
          </a:p>
        </p:txBody>
      </p:sp>
      <p:sp>
        <p:nvSpPr>
          <p:cNvPr id="1000" name="Google Shape;1000;p13"/>
          <p:cNvSpPr/>
          <p:nvPr/>
        </p:nvSpPr>
        <p:spPr>
          <a:xfrm>
            <a:off x="4686886" y="4318000"/>
            <a:ext cx="6731841"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1" name="Google Shape;1001;p13"/>
          <p:cNvSpPr/>
          <p:nvPr/>
        </p:nvSpPr>
        <p:spPr>
          <a:xfrm>
            <a:off x="4686886" y="4318000"/>
            <a:ext cx="688426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00000"/>
                </a:solidFill>
                <a:latin typeface="Kanit SemiBold"/>
                <a:ea typeface="Kanit SemiBold"/>
                <a:cs typeface="Kanit SemiBold"/>
                <a:sym typeface="Kanit SemiBold"/>
              </a:rPr>
              <a:t>Enchanted Creatures</a:t>
            </a:r>
            <a:endParaRPr b="0" i="0" sz="3600" u="none" cap="none" strike="noStrike">
              <a:solidFill>
                <a:schemeClr val="dk1"/>
              </a:solidFill>
              <a:latin typeface="Calibri"/>
              <a:ea typeface="Calibri"/>
              <a:cs typeface="Calibri"/>
              <a:sym typeface="Calibri"/>
            </a:endParaRPr>
          </a:p>
        </p:txBody>
      </p:sp>
      <p:sp>
        <p:nvSpPr>
          <p:cNvPr id="1002" name="Google Shape;1002;p13"/>
          <p:cNvSpPr/>
          <p:nvPr/>
        </p:nvSpPr>
        <p:spPr>
          <a:xfrm>
            <a:off x="4686886" y="5105400"/>
            <a:ext cx="686732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Kanit"/>
                <a:ea typeface="Kanit"/>
                <a:cs typeface="Kanit"/>
                <a:sym typeface="Kanit"/>
              </a:rPr>
              <a:t>possess the ability to cast spells.</a:t>
            </a:r>
            <a:endParaRPr b="0" i="0" sz="3200" u="none" cap="none" strike="noStrike">
              <a:solidFill>
                <a:schemeClr val="dk1"/>
              </a:solidFill>
              <a:latin typeface="Calibri"/>
              <a:ea typeface="Calibri"/>
              <a:cs typeface="Calibri"/>
              <a:sym typeface="Calibri"/>
            </a:endParaRPr>
          </a:p>
        </p:txBody>
      </p:sp>
      <p:sp>
        <p:nvSpPr>
          <p:cNvPr id="1003" name="Google Shape;1003;p13"/>
          <p:cNvSpPr/>
          <p:nvPr/>
        </p:nvSpPr>
        <p:spPr>
          <a:xfrm>
            <a:off x="3365921" y="7277100"/>
            <a:ext cx="10173972" cy="15240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4" name="Google Shape;1004;p13"/>
          <p:cNvSpPr/>
          <p:nvPr/>
        </p:nvSpPr>
        <p:spPr>
          <a:xfrm>
            <a:off x="3365921" y="7277100"/>
            <a:ext cx="3467533" cy="15240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5" name="Google Shape;1005;p13"/>
          <p:cNvSpPr/>
          <p:nvPr/>
        </p:nvSpPr>
        <p:spPr>
          <a:xfrm>
            <a:off x="4077210" y="7277100"/>
            <a:ext cx="2383665"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000000"/>
                </a:solidFill>
                <a:latin typeface="Kanit SemiBold"/>
                <a:ea typeface="Kanit SemiBold"/>
                <a:cs typeface="Kanit SemiBold"/>
                <a:sym typeface="Kanit SemiBold"/>
              </a:rPr>
              <a:t>60%</a:t>
            </a:r>
            <a:endParaRPr b="0" i="0" sz="8000" u="none" cap="none" strike="noStrike">
              <a:solidFill>
                <a:schemeClr val="dk1"/>
              </a:solidFill>
              <a:latin typeface="Calibri"/>
              <a:ea typeface="Calibri"/>
              <a:cs typeface="Calibri"/>
              <a:sym typeface="Calibri"/>
            </a:endParaRPr>
          </a:p>
        </p:txBody>
      </p:sp>
      <p:sp>
        <p:nvSpPr>
          <p:cNvPr id="1006" name="Google Shape;1006;p13"/>
          <p:cNvSpPr/>
          <p:nvPr/>
        </p:nvSpPr>
        <p:spPr>
          <a:xfrm>
            <a:off x="7036679" y="7340600"/>
            <a:ext cx="6503213"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7" name="Google Shape;1007;p13"/>
          <p:cNvSpPr/>
          <p:nvPr/>
        </p:nvSpPr>
        <p:spPr>
          <a:xfrm>
            <a:off x="7036679" y="7340600"/>
            <a:ext cx="6655632"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00000"/>
                </a:solidFill>
                <a:latin typeface="Kanit SemiBold"/>
                <a:ea typeface="Kanit SemiBold"/>
                <a:cs typeface="Kanit SemiBold"/>
                <a:sym typeface="Kanit SemiBold"/>
              </a:rPr>
              <a:t>Magic-Wielding Individuals</a:t>
            </a:r>
            <a:endParaRPr b="0" i="0" sz="3600" u="none" cap="none" strike="noStrike">
              <a:solidFill>
                <a:schemeClr val="dk1"/>
              </a:solidFill>
              <a:latin typeface="Calibri"/>
              <a:ea typeface="Calibri"/>
              <a:cs typeface="Calibri"/>
              <a:sym typeface="Calibri"/>
            </a:endParaRPr>
          </a:p>
        </p:txBody>
      </p:sp>
      <p:sp>
        <p:nvSpPr>
          <p:cNvPr id="1008" name="Google Shape;1008;p13"/>
          <p:cNvSpPr/>
          <p:nvPr/>
        </p:nvSpPr>
        <p:spPr>
          <a:xfrm>
            <a:off x="7036679" y="8128000"/>
            <a:ext cx="6638696"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Kanit"/>
                <a:ea typeface="Kanit"/>
                <a:cs typeface="Kanit"/>
                <a:sym typeface="Kanit"/>
              </a:rPr>
              <a:t>practice the art of illusions.</a:t>
            </a:r>
            <a:endParaRPr b="0" i="0" sz="3200" u="none" cap="none" strike="noStrike">
              <a:solidFill>
                <a:schemeClr val="dk1"/>
              </a:solidFill>
              <a:latin typeface="Calibri"/>
              <a:ea typeface="Calibri"/>
              <a:cs typeface="Calibri"/>
              <a:sym typeface="Calibri"/>
            </a:endParaRPr>
          </a:p>
        </p:txBody>
      </p:sp>
      <p:sp>
        <p:nvSpPr>
          <p:cNvPr id="1009" name="Google Shape;1009;p13"/>
          <p:cNvSpPr/>
          <p:nvPr/>
        </p:nvSpPr>
        <p:spPr>
          <a:xfrm>
            <a:off x="1244756" y="10287000"/>
            <a:ext cx="10173972" cy="15240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0" name="Google Shape;1010;p13"/>
          <p:cNvSpPr/>
          <p:nvPr/>
        </p:nvSpPr>
        <p:spPr>
          <a:xfrm>
            <a:off x="1244756" y="10287000"/>
            <a:ext cx="3467533" cy="15240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1" name="Google Shape;1011;p13"/>
          <p:cNvSpPr/>
          <p:nvPr/>
        </p:nvSpPr>
        <p:spPr>
          <a:xfrm>
            <a:off x="1956044" y="10287000"/>
            <a:ext cx="2383665"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000000"/>
                </a:solidFill>
                <a:latin typeface="Kanit SemiBold"/>
                <a:ea typeface="Kanit SemiBold"/>
                <a:cs typeface="Kanit SemiBold"/>
                <a:sym typeface="Kanit SemiBold"/>
              </a:rPr>
              <a:t>90%</a:t>
            </a:r>
            <a:endParaRPr b="0" i="0" sz="8000" u="none" cap="none" strike="noStrike">
              <a:solidFill>
                <a:schemeClr val="dk1"/>
              </a:solidFill>
              <a:latin typeface="Calibri"/>
              <a:ea typeface="Calibri"/>
              <a:cs typeface="Calibri"/>
              <a:sym typeface="Calibri"/>
            </a:endParaRPr>
          </a:p>
        </p:txBody>
      </p:sp>
      <p:sp>
        <p:nvSpPr>
          <p:cNvPr id="1012" name="Google Shape;1012;p13"/>
          <p:cNvSpPr/>
          <p:nvPr/>
        </p:nvSpPr>
        <p:spPr>
          <a:xfrm>
            <a:off x="4915514" y="10350500"/>
            <a:ext cx="6503213"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3" name="Google Shape;1013;p13"/>
          <p:cNvSpPr/>
          <p:nvPr/>
        </p:nvSpPr>
        <p:spPr>
          <a:xfrm>
            <a:off x="4915514" y="10350500"/>
            <a:ext cx="6655632"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00000"/>
                </a:solidFill>
                <a:latin typeface="Kanit SemiBold"/>
                <a:ea typeface="Kanit SemiBold"/>
                <a:cs typeface="Kanit SemiBold"/>
                <a:sym typeface="Kanit SemiBold"/>
              </a:rPr>
              <a:t>Spells Cast</a:t>
            </a:r>
            <a:endParaRPr b="0" i="0" sz="3600" u="none" cap="none" strike="noStrike">
              <a:solidFill>
                <a:schemeClr val="dk1"/>
              </a:solidFill>
              <a:latin typeface="Calibri"/>
              <a:ea typeface="Calibri"/>
              <a:cs typeface="Calibri"/>
              <a:sym typeface="Calibri"/>
            </a:endParaRPr>
          </a:p>
        </p:txBody>
      </p:sp>
      <p:sp>
        <p:nvSpPr>
          <p:cNvPr id="1014" name="Google Shape;1014;p13"/>
          <p:cNvSpPr/>
          <p:nvPr/>
        </p:nvSpPr>
        <p:spPr>
          <a:xfrm>
            <a:off x="4915514" y="11137900"/>
            <a:ext cx="6638696"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Kanit"/>
                <a:ea typeface="Kanit"/>
                <a:cs typeface="Kanit"/>
                <a:sym typeface="Kanit"/>
              </a:rPr>
              <a:t>are dark magic, foretelling danger.</a:t>
            </a:r>
            <a:endParaRPr b="0" i="0" sz="3200" u="none" cap="none" strike="noStrike">
              <a:solidFill>
                <a:schemeClr val="dk1"/>
              </a:solidFill>
              <a:latin typeface="Calibri"/>
              <a:ea typeface="Calibri"/>
              <a:cs typeface="Calibri"/>
              <a:sym typeface="Calibri"/>
            </a:endParaRPr>
          </a:p>
        </p:txBody>
      </p:sp>
      <p:sp>
        <p:nvSpPr>
          <p:cNvPr id="1015" name="Google Shape;1015;p13"/>
          <p:cNvSpPr/>
          <p:nvPr/>
        </p:nvSpPr>
        <p:spPr>
          <a:xfrm>
            <a:off x="9081635" y="1346200"/>
            <a:ext cx="6211076" cy="19304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6" name="Google Shape;1016;p13"/>
          <p:cNvSpPr/>
          <p:nvPr/>
        </p:nvSpPr>
        <p:spPr>
          <a:xfrm>
            <a:off x="9691311" y="1549400"/>
            <a:ext cx="5330433"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000000"/>
                </a:solidFill>
                <a:latin typeface="Kanit SemiBold"/>
                <a:ea typeface="Kanit SemiBold"/>
                <a:cs typeface="Kanit SemiBold"/>
                <a:sym typeface="Kanit SemiBold"/>
              </a:rPr>
              <a:t>Some Data</a:t>
            </a:r>
            <a:endParaRPr b="0" i="0" sz="8000" u="none" cap="none" strike="noStrike">
              <a:solidFill>
                <a:schemeClr val="dk1"/>
              </a:solidFill>
              <a:latin typeface="Calibri"/>
              <a:ea typeface="Calibri"/>
              <a:cs typeface="Calibri"/>
              <a:sym typeface="Calibri"/>
            </a:endParaRPr>
          </a:p>
        </p:txBody>
      </p:sp>
      <p:pic>
        <p:nvPicPr>
          <p:cNvPr descr="preencoded.png" id="1017" name="Google Shape;1017;p13"/>
          <p:cNvPicPr preferRelativeResize="0"/>
          <p:nvPr/>
        </p:nvPicPr>
        <p:blipFill rotWithShape="1">
          <a:blip r:embed="rId7">
            <a:alphaModFix/>
          </a:blip>
          <a:srcRect b="0" l="0" r="0" t="0"/>
          <a:stretch/>
        </p:blipFill>
        <p:spPr>
          <a:xfrm>
            <a:off x="1901089" y="880145"/>
            <a:ext cx="5508164" cy="2917515"/>
          </a:xfrm>
          <a:prstGeom prst="rect">
            <a:avLst/>
          </a:prstGeom>
          <a:noFill/>
          <a:ln>
            <a:noFill/>
          </a:ln>
        </p:spPr>
      </p:pic>
      <p:pic>
        <p:nvPicPr>
          <p:cNvPr descr="preencoded.png" id="1018" name="Google Shape;1018;p13"/>
          <p:cNvPicPr preferRelativeResize="0"/>
          <p:nvPr/>
        </p:nvPicPr>
        <p:blipFill rotWithShape="1">
          <a:blip r:embed="rId8">
            <a:alphaModFix/>
          </a:blip>
          <a:srcRect b="0" l="0" r="0" t="0"/>
          <a:stretch/>
        </p:blipFill>
        <p:spPr>
          <a:xfrm>
            <a:off x="5330121" y="2219387"/>
            <a:ext cx="440977" cy="432346"/>
          </a:xfrm>
          <a:prstGeom prst="rect">
            <a:avLst/>
          </a:prstGeom>
          <a:noFill/>
          <a:ln>
            <a:noFill/>
          </a:ln>
        </p:spPr>
      </p:pic>
      <p:pic>
        <p:nvPicPr>
          <p:cNvPr descr="preencoded.png" id="1019" name="Google Shape;1019;p13"/>
          <p:cNvPicPr preferRelativeResize="0"/>
          <p:nvPr/>
        </p:nvPicPr>
        <p:blipFill rotWithShape="1">
          <a:blip r:embed="rId9">
            <a:alphaModFix/>
          </a:blip>
          <a:srcRect b="0" l="0" r="0" t="0"/>
          <a:stretch/>
        </p:blipFill>
        <p:spPr>
          <a:xfrm>
            <a:off x="5267252" y="2148086"/>
            <a:ext cx="566716" cy="575022"/>
          </a:xfrm>
          <a:prstGeom prst="rect">
            <a:avLst/>
          </a:prstGeom>
          <a:noFill/>
          <a:ln>
            <a:noFill/>
          </a:ln>
        </p:spPr>
      </p:pic>
      <p:pic>
        <p:nvPicPr>
          <p:cNvPr descr="preencoded.png" id="1020" name="Google Shape;1020;p13"/>
          <p:cNvPicPr preferRelativeResize="0"/>
          <p:nvPr/>
        </p:nvPicPr>
        <p:blipFill rotWithShape="1">
          <a:blip r:embed="rId10">
            <a:alphaModFix/>
          </a:blip>
          <a:srcRect b="0" l="0" r="0" t="0"/>
          <a:stretch/>
        </p:blipFill>
        <p:spPr>
          <a:xfrm>
            <a:off x="7121461" y="731602"/>
            <a:ext cx="440808" cy="432284"/>
          </a:xfrm>
          <a:prstGeom prst="rect">
            <a:avLst/>
          </a:prstGeom>
          <a:noFill/>
          <a:ln>
            <a:noFill/>
          </a:ln>
        </p:spPr>
      </p:pic>
      <p:pic>
        <p:nvPicPr>
          <p:cNvPr descr="preencoded.png" id="1021" name="Google Shape;1021;p13"/>
          <p:cNvPicPr preferRelativeResize="0"/>
          <p:nvPr/>
        </p:nvPicPr>
        <p:blipFill rotWithShape="1">
          <a:blip r:embed="rId11">
            <a:alphaModFix/>
          </a:blip>
          <a:srcRect b="0" l="0" r="0" t="0"/>
          <a:stretch/>
        </p:blipFill>
        <p:spPr>
          <a:xfrm>
            <a:off x="7058424" y="660400"/>
            <a:ext cx="566716" cy="574861"/>
          </a:xfrm>
          <a:prstGeom prst="rect">
            <a:avLst/>
          </a:prstGeom>
          <a:noFill/>
          <a:ln>
            <a:noFill/>
          </a:ln>
        </p:spPr>
      </p:pic>
      <p:pic>
        <p:nvPicPr>
          <p:cNvPr descr="preencoded.png" id="1022" name="Google Shape;1022;p13"/>
          <p:cNvPicPr preferRelativeResize="0"/>
          <p:nvPr/>
        </p:nvPicPr>
        <p:blipFill rotWithShape="1">
          <a:blip r:embed="rId12">
            <a:alphaModFix/>
          </a:blip>
          <a:srcRect b="0" l="0" r="0" t="0"/>
          <a:stretch/>
        </p:blipFill>
        <p:spPr>
          <a:xfrm>
            <a:off x="3650381" y="1323231"/>
            <a:ext cx="440977" cy="432284"/>
          </a:xfrm>
          <a:prstGeom prst="rect">
            <a:avLst/>
          </a:prstGeom>
          <a:noFill/>
          <a:ln>
            <a:noFill/>
          </a:ln>
        </p:spPr>
      </p:pic>
      <p:pic>
        <p:nvPicPr>
          <p:cNvPr descr="preencoded.png" id="1023" name="Google Shape;1023;p13"/>
          <p:cNvPicPr preferRelativeResize="0"/>
          <p:nvPr/>
        </p:nvPicPr>
        <p:blipFill rotWithShape="1">
          <a:blip r:embed="rId13">
            <a:alphaModFix/>
          </a:blip>
          <a:srcRect b="0" l="0" r="0" t="0"/>
          <a:stretch/>
        </p:blipFill>
        <p:spPr>
          <a:xfrm>
            <a:off x="3587510" y="1252029"/>
            <a:ext cx="566716" cy="574861"/>
          </a:xfrm>
          <a:prstGeom prst="rect">
            <a:avLst/>
          </a:prstGeom>
          <a:noFill/>
          <a:ln>
            <a:noFill/>
          </a:ln>
        </p:spPr>
      </p:pic>
      <p:pic>
        <p:nvPicPr>
          <p:cNvPr descr="preencoded.png" id="1024" name="Google Shape;1024;p13"/>
          <p:cNvPicPr preferRelativeResize="0"/>
          <p:nvPr/>
        </p:nvPicPr>
        <p:blipFill rotWithShape="1">
          <a:blip r:embed="rId14">
            <a:alphaModFix/>
          </a:blip>
          <a:srcRect b="0" l="0" r="0" t="0"/>
          <a:stretch/>
        </p:blipFill>
        <p:spPr>
          <a:xfrm>
            <a:off x="1802987" y="3459249"/>
            <a:ext cx="440977" cy="432284"/>
          </a:xfrm>
          <a:prstGeom prst="rect">
            <a:avLst/>
          </a:prstGeom>
          <a:noFill/>
          <a:ln>
            <a:noFill/>
          </a:ln>
        </p:spPr>
      </p:pic>
      <p:pic>
        <p:nvPicPr>
          <p:cNvPr descr="preencoded.png" id="1025" name="Google Shape;1025;p13"/>
          <p:cNvPicPr preferRelativeResize="0"/>
          <p:nvPr/>
        </p:nvPicPr>
        <p:blipFill rotWithShape="1">
          <a:blip r:embed="rId15">
            <a:alphaModFix/>
          </a:blip>
          <a:srcRect b="0" l="0" r="0" t="0"/>
          <a:stretch/>
        </p:blipFill>
        <p:spPr>
          <a:xfrm>
            <a:off x="1740117" y="3388047"/>
            <a:ext cx="566716" cy="574861"/>
          </a:xfrm>
          <a:prstGeom prst="rect">
            <a:avLst/>
          </a:prstGeom>
          <a:noFill/>
          <a:ln>
            <a:noFill/>
          </a:ln>
        </p:spPr>
      </p:pic>
      <p:pic>
        <p:nvPicPr>
          <p:cNvPr descr="preencoded.png" id="1026" name="Google Shape;1026;p13"/>
          <p:cNvPicPr preferRelativeResize="0"/>
          <p:nvPr/>
        </p:nvPicPr>
        <p:blipFill rotWithShape="1">
          <a:blip r:embed="rId16">
            <a:alphaModFix/>
          </a:blip>
          <a:srcRect b="0" l="0" r="0" t="0"/>
          <a:stretch/>
        </p:blipFill>
        <p:spPr>
          <a:xfrm>
            <a:off x="2436850" y="2357127"/>
            <a:ext cx="440806" cy="432284"/>
          </a:xfrm>
          <a:prstGeom prst="rect">
            <a:avLst/>
          </a:prstGeom>
          <a:noFill/>
          <a:ln>
            <a:noFill/>
          </a:ln>
        </p:spPr>
      </p:pic>
      <p:pic>
        <p:nvPicPr>
          <p:cNvPr descr="preencoded.png" id="1027" name="Google Shape;1027;p13"/>
          <p:cNvPicPr preferRelativeResize="0"/>
          <p:nvPr/>
        </p:nvPicPr>
        <p:blipFill rotWithShape="1">
          <a:blip r:embed="rId17">
            <a:alphaModFix/>
          </a:blip>
          <a:srcRect b="0" l="0" r="0" t="0"/>
          <a:stretch/>
        </p:blipFill>
        <p:spPr>
          <a:xfrm>
            <a:off x="2373978" y="2285926"/>
            <a:ext cx="566653" cy="57486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5E9E7"/>
        </a:solidFill>
      </p:bgPr>
    </p:bg>
    <p:spTree>
      <p:nvGrpSpPr>
        <p:cNvPr id="1032" name="Shape 1032"/>
        <p:cNvGrpSpPr/>
        <p:nvPr/>
      </p:nvGrpSpPr>
      <p:grpSpPr>
        <a:xfrm>
          <a:off x="0" y="0"/>
          <a:ext cx="0" cy="0"/>
          <a:chOff x="0" y="0"/>
          <a:chExt cx="0" cy="0"/>
        </a:xfrm>
      </p:grpSpPr>
      <p:sp>
        <p:nvSpPr>
          <p:cNvPr id="1033" name="Google Shape;1033;p14"/>
          <p:cNvSpPr/>
          <p:nvPr/>
        </p:nvSpPr>
        <p:spPr>
          <a:xfrm>
            <a:off x="0" y="0"/>
            <a:ext cx="24387048" cy="1371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034" name="Google Shape;1034;p1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035" name="Google Shape;1035;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036" name="Google Shape;1036;p1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037" name="Google Shape;1037;p14"/>
          <p:cNvSpPr/>
          <p:nvPr/>
        </p:nvSpPr>
        <p:spPr>
          <a:xfrm>
            <a:off x="6122165" y="2387600"/>
            <a:ext cx="12142718" cy="49657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8" name="Google Shape;1038;p14"/>
          <p:cNvSpPr/>
          <p:nvPr/>
        </p:nvSpPr>
        <p:spPr>
          <a:xfrm>
            <a:off x="6731841" y="2590800"/>
            <a:ext cx="11939492" cy="557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24000" u="none" cap="none" strike="noStrike">
                <a:solidFill>
                  <a:srgbClr val="000000"/>
                </a:solidFill>
                <a:latin typeface="Kanit"/>
                <a:ea typeface="Kanit"/>
                <a:cs typeface="Kanit"/>
                <a:sym typeface="Kanit"/>
              </a:rPr>
              <a:t>234,567</a:t>
            </a:r>
            <a:endParaRPr b="0" i="0" sz="24000" u="none" cap="none" strike="noStrike">
              <a:solidFill>
                <a:schemeClr val="dk1"/>
              </a:solidFill>
              <a:latin typeface="Calibri"/>
              <a:ea typeface="Calibri"/>
              <a:cs typeface="Calibri"/>
              <a:sym typeface="Calibri"/>
            </a:endParaRPr>
          </a:p>
        </p:txBody>
      </p:sp>
      <p:sp>
        <p:nvSpPr>
          <p:cNvPr id="1039" name="Google Shape;1039;p14"/>
          <p:cNvSpPr/>
          <p:nvPr/>
        </p:nvSpPr>
        <p:spPr>
          <a:xfrm>
            <a:off x="6947768" y="6858000"/>
            <a:ext cx="10491511" cy="40640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0" name="Google Shape;1040;p14"/>
          <p:cNvSpPr/>
          <p:nvPr/>
        </p:nvSpPr>
        <p:spPr>
          <a:xfrm>
            <a:off x="8122665" y="7467600"/>
            <a:ext cx="8141718"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1" name="Google Shape;1041;p14"/>
          <p:cNvSpPr/>
          <p:nvPr/>
        </p:nvSpPr>
        <p:spPr>
          <a:xfrm>
            <a:off x="7987182" y="7467600"/>
            <a:ext cx="8412685" cy="14901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6400" u="none" cap="none" strike="noStrike">
                <a:solidFill>
                  <a:srgbClr val="4D4D4D"/>
                </a:solidFill>
                <a:latin typeface="Kanit"/>
                <a:ea typeface="Kanit"/>
                <a:cs typeface="Kanit"/>
                <a:sym typeface="Kanit"/>
              </a:rPr>
              <a:t>UNICORN SIGHTINGS</a:t>
            </a:r>
            <a:endParaRPr b="0" i="0" sz="6400" u="none" cap="none" strike="noStrike">
              <a:solidFill>
                <a:schemeClr val="dk1"/>
              </a:solidFill>
              <a:latin typeface="Calibri"/>
              <a:ea typeface="Calibri"/>
              <a:cs typeface="Calibri"/>
              <a:sym typeface="Calibri"/>
            </a:endParaRPr>
          </a:p>
        </p:txBody>
      </p:sp>
      <p:sp>
        <p:nvSpPr>
          <p:cNvPr id="1042" name="Google Shape;1042;p14"/>
          <p:cNvSpPr/>
          <p:nvPr/>
        </p:nvSpPr>
        <p:spPr>
          <a:xfrm>
            <a:off x="7489703" y="9093200"/>
            <a:ext cx="9407642"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00000"/>
                </a:solidFill>
                <a:latin typeface="Kanit"/>
                <a:ea typeface="Kanit"/>
                <a:cs typeface="Kanit"/>
                <a:sym typeface="Kanit"/>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pic>
        <p:nvPicPr>
          <p:cNvPr descr="preencoded.png" id="1043" name="Google Shape;1043;p14"/>
          <p:cNvPicPr preferRelativeResize="0"/>
          <p:nvPr/>
        </p:nvPicPr>
        <p:blipFill rotWithShape="1">
          <a:blip r:embed="rId5">
            <a:alphaModFix/>
          </a:blip>
          <a:srcRect b="0" l="0" r="0" t="0"/>
          <a:stretch/>
        </p:blipFill>
        <p:spPr>
          <a:xfrm>
            <a:off x="1738527" y="7734945"/>
            <a:ext cx="2751923" cy="1393155"/>
          </a:xfrm>
          <a:prstGeom prst="rect">
            <a:avLst/>
          </a:prstGeom>
          <a:noFill/>
          <a:ln>
            <a:noFill/>
          </a:ln>
        </p:spPr>
      </p:pic>
      <p:pic>
        <p:nvPicPr>
          <p:cNvPr descr="preencoded.png" id="1044" name="Google Shape;1044;p14"/>
          <p:cNvPicPr preferRelativeResize="0"/>
          <p:nvPr/>
        </p:nvPicPr>
        <p:blipFill rotWithShape="1">
          <a:blip r:embed="rId6">
            <a:alphaModFix/>
          </a:blip>
          <a:srcRect b="0" l="0" r="0" t="0"/>
          <a:stretch/>
        </p:blipFill>
        <p:spPr>
          <a:xfrm>
            <a:off x="2053288" y="8500864"/>
            <a:ext cx="2123944" cy="631924"/>
          </a:xfrm>
          <a:prstGeom prst="rect">
            <a:avLst/>
          </a:prstGeom>
          <a:noFill/>
          <a:ln>
            <a:noFill/>
          </a:ln>
        </p:spPr>
      </p:pic>
      <p:pic>
        <p:nvPicPr>
          <p:cNvPr descr="preencoded.png" id="1045" name="Google Shape;1045;p14"/>
          <p:cNvPicPr preferRelativeResize="0"/>
          <p:nvPr/>
        </p:nvPicPr>
        <p:blipFill rotWithShape="1">
          <a:blip r:embed="rId7">
            <a:alphaModFix/>
          </a:blip>
          <a:srcRect b="0" l="0" r="0" t="0"/>
          <a:stretch/>
        </p:blipFill>
        <p:spPr>
          <a:xfrm>
            <a:off x="1669922" y="7671470"/>
            <a:ext cx="2882471" cy="1521569"/>
          </a:xfrm>
          <a:prstGeom prst="rect">
            <a:avLst/>
          </a:prstGeom>
          <a:noFill/>
          <a:ln>
            <a:noFill/>
          </a:ln>
        </p:spPr>
      </p:pic>
      <p:pic>
        <p:nvPicPr>
          <p:cNvPr descr="preencoded.png" id="1046" name="Google Shape;1046;p14"/>
          <p:cNvPicPr preferRelativeResize="0"/>
          <p:nvPr/>
        </p:nvPicPr>
        <p:blipFill rotWithShape="1">
          <a:blip r:embed="rId8">
            <a:alphaModFix/>
          </a:blip>
          <a:srcRect b="0" l="0" r="0" t="0"/>
          <a:stretch/>
        </p:blipFill>
        <p:spPr>
          <a:xfrm>
            <a:off x="822208" y="9535195"/>
            <a:ext cx="4489667" cy="4117752"/>
          </a:xfrm>
          <a:prstGeom prst="rect">
            <a:avLst/>
          </a:prstGeom>
          <a:noFill/>
          <a:ln>
            <a:noFill/>
          </a:ln>
        </p:spPr>
      </p:pic>
      <p:pic>
        <p:nvPicPr>
          <p:cNvPr descr="preencoded.png" id="1047" name="Google Shape;1047;p14"/>
          <p:cNvPicPr preferRelativeResize="0"/>
          <p:nvPr/>
        </p:nvPicPr>
        <p:blipFill rotWithShape="1">
          <a:blip r:embed="rId9">
            <a:alphaModFix/>
          </a:blip>
          <a:srcRect b="0" l="0" r="0" t="0"/>
          <a:stretch/>
        </p:blipFill>
        <p:spPr>
          <a:xfrm>
            <a:off x="1351782" y="10686802"/>
            <a:ext cx="610304" cy="1018555"/>
          </a:xfrm>
          <a:prstGeom prst="rect">
            <a:avLst/>
          </a:prstGeom>
          <a:noFill/>
          <a:ln>
            <a:noFill/>
          </a:ln>
        </p:spPr>
      </p:pic>
      <p:pic>
        <p:nvPicPr>
          <p:cNvPr descr="preencoded.png" id="1048" name="Google Shape;1048;p14"/>
          <p:cNvPicPr preferRelativeResize="0"/>
          <p:nvPr/>
        </p:nvPicPr>
        <p:blipFill rotWithShape="1">
          <a:blip r:embed="rId10">
            <a:alphaModFix/>
          </a:blip>
          <a:srcRect b="0" l="0" r="0" t="0"/>
          <a:stretch/>
        </p:blipFill>
        <p:spPr>
          <a:xfrm>
            <a:off x="1795135" y="9535195"/>
            <a:ext cx="2510461" cy="621283"/>
          </a:xfrm>
          <a:prstGeom prst="rect">
            <a:avLst/>
          </a:prstGeom>
          <a:noFill/>
          <a:ln>
            <a:noFill/>
          </a:ln>
        </p:spPr>
      </p:pic>
      <p:pic>
        <p:nvPicPr>
          <p:cNvPr descr="preencoded.png" id="1049" name="Google Shape;1049;p14"/>
          <p:cNvPicPr preferRelativeResize="0"/>
          <p:nvPr/>
        </p:nvPicPr>
        <p:blipFill rotWithShape="1">
          <a:blip r:embed="rId11">
            <a:alphaModFix/>
          </a:blip>
          <a:srcRect b="0" l="0" r="0" t="0"/>
          <a:stretch/>
        </p:blipFill>
        <p:spPr>
          <a:xfrm>
            <a:off x="1050500" y="12059791"/>
            <a:ext cx="4255112" cy="1593155"/>
          </a:xfrm>
          <a:prstGeom prst="rect">
            <a:avLst/>
          </a:prstGeom>
          <a:noFill/>
          <a:ln>
            <a:noFill/>
          </a:ln>
        </p:spPr>
      </p:pic>
      <p:pic>
        <p:nvPicPr>
          <p:cNvPr descr="preencoded.png" id="1050" name="Google Shape;1050;p14"/>
          <p:cNvPicPr preferRelativeResize="0"/>
          <p:nvPr/>
        </p:nvPicPr>
        <p:blipFill rotWithShape="1">
          <a:blip r:embed="rId12">
            <a:alphaModFix/>
          </a:blip>
          <a:srcRect b="0" l="0" r="0" t="0"/>
          <a:stretch/>
        </p:blipFill>
        <p:spPr>
          <a:xfrm>
            <a:off x="762095" y="9472389"/>
            <a:ext cx="4610676" cy="4243561"/>
          </a:xfrm>
          <a:prstGeom prst="rect">
            <a:avLst/>
          </a:prstGeom>
          <a:noFill/>
          <a:ln>
            <a:noFill/>
          </a:ln>
        </p:spPr>
      </p:pic>
      <p:pic>
        <p:nvPicPr>
          <p:cNvPr descr="preencoded.png" id="1051" name="Google Shape;1051;p14"/>
          <p:cNvPicPr preferRelativeResize="0"/>
          <p:nvPr/>
        </p:nvPicPr>
        <p:blipFill rotWithShape="1">
          <a:blip r:embed="rId13">
            <a:alphaModFix/>
          </a:blip>
          <a:srcRect b="0" l="0" r="0" t="0"/>
          <a:stretch/>
        </p:blipFill>
        <p:spPr>
          <a:xfrm>
            <a:off x="2126017" y="9275638"/>
            <a:ext cx="1808392" cy="311944"/>
          </a:xfrm>
          <a:prstGeom prst="rect">
            <a:avLst/>
          </a:prstGeom>
          <a:noFill/>
          <a:ln>
            <a:noFill/>
          </a:ln>
        </p:spPr>
      </p:pic>
      <p:pic>
        <p:nvPicPr>
          <p:cNvPr descr="preencoded.png" id="1052" name="Google Shape;1052;p14"/>
          <p:cNvPicPr preferRelativeResize="0"/>
          <p:nvPr/>
        </p:nvPicPr>
        <p:blipFill rotWithShape="1">
          <a:blip r:embed="rId14">
            <a:alphaModFix/>
          </a:blip>
          <a:srcRect b="0" l="0" r="0" t="0"/>
          <a:stretch/>
        </p:blipFill>
        <p:spPr>
          <a:xfrm>
            <a:off x="2063303" y="9212833"/>
            <a:ext cx="1938125" cy="437555"/>
          </a:xfrm>
          <a:prstGeom prst="rect">
            <a:avLst/>
          </a:prstGeom>
          <a:noFill/>
          <a:ln>
            <a:noFill/>
          </a:ln>
        </p:spPr>
      </p:pic>
      <p:pic>
        <p:nvPicPr>
          <p:cNvPr descr="preencoded.png" id="1053" name="Google Shape;1053;p14"/>
          <p:cNvPicPr preferRelativeResize="0"/>
          <p:nvPr/>
        </p:nvPicPr>
        <p:blipFill rotWithShape="1">
          <a:blip r:embed="rId15">
            <a:alphaModFix/>
          </a:blip>
          <a:srcRect b="0" l="0" r="0" t="0"/>
          <a:stretch/>
        </p:blipFill>
        <p:spPr>
          <a:xfrm>
            <a:off x="2126017" y="8908678"/>
            <a:ext cx="1808392" cy="311944"/>
          </a:xfrm>
          <a:prstGeom prst="rect">
            <a:avLst/>
          </a:prstGeom>
          <a:noFill/>
          <a:ln>
            <a:noFill/>
          </a:ln>
        </p:spPr>
      </p:pic>
      <p:pic>
        <p:nvPicPr>
          <p:cNvPr descr="preencoded.png" id="1054" name="Google Shape;1054;p14"/>
          <p:cNvPicPr preferRelativeResize="0"/>
          <p:nvPr/>
        </p:nvPicPr>
        <p:blipFill rotWithShape="1">
          <a:blip r:embed="rId16">
            <a:alphaModFix/>
          </a:blip>
          <a:srcRect b="0" l="0" r="0" t="0"/>
          <a:stretch/>
        </p:blipFill>
        <p:spPr>
          <a:xfrm>
            <a:off x="2063303" y="8845872"/>
            <a:ext cx="1938125" cy="437555"/>
          </a:xfrm>
          <a:prstGeom prst="rect">
            <a:avLst/>
          </a:prstGeom>
          <a:noFill/>
          <a:ln>
            <a:noFill/>
          </a:ln>
        </p:spPr>
      </p:pic>
      <p:pic>
        <p:nvPicPr>
          <p:cNvPr descr="preencoded.png" id="1055" name="Google Shape;1055;p14"/>
          <p:cNvPicPr preferRelativeResize="0"/>
          <p:nvPr/>
        </p:nvPicPr>
        <p:blipFill rotWithShape="1">
          <a:blip r:embed="rId17">
            <a:alphaModFix/>
          </a:blip>
          <a:srcRect b="0" l="0" r="0" t="0"/>
          <a:stretch/>
        </p:blipFill>
        <p:spPr>
          <a:xfrm>
            <a:off x="2538817" y="10539983"/>
            <a:ext cx="1207647" cy="2045444"/>
          </a:xfrm>
          <a:prstGeom prst="rect">
            <a:avLst/>
          </a:prstGeom>
          <a:noFill/>
          <a:ln>
            <a:noFill/>
          </a:ln>
        </p:spPr>
      </p:pic>
      <p:pic>
        <p:nvPicPr>
          <p:cNvPr descr="preencoded.png" id="1056" name="Google Shape;1056;p14"/>
          <p:cNvPicPr preferRelativeResize="0"/>
          <p:nvPr/>
        </p:nvPicPr>
        <p:blipFill rotWithShape="1">
          <a:blip r:embed="rId18">
            <a:alphaModFix/>
          </a:blip>
          <a:srcRect b="0" l="0" r="0" t="0"/>
          <a:stretch/>
        </p:blipFill>
        <p:spPr>
          <a:xfrm>
            <a:off x="1859881" y="8042945"/>
            <a:ext cx="255436" cy="344537"/>
          </a:xfrm>
          <a:prstGeom prst="rect">
            <a:avLst/>
          </a:prstGeom>
          <a:noFill/>
          <a:ln>
            <a:noFill/>
          </a:ln>
        </p:spPr>
      </p:pic>
      <p:pic>
        <p:nvPicPr>
          <p:cNvPr descr="preencoded.png" id="1057" name="Google Shape;1057;p14"/>
          <p:cNvPicPr preferRelativeResize="0"/>
          <p:nvPr/>
        </p:nvPicPr>
        <p:blipFill rotWithShape="1">
          <a:blip r:embed="rId19">
            <a:alphaModFix/>
          </a:blip>
          <a:srcRect b="0" l="0" r="0" t="0"/>
          <a:stretch/>
        </p:blipFill>
        <p:spPr>
          <a:xfrm>
            <a:off x="18462991" y="12674724"/>
            <a:ext cx="3306733" cy="900038"/>
          </a:xfrm>
          <a:prstGeom prst="rect">
            <a:avLst/>
          </a:prstGeom>
          <a:noFill/>
          <a:ln>
            <a:noFill/>
          </a:ln>
        </p:spPr>
      </p:pic>
      <p:pic>
        <p:nvPicPr>
          <p:cNvPr descr="preencoded.png" id="1058" name="Google Shape;1058;p14"/>
          <p:cNvPicPr preferRelativeResize="0"/>
          <p:nvPr/>
        </p:nvPicPr>
        <p:blipFill rotWithShape="1">
          <a:blip r:embed="rId20">
            <a:alphaModFix/>
          </a:blip>
          <a:srcRect b="0" l="0" r="0" t="0"/>
          <a:stretch/>
        </p:blipFill>
        <p:spPr>
          <a:xfrm>
            <a:off x="18462979" y="13103225"/>
            <a:ext cx="3306733" cy="471562"/>
          </a:xfrm>
          <a:prstGeom prst="rect">
            <a:avLst/>
          </a:prstGeom>
          <a:noFill/>
          <a:ln>
            <a:noFill/>
          </a:ln>
        </p:spPr>
      </p:pic>
      <p:pic>
        <p:nvPicPr>
          <p:cNvPr descr="preencoded.png" id="1059" name="Google Shape;1059;p14"/>
          <p:cNvPicPr preferRelativeResize="0"/>
          <p:nvPr/>
        </p:nvPicPr>
        <p:blipFill rotWithShape="1">
          <a:blip r:embed="rId21">
            <a:alphaModFix/>
          </a:blip>
          <a:srcRect b="0" l="0" r="0" t="0"/>
          <a:stretch/>
        </p:blipFill>
        <p:spPr>
          <a:xfrm>
            <a:off x="18391285" y="12603063"/>
            <a:ext cx="3450119" cy="1043384"/>
          </a:xfrm>
          <a:prstGeom prst="rect">
            <a:avLst/>
          </a:prstGeom>
          <a:noFill/>
          <a:ln>
            <a:noFill/>
          </a:ln>
        </p:spPr>
      </p:pic>
      <p:pic>
        <p:nvPicPr>
          <p:cNvPr descr="preencoded.png" id="1060" name="Google Shape;1060;p14"/>
          <p:cNvPicPr preferRelativeResize="0"/>
          <p:nvPr/>
        </p:nvPicPr>
        <p:blipFill rotWithShape="1">
          <a:blip r:embed="rId22">
            <a:alphaModFix/>
          </a:blip>
          <a:srcRect b="0" l="0" r="0" t="0"/>
          <a:stretch/>
        </p:blipFill>
        <p:spPr>
          <a:xfrm>
            <a:off x="19441331" y="12703051"/>
            <a:ext cx="1330477" cy="852066"/>
          </a:xfrm>
          <a:prstGeom prst="rect">
            <a:avLst/>
          </a:prstGeom>
          <a:noFill/>
          <a:ln>
            <a:noFill/>
          </a:ln>
        </p:spPr>
      </p:pic>
      <p:pic>
        <p:nvPicPr>
          <p:cNvPr descr="preencoded.png" id="1061" name="Google Shape;1061;p14"/>
          <p:cNvPicPr preferRelativeResize="0"/>
          <p:nvPr/>
        </p:nvPicPr>
        <p:blipFill rotWithShape="1">
          <a:blip r:embed="rId23">
            <a:alphaModFix/>
          </a:blip>
          <a:srcRect b="0" l="0" r="0" t="0"/>
          <a:stretch/>
        </p:blipFill>
        <p:spPr>
          <a:xfrm>
            <a:off x="19441329" y="13311956"/>
            <a:ext cx="1330480" cy="243284"/>
          </a:xfrm>
          <a:prstGeom prst="rect">
            <a:avLst/>
          </a:prstGeom>
          <a:noFill/>
          <a:ln>
            <a:noFill/>
          </a:ln>
        </p:spPr>
      </p:pic>
      <p:pic>
        <p:nvPicPr>
          <p:cNvPr descr="preencoded.png" id="1062" name="Google Shape;1062;p14"/>
          <p:cNvPicPr preferRelativeResize="0"/>
          <p:nvPr/>
        </p:nvPicPr>
        <p:blipFill rotWithShape="1">
          <a:blip r:embed="rId24">
            <a:alphaModFix/>
          </a:blip>
          <a:srcRect b="0" l="0" r="0" t="0"/>
          <a:stretch/>
        </p:blipFill>
        <p:spPr>
          <a:xfrm>
            <a:off x="19369637" y="12631514"/>
            <a:ext cx="1473863" cy="995437"/>
          </a:xfrm>
          <a:prstGeom prst="rect">
            <a:avLst/>
          </a:prstGeom>
          <a:noFill/>
          <a:ln>
            <a:noFill/>
          </a:ln>
        </p:spPr>
      </p:pic>
      <p:pic>
        <p:nvPicPr>
          <p:cNvPr descr="preencoded.png" id="1063" name="Google Shape;1063;p14"/>
          <p:cNvPicPr preferRelativeResize="0"/>
          <p:nvPr/>
        </p:nvPicPr>
        <p:blipFill rotWithShape="1">
          <a:blip r:embed="rId25">
            <a:alphaModFix/>
          </a:blip>
          <a:srcRect b="0" l="0" r="0" t="0"/>
          <a:stretch/>
        </p:blipFill>
        <p:spPr>
          <a:xfrm>
            <a:off x="20458843" y="12658551"/>
            <a:ext cx="76651" cy="889050"/>
          </a:xfrm>
          <a:prstGeom prst="rect">
            <a:avLst/>
          </a:prstGeom>
          <a:noFill/>
          <a:ln>
            <a:noFill/>
          </a:ln>
        </p:spPr>
      </p:pic>
      <p:pic>
        <p:nvPicPr>
          <p:cNvPr descr="preencoded.png" id="1064" name="Google Shape;1064;p14"/>
          <p:cNvPicPr preferRelativeResize="0"/>
          <p:nvPr/>
        </p:nvPicPr>
        <p:blipFill rotWithShape="1">
          <a:blip r:embed="rId26">
            <a:alphaModFix/>
          </a:blip>
          <a:srcRect b="0" l="0" r="0" t="0"/>
          <a:stretch/>
        </p:blipFill>
        <p:spPr>
          <a:xfrm>
            <a:off x="19651213" y="12658551"/>
            <a:ext cx="76651" cy="889050"/>
          </a:xfrm>
          <a:prstGeom prst="rect">
            <a:avLst/>
          </a:prstGeom>
          <a:noFill/>
          <a:ln>
            <a:noFill/>
          </a:ln>
        </p:spPr>
      </p:pic>
      <p:pic>
        <p:nvPicPr>
          <p:cNvPr descr="preencoded.png" id="1065" name="Google Shape;1065;p14"/>
          <p:cNvPicPr preferRelativeResize="0"/>
          <p:nvPr/>
        </p:nvPicPr>
        <p:blipFill rotWithShape="1">
          <a:blip r:embed="rId27">
            <a:alphaModFix/>
          </a:blip>
          <a:srcRect b="0" l="0" r="0" t="0"/>
          <a:stretch/>
        </p:blipFill>
        <p:spPr>
          <a:xfrm>
            <a:off x="21053871" y="12864852"/>
            <a:ext cx="462631" cy="66253"/>
          </a:xfrm>
          <a:prstGeom prst="rect">
            <a:avLst/>
          </a:prstGeom>
          <a:noFill/>
          <a:ln>
            <a:noFill/>
          </a:ln>
        </p:spPr>
      </p:pic>
      <p:pic>
        <p:nvPicPr>
          <p:cNvPr descr="preencoded.png" id="1066" name="Google Shape;1066;p14"/>
          <p:cNvPicPr preferRelativeResize="0"/>
          <p:nvPr/>
        </p:nvPicPr>
        <p:blipFill rotWithShape="1">
          <a:blip r:embed="rId28">
            <a:alphaModFix/>
          </a:blip>
          <a:srcRect b="0" l="0" r="0" t="0"/>
          <a:stretch/>
        </p:blipFill>
        <p:spPr>
          <a:xfrm>
            <a:off x="20925513" y="13134032"/>
            <a:ext cx="462764" cy="66253"/>
          </a:xfrm>
          <a:prstGeom prst="rect">
            <a:avLst/>
          </a:prstGeom>
          <a:noFill/>
          <a:ln>
            <a:noFill/>
          </a:ln>
        </p:spPr>
      </p:pic>
      <p:pic>
        <p:nvPicPr>
          <p:cNvPr descr="preencoded.png" id="1067" name="Google Shape;1067;p14"/>
          <p:cNvPicPr preferRelativeResize="0"/>
          <p:nvPr/>
        </p:nvPicPr>
        <p:blipFill rotWithShape="1">
          <a:blip r:embed="rId29">
            <a:alphaModFix/>
          </a:blip>
          <a:srcRect b="0" l="0" r="0" t="0"/>
          <a:stretch/>
        </p:blipFill>
        <p:spPr>
          <a:xfrm>
            <a:off x="21079399" y="13364815"/>
            <a:ext cx="462764" cy="66253"/>
          </a:xfrm>
          <a:prstGeom prst="rect">
            <a:avLst/>
          </a:prstGeom>
          <a:noFill/>
          <a:ln>
            <a:noFill/>
          </a:ln>
        </p:spPr>
      </p:pic>
      <p:pic>
        <p:nvPicPr>
          <p:cNvPr descr="preencoded.png" id="1068" name="Google Shape;1068;p14"/>
          <p:cNvPicPr preferRelativeResize="0"/>
          <p:nvPr/>
        </p:nvPicPr>
        <p:blipFill rotWithShape="1">
          <a:blip r:embed="rId30">
            <a:alphaModFix/>
          </a:blip>
          <a:srcRect b="0" l="0" r="0" t="0"/>
          <a:stretch/>
        </p:blipFill>
        <p:spPr>
          <a:xfrm>
            <a:off x="18707931" y="12864852"/>
            <a:ext cx="462764" cy="66253"/>
          </a:xfrm>
          <a:prstGeom prst="rect">
            <a:avLst/>
          </a:prstGeom>
          <a:noFill/>
          <a:ln>
            <a:noFill/>
          </a:ln>
        </p:spPr>
      </p:pic>
      <p:pic>
        <p:nvPicPr>
          <p:cNvPr descr="preencoded.png" id="1069" name="Google Shape;1069;p14"/>
          <p:cNvPicPr preferRelativeResize="0"/>
          <p:nvPr/>
        </p:nvPicPr>
        <p:blipFill rotWithShape="1">
          <a:blip r:embed="rId31">
            <a:alphaModFix/>
          </a:blip>
          <a:srcRect b="0" l="0" r="0" t="0"/>
          <a:stretch/>
        </p:blipFill>
        <p:spPr>
          <a:xfrm>
            <a:off x="18836288" y="13134032"/>
            <a:ext cx="462631" cy="66253"/>
          </a:xfrm>
          <a:prstGeom prst="rect">
            <a:avLst/>
          </a:prstGeom>
          <a:noFill/>
          <a:ln>
            <a:noFill/>
          </a:ln>
        </p:spPr>
      </p:pic>
      <p:pic>
        <p:nvPicPr>
          <p:cNvPr descr="preencoded.png" id="1070" name="Google Shape;1070;p14"/>
          <p:cNvPicPr preferRelativeResize="0"/>
          <p:nvPr/>
        </p:nvPicPr>
        <p:blipFill rotWithShape="1">
          <a:blip r:embed="rId32">
            <a:alphaModFix/>
          </a:blip>
          <a:srcRect b="0" l="0" r="0" t="0"/>
          <a:stretch/>
        </p:blipFill>
        <p:spPr>
          <a:xfrm>
            <a:off x="18682403" y="13364815"/>
            <a:ext cx="462631" cy="66253"/>
          </a:xfrm>
          <a:prstGeom prst="rect">
            <a:avLst/>
          </a:prstGeom>
          <a:noFill/>
          <a:ln>
            <a:noFill/>
          </a:ln>
        </p:spPr>
      </p:pic>
      <p:pic>
        <p:nvPicPr>
          <p:cNvPr descr="preencoded.png" id="1071" name="Google Shape;1071;p14"/>
          <p:cNvPicPr preferRelativeResize="0"/>
          <p:nvPr/>
        </p:nvPicPr>
        <p:blipFill rotWithShape="1">
          <a:blip r:embed="rId33">
            <a:alphaModFix/>
          </a:blip>
          <a:srcRect b="0" l="0" r="0" t="0"/>
          <a:stretch/>
        </p:blipFill>
        <p:spPr>
          <a:xfrm>
            <a:off x="18031655" y="11769328"/>
            <a:ext cx="3306733" cy="900038"/>
          </a:xfrm>
          <a:prstGeom prst="rect">
            <a:avLst/>
          </a:prstGeom>
          <a:noFill/>
          <a:ln>
            <a:noFill/>
          </a:ln>
        </p:spPr>
      </p:pic>
      <p:pic>
        <p:nvPicPr>
          <p:cNvPr descr="preencoded.png" id="1072" name="Google Shape;1072;p14"/>
          <p:cNvPicPr preferRelativeResize="0"/>
          <p:nvPr/>
        </p:nvPicPr>
        <p:blipFill rotWithShape="1">
          <a:blip r:embed="rId34">
            <a:alphaModFix/>
          </a:blip>
          <a:srcRect b="0" l="0" r="0" t="0"/>
          <a:stretch/>
        </p:blipFill>
        <p:spPr>
          <a:xfrm>
            <a:off x="18031737" y="12197755"/>
            <a:ext cx="3306734" cy="471562"/>
          </a:xfrm>
          <a:prstGeom prst="rect">
            <a:avLst/>
          </a:prstGeom>
          <a:noFill/>
          <a:ln>
            <a:noFill/>
          </a:ln>
        </p:spPr>
      </p:pic>
      <p:pic>
        <p:nvPicPr>
          <p:cNvPr descr="preencoded.png" id="1073" name="Google Shape;1073;p14"/>
          <p:cNvPicPr preferRelativeResize="0"/>
          <p:nvPr/>
        </p:nvPicPr>
        <p:blipFill rotWithShape="1">
          <a:blip r:embed="rId35">
            <a:alphaModFix/>
          </a:blip>
          <a:srcRect b="0" l="0" r="0" t="0"/>
          <a:stretch/>
        </p:blipFill>
        <p:spPr>
          <a:xfrm>
            <a:off x="17960045" y="11697593"/>
            <a:ext cx="3450117" cy="1043384"/>
          </a:xfrm>
          <a:prstGeom prst="rect">
            <a:avLst/>
          </a:prstGeom>
          <a:noFill/>
          <a:ln>
            <a:noFill/>
          </a:ln>
        </p:spPr>
      </p:pic>
      <p:pic>
        <p:nvPicPr>
          <p:cNvPr descr="preencoded.png" id="1074" name="Google Shape;1074;p14"/>
          <p:cNvPicPr preferRelativeResize="0"/>
          <p:nvPr/>
        </p:nvPicPr>
        <p:blipFill rotWithShape="1">
          <a:blip r:embed="rId36">
            <a:alphaModFix/>
          </a:blip>
          <a:srcRect b="0" l="0" r="0" t="0"/>
          <a:stretch/>
        </p:blipFill>
        <p:spPr>
          <a:xfrm>
            <a:off x="19009992" y="11797655"/>
            <a:ext cx="1330477" cy="852066"/>
          </a:xfrm>
          <a:prstGeom prst="rect">
            <a:avLst/>
          </a:prstGeom>
          <a:noFill/>
          <a:ln>
            <a:noFill/>
          </a:ln>
        </p:spPr>
      </p:pic>
      <p:pic>
        <p:nvPicPr>
          <p:cNvPr descr="preencoded.png" id="1075" name="Google Shape;1075;p14"/>
          <p:cNvPicPr preferRelativeResize="0"/>
          <p:nvPr/>
        </p:nvPicPr>
        <p:blipFill rotWithShape="1">
          <a:blip r:embed="rId37">
            <a:alphaModFix/>
          </a:blip>
          <a:srcRect b="0" l="0" r="0" t="0"/>
          <a:stretch/>
        </p:blipFill>
        <p:spPr>
          <a:xfrm>
            <a:off x="19010088" y="12406461"/>
            <a:ext cx="1330477" cy="243284"/>
          </a:xfrm>
          <a:prstGeom prst="rect">
            <a:avLst/>
          </a:prstGeom>
          <a:noFill/>
          <a:ln>
            <a:noFill/>
          </a:ln>
        </p:spPr>
      </p:pic>
      <p:pic>
        <p:nvPicPr>
          <p:cNvPr descr="preencoded.png" id="1076" name="Google Shape;1076;p14"/>
          <p:cNvPicPr preferRelativeResize="0"/>
          <p:nvPr/>
        </p:nvPicPr>
        <p:blipFill rotWithShape="1">
          <a:blip r:embed="rId38">
            <a:alphaModFix/>
          </a:blip>
          <a:srcRect b="0" l="0" r="0" t="0"/>
          <a:stretch/>
        </p:blipFill>
        <p:spPr>
          <a:xfrm>
            <a:off x="18938396" y="11726019"/>
            <a:ext cx="1473862" cy="995437"/>
          </a:xfrm>
          <a:prstGeom prst="rect">
            <a:avLst/>
          </a:prstGeom>
          <a:noFill/>
          <a:ln>
            <a:noFill/>
          </a:ln>
        </p:spPr>
      </p:pic>
      <p:pic>
        <p:nvPicPr>
          <p:cNvPr descr="preencoded.png" id="1077" name="Google Shape;1077;p14"/>
          <p:cNvPicPr preferRelativeResize="0"/>
          <p:nvPr/>
        </p:nvPicPr>
        <p:blipFill rotWithShape="1">
          <a:blip r:embed="rId39">
            <a:alphaModFix/>
          </a:blip>
          <a:srcRect b="0" l="0" r="0" t="0"/>
          <a:stretch/>
        </p:blipFill>
        <p:spPr>
          <a:xfrm>
            <a:off x="20027599" y="11753230"/>
            <a:ext cx="76651" cy="889050"/>
          </a:xfrm>
          <a:prstGeom prst="rect">
            <a:avLst/>
          </a:prstGeom>
          <a:noFill/>
          <a:ln>
            <a:noFill/>
          </a:ln>
        </p:spPr>
      </p:pic>
      <p:pic>
        <p:nvPicPr>
          <p:cNvPr descr="preencoded.png" id="1078" name="Google Shape;1078;p14"/>
          <p:cNvPicPr preferRelativeResize="0"/>
          <p:nvPr/>
        </p:nvPicPr>
        <p:blipFill rotWithShape="1">
          <a:blip r:embed="rId40">
            <a:alphaModFix/>
          </a:blip>
          <a:srcRect b="0" l="0" r="0" t="0"/>
          <a:stretch/>
        </p:blipFill>
        <p:spPr>
          <a:xfrm>
            <a:off x="19219971" y="11753230"/>
            <a:ext cx="76651" cy="889050"/>
          </a:xfrm>
          <a:prstGeom prst="rect">
            <a:avLst/>
          </a:prstGeom>
          <a:noFill/>
          <a:ln>
            <a:noFill/>
          </a:ln>
        </p:spPr>
      </p:pic>
      <p:pic>
        <p:nvPicPr>
          <p:cNvPr descr="preencoded.png" id="1079" name="Google Shape;1079;p14"/>
          <p:cNvPicPr preferRelativeResize="0"/>
          <p:nvPr/>
        </p:nvPicPr>
        <p:blipFill rotWithShape="1">
          <a:blip r:embed="rId41">
            <a:alphaModFix/>
          </a:blip>
          <a:srcRect b="0" l="0" r="0" t="0"/>
          <a:stretch/>
        </p:blipFill>
        <p:spPr>
          <a:xfrm>
            <a:off x="20622629" y="11959530"/>
            <a:ext cx="462631" cy="66253"/>
          </a:xfrm>
          <a:prstGeom prst="rect">
            <a:avLst/>
          </a:prstGeom>
          <a:noFill/>
          <a:ln>
            <a:noFill/>
          </a:ln>
        </p:spPr>
      </p:pic>
      <p:pic>
        <p:nvPicPr>
          <p:cNvPr descr="preencoded.png" id="1080" name="Google Shape;1080;p14"/>
          <p:cNvPicPr preferRelativeResize="0"/>
          <p:nvPr/>
        </p:nvPicPr>
        <p:blipFill rotWithShape="1">
          <a:blip r:embed="rId42">
            <a:alphaModFix/>
          </a:blip>
          <a:srcRect b="0" l="0" r="0" t="0"/>
          <a:stretch/>
        </p:blipFill>
        <p:spPr>
          <a:xfrm>
            <a:off x="20494451" y="12228711"/>
            <a:ext cx="462631" cy="66253"/>
          </a:xfrm>
          <a:prstGeom prst="rect">
            <a:avLst/>
          </a:prstGeom>
          <a:noFill/>
          <a:ln>
            <a:noFill/>
          </a:ln>
        </p:spPr>
      </p:pic>
      <p:pic>
        <p:nvPicPr>
          <p:cNvPr descr="preencoded.png" id="1081" name="Google Shape;1081;p14"/>
          <p:cNvPicPr preferRelativeResize="0"/>
          <p:nvPr/>
        </p:nvPicPr>
        <p:blipFill rotWithShape="1">
          <a:blip r:embed="rId43">
            <a:alphaModFix/>
          </a:blip>
          <a:srcRect b="0" l="0" r="0" t="0"/>
          <a:stretch/>
        </p:blipFill>
        <p:spPr>
          <a:xfrm>
            <a:off x="20648156" y="12459345"/>
            <a:ext cx="462767" cy="66253"/>
          </a:xfrm>
          <a:prstGeom prst="rect">
            <a:avLst/>
          </a:prstGeom>
          <a:noFill/>
          <a:ln>
            <a:noFill/>
          </a:ln>
        </p:spPr>
      </p:pic>
      <p:pic>
        <p:nvPicPr>
          <p:cNvPr descr="preencoded.png" id="1082" name="Google Shape;1082;p14"/>
          <p:cNvPicPr preferRelativeResize="0"/>
          <p:nvPr/>
        </p:nvPicPr>
        <p:blipFill rotWithShape="1">
          <a:blip r:embed="rId44">
            <a:alphaModFix/>
          </a:blip>
          <a:srcRect b="0" l="0" r="0" t="0"/>
          <a:stretch/>
        </p:blipFill>
        <p:spPr>
          <a:xfrm>
            <a:off x="18276868" y="11959530"/>
            <a:ext cx="462631" cy="66253"/>
          </a:xfrm>
          <a:prstGeom prst="rect">
            <a:avLst/>
          </a:prstGeom>
          <a:noFill/>
          <a:ln>
            <a:noFill/>
          </a:ln>
        </p:spPr>
      </p:pic>
      <p:pic>
        <p:nvPicPr>
          <p:cNvPr descr="preencoded.png" id="1083" name="Google Shape;1083;p14"/>
          <p:cNvPicPr preferRelativeResize="0"/>
          <p:nvPr/>
        </p:nvPicPr>
        <p:blipFill rotWithShape="1">
          <a:blip r:embed="rId45">
            <a:alphaModFix/>
          </a:blip>
          <a:srcRect b="0" l="0" r="0" t="0"/>
          <a:stretch/>
        </p:blipFill>
        <p:spPr>
          <a:xfrm>
            <a:off x="18405045" y="12228711"/>
            <a:ext cx="462631" cy="66253"/>
          </a:xfrm>
          <a:prstGeom prst="rect">
            <a:avLst/>
          </a:prstGeom>
          <a:noFill/>
          <a:ln>
            <a:noFill/>
          </a:ln>
        </p:spPr>
      </p:pic>
      <p:pic>
        <p:nvPicPr>
          <p:cNvPr descr="preencoded.png" id="1084" name="Google Shape;1084;p14"/>
          <p:cNvPicPr preferRelativeResize="0"/>
          <p:nvPr/>
        </p:nvPicPr>
        <p:blipFill rotWithShape="1">
          <a:blip r:embed="rId46">
            <a:alphaModFix/>
          </a:blip>
          <a:srcRect b="0" l="0" r="0" t="0"/>
          <a:stretch/>
        </p:blipFill>
        <p:spPr>
          <a:xfrm>
            <a:off x="18251159" y="12459345"/>
            <a:ext cx="462767" cy="66253"/>
          </a:xfrm>
          <a:prstGeom prst="rect">
            <a:avLst/>
          </a:prstGeom>
          <a:noFill/>
          <a:ln>
            <a:noFill/>
          </a:ln>
        </p:spPr>
      </p:pic>
      <p:pic>
        <p:nvPicPr>
          <p:cNvPr descr="preencoded.png" id="1085" name="Google Shape;1085;p14"/>
          <p:cNvPicPr preferRelativeResize="0"/>
          <p:nvPr/>
        </p:nvPicPr>
        <p:blipFill rotWithShape="1">
          <a:blip r:embed="rId47">
            <a:alphaModFix/>
          </a:blip>
          <a:srcRect b="0" l="0" r="0" t="0"/>
          <a:stretch/>
        </p:blipFill>
        <p:spPr>
          <a:xfrm>
            <a:off x="18347984" y="10863858"/>
            <a:ext cx="3306731" cy="900038"/>
          </a:xfrm>
          <a:prstGeom prst="rect">
            <a:avLst/>
          </a:prstGeom>
          <a:noFill/>
          <a:ln>
            <a:noFill/>
          </a:ln>
        </p:spPr>
      </p:pic>
      <p:pic>
        <p:nvPicPr>
          <p:cNvPr descr="preencoded.png" id="1086" name="Google Shape;1086;p14"/>
          <p:cNvPicPr preferRelativeResize="0"/>
          <p:nvPr/>
        </p:nvPicPr>
        <p:blipFill rotWithShape="1">
          <a:blip r:embed="rId48">
            <a:alphaModFix/>
          </a:blip>
          <a:srcRect b="0" l="0" r="0" t="0"/>
          <a:stretch/>
        </p:blipFill>
        <p:spPr>
          <a:xfrm>
            <a:off x="18348019" y="11292334"/>
            <a:ext cx="3306731" cy="471562"/>
          </a:xfrm>
          <a:prstGeom prst="rect">
            <a:avLst/>
          </a:prstGeom>
          <a:noFill/>
          <a:ln>
            <a:noFill/>
          </a:ln>
        </p:spPr>
      </p:pic>
      <p:pic>
        <p:nvPicPr>
          <p:cNvPr descr="preencoded.png" id="1087" name="Google Shape;1087;p14"/>
          <p:cNvPicPr preferRelativeResize="0"/>
          <p:nvPr/>
        </p:nvPicPr>
        <p:blipFill rotWithShape="1">
          <a:blip r:embed="rId49">
            <a:alphaModFix/>
          </a:blip>
          <a:srcRect b="0" l="0" r="0" t="0"/>
          <a:stretch/>
        </p:blipFill>
        <p:spPr>
          <a:xfrm>
            <a:off x="18276144" y="10792172"/>
            <a:ext cx="3450119" cy="1043384"/>
          </a:xfrm>
          <a:prstGeom prst="rect">
            <a:avLst/>
          </a:prstGeom>
          <a:noFill/>
          <a:ln>
            <a:noFill/>
          </a:ln>
        </p:spPr>
      </p:pic>
      <p:pic>
        <p:nvPicPr>
          <p:cNvPr descr="preencoded.png" id="1088" name="Google Shape;1088;p14"/>
          <p:cNvPicPr preferRelativeResize="0"/>
          <p:nvPr/>
        </p:nvPicPr>
        <p:blipFill rotWithShape="1">
          <a:blip r:embed="rId50">
            <a:alphaModFix/>
          </a:blip>
          <a:srcRect b="0" l="0" r="0" t="0"/>
          <a:stretch/>
        </p:blipFill>
        <p:spPr>
          <a:xfrm>
            <a:off x="19326324" y="10892358"/>
            <a:ext cx="1330477" cy="852066"/>
          </a:xfrm>
          <a:prstGeom prst="rect">
            <a:avLst/>
          </a:prstGeom>
          <a:noFill/>
          <a:ln>
            <a:noFill/>
          </a:ln>
        </p:spPr>
      </p:pic>
      <p:pic>
        <p:nvPicPr>
          <p:cNvPr descr="preencoded.png" id="1089" name="Google Shape;1089;p14"/>
          <p:cNvPicPr preferRelativeResize="0"/>
          <p:nvPr/>
        </p:nvPicPr>
        <p:blipFill rotWithShape="1">
          <a:blip r:embed="rId51">
            <a:alphaModFix/>
          </a:blip>
          <a:srcRect b="0" l="0" r="0" t="0"/>
          <a:stretch/>
        </p:blipFill>
        <p:spPr>
          <a:xfrm>
            <a:off x="19326369" y="11501214"/>
            <a:ext cx="1330477" cy="243284"/>
          </a:xfrm>
          <a:prstGeom prst="rect">
            <a:avLst/>
          </a:prstGeom>
          <a:noFill/>
          <a:ln>
            <a:noFill/>
          </a:ln>
        </p:spPr>
      </p:pic>
      <p:pic>
        <p:nvPicPr>
          <p:cNvPr descr="preencoded.png" id="1090" name="Google Shape;1090;p14"/>
          <p:cNvPicPr preferRelativeResize="0"/>
          <p:nvPr/>
        </p:nvPicPr>
        <p:blipFill rotWithShape="1">
          <a:blip r:embed="rId52">
            <a:alphaModFix/>
          </a:blip>
          <a:srcRect b="0" l="0" r="0" t="0"/>
          <a:stretch/>
        </p:blipFill>
        <p:spPr>
          <a:xfrm>
            <a:off x="19254676" y="10820574"/>
            <a:ext cx="1473863" cy="995437"/>
          </a:xfrm>
          <a:prstGeom prst="rect">
            <a:avLst/>
          </a:prstGeom>
          <a:noFill/>
          <a:ln>
            <a:noFill/>
          </a:ln>
        </p:spPr>
      </p:pic>
      <p:pic>
        <p:nvPicPr>
          <p:cNvPr descr="preencoded.png" id="1091" name="Google Shape;1091;p14"/>
          <p:cNvPicPr preferRelativeResize="0"/>
          <p:nvPr/>
        </p:nvPicPr>
        <p:blipFill rotWithShape="1">
          <a:blip r:embed="rId53">
            <a:alphaModFix/>
          </a:blip>
          <a:srcRect b="0" l="0" r="0" t="0"/>
          <a:stretch/>
        </p:blipFill>
        <p:spPr>
          <a:xfrm>
            <a:off x="20343882" y="10847809"/>
            <a:ext cx="76651" cy="889050"/>
          </a:xfrm>
          <a:prstGeom prst="rect">
            <a:avLst/>
          </a:prstGeom>
          <a:noFill/>
          <a:ln>
            <a:noFill/>
          </a:ln>
        </p:spPr>
      </p:pic>
      <p:pic>
        <p:nvPicPr>
          <p:cNvPr descr="preencoded.png" id="1092" name="Google Shape;1092;p14"/>
          <p:cNvPicPr preferRelativeResize="0"/>
          <p:nvPr/>
        </p:nvPicPr>
        <p:blipFill rotWithShape="1">
          <a:blip r:embed="rId54">
            <a:alphaModFix/>
          </a:blip>
          <a:srcRect b="0" l="0" r="0" t="0"/>
          <a:stretch/>
        </p:blipFill>
        <p:spPr>
          <a:xfrm>
            <a:off x="19536253" y="10847809"/>
            <a:ext cx="76651" cy="889050"/>
          </a:xfrm>
          <a:prstGeom prst="rect">
            <a:avLst/>
          </a:prstGeom>
          <a:noFill/>
          <a:ln>
            <a:noFill/>
          </a:ln>
        </p:spPr>
      </p:pic>
      <p:pic>
        <p:nvPicPr>
          <p:cNvPr descr="preencoded.png" id="1093" name="Google Shape;1093;p14"/>
          <p:cNvPicPr preferRelativeResize="0"/>
          <p:nvPr/>
        </p:nvPicPr>
        <p:blipFill rotWithShape="1">
          <a:blip r:embed="rId55">
            <a:alphaModFix/>
          </a:blip>
          <a:srcRect b="0" l="0" r="0" t="0"/>
          <a:stretch/>
        </p:blipFill>
        <p:spPr>
          <a:xfrm>
            <a:off x="20938730" y="11054110"/>
            <a:ext cx="462767" cy="66253"/>
          </a:xfrm>
          <a:prstGeom prst="rect">
            <a:avLst/>
          </a:prstGeom>
          <a:noFill/>
          <a:ln>
            <a:noFill/>
          </a:ln>
        </p:spPr>
      </p:pic>
      <p:pic>
        <p:nvPicPr>
          <p:cNvPr descr="preencoded.png" id="1094" name="Google Shape;1094;p14"/>
          <p:cNvPicPr preferRelativeResize="0"/>
          <p:nvPr/>
        </p:nvPicPr>
        <p:blipFill rotWithShape="1">
          <a:blip r:embed="rId56">
            <a:alphaModFix/>
          </a:blip>
          <a:srcRect b="0" l="0" r="0" t="0"/>
          <a:stretch/>
        </p:blipFill>
        <p:spPr>
          <a:xfrm>
            <a:off x="20810551" y="11323290"/>
            <a:ext cx="462767" cy="66253"/>
          </a:xfrm>
          <a:prstGeom prst="rect">
            <a:avLst/>
          </a:prstGeom>
          <a:noFill/>
          <a:ln>
            <a:noFill/>
          </a:ln>
        </p:spPr>
      </p:pic>
      <p:pic>
        <p:nvPicPr>
          <p:cNvPr descr="preencoded.png" id="1095" name="Google Shape;1095;p14"/>
          <p:cNvPicPr preferRelativeResize="0"/>
          <p:nvPr/>
        </p:nvPicPr>
        <p:blipFill rotWithShape="1">
          <a:blip r:embed="rId57">
            <a:alphaModFix/>
          </a:blip>
          <a:srcRect b="0" l="0" r="0" t="0"/>
          <a:stretch/>
        </p:blipFill>
        <p:spPr>
          <a:xfrm>
            <a:off x="20964437" y="11554073"/>
            <a:ext cx="462767" cy="66253"/>
          </a:xfrm>
          <a:prstGeom prst="rect">
            <a:avLst/>
          </a:prstGeom>
          <a:noFill/>
          <a:ln>
            <a:noFill/>
          </a:ln>
        </p:spPr>
      </p:pic>
      <p:pic>
        <p:nvPicPr>
          <p:cNvPr descr="preencoded.png" id="1096" name="Google Shape;1096;p14"/>
          <p:cNvPicPr preferRelativeResize="0"/>
          <p:nvPr/>
        </p:nvPicPr>
        <p:blipFill rotWithShape="1">
          <a:blip r:embed="rId58">
            <a:alphaModFix/>
          </a:blip>
          <a:srcRect b="0" l="0" r="0" t="0"/>
          <a:stretch/>
        </p:blipFill>
        <p:spPr>
          <a:xfrm>
            <a:off x="18592967" y="11054110"/>
            <a:ext cx="462767" cy="66253"/>
          </a:xfrm>
          <a:prstGeom prst="rect">
            <a:avLst/>
          </a:prstGeom>
          <a:noFill/>
          <a:ln>
            <a:noFill/>
          </a:ln>
        </p:spPr>
      </p:pic>
      <p:pic>
        <p:nvPicPr>
          <p:cNvPr descr="preencoded.png" id="1097" name="Google Shape;1097;p14"/>
          <p:cNvPicPr preferRelativeResize="0"/>
          <p:nvPr/>
        </p:nvPicPr>
        <p:blipFill rotWithShape="1">
          <a:blip r:embed="rId59">
            <a:alphaModFix/>
          </a:blip>
          <a:srcRect b="0" l="0" r="0" t="0"/>
          <a:stretch/>
        </p:blipFill>
        <p:spPr>
          <a:xfrm>
            <a:off x="18721146" y="11323290"/>
            <a:ext cx="462764" cy="66253"/>
          </a:xfrm>
          <a:prstGeom prst="rect">
            <a:avLst/>
          </a:prstGeom>
          <a:noFill/>
          <a:ln>
            <a:noFill/>
          </a:ln>
        </p:spPr>
      </p:pic>
      <p:pic>
        <p:nvPicPr>
          <p:cNvPr descr="preencoded.png" id="1098" name="Google Shape;1098;p14"/>
          <p:cNvPicPr preferRelativeResize="0"/>
          <p:nvPr/>
        </p:nvPicPr>
        <p:blipFill rotWithShape="1">
          <a:blip r:embed="rId60">
            <a:alphaModFix/>
          </a:blip>
          <a:srcRect b="0" l="0" r="0" t="0"/>
          <a:stretch/>
        </p:blipFill>
        <p:spPr>
          <a:xfrm>
            <a:off x="18567442" y="11554073"/>
            <a:ext cx="462629" cy="66253"/>
          </a:xfrm>
          <a:prstGeom prst="rect">
            <a:avLst/>
          </a:prstGeom>
          <a:noFill/>
          <a:ln>
            <a:noFill/>
          </a:ln>
        </p:spPr>
      </p:pic>
      <p:pic>
        <p:nvPicPr>
          <p:cNvPr descr="preencoded.png" id="1099" name="Google Shape;1099;p14"/>
          <p:cNvPicPr preferRelativeResize="0"/>
          <p:nvPr/>
        </p:nvPicPr>
        <p:blipFill rotWithShape="1">
          <a:blip r:embed="rId61">
            <a:alphaModFix/>
          </a:blip>
          <a:srcRect b="0" l="0" r="0" t="0"/>
          <a:stretch/>
        </p:blipFill>
        <p:spPr>
          <a:xfrm>
            <a:off x="18836558" y="9961885"/>
            <a:ext cx="3306731" cy="900038"/>
          </a:xfrm>
          <a:prstGeom prst="rect">
            <a:avLst/>
          </a:prstGeom>
          <a:noFill/>
          <a:ln>
            <a:noFill/>
          </a:ln>
        </p:spPr>
      </p:pic>
      <p:pic>
        <p:nvPicPr>
          <p:cNvPr descr="preencoded.png" id="1100" name="Google Shape;1100;p14"/>
          <p:cNvPicPr preferRelativeResize="0"/>
          <p:nvPr/>
        </p:nvPicPr>
        <p:blipFill rotWithShape="1">
          <a:blip r:embed="rId62">
            <a:alphaModFix/>
          </a:blip>
          <a:srcRect b="0" l="0" r="0" t="0"/>
          <a:stretch/>
        </p:blipFill>
        <p:spPr>
          <a:xfrm>
            <a:off x="18836651" y="10390287"/>
            <a:ext cx="3306731" cy="471562"/>
          </a:xfrm>
          <a:prstGeom prst="rect">
            <a:avLst/>
          </a:prstGeom>
          <a:noFill/>
          <a:ln>
            <a:noFill/>
          </a:ln>
        </p:spPr>
      </p:pic>
      <p:pic>
        <p:nvPicPr>
          <p:cNvPr descr="preencoded.png" id="1101" name="Google Shape;1101;p14"/>
          <p:cNvPicPr preferRelativeResize="0"/>
          <p:nvPr/>
        </p:nvPicPr>
        <p:blipFill rotWithShape="1">
          <a:blip r:embed="rId63">
            <a:alphaModFix/>
          </a:blip>
          <a:srcRect b="0" l="0" r="0" t="0"/>
          <a:stretch/>
        </p:blipFill>
        <p:spPr>
          <a:xfrm>
            <a:off x="18764957" y="9890125"/>
            <a:ext cx="3450119" cy="1043384"/>
          </a:xfrm>
          <a:prstGeom prst="rect">
            <a:avLst/>
          </a:prstGeom>
          <a:noFill/>
          <a:ln>
            <a:noFill/>
          </a:ln>
        </p:spPr>
      </p:pic>
      <p:pic>
        <p:nvPicPr>
          <p:cNvPr descr="preencoded.png" id="1102" name="Google Shape;1102;p14"/>
          <p:cNvPicPr preferRelativeResize="0"/>
          <p:nvPr/>
        </p:nvPicPr>
        <p:blipFill rotWithShape="1">
          <a:blip r:embed="rId64">
            <a:alphaModFix/>
          </a:blip>
          <a:srcRect b="0" l="0" r="0" t="0"/>
          <a:stretch/>
        </p:blipFill>
        <p:spPr>
          <a:xfrm>
            <a:off x="19814895" y="9990237"/>
            <a:ext cx="1330477" cy="852066"/>
          </a:xfrm>
          <a:prstGeom prst="rect">
            <a:avLst/>
          </a:prstGeom>
          <a:noFill/>
          <a:ln>
            <a:noFill/>
          </a:ln>
        </p:spPr>
      </p:pic>
      <p:pic>
        <p:nvPicPr>
          <p:cNvPr descr="preencoded.png" id="1103" name="Google Shape;1103;p14"/>
          <p:cNvPicPr preferRelativeResize="0"/>
          <p:nvPr/>
        </p:nvPicPr>
        <p:blipFill rotWithShape="1">
          <a:blip r:embed="rId65">
            <a:alphaModFix/>
          </a:blip>
          <a:srcRect b="0" l="0" r="0" t="0"/>
          <a:stretch/>
        </p:blipFill>
        <p:spPr>
          <a:xfrm>
            <a:off x="19815001" y="10598993"/>
            <a:ext cx="1330477" cy="243284"/>
          </a:xfrm>
          <a:prstGeom prst="rect">
            <a:avLst/>
          </a:prstGeom>
          <a:noFill/>
          <a:ln>
            <a:noFill/>
          </a:ln>
        </p:spPr>
      </p:pic>
      <p:pic>
        <p:nvPicPr>
          <p:cNvPr descr="preencoded.png" id="1104" name="Google Shape;1104;p14"/>
          <p:cNvPicPr preferRelativeResize="0"/>
          <p:nvPr/>
        </p:nvPicPr>
        <p:blipFill rotWithShape="1">
          <a:blip r:embed="rId66">
            <a:alphaModFix/>
          </a:blip>
          <a:srcRect b="0" l="0" r="0" t="0"/>
          <a:stretch/>
        </p:blipFill>
        <p:spPr>
          <a:xfrm>
            <a:off x="19743309" y="9918551"/>
            <a:ext cx="1473863" cy="995437"/>
          </a:xfrm>
          <a:prstGeom prst="rect">
            <a:avLst/>
          </a:prstGeom>
          <a:noFill/>
          <a:ln>
            <a:noFill/>
          </a:ln>
        </p:spPr>
      </p:pic>
      <p:pic>
        <p:nvPicPr>
          <p:cNvPr descr="preencoded.png" id="1105" name="Google Shape;1105;p14"/>
          <p:cNvPicPr preferRelativeResize="0"/>
          <p:nvPr/>
        </p:nvPicPr>
        <p:blipFill rotWithShape="1">
          <a:blip r:embed="rId67">
            <a:alphaModFix/>
          </a:blip>
          <a:srcRect b="0" l="0" r="0" t="0"/>
          <a:stretch/>
        </p:blipFill>
        <p:spPr>
          <a:xfrm>
            <a:off x="20832514" y="9945762"/>
            <a:ext cx="76651" cy="889050"/>
          </a:xfrm>
          <a:prstGeom prst="rect">
            <a:avLst/>
          </a:prstGeom>
          <a:noFill/>
          <a:ln>
            <a:noFill/>
          </a:ln>
        </p:spPr>
      </p:pic>
      <p:pic>
        <p:nvPicPr>
          <p:cNvPr descr="preencoded.png" id="1106" name="Google Shape;1106;p14"/>
          <p:cNvPicPr preferRelativeResize="0"/>
          <p:nvPr/>
        </p:nvPicPr>
        <p:blipFill rotWithShape="1">
          <a:blip r:embed="rId68">
            <a:alphaModFix/>
          </a:blip>
          <a:srcRect b="0" l="0" r="0" t="0"/>
          <a:stretch/>
        </p:blipFill>
        <p:spPr>
          <a:xfrm>
            <a:off x="20024885" y="9945762"/>
            <a:ext cx="76651" cy="889050"/>
          </a:xfrm>
          <a:prstGeom prst="rect">
            <a:avLst/>
          </a:prstGeom>
          <a:noFill/>
          <a:ln>
            <a:noFill/>
          </a:ln>
        </p:spPr>
      </p:pic>
      <p:pic>
        <p:nvPicPr>
          <p:cNvPr descr="preencoded.png" id="1107" name="Google Shape;1107;p14"/>
          <p:cNvPicPr preferRelativeResize="0"/>
          <p:nvPr/>
        </p:nvPicPr>
        <p:blipFill rotWithShape="1">
          <a:blip r:embed="rId69">
            <a:alphaModFix/>
          </a:blip>
          <a:srcRect b="0" l="0" r="0" t="0"/>
          <a:stretch/>
        </p:blipFill>
        <p:spPr>
          <a:xfrm>
            <a:off x="21427544" y="10152038"/>
            <a:ext cx="462631" cy="66253"/>
          </a:xfrm>
          <a:prstGeom prst="rect">
            <a:avLst/>
          </a:prstGeom>
          <a:noFill/>
          <a:ln>
            <a:noFill/>
          </a:ln>
        </p:spPr>
      </p:pic>
      <p:pic>
        <p:nvPicPr>
          <p:cNvPr descr="preencoded.png" id="1108" name="Google Shape;1108;p14"/>
          <p:cNvPicPr preferRelativeResize="0"/>
          <p:nvPr/>
        </p:nvPicPr>
        <p:blipFill rotWithShape="1">
          <a:blip r:embed="rId70">
            <a:alphaModFix/>
          </a:blip>
          <a:srcRect b="0" l="0" r="0" t="0"/>
          <a:stretch/>
        </p:blipFill>
        <p:spPr>
          <a:xfrm>
            <a:off x="21299364" y="10421218"/>
            <a:ext cx="462631" cy="66253"/>
          </a:xfrm>
          <a:prstGeom prst="rect">
            <a:avLst/>
          </a:prstGeom>
          <a:noFill/>
          <a:ln>
            <a:noFill/>
          </a:ln>
        </p:spPr>
      </p:pic>
      <p:pic>
        <p:nvPicPr>
          <p:cNvPr descr="preencoded.png" id="1109" name="Google Shape;1109;p14"/>
          <p:cNvPicPr preferRelativeResize="0"/>
          <p:nvPr/>
        </p:nvPicPr>
        <p:blipFill rotWithShape="1">
          <a:blip r:embed="rId71">
            <a:alphaModFix/>
          </a:blip>
          <a:srcRect b="0" l="0" r="0" t="0"/>
          <a:stretch/>
        </p:blipFill>
        <p:spPr>
          <a:xfrm>
            <a:off x="21453069" y="10651852"/>
            <a:ext cx="462767" cy="66253"/>
          </a:xfrm>
          <a:prstGeom prst="rect">
            <a:avLst/>
          </a:prstGeom>
          <a:noFill/>
          <a:ln>
            <a:noFill/>
          </a:ln>
        </p:spPr>
      </p:pic>
      <p:pic>
        <p:nvPicPr>
          <p:cNvPr descr="preencoded.png" id="1110" name="Google Shape;1110;p14"/>
          <p:cNvPicPr preferRelativeResize="0"/>
          <p:nvPr/>
        </p:nvPicPr>
        <p:blipFill rotWithShape="1">
          <a:blip r:embed="rId72">
            <a:alphaModFix/>
          </a:blip>
          <a:srcRect b="0" l="0" r="0" t="0"/>
          <a:stretch/>
        </p:blipFill>
        <p:spPr>
          <a:xfrm>
            <a:off x="19081781" y="10152038"/>
            <a:ext cx="462631" cy="66253"/>
          </a:xfrm>
          <a:prstGeom prst="rect">
            <a:avLst/>
          </a:prstGeom>
          <a:noFill/>
          <a:ln>
            <a:noFill/>
          </a:ln>
        </p:spPr>
      </p:pic>
      <p:pic>
        <p:nvPicPr>
          <p:cNvPr descr="preencoded.png" id="1111" name="Google Shape;1111;p14"/>
          <p:cNvPicPr preferRelativeResize="0"/>
          <p:nvPr/>
        </p:nvPicPr>
        <p:blipFill rotWithShape="1">
          <a:blip r:embed="rId73">
            <a:alphaModFix/>
          </a:blip>
          <a:srcRect b="0" l="0" r="0" t="0"/>
          <a:stretch/>
        </p:blipFill>
        <p:spPr>
          <a:xfrm>
            <a:off x="19209960" y="10421218"/>
            <a:ext cx="462629" cy="66253"/>
          </a:xfrm>
          <a:prstGeom prst="rect">
            <a:avLst/>
          </a:prstGeom>
          <a:noFill/>
          <a:ln>
            <a:noFill/>
          </a:ln>
        </p:spPr>
      </p:pic>
      <p:pic>
        <p:nvPicPr>
          <p:cNvPr descr="preencoded.png" id="1112" name="Google Shape;1112;p14"/>
          <p:cNvPicPr preferRelativeResize="0"/>
          <p:nvPr/>
        </p:nvPicPr>
        <p:blipFill rotWithShape="1">
          <a:blip r:embed="rId74">
            <a:alphaModFix/>
          </a:blip>
          <a:srcRect b="0" l="0" r="0" t="0"/>
          <a:stretch/>
        </p:blipFill>
        <p:spPr>
          <a:xfrm>
            <a:off x="19056075" y="10651852"/>
            <a:ext cx="462764" cy="6625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5E9E7"/>
        </a:solidFill>
      </p:bgPr>
    </p:bg>
    <p:spTree>
      <p:nvGrpSpPr>
        <p:cNvPr id="1117" name="Shape 1117"/>
        <p:cNvGrpSpPr/>
        <p:nvPr/>
      </p:nvGrpSpPr>
      <p:grpSpPr>
        <a:xfrm>
          <a:off x="0" y="0"/>
          <a:ext cx="0" cy="0"/>
          <a:chOff x="0" y="0"/>
          <a:chExt cx="0" cy="0"/>
        </a:xfrm>
      </p:grpSpPr>
      <p:sp>
        <p:nvSpPr>
          <p:cNvPr id="1118" name="Google Shape;1118;p15"/>
          <p:cNvSpPr/>
          <p:nvPr/>
        </p:nvSpPr>
        <p:spPr>
          <a:xfrm>
            <a:off x="0" y="0"/>
            <a:ext cx="24387048" cy="1371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119" name="Google Shape;1119;p1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120" name="Google Shape;1120;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121" name="Google Shape;1121;p1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122" name="Google Shape;1122;p15"/>
          <p:cNvSpPr/>
          <p:nvPr/>
        </p:nvSpPr>
        <p:spPr>
          <a:xfrm>
            <a:off x="2019552" y="2908300"/>
            <a:ext cx="9869133" cy="34417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3" name="Google Shape;1123;p15"/>
          <p:cNvSpPr/>
          <p:nvPr/>
        </p:nvSpPr>
        <p:spPr>
          <a:xfrm>
            <a:off x="2019552" y="2908300"/>
            <a:ext cx="9869133" cy="24257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4" name="Google Shape;1124;p15"/>
          <p:cNvSpPr/>
          <p:nvPr/>
        </p:nvSpPr>
        <p:spPr>
          <a:xfrm>
            <a:off x="3365921" y="2908300"/>
            <a:ext cx="7718331" cy="296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000000"/>
                </a:solidFill>
                <a:latin typeface="Kanit"/>
                <a:ea typeface="Kanit"/>
                <a:cs typeface="Kanit"/>
                <a:sym typeface="Kanit"/>
              </a:rPr>
              <a:t>233 Coins</a:t>
            </a:r>
            <a:endParaRPr b="0" i="0" sz="12800" u="none" cap="none" strike="noStrike">
              <a:solidFill>
                <a:schemeClr val="dk1"/>
              </a:solidFill>
              <a:latin typeface="Calibri"/>
              <a:ea typeface="Calibri"/>
              <a:cs typeface="Calibri"/>
              <a:sym typeface="Calibri"/>
            </a:endParaRPr>
          </a:p>
        </p:txBody>
      </p:sp>
      <p:sp>
        <p:nvSpPr>
          <p:cNvPr id="1125" name="Google Shape;1125;p15"/>
          <p:cNvSpPr/>
          <p:nvPr/>
        </p:nvSpPr>
        <p:spPr>
          <a:xfrm>
            <a:off x="2019552" y="5334000"/>
            <a:ext cx="9869133" cy="8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6" name="Google Shape;1126;p15"/>
          <p:cNvSpPr/>
          <p:nvPr/>
        </p:nvSpPr>
        <p:spPr>
          <a:xfrm>
            <a:off x="1951811" y="5435600"/>
            <a:ext cx="10004617"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4D4D4D"/>
                </a:solidFill>
                <a:latin typeface="Kanit"/>
                <a:ea typeface="Kanit"/>
                <a:cs typeface="Kanit"/>
                <a:sym typeface="Kanit"/>
              </a:rPr>
              <a:t>Treasure Found</a:t>
            </a:r>
            <a:endParaRPr b="0" i="0" sz="3200" u="none" cap="none" strike="noStrike">
              <a:solidFill>
                <a:schemeClr val="dk1"/>
              </a:solidFill>
              <a:latin typeface="Calibri"/>
              <a:ea typeface="Calibri"/>
              <a:cs typeface="Calibri"/>
              <a:sym typeface="Calibri"/>
            </a:endParaRPr>
          </a:p>
        </p:txBody>
      </p:sp>
      <p:sp>
        <p:nvSpPr>
          <p:cNvPr id="1127" name="Google Shape;1127;p15"/>
          <p:cNvSpPr/>
          <p:nvPr/>
        </p:nvSpPr>
        <p:spPr>
          <a:xfrm>
            <a:off x="2019552" y="7366000"/>
            <a:ext cx="9869133" cy="34417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8" name="Google Shape;1128;p15"/>
          <p:cNvSpPr/>
          <p:nvPr/>
        </p:nvSpPr>
        <p:spPr>
          <a:xfrm>
            <a:off x="2019552" y="7366000"/>
            <a:ext cx="9869133" cy="24257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9" name="Google Shape;1129;p15"/>
          <p:cNvSpPr/>
          <p:nvPr/>
        </p:nvSpPr>
        <p:spPr>
          <a:xfrm>
            <a:off x="3169046" y="7366000"/>
            <a:ext cx="8112081" cy="296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000000"/>
                </a:solidFill>
                <a:latin typeface="Kanit"/>
                <a:ea typeface="Kanit"/>
                <a:cs typeface="Kanit"/>
                <a:sym typeface="Kanit"/>
              </a:rPr>
              <a:t>456 Hours</a:t>
            </a:r>
            <a:endParaRPr b="0" i="0" sz="12800" u="none" cap="none" strike="noStrike">
              <a:solidFill>
                <a:schemeClr val="dk1"/>
              </a:solidFill>
              <a:latin typeface="Calibri"/>
              <a:ea typeface="Calibri"/>
              <a:cs typeface="Calibri"/>
              <a:sym typeface="Calibri"/>
            </a:endParaRPr>
          </a:p>
        </p:txBody>
      </p:sp>
      <p:sp>
        <p:nvSpPr>
          <p:cNvPr id="1130" name="Google Shape;1130;p15"/>
          <p:cNvSpPr/>
          <p:nvPr/>
        </p:nvSpPr>
        <p:spPr>
          <a:xfrm>
            <a:off x="2019552" y="9791700"/>
            <a:ext cx="9869133" cy="8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1" name="Google Shape;1131;p15"/>
          <p:cNvSpPr/>
          <p:nvPr/>
        </p:nvSpPr>
        <p:spPr>
          <a:xfrm>
            <a:off x="1951811" y="9893300"/>
            <a:ext cx="10004617"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4D4D4D"/>
                </a:solidFill>
                <a:latin typeface="Kanit"/>
                <a:ea typeface="Kanit"/>
                <a:cs typeface="Kanit"/>
                <a:sym typeface="Kanit"/>
              </a:rPr>
              <a:t>Duration of Spell Casting</a:t>
            </a:r>
            <a:endParaRPr b="0" i="0" sz="3200" u="none" cap="none" strike="noStrike">
              <a:solidFill>
                <a:schemeClr val="dk1"/>
              </a:solidFill>
              <a:latin typeface="Calibri"/>
              <a:ea typeface="Calibri"/>
              <a:cs typeface="Calibri"/>
              <a:sym typeface="Calibri"/>
            </a:endParaRPr>
          </a:p>
        </p:txBody>
      </p:sp>
      <p:sp>
        <p:nvSpPr>
          <p:cNvPr id="1132" name="Google Shape;1132;p15"/>
          <p:cNvSpPr/>
          <p:nvPr/>
        </p:nvSpPr>
        <p:spPr>
          <a:xfrm>
            <a:off x="12498362" y="2908300"/>
            <a:ext cx="9869133" cy="34417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3" name="Google Shape;1133;p15"/>
          <p:cNvSpPr/>
          <p:nvPr/>
        </p:nvSpPr>
        <p:spPr>
          <a:xfrm>
            <a:off x="12498362" y="2908300"/>
            <a:ext cx="9869133" cy="24257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4" name="Google Shape;1134;p15"/>
          <p:cNvSpPr/>
          <p:nvPr/>
        </p:nvSpPr>
        <p:spPr>
          <a:xfrm>
            <a:off x="15876984" y="2908300"/>
            <a:ext cx="3653823" cy="296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000000"/>
                </a:solidFill>
                <a:latin typeface="Kanit"/>
                <a:ea typeface="Kanit"/>
                <a:cs typeface="Kanit"/>
                <a:sym typeface="Kanit"/>
              </a:rPr>
              <a:t>85%</a:t>
            </a:r>
            <a:endParaRPr b="0" i="0" sz="12800" u="none" cap="none" strike="noStrike">
              <a:solidFill>
                <a:schemeClr val="dk1"/>
              </a:solidFill>
              <a:latin typeface="Calibri"/>
              <a:ea typeface="Calibri"/>
              <a:cs typeface="Calibri"/>
              <a:sym typeface="Calibri"/>
            </a:endParaRPr>
          </a:p>
        </p:txBody>
      </p:sp>
      <p:sp>
        <p:nvSpPr>
          <p:cNvPr id="1135" name="Google Shape;1135;p15"/>
          <p:cNvSpPr/>
          <p:nvPr/>
        </p:nvSpPr>
        <p:spPr>
          <a:xfrm>
            <a:off x="12498362" y="5334000"/>
            <a:ext cx="9869133" cy="8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6" name="Google Shape;1136;p15"/>
          <p:cNvSpPr/>
          <p:nvPr/>
        </p:nvSpPr>
        <p:spPr>
          <a:xfrm>
            <a:off x="12430620" y="5435600"/>
            <a:ext cx="10004617"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4D4D4D"/>
                </a:solidFill>
                <a:latin typeface="Kanit"/>
                <a:ea typeface="Kanit"/>
                <a:cs typeface="Kanit"/>
                <a:sym typeface="Kanit"/>
              </a:rPr>
              <a:t>Wished Granted</a:t>
            </a:r>
            <a:endParaRPr b="0" i="0" sz="3200" u="none" cap="none" strike="noStrike">
              <a:solidFill>
                <a:schemeClr val="dk1"/>
              </a:solidFill>
              <a:latin typeface="Calibri"/>
              <a:ea typeface="Calibri"/>
              <a:cs typeface="Calibri"/>
              <a:sym typeface="Calibri"/>
            </a:endParaRPr>
          </a:p>
        </p:txBody>
      </p:sp>
      <p:sp>
        <p:nvSpPr>
          <p:cNvPr id="1137" name="Google Shape;1137;p15"/>
          <p:cNvSpPr/>
          <p:nvPr/>
        </p:nvSpPr>
        <p:spPr>
          <a:xfrm>
            <a:off x="12498362" y="7366000"/>
            <a:ext cx="9869133" cy="34417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8" name="Google Shape;1138;p15"/>
          <p:cNvSpPr/>
          <p:nvPr/>
        </p:nvSpPr>
        <p:spPr>
          <a:xfrm>
            <a:off x="12498362" y="7366000"/>
            <a:ext cx="9869133" cy="24257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9" name="Google Shape;1139;p15"/>
          <p:cNvSpPr/>
          <p:nvPr/>
        </p:nvSpPr>
        <p:spPr>
          <a:xfrm>
            <a:off x="14740192" y="7366000"/>
            <a:ext cx="5927407" cy="296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000000"/>
                </a:solidFill>
                <a:latin typeface="Kanit"/>
                <a:ea typeface="Kanit"/>
                <a:cs typeface="Kanit"/>
                <a:sym typeface="Kanit"/>
              </a:rPr>
              <a:t>535 Km</a:t>
            </a:r>
            <a:endParaRPr b="0" i="0" sz="12800" u="none" cap="none" strike="noStrike">
              <a:solidFill>
                <a:schemeClr val="dk1"/>
              </a:solidFill>
              <a:latin typeface="Calibri"/>
              <a:ea typeface="Calibri"/>
              <a:cs typeface="Calibri"/>
              <a:sym typeface="Calibri"/>
            </a:endParaRPr>
          </a:p>
        </p:txBody>
      </p:sp>
      <p:sp>
        <p:nvSpPr>
          <p:cNvPr id="1140" name="Google Shape;1140;p15"/>
          <p:cNvSpPr/>
          <p:nvPr/>
        </p:nvSpPr>
        <p:spPr>
          <a:xfrm>
            <a:off x="12498362" y="9791700"/>
            <a:ext cx="9869133" cy="8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1" name="Google Shape;1141;p15"/>
          <p:cNvSpPr/>
          <p:nvPr/>
        </p:nvSpPr>
        <p:spPr>
          <a:xfrm>
            <a:off x="12430620" y="9893300"/>
            <a:ext cx="10004617"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4D4D4D"/>
                </a:solidFill>
                <a:latin typeface="Kanit"/>
                <a:ea typeface="Kanit"/>
                <a:cs typeface="Kanit"/>
                <a:sym typeface="Kanit"/>
              </a:rPr>
              <a:t>Journey Distance</a:t>
            </a:r>
            <a:endParaRPr b="0" i="0" sz="3200" u="none" cap="none" strike="noStrike">
              <a:solidFill>
                <a:schemeClr val="dk1"/>
              </a:solidFill>
              <a:latin typeface="Calibri"/>
              <a:ea typeface="Calibri"/>
              <a:cs typeface="Calibri"/>
              <a:sym typeface="Calibri"/>
            </a:endParaRPr>
          </a:p>
        </p:txBody>
      </p:sp>
      <p:pic>
        <p:nvPicPr>
          <p:cNvPr descr="preencoded.png" id="1142" name="Google Shape;1142;p15"/>
          <p:cNvPicPr preferRelativeResize="0"/>
          <p:nvPr/>
        </p:nvPicPr>
        <p:blipFill rotWithShape="1">
          <a:blip r:embed="rId5">
            <a:alphaModFix/>
          </a:blip>
          <a:srcRect b="0" l="0" r="0" t="0"/>
          <a:stretch/>
        </p:blipFill>
        <p:spPr>
          <a:xfrm>
            <a:off x="10886012" y="11766004"/>
            <a:ext cx="3036730" cy="621035"/>
          </a:xfrm>
          <a:prstGeom prst="rect">
            <a:avLst/>
          </a:prstGeom>
          <a:noFill/>
          <a:ln>
            <a:noFill/>
          </a:ln>
        </p:spPr>
      </p:pic>
      <p:pic>
        <p:nvPicPr>
          <p:cNvPr descr="preencoded.png" id="1143" name="Google Shape;1143;p15"/>
          <p:cNvPicPr preferRelativeResize="0"/>
          <p:nvPr/>
        </p:nvPicPr>
        <p:blipFill rotWithShape="1">
          <a:blip r:embed="rId6">
            <a:alphaModFix/>
          </a:blip>
          <a:srcRect b="0" l="0" r="0" t="0"/>
          <a:stretch/>
        </p:blipFill>
        <p:spPr>
          <a:xfrm>
            <a:off x="10886012" y="11766004"/>
            <a:ext cx="1559765" cy="621035"/>
          </a:xfrm>
          <a:prstGeom prst="rect">
            <a:avLst/>
          </a:prstGeom>
          <a:noFill/>
          <a:ln>
            <a:noFill/>
          </a:ln>
        </p:spPr>
      </p:pic>
      <p:pic>
        <p:nvPicPr>
          <p:cNvPr descr="preencoded.png" id="1144" name="Google Shape;1144;p15"/>
          <p:cNvPicPr preferRelativeResize="0"/>
          <p:nvPr/>
        </p:nvPicPr>
        <p:blipFill rotWithShape="1">
          <a:blip r:embed="rId7">
            <a:alphaModFix/>
          </a:blip>
          <a:srcRect b="0" l="0" r="0" t="0"/>
          <a:stretch/>
        </p:blipFill>
        <p:spPr>
          <a:xfrm>
            <a:off x="11755542" y="11766004"/>
            <a:ext cx="1710157" cy="621035"/>
          </a:xfrm>
          <a:prstGeom prst="rect">
            <a:avLst/>
          </a:prstGeom>
          <a:noFill/>
          <a:ln>
            <a:noFill/>
          </a:ln>
        </p:spPr>
      </p:pic>
      <p:pic>
        <p:nvPicPr>
          <p:cNvPr descr="preencoded.png" id="1145" name="Google Shape;1145;p15"/>
          <p:cNvPicPr preferRelativeResize="0"/>
          <p:nvPr/>
        </p:nvPicPr>
        <p:blipFill rotWithShape="1">
          <a:blip r:embed="rId8">
            <a:alphaModFix/>
          </a:blip>
          <a:srcRect b="0" l="0" r="0" t="0"/>
          <a:stretch/>
        </p:blipFill>
        <p:spPr>
          <a:xfrm>
            <a:off x="10799950" y="11679932"/>
            <a:ext cx="3208852" cy="793155"/>
          </a:xfrm>
          <a:prstGeom prst="rect">
            <a:avLst/>
          </a:prstGeom>
          <a:noFill/>
          <a:ln>
            <a:noFill/>
          </a:ln>
        </p:spPr>
      </p:pic>
      <p:pic>
        <p:nvPicPr>
          <p:cNvPr descr="preencoded.png" id="1146" name="Google Shape;1146;p15"/>
          <p:cNvPicPr preferRelativeResize="0"/>
          <p:nvPr/>
        </p:nvPicPr>
        <p:blipFill rotWithShape="1">
          <a:blip r:embed="rId9">
            <a:alphaModFix/>
          </a:blip>
          <a:srcRect b="0" l="0" r="0" t="0"/>
          <a:stretch/>
        </p:blipFill>
        <p:spPr>
          <a:xfrm>
            <a:off x="9726566" y="11147772"/>
            <a:ext cx="3036727" cy="621035"/>
          </a:xfrm>
          <a:prstGeom prst="rect">
            <a:avLst/>
          </a:prstGeom>
          <a:noFill/>
          <a:ln>
            <a:noFill/>
          </a:ln>
        </p:spPr>
      </p:pic>
      <p:pic>
        <p:nvPicPr>
          <p:cNvPr descr="preencoded.png" id="1147" name="Google Shape;1147;p15"/>
          <p:cNvPicPr preferRelativeResize="0"/>
          <p:nvPr/>
        </p:nvPicPr>
        <p:blipFill rotWithShape="1">
          <a:blip r:embed="rId10">
            <a:alphaModFix/>
          </a:blip>
          <a:srcRect b="0" l="0" r="0" t="0"/>
          <a:stretch/>
        </p:blipFill>
        <p:spPr>
          <a:xfrm>
            <a:off x="9726784" y="11147772"/>
            <a:ext cx="1559765" cy="621035"/>
          </a:xfrm>
          <a:prstGeom prst="rect">
            <a:avLst/>
          </a:prstGeom>
          <a:noFill/>
          <a:ln>
            <a:noFill/>
          </a:ln>
        </p:spPr>
      </p:pic>
      <p:pic>
        <p:nvPicPr>
          <p:cNvPr descr="preencoded.png" id="1148" name="Google Shape;1148;p15"/>
          <p:cNvPicPr preferRelativeResize="0"/>
          <p:nvPr/>
        </p:nvPicPr>
        <p:blipFill rotWithShape="1">
          <a:blip r:embed="rId11">
            <a:alphaModFix/>
          </a:blip>
          <a:srcRect b="0" l="0" r="0" t="0"/>
          <a:stretch/>
        </p:blipFill>
        <p:spPr>
          <a:xfrm>
            <a:off x="10596314" y="11147772"/>
            <a:ext cx="1710157" cy="621035"/>
          </a:xfrm>
          <a:prstGeom prst="rect">
            <a:avLst/>
          </a:prstGeom>
          <a:noFill/>
          <a:ln>
            <a:noFill/>
          </a:ln>
        </p:spPr>
      </p:pic>
      <p:pic>
        <p:nvPicPr>
          <p:cNvPr descr="preencoded.png" id="1149" name="Google Shape;1149;p15"/>
          <p:cNvPicPr preferRelativeResize="0"/>
          <p:nvPr/>
        </p:nvPicPr>
        <p:blipFill rotWithShape="1">
          <a:blip r:embed="rId12">
            <a:alphaModFix/>
          </a:blip>
          <a:srcRect b="0" l="0" r="0" t="0"/>
          <a:stretch/>
        </p:blipFill>
        <p:spPr>
          <a:xfrm>
            <a:off x="9640505" y="11061700"/>
            <a:ext cx="3208852" cy="793155"/>
          </a:xfrm>
          <a:prstGeom prst="rect">
            <a:avLst/>
          </a:prstGeom>
          <a:noFill/>
          <a:ln>
            <a:noFill/>
          </a:ln>
        </p:spPr>
      </p:pic>
      <p:pic>
        <p:nvPicPr>
          <p:cNvPr descr="preencoded.png" id="1150" name="Google Shape;1150;p15"/>
          <p:cNvPicPr preferRelativeResize="0"/>
          <p:nvPr/>
        </p:nvPicPr>
        <p:blipFill rotWithShape="1">
          <a:blip r:embed="rId13">
            <a:alphaModFix/>
          </a:blip>
          <a:srcRect b="0" l="0" r="0" t="0"/>
          <a:stretch/>
        </p:blipFill>
        <p:spPr>
          <a:xfrm>
            <a:off x="10886012" y="12387263"/>
            <a:ext cx="3036730" cy="621035"/>
          </a:xfrm>
          <a:prstGeom prst="rect">
            <a:avLst/>
          </a:prstGeom>
          <a:noFill/>
          <a:ln>
            <a:noFill/>
          </a:ln>
        </p:spPr>
      </p:pic>
      <p:pic>
        <p:nvPicPr>
          <p:cNvPr descr="preencoded.png" id="1151" name="Google Shape;1151;p15"/>
          <p:cNvPicPr preferRelativeResize="0"/>
          <p:nvPr/>
        </p:nvPicPr>
        <p:blipFill rotWithShape="1">
          <a:blip r:embed="rId14">
            <a:alphaModFix/>
          </a:blip>
          <a:srcRect b="0" l="0" r="0" t="0"/>
          <a:stretch/>
        </p:blipFill>
        <p:spPr>
          <a:xfrm>
            <a:off x="10886012" y="12387263"/>
            <a:ext cx="1559765" cy="621035"/>
          </a:xfrm>
          <a:prstGeom prst="rect">
            <a:avLst/>
          </a:prstGeom>
          <a:noFill/>
          <a:ln>
            <a:noFill/>
          </a:ln>
        </p:spPr>
      </p:pic>
      <p:pic>
        <p:nvPicPr>
          <p:cNvPr descr="preencoded.png" id="1152" name="Google Shape;1152;p15"/>
          <p:cNvPicPr preferRelativeResize="0"/>
          <p:nvPr/>
        </p:nvPicPr>
        <p:blipFill rotWithShape="1">
          <a:blip r:embed="rId15">
            <a:alphaModFix/>
          </a:blip>
          <a:srcRect b="0" l="0" r="0" t="0"/>
          <a:stretch/>
        </p:blipFill>
        <p:spPr>
          <a:xfrm>
            <a:off x="11755542" y="12387263"/>
            <a:ext cx="1710157" cy="621035"/>
          </a:xfrm>
          <a:prstGeom prst="rect">
            <a:avLst/>
          </a:prstGeom>
          <a:noFill/>
          <a:ln>
            <a:noFill/>
          </a:ln>
        </p:spPr>
      </p:pic>
      <p:pic>
        <p:nvPicPr>
          <p:cNvPr descr="preencoded.png" id="1153" name="Google Shape;1153;p15"/>
          <p:cNvPicPr preferRelativeResize="0"/>
          <p:nvPr/>
        </p:nvPicPr>
        <p:blipFill rotWithShape="1">
          <a:blip r:embed="rId16">
            <a:alphaModFix/>
          </a:blip>
          <a:srcRect b="0" l="0" r="0" t="0"/>
          <a:stretch/>
        </p:blipFill>
        <p:spPr>
          <a:xfrm>
            <a:off x="10799951" y="12301215"/>
            <a:ext cx="3208852" cy="793155"/>
          </a:xfrm>
          <a:prstGeom prst="rect">
            <a:avLst/>
          </a:prstGeom>
          <a:noFill/>
          <a:ln>
            <a:noFill/>
          </a:ln>
        </p:spPr>
      </p:pic>
      <p:pic>
        <p:nvPicPr>
          <p:cNvPr descr="preencoded.png" id="1154" name="Google Shape;1154;p15"/>
          <p:cNvPicPr preferRelativeResize="0"/>
          <p:nvPr/>
        </p:nvPicPr>
        <p:blipFill rotWithShape="1">
          <a:blip r:embed="rId17">
            <a:alphaModFix/>
          </a:blip>
          <a:srcRect b="0" l="0" r="0" t="0"/>
          <a:stretch/>
        </p:blipFill>
        <p:spPr>
          <a:xfrm>
            <a:off x="10419844" y="13008521"/>
            <a:ext cx="3036727" cy="621035"/>
          </a:xfrm>
          <a:prstGeom prst="rect">
            <a:avLst/>
          </a:prstGeom>
          <a:noFill/>
          <a:ln>
            <a:noFill/>
          </a:ln>
        </p:spPr>
      </p:pic>
      <p:pic>
        <p:nvPicPr>
          <p:cNvPr descr="preencoded.png" id="1155" name="Google Shape;1155;p15"/>
          <p:cNvPicPr preferRelativeResize="0"/>
          <p:nvPr/>
        </p:nvPicPr>
        <p:blipFill rotWithShape="1">
          <a:blip r:embed="rId18">
            <a:alphaModFix/>
          </a:blip>
          <a:srcRect b="0" l="0" r="0" t="0"/>
          <a:stretch/>
        </p:blipFill>
        <p:spPr>
          <a:xfrm>
            <a:off x="10419844" y="13008521"/>
            <a:ext cx="1559983" cy="621035"/>
          </a:xfrm>
          <a:prstGeom prst="rect">
            <a:avLst/>
          </a:prstGeom>
          <a:noFill/>
          <a:ln>
            <a:noFill/>
          </a:ln>
        </p:spPr>
      </p:pic>
      <p:pic>
        <p:nvPicPr>
          <p:cNvPr descr="preencoded.png" id="1156" name="Google Shape;1156;p15"/>
          <p:cNvPicPr preferRelativeResize="0"/>
          <p:nvPr/>
        </p:nvPicPr>
        <p:blipFill rotWithShape="1">
          <a:blip r:embed="rId19">
            <a:alphaModFix/>
          </a:blip>
          <a:srcRect b="0" l="0" r="0" t="0"/>
          <a:stretch/>
        </p:blipFill>
        <p:spPr>
          <a:xfrm>
            <a:off x="11289592" y="13008521"/>
            <a:ext cx="1710155" cy="621035"/>
          </a:xfrm>
          <a:prstGeom prst="rect">
            <a:avLst/>
          </a:prstGeom>
          <a:noFill/>
          <a:ln>
            <a:noFill/>
          </a:ln>
        </p:spPr>
      </p:pic>
      <p:pic>
        <p:nvPicPr>
          <p:cNvPr descr="preencoded.png" id="1157" name="Google Shape;1157;p15"/>
          <p:cNvPicPr preferRelativeResize="0"/>
          <p:nvPr/>
        </p:nvPicPr>
        <p:blipFill rotWithShape="1">
          <a:blip r:embed="rId20">
            <a:alphaModFix/>
          </a:blip>
          <a:srcRect b="0" l="0" r="0" t="0"/>
          <a:stretch/>
        </p:blipFill>
        <p:spPr>
          <a:xfrm>
            <a:off x="10333783" y="12922473"/>
            <a:ext cx="3208849" cy="79315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5E9E7"/>
        </a:solidFill>
      </p:bgPr>
    </p:bg>
    <p:spTree>
      <p:nvGrpSpPr>
        <p:cNvPr id="1162" name="Shape 1162"/>
        <p:cNvGrpSpPr/>
        <p:nvPr/>
      </p:nvGrpSpPr>
      <p:grpSpPr>
        <a:xfrm>
          <a:off x="0" y="0"/>
          <a:ext cx="0" cy="0"/>
          <a:chOff x="0" y="0"/>
          <a:chExt cx="0" cy="0"/>
        </a:xfrm>
      </p:grpSpPr>
      <p:sp>
        <p:nvSpPr>
          <p:cNvPr id="1163" name="Google Shape;1163;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164" name="Google Shape;1164;p16"/>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1165" name="Google Shape;1165;p16"/>
          <p:cNvSpPr/>
          <p:nvPr/>
        </p:nvSpPr>
        <p:spPr>
          <a:xfrm>
            <a:off x="0" y="0"/>
            <a:ext cx="24387048" cy="1371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166" name="Google Shape;1166;p16"/>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preencoded.png" id="1167" name="Google Shape;1167;p16"/>
          <p:cNvPicPr preferRelativeResize="0"/>
          <p:nvPr/>
        </p:nvPicPr>
        <p:blipFill rotWithShape="1">
          <a:blip r:embed="rId5">
            <a:alphaModFix/>
          </a:blip>
          <a:srcRect b="0" l="0" r="0" t="0"/>
          <a:stretch/>
        </p:blipFill>
        <p:spPr>
          <a:xfrm>
            <a:off x="16740692" y="0"/>
            <a:ext cx="7646356" cy="13716000"/>
          </a:xfrm>
          <a:prstGeom prst="rect">
            <a:avLst/>
          </a:prstGeom>
          <a:noFill/>
          <a:ln>
            <a:noFill/>
          </a:ln>
        </p:spPr>
      </p:pic>
      <p:sp>
        <p:nvSpPr>
          <p:cNvPr id="1168" name="Google Shape;1168;p16"/>
          <p:cNvSpPr/>
          <p:nvPr/>
        </p:nvSpPr>
        <p:spPr>
          <a:xfrm>
            <a:off x="1486086" y="1714500"/>
            <a:ext cx="9869133" cy="24257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9" name="Google Shape;1169;p16"/>
          <p:cNvSpPr/>
          <p:nvPr/>
        </p:nvSpPr>
        <p:spPr>
          <a:xfrm>
            <a:off x="1486086" y="1714500"/>
            <a:ext cx="2019552" cy="24257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0" name="Google Shape;1170;p16"/>
          <p:cNvSpPr/>
          <p:nvPr/>
        </p:nvSpPr>
        <p:spPr>
          <a:xfrm>
            <a:off x="2197375" y="1714500"/>
            <a:ext cx="1138909" cy="296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000000"/>
                </a:solidFill>
                <a:latin typeface="Kanit"/>
                <a:ea typeface="Kanit"/>
                <a:cs typeface="Kanit"/>
                <a:sym typeface="Kanit"/>
              </a:rPr>
              <a:t>1</a:t>
            </a:r>
            <a:endParaRPr b="0" i="0" sz="12800" u="none" cap="none" strike="noStrike">
              <a:solidFill>
                <a:schemeClr val="dk1"/>
              </a:solidFill>
              <a:latin typeface="Calibri"/>
              <a:ea typeface="Calibri"/>
              <a:cs typeface="Calibri"/>
              <a:sym typeface="Calibri"/>
            </a:endParaRPr>
          </a:p>
        </p:txBody>
      </p:sp>
      <p:sp>
        <p:nvSpPr>
          <p:cNvPr id="1171" name="Google Shape;1171;p16"/>
          <p:cNvSpPr/>
          <p:nvPr/>
        </p:nvSpPr>
        <p:spPr>
          <a:xfrm>
            <a:off x="3708864" y="1809750"/>
            <a:ext cx="7239905"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2" name="Google Shape;1172;p16"/>
          <p:cNvSpPr/>
          <p:nvPr/>
        </p:nvSpPr>
        <p:spPr>
          <a:xfrm>
            <a:off x="3708864" y="1809750"/>
            <a:ext cx="744313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Kanit SemiBold"/>
                <a:ea typeface="Kanit SemiBold"/>
                <a:cs typeface="Kanit SemiBold"/>
                <a:sym typeface="Kanit SemiBold"/>
              </a:rPr>
              <a:t>Discover the secrets</a:t>
            </a:r>
            <a:endParaRPr b="0" i="0" sz="4800" u="none" cap="none" strike="noStrike">
              <a:solidFill>
                <a:schemeClr val="dk1"/>
              </a:solidFill>
              <a:latin typeface="Calibri"/>
              <a:ea typeface="Calibri"/>
              <a:cs typeface="Calibri"/>
              <a:sym typeface="Calibri"/>
            </a:endParaRPr>
          </a:p>
        </p:txBody>
      </p:sp>
      <p:sp>
        <p:nvSpPr>
          <p:cNvPr id="1173" name="Google Shape;1173;p16"/>
          <p:cNvSpPr/>
          <p:nvPr/>
        </p:nvSpPr>
        <p:spPr>
          <a:xfrm>
            <a:off x="3708864" y="2825750"/>
            <a:ext cx="7375388"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Kanit"/>
                <a:ea typeface="Kanit"/>
                <a:cs typeface="Kanit"/>
                <a:sym typeface="Kanit"/>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1174" name="Google Shape;1174;p16"/>
          <p:cNvSpPr/>
          <p:nvPr/>
        </p:nvSpPr>
        <p:spPr>
          <a:xfrm>
            <a:off x="1486086" y="7200900"/>
            <a:ext cx="9869133" cy="24257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5" name="Google Shape;1175;p16"/>
          <p:cNvSpPr/>
          <p:nvPr/>
        </p:nvSpPr>
        <p:spPr>
          <a:xfrm>
            <a:off x="1486086" y="7200900"/>
            <a:ext cx="2298987" cy="24257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6" name="Google Shape;1176;p16"/>
          <p:cNvSpPr/>
          <p:nvPr/>
        </p:nvSpPr>
        <p:spPr>
          <a:xfrm>
            <a:off x="2197375" y="7200900"/>
            <a:ext cx="1418344" cy="296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000000"/>
                </a:solidFill>
                <a:latin typeface="Kanit"/>
                <a:ea typeface="Kanit"/>
                <a:cs typeface="Kanit"/>
                <a:sym typeface="Kanit"/>
              </a:rPr>
              <a:t>3</a:t>
            </a:r>
            <a:endParaRPr b="0" i="0" sz="12800" u="none" cap="none" strike="noStrike">
              <a:solidFill>
                <a:schemeClr val="dk1"/>
              </a:solidFill>
              <a:latin typeface="Calibri"/>
              <a:ea typeface="Calibri"/>
              <a:cs typeface="Calibri"/>
              <a:sym typeface="Calibri"/>
            </a:endParaRPr>
          </a:p>
        </p:txBody>
      </p:sp>
      <p:sp>
        <p:nvSpPr>
          <p:cNvPr id="1177" name="Google Shape;1177;p16"/>
          <p:cNvSpPr/>
          <p:nvPr/>
        </p:nvSpPr>
        <p:spPr>
          <a:xfrm>
            <a:off x="3988298" y="7296150"/>
            <a:ext cx="6960470"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8" name="Google Shape;1178;p16"/>
          <p:cNvSpPr/>
          <p:nvPr/>
        </p:nvSpPr>
        <p:spPr>
          <a:xfrm>
            <a:off x="3988298" y="7296150"/>
            <a:ext cx="7163695"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Kanit SemiBold"/>
                <a:ea typeface="Kanit SemiBold"/>
                <a:cs typeface="Kanit SemiBold"/>
                <a:sym typeface="Kanit SemiBold"/>
              </a:rPr>
              <a:t>Meet the creatures</a:t>
            </a:r>
            <a:endParaRPr b="0" i="0" sz="4800" u="none" cap="none" strike="noStrike">
              <a:solidFill>
                <a:schemeClr val="dk1"/>
              </a:solidFill>
              <a:latin typeface="Calibri"/>
              <a:ea typeface="Calibri"/>
              <a:cs typeface="Calibri"/>
              <a:sym typeface="Calibri"/>
            </a:endParaRPr>
          </a:p>
        </p:txBody>
      </p:sp>
      <p:sp>
        <p:nvSpPr>
          <p:cNvPr id="1179" name="Google Shape;1179;p16"/>
          <p:cNvSpPr/>
          <p:nvPr/>
        </p:nvSpPr>
        <p:spPr>
          <a:xfrm>
            <a:off x="3988298" y="8312150"/>
            <a:ext cx="7095954"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Kanit"/>
                <a:ea typeface="Kanit"/>
                <a:cs typeface="Kanit"/>
                <a:sym typeface="Kanit"/>
              </a:rPr>
              <a:t>Encounter the mythical creatures that call the forest home.</a:t>
            </a:r>
            <a:endParaRPr b="0" i="0" sz="3200" u="none" cap="none" strike="noStrike">
              <a:solidFill>
                <a:schemeClr val="dk1"/>
              </a:solidFill>
              <a:latin typeface="Calibri"/>
              <a:ea typeface="Calibri"/>
              <a:cs typeface="Calibri"/>
              <a:sym typeface="Calibri"/>
            </a:endParaRPr>
          </a:p>
        </p:txBody>
      </p:sp>
      <p:sp>
        <p:nvSpPr>
          <p:cNvPr id="1180" name="Google Shape;1180;p16"/>
          <p:cNvSpPr/>
          <p:nvPr/>
        </p:nvSpPr>
        <p:spPr>
          <a:xfrm>
            <a:off x="9322965" y="9944100"/>
            <a:ext cx="9869133" cy="24257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1" name="Google Shape;1181;p16"/>
          <p:cNvSpPr/>
          <p:nvPr/>
        </p:nvSpPr>
        <p:spPr>
          <a:xfrm>
            <a:off x="9322965" y="9944100"/>
            <a:ext cx="2324391" cy="24257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2" name="Google Shape;1182;p16"/>
          <p:cNvSpPr/>
          <p:nvPr/>
        </p:nvSpPr>
        <p:spPr>
          <a:xfrm>
            <a:off x="10034254" y="9944100"/>
            <a:ext cx="1443747" cy="296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000000"/>
                </a:solidFill>
                <a:latin typeface="Kanit"/>
                <a:ea typeface="Kanit"/>
                <a:cs typeface="Kanit"/>
                <a:sym typeface="Kanit"/>
              </a:rPr>
              <a:t>4</a:t>
            </a:r>
            <a:endParaRPr b="0" i="0" sz="12800" u="none" cap="none" strike="noStrike">
              <a:solidFill>
                <a:schemeClr val="dk1"/>
              </a:solidFill>
              <a:latin typeface="Calibri"/>
              <a:ea typeface="Calibri"/>
              <a:cs typeface="Calibri"/>
              <a:sym typeface="Calibri"/>
            </a:endParaRPr>
          </a:p>
        </p:txBody>
      </p:sp>
      <p:sp>
        <p:nvSpPr>
          <p:cNvPr id="1183" name="Google Shape;1183;p16"/>
          <p:cNvSpPr/>
          <p:nvPr/>
        </p:nvSpPr>
        <p:spPr>
          <a:xfrm>
            <a:off x="11850581" y="1003935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4" name="Google Shape;1184;p16"/>
          <p:cNvSpPr/>
          <p:nvPr/>
        </p:nvSpPr>
        <p:spPr>
          <a:xfrm>
            <a:off x="11850581" y="1003935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Kanit SemiBold"/>
                <a:ea typeface="Kanit SemiBold"/>
                <a:cs typeface="Kanit SemiBold"/>
                <a:sym typeface="Kanit SemiBold"/>
              </a:rPr>
              <a:t>Uncover the magic</a:t>
            </a:r>
            <a:endParaRPr b="0" i="0" sz="4800" u="none" cap="none" strike="noStrike">
              <a:solidFill>
                <a:schemeClr val="dk1"/>
              </a:solidFill>
              <a:latin typeface="Calibri"/>
              <a:ea typeface="Calibri"/>
              <a:cs typeface="Calibri"/>
              <a:sym typeface="Calibri"/>
            </a:endParaRPr>
          </a:p>
        </p:txBody>
      </p:sp>
      <p:sp>
        <p:nvSpPr>
          <p:cNvPr id="1185" name="Google Shape;1185;p16"/>
          <p:cNvSpPr/>
          <p:nvPr/>
        </p:nvSpPr>
        <p:spPr>
          <a:xfrm>
            <a:off x="11850581" y="11055350"/>
            <a:ext cx="707055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Kanit"/>
                <a:ea typeface="Kanit"/>
                <a:cs typeface="Kanit"/>
                <a:sym typeface="Kanit"/>
              </a:rPr>
              <a:t>Learn about the powerful magic that pervades the forest .</a:t>
            </a:r>
            <a:endParaRPr b="0" i="0" sz="3200" u="none" cap="none" strike="noStrike">
              <a:solidFill>
                <a:schemeClr val="dk1"/>
              </a:solidFill>
              <a:latin typeface="Calibri"/>
              <a:ea typeface="Calibri"/>
              <a:cs typeface="Calibri"/>
              <a:sym typeface="Calibri"/>
            </a:endParaRPr>
          </a:p>
        </p:txBody>
      </p:sp>
      <p:sp>
        <p:nvSpPr>
          <p:cNvPr id="1186" name="Google Shape;1186;p16"/>
          <p:cNvSpPr/>
          <p:nvPr/>
        </p:nvSpPr>
        <p:spPr>
          <a:xfrm>
            <a:off x="9322965" y="4457700"/>
            <a:ext cx="9869133" cy="24257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7" name="Google Shape;1187;p16"/>
          <p:cNvSpPr/>
          <p:nvPr/>
        </p:nvSpPr>
        <p:spPr>
          <a:xfrm>
            <a:off x="9322965" y="4457700"/>
            <a:ext cx="2273584" cy="24257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8" name="Google Shape;1188;p16"/>
          <p:cNvSpPr/>
          <p:nvPr/>
        </p:nvSpPr>
        <p:spPr>
          <a:xfrm>
            <a:off x="10034254" y="4457700"/>
            <a:ext cx="1392941" cy="296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000000"/>
                </a:solidFill>
                <a:latin typeface="Kanit"/>
                <a:ea typeface="Kanit"/>
                <a:cs typeface="Kanit"/>
                <a:sym typeface="Kanit"/>
              </a:rPr>
              <a:t>2</a:t>
            </a:r>
            <a:endParaRPr b="0" i="0" sz="12800" u="none" cap="none" strike="noStrike">
              <a:solidFill>
                <a:schemeClr val="dk1"/>
              </a:solidFill>
              <a:latin typeface="Calibri"/>
              <a:ea typeface="Calibri"/>
              <a:cs typeface="Calibri"/>
              <a:sym typeface="Calibri"/>
            </a:endParaRPr>
          </a:p>
        </p:txBody>
      </p:sp>
      <p:sp>
        <p:nvSpPr>
          <p:cNvPr id="1189" name="Google Shape;1189;p16"/>
          <p:cNvSpPr/>
          <p:nvPr/>
        </p:nvSpPr>
        <p:spPr>
          <a:xfrm>
            <a:off x="11799775" y="4552950"/>
            <a:ext cx="6985873"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0" name="Google Shape;1190;p16"/>
          <p:cNvSpPr/>
          <p:nvPr/>
        </p:nvSpPr>
        <p:spPr>
          <a:xfrm>
            <a:off x="11799775" y="4552950"/>
            <a:ext cx="7189099"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Kanit SemiBold"/>
                <a:ea typeface="Kanit SemiBold"/>
                <a:cs typeface="Kanit SemiBold"/>
                <a:sym typeface="Kanit SemiBold"/>
              </a:rPr>
              <a:t>Find your own path</a:t>
            </a:r>
            <a:endParaRPr b="0" i="0" sz="4800" u="none" cap="none" strike="noStrike">
              <a:solidFill>
                <a:schemeClr val="dk1"/>
              </a:solidFill>
              <a:latin typeface="Calibri"/>
              <a:ea typeface="Calibri"/>
              <a:cs typeface="Calibri"/>
              <a:sym typeface="Calibri"/>
            </a:endParaRPr>
          </a:p>
        </p:txBody>
      </p:sp>
      <p:sp>
        <p:nvSpPr>
          <p:cNvPr id="1191" name="Google Shape;1191;p16"/>
          <p:cNvSpPr/>
          <p:nvPr/>
        </p:nvSpPr>
        <p:spPr>
          <a:xfrm>
            <a:off x="11799775" y="5568950"/>
            <a:ext cx="7121357"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Kanit"/>
                <a:ea typeface="Kanit"/>
                <a:cs typeface="Kanit"/>
                <a:sym typeface="Kanit"/>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pic>
        <p:nvPicPr>
          <p:cNvPr descr="preencoded.png" id="1192" name="Google Shape;1192;p16"/>
          <p:cNvPicPr preferRelativeResize="0"/>
          <p:nvPr/>
        </p:nvPicPr>
        <p:blipFill rotWithShape="1">
          <a:blip r:embed="rId6">
            <a:alphaModFix/>
          </a:blip>
          <a:srcRect b="0" l="0" r="0" t="0"/>
          <a:stretch/>
        </p:blipFill>
        <p:spPr>
          <a:xfrm>
            <a:off x="887264" y="11592744"/>
            <a:ext cx="3063070" cy="626442"/>
          </a:xfrm>
          <a:prstGeom prst="rect">
            <a:avLst/>
          </a:prstGeom>
          <a:noFill/>
          <a:ln>
            <a:noFill/>
          </a:ln>
        </p:spPr>
      </p:pic>
      <p:pic>
        <p:nvPicPr>
          <p:cNvPr descr="preencoded.png" id="1193" name="Google Shape;1193;p16"/>
          <p:cNvPicPr preferRelativeResize="0"/>
          <p:nvPr/>
        </p:nvPicPr>
        <p:blipFill rotWithShape="1">
          <a:blip r:embed="rId7">
            <a:alphaModFix/>
          </a:blip>
          <a:srcRect b="0" l="0" r="0" t="0"/>
          <a:stretch/>
        </p:blipFill>
        <p:spPr>
          <a:xfrm>
            <a:off x="887264" y="11592744"/>
            <a:ext cx="1573293" cy="626442"/>
          </a:xfrm>
          <a:prstGeom prst="rect">
            <a:avLst/>
          </a:prstGeom>
          <a:noFill/>
          <a:ln>
            <a:noFill/>
          </a:ln>
        </p:spPr>
      </p:pic>
      <p:pic>
        <p:nvPicPr>
          <p:cNvPr descr="preencoded.png" id="1194" name="Google Shape;1194;p16"/>
          <p:cNvPicPr preferRelativeResize="0"/>
          <p:nvPr/>
        </p:nvPicPr>
        <p:blipFill rotWithShape="1">
          <a:blip r:embed="rId8">
            <a:alphaModFix/>
          </a:blip>
          <a:srcRect b="0" l="0" r="0" t="0"/>
          <a:stretch/>
        </p:blipFill>
        <p:spPr>
          <a:xfrm>
            <a:off x="1764338" y="11592744"/>
            <a:ext cx="1724990" cy="626442"/>
          </a:xfrm>
          <a:prstGeom prst="rect">
            <a:avLst/>
          </a:prstGeom>
          <a:noFill/>
          <a:ln>
            <a:noFill/>
          </a:ln>
        </p:spPr>
      </p:pic>
      <p:pic>
        <p:nvPicPr>
          <p:cNvPr descr="preencoded.png" id="1195" name="Google Shape;1195;p16"/>
          <p:cNvPicPr preferRelativeResize="0"/>
          <p:nvPr/>
        </p:nvPicPr>
        <p:blipFill rotWithShape="1">
          <a:blip r:embed="rId9">
            <a:alphaModFix/>
          </a:blip>
          <a:srcRect b="0" l="0" r="0" t="0"/>
          <a:stretch/>
        </p:blipFill>
        <p:spPr>
          <a:xfrm>
            <a:off x="800454" y="11506200"/>
            <a:ext cx="3236688" cy="800026"/>
          </a:xfrm>
          <a:prstGeom prst="rect">
            <a:avLst/>
          </a:prstGeom>
          <a:noFill/>
          <a:ln>
            <a:noFill/>
          </a:ln>
        </p:spPr>
      </p:pic>
      <p:pic>
        <p:nvPicPr>
          <p:cNvPr descr="preencoded.png" id="1196" name="Google Shape;1196;p16"/>
          <p:cNvPicPr preferRelativeResize="0"/>
          <p:nvPr/>
        </p:nvPicPr>
        <p:blipFill rotWithShape="1">
          <a:blip r:embed="rId10">
            <a:alphaModFix/>
          </a:blip>
          <a:srcRect b="0" l="0" r="0" t="0"/>
          <a:stretch/>
        </p:blipFill>
        <p:spPr>
          <a:xfrm>
            <a:off x="887264" y="12219409"/>
            <a:ext cx="3063070" cy="626442"/>
          </a:xfrm>
          <a:prstGeom prst="rect">
            <a:avLst/>
          </a:prstGeom>
          <a:noFill/>
          <a:ln>
            <a:noFill/>
          </a:ln>
        </p:spPr>
      </p:pic>
      <p:pic>
        <p:nvPicPr>
          <p:cNvPr descr="preencoded.png" id="1197" name="Google Shape;1197;p16"/>
          <p:cNvPicPr preferRelativeResize="0"/>
          <p:nvPr/>
        </p:nvPicPr>
        <p:blipFill rotWithShape="1">
          <a:blip r:embed="rId11">
            <a:alphaModFix/>
          </a:blip>
          <a:srcRect b="0" l="0" r="0" t="0"/>
          <a:stretch/>
        </p:blipFill>
        <p:spPr>
          <a:xfrm>
            <a:off x="887264" y="12219409"/>
            <a:ext cx="1573293" cy="626442"/>
          </a:xfrm>
          <a:prstGeom prst="rect">
            <a:avLst/>
          </a:prstGeom>
          <a:noFill/>
          <a:ln>
            <a:noFill/>
          </a:ln>
        </p:spPr>
      </p:pic>
      <p:pic>
        <p:nvPicPr>
          <p:cNvPr descr="preencoded.png" id="1198" name="Google Shape;1198;p16"/>
          <p:cNvPicPr preferRelativeResize="0"/>
          <p:nvPr/>
        </p:nvPicPr>
        <p:blipFill rotWithShape="1">
          <a:blip r:embed="rId12">
            <a:alphaModFix/>
          </a:blip>
          <a:srcRect b="0" l="0" r="0" t="0"/>
          <a:stretch/>
        </p:blipFill>
        <p:spPr>
          <a:xfrm>
            <a:off x="1764337" y="12219409"/>
            <a:ext cx="1724990" cy="626442"/>
          </a:xfrm>
          <a:prstGeom prst="rect">
            <a:avLst/>
          </a:prstGeom>
          <a:noFill/>
          <a:ln>
            <a:noFill/>
          </a:ln>
        </p:spPr>
      </p:pic>
      <p:pic>
        <p:nvPicPr>
          <p:cNvPr descr="preencoded.png" id="1199" name="Google Shape;1199;p16"/>
          <p:cNvPicPr preferRelativeResize="0"/>
          <p:nvPr/>
        </p:nvPicPr>
        <p:blipFill rotWithShape="1">
          <a:blip r:embed="rId13">
            <a:alphaModFix/>
          </a:blip>
          <a:srcRect b="0" l="0" r="0" t="0"/>
          <a:stretch/>
        </p:blipFill>
        <p:spPr>
          <a:xfrm>
            <a:off x="800453" y="12132866"/>
            <a:ext cx="3236688" cy="800026"/>
          </a:xfrm>
          <a:prstGeom prst="rect">
            <a:avLst/>
          </a:prstGeom>
          <a:noFill/>
          <a:ln>
            <a:noFill/>
          </a:ln>
        </p:spPr>
      </p:pic>
      <p:pic>
        <p:nvPicPr>
          <p:cNvPr descr="preencoded.png" id="1200" name="Google Shape;1200;p16"/>
          <p:cNvPicPr preferRelativeResize="0"/>
          <p:nvPr/>
        </p:nvPicPr>
        <p:blipFill rotWithShape="1">
          <a:blip r:embed="rId14">
            <a:alphaModFix/>
          </a:blip>
          <a:srcRect b="0" l="0" r="0" t="0"/>
          <a:stretch/>
        </p:blipFill>
        <p:spPr>
          <a:xfrm>
            <a:off x="417049" y="12846050"/>
            <a:ext cx="3063070" cy="626442"/>
          </a:xfrm>
          <a:prstGeom prst="rect">
            <a:avLst/>
          </a:prstGeom>
          <a:noFill/>
          <a:ln>
            <a:noFill/>
          </a:ln>
        </p:spPr>
      </p:pic>
      <p:pic>
        <p:nvPicPr>
          <p:cNvPr descr="preencoded.png" id="1201" name="Google Shape;1201;p16"/>
          <p:cNvPicPr preferRelativeResize="0"/>
          <p:nvPr/>
        </p:nvPicPr>
        <p:blipFill rotWithShape="1">
          <a:blip r:embed="rId15">
            <a:alphaModFix/>
          </a:blip>
          <a:srcRect b="0" l="0" r="0" t="0"/>
          <a:stretch/>
        </p:blipFill>
        <p:spPr>
          <a:xfrm>
            <a:off x="417269" y="12846050"/>
            <a:ext cx="1573296" cy="626442"/>
          </a:xfrm>
          <a:prstGeom prst="rect">
            <a:avLst/>
          </a:prstGeom>
          <a:noFill/>
          <a:ln>
            <a:noFill/>
          </a:ln>
        </p:spPr>
      </p:pic>
      <p:pic>
        <p:nvPicPr>
          <p:cNvPr descr="preencoded.png" id="1202" name="Google Shape;1202;p16"/>
          <p:cNvPicPr preferRelativeResize="0"/>
          <p:nvPr/>
        </p:nvPicPr>
        <p:blipFill rotWithShape="1">
          <a:blip r:embed="rId16">
            <a:alphaModFix/>
          </a:blip>
          <a:srcRect b="0" l="0" r="0" t="0"/>
          <a:stretch/>
        </p:blipFill>
        <p:spPr>
          <a:xfrm>
            <a:off x="1294342" y="12846050"/>
            <a:ext cx="1724992" cy="626442"/>
          </a:xfrm>
          <a:prstGeom prst="rect">
            <a:avLst/>
          </a:prstGeom>
          <a:noFill/>
          <a:ln>
            <a:noFill/>
          </a:ln>
        </p:spPr>
      </p:pic>
      <p:pic>
        <p:nvPicPr>
          <p:cNvPr descr="preencoded.png" id="1203" name="Google Shape;1203;p16"/>
          <p:cNvPicPr preferRelativeResize="0"/>
          <p:nvPr/>
        </p:nvPicPr>
        <p:blipFill rotWithShape="1">
          <a:blip r:embed="rId17">
            <a:alphaModFix/>
          </a:blip>
          <a:srcRect b="0" l="0" r="0" t="0"/>
          <a:stretch/>
        </p:blipFill>
        <p:spPr>
          <a:xfrm>
            <a:off x="330241" y="12759482"/>
            <a:ext cx="3236688" cy="80002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5E9E7"/>
        </a:solidFill>
      </p:bgPr>
    </p:bg>
    <p:spTree>
      <p:nvGrpSpPr>
        <p:cNvPr id="1208" name="Shape 1208"/>
        <p:cNvGrpSpPr/>
        <p:nvPr/>
      </p:nvGrpSpPr>
      <p:grpSpPr>
        <a:xfrm>
          <a:off x="0" y="0"/>
          <a:ext cx="0" cy="0"/>
          <a:chOff x="0" y="0"/>
          <a:chExt cx="0" cy="0"/>
        </a:xfrm>
      </p:grpSpPr>
      <p:sp>
        <p:nvSpPr>
          <p:cNvPr id="1209" name="Google Shape;1209;p17"/>
          <p:cNvSpPr/>
          <p:nvPr/>
        </p:nvSpPr>
        <p:spPr>
          <a:xfrm>
            <a:off x="0" y="0"/>
            <a:ext cx="24387048" cy="1371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210" name="Google Shape;1210;p1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211" name="Google Shape;1211;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212" name="Google Shape;1212;p1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preencoded.png" id="1213" name="Google Shape;1213;p17"/>
          <p:cNvPicPr preferRelativeResize="0"/>
          <p:nvPr/>
        </p:nvPicPr>
        <p:blipFill rotWithShape="1">
          <a:blip r:embed="rId5">
            <a:alphaModFix/>
          </a:blip>
          <a:srcRect b="0" l="0" r="0" t="0"/>
          <a:stretch/>
        </p:blipFill>
        <p:spPr>
          <a:xfrm>
            <a:off x="736692" y="2349500"/>
            <a:ext cx="15038680" cy="8166100"/>
          </a:xfrm>
          <a:prstGeom prst="rect">
            <a:avLst/>
          </a:prstGeom>
          <a:noFill/>
          <a:ln>
            <a:noFill/>
          </a:ln>
        </p:spPr>
      </p:pic>
      <p:sp>
        <p:nvSpPr>
          <p:cNvPr id="1214" name="Google Shape;1214;p17"/>
          <p:cNvSpPr/>
          <p:nvPr/>
        </p:nvSpPr>
        <p:spPr>
          <a:xfrm>
            <a:off x="16308838" y="2882900"/>
            <a:ext cx="6922365" cy="16510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5" name="Google Shape;1215;p17"/>
          <p:cNvSpPr/>
          <p:nvPr/>
        </p:nvSpPr>
        <p:spPr>
          <a:xfrm>
            <a:off x="16613676" y="3187700"/>
            <a:ext cx="6448173"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Kanit"/>
                <a:ea typeface="Kanit"/>
                <a:cs typeface="Kanit"/>
                <a:sym typeface="Kanit"/>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1216" name="Google Shape;1216;p17"/>
          <p:cNvSpPr/>
          <p:nvPr/>
        </p:nvSpPr>
        <p:spPr>
          <a:xfrm>
            <a:off x="16308838" y="6083300"/>
            <a:ext cx="6922365" cy="16510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7" name="Google Shape;1217;p17"/>
          <p:cNvSpPr/>
          <p:nvPr/>
        </p:nvSpPr>
        <p:spPr>
          <a:xfrm>
            <a:off x="16613676" y="6388100"/>
            <a:ext cx="6448173"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Kanit"/>
                <a:ea typeface="Kanit"/>
                <a:cs typeface="Kanit"/>
                <a:sym typeface="Kanit"/>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1218" name="Google Shape;1218;p17"/>
          <p:cNvSpPr/>
          <p:nvPr/>
        </p:nvSpPr>
        <p:spPr>
          <a:xfrm>
            <a:off x="16308838" y="9283700"/>
            <a:ext cx="6922365" cy="16510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9" name="Google Shape;1219;p17"/>
          <p:cNvSpPr/>
          <p:nvPr/>
        </p:nvSpPr>
        <p:spPr>
          <a:xfrm>
            <a:off x="16613676" y="9588500"/>
            <a:ext cx="6448173"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Kanit"/>
                <a:ea typeface="Kanit"/>
                <a:cs typeface="Kanit"/>
                <a:sym typeface="Kanit"/>
              </a:rPr>
              <a:t>A dangerous and mysterious place where dragons reside.</a:t>
            </a:r>
            <a:endParaRPr b="0" i="0" sz="3200" u="none" cap="none" strike="noStrike">
              <a:solidFill>
                <a:schemeClr val="dk1"/>
              </a:solidFill>
              <a:latin typeface="Calibri"/>
              <a:ea typeface="Calibri"/>
              <a:cs typeface="Calibri"/>
              <a:sym typeface="Calibri"/>
            </a:endParaRPr>
          </a:p>
        </p:txBody>
      </p:sp>
      <p:sp>
        <p:nvSpPr>
          <p:cNvPr id="1220" name="Google Shape;1220;p17"/>
          <p:cNvSpPr/>
          <p:nvPr/>
        </p:nvSpPr>
        <p:spPr>
          <a:xfrm>
            <a:off x="736692" y="11125200"/>
            <a:ext cx="13476384" cy="19304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1" name="Google Shape;1221;p17"/>
          <p:cNvSpPr/>
          <p:nvPr/>
        </p:nvSpPr>
        <p:spPr>
          <a:xfrm>
            <a:off x="1346368" y="11328400"/>
            <a:ext cx="12595741"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000000"/>
                </a:solidFill>
                <a:latin typeface="Kanit SemiBold"/>
                <a:ea typeface="Kanit SemiBold"/>
                <a:cs typeface="Kanit SemiBold"/>
                <a:sym typeface="Kanit SemiBold"/>
              </a:rPr>
              <a:t>Fantasy Realm at a Glance</a:t>
            </a:r>
            <a:endParaRPr b="0" i="0" sz="8000" u="none" cap="none" strike="noStrike">
              <a:solidFill>
                <a:schemeClr val="dk1"/>
              </a:solidFill>
              <a:latin typeface="Calibri"/>
              <a:ea typeface="Calibri"/>
              <a:cs typeface="Calibri"/>
              <a:sym typeface="Calibri"/>
            </a:endParaRPr>
          </a:p>
        </p:txBody>
      </p:sp>
      <p:sp>
        <p:nvSpPr>
          <p:cNvPr id="1222" name="Google Shape;1222;p17"/>
          <p:cNvSpPr/>
          <p:nvPr/>
        </p:nvSpPr>
        <p:spPr>
          <a:xfrm>
            <a:off x="15864283" y="2019300"/>
            <a:ext cx="6642930" cy="11684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3" name="Google Shape;1223;p17"/>
          <p:cNvSpPr/>
          <p:nvPr/>
        </p:nvSpPr>
        <p:spPr>
          <a:xfrm>
            <a:off x="16169121" y="2146300"/>
            <a:ext cx="6236479"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Kanit SemiBold"/>
                <a:ea typeface="Kanit SemiBold"/>
                <a:cs typeface="Kanit SemiBold"/>
                <a:sym typeface="Kanit SemiBold"/>
              </a:rPr>
              <a:t>The Enchanted Forest</a:t>
            </a:r>
            <a:endParaRPr b="0" i="0" sz="4800" u="none" cap="none" strike="noStrike">
              <a:solidFill>
                <a:schemeClr val="dk1"/>
              </a:solidFill>
              <a:latin typeface="Calibri"/>
              <a:ea typeface="Calibri"/>
              <a:cs typeface="Calibri"/>
              <a:sym typeface="Calibri"/>
            </a:endParaRPr>
          </a:p>
        </p:txBody>
      </p:sp>
      <p:sp>
        <p:nvSpPr>
          <p:cNvPr id="1224" name="Google Shape;1224;p17"/>
          <p:cNvSpPr/>
          <p:nvPr/>
        </p:nvSpPr>
        <p:spPr>
          <a:xfrm>
            <a:off x="15864283" y="5219700"/>
            <a:ext cx="5537892" cy="11684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5" name="Google Shape;1225;p17"/>
          <p:cNvSpPr/>
          <p:nvPr/>
        </p:nvSpPr>
        <p:spPr>
          <a:xfrm>
            <a:off x="16169121" y="5346700"/>
            <a:ext cx="513144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Kanit SemiBold"/>
                <a:ea typeface="Kanit SemiBold"/>
                <a:cs typeface="Kanit SemiBold"/>
                <a:sym typeface="Kanit SemiBold"/>
              </a:rPr>
              <a:t>The Crystal Caves</a:t>
            </a:r>
            <a:endParaRPr b="0" i="0" sz="4800" u="none" cap="none" strike="noStrike">
              <a:solidFill>
                <a:schemeClr val="dk1"/>
              </a:solidFill>
              <a:latin typeface="Calibri"/>
              <a:ea typeface="Calibri"/>
              <a:cs typeface="Calibri"/>
              <a:sym typeface="Calibri"/>
            </a:endParaRPr>
          </a:p>
        </p:txBody>
      </p:sp>
      <p:sp>
        <p:nvSpPr>
          <p:cNvPr id="1226" name="Google Shape;1226;p17"/>
          <p:cNvSpPr/>
          <p:nvPr/>
        </p:nvSpPr>
        <p:spPr>
          <a:xfrm>
            <a:off x="15864283" y="8420100"/>
            <a:ext cx="5423578" cy="11684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7" name="Google Shape;1227;p17"/>
          <p:cNvSpPr/>
          <p:nvPr/>
        </p:nvSpPr>
        <p:spPr>
          <a:xfrm>
            <a:off x="16169121" y="8547100"/>
            <a:ext cx="5017127"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Kanit SemiBold"/>
                <a:ea typeface="Kanit SemiBold"/>
                <a:cs typeface="Kanit SemiBold"/>
                <a:sym typeface="Kanit SemiBold"/>
              </a:rPr>
              <a:t>The Dragon's Lair</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5E9E7"/>
        </a:solidFill>
      </p:bgPr>
    </p:bg>
    <p:spTree>
      <p:nvGrpSpPr>
        <p:cNvPr id="1232" name="Shape 1232"/>
        <p:cNvGrpSpPr/>
        <p:nvPr/>
      </p:nvGrpSpPr>
      <p:grpSpPr>
        <a:xfrm>
          <a:off x="0" y="0"/>
          <a:ext cx="0" cy="0"/>
          <a:chOff x="0" y="0"/>
          <a:chExt cx="0" cy="0"/>
        </a:xfrm>
      </p:grpSpPr>
      <p:sp>
        <p:nvSpPr>
          <p:cNvPr id="1233" name="Google Shape;1233;p18"/>
          <p:cNvSpPr/>
          <p:nvPr/>
        </p:nvSpPr>
        <p:spPr>
          <a:xfrm>
            <a:off x="0" y="0"/>
            <a:ext cx="24387048" cy="1371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234" name="Google Shape;1234;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235" name="Google Shape;1235;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236" name="Google Shape;1236;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237" name="Google Shape;1237;p18"/>
          <p:cNvSpPr/>
          <p:nvPr/>
        </p:nvSpPr>
        <p:spPr>
          <a:xfrm>
            <a:off x="2756244" y="2692400"/>
            <a:ext cx="5639505" cy="1036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238" name="Google Shape;1238;p18"/>
          <p:cNvPicPr preferRelativeResize="0"/>
          <p:nvPr/>
        </p:nvPicPr>
        <p:blipFill rotWithShape="1">
          <a:blip r:embed="rId5">
            <a:alphaModFix/>
          </a:blip>
          <a:srcRect b="0" l="0" r="0" t="0"/>
          <a:stretch/>
        </p:blipFill>
        <p:spPr>
          <a:xfrm>
            <a:off x="2756244" y="2692400"/>
            <a:ext cx="5639505" cy="8229600"/>
          </a:xfrm>
          <a:prstGeom prst="rect">
            <a:avLst/>
          </a:prstGeom>
          <a:noFill/>
          <a:ln>
            <a:noFill/>
          </a:ln>
        </p:spPr>
      </p:pic>
      <p:sp>
        <p:nvSpPr>
          <p:cNvPr id="1239" name="Google Shape;1239;p18"/>
          <p:cNvSpPr/>
          <p:nvPr/>
        </p:nvSpPr>
        <p:spPr>
          <a:xfrm>
            <a:off x="2756244" y="11125200"/>
            <a:ext cx="5639505" cy="19304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0" name="Google Shape;1240;p18"/>
          <p:cNvSpPr/>
          <p:nvPr/>
        </p:nvSpPr>
        <p:spPr>
          <a:xfrm>
            <a:off x="2756244" y="11125200"/>
            <a:ext cx="5639505" cy="11684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1" name="Google Shape;1241;p18"/>
          <p:cNvSpPr/>
          <p:nvPr/>
        </p:nvSpPr>
        <p:spPr>
          <a:xfrm>
            <a:off x="4458257" y="11252200"/>
            <a:ext cx="2235479"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00000"/>
                </a:solidFill>
                <a:latin typeface="Kanit SemiBold"/>
                <a:ea typeface="Kanit SemiBold"/>
                <a:cs typeface="Kanit SemiBold"/>
                <a:sym typeface="Kanit SemiBold"/>
              </a:rPr>
              <a:t>Eldruin</a:t>
            </a:r>
            <a:endParaRPr b="0" i="0" sz="4800" u="none" cap="none" strike="noStrike">
              <a:solidFill>
                <a:schemeClr val="dk1"/>
              </a:solidFill>
              <a:latin typeface="Calibri"/>
              <a:ea typeface="Calibri"/>
              <a:cs typeface="Calibri"/>
              <a:sym typeface="Calibri"/>
            </a:endParaRPr>
          </a:p>
        </p:txBody>
      </p:sp>
      <p:sp>
        <p:nvSpPr>
          <p:cNvPr id="1242" name="Google Shape;1242;p18"/>
          <p:cNvSpPr/>
          <p:nvPr/>
        </p:nvSpPr>
        <p:spPr>
          <a:xfrm>
            <a:off x="2688503" y="12446000"/>
            <a:ext cx="577498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00000"/>
                </a:solidFill>
                <a:latin typeface="Kanit"/>
                <a:ea typeface="Kanit"/>
                <a:cs typeface="Kanit"/>
                <a:sym typeface="Kanit"/>
              </a:rPr>
              <a:t>The Fire Mage</a:t>
            </a:r>
            <a:endParaRPr b="0" i="0" sz="3200" u="none" cap="none" strike="noStrike">
              <a:solidFill>
                <a:schemeClr val="dk1"/>
              </a:solidFill>
              <a:latin typeface="Calibri"/>
              <a:ea typeface="Calibri"/>
              <a:cs typeface="Calibri"/>
              <a:sym typeface="Calibri"/>
            </a:endParaRPr>
          </a:p>
        </p:txBody>
      </p:sp>
      <p:sp>
        <p:nvSpPr>
          <p:cNvPr id="1243" name="Google Shape;1243;p18"/>
          <p:cNvSpPr/>
          <p:nvPr/>
        </p:nvSpPr>
        <p:spPr>
          <a:xfrm>
            <a:off x="9513489" y="1282700"/>
            <a:ext cx="5639505" cy="1036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244" name="Google Shape;1244;p18"/>
          <p:cNvPicPr preferRelativeResize="0"/>
          <p:nvPr/>
        </p:nvPicPr>
        <p:blipFill rotWithShape="1">
          <a:blip r:embed="rId6">
            <a:alphaModFix/>
          </a:blip>
          <a:srcRect b="0" l="0" r="0" t="0"/>
          <a:stretch/>
        </p:blipFill>
        <p:spPr>
          <a:xfrm>
            <a:off x="9513489" y="1282700"/>
            <a:ext cx="5639505" cy="8229600"/>
          </a:xfrm>
          <a:prstGeom prst="rect">
            <a:avLst/>
          </a:prstGeom>
          <a:noFill/>
          <a:ln>
            <a:noFill/>
          </a:ln>
        </p:spPr>
      </p:pic>
      <p:sp>
        <p:nvSpPr>
          <p:cNvPr id="1245" name="Google Shape;1245;p18"/>
          <p:cNvSpPr/>
          <p:nvPr/>
        </p:nvSpPr>
        <p:spPr>
          <a:xfrm>
            <a:off x="9513489" y="9715500"/>
            <a:ext cx="5639505" cy="19304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6" name="Google Shape;1246;p18"/>
          <p:cNvSpPr/>
          <p:nvPr/>
        </p:nvSpPr>
        <p:spPr>
          <a:xfrm>
            <a:off x="9513489" y="9715500"/>
            <a:ext cx="5639505" cy="11684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7" name="Google Shape;1247;p18"/>
          <p:cNvSpPr/>
          <p:nvPr/>
        </p:nvSpPr>
        <p:spPr>
          <a:xfrm>
            <a:off x="11215502" y="9842500"/>
            <a:ext cx="2235479"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00000"/>
                </a:solidFill>
                <a:latin typeface="Kanit SemiBold"/>
                <a:ea typeface="Kanit SemiBold"/>
                <a:cs typeface="Kanit SemiBold"/>
                <a:sym typeface="Kanit SemiBold"/>
              </a:rPr>
              <a:t>Eldruin</a:t>
            </a:r>
            <a:endParaRPr b="0" i="0" sz="4800" u="none" cap="none" strike="noStrike">
              <a:solidFill>
                <a:schemeClr val="dk1"/>
              </a:solidFill>
              <a:latin typeface="Calibri"/>
              <a:ea typeface="Calibri"/>
              <a:cs typeface="Calibri"/>
              <a:sym typeface="Calibri"/>
            </a:endParaRPr>
          </a:p>
        </p:txBody>
      </p:sp>
      <p:sp>
        <p:nvSpPr>
          <p:cNvPr id="1248" name="Google Shape;1248;p18"/>
          <p:cNvSpPr/>
          <p:nvPr/>
        </p:nvSpPr>
        <p:spPr>
          <a:xfrm>
            <a:off x="9445747" y="11036300"/>
            <a:ext cx="577498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00000"/>
                </a:solidFill>
                <a:latin typeface="Kanit"/>
                <a:ea typeface="Kanit"/>
                <a:cs typeface="Kanit"/>
                <a:sym typeface="Kanit"/>
              </a:rPr>
              <a:t>The Fire Mage</a:t>
            </a:r>
            <a:endParaRPr b="0" i="0" sz="3200" u="none" cap="none" strike="noStrike">
              <a:solidFill>
                <a:schemeClr val="dk1"/>
              </a:solidFill>
              <a:latin typeface="Calibri"/>
              <a:ea typeface="Calibri"/>
              <a:cs typeface="Calibri"/>
              <a:sym typeface="Calibri"/>
            </a:endParaRPr>
          </a:p>
        </p:txBody>
      </p:sp>
      <p:sp>
        <p:nvSpPr>
          <p:cNvPr id="1249" name="Google Shape;1249;p18"/>
          <p:cNvSpPr/>
          <p:nvPr/>
        </p:nvSpPr>
        <p:spPr>
          <a:xfrm>
            <a:off x="16270734" y="2324100"/>
            <a:ext cx="5639505" cy="1036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250" name="Google Shape;1250;p18"/>
          <p:cNvPicPr preferRelativeResize="0"/>
          <p:nvPr/>
        </p:nvPicPr>
        <p:blipFill rotWithShape="1">
          <a:blip r:embed="rId7">
            <a:alphaModFix/>
          </a:blip>
          <a:srcRect b="0" l="0" r="0" t="0"/>
          <a:stretch/>
        </p:blipFill>
        <p:spPr>
          <a:xfrm>
            <a:off x="16270734" y="2324100"/>
            <a:ext cx="5639505" cy="8229600"/>
          </a:xfrm>
          <a:prstGeom prst="rect">
            <a:avLst/>
          </a:prstGeom>
          <a:noFill/>
          <a:ln>
            <a:noFill/>
          </a:ln>
        </p:spPr>
      </p:pic>
      <p:sp>
        <p:nvSpPr>
          <p:cNvPr id="1251" name="Google Shape;1251;p18"/>
          <p:cNvSpPr/>
          <p:nvPr/>
        </p:nvSpPr>
        <p:spPr>
          <a:xfrm>
            <a:off x="16270734" y="10756900"/>
            <a:ext cx="5639505" cy="19304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2" name="Google Shape;1252;p18"/>
          <p:cNvSpPr/>
          <p:nvPr/>
        </p:nvSpPr>
        <p:spPr>
          <a:xfrm>
            <a:off x="16270734" y="10756900"/>
            <a:ext cx="5639505" cy="11684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3" name="Google Shape;1253;p18"/>
          <p:cNvSpPr/>
          <p:nvPr/>
        </p:nvSpPr>
        <p:spPr>
          <a:xfrm>
            <a:off x="17972746" y="10883900"/>
            <a:ext cx="2235479"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00000"/>
                </a:solidFill>
                <a:latin typeface="Kanit SemiBold"/>
                <a:ea typeface="Kanit SemiBold"/>
                <a:cs typeface="Kanit SemiBold"/>
                <a:sym typeface="Kanit SemiBold"/>
              </a:rPr>
              <a:t>Eldruin</a:t>
            </a:r>
            <a:endParaRPr b="0" i="0" sz="4800" u="none" cap="none" strike="noStrike">
              <a:solidFill>
                <a:schemeClr val="dk1"/>
              </a:solidFill>
              <a:latin typeface="Calibri"/>
              <a:ea typeface="Calibri"/>
              <a:cs typeface="Calibri"/>
              <a:sym typeface="Calibri"/>
            </a:endParaRPr>
          </a:p>
        </p:txBody>
      </p:sp>
      <p:sp>
        <p:nvSpPr>
          <p:cNvPr id="1254" name="Google Shape;1254;p18"/>
          <p:cNvSpPr/>
          <p:nvPr/>
        </p:nvSpPr>
        <p:spPr>
          <a:xfrm>
            <a:off x="16202992" y="12077700"/>
            <a:ext cx="577498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00000"/>
                </a:solidFill>
                <a:latin typeface="Kanit"/>
                <a:ea typeface="Kanit"/>
                <a:cs typeface="Kanit"/>
                <a:sym typeface="Kanit"/>
              </a:rPr>
              <a:t>The Fire Mage</a:t>
            </a:r>
            <a:endParaRPr b="0" i="0" sz="3200" u="none" cap="none" strike="noStrike">
              <a:solidFill>
                <a:schemeClr val="dk1"/>
              </a:solidFill>
              <a:latin typeface="Calibri"/>
              <a:ea typeface="Calibri"/>
              <a:cs typeface="Calibri"/>
              <a:sym typeface="Calibri"/>
            </a:endParaRPr>
          </a:p>
        </p:txBody>
      </p:sp>
      <p:sp>
        <p:nvSpPr>
          <p:cNvPr id="1255" name="Google Shape;1255;p18"/>
          <p:cNvSpPr/>
          <p:nvPr/>
        </p:nvSpPr>
        <p:spPr>
          <a:xfrm>
            <a:off x="4737692" y="393700"/>
            <a:ext cx="5639505" cy="19304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6" name="Google Shape;1256;p18"/>
          <p:cNvSpPr/>
          <p:nvPr/>
        </p:nvSpPr>
        <p:spPr>
          <a:xfrm>
            <a:off x="5347368" y="596900"/>
            <a:ext cx="4758861"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000000"/>
                </a:solidFill>
                <a:latin typeface="Kanit SemiBold"/>
                <a:ea typeface="Kanit SemiBold"/>
                <a:cs typeface="Kanit SemiBold"/>
                <a:sym typeface="Kanit SemiBold"/>
              </a:rPr>
              <a:t>Our Team</a:t>
            </a:r>
            <a:endParaRPr b="0" i="0" sz="8000" u="none" cap="none" strike="noStrike">
              <a:solidFill>
                <a:schemeClr val="dk1"/>
              </a:solidFill>
              <a:latin typeface="Calibri"/>
              <a:ea typeface="Calibri"/>
              <a:cs typeface="Calibri"/>
              <a:sym typeface="Calibri"/>
            </a:endParaRPr>
          </a:p>
        </p:txBody>
      </p:sp>
      <p:pic>
        <p:nvPicPr>
          <p:cNvPr descr="preencoded.png" id="1257" name="Google Shape;1257;p18"/>
          <p:cNvPicPr preferRelativeResize="0"/>
          <p:nvPr/>
        </p:nvPicPr>
        <p:blipFill rotWithShape="1">
          <a:blip r:embed="rId8">
            <a:alphaModFix/>
          </a:blip>
          <a:srcRect b="0" l="0" r="0" t="0"/>
          <a:stretch/>
        </p:blipFill>
        <p:spPr>
          <a:xfrm>
            <a:off x="14881584" y="10064824"/>
            <a:ext cx="1614257" cy="817042"/>
          </a:xfrm>
          <a:prstGeom prst="rect">
            <a:avLst/>
          </a:prstGeom>
          <a:noFill/>
          <a:ln>
            <a:noFill/>
          </a:ln>
        </p:spPr>
      </p:pic>
      <p:pic>
        <p:nvPicPr>
          <p:cNvPr descr="preencoded.png" id="1258" name="Google Shape;1258;p18"/>
          <p:cNvPicPr preferRelativeResize="0"/>
          <p:nvPr/>
        </p:nvPicPr>
        <p:blipFill rotWithShape="1">
          <a:blip r:embed="rId9">
            <a:alphaModFix/>
          </a:blip>
          <a:srcRect b="0" l="0" r="0" t="0"/>
          <a:stretch/>
        </p:blipFill>
        <p:spPr>
          <a:xfrm>
            <a:off x="15066236" y="10513839"/>
            <a:ext cx="1245406" cy="370408"/>
          </a:xfrm>
          <a:prstGeom prst="rect">
            <a:avLst/>
          </a:prstGeom>
          <a:noFill/>
          <a:ln>
            <a:noFill/>
          </a:ln>
        </p:spPr>
      </p:pic>
      <p:pic>
        <p:nvPicPr>
          <p:cNvPr descr="preencoded.png" id="1259" name="Google Shape;1259;p18"/>
          <p:cNvPicPr preferRelativeResize="0"/>
          <p:nvPr/>
        </p:nvPicPr>
        <p:blipFill rotWithShape="1">
          <a:blip r:embed="rId10">
            <a:alphaModFix/>
          </a:blip>
          <a:srcRect b="0" l="0" r="0" t="0"/>
          <a:stretch/>
        </p:blipFill>
        <p:spPr>
          <a:xfrm>
            <a:off x="14846875" y="10033000"/>
            <a:ext cx="1680134" cy="881509"/>
          </a:xfrm>
          <a:prstGeom prst="rect">
            <a:avLst/>
          </a:prstGeom>
          <a:noFill/>
          <a:ln>
            <a:noFill/>
          </a:ln>
        </p:spPr>
      </p:pic>
      <p:pic>
        <p:nvPicPr>
          <p:cNvPr descr="preencoded.png" id="1260" name="Google Shape;1260;p18"/>
          <p:cNvPicPr preferRelativeResize="0"/>
          <p:nvPr/>
        </p:nvPicPr>
        <p:blipFill rotWithShape="1">
          <a:blip r:embed="rId11">
            <a:alphaModFix/>
          </a:blip>
          <a:srcRect b="0" l="0" r="0" t="0"/>
          <a:stretch/>
        </p:blipFill>
        <p:spPr>
          <a:xfrm>
            <a:off x="14344455" y="11120363"/>
            <a:ext cx="2632523" cy="2414538"/>
          </a:xfrm>
          <a:prstGeom prst="rect">
            <a:avLst/>
          </a:prstGeom>
          <a:noFill/>
          <a:ln>
            <a:noFill/>
          </a:ln>
        </p:spPr>
      </p:pic>
      <p:pic>
        <p:nvPicPr>
          <p:cNvPr descr="preencoded.png" id="1261" name="Google Shape;1261;p18"/>
          <p:cNvPicPr preferRelativeResize="0"/>
          <p:nvPr/>
        </p:nvPicPr>
        <p:blipFill rotWithShape="1">
          <a:blip r:embed="rId12">
            <a:alphaModFix/>
          </a:blip>
          <a:srcRect b="0" l="0" r="0" t="0"/>
          <a:stretch/>
        </p:blipFill>
        <p:spPr>
          <a:xfrm>
            <a:off x="14717004" y="11746607"/>
            <a:ext cx="357863" cy="597297"/>
          </a:xfrm>
          <a:prstGeom prst="rect">
            <a:avLst/>
          </a:prstGeom>
          <a:noFill/>
          <a:ln>
            <a:noFill/>
          </a:ln>
        </p:spPr>
      </p:pic>
      <p:pic>
        <p:nvPicPr>
          <p:cNvPr descr="preencoded.png" id="1262" name="Google Shape;1262;p18"/>
          <p:cNvPicPr preferRelativeResize="0"/>
          <p:nvPr/>
        </p:nvPicPr>
        <p:blipFill rotWithShape="1">
          <a:blip r:embed="rId13">
            <a:alphaModFix/>
          </a:blip>
          <a:srcRect b="0" l="0" r="0" t="0"/>
          <a:stretch/>
        </p:blipFill>
        <p:spPr>
          <a:xfrm>
            <a:off x="14914946" y="11120363"/>
            <a:ext cx="1472024" cy="366985"/>
          </a:xfrm>
          <a:prstGeom prst="rect">
            <a:avLst/>
          </a:prstGeom>
          <a:noFill/>
          <a:ln>
            <a:noFill/>
          </a:ln>
        </p:spPr>
      </p:pic>
      <p:pic>
        <p:nvPicPr>
          <p:cNvPr descr="preencoded.png" id="1263" name="Google Shape;1263;p18"/>
          <p:cNvPicPr preferRelativeResize="0"/>
          <p:nvPr/>
        </p:nvPicPr>
        <p:blipFill rotWithShape="1">
          <a:blip r:embed="rId14">
            <a:alphaModFix/>
          </a:blip>
          <a:srcRect b="0" l="0" r="0" t="0"/>
          <a:stretch/>
        </p:blipFill>
        <p:spPr>
          <a:xfrm>
            <a:off x="14478266" y="12600756"/>
            <a:ext cx="2495059" cy="934145"/>
          </a:xfrm>
          <a:prstGeom prst="rect">
            <a:avLst/>
          </a:prstGeom>
          <a:noFill/>
          <a:ln>
            <a:noFill/>
          </a:ln>
        </p:spPr>
      </p:pic>
      <p:pic>
        <p:nvPicPr>
          <p:cNvPr descr="preencoded.png" id="1264" name="Google Shape;1264;p18"/>
          <p:cNvPicPr preferRelativeResize="0"/>
          <p:nvPr/>
        </p:nvPicPr>
        <p:blipFill rotWithShape="1">
          <a:blip r:embed="rId15">
            <a:alphaModFix/>
          </a:blip>
          <a:srcRect b="0" l="0" r="0" t="0"/>
          <a:stretch/>
        </p:blipFill>
        <p:spPr>
          <a:xfrm>
            <a:off x="14314689" y="11089010"/>
            <a:ext cx="2692737" cy="2477368"/>
          </a:xfrm>
          <a:prstGeom prst="rect">
            <a:avLst/>
          </a:prstGeom>
          <a:noFill/>
          <a:ln>
            <a:noFill/>
          </a:ln>
        </p:spPr>
      </p:pic>
      <p:pic>
        <p:nvPicPr>
          <p:cNvPr descr="preencoded.png" id="1265" name="Google Shape;1265;p18"/>
          <p:cNvPicPr preferRelativeResize="0"/>
          <p:nvPr/>
        </p:nvPicPr>
        <p:blipFill rotWithShape="1">
          <a:blip r:embed="rId16">
            <a:alphaModFix/>
          </a:blip>
          <a:srcRect b="0" l="0" r="0" t="0"/>
          <a:stretch/>
        </p:blipFill>
        <p:spPr>
          <a:xfrm>
            <a:off x="15108178" y="10968286"/>
            <a:ext cx="1061739" cy="182860"/>
          </a:xfrm>
          <a:prstGeom prst="rect">
            <a:avLst/>
          </a:prstGeom>
          <a:noFill/>
          <a:ln>
            <a:noFill/>
          </a:ln>
        </p:spPr>
      </p:pic>
      <p:pic>
        <p:nvPicPr>
          <p:cNvPr descr="preencoded.png" id="1266" name="Google Shape;1266;p18"/>
          <p:cNvPicPr preferRelativeResize="0"/>
          <p:nvPr/>
        </p:nvPicPr>
        <p:blipFill rotWithShape="1">
          <a:blip r:embed="rId17">
            <a:alphaModFix/>
          </a:blip>
          <a:srcRect b="0" l="0" r="0" t="0"/>
          <a:stretch/>
        </p:blipFill>
        <p:spPr>
          <a:xfrm>
            <a:off x="15075028" y="10936858"/>
            <a:ext cx="1125661" cy="245666"/>
          </a:xfrm>
          <a:prstGeom prst="rect">
            <a:avLst/>
          </a:prstGeom>
          <a:noFill/>
          <a:ln>
            <a:noFill/>
          </a:ln>
        </p:spPr>
      </p:pic>
      <p:pic>
        <p:nvPicPr>
          <p:cNvPr descr="preencoded.png" id="1267" name="Google Shape;1267;p18"/>
          <p:cNvPicPr preferRelativeResize="0"/>
          <p:nvPr/>
        </p:nvPicPr>
        <p:blipFill rotWithShape="1">
          <a:blip r:embed="rId18">
            <a:alphaModFix/>
          </a:blip>
          <a:srcRect b="0" l="0" r="0" t="0"/>
          <a:stretch/>
        </p:blipFill>
        <p:spPr>
          <a:xfrm>
            <a:off x="15108178" y="10753130"/>
            <a:ext cx="1061739" cy="182860"/>
          </a:xfrm>
          <a:prstGeom prst="rect">
            <a:avLst/>
          </a:prstGeom>
          <a:noFill/>
          <a:ln>
            <a:noFill/>
          </a:ln>
        </p:spPr>
      </p:pic>
      <p:pic>
        <p:nvPicPr>
          <p:cNvPr descr="preencoded.png" id="1268" name="Google Shape;1268;p18"/>
          <p:cNvPicPr preferRelativeResize="0"/>
          <p:nvPr/>
        </p:nvPicPr>
        <p:blipFill rotWithShape="1">
          <a:blip r:embed="rId19">
            <a:alphaModFix/>
          </a:blip>
          <a:srcRect b="0" l="0" r="0" t="0"/>
          <a:stretch/>
        </p:blipFill>
        <p:spPr>
          <a:xfrm>
            <a:off x="15075028" y="10721677"/>
            <a:ext cx="1125661" cy="245666"/>
          </a:xfrm>
          <a:prstGeom prst="rect">
            <a:avLst/>
          </a:prstGeom>
          <a:noFill/>
          <a:ln>
            <a:noFill/>
          </a:ln>
        </p:spPr>
      </p:pic>
      <p:pic>
        <p:nvPicPr>
          <p:cNvPr descr="preencoded.png" id="1269" name="Google Shape;1269;p18"/>
          <p:cNvPicPr preferRelativeResize="0"/>
          <p:nvPr/>
        </p:nvPicPr>
        <p:blipFill rotWithShape="1">
          <a:blip r:embed="rId20">
            <a:alphaModFix/>
          </a:blip>
          <a:srcRect b="0" l="0" r="0" t="0"/>
          <a:stretch/>
        </p:blipFill>
        <p:spPr>
          <a:xfrm>
            <a:off x="15350971" y="11709698"/>
            <a:ext cx="706468" cy="1199480"/>
          </a:xfrm>
          <a:prstGeom prst="rect">
            <a:avLst/>
          </a:prstGeom>
          <a:noFill/>
          <a:ln>
            <a:noFill/>
          </a:ln>
        </p:spPr>
      </p:pic>
      <p:pic>
        <p:nvPicPr>
          <p:cNvPr descr="preencoded.png" id="1270" name="Google Shape;1270;p18"/>
          <p:cNvPicPr preferRelativeResize="0"/>
          <p:nvPr/>
        </p:nvPicPr>
        <p:blipFill rotWithShape="1">
          <a:blip r:embed="rId21">
            <a:alphaModFix/>
          </a:blip>
          <a:srcRect b="0" l="0" r="0" t="0"/>
          <a:stretch/>
        </p:blipFill>
        <p:spPr>
          <a:xfrm>
            <a:off x="15321807" y="11678320"/>
            <a:ext cx="767332" cy="1261938"/>
          </a:xfrm>
          <a:prstGeom prst="rect">
            <a:avLst/>
          </a:prstGeom>
          <a:noFill/>
          <a:ln>
            <a:noFill/>
          </a:ln>
        </p:spPr>
      </p:pic>
      <p:pic>
        <p:nvPicPr>
          <p:cNvPr descr="preencoded.png" id="1271" name="Google Shape;1271;p18"/>
          <p:cNvPicPr preferRelativeResize="0"/>
          <p:nvPr/>
        </p:nvPicPr>
        <p:blipFill rotWithShape="1">
          <a:blip r:embed="rId22">
            <a:alphaModFix/>
          </a:blip>
          <a:srcRect b="0" l="0" r="0" t="0"/>
          <a:stretch/>
        </p:blipFill>
        <p:spPr>
          <a:xfrm>
            <a:off x="14953063" y="10244683"/>
            <a:ext cx="149203" cy="20332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5E9E7"/>
        </a:solidFill>
      </p:bgPr>
    </p:bg>
    <p:spTree>
      <p:nvGrpSpPr>
        <p:cNvPr id="1276" name="Shape 1276"/>
        <p:cNvGrpSpPr/>
        <p:nvPr/>
      </p:nvGrpSpPr>
      <p:grpSpPr>
        <a:xfrm>
          <a:off x="0" y="0"/>
          <a:ext cx="0" cy="0"/>
          <a:chOff x="0" y="0"/>
          <a:chExt cx="0" cy="0"/>
        </a:xfrm>
      </p:grpSpPr>
      <p:sp>
        <p:nvSpPr>
          <p:cNvPr id="1277" name="Google Shape;1277;p19"/>
          <p:cNvSpPr/>
          <p:nvPr/>
        </p:nvSpPr>
        <p:spPr>
          <a:xfrm>
            <a:off x="0" y="0"/>
            <a:ext cx="24387048" cy="1371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278" name="Google Shape;1278;p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279" name="Google Shape;1279;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280" name="Google Shape;1280;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preencoded.png" id="1281" name="Google Shape;1281;p19"/>
          <p:cNvPicPr preferRelativeResize="0"/>
          <p:nvPr/>
        </p:nvPicPr>
        <p:blipFill rotWithShape="1">
          <a:blip r:embed="rId5">
            <a:alphaModFix/>
          </a:blip>
          <a:srcRect b="0" l="0" r="0" t="0"/>
          <a:stretch/>
        </p:blipFill>
        <p:spPr>
          <a:xfrm>
            <a:off x="1994149" y="0"/>
            <a:ext cx="20386048" cy="13716000"/>
          </a:xfrm>
          <a:prstGeom prst="rect">
            <a:avLst/>
          </a:prstGeom>
          <a:noFill/>
          <a:ln>
            <a:noFill/>
          </a:ln>
        </p:spPr>
      </p:pic>
      <p:sp>
        <p:nvSpPr>
          <p:cNvPr id="1282" name="Google Shape;1282;p19"/>
          <p:cNvSpPr/>
          <p:nvPr/>
        </p:nvSpPr>
        <p:spPr>
          <a:xfrm>
            <a:off x="11202800" y="0"/>
            <a:ext cx="2540318" cy="140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283" name="Google Shape;1283;p19"/>
          <p:cNvPicPr preferRelativeResize="0"/>
          <p:nvPr/>
        </p:nvPicPr>
        <p:blipFill rotWithShape="1">
          <a:blip r:embed="rId6">
            <a:alphaModFix/>
          </a:blip>
          <a:srcRect b="0" l="0" r="0" t="0"/>
          <a:stretch/>
        </p:blipFill>
        <p:spPr>
          <a:xfrm>
            <a:off x="12434854" y="0"/>
            <a:ext cx="38105" cy="1879600"/>
          </a:xfrm>
          <a:prstGeom prst="rect">
            <a:avLst/>
          </a:prstGeom>
          <a:noFill/>
          <a:ln>
            <a:noFill/>
          </a:ln>
        </p:spPr>
      </p:pic>
      <p:sp>
        <p:nvSpPr>
          <p:cNvPr id="1284" name="Google Shape;1284;p19"/>
          <p:cNvSpPr/>
          <p:nvPr/>
        </p:nvSpPr>
        <p:spPr>
          <a:xfrm>
            <a:off x="11202800" y="1879600"/>
            <a:ext cx="2540318" cy="13208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5" name="Google Shape;1285;p19"/>
          <p:cNvSpPr/>
          <p:nvPr/>
        </p:nvSpPr>
        <p:spPr>
          <a:xfrm>
            <a:off x="11888686" y="2082800"/>
            <a:ext cx="137177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Kanit SemiBold"/>
                <a:ea typeface="Kanit SemiBold"/>
                <a:cs typeface="Kanit SemiBold"/>
                <a:sym typeface="Kanit SemiBold"/>
              </a:rPr>
              <a:t>May</a:t>
            </a:r>
            <a:endParaRPr b="0" i="0" sz="4800" u="none" cap="none" strike="noStrike">
              <a:solidFill>
                <a:schemeClr val="dk1"/>
              </a:solidFill>
              <a:latin typeface="Calibri"/>
              <a:ea typeface="Calibri"/>
              <a:cs typeface="Calibri"/>
              <a:sym typeface="Calibri"/>
            </a:endParaRPr>
          </a:p>
        </p:txBody>
      </p:sp>
      <p:pic>
        <p:nvPicPr>
          <p:cNvPr descr="preencoded.png" id="1286" name="Google Shape;1286;p19"/>
          <p:cNvPicPr preferRelativeResize="0"/>
          <p:nvPr/>
        </p:nvPicPr>
        <p:blipFill rotWithShape="1">
          <a:blip r:embed="rId6">
            <a:alphaModFix/>
          </a:blip>
          <a:srcRect b="0" l="0" r="0" t="0"/>
          <a:stretch/>
        </p:blipFill>
        <p:spPr>
          <a:xfrm>
            <a:off x="12434854" y="3200400"/>
            <a:ext cx="38105" cy="1879600"/>
          </a:xfrm>
          <a:prstGeom prst="rect">
            <a:avLst/>
          </a:prstGeom>
          <a:noFill/>
          <a:ln>
            <a:noFill/>
          </a:ln>
        </p:spPr>
      </p:pic>
      <p:sp>
        <p:nvSpPr>
          <p:cNvPr id="1287" name="Google Shape;1287;p19"/>
          <p:cNvSpPr/>
          <p:nvPr/>
        </p:nvSpPr>
        <p:spPr>
          <a:xfrm>
            <a:off x="11202800" y="5080000"/>
            <a:ext cx="2540318" cy="13208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8" name="Google Shape;1288;p19"/>
          <p:cNvSpPr/>
          <p:nvPr/>
        </p:nvSpPr>
        <p:spPr>
          <a:xfrm>
            <a:off x="11812476" y="5283200"/>
            <a:ext cx="152419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Kanit SemiBold"/>
                <a:ea typeface="Kanit SemiBold"/>
                <a:cs typeface="Kanit SemiBold"/>
                <a:sym typeface="Kanit SemiBold"/>
              </a:rPr>
              <a:t>June</a:t>
            </a:r>
            <a:endParaRPr b="0" i="0" sz="4800" u="none" cap="none" strike="noStrike">
              <a:solidFill>
                <a:schemeClr val="dk1"/>
              </a:solidFill>
              <a:latin typeface="Calibri"/>
              <a:ea typeface="Calibri"/>
              <a:cs typeface="Calibri"/>
              <a:sym typeface="Calibri"/>
            </a:endParaRPr>
          </a:p>
        </p:txBody>
      </p:sp>
      <p:pic>
        <p:nvPicPr>
          <p:cNvPr descr="preencoded.png" id="1289" name="Google Shape;1289;p19"/>
          <p:cNvPicPr preferRelativeResize="0"/>
          <p:nvPr/>
        </p:nvPicPr>
        <p:blipFill rotWithShape="1">
          <a:blip r:embed="rId6">
            <a:alphaModFix/>
          </a:blip>
          <a:srcRect b="0" l="0" r="0" t="0"/>
          <a:stretch/>
        </p:blipFill>
        <p:spPr>
          <a:xfrm>
            <a:off x="12434854" y="6400800"/>
            <a:ext cx="38105" cy="1879600"/>
          </a:xfrm>
          <a:prstGeom prst="rect">
            <a:avLst/>
          </a:prstGeom>
          <a:noFill/>
          <a:ln>
            <a:noFill/>
          </a:ln>
        </p:spPr>
      </p:pic>
      <p:sp>
        <p:nvSpPr>
          <p:cNvPr id="1290" name="Google Shape;1290;p19"/>
          <p:cNvSpPr/>
          <p:nvPr/>
        </p:nvSpPr>
        <p:spPr>
          <a:xfrm>
            <a:off x="11202800" y="8280400"/>
            <a:ext cx="2540318" cy="13208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1" name="Google Shape;1291;p19"/>
          <p:cNvSpPr/>
          <p:nvPr/>
        </p:nvSpPr>
        <p:spPr>
          <a:xfrm>
            <a:off x="11895037" y="8483600"/>
            <a:ext cx="135907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Kanit SemiBold"/>
                <a:ea typeface="Kanit SemiBold"/>
                <a:cs typeface="Kanit SemiBold"/>
                <a:sym typeface="Kanit SemiBold"/>
              </a:rPr>
              <a:t>July</a:t>
            </a:r>
            <a:endParaRPr b="0" i="0" sz="4800" u="none" cap="none" strike="noStrike">
              <a:solidFill>
                <a:schemeClr val="dk1"/>
              </a:solidFill>
              <a:latin typeface="Calibri"/>
              <a:ea typeface="Calibri"/>
              <a:cs typeface="Calibri"/>
              <a:sym typeface="Calibri"/>
            </a:endParaRPr>
          </a:p>
        </p:txBody>
      </p:sp>
      <p:pic>
        <p:nvPicPr>
          <p:cNvPr descr="preencoded.png" id="1292" name="Google Shape;1292;p19"/>
          <p:cNvPicPr preferRelativeResize="0"/>
          <p:nvPr/>
        </p:nvPicPr>
        <p:blipFill rotWithShape="1">
          <a:blip r:embed="rId6">
            <a:alphaModFix/>
          </a:blip>
          <a:srcRect b="0" l="0" r="0" t="0"/>
          <a:stretch/>
        </p:blipFill>
        <p:spPr>
          <a:xfrm>
            <a:off x="12434854" y="9601200"/>
            <a:ext cx="38105" cy="1879600"/>
          </a:xfrm>
          <a:prstGeom prst="rect">
            <a:avLst/>
          </a:prstGeom>
          <a:noFill/>
          <a:ln>
            <a:noFill/>
          </a:ln>
        </p:spPr>
      </p:pic>
      <p:sp>
        <p:nvSpPr>
          <p:cNvPr id="1293" name="Google Shape;1293;p19"/>
          <p:cNvSpPr/>
          <p:nvPr/>
        </p:nvSpPr>
        <p:spPr>
          <a:xfrm>
            <a:off x="11202800" y="11480800"/>
            <a:ext cx="2540318" cy="13208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4" name="Google Shape;1294;p19"/>
          <p:cNvSpPr/>
          <p:nvPr/>
        </p:nvSpPr>
        <p:spPr>
          <a:xfrm>
            <a:off x="11907738" y="11684000"/>
            <a:ext cx="1333667"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Kanit SemiBold"/>
                <a:ea typeface="Kanit SemiBold"/>
                <a:cs typeface="Kanit SemiBold"/>
                <a:sym typeface="Kanit SemiBold"/>
              </a:rPr>
              <a:t>Aug</a:t>
            </a:r>
            <a:endParaRPr b="0" i="0" sz="4800" u="none" cap="none" strike="noStrike">
              <a:solidFill>
                <a:schemeClr val="dk1"/>
              </a:solidFill>
              <a:latin typeface="Calibri"/>
              <a:ea typeface="Calibri"/>
              <a:cs typeface="Calibri"/>
              <a:sym typeface="Calibri"/>
            </a:endParaRPr>
          </a:p>
        </p:txBody>
      </p:sp>
      <p:pic>
        <p:nvPicPr>
          <p:cNvPr descr="preencoded.png" id="1295" name="Google Shape;1295;p19"/>
          <p:cNvPicPr preferRelativeResize="0"/>
          <p:nvPr/>
        </p:nvPicPr>
        <p:blipFill rotWithShape="1">
          <a:blip r:embed="rId7">
            <a:alphaModFix/>
          </a:blip>
          <a:srcRect b="0" l="0" r="0" t="0"/>
          <a:stretch/>
        </p:blipFill>
        <p:spPr>
          <a:xfrm>
            <a:off x="12434854" y="12801600"/>
            <a:ext cx="38105" cy="914400"/>
          </a:xfrm>
          <a:prstGeom prst="rect">
            <a:avLst/>
          </a:prstGeom>
          <a:noFill/>
          <a:ln>
            <a:noFill/>
          </a:ln>
        </p:spPr>
      </p:pic>
      <p:sp>
        <p:nvSpPr>
          <p:cNvPr id="1296" name="Google Shape;1296;p19"/>
          <p:cNvSpPr/>
          <p:nvPr/>
        </p:nvSpPr>
        <p:spPr>
          <a:xfrm>
            <a:off x="1994149" y="666750"/>
            <a:ext cx="8713289" cy="35560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7" name="Google Shape;1297;p19"/>
          <p:cNvSpPr/>
          <p:nvPr/>
        </p:nvSpPr>
        <p:spPr>
          <a:xfrm>
            <a:off x="5944343" y="971550"/>
            <a:ext cx="812902" cy="812800"/>
          </a:xfrm>
          <a:prstGeom prst="roundRect">
            <a:avLst>
              <a:gd fmla="val 1563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298" name="Google Shape;1298;p19"/>
          <p:cNvPicPr preferRelativeResize="0"/>
          <p:nvPr/>
        </p:nvPicPr>
        <p:blipFill rotWithShape="1">
          <a:blip r:embed="rId8">
            <a:alphaModFix/>
          </a:blip>
          <a:srcRect b="0" l="0" r="0" t="0"/>
          <a:stretch/>
        </p:blipFill>
        <p:spPr>
          <a:xfrm>
            <a:off x="5944343" y="971550"/>
            <a:ext cx="812902" cy="812800"/>
          </a:xfrm>
          <a:prstGeom prst="rect">
            <a:avLst/>
          </a:prstGeom>
          <a:noFill/>
          <a:ln>
            <a:noFill/>
          </a:ln>
        </p:spPr>
      </p:pic>
      <p:pic>
        <p:nvPicPr>
          <p:cNvPr descr="preencoded.png" id="1299" name="Google Shape;1299;p19"/>
          <p:cNvPicPr preferRelativeResize="0"/>
          <p:nvPr/>
        </p:nvPicPr>
        <p:blipFill rotWithShape="1">
          <a:blip r:embed="rId9">
            <a:alphaModFix/>
          </a:blip>
          <a:srcRect b="0" l="0" r="0" t="0"/>
          <a:stretch/>
        </p:blipFill>
        <p:spPr>
          <a:xfrm>
            <a:off x="6026964" y="1054174"/>
            <a:ext cx="647741" cy="647452"/>
          </a:xfrm>
          <a:prstGeom prst="rect">
            <a:avLst/>
          </a:prstGeom>
          <a:noFill/>
          <a:ln>
            <a:noFill/>
          </a:ln>
        </p:spPr>
      </p:pic>
      <p:sp>
        <p:nvSpPr>
          <p:cNvPr id="1300" name="Google Shape;1300;p19"/>
          <p:cNvSpPr/>
          <p:nvPr/>
        </p:nvSpPr>
        <p:spPr>
          <a:xfrm>
            <a:off x="2400600" y="2089150"/>
            <a:ext cx="7900387"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1" name="Google Shape;1301;p19"/>
          <p:cNvSpPr/>
          <p:nvPr/>
        </p:nvSpPr>
        <p:spPr>
          <a:xfrm>
            <a:off x="2332858" y="2089150"/>
            <a:ext cx="8035871"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00000"/>
                </a:solidFill>
                <a:latin typeface="Kanit"/>
                <a:ea typeface="Kanit"/>
                <a:cs typeface="Kanit"/>
                <a:sym typeface="Kanit"/>
              </a:rPr>
              <a:t>A rare eclipse occurs, causing strange and unpredictable magical effects across the land.</a:t>
            </a:r>
            <a:endParaRPr b="0" i="0" sz="3200" u="none" cap="none" strike="noStrike">
              <a:solidFill>
                <a:schemeClr val="dk1"/>
              </a:solidFill>
              <a:latin typeface="Calibri"/>
              <a:ea typeface="Calibri"/>
              <a:cs typeface="Calibri"/>
              <a:sym typeface="Calibri"/>
            </a:endParaRPr>
          </a:p>
        </p:txBody>
      </p:sp>
      <p:sp>
        <p:nvSpPr>
          <p:cNvPr id="1302" name="Google Shape;1302;p19"/>
          <p:cNvSpPr/>
          <p:nvPr/>
        </p:nvSpPr>
        <p:spPr>
          <a:xfrm>
            <a:off x="1994149" y="6750050"/>
            <a:ext cx="8713289" cy="35560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3" name="Google Shape;1303;p19"/>
          <p:cNvSpPr/>
          <p:nvPr/>
        </p:nvSpPr>
        <p:spPr>
          <a:xfrm>
            <a:off x="5944343" y="7054850"/>
            <a:ext cx="812902" cy="812800"/>
          </a:xfrm>
          <a:prstGeom prst="roundRect">
            <a:avLst>
              <a:gd fmla="val 1563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304" name="Google Shape;1304;p19"/>
          <p:cNvPicPr preferRelativeResize="0"/>
          <p:nvPr/>
        </p:nvPicPr>
        <p:blipFill rotWithShape="1">
          <a:blip r:embed="rId8">
            <a:alphaModFix/>
          </a:blip>
          <a:srcRect b="0" l="0" r="0" t="0"/>
          <a:stretch/>
        </p:blipFill>
        <p:spPr>
          <a:xfrm>
            <a:off x="5944343" y="7054850"/>
            <a:ext cx="812902" cy="812800"/>
          </a:xfrm>
          <a:prstGeom prst="rect">
            <a:avLst/>
          </a:prstGeom>
          <a:noFill/>
          <a:ln>
            <a:noFill/>
          </a:ln>
        </p:spPr>
      </p:pic>
      <p:pic>
        <p:nvPicPr>
          <p:cNvPr descr="preencoded.png" id="1305" name="Google Shape;1305;p19"/>
          <p:cNvPicPr preferRelativeResize="0"/>
          <p:nvPr/>
        </p:nvPicPr>
        <p:blipFill rotWithShape="1">
          <a:blip r:embed="rId9">
            <a:alphaModFix/>
          </a:blip>
          <a:srcRect b="0" l="0" r="0" t="0"/>
          <a:stretch/>
        </p:blipFill>
        <p:spPr>
          <a:xfrm>
            <a:off x="6026964" y="7137474"/>
            <a:ext cx="647741" cy="647452"/>
          </a:xfrm>
          <a:prstGeom prst="rect">
            <a:avLst/>
          </a:prstGeom>
          <a:noFill/>
          <a:ln>
            <a:noFill/>
          </a:ln>
        </p:spPr>
      </p:pic>
      <p:sp>
        <p:nvSpPr>
          <p:cNvPr id="1306" name="Google Shape;1306;p19"/>
          <p:cNvSpPr/>
          <p:nvPr/>
        </p:nvSpPr>
        <p:spPr>
          <a:xfrm>
            <a:off x="2400600" y="8172450"/>
            <a:ext cx="7900387"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7" name="Google Shape;1307;p19"/>
          <p:cNvSpPr/>
          <p:nvPr/>
        </p:nvSpPr>
        <p:spPr>
          <a:xfrm>
            <a:off x="2332858" y="8172450"/>
            <a:ext cx="8035871"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00000"/>
                </a:solidFill>
                <a:latin typeface="Kanit"/>
                <a:ea typeface="Kanit"/>
                <a:cs typeface="Kanit"/>
                <a:sym typeface="Kanit"/>
              </a:rPr>
              <a:t>A volcanic eruption devastates a nearby city, forcing its inhabitants to flee to the safety.</a:t>
            </a:r>
            <a:endParaRPr b="0" i="0" sz="3200" u="none" cap="none" strike="noStrike">
              <a:solidFill>
                <a:schemeClr val="dk1"/>
              </a:solidFill>
              <a:latin typeface="Calibri"/>
              <a:ea typeface="Calibri"/>
              <a:cs typeface="Calibri"/>
              <a:sym typeface="Calibri"/>
            </a:endParaRPr>
          </a:p>
        </p:txBody>
      </p:sp>
      <p:sp>
        <p:nvSpPr>
          <p:cNvPr id="1308" name="Google Shape;1308;p19"/>
          <p:cNvSpPr/>
          <p:nvPr/>
        </p:nvSpPr>
        <p:spPr>
          <a:xfrm>
            <a:off x="14238480" y="4000500"/>
            <a:ext cx="8141718" cy="29464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9" name="Google Shape;1309;p19"/>
          <p:cNvSpPr/>
          <p:nvPr/>
        </p:nvSpPr>
        <p:spPr>
          <a:xfrm>
            <a:off x="17902888" y="4305300"/>
            <a:ext cx="812902" cy="812800"/>
          </a:xfrm>
          <a:prstGeom prst="roundRect">
            <a:avLst>
              <a:gd fmla="val 1563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310" name="Google Shape;1310;p19"/>
          <p:cNvPicPr preferRelativeResize="0"/>
          <p:nvPr/>
        </p:nvPicPr>
        <p:blipFill rotWithShape="1">
          <a:blip r:embed="rId10">
            <a:alphaModFix/>
          </a:blip>
          <a:srcRect b="0" l="0" r="0" t="0"/>
          <a:stretch/>
        </p:blipFill>
        <p:spPr>
          <a:xfrm>
            <a:off x="17902888" y="4305300"/>
            <a:ext cx="812902" cy="812800"/>
          </a:xfrm>
          <a:prstGeom prst="rect">
            <a:avLst/>
          </a:prstGeom>
          <a:noFill/>
          <a:ln>
            <a:noFill/>
          </a:ln>
        </p:spPr>
      </p:pic>
      <p:pic>
        <p:nvPicPr>
          <p:cNvPr descr="preencoded.png" id="1311" name="Google Shape;1311;p19"/>
          <p:cNvPicPr preferRelativeResize="0"/>
          <p:nvPr/>
        </p:nvPicPr>
        <p:blipFill rotWithShape="1">
          <a:blip r:embed="rId11">
            <a:alphaModFix/>
          </a:blip>
          <a:srcRect b="0" l="0" r="0" t="0"/>
          <a:stretch/>
        </p:blipFill>
        <p:spPr>
          <a:xfrm>
            <a:off x="17985508" y="4387924"/>
            <a:ext cx="647741" cy="647452"/>
          </a:xfrm>
          <a:prstGeom prst="rect">
            <a:avLst/>
          </a:prstGeom>
          <a:noFill/>
          <a:ln>
            <a:noFill/>
          </a:ln>
        </p:spPr>
      </p:pic>
      <p:sp>
        <p:nvSpPr>
          <p:cNvPr id="1312" name="Google Shape;1312;p19"/>
          <p:cNvSpPr/>
          <p:nvPr/>
        </p:nvSpPr>
        <p:spPr>
          <a:xfrm>
            <a:off x="14644930" y="5422900"/>
            <a:ext cx="7328816"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3" name="Google Shape;1313;p19"/>
          <p:cNvSpPr/>
          <p:nvPr/>
        </p:nvSpPr>
        <p:spPr>
          <a:xfrm>
            <a:off x="14577189" y="5422900"/>
            <a:ext cx="7464300"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00000"/>
                </a:solidFill>
                <a:latin typeface="Kanit"/>
                <a:ea typeface="Kanit"/>
                <a:cs typeface="Kanit"/>
                <a:sym typeface="Kanit"/>
              </a:rPr>
              <a:t>A group of adventurers sets out to recover an ancient artifact.</a:t>
            </a:r>
            <a:endParaRPr b="0" i="0" sz="3200" u="none" cap="none" strike="noStrike">
              <a:solidFill>
                <a:schemeClr val="dk1"/>
              </a:solidFill>
              <a:latin typeface="Calibri"/>
              <a:ea typeface="Calibri"/>
              <a:cs typeface="Calibri"/>
              <a:sym typeface="Calibri"/>
            </a:endParaRPr>
          </a:p>
        </p:txBody>
      </p:sp>
      <p:sp>
        <p:nvSpPr>
          <p:cNvPr id="1314" name="Google Shape;1314;p19"/>
          <p:cNvSpPr/>
          <p:nvPr/>
        </p:nvSpPr>
        <p:spPr>
          <a:xfrm>
            <a:off x="14238480" y="9734550"/>
            <a:ext cx="8141718" cy="35560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5" name="Google Shape;1315;p19"/>
          <p:cNvSpPr/>
          <p:nvPr/>
        </p:nvSpPr>
        <p:spPr>
          <a:xfrm>
            <a:off x="17902888" y="10039350"/>
            <a:ext cx="812902" cy="812800"/>
          </a:xfrm>
          <a:prstGeom prst="roundRect">
            <a:avLst>
              <a:gd fmla="val 1563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316" name="Google Shape;1316;p19"/>
          <p:cNvPicPr preferRelativeResize="0"/>
          <p:nvPr/>
        </p:nvPicPr>
        <p:blipFill rotWithShape="1">
          <a:blip r:embed="rId12">
            <a:alphaModFix/>
          </a:blip>
          <a:srcRect b="0" l="0" r="0" t="0"/>
          <a:stretch/>
        </p:blipFill>
        <p:spPr>
          <a:xfrm>
            <a:off x="17902888" y="10039350"/>
            <a:ext cx="812902" cy="812800"/>
          </a:xfrm>
          <a:prstGeom prst="rect">
            <a:avLst/>
          </a:prstGeom>
          <a:noFill/>
          <a:ln>
            <a:noFill/>
          </a:ln>
        </p:spPr>
      </p:pic>
      <p:pic>
        <p:nvPicPr>
          <p:cNvPr descr="preencoded.png" id="1317" name="Google Shape;1317;p19"/>
          <p:cNvPicPr preferRelativeResize="0"/>
          <p:nvPr/>
        </p:nvPicPr>
        <p:blipFill rotWithShape="1">
          <a:blip r:embed="rId13">
            <a:alphaModFix/>
          </a:blip>
          <a:srcRect b="0" l="0" r="0" t="0"/>
          <a:stretch/>
        </p:blipFill>
        <p:spPr>
          <a:xfrm>
            <a:off x="17985508" y="10121974"/>
            <a:ext cx="647741" cy="647452"/>
          </a:xfrm>
          <a:prstGeom prst="rect">
            <a:avLst/>
          </a:prstGeom>
          <a:noFill/>
          <a:ln>
            <a:noFill/>
          </a:ln>
        </p:spPr>
      </p:pic>
      <p:sp>
        <p:nvSpPr>
          <p:cNvPr id="1318" name="Google Shape;1318;p19"/>
          <p:cNvSpPr/>
          <p:nvPr/>
        </p:nvSpPr>
        <p:spPr>
          <a:xfrm>
            <a:off x="14644930" y="11156950"/>
            <a:ext cx="73288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9" name="Google Shape;1319;p19"/>
          <p:cNvSpPr/>
          <p:nvPr/>
        </p:nvSpPr>
        <p:spPr>
          <a:xfrm>
            <a:off x="14577189" y="11156950"/>
            <a:ext cx="74643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00000"/>
                </a:solidFill>
                <a:latin typeface="Kanit"/>
                <a:ea typeface="Kanit"/>
                <a:cs typeface="Kanit"/>
                <a:sym typeface="Kanit"/>
              </a:rPr>
              <a:t>A powerful sorcerer and a cunning thief cross paths, leading to an unlikely partnership.</a:t>
            </a:r>
            <a:endParaRPr b="0" i="0" sz="3200" u="none" cap="none" strike="noStrike">
              <a:solidFill>
                <a:schemeClr val="dk1"/>
              </a:solidFill>
              <a:latin typeface="Calibri"/>
              <a:ea typeface="Calibri"/>
              <a:cs typeface="Calibri"/>
              <a:sym typeface="Calibri"/>
            </a:endParaRPr>
          </a:p>
        </p:txBody>
      </p:sp>
      <p:sp>
        <p:nvSpPr>
          <p:cNvPr id="1320" name="Google Shape;1320;p19"/>
          <p:cNvSpPr/>
          <p:nvPr/>
        </p:nvSpPr>
        <p:spPr>
          <a:xfrm>
            <a:off x="17147143" y="673100"/>
            <a:ext cx="5233054" cy="19304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1" name="Google Shape;1321;p19"/>
          <p:cNvSpPr/>
          <p:nvPr/>
        </p:nvSpPr>
        <p:spPr>
          <a:xfrm>
            <a:off x="17756819" y="876300"/>
            <a:ext cx="4352411"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000000"/>
                </a:solidFill>
                <a:latin typeface="Kanit SemiBold"/>
                <a:ea typeface="Kanit SemiBold"/>
                <a:cs typeface="Kanit SemiBold"/>
                <a:sym typeface="Kanit SemiBold"/>
              </a:rPr>
              <a:t>Timeline</a:t>
            </a:r>
            <a:endParaRPr b="0" i="0" sz="8000" u="none" cap="none" strike="noStrike">
              <a:solidFill>
                <a:schemeClr val="dk1"/>
              </a:solidFill>
              <a:latin typeface="Calibri"/>
              <a:ea typeface="Calibri"/>
              <a:cs typeface="Calibri"/>
              <a:sym typeface="Calibri"/>
            </a:endParaRPr>
          </a:p>
        </p:txBody>
      </p:sp>
      <p:pic>
        <p:nvPicPr>
          <p:cNvPr descr="preencoded.png" id="1322" name="Google Shape;1322;p19"/>
          <p:cNvPicPr preferRelativeResize="0"/>
          <p:nvPr/>
        </p:nvPicPr>
        <p:blipFill rotWithShape="1">
          <a:blip r:embed="rId14">
            <a:alphaModFix/>
          </a:blip>
          <a:srcRect b="0" l="0" r="0" t="0"/>
          <a:stretch/>
        </p:blipFill>
        <p:spPr>
          <a:xfrm>
            <a:off x="273756" y="11330335"/>
            <a:ext cx="2274204" cy="465113"/>
          </a:xfrm>
          <a:prstGeom prst="rect">
            <a:avLst/>
          </a:prstGeom>
          <a:noFill/>
          <a:ln>
            <a:noFill/>
          </a:ln>
        </p:spPr>
      </p:pic>
      <p:pic>
        <p:nvPicPr>
          <p:cNvPr descr="preencoded.png" id="1323" name="Google Shape;1323;p19"/>
          <p:cNvPicPr preferRelativeResize="0"/>
          <p:nvPr/>
        </p:nvPicPr>
        <p:blipFill rotWithShape="1">
          <a:blip r:embed="rId15">
            <a:alphaModFix/>
          </a:blip>
          <a:srcRect b="0" l="0" r="0" t="0"/>
          <a:stretch/>
        </p:blipFill>
        <p:spPr>
          <a:xfrm>
            <a:off x="273919" y="11330335"/>
            <a:ext cx="1168108" cy="465113"/>
          </a:xfrm>
          <a:prstGeom prst="rect">
            <a:avLst/>
          </a:prstGeom>
          <a:noFill/>
          <a:ln>
            <a:noFill/>
          </a:ln>
        </p:spPr>
      </p:pic>
      <p:pic>
        <p:nvPicPr>
          <p:cNvPr descr="preencoded.png" id="1324" name="Google Shape;1324;p19"/>
          <p:cNvPicPr preferRelativeResize="0"/>
          <p:nvPr/>
        </p:nvPicPr>
        <p:blipFill rotWithShape="1">
          <a:blip r:embed="rId16">
            <a:alphaModFix/>
          </a:blip>
          <a:srcRect b="0" l="0" r="0" t="0"/>
          <a:stretch/>
        </p:blipFill>
        <p:spPr>
          <a:xfrm>
            <a:off x="925110" y="11330335"/>
            <a:ext cx="1280737" cy="465113"/>
          </a:xfrm>
          <a:prstGeom prst="rect">
            <a:avLst/>
          </a:prstGeom>
          <a:noFill/>
          <a:ln>
            <a:noFill/>
          </a:ln>
        </p:spPr>
      </p:pic>
      <p:pic>
        <p:nvPicPr>
          <p:cNvPr descr="preencoded.png" id="1325" name="Google Shape;1325;p19"/>
          <p:cNvPicPr preferRelativeResize="0"/>
          <p:nvPr/>
        </p:nvPicPr>
        <p:blipFill rotWithShape="1">
          <a:blip r:embed="rId17">
            <a:alphaModFix/>
          </a:blip>
          <a:srcRect b="0" l="0" r="0" t="0"/>
          <a:stretch/>
        </p:blipFill>
        <p:spPr>
          <a:xfrm>
            <a:off x="209305" y="11265892"/>
            <a:ext cx="2403109" cy="593998"/>
          </a:xfrm>
          <a:prstGeom prst="rect">
            <a:avLst/>
          </a:prstGeom>
          <a:noFill/>
          <a:ln>
            <a:noFill/>
          </a:ln>
        </p:spPr>
      </p:pic>
      <p:pic>
        <p:nvPicPr>
          <p:cNvPr descr="preencoded.png" id="1326" name="Google Shape;1326;p19"/>
          <p:cNvPicPr preferRelativeResize="0"/>
          <p:nvPr/>
        </p:nvPicPr>
        <p:blipFill rotWithShape="1">
          <a:blip r:embed="rId18">
            <a:alphaModFix/>
          </a:blip>
          <a:srcRect b="0" l="0" r="0" t="0"/>
          <a:stretch/>
        </p:blipFill>
        <p:spPr>
          <a:xfrm>
            <a:off x="64451" y="11818888"/>
            <a:ext cx="2274204" cy="465113"/>
          </a:xfrm>
          <a:prstGeom prst="rect">
            <a:avLst/>
          </a:prstGeom>
          <a:noFill/>
          <a:ln>
            <a:noFill/>
          </a:ln>
        </p:spPr>
      </p:pic>
      <p:pic>
        <p:nvPicPr>
          <p:cNvPr descr="preencoded.png" id="1327" name="Google Shape;1327;p19"/>
          <p:cNvPicPr preferRelativeResize="0"/>
          <p:nvPr/>
        </p:nvPicPr>
        <p:blipFill rotWithShape="1">
          <a:blip r:embed="rId19">
            <a:alphaModFix/>
          </a:blip>
          <a:srcRect b="0" l="0" r="0" t="0"/>
          <a:stretch/>
        </p:blipFill>
        <p:spPr>
          <a:xfrm>
            <a:off x="64451" y="11818888"/>
            <a:ext cx="1168108" cy="465113"/>
          </a:xfrm>
          <a:prstGeom prst="rect">
            <a:avLst/>
          </a:prstGeom>
          <a:noFill/>
          <a:ln>
            <a:noFill/>
          </a:ln>
        </p:spPr>
      </p:pic>
      <p:pic>
        <p:nvPicPr>
          <p:cNvPr descr="preencoded.png" id="1328" name="Google Shape;1328;p19"/>
          <p:cNvPicPr preferRelativeResize="0"/>
          <p:nvPr/>
        </p:nvPicPr>
        <p:blipFill rotWithShape="1">
          <a:blip r:embed="rId20">
            <a:alphaModFix/>
          </a:blip>
          <a:srcRect b="0" l="0" r="0" t="0"/>
          <a:stretch/>
        </p:blipFill>
        <p:spPr>
          <a:xfrm>
            <a:off x="715643" y="11818888"/>
            <a:ext cx="1280737" cy="465113"/>
          </a:xfrm>
          <a:prstGeom prst="rect">
            <a:avLst/>
          </a:prstGeom>
          <a:noFill/>
          <a:ln>
            <a:noFill/>
          </a:ln>
        </p:spPr>
      </p:pic>
      <p:pic>
        <p:nvPicPr>
          <p:cNvPr descr="preencoded.png" id="1329" name="Google Shape;1329;p19"/>
          <p:cNvPicPr preferRelativeResize="0"/>
          <p:nvPr/>
        </p:nvPicPr>
        <p:blipFill rotWithShape="1">
          <a:blip r:embed="rId21">
            <a:alphaModFix/>
          </a:blip>
          <a:srcRect b="0" l="0" r="0" t="0"/>
          <a:stretch/>
        </p:blipFill>
        <p:spPr>
          <a:xfrm>
            <a:off x="0" y="11754421"/>
            <a:ext cx="2403109" cy="593998"/>
          </a:xfrm>
          <a:prstGeom prst="rect">
            <a:avLst/>
          </a:prstGeom>
          <a:noFill/>
          <a:ln>
            <a:noFill/>
          </a:ln>
        </p:spPr>
      </p:pic>
      <p:pic>
        <p:nvPicPr>
          <p:cNvPr descr="preencoded.png" id="1330" name="Google Shape;1330;p19"/>
          <p:cNvPicPr preferRelativeResize="0"/>
          <p:nvPr/>
        </p:nvPicPr>
        <p:blipFill rotWithShape="1">
          <a:blip r:embed="rId22">
            <a:alphaModFix/>
          </a:blip>
          <a:srcRect b="0" l="0" r="0" t="0"/>
          <a:stretch/>
        </p:blipFill>
        <p:spPr>
          <a:xfrm>
            <a:off x="506500" y="12284149"/>
            <a:ext cx="2274204" cy="465113"/>
          </a:xfrm>
          <a:prstGeom prst="rect">
            <a:avLst/>
          </a:prstGeom>
          <a:noFill/>
          <a:ln>
            <a:noFill/>
          </a:ln>
        </p:spPr>
      </p:pic>
      <p:pic>
        <p:nvPicPr>
          <p:cNvPr descr="preencoded.png" id="1331" name="Google Shape;1331;p19"/>
          <p:cNvPicPr preferRelativeResize="0"/>
          <p:nvPr/>
        </p:nvPicPr>
        <p:blipFill rotWithShape="1">
          <a:blip r:embed="rId23">
            <a:alphaModFix/>
          </a:blip>
          <a:srcRect b="0" l="0" r="0" t="0"/>
          <a:stretch/>
        </p:blipFill>
        <p:spPr>
          <a:xfrm>
            <a:off x="506500" y="12284149"/>
            <a:ext cx="1168108" cy="465113"/>
          </a:xfrm>
          <a:prstGeom prst="rect">
            <a:avLst/>
          </a:prstGeom>
          <a:noFill/>
          <a:ln>
            <a:noFill/>
          </a:ln>
        </p:spPr>
      </p:pic>
      <p:pic>
        <p:nvPicPr>
          <p:cNvPr descr="preencoded.png" id="1332" name="Google Shape;1332;p19"/>
          <p:cNvPicPr preferRelativeResize="0"/>
          <p:nvPr/>
        </p:nvPicPr>
        <p:blipFill rotWithShape="1">
          <a:blip r:embed="rId24">
            <a:alphaModFix/>
          </a:blip>
          <a:srcRect b="0" l="0" r="0" t="0"/>
          <a:stretch/>
        </p:blipFill>
        <p:spPr>
          <a:xfrm>
            <a:off x="1157691" y="12284149"/>
            <a:ext cx="1280735" cy="465113"/>
          </a:xfrm>
          <a:prstGeom prst="rect">
            <a:avLst/>
          </a:prstGeom>
          <a:noFill/>
          <a:ln>
            <a:noFill/>
          </a:ln>
        </p:spPr>
      </p:pic>
      <p:pic>
        <p:nvPicPr>
          <p:cNvPr descr="preencoded.png" id="1333" name="Google Shape;1333;p19"/>
          <p:cNvPicPr preferRelativeResize="0"/>
          <p:nvPr/>
        </p:nvPicPr>
        <p:blipFill rotWithShape="1">
          <a:blip r:embed="rId25">
            <a:alphaModFix/>
          </a:blip>
          <a:srcRect b="0" l="0" r="0" t="0"/>
          <a:stretch/>
        </p:blipFill>
        <p:spPr>
          <a:xfrm>
            <a:off x="442049" y="12219707"/>
            <a:ext cx="2403107" cy="593998"/>
          </a:xfrm>
          <a:prstGeom prst="rect">
            <a:avLst/>
          </a:prstGeom>
          <a:noFill/>
          <a:ln>
            <a:noFill/>
          </a:ln>
        </p:spPr>
      </p:pic>
      <p:pic>
        <p:nvPicPr>
          <p:cNvPr descr="preencoded.png" id="1334" name="Google Shape;1334;p19"/>
          <p:cNvPicPr preferRelativeResize="0"/>
          <p:nvPr/>
        </p:nvPicPr>
        <p:blipFill rotWithShape="1">
          <a:blip r:embed="rId26">
            <a:alphaModFix/>
          </a:blip>
          <a:srcRect b="0" l="0" r="0" t="0"/>
          <a:stretch/>
        </p:blipFill>
        <p:spPr>
          <a:xfrm>
            <a:off x="506500" y="12749436"/>
            <a:ext cx="2274204" cy="465113"/>
          </a:xfrm>
          <a:prstGeom prst="rect">
            <a:avLst/>
          </a:prstGeom>
          <a:noFill/>
          <a:ln>
            <a:noFill/>
          </a:ln>
        </p:spPr>
      </p:pic>
      <p:pic>
        <p:nvPicPr>
          <p:cNvPr descr="preencoded.png" id="1335" name="Google Shape;1335;p19"/>
          <p:cNvPicPr preferRelativeResize="0"/>
          <p:nvPr/>
        </p:nvPicPr>
        <p:blipFill rotWithShape="1">
          <a:blip r:embed="rId27">
            <a:alphaModFix/>
          </a:blip>
          <a:srcRect b="0" l="0" r="0" t="0"/>
          <a:stretch/>
        </p:blipFill>
        <p:spPr>
          <a:xfrm>
            <a:off x="506500" y="12749436"/>
            <a:ext cx="1168108" cy="465113"/>
          </a:xfrm>
          <a:prstGeom prst="rect">
            <a:avLst/>
          </a:prstGeom>
          <a:noFill/>
          <a:ln>
            <a:noFill/>
          </a:ln>
        </p:spPr>
      </p:pic>
      <p:pic>
        <p:nvPicPr>
          <p:cNvPr descr="preencoded.png" id="1336" name="Google Shape;1336;p19"/>
          <p:cNvPicPr preferRelativeResize="0"/>
          <p:nvPr/>
        </p:nvPicPr>
        <p:blipFill rotWithShape="1">
          <a:blip r:embed="rId28">
            <a:alphaModFix/>
          </a:blip>
          <a:srcRect b="0" l="0" r="0" t="0"/>
          <a:stretch/>
        </p:blipFill>
        <p:spPr>
          <a:xfrm>
            <a:off x="1157692" y="12749436"/>
            <a:ext cx="1280735" cy="465113"/>
          </a:xfrm>
          <a:prstGeom prst="rect">
            <a:avLst/>
          </a:prstGeom>
          <a:noFill/>
          <a:ln>
            <a:noFill/>
          </a:ln>
        </p:spPr>
      </p:pic>
      <p:pic>
        <p:nvPicPr>
          <p:cNvPr descr="preencoded.png" id="1337" name="Google Shape;1337;p19"/>
          <p:cNvPicPr preferRelativeResize="0"/>
          <p:nvPr/>
        </p:nvPicPr>
        <p:blipFill rotWithShape="1">
          <a:blip r:embed="rId29">
            <a:alphaModFix/>
          </a:blip>
          <a:srcRect b="0" l="0" r="0" t="0"/>
          <a:stretch/>
        </p:blipFill>
        <p:spPr>
          <a:xfrm>
            <a:off x="442049" y="12684993"/>
            <a:ext cx="2403107" cy="593998"/>
          </a:xfrm>
          <a:prstGeom prst="rect">
            <a:avLst/>
          </a:prstGeom>
          <a:noFill/>
          <a:ln>
            <a:noFill/>
          </a:ln>
        </p:spPr>
      </p:pic>
      <p:pic>
        <p:nvPicPr>
          <p:cNvPr descr="preencoded.png" id="1338" name="Google Shape;1338;p19"/>
          <p:cNvPicPr preferRelativeResize="0"/>
          <p:nvPr/>
        </p:nvPicPr>
        <p:blipFill rotWithShape="1">
          <a:blip r:embed="rId30">
            <a:alphaModFix/>
          </a:blip>
          <a:srcRect b="0" l="0" r="0" t="0"/>
          <a:stretch/>
        </p:blipFill>
        <p:spPr>
          <a:xfrm>
            <a:off x="157547" y="13214672"/>
            <a:ext cx="2274207" cy="465113"/>
          </a:xfrm>
          <a:prstGeom prst="rect">
            <a:avLst/>
          </a:prstGeom>
          <a:noFill/>
          <a:ln>
            <a:noFill/>
          </a:ln>
        </p:spPr>
      </p:pic>
      <p:pic>
        <p:nvPicPr>
          <p:cNvPr descr="preencoded.png" id="1339" name="Google Shape;1339;p19"/>
          <p:cNvPicPr preferRelativeResize="0"/>
          <p:nvPr/>
        </p:nvPicPr>
        <p:blipFill rotWithShape="1">
          <a:blip r:embed="rId31">
            <a:alphaModFix/>
          </a:blip>
          <a:srcRect b="0" l="0" r="0" t="0"/>
          <a:stretch/>
        </p:blipFill>
        <p:spPr>
          <a:xfrm>
            <a:off x="157547" y="13214672"/>
            <a:ext cx="1168108" cy="465113"/>
          </a:xfrm>
          <a:prstGeom prst="rect">
            <a:avLst/>
          </a:prstGeom>
          <a:noFill/>
          <a:ln>
            <a:noFill/>
          </a:ln>
        </p:spPr>
      </p:pic>
      <p:pic>
        <p:nvPicPr>
          <p:cNvPr descr="preencoded.png" id="1340" name="Google Shape;1340;p19"/>
          <p:cNvPicPr preferRelativeResize="0"/>
          <p:nvPr/>
        </p:nvPicPr>
        <p:blipFill rotWithShape="1">
          <a:blip r:embed="rId32">
            <a:alphaModFix/>
          </a:blip>
          <a:srcRect b="0" l="0" r="0" t="0"/>
          <a:stretch/>
        </p:blipFill>
        <p:spPr>
          <a:xfrm>
            <a:off x="808739" y="13214672"/>
            <a:ext cx="1280737" cy="465113"/>
          </a:xfrm>
          <a:prstGeom prst="rect">
            <a:avLst/>
          </a:prstGeom>
          <a:noFill/>
          <a:ln>
            <a:noFill/>
          </a:ln>
        </p:spPr>
      </p:pic>
      <p:pic>
        <p:nvPicPr>
          <p:cNvPr descr="preencoded.png" id="1341" name="Google Shape;1341;p19"/>
          <p:cNvPicPr preferRelativeResize="0"/>
          <p:nvPr/>
        </p:nvPicPr>
        <p:blipFill rotWithShape="1">
          <a:blip r:embed="rId33">
            <a:alphaModFix/>
          </a:blip>
          <a:srcRect b="0" l="0" r="0" t="0"/>
          <a:stretch/>
        </p:blipFill>
        <p:spPr>
          <a:xfrm>
            <a:off x="93096" y="13150205"/>
            <a:ext cx="2403109" cy="565795"/>
          </a:xfrm>
          <a:prstGeom prst="rect">
            <a:avLst/>
          </a:prstGeom>
          <a:noFill/>
          <a:ln>
            <a:noFill/>
          </a:ln>
        </p:spPr>
      </p:pic>
      <p:pic>
        <p:nvPicPr>
          <p:cNvPr descr="preencoded.png" id="1342" name="Google Shape;1342;p19"/>
          <p:cNvPicPr preferRelativeResize="0"/>
          <p:nvPr/>
        </p:nvPicPr>
        <p:blipFill rotWithShape="1">
          <a:blip r:embed="rId34">
            <a:alphaModFix/>
          </a:blip>
          <a:srcRect b="0" l="0" r="0" t="0"/>
          <a:stretch/>
        </p:blipFill>
        <p:spPr>
          <a:xfrm>
            <a:off x="162106" y="9147547"/>
            <a:ext cx="2165646" cy="2110408"/>
          </a:xfrm>
          <a:prstGeom prst="rect">
            <a:avLst/>
          </a:prstGeom>
          <a:noFill/>
          <a:ln>
            <a:noFill/>
          </a:ln>
        </p:spPr>
      </p:pic>
      <p:pic>
        <p:nvPicPr>
          <p:cNvPr descr="preencoded.png" id="1343" name="Google Shape;1343;p19"/>
          <p:cNvPicPr preferRelativeResize="0"/>
          <p:nvPr/>
        </p:nvPicPr>
        <p:blipFill rotWithShape="1">
          <a:blip r:embed="rId35">
            <a:alphaModFix/>
          </a:blip>
          <a:srcRect b="0" l="0" r="0" t="0"/>
          <a:stretch/>
        </p:blipFill>
        <p:spPr>
          <a:xfrm>
            <a:off x="601387" y="9479186"/>
            <a:ext cx="1731594" cy="1800721"/>
          </a:xfrm>
          <a:prstGeom prst="rect">
            <a:avLst/>
          </a:prstGeom>
          <a:noFill/>
          <a:ln>
            <a:noFill/>
          </a:ln>
        </p:spPr>
      </p:pic>
      <p:pic>
        <p:nvPicPr>
          <p:cNvPr descr="preencoded.png" id="1344" name="Google Shape;1344;p19"/>
          <p:cNvPicPr preferRelativeResize="0"/>
          <p:nvPr/>
        </p:nvPicPr>
        <p:blipFill rotWithShape="1">
          <a:blip r:embed="rId36">
            <a:alphaModFix/>
          </a:blip>
          <a:srcRect b="0" l="0" r="0" t="0"/>
          <a:stretch/>
        </p:blipFill>
        <p:spPr>
          <a:xfrm>
            <a:off x="551747" y="9527406"/>
            <a:ext cx="1386038" cy="1350640"/>
          </a:xfrm>
          <a:prstGeom prst="rect">
            <a:avLst/>
          </a:prstGeom>
          <a:noFill/>
          <a:ln>
            <a:noFill/>
          </a:ln>
        </p:spPr>
      </p:pic>
      <p:pic>
        <p:nvPicPr>
          <p:cNvPr descr="preencoded.png" id="1345" name="Google Shape;1345;p19"/>
          <p:cNvPicPr preferRelativeResize="0"/>
          <p:nvPr/>
        </p:nvPicPr>
        <p:blipFill rotWithShape="1">
          <a:blip r:embed="rId37">
            <a:alphaModFix/>
          </a:blip>
          <a:srcRect b="0" l="0" r="0" t="0"/>
          <a:stretch/>
        </p:blipFill>
        <p:spPr>
          <a:xfrm>
            <a:off x="521250" y="9476432"/>
            <a:ext cx="1447358" cy="1452587"/>
          </a:xfrm>
          <a:prstGeom prst="rect">
            <a:avLst/>
          </a:prstGeom>
          <a:noFill/>
          <a:ln>
            <a:noFill/>
          </a:ln>
        </p:spPr>
      </p:pic>
      <p:pic>
        <p:nvPicPr>
          <p:cNvPr descr="preencoded.png" id="1346" name="Google Shape;1346;p19"/>
          <p:cNvPicPr preferRelativeResize="0"/>
          <p:nvPr/>
        </p:nvPicPr>
        <p:blipFill rotWithShape="1">
          <a:blip r:embed="rId38">
            <a:alphaModFix/>
          </a:blip>
          <a:srcRect b="0" l="0" r="0" t="0"/>
          <a:stretch/>
        </p:blipFill>
        <p:spPr>
          <a:xfrm>
            <a:off x="375317" y="9391154"/>
            <a:ext cx="530427" cy="516905"/>
          </a:xfrm>
          <a:prstGeom prst="rect">
            <a:avLst/>
          </a:prstGeom>
          <a:noFill/>
          <a:ln>
            <a:noFill/>
          </a:ln>
        </p:spPr>
      </p:pic>
      <p:pic>
        <p:nvPicPr>
          <p:cNvPr descr="preencoded.png" id="1347" name="Google Shape;1347;p19"/>
          <p:cNvPicPr preferRelativeResize="0"/>
          <p:nvPr/>
        </p:nvPicPr>
        <p:blipFill rotWithShape="1">
          <a:blip r:embed="rId39">
            <a:alphaModFix/>
          </a:blip>
          <a:srcRect b="0" l="0" r="0" t="0"/>
          <a:stretch/>
        </p:blipFill>
        <p:spPr>
          <a:xfrm>
            <a:off x="921205" y="9683948"/>
            <a:ext cx="626505" cy="1052339"/>
          </a:xfrm>
          <a:prstGeom prst="rect">
            <a:avLst/>
          </a:prstGeom>
          <a:noFill/>
          <a:ln>
            <a:noFill/>
          </a:ln>
        </p:spPr>
      </p:pic>
      <p:pic>
        <p:nvPicPr>
          <p:cNvPr descr="preencoded.png" id="1348" name="Google Shape;1348;p19"/>
          <p:cNvPicPr preferRelativeResize="0"/>
          <p:nvPr/>
        </p:nvPicPr>
        <p:blipFill rotWithShape="1">
          <a:blip r:embed="rId40">
            <a:alphaModFix/>
          </a:blip>
          <a:srcRect b="0" l="0" r="0" t="0"/>
          <a:stretch/>
        </p:blipFill>
        <p:spPr>
          <a:xfrm>
            <a:off x="114093" y="9067800"/>
            <a:ext cx="2261612" cy="226985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5E9E7"/>
        </a:solidFill>
      </p:bgPr>
    </p:bg>
    <p:spTree>
      <p:nvGrpSpPr>
        <p:cNvPr id="199" name="Shape 199"/>
        <p:cNvGrpSpPr/>
        <p:nvPr/>
      </p:nvGrpSpPr>
      <p:grpSpPr>
        <a:xfrm>
          <a:off x="0" y="0"/>
          <a:ext cx="0" cy="0"/>
          <a:chOff x="0" y="0"/>
          <a:chExt cx="0" cy="0"/>
        </a:xfrm>
      </p:grpSpPr>
      <p:sp>
        <p:nvSpPr>
          <p:cNvPr id="200" name="Google Shape;200;p2"/>
          <p:cNvSpPr/>
          <p:nvPr/>
        </p:nvSpPr>
        <p:spPr>
          <a:xfrm>
            <a:off x="0" y="0"/>
            <a:ext cx="24387048" cy="1371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01" name="Google Shape;201;p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02" name="Google Shape;202;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03" name="Google Shape;203;p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preencoded.png" id="204" name="Google Shape;204;p2"/>
          <p:cNvPicPr preferRelativeResize="0"/>
          <p:nvPr/>
        </p:nvPicPr>
        <p:blipFill rotWithShape="1">
          <a:blip r:embed="rId5">
            <a:alphaModFix/>
          </a:blip>
          <a:srcRect b="0" l="0" r="0" t="0"/>
          <a:stretch/>
        </p:blipFill>
        <p:spPr>
          <a:xfrm>
            <a:off x="1277589" y="2451100"/>
            <a:ext cx="10458553" cy="10308782"/>
          </a:xfrm>
          <a:prstGeom prst="rect">
            <a:avLst/>
          </a:prstGeom>
          <a:noFill/>
          <a:ln>
            <a:noFill/>
          </a:ln>
        </p:spPr>
      </p:pic>
      <p:pic>
        <p:nvPicPr>
          <p:cNvPr descr="preencoded.png" id="205" name="Google Shape;205;p2"/>
          <p:cNvPicPr preferRelativeResize="0"/>
          <p:nvPr/>
        </p:nvPicPr>
        <p:blipFill rotWithShape="1">
          <a:blip r:embed="rId6">
            <a:alphaModFix/>
          </a:blip>
          <a:srcRect b="0" l="0" r="0" t="0"/>
          <a:stretch/>
        </p:blipFill>
        <p:spPr>
          <a:xfrm>
            <a:off x="457257" y="11545072"/>
            <a:ext cx="795177" cy="88312"/>
          </a:xfrm>
          <a:prstGeom prst="rect">
            <a:avLst/>
          </a:prstGeom>
          <a:noFill/>
          <a:ln>
            <a:noFill/>
          </a:ln>
        </p:spPr>
      </p:pic>
      <p:pic>
        <p:nvPicPr>
          <p:cNvPr descr="preencoded.png" id="206" name="Google Shape;206;p2"/>
          <p:cNvPicPr preferRelativeResize="0"/>
          <p:nvPr/>
        </p:nvPicPr>
        <p:blipFill rotWithShape="1">
          <a:blip r:embed="rId7">
            <a:alphaModFix/>
          </a:blip>
          <a:srcRect b="0" l="0" r="0" t="0"/>
          <a:stretch/>
        </p:blipFill>
        <p:spPr>
          <a:xfrm>
            <a:off x="4864030" y="11545072"/>
            <a:ext cx="795179" cy="88312"/>
          </a:xfrm>
          <a:prstGeom prst="rect">
            <a:avLst/>
          </a:prstGeom>
          <a:noFill/>
          <a:ln>
            <a:noFill/>
          </a:ln>
        </p:spPr>
      </p:pic>
      <p:pic>
        <p:nvPicPr>
          <p:cNvPr descr="preencoded.png" id="207" name="Google Shape;207;p2"/>
          <p:cNvPicPr preferRelativeResize="0"/>
          <p:nvPr/>
        </p:nvPicPr>
        <p:blipFill rotWithShape="1">
          <a:blip r:embed="rId8">
            <a:alphaModFix/>
          </a:blip>
          <a:srcRect b="0" l="0" r="0" t="0"/>
          <a:stretch/>
        </p:blipFill>
        <p:spPr>
          <a:xfrm>
            <a:off x="1628307" y="11545072"/>
            <a:ext cx="2919595" cy="88312"/>
          </a:xfrm>
          <a:prstGeom prst="rect">
            <a:avLst/>
          </a:prstGeom>
          <a:noFill/>
          <a:ln>
            <a:noFill/>
          </a:ln>
        </p:spPr>
      </p:pic>
      <p:pic>
        <p:nvPicPr>
          <p:cNvPr descr="preencoded.png" id="208" name="Google Shape;208;p2"/>
          <p:cNvPicPr preferRelativeResize="0"/>
          <p:nvPr/>
        </p:nvPicPr>
        <p:blipFill rotWithShape="1">
          <a:blip r:embed="rId9">
            <a:alphaModFix/>
          </a:blip>
          <a:srcRect b="0" l="0" r="0" t="0"/>
          <a:stretch/>
        </p:blipFill>
        <p:spPr>
          <a:xfrm>
            <a:off x="5113936" y="11530495"/>
            <a:ext cx="6923144" cy="117571"/>
          </a:xfrm>
          <a:prstGeom prst="rect">
            <a:avLst/>
          </a:prstGeom>
          <a:noFill/>
          <a:ln>
            <a:noFill/>
          </a:ln>
        </p:spPr>
      </p:pic>
      <p:pic>
        <p:nvPicPr>
          <p:cNvPr descr="preencoded.png" id="209" name="Google Shape;209;p2"/>
          <p:cNvPicPr preferRelativeResize="0"/>
          <p:nvPr/>
        </p:nvPicPr>
        <p:blipFill rotWithShape="1">
          <a:blip r:embed="rId10">
            <a:alphaModFix/>
          </a:blip>
          <a:srcRect b="0" l="0" r="0" t="0"/>
          <a:stretch/>
        </p:blipFill>
        <p:spPr>
          <a:xfrm>
            <a:off x="5418845" y="3580945"/>
            <a:ext cx="3688087" cy="1866670"/>
          </a:xfrm>
          <a:prstGeom prst="rect">
            <a:avLst/>
          </a:prstGeom>
          <a:noFill/>
          <a:ln>
            <a:noFill/>
          </a:ln>
        </p:spPr>
      </p:pic>
      <p:pic>
        <p:nvPicPr>
          <p:cNvPr descr="preencoded.png" id="210" name="Google Shape;210;p2"/>
          <p:cNvPicPr preferRelativeResize="0"/>
          <p:nvPr/>
        </p:nvPicPr>
        <p:blipFill rotWithShape="1">
          <a:blip r:embed="rId11">
            <a:alphaModFix/>
          </a:blip>
          <a:srcRect b="0" l="0" r="0" t="0"/>
          <a:stretch/>
        </p:blipFill>
        <p:spPr>
          <a:xfrm>
            <a:off x="5840720" y="4606830"/>
            <a:ext cx="2845373" cy="846269"/>
          </a:xfrm>
          <a:prstGeom prst="rect">
            <a:avLst/>
          </a:prstGeom>
          <a:noFill/>
          <a:ln>
            <a:noFill/>
          </a:ln>
        </p:spPr>
      </p:pic>
      <p:pic>
        <p:nvPicPr>
          <p:cNvPr descr="preencoded.png" id="211" name="Google Shape;211;p2"/>
          <p:cNvPicPr preferRelativeResize="0"/>
          <p:nvPr/>
        </p:nvPicPr>
        <p:blipFill rotWithShape="1">
          <a:blip r:embed="rId12">
            <a:alphaModFix/>
          </a:blip>
          <a:srcRect b="0" l="0" r="0" t="0"/>
          <a:stretch/>
        </p:blipFill>
        <p:spPr>
          <a:xfrm>
            <a:off x="5339545" y="3508280"/>
            <a:ext cx="3838596" cy="2013988"/>
          </a:xfrm>
          <a:prstGeom prst="rect">
            <a:avLst/>
          </a:prstGeom>
          <a:noFill/>
          <a:ln>
            <a:noFill/>
          </a:ln>
        </p:spPr>
      </p:pic>
      <p:pic>
        <p:nvPicPr>
          <p:cNvPr descr="preencoded.png" id="212" name="Google Shape;212;p2"/>
          <p:cNvPicPr preferRelativeResize="0"/>
          <p:nvPr/>
        </p:nvPicPr>
        <p:blipFill rotWithShape="1">
          <a:blip r:embed="rId13">
            <a:alphaModFix/>
          </a:blip>
          <a:srcRect b="0" l="0" r="0" t="0"/>
          <a:stretch/>
        </p:blipFill>
        <p:spPr>
          <a:xfrm>
            <a:off x="4191670" y="5992558"/>
            <a:ext cx="6014514" cy="5516508"/>
          </a:xfrm>
          <a:prstGeom prst="rect">
            <a:avLst/>
          </a:prstGeom>
          <a:noFill/>
          <a:ln>
            <a:noFill/>
          </a:ln>
        </p:spPr>
      </p:pic>
      <p:pic>
        <p:nvPicPr>
          <p:cNvPr descr="preencoded.png" id="213" name="Google Shape;213;p2"/>
          <p:cNvPicPr preferRelativeResize="0"/>
          <p:nvPr/>
        </p:nvPicPr>
        <p:blipFill rotWithShape="1">
          <a:blip r:embed="rId14">
            <a:alphaModFix/>
          </a:blip>
          <a:srcRect b="0" l="0" r="0" t="0"/>
          <a:stretch/>
        </p:blipFill>
        <p:spPr>
          <a:xfrm>
            <a:off x="5042831" y="7423271"/>
            <a:ext cx="817609" cy="1364635"/>
          </a:xfrm>
          <a:prstGeom prst="rect">
            <a:avLst/>
          </a:prstGeom>
          <a:noFill/>
          <a:ln>
            <a:noFill/>
          </a:ln>
        </p:spPr>
      </p:pic>
      <p:pic>
        <p:nvPicPr>
          <p:cNvPr descr="preencoded.png" id="214" name="Google Shape;214;p2"/>
          <p:cNvPicPr preferRelativeResize="0"/>
          <p:nvPr/>
        </p:nvPicPr>
        <p:blipFill rotWithShape="1">
          <a:blip r:embed="rId15">
            <a:alphaModFix/>
          </a:blip>
          <a:srcRect b="0" l="0" r="0" t="0"/>
          <a:stretch/>
        </p:blipFill>
        <p:spPr>
          <a:xfrm>
            <a:off x="5495068" y="5992558"/>
            <a:ext cx="3363127" cy="838445"/>
          </a:xfrm>
          <a:prstGeom prst="rect">
            <a:avLst/>
          </a:prstGeom>
          <a:noFill/>
          <a:ln>
            <a:noFill/>
          </a:ln>
        </p:spPr>
      </p:pic>
      <p:pic>
        <p:nvPicPr>
          <p:cNvPr descr="preencoded.png" id="215" name="Google Shape;215;p2"/>
          <p:cNvPicPr preferRelativeResize="0"/>
          <p:nvPr/>
        </p:nvPicPr>
        <p:blipFill rotWithShape="1">
          <a:blip r:embed="rId16">
            <a:alphaModFix/>
          </a:blip>
          <a:srcRect b="0" l="0" r="0" t="0"/>
          <a:stretch/>
        </p:blipFill>
        <p:spPr>
          <a:xfrm>
            <a:off x="4497386" y="9374806"/>
            <a:ext cx="5700451" cy="2134262"/>
          </a:xfrm>
          <a:prstGeom prst="rect">
            <a:avLst/>
          </a:prstGeom>
          <a:noFill/>
          <a:ln>
            <a:noFill/>
          </a:ln>
        </p:spPr>
      </p:pic>
      <p:pic>
        <p:nvPicPr>
          <p:cNvPr descr="preencoded.png" id="216" name="Google Shape;216;p2"/>
          <p:cNvPicPr preferRelativeResize="0"/>
          <p:nvPr/>
        </p:nvPicPr>
        <p:blipFill rotWithShape="1">
          <a:blip r:embed="rId17">
            <a:alphaModFix/>
          </a:blip>
          <a:srcRect b="0" l="0" r="0" t="0"/>
          <a:stretch/>
        </p:blipFill>
        <p:spPr>
          <a:xfrm>
            <a:off x="4123663" y="5920904"/>
            <a:ext cx="6152085" cy="5660037"/>
          </a:xfrm>
          <a:prstGeom prst="rect">
            <a:avLst/>
          </a:prstGeom>
          <a:noFill/>
          <a:ln>
            <a:noFill/>
          </a:ln>
        </p:spPr>
      </p:pic>
      <p:pic>
        <p:nvPicPr>
          <p:cNvPr descr="preencoded.png" id="217" name="Google Shape;217;p2"/>
          <p:cNvPicPr preferRelativeResize="0"/>
          <p:nvPr/>
        </p:nvPicPr>
        <p:blipFill rotWithShape="1">
          <a:blip r:embed="rId18">
            <a:alphaModFix/>
          </a:blip>
          <a:srcRect b="0" l="0" r="0" t="0"/>
          <a:stretch/>
        </p:blipFill>
        <p:spPr>
          <a:xfrm>
            <a:off x="5936544" y="5645139"/>
            <a:ext cx="2425751" cy="417806"/>
          </a:xfrm>
          <a:prstGeom prst="rect">
            <a:avLst/>
          </a:prstGeom>
          <a:noFill/>
          <a:ln>
            <a:noFill/>
          </a:ln>
        </p:spPr>
      </p:pic>
      <p:pic>
        <p:nvPicPr>
          <p:cNvPr descr="preencoded.png" id="218" name="Google Shape;218;p2"/>
          <p:cNvPicPr preferRelativeResize="0"/>
          <p:nvPr/>
        </p:nvPicPr>
        <p:blipFill rotWithShape="1">
          <a:blip r:embed="rId19">
            <a:alphaModFix/>
          </a:blip>
          <a:srcRect b="0" l="0" r="0" t="0"/>
          <a:stretch/>
        </p:blipFill>
        <p:spPr>
          <a:xfrm>
            <a:off x="5860807" y="5573305"/>
            <a:ext cx="2571793" cy="561294"/>
          </a:xfrm>
          <a:prstGeom prst="rect">
            <a:avLst/>
          </a:prstGeom>
          <a:noFill/>
          <a:ln>
            <a:noFill/>
          </a:ln>
        </p:spPr>
      </p:pic>
      <p:pic>
        <p:nvPicPr>
          <p:cNvPr descr="preencoded.png" id="219" name="Google Shape;219;p2"/>
          <p:cNvPicPr preferRelativeResize="0"/>
          <p:nvPr/>
        </p:nvPicPr>
        <p:blipFill rotWithShape="1">
          <a:blip r:embed="rId20">
            <a:alphaModFix/>
          </a:blip>
          <a:srcRect b="0" l="0" r="0" t="0"/>
          <a:stretch/>
        </p:blipFill>
        <p:spPr>
          <a:xfrm>
            <a:off x="5936544" y="5153507"/>
            <a:ext cx="2425751" cy="417806"/>
          </a:xfrm>
          <a:prstGeom prst="rect">
            <a:avLst/>
          </a:prstGeom>
          <a:noFill/>
          <a:ln>
            <a:noFill/>
          </a:ln>
        </p:spPr>
      </p:pic>
      <p:pic>
        <p:nvPicPr>
          <p:cNvPr descr="preencoded.png" id="220" name="Google Shape;220;p2"/>
          <p:cNvPicPr preferRelativeResize="0"/>
          <p:nvPr/>
        </p:nvPicPr>
        <p:blipFill rotWithShape="1">
          <a:blip r:embed="rId21">
            <a:alphaModFix/>
          </a:blip>
          <a:srcRect b="0" l="0" r="0" t="0"/>
          <a:stretch/>
        </p:blipFill>
        <p:spPr>
          <a:xfrm>
            <a:off x="5860807" y="5081673"/>
            <a:ext cx="2571793" cy="561294"/>
          </a:xfrm>
          <a:prstGeom prst="rect">
            <a:avLst/>
          </a:prstGeom>
          <a:noFill/>
          <a:ln>
            <a:noFill/>
          </a:ln>
        </p:spPr>
      </p:pic>
      <p:pic>
        <p:nvPicPr>
          <p:cNvPr descr="preencoded.png" id="221" name="Google Shape;221;p2"/>
          <p:cNvPicPr preferRelativeResize="0"/>
          <p:nvPr/>
        </p:nvPicPr>
        <p:blipFill rotWithShape="1">
          <a:blip r:embed="rId22">
            <a:alphaModFix/>
          </a:blip>
          <a:srcRect b="0" l="0" r="0" t="0"/>
          <a:stretch/>
        </p:blipFill>
        <p:spPr>
          <a:xfrm>
            <a:off x="6491252" y="7338943"/>
            <a:ext cx="1614065" cy="2740473"/>
          </a:xfrm>
          <a:prstGeom prst="rect">
            <a:avLst/>
          </a:prstGeom>
          <a:noFill/>
          <a:ln>
            <a:noFill/>
          </a:ln>
        </p:spPr>
      </p:pic>
      <p:pic>
        <p:nvPicPr>
          <p:cNvPr descr="preencoded.png" id="222" name="Google Shape;222;p2"/>
          <p:cNvPicPr preferRelativeResize="0"/>
          <p:nvPr/>
        </p:nvPicPr>
        <p:blipFill rotWithShape="1">
          <a:blip r:embed="rId23">
            <a:alphaModFix/>
          </a:blip>
          <a:srcRect b="0" l="0" r="0" t="0"/>
          <a:stretch/>
        </p:blipFill>
        <p:spPr>
          <a:xfrm>
            <a:off x="6424621" y="7267271"/>
            <a:ext cx="1753120" cy="2883123"/>
          </a:xfrm>
          <a:prstGeom prst="rect">
            <a:avLst/>
          </a:prstGeom>
          <a:noFill/>
          <a:ln>
            <a:noFill/>
          </a:ln>
        </p:spPr>
      </p:pic>
      <p:pic>
        <p:nvPicPr>
          <p:cNvPr descr="preencoded.png" id="223" name="Google Shape;223;p2"/>
          <p:cNvPicPr preferRelativeResize="0"/>
          <p:nvPr/>
        </p:nvPicPr>
        <p:blipFill rotWithShape="1">
          <a:blip r:embed="rId24">
            <a:alphaModFix/>
          </a:blip>
          <a:srcRect b="0" l="0" r="0" t="0"/>
          <a:stretch/>
        </p:blipFill>
        <p:spPr>
          <a:xfrm>
            <a:off x="5582152" y="3991922"/>
            <a:ext cx="340883" cy="464548"/>
          </a:xfrm>
          <a:prstGeom prst="rect">
            <a:avLst/>
          </a:prstGeom>
          <a:noFill/>
          <a:ln>
            <a:noFill/>
          </a:ln>
        </p:spPr>
      </p:pic>
      <p:pic>
        <p:nvPicPr>
          <p:cNvPr descr="preencoded.png" id="224" name="Google Shape;224;p2"/>
          <p:cNvPicPr preferRelativeResize="0"/>
          <p:nvPr/>
        </p:nvPicPr>
        <p:blipFill rotWithShape="1">
          <a:blip r:embed="rId25">
            <a:alphaModFix/>
          </a:blip>
          <a:srcRect b="0" l="0" r="0" t="0"/>
          <a:stretch/>
        </p:blipFill>
        <p:spPr>
          <a:xfrm>
            <a:off x="2441399" y="8972924"/>
            <a:ext cx="2528678" cy="517144"/>
          </a:xfrm>
          <a:prstGeom prst="rect">
            <a:avLst/>
          </a:prstGeom>
          <a:noFill/>
          <a:ln>
            <a:noFill/>
          </a:ln>
        </p:spPr>
      </p:pic>
      <p:pic>
        <p:nvPicPr>
          <p:cNvPr descr="preencoded.png" id="225" name="Google Shape;225;p2"/>
          <p:cNvPicPr preferRelativeResize="0"/>
          <p:nvPr/>
        </p:nvPicPr>
        <p:blipFill rotWithShape="1">
          <a:blip r:embed="rId26">
            <a:alphaModFix/>
          </a:blip>
          <a:srcRect b="0" l="0" r="0" t="0"/>
          <a:stretch/>
        </p:blipFill>
        <p:spPr>
          <a:xfrm>
            <a:off x="2441580" y="8972924"/>
            <a:ext cx="1298814" cy="517144"/>
          </a:xfrm>
          <a:prstGeom prst="rect">
            <a:avLst/>
          </a:prstGeom>
          <a:noFill/>
          <a:ln>
            <a:noFill/>
          </a:ln>
        </p:spPr>
      </p:pic>
      <p:pic>
        <p:nvPicPr>
          <p:cNvPr descr="preencoded.png" id="226" name="Google Shape;226;p2"/>
          <p:cNvPicPr preferRelativeResize="0"/>
          <p:nvPr/>
        </p:nvPicPr>
        <p:blipFill rotWithShape="1">
          <a:blip r:embed="rId27">
            <a:alphaModFix/>
          </a:blip>
          <a:srcRect b="0" l="0" r="0" t="0"/>
          <a:stretch/>
        </p:blipFill>
        <p:spPr>
          <a:xfrm>
            <a:off x="3165637" y="8972924"/>
            <a:ext cx="1424045" cy="517144"/>
          </a:xfrm>
          <a:prstGeom prst="rect">
            <a:avLst/>
          </a:prstGeom>
          <a:noFill/>
          <a:ln>
            <a:noFill/>
          </a:ln>
        </p:spPr>
      </p:pic>
      <p:pic>
        <p:nvPicPr>
          <p:cNvPr descr="preencoded.png" id="227" name="Google Shape;227;p2"/>
          <p:cNvPicPr preferRelativeResize="0"/>
          <p:nvPr/>
        </p:nvPicPr>
        <p:blipFill rotWithShape="1">
          <a:blip r:embed="rId28">
            <a:alphaModFix/>
          </a:blip>
          <a:srcRect b="0" l="0" r="0" t="0"/>
          <a:stretch/>
        </p:blipFill>
        <p:spPr>
          <a:xfrm>
            <a:off x="2369736" y="8901269"/>
            <a:ext cx="2672006" cy="660454"/>
          </a:xfrm>
          <a:prstGeom prst="rect">
            <a:avLst/>
          </a:prstGeom>
          <a:noFill/>
          <a:ln>
            <a:noFill/>
          </a:ln>
        </p:spPr>
      </p:pic>
      <p:pic>
        <p:nvPicPr>
          <p:cNvPr descr="preencoded.png" id="228" name="Google Shape;228;p2"/>
          <p:cNvPicPr preferRelativeResize="0"/>
          <p:nvPr/>
        </p:nvPicPr>
        <p:blipFill rotWithShape="1">
          <a:blip r:embed="rId29">
            <a:alphaModFix/>
          </a:blip>
          <a:srcRect b="0" l="0" r="0" t="0"/>
          <a:stretch/>
        </p:blipFill>
        <p:spPr>
          <a:xfrm>
            <a:off x="2208673" y="9516125"/>
            <a:ext cx="2528678" cy="517145"/>
          </a:xfrm>
          <a:prstGeom prst="rect">
            <a:avLst/>
          </a:prstGeom>
          <a:noFill/>
          <a:ln>
            <a:noFill/>
          </a:ln>
        </p:spPr>
      </p:pic>
      <p:pic>
        <p:nvPicPr>
          <p:cNvPr descr="preencoded.png" id="229" name="Google Shape;229;p2"/>
          <p:cNvPicPr preferRelativeResize="0"/>
          <p:nvPr/>
        </p:nvPicPr>
        <p:blipFill rotWithShape="1">
          <a:blip r:embed="rId30">
            <a:alphaModFix/>
          </a:blip>
          <a:srcRect b="0" l="0" r="0" t="0"/>
          <a:stretch/>
        </p:blipFill>
        <p:spPr>
          <a:xfrm>
            <a:off x="2208673" y="9516125"/>
            <a:ext cx="1298814" cy="517145"/>
          </a:xfrm>
          <a:prstGeom prst="rect">
            <a:avLst/>
          </a:prstGeom>
          <a:noFill/>
          <a:ln>
            <a:noFill/>
          </a:ln>
        </p:spPr>
      </p:pic>
      <p:pic>
        <p:nvPicPr>
          <p:cNvPr descr="preencoded.png" id="230" name="Google Shape;230;p2"/>
          <p:cNvPicPr preferRelativeResize="0"/>
          <p:nvPr/>
        </p:nvPicPr>
        <p:blipFill rotWithShape="1">
          <a:blip r:embed="rId31">
            <a:alphaModFix/>
          </a:blip>
          <a:srcRect b="0" l="0" r="0" t="0"/>
          <a:stretch/>
        </p:blipFill>
        <p:spPr>
          <a:xfrm>
            <a:off x="2932730" y="9516125"/>
            <a:ext cx="1424045" cy="517145"/>
          </a:xfrm>
          <a:prstGeom prst="rect">
            <a:avLst/>
          </a:prstGeom>
          <a:noFill/>
          <a:ln>
            <a:noFill/>
          </a:ln>
        </p:spPr>
      </p:pic>
      <p:pic>
        <p:nvPicPr>
          <p:cNvPr descr="preencoded.png" id="231" name="Google Shape;231;p2"/>
          <p:cNvPicPr preferRelativeResize="0"/>
          <p:nvPr/>
        </p:nvPicPr>
        <p:blipFill rotWithShape="1">
          <a:blip r:embed="rId32">
            <a:alphaModFix/>
          </a:blip>
          <a:srcRect b="0" l="0" r="0" t="0"/>
          <a:stretch/>
        </p:blipFill>
        <p:spPr>
          <a:xfrm>
            <a:off x="2137010" y="9444470"/>
            <a:ext cx="2672006" cy="660454"/>
          </a:xfrm>
          <a:prstGeom prst="rect">
            <a:avLst/>
          </a:prstGeom>
          <a:noFill/>
          <a:ln>
            <a:noFill/>
          </a:ln>
        </p:spPr>
      </p:pic>
      <p:pic>
        <p:nvPicPr>
          <p:cNvPr descr="preencoded.png" id="232" name="Google Shape;232;p2"/>
          <p:cNvPicPr preferRelativeResize="0"/>
          <p:nvPr/>
        </p:nvPicPr>
        <p:blipFill rotWithShape="1">
          <a:blip r:embed="rId33">
            <a:alphaModFix/>
          </a:blip>
          <a:srcRect b="0" l="0" r="0" t="0"/>
          <a:stretch/>
        </p:blipFill>
        <p:spPr>
          <a:xfrm>
            <a:off x="2700185" y="10033451"/>
            <a:ext cx="2528678" cy="517145"/>
          </a:xfrm>
          <a:prstGeom prst="rect">
            <a:avLst/>
          </a:prstGeom>
          <a:noFill/>
          <a:ln>
            <a:noFill/>
          </a:ln>
        </p:spPr>
      </p:pic>
      <p:pic>
        <p:nvPicPr>
          <p:cNvPr descr="preencoded.png" id="233" name="Google Shape;233;p2"/>
          <p:cNvPicPr preferRelativeResize="0"/>
          <p:nvPr/>
        </p:nvPicPr>
        <p:blipFill rotWithShape="1">
          <a:blip r:embed="rId34">
            <a:alphaModFix/>
          </a:blip>
          <a:srcRect b="0" l="0" r="0" t="0"/>
          <a:stretch/>
        </p:blipFill>
        <p:spPr>
          <a:xfrm>
            <a:off x="2700185" y="10033451"/>
            <a:ext cx="1298814" cy="517145"/>
          </a:xfrm>
          <a:prstGeom prst="rect">
            <a:avLst/>
          </a:prstGeom>
          <a:noFill/>
          <a:ln>
            <a:noFill/>
          </a:ln>
        </p:spPr>
      </p:pic>
      <p:pic>
        <p:nvPicPr>
          <p:cNvPr descr="preencoded.png" id="234" name="Google Shape;234;p2"/>
          <p:cNvPicPr preferRelativeResize="0"/>
          <p:nvPr/>
        </p:nvPicPr>
        <p:blipFill rotWithShape="1">
          <a:blip r:embed="rId35">
            <a:alphaModFix/>
          </a:blip>
          <a:srcRect b="0" l="0" r="0" t="0"/>
          <a:stretch/>
        </p:blipFill>
        <p:spPr>
          <a:xfrm>
            <a:off x="3424242" y="10033451"/>
            <a:ext cx="1424043" cy="517145"/>
          </a:xfrm>
          <a:prstGeom prst="rect">
            <a:avLst/>
          </a:prstGeom>
          <a:noFill/>
          <a:ln>
            <a:noFill/>
          </a:ln>
        </p:spPr>
      </p:pic>
      <p:pic>
        <p:nvPicPr>
          <p:cNvPr descr="preencoded.png" id="235" name="Google Shape;235;p2"/>
          <p:cNvPicPr preferRelativeResize="0"/>
          <p:nvPr/>
        </p:nvPicPr>
        <p:blipFill rotWithShape="1">
          <a:blip r:embed="rId36">
            <a:alphaModFix/>
          </a:blip>
          <a:srcRect b="0" l="0" r="0" t="0"/>
          <a:stretch/>
        </p:blipFill>
        <p:spPr>
          <a:xfrm>
            <a:off x="2628522" y="9961795"/>
            <a:ext cx="2672004" cy="660454"/>
          </a:xfrm>
          <a:prstGeom prst="rect">
            <a:avLst/>
          </a:prstGeom>
          <a:noFill/>
          <a:ln>
            <a:noFill/>
          </a:ln>
        </p:spPr>
      </p:pic>
      <p:pic>
        <p:nvPicPr>
          <p:cNvPr descr="preencoded.png" id="236" name="Google Shape;236;p2"/>
          <p:cNvPicPr preferRelativeResize="0"/>
          <p:nvPr/>
        </p:nvPicPr>
        <p:blipFill rotWithShape="1">
          <a:blip r:embed="rId37">
            <a:alphaModFix/>
          </a:blip>
          <a:srcRect b="0" l="0" r="0" t="0"/>
          <a:stretch/>
        </p:blipFill>
        <p:spPr>
          <a:xfrm>
            <a:off x="2700185" y="10550773"/>
            <a:ext cx="2528678" cy="517144"/>
          </a:xfrm>
          <a:prstGeom prst="rect">
            <a:avLst/>
          </a:prstGeom>
          <a:noFill/>
          <a:ln>
            <a:noFill/>
          </a:ln>
        </p:spPr>
      </p:pic>
      <p:pic>
        <p:nvPicPr>
          <p:cNvPr descr="preencoded.png" id="237" name="Google Shape;237;p2"/>
          <p:cNvPicPr preferRelativeResize="0"/>
          <p:nvPr/>
        </p:nvPicPr>
        <p:blipFill rotWithShape="1">
          <a:blip r:embed="rId38">
            <a:alphaModFix/>
          </a:blip>
          <a:srcRect b="0" l="0" r="0" t="0"/>
          <a:stretch/>
        </p:blipFill>
        <p:spPr>
          <a:xfrm>
            <a:off x="2700185" y="10550773"/>
            <a:ext cx="1298814" cy="517144"/>
          </a:xfrm>
          <a:prstGeom prst="rect">
            <a:avLst/>
          </a:prstGeom>
          <a:noFill/>
          <a:ln>
            <a:noFill/>
          </a:ln>
        </p:spPr>
      </p:pic>
      <p:pic>
        <p:nvPicPr>
          <p:cNvPr descr="preencoded.png" id="238" name="Google Shape;238;p2"/>
          <p:cNvPicPr preferRelativeResize="0"/>
          <p:nvPr/>
        </p:nvPicPr>
        <p:blipFill rotWithShape="1">
          <a:blip r:embed="rId39">
            <a:alphaModFix/>
          </a:blip>
          <a:srcRect b="0" l="0" r="0" t="0"/>
          <a:stretch/>
        </p:blipFill>
        <p:spPr>
          <a:xfrm>
            <a:off x="3424242" y="10550773"/>
            <a:ext cx="1424043" cy="517144"/>
          </a:xfrm>
          <a:prstGeom prst="rect">
            <a:avLst/>
          </a:prstGeom>
          <a:noFill/>
          <a:ln>
            <a:noFill/>
          </a:ln>
        </p:spPr>
      </p:pic>
      <p:pic>
        <p:nvPicPr>
          <p:cNvPr descr="preencoded.png" id="239" name="Google Shape;239;p2"/>
          <p:cNvPicPr preferRelativeResize="0"/>
          <p:nvPr/>
        </p:nvPicPr>
        <p:blipFill rotWithShape="1">
          <a:blip r:embed="rId40">
            <a:alphaModFix/>
          </a:blip>
          <a:srcRect b="0" l="0" r="0" t="0"/>
          <a:stretch/>
        </p:blipFill>
        <p:spPr>
          <a:xfrm>
            <a:off x="2628522" y="10479120"/>
            <a:ext cx="2672004" cy="660454"/>
          </a:xfrm>
          <a:prstGeom prst="rect">
            <a:avLst/>
          </a:prstGeom>
          <a:noFill/>
          <a:ln>
            <a:noFill/>
          </a:ln>
        </p:spPr>
      </p:pic>
      <p:pic>
        <p:nvPicPr>
          <p:cNvPr descr="preencoded.png" id="240" name="Google Shape;240;p2"/>
          <p:cNvPicPr preferRelativeResize="0"/>
          <p:nvPr/>
        </p:nvPicPr>
        <p:blipFill rotWithShape="1">
          <a:blip r:embed="rId41">
            <a:alphaModFix/>
          </a:blip>
          <a:srcRect b="0" l="0" r="0" t="0"/>
          <a:stretch/>
        </p:blipFill>
        <p:spPr>
          <a:xfrm>
            <a:off x="2312187" y="11068101"/>
            <a:ext cx="2528680" cy="517145"/>
          </a:xfrm>
          <a:prstGeom prst="rect">
            <a:avLst/>
          </a:prstGeom>
          <a:noFill/>
          <a:ln>
            <a:noFill/>
          </a:ln>
        </p:spPr>
      </p:pic>
      <p:pic>
        <p:nvPicPr>
          <p:cNvPr descr="preencoded.png" id="241" name="Google Shape;241;p2"/>
          <p:cNvPicPr preferRelativeResize="0"/>
          <p:nvPr/>
        </p:nvPicPr>
        <p:blipFill rotWithShape="1">
          <a:blip r:embed="rId42">
            <a:alphaModFix/>
          </a:blip>
          <a:srcRect b="0" l="0" r="0" t="0"/>
          <a:stretch/>
        </p:blipFill>
        <p:spPr>
          <a:xfrm>
            <a:off x="2312187" y="11068101"/>
            <a:ext cx="1298814" cy="517145"/>
          </a:xfrm>
          <a:prstGeom prst="rect">
            <a:avLst/>
          </a:prstGeom>
          <a:noFill/>
          <a:ln>
            <a:noFill/>
          </a:ln>
        </p:spPr>
      </p:pic>
      <p:pic>
        <p:nvPicPr>
          <p:cNvPr descr="preencoded.png" id="242" name="Google Shape;242;p2"/>
          <p:cNvPicPr preferRelativeResize="0"/>
          <p:nvPr/>
        </p:nvPicPr>
        <p:blipFill rotWithShape="1">
          <a:blip r:embed="rId43">
            <a:alphaModFix/>
          </a:blip>
          <a:srcRect b="0" l="0" r="0" t="0"/>
          <a:stretch/>
        </p:blipFill>
        <p:spPr>
          <a:xfrm>
            <a:off x="3036244" y="11068101"/>
            <a:ext cx="1424045" cy="517145"/>
          </a:xfrm>
          <a:prstGeom prst="rect">
            <a:avLst/>
          </a:prstGeom>
          <a:noFill/>
          <a:ln>
            <a:noFill/>
          </a:ln>
        </p:spPr>
      </p:pic>
      <p:pic>
        <p:nvPicPr>
          <p:cNvPr descr="preencoded.png" id="243" name="Google Shape;243;p2"/>
          <p:cNvPicPr preferRelativeResize="0"/>
          <p:nvPr/>
        </p:nvPicPr>
        <p:blipFill rotWithShape="1">
          <a:blip r:embed="rId44">
            <a:alphaModFix/>
          </a:blip>
          <a:srcRect b="0" l="0" r="0" t="0"/>
          <a:stretch/>
        </p:blipFill>
        <p:spPr>
          <a:xfrm>
            <a:off x="2240524" y="10996447"/>
            <a:ext cx="2672006" cy="660454"/>
          </a:xfrm>
          <a:prstGeom prst="rect">
            <a:avLst/>
          </a:prstGeom>
          <a:noFill/>
          <a:ln>
            <a:noFill/>
          </a:ln>
        </p:spPr>
      </p:pic>
      <p:pic>
        <p:nvPicPr>
          <p:cNvPr descr="preencoded.png" id="244" name="Google Shape;244;p2"/>
          <p:cNvPicPr preferRelativeResize="0"/>
          <p:nvPr/>
        </p:nvPicPr>
        <p:blipFill rotWithShape="1">
          <a:blip r:embed="rId45">
            <a:alphaModFix/>
          </a:blip>
          <a:srcRect b="0" l="0" r="0" t="0"/>
          <a:stretch/>
        </p:blipFill>
        <p:spPr>
          <a:xfrm>
            <a:off x="2317255" y="6545867"/>
            <a:ext cx="2407973" cy="2346556"/>
          </a:xfrm>
          <a:prstGeom prst="rect">
            <a:avLst/>
          </a:prstGeom>
          <a:noFill/>
          <a:ln>
            <a:noFill/>
          </a:ln>
        </p:spPr>
      </p:pic>
      <p:pic>
        <p:nvPicPr>
          <p:cNvPr descr="preencoded.png" id="245" name="Google Shape;245;p2"/>
          <p:cNvPicPr preferRelativeResize="0"/>
          <p:nvPr/>
        </p:nvPicPr>
        <p:blipFill rotWithShape="1">
          <a:blip r:embed="rId46">
            <a:alphaModFix/>
          </a:blip>
          <a:srcRect b="0" l="0" r="0" t="0"/>
          <a:stretch/>
        </p:blipFill>
        <p:spPr>
          <a:xfrm>
            <a:off x="2805690" y="6914659"/>
            <a:ext cx="1925351" cy="2002211"/>
          </a:xfrm>
          <a:prstGeom prst="rect">
            <a:avLst/>
          </a:prstGeom>
          <a:noFill/>
          <a:ln>
            <a:noFill/>
          </a:ln>
        </p:spPr>
      </p:pic>
      <p:pic>
        <p:nvPicPr>
          <p:cNvPr descr="preencoded.png" id="246" name="Google Shape;246;p2"/>
          <p:cNvPicPr preferRelativeResize="0"/>
          <p:nvPr/>
        </p:nvPicPr>
        <p:blipFill rotWithShape="1">
          <a:blip r:embed="rId47">
            <a:alphaModFix/>
          </a:blip>
          <a:srcRect b="0" l="0" r="0" t="0"/>
          <a:stretch/>
        </p:blipFill>
        <p:spPr>
          <a:xfrm>
            <a:off x="2750496" y="6968263"/>
            <a:ext cx="1541130" cy="1501764"/>
          </a:xfrm>
          <a:prstGeom prst="rect">
            <a:avLst/>
          </a:prstGeom>
          <a:noFill/>
          <a:ln>
            <a:noFill/>
          </a:ln>
        </p:spPr>
      </p:pic>
      <p:pic>
        <p:nvPicPr>
          <p:cNvPr descr="preencoded.png" id="247" name="Google Shape;247;p2"/>
          <p:cNvPicPr preferRelativeResize="0"/>
          <p:nvPr/>
        </p:nvPicPr>
        <p:blipFill rotWithShape="1">
          <a:blip r:embed="rId48">
            <a:alphaModFix/>
          </a:blip>
          <a:srcRect b="0" l="0" r="0" t="0"/>
          <a:stretch/>
        </p:blipFill>
        <p:spPr>
          <a:xfrm>
            <a:off x="2716586" y="6911583"/>
            <a:ext cx="1609311" cy="1615126"/>
          </a:xfrm>
          <a:prstGeom prst="rect">
            <a:avLst/>
          </a:prstGeom>
          <a:noFill/>
          <a:ln>
            <a:noFill/>
          </a:ln>
        </p:spPr>
      </p:pic>
      <p:pic>
        <p:nvPicPr>
          <p:cNvPr descr="preencoded.png" id="248" name="Google Shape;248;p2"/>
          <p:cNvPicPr preferRelativeResize="0"/>
          <p:nvPr/>
        </p:nvPicPr>
        <p:blipFill rotWithShape="1">
          <a:blip r:embed="rId49">
            <a:alphaModFix/>
          </a:blip>
          <a:srcRect b="0" l="0" r="0" t="0"/>
          <a:stretch/>
        </p:blipFill>
        <p:spPr>
          <a:xfrm>
            <a:off x="2554324" y="6816745"/>
            <a:ext cx="589780" cy="574731"/>
          </a:xfrm>
          <a:prstGeom prst="rect">
            <a:avLst/>
          </a:prstGeom>
          <a:noFill/>
          <a:ln>
            <a:noFill/>
          </a:ln>
        </p:spPr>
      </p:pic>
      <p:pic>
        <p:nvPicPr>
          <p:cNvPr descr="preencoded.png" id="249" name="Google Shape;249;p2"/>
          <p:cNvPicPr preferRelativeResize="0"/>
          <p:nvPr/>
        </p:nvPicPr>
        <p:blipFill rotWithShape="1">
          <a:blip r:embed="rId50">
            <a:alphaModFix/>
          </a:blip>
          <a:srcRect b="0" l="0" r="0" t="0"/>
          <a:stretch/>
        </p:blipFill>
        <p:spPr>
          <a:xfrm>
            <a:off x="3161294" y="7142318"/>
            <a:ext cx="696608" cy="1170091"/>
          </a:xfrm>
          <a:prstGeom prst="rect">
            <a:avLst/>
          </a:prstGeom>
          <a:noFill/>
          <a:ln>
            <a:noFill/>
          </a:ln>
        </p:spPr>
      </p:pic>
      <p:pic>
        <p:nvPicPr>
          <p:cNvPr descr="preencoded.png" id="250" name="Google Shape;250;p2"/>
          <p:cNvPicPr preferRelativeResize="0"/>
          <p:nvPr/>
        </p:nvPicPr>
        <p:blipFill rotWithShape="1">
          <a:blip r:embed="rId51">
            <a:alphaModFix/>
          </a:blip>
          <a:srcRect b="0" l="0" r="0" t="0"/>
          <a:stretch/>
        </p:blipFill>
        <p:spPr>
          <a:xfrm>
            <a:off x="2263870" y="6457226"/>
            <a:ext cx="2514676" cy="2523840"/>
          </a:xfrm>
          <a:prstGeom prst="rect">
            <a:avLst/>
          </a:prstGeom>
          <a:noFill/>
          <a:ln>
            <a:noFill/>
          </a:ln>
        </p:spPr>
      </p:pic>
      <p:pic>
        <p:nvPicPr>
          <p:cNvPr descr="preencoded.png" id="251" name="Google Shape;251;p2"/>
          <p:cNvPicPr preferRelativeResize="0"/>
          <p:nvPr/>
        </p:nvPicPr>
        <p:blipFill rotWithShape="1">
          <a:blip r:embed="rId52">
            <a:alphaModFix/>
          </a:blip>
          <a:srcRect b="0" l="0" r="0" t="0"/>
          <a:stretch/>
        </p:blipFill>
        <p:spPr>
          <a:xfrm>
            <a:off x="10620470" y="3243983"/>
            <a:ext cx="198341" cy="760517"/>
          </a:xfrm>
          <a:prstGeom prst="rect">
            <a:avLst/>
          </a:prstGeom>
          <a:noFill/>
          <a:ln>
            <a:noFill/>
          </a:ln>
        </p:spPr>
      </p:pic>
      <p:pic>
        <p:nvPicPr>
          <p:cNvPr descr="preencoded.png" id="252" name="Google Shape;252;p2"/>
          <p:cNvPicPr preferRelativeResize="0"/>
          <p:nvPr/>
        </p:nvPicPr>
        <p:blipFill rotWithShape="1">
          <a:blip r:embed="rId53">
            <a:alphaModFix/>
          </a:blip>
          <a:srcRect b="0" l="0" r="0" t="0"/>
          <a:stretch/>
        </p:blipFill>
        <p:spPr>
          <a:xfrm>
            <a:off x="10335986" y="3524978"/>
            <a:ext cx="764526" cy="198346"/>
          </a:xfrm>
          <a:prstGeom prst="rect">
            <a:avLst/>
          </a:prstGeom>
          <a:noFill/>
          <a:ln>
            <a:noFill/>
          </a:ln>
        </p:spPr>
      </p:pic>
      <p:pic>
        <p:nvPicPr>
          <p:cNvPr descr="preencoded.png" id="253" name="Google Shape;253;p2"/>
          <p:cNvPicPr preferRelativeResize="0"/>
          <p:nvPr/>
        </p:nvPicPr>
        <p:blipFill rotWithShape="1">
          <a:blip r:embed="rId54">
            <a:alphaModFix/>
          </a:blip>
          <a:srcRect b="0" l="0" r="0" t="0"/>
          <a:stretch/>
        </p:blipFill>
        <p:spPr>
          <a:xfrm>
            <a:off x="9821492" y="2494322"/>
            <a:ext cx="143326" cy="522935"/>
          </a:xfrm>
          <a:prstGeom prst="rect">
            <a:avLst/>
          </a:prstGeom>
          <a:noFill/>
          <a:ln>
            <a:noFill/>
          </a:ln>
        </p:spPr>
      </p:pic>
      <p:pic>
        <p:nvPicPr>
          <p:cNvPr descr="preencoded.png" id="254" name="Google Shape;254;p2"/>
          <p:cNvPicPr preferRelativeResize="0"/>
          <p:nvPr/>
        </p:nvPicPr>
        <p:blipFill rotWithShape="1">
          <a:blip r:embed="rId55">
            <a:alphaModFix/>
          </a:blip>
          <a:srcRect b="0" l="0" r="0" t="0"/>
          <a:stretch/>
        </p:blipFill>
        <p:spPr>
          <a:xfrm>
            <a:off x="9622789" y="2683945"/>
            <a:ext cx="538833" cy="143328"/>
          </a:xfrm>
          <a:prstGeom prst="rect">
            <a:avLst/>
          </a:prstGeom>
          <a:noFill/>
          <a:ln>
            <a:noFill/>
          </a:ln>
        </p:spPr>
      </p:pic>
      <p:pic>
        <p:nvPicPr>
          <p:cNvPr descr="preencoded.png" id="255" name="Google Shape;255;p2"/>
          <p:cNvPicPr preferRelativeResize="0"/>
          <p:nvPr/>
        </p:nvPicPr>
        <p:blipFill rotWithShape="1">
          <a:blip r:embed="rId56">
            <a:alphaModFix/>
          </a:blip>
          <a:srcRect b="0" l="0" r="0" t="0"/>
          <a:stretch/>
        </p:blipFill>
        <p:spPr>
          <a:xfrm>
            <a:off x="10895361" y="6315184"/>
            <a:ext cx="143328" cy="522934"/>
          </a:xfrm>
          <a:prstGeom prst="rect">
            <a:avLst/>
          </a:prstGeom>
          <a:noFill/>
          <a:ln>
            <a:noFill/>
          </a:ln>
        </p:spPr>
      </p:pic>
      <p:pic>
        <p:nvPicPr>
          <p:cNvPr descr="preencoded.png" id="256" name="Google Shape;256;p2"/>
          <p:cNvPicPr preferRelativeResize="0"/>
          <p:nvPr/>
        </p:nvPicPr>
        <p:blipFill rotWithShape="1">
          <a:blip r:embed="rId57">
            <a:alphaModFix/>
          </a:blip>
          <a:srcRect b="0" l="0" r="0" t="0"/>
          <a:stretch/>
        </p:blipFill>
        <p:spPr>
          <a:xfrm>
            <a:off x="10696658" y="6504987"/>
            <a:ext cx="538768" cy="143328"/>
          </a:xfrm>
          <a:prstGeom prst="rect">
            <a:avLst/>
          </a:prstGeom>
          <a:noFill/>
          <a:ln>
            <a:noFill/>
          </a:ln>
        </p:spPr>
      </p:pic>
      <p:pic>
        <p:nvPicPr>
          <p:cNvPr descr="preencoded.png" id="257" name="Google Shape;257;p2"/>
          <p:cNvPicPr preferRelativeResize="0"/>
          <p:nvPr/>
        </p:nvPicPr>
        <p:blipFill rotWithShape="1">
          <a:blip r:embed="rId58">
            <a:alphaModFix/>
          </a:blip>
          <a:srcRect b="0" l="0" r="0" t="0"/>
          <a:stretch/>
        </p:blipFill>
        <p:spPr>
          <a:xfrm>
            <a:off x="4475852" y="3726206"/>
            <a:ext cx="143328" cy="522935"/>
          </a:xfrm>
          <a:prstGeom prst="rect">
            <a:avLst/>
          </a:prstGeom>
          <a:noFill/>
          <a:ln>
            <a:noFill/>
          </a:ln>
        </p:spPr>
      </p:pic>
      <p:pic>
        <p:nvPicPr>
          <p:cNvPr descr="preencoded.png" id="258" name="Google Shape;258;p2"/>
          <p:cNvPicPr preferRelativeResize="0"/>
          <p:nvPr/>
        </p:nvPicPr>
        <p:blipFill rotWithShape="1">
          <a:blip r:embed="rId59">
            <a:alphaModFix/>
          </a:blip>
          <a:srcRect b="0" l="0" r="0" t="0"/>
          <a:stretch/>
        </p:blipFill>
        <p:spPr>
          <a:xfrm>
            <a:off x="4277149" y="3916007"/>
            <a:ext cx="538765" cy="143328"/>
          </a:xfrm>
          <a:prstGeom prst="rect">
            <a:avLst/>
          </a:prstGeom>
          <a:noFill/>
          <a:ln>
            <a:noFill/>
          </a:ln>
        </p:spPr>
      </p:pic>
      <p:pic>
        <p:nvPicPr>
          <p:cNvPr descr="preencoded.png" id="259" name="Google Shape;259;p2"/>
          <p:cNvPicPr preferRelativeResize="0"/>
          <p:nvPr/>
        </p:nvPicPr>
        <p:blipFill rotWithShape="1">
          <a:blip r:embed="rId60">
            <a:alphaModFix/>
          </a:blip>
          <a:srcRect b="0" l="0" r="0" t="0"/>
          <a:stretch/>
        </p:blipFill>
        <p:spPr>
          <a:xfrm>
            <a:off x="3013442" y="2522732"/>
            <a:ext cx="143328" cy="784041"/>
          </a:xfrm>
          <a:prstGeom prst="rect">
            <a:avLst/>
          </a:prstGeom>
          <a:noFill/>
          <a:ln>
            <a:noFill/>
          </a:ln>
        </p:spPr>
      </p:pic>
      <p:pic>
        <p:nvPicPr>
          <p:cNvPr descr="preencoded.png" id="260" name="Google Shape;260;p2"/>
          <p:cNvPicPr preferRelativeResize="0"/>
          <p:nvPr/>
        </p:nvPicPr>
        <p:blipFill rotWithShape="1">
          <a:blip r:embed="rId61">
            <a:alphaModFix/>
          </a:blip>
          <a:srcRect b="0" l="0" r="0" t="0"/>
          <a:stretch/>
        </p:blipFill>
        <p:spPr>
          <a:xfrm>
            <a:off x="2680008" y="2842997"/>
            <a:ext cx="810197" cy="143331"/>
          </a:xfrm>
          <a:prstGeom prst="rect">
            <a:avLst/>
          </a:prstGeom>
          <a:noFill/>
          <a:ln>
            <a:noFill/>
          </a:ln>
        </p:spPr>
      </p:pic>
      <p:pic>
        <p:nvPicPr>
          <p:cNvPr descr="preencoded.png" id="261" name="Google Shape;261;p2"/>
          <p:cNvPicPr preferRelativeResize="0"/>
          <p:nvPr/>
        </p:nvPicPr>
        <p:blipFill rotWithShape="1">
          <a:blip r:embed="rId62">
            <a:alphaModFix/>
          </a:blip>
          <a:srcRect b="0" l="0" r="0" t="0"/>
          <a:stretch/>
        </p:blipFill>
        <p:spPr>
          <a:xfrm>
            <a:off x="1798597" y="8364221"/>
            <a:ext cx="143328" cy="523115"/>
          </a:xfrm>
          <a:prstGeom prst="rect">
            <a:avLst/>
          </a:prstGeom>
          <a:noFill/>
          <a:ln>
            <a:noFill/>
          </a:ln>
        </p:spPr>
      </p:pic>
      <p:pic>
        <p:nvPicPr>
          <p:cNvPr descr="preencoded.png" id="262" name="Google Shape;262;p2"/>
          <p:cNvPicPr preferRelativeResize="0"/>
          <p:nvPr/>
        </p:nvPicPr>
        <p:blipFill rotWithShape="1">
          <a:blip r:embed="rId63">
            <a:alphaModFix/>
          </a:blip>
          <a:srcRect b="0" l="0" r="0" t="0"/>
          <a:stretch/>
        </p:blipFill>
        <p:spPr>
          <a:xfrm>
            <a:off x="1599894" y="8554025"/>
            <a:ext cx="538768" cy="143328"/>
          </a:xfrm>
          <a:prstGeom prst="rect">
            <a:avLst/>
          </a:prstGeom>
          <a:noFill/>
          <a:ln>
            <a:noFill/>
          </a:ln>
        </p:spPr>
      </p:pic>
      <p:pic>
        <p:nvPicPr>
          <p:cNvPr descr="preencoded.png" id="263" name="Google Shape;263;p2"/>
          <p:cNvPicPr preferRelativeResize="0"/>
          <p:nvPr/>
        </p:nvPicPr>
        <p:blipFill rotWithShape="1">
          <a:blip r:embed="rId64">
            <a:alphaModFix/>
          </a:blip>
          <a:srcRect b="0" l="0" r="0" t="0"/>
          <a:stretch/>
        </p:blipFill>
        <p:spPr>
          <a:xfrm>
            <a:off x="5444579" y="2750543"/>
            <a:ext cx="143326" cy="652130"/>
          </a:xfrm>
          <a:prstGeom prst="rect">
            <a:avLst/>
          </a:prstGeom>
          <a:noFill/>
          <a:ln>
            <a:noFill/>
          </a:ln>
        </p:spPr>
      </p:pic>
      <p:pic>
        <p:nvPicPr>
          <p:cNvPr descr="preencoded.png" id="264" name="Google Shape;264;p2"/>
          <p:cNvPicPr preferRelativeResize="0"/>
          <p:nvPr/>
        </p:nvPicPr>
        <p:blipFill rotWithShape="1">
          <a:blip r:embed="rId65">
            <a:alphaModFix/>
          </a:blip>
          <a:srcRect b="0" l="0" r="0" t="0"/>
          <a:stretch/>
        </p:blipFill>
        <p:spPr>
          <a:xfrm>
            <a:off x="5178192" y="3004943"/>
            <a:ext cx="674132" cy="143328"/>
          </a:xfrm>
          <a:prstGeom prst="rect">
            <a:avLst/>
          </a:prstGeom>
          <a:noFill/>
          <a:ln>
            <a:noFill/>
          </a:ln>
        </p:spPr>
      </p:pic>
      <p:pic>
        <p:nvPicPr>
          <p:cNvPr descr="preencoded.png" id="265" name="Google Shape;265;p2"/>
          <p:cNvPicPr preferRelativeResize="0"/>
          <p:nvPr/>
        </p:nvPicPr>
        <p:blipFill rotWithShape="1">
          <a:blip r:embed="rId66">
            <a:alphaModFix/>
          </a:blip>
          <a:srcRect b="0" l="0" r="0" t="0"/>
          <a:stretch/>
        </p:blipFill>
        <p:spPr>
          <a:xfrm>
            <a:off x="2850388" y="5273568"/>
            <a:ext cx="977799" cy="975843"/>
          </a:xfrm>
          <a:prstGeom prst="rect">
            <a:avLst/>
          </a:prstGeom>
          <a:noFill/>
          <a:ln>
            <a:noFill/>
          </a:ln>
        </p:spPr>
      </p:pic>
      <p:pic>
        <p:nvPicPr>
          <p:cNvPr descr="preencoded.png" id="266" name="Google Shape;266;p2"/>
          <p:cNvPicPr preferRelativeResize="0"/>
          <p:nvPr/>
        </p:nvPicPr>
        <p:blipFill rotWithShape="1">
          <a:blip r:embed="rId67">
            <a:alphaModFix/>
          </a:blip>
          <a:srcRect b="0" l="0" r="0" t="0"/>
          <a:stretch/>
        </p:blipFill>
        <p:spPr>
          <a:xfrm>
            <a:off x="925242" y="5281732"/>
            <a:ext cx="1343242" cy="1340766"/>
          </a:xfrm>
          <a:prstGeom prst="rect">
            <a:avLst/>
          </a:prstGeom>
          <a:noFill/>
          <a:ln>
            <a:noFill/>
          </a:ln>
        </p:spPr>
      </p:pic>
      <p:sp>
        <p:nvSpPr>
          <p:cNvPr id="267" name="Google Shape;267;p2"/>
          <p:cNvSpPr/>
          <p:nvPr/>
        </p:nvSpPr>
        <p:spPr>
          <a:xfrm>
            <a:off x="12981022" y="5880100"/>
            <a:ext cx="10389899" cy="48768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2"/>
          <p:cNvSpPr/>
          <p:nvPr/>
        </p:nvSpPr>
        <p:spPr>
          <a:xfrm>
            <a:off x="13522957" y="6489700"/>
            <a:ext cx="9306030" cy="3793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00000"/>
                </a:solidFill>
                <a:latin typeface="Kanit"/>
                <a:ea typeface="Kanit"/>
                <a:cs typeface="Kanit"/>
                <a:sym typeface="Kanit"/>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
        <p:nvSpPr>
          <p:cNvPr id="269" name="Google Shape;269;p2"/>
          <p:cNvSpPr/>
          <p:nvPr/>
        </p:nvSpPr>
        <p:spPr>
          <a:xfrm>
            <a:off x="14149568" y="3581400"/>
            <a:ext cx="8065508" cy="28321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2"/>
          <p:cNvSpPr/>
          <p:nvPr/>
        </p:nvSpPr>
        <p:spPr>
          <a:xfrm>
            <a:off x="14759245" y="3784600"/>
            <a:ext cx="7388090" cy="296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000000"/>
                </a:solidFill>
                <a:latin typeface="Kanit"/>
                <a:ea typeface="Kanit"/>
                <a:cs typeface="Kanit"/>
                <a:sym typeface="Kanit"/>
              </a:rPr>
              <a:t>Welcome</a:t>
            </a:r>
            <a:endParaRPr b="0" i="0" sz="128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5E9E7"/>
        </a:solidFill>
      </p:bgPr>
    </p:bg>
    <p:spTree>
      <p:nvGrpSpPr>
        <p:cNvPr id="1353" name="Shape 1353"/>
        <p:cNvGrpSpPr/>
        <p:nvPr/>
      </p:nvGrpSpPr>
      <p:grpSpPr>
        <a:xfrm>
          <a:off x="0" y="0"/>
          <a:ext cx="0" cy="0"/>
          <a:chOff x="0" y="0"/>
          <a:chExt cx="0" cy="0"/>
        </a:xfrm>
      </p:grpSpPr>
      <p:sp>
        <p:nvSpPr>
          <p:cNvPr id="1354" name="Google Shape;1354;p20"/>
          <p:cNvSpPr/>
          <p:nvPr/>
        </p:nvSpPr>
        <p:spPr>
          <a:xfrm>
            <a:off x="0" y="0"/>
            <a:ext cx="24387048" cy="1371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355" name="Google Shape;1355;p2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356" name="Google Shape;1356;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357" name="Google Shape;1357;p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358" name="Google Shape;1358;p20"/>
          <p:cNvSpPr/>
          <p:nvPr/>
        </p:nvSpPr>
        <p:spPr>
          <a:xfrm>
            <a:off x="1587698" y="1346200"/>
            <a:ext cx="11024978" cy="109982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9" name="Google Shape;1359;p20"/>
          <p:cNvSpPr/>
          <p:nvPr/>
        </p:nvSpPr>
        <p:spPr>
          <a:xfrm>
            <a:off x="1587698" y="1346200"/>
            <a:ext cx="11024978" cy="33020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0" name="Google Shape;1360;p20"/>
          <p:cNvSpPr/>
          <p:nvPr/>
        </p:nvSpPr>
        <p:spPr>
          <a:xfrm>
            <a:off x="1892537" y="1473200"/>
            <a:ext cx="10754011" cy="338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000000"/>
                </a:solidFill>
                <a:latin typeface="Kanit SemiBold"/>
                <a:ea typeface="Kanit SemiBold"/>
                <a:cs typeface="Kanit SemiBold"/>
                <a:sym typeface="Kanit SemiBold"/>
              </a:rPr>
              <a:t>Thank you for choosing EaTemp</a:t>
            </a:r>
            <a:endParaRPr b="0" i="0" sz="8000" u="none" cap="none" strike="noStrike">
              <a:solidFill>
                <a:schemeClr val="dk1"/>
              </a:solidFill>
              <a:latin typeface="Calibri"/>
              <a:ea typeface="Calibri"/>
              <a:cs typeface="Calibri"/>
              <a:sym typeface="Calibri"/>
            </a:endParaRPr>
          </a:p>
        </p:txBody>
      </p:sp>
      <p:sp>
        <p:nvSpPr>
          <p:cNvPr id="1361" name="Google Shape;1361;p20"/>
          <p:cNvSpPr/>
          <p:nvPr/>
        </p:nvSpPr>
        <p:spPr>
          <a:xfrm>
            <a:off x="1587698" y="4953000"/>
            <a:ext cx="11024978" cy="739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2" name="Google Shape;1362;p20"/>
          <p:cNvSpPr/>
          <p:nvPr/>
        </p:nvSpPr>
        <p:spPr>
          <a:xfrm>
            <a:off x="1892537" y="5257800"/>
            <a:ext cx="10550785" cy="430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Kanit"/>
                <a:ea typeface="Kanit"/>
                <a:cs typeface="Kanit"/>
                <a:sym typeface="Kanit"/>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None/>
            </a:pPr>
            <a:r>
              <a:rPr b="0" i="0" lang="en-US" sz="3200" u="none" cap="none" strike="noStrike">
                <a:solidFill>
                  <a:srgbClr val="000000"/>
                </a:solidFill>
                <a:latin typeface="Kanit"/>
                <a:ea typeface="Kanit"/>
                <a:cs typeface="Kanit"/>
                <a:sym typeface="Kanit"/>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1363" name="Google Shape;1363;p20"/>
          <p:cNvSpPr/>
          <p:nvPr/>
        </p:nvSpPr>
        <p:spPr>
          <a:xfrm>
            <a:off x="1892537" y="10033000"/>
            <a:ext cx="961510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4" name="Google Shape;1364;p20"/>
          <p:cNvSpPr/>
          <p:nvPr/>
        </p:nvSpPr>
        <p:spPr>
          <a:xfrm>
            <a:off x="1892537" y="10033000"/>
            <a:ext cx="363265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5" name="Google Shape;1365;p20"/>
          <p:cNvSpPr/>
          <p:nvPr/>
        </p:nvSpPr>
        <p:spPr>
          <a:xfrm>
            <a:off x="1892537" y="10033000"/>
            <a:ext cx="2705438" cy="8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366" name="Google Shape;1366;p20"/>
          <p:cNvPicPr preferRelativeResize="0"/>
          <p:nvPr/>
        </p:nvPicPr>
        <p:blipFill rotWithShape="1">
          <a:blip r:embed="rId5">
            <a:alphaModFix/>
          </a:blip>
          <a:srcRect b="0" l="0" r="0" t="0"/>
          <a:stretch/>
        </p:blipFill>
        <p:spPr>
          <a:xfrm>
            <a:off x="1892537" y="10033000"/>
            <a:ext cx="812902" cy="812800"/>
          </a:xfrm>
          <a:prstGeom prst="rect">
            <a:avLst/>
          </a:prstGeom>
          <a:noFill/>
          <a:ln>
            <a:noFill/>
          </a:ln>
        </p:spPr>
      </p:pic>
      <p:pic>
        <p:nvPicPr>
          <p:cNvPr descr="preencoded.png" id="1367" name="Google Shape;1367;p20"/>
          <p:cNvPicPr preferRelativeResize="0"/>
          <p:nvPr/>
        </p:nvPicPr>
        <p:blipFill rotWithShape="1">
          <a:blip r:embed="rId6">
            <a:alphaModFix/>
          </a:blip>
          <a:srcRect b="0" l="0" r="0" t="0"/>
          <a:stretch/>
        </p:blipFill>
        <p:spPr>
          <a:xfrm>
            <a:off x="2188907" y="10329342"/>
            <a:ext cx="220161" cy="220142"/>
          </a:xfrm>
          <a:prstGeom prst="rect">
            <a:avLst/>
          </a:prstGeom>
          <a:noFill/>
          <a:ln>
            <a:noFill/>
          </a:ln>
        </p:spPr>
      </p:pic>
      <p:pic>
        <p:nvPicPr>
          <p:cNvPr descr="preencoded.png" id="1368" name="Google Shape;1368;p20"/>
          <p:cNvPicPr preferRelativeResize="0"/>
          <p:nvPr/>
        </p:nvPicPr>
        <p:blipFill rotWithShape="1">
          <a:blip r:embed="rId7">
            <a:alphaModFix/>
          </a:blip>
          <a:srcRect b="0" l="0" r="0" t="0"/>
          <a:stretch/>
        </p:blipFill>
        <p:spPr>
          <a:xfrm>
            <a:off x="1987639" y="10127580"/>
            <a:ext cx="622695" cy="623664"/>
          </a:xfrm>
          <a:prstGeom prst="rect">
            <a:avLst/>
          </a:prstGeom>
          <a:noFill/>
          <a:ln>
            <a:noFill/>
          </a:ln>
        </p:spPr>
      </p:pic>
      <p:sp>
        <p:nvSpPr>
          <p:cNvPr id="1369" name="Google Shape;1369;p20"/>
          <p:cNvSpPr/>
          <p:nvPr/>
        </p:nvSpPr>
        <p:spPr>
          <a:xfrm>
            <a:off x="2908664" y="10134600"/>
            <a:ext cx="182479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sng" cap="none" strike="noStrike">
                <a:solidFill>
                  <a:srgbClr val="000000"/>
                </a:solidFill>
                <a:latin typeface="Kanit"/>
                <a:ea typeface="Kanit"/>
                <a:cs typeface="Kanit"/>
                <a:sym typeface="Kanit"/>
                <a:hlinkClick r:id="rId8">
                  <a:extLst>
                    <a:ext uri="{A12FA001-AC4F-418D-AE19-62706E023703}">
                      <ahyp:hlinkClr val="tx"/>
                    </a:ext>
                  </a:extLst>
                </a:hlinkClick>
              </a:rPr>
              <a:t>eatemp._</a:t>
            </a:r>
            <a:endParaRPr b="0" i="0" sz="3200" u="none" cap="none" strike="noStrike">
              <a:solidFill>
                <a:schemeClr val="dk1"/>
              </a:solidFill>
              <a:latin typeface="Calibri"/>
              <a:ea typeface="Calibri"/>
              <a:cs typeface="Calibri"/>
              <a:sym typeface="Calibri"/>
            </a:endParaRPr>
          </a:p>
        </p:txBody>
      </p:sp>
      <p:sp>
        <p:nvSpPr>
          <p:cNvPr id="1370" name="Google Shape;1370;p20"/>
          <p:cNvSpPr/>
          <p:nvPr/>
        </p:nvSpPr>
        <p:spPr>
          <a:xfrm>
            <a:off x="1892537" y="11226800"/>
            <a:ext cx="3632654" cy="8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371" name="Google Shape;1371;p20"/>
          <p:cNvPicPr preferRelativeResize="0"/>
          <p:nvPr/>
        </p:nvPicPr>
        <p:blipFill rotWithShape="1">
          <a:blip r:embed="rId5">
            <a:alphaModFix/>
          </a:blip>
          <a:srcRect b="0" l="0" r="0" t="0"/>
          <a:stretch/>
        </p:blipFill>
        <p:spPr>
          <a:xfrm>
            <a:off x="1892537" y="11226800"/>
            <a:ext cx="812902" cy="812800"/>
          </a:xfrm>
          <a:prstGeom prst="rect">
            <a:avLst/>
          </a:prstGeom>
          <a:noFill/>
          <a:ln>
            <a:noFill/>
          </a:ln>
        </p:spPr>
      </p:pic>
      <p:pic>
        <p:nvPicPr>
          <p:cNvPr descr="preencoded.png" id="1372" name="Google Shape;1372;p20"/>
          <p:cNvPicPr preferRelativeResize="0"/>
          <p:nvPr/>
        </p:nvPicPr>
        <p:blipFill rotWithShape="1">
          <a:blip r:embed="rId9">
            <a:alphaModFix/>
          </a:blip>
          <a:srcRect b="0" l="0" r="0" t="0"/>
          <a:stretch/>
        </p:blipFill>
        <p:spPr>
          <a:xfrm>
            <a:off x="1960278" y="11294542"/>
            <a:ext cx="677418" cy="677342"/>
          </a:xfrm>
          <a:prstGeom prst="rect">
            <a:avLst/>
          </a:prstGeom>
          <a:noFill/>
          <a:ln>
            <a:noFill/>
          </a:ln>
        </p:spPr>
      </p:pic>
      <p:sp>
        <p:nvSpPr>
          <p:cNvPr id="1373" name="Google Shape;1373;p20"/>
          <p:cNvSpPr/>
          <p:nvPr/>
        </p:nvSpPr>
        <p:spPr>
          <a:xfrm>
            <a:off x="2908664" y="11328400"/>
            <a:ext cx="275201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sng" cap="none" strike="noStrike">
                <a:solidFill>
                  <a:srgbClr val="000000"/>
                </a:solidFill>
                <a:latin typeface="Kanit"/>
                <a:ea typeface="Kanit"/>
                <a:cs typeface="Kanit"/>
                <a:sym typeface="Kanit"/>
                <a:hlinkClick r:id="rId10">
                  <a:extLst>
                    <a:ext uri="{A12FA001-AC4F-418D-AE19-62706E023703}">
                      <ahyp:hlinkClr val="tx"/>
                    </a:ext>
                  </a:extLst>
                </a:hlinkClick>
              </a:rPr>
              <a:t>eatempofficial</a:t>
            </a:r>
            <a:endParaRPr b="0" i="0" sz="3200" u="none" cap="none" strike="noStrike">
              <a:solidFill>
                <a:schemeClr val="dk1"/>
              </a:solidFill>
              <a:latin typeface="Calibri"/>
              <a:ea typeface="Calibri"/>
              <a:cs typeface="Calibri"/>
              <a:sym typeface="Calibri"/>
            </a:endParaRPr>
          </a:p>
        </p:txBody>
      </p:sp>
      <p:sp>
        <p:nvSpPr>
          <p:cNvPr id="1374" name="Google Shape;1374;p20"/>
          <p:cNvSpPr/>
          <p:nvPr/>
        </p:nvSpPr>
        <p:spPr>
          <a:xfrm>
            <a:off x="7481235" y="10033000"/>
            <a:ext cx="4026403"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5" name="Google Shape;1375;p20"/>
          <p:cNvSpPr/>
          <p:nvPr/>
        </p:nvSpPr>
        <p:spPr>
          <a:xfrm>
            <a:off x="7481235" y="10033000"/>
            <a:ext cx="2718140" cy="8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376" name="Google Shape;1376;p20"/>
          <p:cNvPicPr preferRelativeResize="0"/>
          <p:nvPr/>
        </p:nvPicPr>
        <p:blipFill rotWithShape="1">
          <a:blip r:embed="rId5">
            <a:alphaModFix/>
          </a:blip>
          <a:srcRect b="0" l="0" r="0" t="0"/>
          <a:stretch/>
        </p:blipFill>
        <p:spPr>
          <a:xfrm>
            <a:off x="7481235" y="10033000"/>
            <a:ext cx="812902" cy="812800"/>
          </a:xfrm>
          <a:prstGeom prst="rect">
            <a:avLst/>
          </a:prstGeom>
          <a:noFill/>
          <a:ln>
            <a:noFill/>
          </a:ln>
        </p:spPr>
      </p:pic>
      <p:pic>
        <p:nvPicPr>
          <p:cNvPr descr="preencoded.png" id="1377" name="Google Shape;1377;p20"/>
          <p:cNvPicPr preferRelativeResize="0"/>
          <p:nvPr/>
        </p:nvPicPr>
        <p:blipFill rotWithShape="1">
          <a:blip r:embed="rId11">
            <a:alphaModFix/>
          </a:blip>
          <a:srcRect b="0" l="0" r="0" t="0"/>
          <a:stretch/>
        </p:blipFill>
        <p:spPr>
          <a:xfrm>
            <a:off x="7548977" y="10202342"/>
            <a:ext cx="677418" cy="474142"/>
          </a:xfrm>
          <a:prstGeom prst="rect">
            <a:avLst/>
          </a:prstGeom>
          <a:noFill/>
          <a:ln>
            <a:noFill/>
          </a:ln>
        </p:spPr>
      </p:pic>
      <p:sp>
        <p:nvSpPr>
          <p:cNvPr id="1378" name="Google Shape;1378;p20"/>
          <p:cNvSpPr/>
          <p:nvPr/>
        </p:nvSpPr>
        <p:spPr>
          <a:xfrm>
            <a:off x="8497362" y="10134600"/>
            <a:ext cx="1837496"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sng" cap="none" strike="noStrike">
                <a:solidFill>
                  <a:srgbClr val="000000"/>
                </a:solidFill>
                <a:latin typeface="Kanit"/>
                <a:ea typeface="Kanit"/>
                <a:cs typeface="Kanit"/>
                <a:sym typeface="Kanit"/>
                <a:hlinkClick r:id="rId12">
                  <a:extLst>
                    <a:ext uri="{A12FA001-AC4F-418D-AE19-62706E023703}">
                      <ahyp:hlinkClr val="tx"/>
                    </a:ext>
                  </a:extLst>
                </a:hlinkClick>
              </a:rPr>
              <a:t>@eatemp</a:t>
            </a:r>
            <a:endParaRPr b="0" i="0" sz="3200" u="none" cap="none" strike="noStrike">
              <a:solidFill>
                <a:schemeClr val="dk1"/>
              </a:solidFill>
              <a:latin typeface="Calibri"/>
              <a:ea typeface="Calibri"/>
              <a:cs typeface="Calibri"/>
              <a:sym typeface="Calibri"/>
            </a:endParaRPr>
          </a:p>
        </p:txBody>
      </p:sp>
      <p:sp>
        <p:nvSpPr>
          <p:cNvPr id="1379" name="Google Shape;1379;p20"/>
          <p:cNvSpPr/>
          <p:nvPr/>
        </p:nvSpPr>
        <p:spPr>
          <a:xfrm>
            <a:off x="7481235" y="11226800"/>
            <a:ext cx="4026403" cy="8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380" name="Google Shape;1380;p20"/>
          <p:cNvPicPr preferRelativeResize="0"/>
          <p:nvPr/>
        </p:nvPicPr>
        <p:blipFill rotWithShape="1">
          <a:blip r:embed="rId5">
            <a:alphaModFix/>
          </a:blip>
          <a:srcRect b="0" l="0" r="0" t="0"/>
          <a:stretch/>
        </p:blipFill>
        <p:spPr>
          <a:xfrm>
            <a:off x="7481235" y="11226800"/>
            <a:ext cx="812902" cy="812800"/>
          </a:xfrm>
          <a:prstGeom prst="rect">
            <a:avLst/>
          </a:prstGeom>
          <a:noFill/>
          <a:ln>
            <a:noFill/>
          </a:ln>
        </p:spPr>
      </p:pic>
      <p:pic>
        <p:nvPicPr>
          <p:cNvPr descr="preencoded.png" id="1381" name="Google Shape;1381;p20"/>
          <p:cNvPicPr preferRelativeResize="0"/>
          <p:nvPr/>
        </p:nvPicPr>
        <p:blipFill rotWithShape="1">
          <a:blip r:embed="rId13">
            <a:alphaModFix/>
          </a:blip>
          <a:srcRect b="0" l="0" r="0" t="0"/>
          <a:stretch/>
        </p:blipFill>
        <p:spPr>
          <a:xfrm>
            <a:off x="7622138" y="11328400"/>
            <a:ext cx="531096" cy="609600"/>
          </a:xfrm>
          <a:prstGeom prst="rect">
            <a:avLst/>
          </a:prstGeom>
          <a:noFill/>
          <a:ln>
            <a:noFill/>
          </a:ln>
        </p:spPr>
      </p:pic>
      <p:sp>
        <p:nvSpPr>
          <p:cNvPr id="1382" name="Google Shape;1382;p20"/>
          <p:cNvSpPr/>
          <p:nvPr/>
        </p:nvSpPr>
        <p:spPr>
          <a:xfrm>
            <a:off x="8497362" y="11328400"/>
            <a:ext cx="3145760"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sng" cap="none" strike="noStrike">
                <a:solidFill>
                  <a:srgbClr val="000000"/>
                </a:solidFill>
                <a:latin typeface="Kanit"/>
                <a:ea typeface="Kanit"/>
                <a:cs typeface="Kanit"/>
                <a:sym typeface="Kanit"/>
                <a:hlinkClick r:id="rId14">
                  <a:extLst>
                    <a:ext uri="{A12FA001-AC4F-418D-AE19-62706E023703}">
                      <ahyp:hlinkClr val="tx"/>
                    </a:ext>
                  </a:extLst>
                </a:hlinkClick>
              </a:rPr>
              <a:t>@eatemp.official</a:t>
            </a:r>
            <a:endParaRPr b="0" i="0" sz="3200" u="none" cap="none" strike="noStrike">
              <a:solidFill>
                <a:schemeClr val="dk1"/>
              </a:solidFill>
              <a:latin typeface="Calibri"/>
              <a:ea typeface="Calibri"/>
              <a:cs typeface="Calibri"/>
              <a:sym typeface="Calibri"/>
            </a:endParaRPr>
          </a:p>
        </p:txBody>
      </p:sp>
      <p:pic>
        <p:nvPicPr>
          <p:cNvPr descr="preencoded.png" id="1383" name="Google Shape;1383;p20"/>
          <p:cNvPicPr preferRelativeResize="0"/>
          <p:nvPr/>
        </p:nvPicPr>
        <p:blipFill rotWithShape="1">
          <a:blip r:embed="rId15">
            <a:alphaModFix/>
          </a:blip>
          <a:srcRect b="0" l="0" r="0" t="0"/>
          <a:stretch/>
        </p:blipFill>
        <p:spPr>
          <a:xfrm>
            <a:off x="14111061" y="4192637"/>
            <a:ext cx="8274166" cy="8155682"/>
          </a:xfrm>
          <a:prstGeom prst="rect">
            <a:avLst/>
          </a:prstGeom>
          <a:noFill/>
          <a:ln>
            <a:noFill/>
          </a:ln>
        </p:spPr>
      </p:pic>
      <p:pic>
        <p:nvPicPr>
          <p:cNvPr descr="preencoded.png" id="1384" name="Google Shape;1384;p20"/>
          <p:cNvPicPr preferRelativeResize="0"/>
          <p:nvPr/>
        </p:nvPicPr>
        <p:blipFill rotWithShape="1">
          <a:blip r:embed="rId16">
            <a:alphaModFix/>
          </a:blip>
          <a:srcRect b="0" l="0" r="0" t="0"/>
          <a:stretch/>
        </p:blipFill>
        <p:spPr>
          <a:xfrm>
            <a:off x="13462065" y="11387286"/>
            <a:ext cx="629095" cy="69875"/>
          </a:xfrm>
          <a:prstGeom prst="rect">
            <a:avLst/>
          </a:prstGeom>
          <a:noFill/>
          <a:ln>
            <a:noFill/>
          </a:ln>
        </p:spPr>
      </p:pic>
      <p:pic>
        <p:nvPicPr>
          <p:cNvPr descr="preencoded.png" id="1385" name="Google Shape;1385;p20"/>
          <p:cNvPicPr preferRelativeResize="0"/>
          <p:nvPr/>
        </p:nvPicPr>
        <p:blipFill rotWithShape="1">
          <a:blip r:embed="rId17">
            <a:alphaModFix/>
          </a:blip>
          <a:srcRect b="0" l="0" r="0" t="0"/>
          <a:stretch/>
        </p:blipFill>
        <p:spPr>
          <a:xfrm>
            <a:off x="16948433" y="11387286"/>
            <a:ext cx="629095" cy="69875"/>
          </a:xfrm>
          <a:prstGeom prst="rect">
            <a:avLst/>
          </a:prstGeom>
          <a:noFill/>
          <a:ln>
            <a:noFill/>
          </a:ln>
        </p:spPr>
      </p:pic>
      <p:pic>
        <p:nvPicPr>
          <p:cNvPr descr="preencoded.png" id="1386" name="Google Shape;1386;p20"/>
          <p:cNvPicPr preferRelativeResize="0"/>
          <p:nvPr/>
        </p:nvPicPr>
        <p:blipFill rotWithShape="1">
          <a:blip r:embed="rId18">
            <a:alphaModFix/>
          </a:blip>
          <a:srcRect b="0" l="0" r="0" t="0"/>
          <a:stretch/>
        </p:blipFill>
        <p:spPr>
          <a:xfrm>
            <a:off x="14388671" y="11387286"/>
            <a:ext cx="2309679" cy="69875"/>
          </a:xfrm>
          <a:prstGeom prst="rect">
            <a:avLst/>
          </a:prstGeom>
          <a:noFill/>
          <a:ln>
            <a:noFill/>
          </a:ln>
        </p:spPr>
      </p:pic>
      <p:pic>
        <p:nvPicPr>
          <p:cNvPr descr="preencoded.png" id="1387" name="Google Shape;1387;p20"/>
          <p:cNvPicPr preferRelativeResize="0"/>
          <p:nvPr/>
        </p:nvPicPr>
        <p:blipFill rotWithShape="1">
          <a:blip r:embed="rId19">
            <a:alphaModFix/>
          </a:blip>
          <a:srcRect b="0" l="0" r="0" t="0"/>
          <a:stretch/>
        </p:blipFill>
        <p:spPr>
          <a:xfrm>
            <a:off x="17146142" y="11375727"/>
            <a:ext cx="5477168" cy="93018"/>
          </a:xfrm>
          <a:prstGeom prst="rect">
            <a:avLst/>
          </a:prstGeom>
          <a:noFill/>
          <a:ln>
            <a:noFill/>
          </a:ln>
        </p:spPr>
      </p:pic>
      <p:pic>
        <p:nvPicPr>
          <p:cNvPr descr="preencoded.png" id="1388" name="Google Shape;1388;p20"/>
          <p:cNvPicPr preferRelativeResize="0"/>
          <p:nvPr/>
        </p:nvPicPr>
        <p:blipFill rotWithShape="1">
          <a:blip r:embed="rId20">
            <a:alphaModFix/>
          </a:blip>
          <a:srcRect b="0" l="0" r="0" t="0"/>
          <a:stretch/>
        </p:blipFill>
        <p:spPr>
          <a:xfrm>
            <a:off x="18160127" y="6060058"/>
            <a:ext cx="2482989" cy="1257077"/>
          </a:xfrm>
          <a:prstGeom prst="rect">
            <a:avLst/>
          </a:prstGeom>
          <a:noFill/>
          <a:ln>
            <a:noFill/>
          </a:ln>
        </p:spPr>
      </p:pic>
      <p:pic>
        <p:nvPicPr>
          <p:cNvPr descr="preencoded.png" id="1389" name="Google Shape;1389;p20"/>
          <p:cNvPicPr preferRelativeResize="0"/>
          <p:nvPr/>
        </p:nvPicPr>
        <p:blipFill rotWithShape="1">
          <a:blip r:embed="rId21">
            <a:alphaModFix/>
          </a:blip>
          <a:srcRect b="0" l="0" r="0" t="0"/>
          <a:stretch/>
        </p:blipFill>
        <p:spPr>
          <a:xfrm>
            <a:off x="18444000" y="6751191"/>
            <a:ext cx="1916493" cy="570185"/>
          </a:xfrm>
          <a:prstGeom prst="rect">
            <a:avLst/>
          </a:prstGeom>
          <a:noFill/>
          <a:ln>
            <a:noFill/>
          </a:ln>
        </p:spPr>
      </p:pic>
      <p:pic>
        <p:nvPicPr>
          <p:cNvPr descr="preencoded.png" id="1390" name="Google Shape;1390;p20"/>
          <p:cNvPicPr preferRelativeResize="0"/>
          <p:nvPr/>
        </p:nvPicPr>
        <p:blipFill rotWithShape="1">
          <a:blip r:embed="rId22">
            <a:alphaModFix/>
          </a:blip>
          <a:srcRect b="0" l="0" r="0" t="0"/>
          <a:stretch/>
        </p:blipFill>
        <p:spPr>
          <a:xfrm>
            <a:off x="18098141" y="6002809"/>
            <a:ext cx="2600959" cy="1372964"/>
          </a:xfrm>
          <a:prstGeom prst="rect">
            <a:avLst/>
          </a:prstGeom>
          <a:noFill/>
          <a:ln>
            <a:noFill/>
          </a:ln>
        </p:spPr>
      </p:pic>
      <p:pic>
        <p:nvPicPr>
          <p:cNvPr descr="preencoded.png" id="1391" name="Google Shape;1391;p20"/>
          <p:cNvPicPr preferRelativeResize="0"/>
          <p:nvPr/>
        </p:nvPicPr>
        <p:blipFill rotWithShape="1">
          <a:blip r:embed="rId23">
            <a:alphaModFix/>
          </a:blip>
          <a:srcRect b="0" l="0" r="0" t="0"/>
          <a:stretch/>
        </p:blipFill>
        <p:spPr>
          <a:xfrm>
            <a:off x="17333162" y="7684542"/>
            <a:ext cx="4051150" cy="3715544"/>
          </a:xfrm>
          <a:prstGeom prst="rect">
            <a:avLst/>
          </a:prstGeom>
          <a:noFill/>
          <a:ln>
            <a:noFill/>
          </a:ln>
        </p:spPr>
      </p:pic>
      <p:pic>
        <p:nvPicPr>
          <p:cNvPr descr="preencoded.png" id="1392" name="Google Shape;1392;p20"/>
          <p:cNvPicPr preferRelativeResize="0"/>
          <p:nvPr/>
        </p:nvPicPr>
        <p:blipFill rotWithShape="1">
          <a:blip r:embed="rId24">
            <a:alphaModFix/>
          </a:blip>
          <a:srcRect b="0" l="0" r="0" t="0"/>
          <a:stretch/>
        </p:blipFill>
        <p:spPr>
          <a:xfrm>
            <a:off x="17664261" y="9081666"/>
            <a:ext cx="550694" cy="919014"/>
          </a:xfrm>
          <a:prstGeom prst="rect">
            <a:avLst/>
          </a:prstGeom>
          <a:noFill/>
          <a:ln>
            <a:noFill/>
          </a:ln>
        </p:spPr>
      </p:pic>
      <p:pic>
        <p:nvPicPr>
          <p:cNvPr descr="preencoded.png" id="1393" name="Google Shape;1393;p20"/>
          <p:cNvPicPr preferRelativeResize="0"/>
          <p:nvPr/>
        </p:nvPicPr>
        <p:blipFill rotWithShape="1">
          <a:blip r:embed="rId25">
            <a:alphaModFix/>
          </a:blip>
          <a:srcRect b="0" l="0" r="0" t="0"/>
          <a:stretch/>
        </p:blipFill>
        <p:spPr>
          <a:xfrm>
            <a:off x="18211060" y="7684542"/>
            <a:ext cx="2265259" cy="560586"/>
          </a:xfrm>
          <a:prstGeom prst="rect">
            <a:avLst/>
          </a:prstGeom>
          <a:noFill/>
          <a:ln>
            <a:noFill/>
          </a:ln>
        </p:spPr>
      </p:pic>
      <p:pic>
        <p:nvPicPr>
          <p:cNvPr descr="preencoded.png" id="1394" name="Google Shape;1394;p20"/>
          <p:cNvPicPr preferRelativeResize="0"/>
          <p:nvPr/>
        </p:nvPicPr>
        <p:blipFill rotWithShape="1">
          <a:blip r:embed="rId26">
            <a:alphaModFix/>
          </a:blip>
          <a:srcRect b="0" l="0" r="0" t="0"/>
          <a:stretch/>
        </p:blipFill>
        <p:spPr>
          <a:xfrm>
            <a:off x="17539158" y="9962480"/>
            <a:ext cx="3839505" cy="1437556"/>
          </a:xfrm>
          <a:prstGeom prst="rect">
            <a:avLst/>
          </a:prstGeom>
          <a:noFill/>
          <a:ln>
            <a:noFill/>
          </a:ln>
        </p:spPr>
      </p:pic>
      <p:pic>
        <p:nvPicPr>
          <p:cNvPr descr="preencoded.png" id="1395" name="Google Shape;1395;p20"/>
          <p:cNvPicPr preferRelativeResize="0"/>
          <p:nvPr/>
        </p:nvPicPr>
        <p:blipFill rotWithShape="1">
          <a:blip r:embed="rId27">
            <a:alphaModFix/>
          </a:blip>
          <a:srcRect b="0" l="0" r="0" t="0"/>
          <a:stretch/>
        </p:blipFill>
        <p:spPr>
          <a:xfrm>
            <a:off x="17278920" y="7627789"/>
            <a:ext cx="4160341" cy="3829075"/>
          </a:xfrm>
          <a:prstGeom prst="rect">
            <a:avLst/>
          </a:prstGeom>
          <a:noFill/>
          <a:ln>
            <a:noFill/>
          </a:ln>
        </p:spPr>
      </p:pic>
      <p:pic>
        <p:nvPicPr>
          <p:cNvPr descr="preencoded.png" id="1396" name="Google Shape;1396;p20"/>
          <p:cNvPicPr preferRelativeResize="0"/>
          <p:nvPr/>
        </p:nvPicPr>
        <p:blipFill rotWithShape="1">
          <a:blip r:embed="rId28">
            <a:alphaModFix/>
          </a:blip>
          <a:srcRect b="0" l="0" r="0" t="0"/>
          <a:stretch/>
        </p:blipFill>
        <p:spPr>
          <a:xfrm>
            <a:off x="18509627" y="7450286"/>
            <a:ext cx="1631708" cy="281484"/>
          </a:xfrm>
          <a:prstGeom prst="rect">
            <a:avLst/>
          </a:prstGeom>
          <a:noFill/>
          <a:ln>
            <a:noFill/>
          </a:ln>
        </p:spPr>
      </p:pic>
      <p:pic>
        <p:nvPicPr>
          <p:cNvPr descr="preencoded.png" id="1397" name="Google Shape;1397;p20"/>
          <p:cNvPicPr preferRelativeResize="0"/>
          <p:nvPr/>
        </p:nvPicPr>
        <p:blipFill rotWithShape="1">
          <a:blip r:embed="rId29">
            <a:alphaModFix/>
          </a:blip>
          <a:srcRect b="0" l="0" r="0" t="0"/>
          <a:stretch/>
        </p:blipFill>
        <p:spPr>
          <a:xfrm>
            <a:off x="18453038" y="7393608"/>
            <a:ext cx="1748822" cy="394816"/>
          </a:xfrm>
          <a:prstGeom prst="rect">
            <a:avLst/>
          </a:prstGeom>
          <a:noFill/>
          <a:ln>
            <a:noFill/>
          </a:ln>
        </p:spPr>
      </p:pic>
      <p:pic>
        <p:nvPicPr>
          <p:cNvPr descr="preencoded.png" id="1398" name="Google Shape;1398;p20"/>
          <p:cNvPicPr preferRelativeResize="0"/>
          <p:nvPr/>
        </p:nvPicPr>
        <p:blipFill rotWithShape="1">
          <a:blip r:embed="rId30">
            <a:alphaModFix/>
          </a:blip>
          <a:srcRect b="0" l="0" r="0" t="0"/>
          <a:stretch/>
        </p:blipFill>
        <p:spPr>
          <a:xfrm>
            <a:off x="18509626" y="7119144"/>
            <a:ext cx="1631708" cy="281484"/>
          </a:xfrm>
          <a:prstGeom prst="rect">
            <a:avLst/>
          </a:prstGeom>
          <a:noFill/>
          <a:ln>
            <a:noFill/>
          </a:ln>
        </p:spPr>
      </p:pic>
      <p:pic>
        <p:nvPicPr>
          <p:cNvPr descr="preencoded.png" id="1399" name="Google Shape;1399;p20"/>
          <p:cNvPicPr preferRelativeResize="0"/>
          <p:nvPr/>
        </p:nvPicPr>
        <p:blipFill rotWithShape="1">
          <a:blip r:embed="rId31">
            <a:alphaModFix/>
          </a:blip>
          <a:srcRect b="0" l="0" r="0" t="0"/>
          <a:stretch/>
        </p:blipFill>
        <p:spPr>
          <a:xfrm>
            <a:off x="18453037" y="7062465"/>
            <a:ext cx="1748822" cy="394816"/>
          </a:xfrm>
          <a:prstGeom prst="rect">
            <a:avLst/>
          </a:prstGeom>
          <a:noFill/>
          <a:ln>
            <a:noFill/>
          </a:ln>
        </p:spPr>
      </p:pic>
      <p:pic>
        <p:nvPicPr>
          <p:cNvPr descr="preencoded.png" id="1400" name="Google Shape;1400;p20"/>
          <p:cNvPicPr preferRelativeResize="0"/>
          <p:nvPr/>
        </p:nvPicPr>
        <p:blipFill rotWithShape="1">
          <a:blip r:embed="rId32">
            <a:alphaModFix/>
          </a:blip>
          <a:srcRect b="0" l="0" r="0" t="0"/>
          <a:stretch/>
        </p:blipFill>
        <p:spPr>
          <a:xfrm>
            <a:off x="18881963" y="8591104"/>
            <a:ext cx="1089694" cy="1845568"/>
          </a:xfrm>
          <a:prstGeom prst="rect">
            <a:avLst/>
          </a:prstGeom>
          <a:noFill/>
          <a:ln>
            <a:noFill/>
          </a:ln>
        </p:spPr>
      </p:pic>
      <p:pic>
        <p:nvPicPr>
          <p:cNvPr descr="preencoded.png" id="1401" name="Google Shape;1401;p20"/>
          <p:cNvPicPr preferRelativeResize="0"/>
          <p:nvPr/>
        </p:nvPicPr>
        <p:blipFill rotWithShape="1">
          <a:blip r:embed="rId33">
            <a:alphaModFix/>
          </a:blip>
          <a:srcRect b="0" l="0" r="0" t="0"/>
          <a:stretch/>
        </p:blipFill>
        <p:spPr>
          <a:xfrm>
            <a:off x="18269340" y="6337871"/>
            <a:ext cx="230499" cy="310803"/>
          </a:xfrm>
          <a:prstGeom prst="rect">
            <a:avLst/>
          </a:prstGeom>
          <a:noFill/>
          <a:ln>
            <a:noFill/>
          </a:ln>
        </p:spPr>
      </p:pic>
      <p:pic>
        <p:nvPicPr>
          <p:cNvPr descr="preencoded.png" id="1402" name="Google Shape;1402;p20"/>
          <p:cNvPicPr preferRelativeResize="0"/>
          <p:nvPr/>
        </p:nvPicPr>
        <p:blipFill rotWithShape="1">
          <a:blip r:embed="rId34">
            <a:alphaModFix/>
          </a:blip>
          <a:srcRect b="0" l="0" r="0" t="0"/>
          <a:stretch/>
        </p:blipFill>
        <p:spPr>
          <a:xfrm>
            <a:off x="14632060" y="10169004"/>
            <a:ext cx="2000535" cy="409129"/>
          </a:xfrm>
          <a:prstGeom prst="rect">
            <a:avLst/>
          </a:prstGeom>
          <a:noFill/>
          <a:ln>
            <a:noFill/>
          </a:ln>
        </p:spPr>
      </p:pic>
      <p:pic>
        <p:nvPicPr>
          <p:cNvPr descr="preencoded.png" id="1403" name="Google Shape;1403;p20"/>
          <p:cNvPicPr preferRelativeResize="0"/>
          <p:nvPr/>
        </p:nvPicPr>
        <p:blipFill rotWithShape="1">
          <a:blip r:embed="rId35">
            <a:alphaModFix/>
          </a:blip>
          <a:srcRect b="0" l="0" r="0" t="0"/>
          <a:stretch/>
        </p:blipFill>
        <p:spPr>
          <a:xfrm>
            <a:off x="14632060" y="10169004"/>
            <a:ext cx="1027542" cy="409129"/>
          </a:xfrm>
          <a:prstGeom prst="rect">
            <a:avLst/>
          </a:prstGeom>
          <a:noFill/>
          <a:ln>
            <a:noFill/>
          </a:ln>
        </p:spPr>
      </p:pic>
      <p:pic>
        <p:nvPicPr>
          <p:cNvPr descr="preencoded.png" id="1404" name="Google Shape;1404;p20"/>
          <p:cNvPicPr preferRelativeResize="0"/>
          <p:nvPr/>
        </p:nvPicPr>
        <p:blipFill rotWithShape="1">
          <a:blip r:embed="rId36">
            <a:alphaModFix/>
          </a:blip>
          <a:srcRect b="0" l="0" r="0" t="0"/>
          <a:stretch/>
        </p:blipFill>
        <p:spPr>
          <a:xfrm>
            <a:off x="15204889" y="10169004"/>
            <a:ext cx="1126616" cy="409129"/>
          </a:xfrm>
          <a:prstGeom prst="rect">
            <a:avLst/>
          </a:prstGeom>
          <a:noFill/>
          <a:ln>
            <a:noFill/>
          </a:ln>
        </p:spPr>
      </p:pic>
      <p:pic>
        <p:nvPicPr>
          <p:cNvPr descr="preencoded.png" id="1405" name="Google Shape;1405;p20"/>
          <p:cNvPicPr preferRelativeResize="0"/>
          <p:nvPr/>
        </p:nvPicPr>
        <p:blipFill rotWithShape="1">
          <a:blip r:embed="rId37">
            <a:alphaModFix/>
          </a:blip>
          <a:srcRect b="0" l="0" r="0" t="0"/>
          <a:stretch/>
        </p:blipFill>
        <p:spPr>
          <a:xfrm>
            <a:off x="14575364" y="10112325"/>
            <a:ext cx="2113927" cy="522511"/>
          </a:xfrm>
          <a:prstGeom prst="rect">
            <a:avLst/>
          </a:prstGeom>
          <a:noFill/>
          <a:ln>
            <a:noFill/>
          </a:ln>
        </p:spPr>
      </p:pic>
      <p:pic>
        <p:nvPicPr>
          <p:cNvPr descr="preencoded.png" id="1406" name="Google Shape;1406;p20"/>
          <p:cNvPicPr preferRelativeResize="0"/>
          <p:nvPr/>
        </p:nvPicPr>
        <p:blipFill rotWithShape="1">
          <a:blip r:embed="rId38">
            <a:alphaModFix/>
          </a:blip>
          <a:srcRect b="0" l="0" r="0" t="0"/>
          <a:stretch/>
        </p:blipFill>
        <p:spPr>
          <a:xfrm>
            <a:off x="14632060" y="10578306"/>
            <a:ext cx="2000535" cy="409129"/>
          </a:xfrm>
          <a:prstGeom prst="rect">
            <a:avLst/>
          </a:prstGeom>
          <a:noFill/>
          <a:ln>
            <a:noFill/>
          </a:ln>
        </p:spPr>
      </p:pic>
      <p:pic>
        <p:nvPicPr>
          <p:cNvPr descr="preencoded.png" id="1407" name="Google Shape;1407;p20"/>
          <p:cNvPicPr preferRelativeResize="0"/>
          <p:nvPr/>
        </p:nvPicPr>
        <p:blipFill rotWithShape="1">
          <a:blip r:embed="rId39">
            <a:alphaModFix/>
          </a:blip>
          <a:srcRect b="0" l="0" r="0" t="0"/>
          <a:stretch/>
        </p:blipFill>
        <p:spPr>
          <a:xfrm>
            <a:off x="14632060" y="10578306"/>
            <a:ext cx="1027542" cy="409129"/>
          </a:xfrm>
          <a:prstGeom prst="rect">
            <a:avLst/>
          </a:prstGeom>
          <a:noFill/>
          <a:ln>
            <a:noFill/>
          </a:ln>
        </p:spPr>
      </p:pic>
      <p:pic>
        <p:nvPicPr>
          <p:cNvPr descr="preencoded.png" id="1408" name="Google Shape;1408;p20"/>
          <p:cNvPicPr preferRelativeResize="0"/>
          <p:nvPr/>
        </p:nvPicPr>
        <p:blipFill rotWithShape="1">
          <a:blip r:embed="rId40">
            <a:alphaModFix/>
          </a:blip>
          <a:srcRect b="0" l="0" r="0" t="0"/>
          <a:stretch/>
        </p:blipFill>
        <p:spPr>
          <a:xfrm>
            <a:off x="15204889" y="10578306"/>
            <a:ext cx="1126616" cy="409129"/>
          </a:xfrm>
          <a:prstGeom prst="rect">
            <a:avLst/>
          </a:prstGeom>
          <a:noFill/>
          <a:ln>
            <a:noFill/>
          </a:ln>
        </p:spPr>
      </p:pic>
      <p:pic>
        <p:nvPicPr>
          <p:cNvPr descr="preencoded.png" id="1409" name="Google Shape;1409;p20"/>
          <p:cNvPicPr preferRelativeResize="0"/>
          <p:nvPr/>
        </p:nvPicPr>
        <p:blipFill rotWithShape="1">
          <a:blip r:embed="rId41">
            <a:alphaModFix/>
          </a:blip>
          <a:srcRect b="0" l="0" r="0" t="0"/>
          <a:stretch/>
        </p:blipFill>
        <p:spPr>
          <a:xfrm>
            <a:off x="14575363" y="10521652"/>
            <a:ext cx="2113927" cy="522511"/>
          </a:xfrm>
          <a:prstGeom prst="rect">
            <a:avLst/>
          </a:prstGeom>
          <a:noFill/>
          <a:ln>
            <a:noFill/>
          </a:ln>
        </p:spPr>
      </p:pic>
      <p:pic>
        <p:nvPicPr>
          <p:cNvPr descr="preencoded.png" id="1410" name="Google Shape;1410;p20"/>
          <p:cNvPicPr preferRelativeResize="0"/>
          <p:nvPr/>
        </p:nvPicPr>
        <p:blipFill rotWithShape="1">
          <a:blip r:embed="rId42">
            <a:alphaModFix/>
          </a:blip>
          <a:srcRect b="0" l="0" r="0" t="0"/>
          <a:stretch/>
        </p:blipFill>
        <p:spPr>
          <a:xfrm>
            <a:off x="14325101" y="10987584"/>
            <a:ext cx="2000535" cy="409129"/>
          </a:xfrm>
          <a:prstGeom prst="rect">
            <a:avLst/>
          </a:prstGeom>
          <a:noFill/>
          <a:ln>
            <a:noFill/>
          </a:ln>
        </p:spPr>
      </p:pic>
      <p:pic>
        <p:nvPicPr>
          <p:cNvPr descr="preencoded.png" id="1411" name="Google Shape;1411;p20"/>
          <p:cNvPicPr preferRelativeResize="0"/>
          <p:nvPr/>
        </p:nvPicPr>
        <p:blipFill rotWithShape="1">
          <a:blip r:embed="rId43">
            <a:alphaModFix/>
          </a:blip>
          <a:srcRect b="0" l="0" r="0" t="0"/>
          <a:stretch/>
        </p:blipFill>
        <p:spPr>
          <a:xfrm>
            <a:off x="14325101" y="10987584"/>
            <a:ext cx="1027541" cy="409129"/>
          </a:xfrm>
          <a:prstGeom prst="rect">
            <a:avLst/>
          </a:prstGeom>
          <a:noFill/>
          <a:ln>
            <a:noFill/>
          </a:ln>
        </p:spPr>
      </p:pic>
      <p:pic>
        <p:nvPicPr>
          <p:cNvPr descr="preencoded.png" id="1412" name="Google Shape;1412;p20"/>
          <p:cNvPicPr preferRelativeResize="0"/>
          <p:nvPr/>
        </p:nvPicPr>
        <p:blipFill rotWithShape="1">
          <a:blip r:embed="rId44">
            <a:alphaModFix/>
          </a:blip>
          <a:srcRect b="0" l="0" r="0" t="0"/>
          <a:stretch/>
        </p:blipFill>
        <p:spPr>
          <a:xfrm>
            <a:off x="14897930" y="10987584"/>
            <a:ext cx="1126616" cy="409129"/>
          </a:xfrm>
          <a:prstGeom prst="rect">
            <a:avLst/>
          </a:prstGeom>
          <a:noFill/>
          <a:ln>
            <a:noFill/>
          </a:ln>
        </p:spPr>
      </p:pic>
      <p:pic>
        <p:nvPicPr>
          <p:cNvPr descr="preencoded.png" id="1413" name="Google Shape;1413;p20"/>
          <p:cNvPicPr preferRelativeResize="0"/>
          <p:nvPr/>
        </p:nvPicPr>
        <p:blipFill rotWithShape="1">
          <a:blip r:embed="rId45">
            <a:alphaModFix/>
          </a:blip>
          <a:srcRect b="0" l="0" r="0" t="0"/>
          <a:stretch/>
        </p:blipFill>
        <p:spPr>
          <a:xfrm>
            <a:off x="14268404" y="10930880"/>
            <a:ext cx="2113927" cy="522511"/>
          </a:xfrm>
          <a:prstGeom prst="rect">
            <a:avLst/>
          </a:prstGeom>
          <a:noFill/>
          <a:ln>
            <a:noFill/>
          </a:ln>
        </p:spPr>
      </p:pic>
      <p:pic>
        <p:nvPicPr>
          <p:cNvPr descr="preencoded.png" id="1414" name="Google Shape;1414;p20"/>
          <p:cNvPicPr preferRelativeResize="0"/>
          <p:nvPr/>
        </p:nvPicPr>
        <p:blipFill rotWithShape="1">
          <a:blip r:embed="rId46">
            <a:alphaModFix/>
          </a:blip>
          <a:srcRect b="0" l="0" r="0" t="0"/>
          <a:stretch/>
        </p:blipFill>
        <p:spPr>
          <a:xfrm>
            <a:off x="15801312" y="8095506"/>
            <a:ext cx="1542578" cy="780678"/>
          </a:xfrm>
          <a:prstGeom prst="rect">
            <a:avLst/>
          </a:prstGeom>
          <a:noFill/>
          <a:ln>
            <a:noFill/>
          </a:ln>
        </p:spPr>
      </p:pic>
      <p:pic>
        <p:nvPicPr>
          <p:cNvPr descr="preencoded.png" id="1415" name="Google Shape;1415;p20"/>
          <p:cNvPicPr preferRelativeResize="0"/>
          <p:nvPr/>
        </p:nvPicPr>
        <p:blipFill rotWithShape="1">
          <a:blip r:embed="rId47">
            <a:alphaModFix/>
          </a:blip>
          <a:srcRect b="0" l="0" r="0" t="0"/>
          <a:stretch/>
        </p:blipFill>
        <p:spPr>
          <a:xfrm>
            <a:off x="15979591" y="8525049"/>
            <a:ext cx="1190614" cy="354583"/>
          </a:xfrm>
          <a:prstGeom prst="rect">
            <a:avLst/>
          </a:prstGeom>
          <a:noFill/>
          <a:ln>
            <a:noFill/>
          </a:ln>
        </p:spPr>
      </p:pic>
      <p:pic>
        <p:nvPicPr>
          <p:cNvPr descr="preencoded.png" id="1416" name="Google Shape;1416;p20"/>
          <p:cNvPicPr preferRelativeResize="0"/>
          <p:nvPr/>
        </p:nvPicPr>
        <p:blipFill rotWithShape="1">
          <a:blip r:embed="rId48">
            <a:alphaModFix/>
          </a:blip>
          <a:srcRect b="0" l="0" r="0" t="0"/>
          <a:stretch/>
        </p:blipFill>
        <p:spPr>
          <a:xfrm>
            <a:off x="15744253" y="8036818"/>
            <a:ext cx="1656498" cy="897136"/>
          </a:xfrm>
          <a:prstGeom prst="rect">
            <a:avLst/>
          </a:prstGeom>
          <a:noFill/>
          <a:ln>
            <a:noFill/>
          </a:ln>
        </p:spPr>
      </p:pic>
      <p:pic>
        <p:nvPicPr>
          <p:cNvPr descr="preencoded.png" id="1417" name="Google Shape;1417;p20"/>
          <p:cNvPicPr preferRelativeResize="0"/>
          <p:nvPr/>
        </p:nvPicPr>
        <p:blipFill rotWithShape="1">
          <a:blip r:embed="rId49">
            <a:alphaModFix/>
          </a:blip>
          <a:srcRect b="0" l="0" r="0" t="0"/>
          <a:stretch/>
        </p:blipFill>
        <p:spPr>
          <a:xfrm>
            <a:off x="15289501" y="9104833"/>
            <a:ext cx="2516687" cy="2308349"/>
          </a:xfrm>
          <a:prstGeom prst="rect">
            <a:avLst/>
          </a:prstGeom>
          <a:noFill/>
          <a:ln>
            <a:noFill/>
          </a:ln>
        </p:spPr>
      </p:pic>
      <p:pic>
        <p:nvPicPr>
          <p:cNvPr descr="preencoded.png" id="1418" name="Google Shape;1418;p20"/>
          <p:cNvPicPr preferRelativeResize="0"/>
          <p:nvPr/>
        </p:nvPicPr>
        <p:blipFill rotWithShape="1">
          <a:blip r:embed="rId50">
            <a:alphaModFix/>
          </a:blip>
          <a:srcRect b="0" l="0" r="0" t="0"/>
          <a:stretch/>
        </p:blipFill>
        <p:spPr>
          <a:xfrm>
            <a:off x="15494980" y="9972898"/>
            <a:ext cx="342171" cy="570979"/>
          </a:xfrm>
          <a:prstGeom prst="rect">
            <a:avLst/>
          </a:prstGeom>
          <a:noFill/>
          <a:ln>
            <a:noFill/>
          </a:ln>
        </p:spPr>
      </p:pic>
      <p:pic>
        <p:nvPicPr>
          <p:cNvPr descr="preencoded.png" id="1419" name="Google Shape;1419;p20"/>
          <p:cNvPicPr preferRelativeResize="0"/>
          <p:nvPr/>
        </p:nvPicPr>
        <p:blipFill rotWithShape="1">
          <a:blip r:embed="rId51">
            <a:alphaModFix/>
          </a:blip>
          <a:srcRect b="0" l="0" r="0" t="0"/>
          <a:stretch/>
        </p:blipFill>
        <p:spPr>
          <a:xfrm>
            <a:off x="15834844" y="9104833"/>
            <a:ext cx="1407376" cy="350862"/>
          </a:xfrm>
          <a:prstGeom prst="rect">
            <a:avLst/>
          </a:prstGeom>
          <a:noFill/>
          <a:ln>
            <a:noFill/>
          </a:ln>
        </p:spPr>
      </p:pic>
      <p:pic>
        <p:nvPicPr>
          <p:cNvPr descr="preencoded.png" id="1420" name="Google Shape;1420;p20"/>
          <p:cNvPicPr preferRelativeResize="0"/>
          <p:nvPr/>
        </p:nvPicPr>
        <p:blipFill rotWithShape="1">
          <a:blip r:embed="rId52">
            <a:alphaModFix/>
          </a:blip>
          <a:srcRect b="0" l="0" r="0" t="0"/>
          <a:stretch/>
        </p:blipFill>
        <p:spPr>
          <a:xfrm>
            <a:off x="15417357" y="10520114"/>
            <a:ext cx="2385210" cy="892994"/>
          </a:xfrm>
          <a:prstGeom prst="rect">
            <a:avLst/>
          </a:prstGeom>
          <a:noFill/>
          <a:ln>
            <a:noFill/>
          </a:ln>
        </p:spPr>
      </p:pic>
      <p:pic>
        <p:nvPicPr>
          <p:cNvPr descr="preencoded.png" id="1421" name="Google Shape;1421;p20"/>
          <p:cNvPicPr preferRelativeResize="0"/>
          <p:nvPr/>
        </p:nvPicPr>
        <p:blipFill rotWithShape="1">
          <a:blip r:embed="rId53">
            <a:alphaModFix/>
          </a:blip>
          <a:srcRect b="0" l="0" r="0" t="0"/>
          <a:stretch/>
        </p:blipFill>
        <p:spPr>
          <a:xfrm>
            <a:off x="15234807" y="9048179"/>
            <a:ext cx="2626837" cy="2421830"/>
          </a:xfrm>
          <a:prstGeom prst="rect">
            <a:avLst/>
          </a:prstGeom>
          <a:noFill/>
          <a:ln>
            <a:noFill/>
          </a:ln>
        </p:spPr>
      </p:pic>
      <p:pic>
        <p:nvPicPr>
          <p:cNvPr descr="preencoded.png" id="1422" name="Google Shape;1422;p20"/>
          <p:cNvPicPr preferRelativeResize="0"/>
          <p:nvPr/>
        </p:nvPicPr>
        <p:blipFill rotWithShape="1">
          <a:blip r:embed="rId54">
            <a:alphaModFix/>
          </a:blip>
          <a:srcRect b="0" l="0" r="0" t="0"/>
          <a:stretch/>
        </p:blipFill>
        <p:spPr>
          <a:xfrm>
            <a:off x="16020197" y="8959230"/>
            <a:ext cx="1013762" cy="174947"/>
          </a:xfrm>
          <a:prstGeom prst="rect">
            <a:avLst/>
          </a:prstGeom>
          <a:noFill/>
          <a:ln>
            <a:noFill/>
          </a:ln>
        </p:spPr>
      </p:pic>
      <p:pic>
        <p:nvPicPr>
          <p:cNvPr descr="preencoded.png" id="1423" name="Google Shape;1423;p20"/>
          <p:cNvPicPr preferRelativeResize="0"/>
          <p:nvPr/>
        </p:nvPicPr>
        <p:blipFill rotWithShape="1">
          <a:blip r:embed="rId55">
            <a:alphaModFix/>
          </a:blip>
          <a:srcRect b="0" l="0" r="0" t="0"/>
          <a:stretch/>
        </p:blipFill>
        <p:spPr>
          <a:xfrm>
            <a:off x="15965112" y="8902675"/>
            <a:ext cx="1127923" cy="288206"/>
          </a:xfrm>
          <a:prstGeom prst="rect">
            <a:avLst/>
          </a:prstGeom>
          <a:noFill/>
          <a:ln>
            <a:noFill/>
          </a:ln>
        </p:spPr>
      </p:pic>
      <p:pic>
        <p:nvPicPr>
          <p:cNvPr descr="preencoded.png" id="1424" name="Google Shape;1424;p20"/>
          <p:cNvPicPr preferRelativeResize="0"/>
          <p:nvPr/>
        </p:nvPicPr>
        <p:blipFill rotWithShape="1">
          <a:blip r:embed="rId56">
            <a:alphaModFix/>
          </a:blip>
          <a:srcRect b="0" l="0" r="0" t="0"/>
          <a:stretch/>
        </p:blipFill>
        <p:spPr>
          <a:xfrm>
            <a:off x="16020197" y="8753525"/>
            <a:ext cx="1013762" cy="174947"/>
          </a:xfrm>
          <a:prstGeom prst="rect">
            <a:avLst/>
          </a:prstGeom>
          <a:noFill/>
          <a:ln>
            <a:noFill/>
          </a:ln>
        </p:spPr>
      </p:pic>
      <p:pic>
        <p:nvPicPr>
          <p:cNvPr descr="preencoded.png" id="1425" name="Google Shape;1425;p20"/>
          <p:cNvPicPr preferRelativeResize="0"/>
          <p:nvPr/>
        </p:nvPicPr>
        <p:blipFill rotWithShape="1">
          <a:blip r:embed="rId57">
            <a:alphaModFix/>
          </a:blip>
          <a:srcRect b="0" l="0" r="0" t="0"/>
          <a:stretch/>
        </p:blipFill>
        <p:spPr>
          <a:xfrm>
            <a:off x="15965112" y="8696846"/>
            <a:ext cx="1127923" cy="288354"/>
          </a:xfrm>
          <a:prstGeom prst="rect">
            <a:avLst/>
          </a:prstGeom>
          <a:noFill/>
          <a:ln>
            <a:noFill/>
          </a:ln>
        </p:spPr>
      </p:pic>
      <p:pic>
        <p:nvPicPr>
          <p:cNvPr descr="preencoded.png" id="1426" name="Google Shape;1426;p20"/>
          <p:cNvPicPr preferRelativeResize="0"/>
          <p:nvPr/>
        </p:nvPicPr>
        <p:blipFill rotWithShape="1">
          <a:blip r:embed="rId58">
            <a:alphaModFix/>
          </a:blip>
          <a:srcRect b="0" l="0" r="0" t="0"/>
          <a:stretch/>
        </p:blipFill>
        <p:spPr>
          <a:xfrm>
            <a:off x="16251596" y="9667974"/>
            <a:ext cx="675280" cy="1147043"/>
          </a:xfrm>
          <a:prstGeom prst="rect">
            <a:avLst/>
          </a:prstGeom>
          <a:noFill/>
          <a:ln>
            <a:noFill/>
          </a:ln>
        </p:spPr>
      </p:pic>
      <p:pic>
        <p:nvPicPr>
          <p:cNvPr descr="preencoded.png" id="1427" name="Google Shape;1427;p20"/>
          <p:cNvPicPr preferRelativeResize="0"/>
          <p:nvPr/>
        </p:nvPicPr>
        <p:blipFill rotWithShape="1">
          <a:blip r:embed="rId59">
            <a:alphaModFix/>
          </a:blip>
          <a:srcRect b="0" l="0" r="0" t="0"/>
          <a:stretch/>
        </p:blipFill>
        <p:spPr>
          <a:xfrm>
            <a:off x="15870915" y="8268246"/>
            <a:ext cx="143251" cy="193104"/>
          </a:xfrm>
          <a:prstGeom prst="rect">
            <a:avLst/>
          </a:prstGeom>
          <a:noFill/>
          <a:ln>
            <a:noFill/>
          </a:ln>
        </p:spPr>
      </p:pic>
      <p:pic>
        <p:nvPicPr>
          <p:cNvPr descr="preencoded.png" id="1428" name="Google Shape;1428;p20"/>
          <p:cNvPicPr preferRelativeResize="0"/>
          <p:nvPr/>
        </p:nvPicPr>
        <p:blipFill rotWithShape="1">
          <a:blip r:embed="rId60">
            <a:alphaModFix/>
          </a:blip>
          <a:srcRect b="0" l="0" r="0" t="0"/>
          <a:stretch/>
        </p:blipFill>
        <p:spPr>
          <a:xfrm>
            <a:off x="19465100" y="3567931"/>
            <a:ext cx="1905040" cy="1856457"/>
          </a:xfrm>
          <a:prstGeom prst="rect">
            <a:avLst/>
          </a:prstGeom>
          <a:noFill/>
          <a:ln>
            <a:noFill/>
          </a:ln>
        </p:spPr>
      </p:pic>
      <p:pic>
        <p:nvPicPr>
          <p:cNvPr descr="preencoded.png" id="1429" name="Google Shape;1429;p20"/>
          <p:cNvPicPr preferRelativeResize="0"/>
          <p:nvPr/>
        </p:nvPicPr>
        <p:blipFill rotWithShape="1">
          <a:blip r:embed="rId61">
            <a:alphaModFix/>
          </a:blip>
          <a:srcRect b="0" l="0" r="0" t="0"/>
          <a:stretch/>
        </p:blipFill>
        <p:spPr>
          <a:xfrm>
            <a:off x="19851663" y="3859535"/>
            <a:ext cx="1523142" cy="1584102"/>
          </a:xfrm>
          <a:prstGeom prst="rect">
            <a:avLst/>
          </a:prstGeom>
          <a:noFill/>
          <a:ln>
            <a:noFill/>
          </a:ln>
        </p:spPr>
      </p:pic>
      <p:pic>
        <p:nvPicPr>
          <p:cNvPr descr="preencoded.png" id="1430" name="Google Shape;1430;p20"/>
          <p:cNvPicPr preferRelativeResize="0"/>
          <p:nvPr/>
        </p:nvPicPr>
        <p:blipFill rotWithShape="1">
          <a:blip r:embed="rId62">
            <a:alphaModFix/>
          </a:blip>
          <a:srcRect b="0" l="0" r="0" t="0"/>
          <a:stretch/>
        </p:blipFill>
        <p:spPr>
          <a:xfrm>
            <a:off x="19807996" y="3902025"/>
            <a:ext cx="1219249" cy="1188145"/>
          </a:xfrm>
          <a:prstGeom prst="rect">
            <a:avLst/>
          </a:prstGeom>
          <a:noFill/>
          <a:ln>
            <a:noFill/>
          </a:ln>
        </p:spPr>
      </p:pic>
      <p:pic>
        <p:nvPicPr>
          <p:cNvPr descr="preencoded.png" id="1431" name="Google Shape;1431;p20"/>
          <p:cNvPicPr preferRelativeResize="0"/>
          <p:nvPr/>
        </p:nvPicPr>
        <p:blipFill rotWithShape="1">
          <a:blip r:embed="rId63">
            <a:alphaModFix/>
          </a:blip>
          <a:srcRect b="0" l="0" r="0" t="0"/>
          <a:stretch/>
        </p:blipFill>
        <p:spPr>
          <a:xfrm>
            <a:off x="19781026" y="3857228"/>
            <a:ext cx="1273188" cy="1277789"/>
          </a:xfrm>
          <a:prstGeom prst="rect">
            <a:avLst/>
          </a:prstGeom>
          <a:noFill/>
          <a:ln>
            <a:noFill/>
          </a:ln>
        </p:spPr>
      </p:pic>
      <p:pic>
        <p:nvPicPr>
          <p:cNvPr descr="preencoded.png" id="1432" name="Google Shape;1432;p20"/>
          <p:cNvPicPr preferRelativeResize="0"/>
          <p:nvPr/>
        </p:nvPicPr>
        <p:blipFill rotWithShape="1">
          <a:blip r:embed="rId64">
            <a:alphaModFix/>
          </a:blip>
          <a:srcRect b="0" l="0" r="0" t="0"/>
          <a:stretch/>
        </p:blipFill>
        <p:spPr>
          <a:xfrm>
            <a:off x="19652655" y="3782169"/>
            <a:ext cx="466596" cy="454744"/>
          </a:xfrm>
          <a:prstGeom prst="rect">
            <a:avLst/>
          </a:prstGeom>
          <a:noFill/>
          <a:ln>
            <a:noFill/>
          </a:ln>
        </p:spPr>
      </p:pic>
      <p:pic>
        <p:nvPicPr>
          <p:cNvPr descr="preencoded.png" id="1433" name="Google Shape;1433;p20"/>
          <p:cNvPicPr preferRelativeResize="0"/>
          <p:nvPr/>
        </p:nvPicPr>
        <p:blipFill rotWithShape="1">
          <a:blip r:embed="rId65">
            <a:alphaModFix/>
          </a:blip>
          <a:srcRect b="0" l="0" r="0" t="0"/>
          <a:stretch/>
        </p:blipFill>
        <p:spPr>
          <a:xfrm>
            <a:off x="20132853" y="4039815"/>
            <a:ext cx="551113" cy="925711"/>
          </a:xfrm>
          <a:prstGeom prst="rect">
            <a:avLst/>
          </a:prstGeom>
          <a:noFill/>
          <a:ln>
            <a:noFill/>
          </a:ln>
        </p:spPr>
      </p:pic>
      <p:pic>
        <p:nvPicPr>
          <p:cNvPr descr="preencoded.png" id="1434" name="Google Shape;1434;p20"/>
          <p:cNvPicPr preferRelativeResize="0"/>
          <p:nvPr/>
        </p:nvPicPr>
        <p:blipFill rotWithShape="1">
          <a:blip r:embed="rId66">
            <a:alphaModFix/>
          </a:blip>
          <a:srcRect b="0" l="0" r="0" t="0"/>
          <a:stretch/>
        </p:blipFill>
        <p:spPr>
          <a:xfrm>
            <a:off x="19422865" y="3497659"/>
            <a:ext cx="1989511" cy="1996703"/>
          </a:xfrm>
          <a:prstGeom prst="rect">
            <a:avLst/>
          </a:prstGeom>
          <a:noFill/>
          <a:ln>
            <a:noFill/>
          </a:ln>
        </p:spPr>
      </p:pic>
      <p:pic>
        <p:nvPicPr>
          <p:cNvPr descr="preencoded.png" id="1435" name="Google Shape;1435;p20"/>
          <p:cNvPicPr preferRelativeResize="0"/>
          <p:nvPr/>
        </p:nvPicPr>
        <p:blipFill rotWithShape="1">
          <a:blip r:embed="rId67">
            <a:alphaModFix/>
          </a:blip>
          <a:srcRect b="0" l="0" r="0" t="0"/>
          <a:stretch/>
        </p:blipFill>
        <p:spPr>
          <a:xfrm>
            <a:off x="15527463" y="5962774"/>
            <a:ext cx="1245488" cy="1236613"/>
          </a:xfrm>
          <a:prstGeom prst="rect">
            <a:avLst/>
          </a:prstGeom>
          <a:noFill/>
          <a:ln>
            <a:noFill/>
          </a:ln>
        </p:spPr>
      </p:pic>
      <p:pic>
        <p:nvPicPr>
          <p:cNvPr descr="preencoded.png" id="1436" name="Google Shape;1436;p20"/>
          <p:cNvPicPr preferRelativeResize="0"/>
          <p:nvPr/>
        </p:nvPicPr>
        <p:blipFill rotWithShape="1">
          <a:blip r:embed="rId68">
            <a:alphaModFix/>
          </a:blip>
          <a:srcRect b="0" l="0" r="0" t="0"/>
          <a:stretch/>
        </p:blipFill>
        <p:spPr>
          <a:xfrm>
            <a:off x="16159845" y="5973490"/>
            <a:ext cx="601149" cy="1223541"/>
          </a:xfrm>
          <a:prstGeom prst="rect">
            <a:avLst/>
          </a:prstGeom>
          <a:noFill/>
          <a:ln>
            <a:noFill/>
          </a:ln>
        </p:spPr>
      </p:pic>
      <p:pic>
        <p:nvPicPr>
          <p:cNvPr descr="preencoded.png" id="1437" name="Google Shape;1437;p20"/>
          <p:cNvPicPr preferRelativeResize="0"/>
          <p:nvPr/>
        </p:nvPicPr>
        <p:blipFill rotWithShape="1">
          <a:blip r:embed="rId69">
            <a:alphaModFix/>
          </a:blip>
          <a:srcRect b="0" l="0" r="0" t="0"/>
          <a:stretch/>
        </p:blipFill>
        <p:spPr>
          <a:xfrm>
            <a:off x="15751573" y="6185396"/>
            <a:ext cx="797070" cy="791443"/>
          </a:xfrm>
          <a:prstGeom prst="rect">
            <a:avLst/>
          </a:prstGeom>
          <a:noFill/>
          <a:ln>
            <a:noFill/>
          </a:ln>
        </p:spPr>
      </p:pic>
      <p:pic>
        <p:nvPicPr>
          <p:cNvPr descr="preencoded.png" id="1438" name="Google Shape;1438;p20"/>
          <p:cNvPicPr preferRelativeResize="0"/>
          <p:nvPr/>
        </p:nvPicPr>
        <p:blipFill rotWithShape="1">
          <a:blip r:embed="rId70">
            <a:alphaModFix/>
          </a:blip>
          <a:srcRect b="0" l="0" r="0" t="0"/>
          <a:stretch/>
        </p:blipFill>
        <p:spPr>
          <a:xfrm>
            <a:off x="15725306" y="6151042"/>
            <a:ext cx="851278" cy="860549"/>
          </a:xfrm>
          <a:prstGeom prst="rect">
            <a:avLst/>
          </a:prstGeom>
          <a:noFill/>
          <a:ln>
            <a:noFill/>
          </a:ln>
        </p:spPr>
      </p:pic>
      <p:pic>
        <p:nvPicPr>
          <p:cNvPr descr="preencoded.png" id="1439" name="Google Shape;1439;p20"/>
          <p:cNvPicPr preferRelativeResize="0"/>
          <p:nvPr/>
        </p:nvPicPr>
        <p:blipFill rotWithShape="1">
          <a:blip r:embed="rId71">
            <a:alphaModFix/>
          </a:blip>
          <a:srcRect b="0" l="0" r="0" t="0"/>
          <a:stretch/>
        </p:blipFill>
        <p:spPr>
          <a:xfrm>
            <a:off x="15529070" y="6390456"/>
            <a:ext cx="306451" cy="302592"/>
          </a:xfrm>
          <a:prstGeom prst="rect">
            <a:avLst/>
          </a:prstGeom>
          <a:noFill/>
          <a:ln>
            <a:noFill/>
          </a:ln>
        </p:spPr>
      </p:pic>
      <p:pic>
        <p:nvPicPr>
          <p:cNvPr descr="preencoded.png" id="1440" name="Google Shape;1440;p20"/>
          <p:cNvPicPr preferRelativeResize="0"/>
          <p:nvPr/>
        </p:nvPicPr>
        <p:blipFill rotWithShape="1">
          <a:blip r:embed="rId72">
            <a:alphaModFix/>
          </a:blip>
          <a:srcRect b="0" l="0" r="0" t="0"/>
          <a:stretch/>
        </p:blipFill>
        <p:spPr>
          <a:xfrm>
            <a:off x="15923313" y="6325146"/>
            <a:ext cx="462873" cy="530448"/>
          </a:xfrm>
          <a:prstGeom prst="rect">
            <a:avLst/>
          </a:prstGeom>
          <a:noFill/>
          <a:ln>
            <a:noFill/>
          </a:ln>
        </p:spPr>
      </p:pic>
      <p:pic>
        <p:nvPicPr>
          <p:cNvPr descr="preencoded.png" id="1441" name="Google Shape;1441;p20"/>
          <p:cNvPicPr preferRelativeResize="0"/>
          <p:nvPr/>
        </p:nvPicPr>
        <p:blipFill rotWithShape="1">
          <a:blip r:embed="rId73">
            <a:alphaModFix/>
          </a:blip>
          <a:srcRect b="0" l="0" r="0" t="0"/>
          <a:stretch/>
        </p:blipFill>
        <p:spPr>
          <a:xfrm>
            <a:off x="15479630" y="5904632"/>
            <a:ext cx="1339488" cy="1349499"/>
          </a:xfrm>
          <a:prstGeom prst="rect">
            <a:avLst/>
          </a:prstGeom>
          <a:noFill/>
          <a:ln>
            <a:noFill/>
          </a:ln>
        </p:spPr>
      </p:pic>
      <p:pic>
        <p:nvPicPr>
          <p:cNvPr descr="preencoded.png" id="1442" name="Google Shape;1442;p20"/>
          <p:cNvPicPr preferRelativeResize="0"/>
          <p:nvPr/>
        </p:nvPicPr>
        <p:blipFill rotWithShape="1">
          <a:blip r:embed="rId74">
            <a:alphaModFix/>
          </a:blip>
          <a:srcRect b="0" l="0" r="0" t="0"/>
          <a:stretch/>
        </p:blipFill>
        <p:spPr>
          <a:xfrm>
            <a:off x="21447838" y="6407894"/>
            <a:ext cx="1245541" cy="1236588"/>
          </a:xfrm>
          <a:prstGeom prst="rect">
            <a:avLst/>
          </a:prstGeom>
          <a:noFill/>
          <a:ln>
            <a:noFill/>
          </a:ln>
        </p:spPr>
      </p:pic>
      <p:pic>
        <p:nvPicPr>
          <p:cNvPr descr="preencoded.png" id="1443" name="Google Shape;1443;p20"/>
          <p:cNvPicPr preferRelativeResize="0"/>
          <p:nvPr/>
        </p:nvPicPr>
        <p:blipFill rotWithShape="1">
          <a:blip r:embed="rId75">
            <a:alphaModFix/>
          </a:blip>
          <a:srcRect b="0" l="0" r="0" t="0"/>
          <a:stretch/>
        </p:blipFill>
        <p:spPr>
          <a:xfrm>
            <a:off x="22080271" y="6418560"/>
            <a:ext cx="601149" cy="1223541"/>
          </a:xfrm>
          <a:prstGeom prst="rect">
            <a:avLst/>
          </a:prstGeom>
          <a:noFill/>
          <a:ln>
            <a:noFill/>
          </a:ln>
        </p:spPr>
      </p:pic>
      <p:pic>
        <p:nvPicPr>
          <p:cNvPr descr="preencoded.png" id="1444" name="Google Shape;1444;p20"/>
          <p:cNvPicPr preferRelativeResize="0"/>
          <p:nvPr/>
        </p:nvPicPr>
        <p:blipFill rotWithShape="1">
          <a:blip r:embed="rId76">
            <a:alphaModFix/>
          </a:blip>
          <a:srcRect b="0" l="0" r="0" t="0"/>
          <a:stretch/>
        </p:blipFill>
        <p:spPr>
          <a:xfrm>
            <a:off x="21672001" y="6630591"/>
            <a:ext cx="797070" cy="791418"/>
          </a:xfrm>
          <a:prstGeom prst="rect">
            <a:avLst/>
          </a:prstGeom>
          <a:noFill/>
          <a:ln>
            <a:noFill/>
          </a:ln>
        </p:spPr>
      </p:pic>
      <p:pic>
        <p:nvPicPr>
          <p:cNvPr descr="preencoded.png" id="1445" name="Google Shape;1445;p20"/>
          <p:cNvPicPr preferRelativeResize="0"/>
          <p:nvPr/>
        </p:nvPicPr>
        <p:blipFill rotWithShape="1">
          <a:blip r:embed="rId77">
            <a:alphaModFix/>
          </a:blip>
          <a:srcRect b="0" l="0" r="0" t="0"/>
          <a:stretch/>
        </p:blipFill>
        <p:spPr>
          <a:xfrm>
            <a:off x="21641354" y="6595963"/>
            <a:ext cx="861108" cy="861268"/>
          </a:xfrm>
          <a:prstGeom prst="rect">
            <a:avLst/>
          </a:prstGeom>
          <a:noFill/>
          <a:ln>
            <a:noFill/>
          </a:ln>
        </p:spPr>
      </p:pic>
      <p:pic>
        <p:nvPicPr>
          <p:cNvPr descr="preencoded.png" id="1446" name="Google Shape;1446;p20"/>
          <p:cNvPicPr preferRelativeResize="0"/>
          <p:nvPr/>
        </p:nvPicPr>
        <p:blipFill rotWithShape="1">
          <a:blip r:embed="rId78">
            <a:alphaModFix/>
          </a:blip>
          <a:srcRect b="0" l="0" r="0" t="0"/>
          <a:stretch/>
        </p:blipFill>
        <p:spPr>
          <a:xfrm>
            <a:off x="21449443" y="6835626"/>
            <a:ext cx="306504" cy="302667"/>
          </a:xfrm>
          <a:prstGeom prst="rect">
            <a:avLst/>
          </a:prstGeom>
          <a:noFill/>
          <a:ln>
            <a:noFill/>
          </a:ln>
        </p:spPr>
      </p:pic>
      <p:pic>
        <p:nvPicPr>
          <p:cNvPr descr="preencoded.png" id="1447" name="Google Shape;1447;p20"/>
          <p:cNvPicPr preferRelativeResize="0"/>
          <p:nvPr/>
        </p:nvPicPr>
        <p:blipFill rotWithShape="1">
          <a:blip r:embed="rId79">
            <a:alphaModFix/>
          </a:blip>
          <a:srcRect b="0" l="0" r="0" t="0"/>
          <a:stretch/>
        </p:blipFill>
        <p:spPr>
          <a:xfrm>
            <a:off x="21843740" y="6770415"/>
            <a:ext cx="462874" cy="530448"/>
          </a:xfrm>
          <a:prstGeom prst="rect">
            <a:avLst/>
          </a:prstGeom>
          <a:noFill/>
          <a:ln>
            <a:noFill/>
          </a:ln>
        </p:spPr>
      </p:pic>
      <p:pic>
        <p:nvPicPr>
          <p:cNvPr descr="preencoded.png" id="1448" name="Google Shape;1448;p20"/>
          <p:cNvPicPr preferRelativeResize="0"/>
          <p:nvPr/>
        </p:nvPicPr>
        <p:blipFill rotWithShape="1">
          <a:blip r:embed="rId80">
            <a:alphaModFix/>
          </a:blip>
          <a:srcRect b="0" l="0" r="0" t="0"/>
          <a:stretch/>
        </p:blipFill>
        <p:spPr>
          <a:xfrm>
            <a:off x="21393846" y="6357367"/>
            <a:ext cx="1351749" cy="1341785"/>
          </a:xfrm>
          <a:prstGeom prst="rect">
            <a:avLst/>
          </a:prstGeom>
          <a:noFill/>
          <a:ln>
            <a:noFill/>
          </a:ln>
        </p:spPr>
      </p:pic>
      <p:pic>
        <p:nvPicPr>
          <p:cNvPr descr="preencoded.png" id="1449" name="Google Shape;1449;p20"/>
          <p:cNvPicPr preferRelativeResize="0"/>
          <p:nvPr/>
        </p:nvPicPr>
        <p:blipFill rotWithShape="1">
          <a:blip r:embed="rId81">
            <a:alphaModFix/>
          </a:blip>
          <a:srcRect b="0" l="0" r="0" t="0"/>
          <a:stretch/>
        </p:blipFill>
        <p:spPr>
          <a:xfrm>
            <a:off x="15600486" y="3355504"/>
            <a:ext cx="1564839" cy="1567557"/>
          </a:xfrm>
          <a:prstGeom prst="rect">
            <a:avLst/>
          </a:prstGeom>
          <a:noFill/>
          <a:ln>
            <a:noFill/>
          </a:ln>
        </p:spPr>
      </p:pic>
      <p:pic>
        <p:nvPicPr>
          <p:cNvPr descr="preencoded.png" id="1450" name="Google Shape;1450;p20"/>
          <p:cNvPicPr preferRelativeResize="0"/>
          <p:nvPr/>
        </p:nvPicPr>
        <p:blipFill rotWithShape="1">
          <a:blip r:embed="rId82">
            <a:alphaModFix/>
          </a:blip>
          <a:srcRect b="0" l="0" r="0" t="0"/>
          <a:stretch/>
        </p:blipFill>
        <p:spPr>
          <a:xfrm>
            <a:off x="15610782" y="4202832"/>
            <a:ext cx="1547970" cy="705421"/>
          </a:xfrm>
          <a:prstGeom prst="rect">
            <a:avLst/>
          </a:prstGeom>
          <a:noFill/>
          <a:ln>
            <a:noFill/>
          </a:ln>
        </p:spPr>
      </p:pic>
      <p:pic>
        <p:nvPicPr>
          <p:cNvPr descr="preencoded.png" id="1451" name="Google Shape;1451;p20"/>
          <p:cNvPicPr preferRelativeResize="0"/>
          <p:nvPr/>
        </p:nvPicPr>
        <p:blipFill rotWithShape="1">
          <a:blip r:embed="rId83">
            <a:alphaModFix/>
          </a:blip>
          <a:srcRect b="0" l="0" r="0" t="0"/>
          <a:stretch/>
        </p:blipFill>
        <p:spPr>
          <a:xfrm>
            <a:off x="15882217" y="3637682"/>
            <a:ext cx="1001461" cy="1003226"/>
          </a:xfrm>
          <a:prstGeom prst="rect">
            <a:avLst/>
          </a:prstGeom>
          <a:noFill/>
          <a:ln>
            <a:noFill/>
          </a:ln>
        </p:spPr>
      </p:pic>
      <p:pic>
        <p:nvPicPr>
          <p:cNvPr descr="preencoded.png" id="1452" name="Google Shape;1452;p20"/>
          <p:cNvPicPr preferRelativeResize="0"/>
          <p:nvPr/>
        </p:nvPicPr>
        <p:blipFill rotWithShape="1">
          <a:blip r:embed="rId84">
            <a:alphaModFix/>
          </a:blip>
          <a:srcRect b="0" l="0" r="0" t="0"/>
          <a:stretch/>
        </p:blipFill>
        <p:spPr>
          <a:xfrm>
            <a:off x="15856944" y="3605088"/>
            <a:ext cx="1054419" cy="1068313"/>
          </a:xfrm>
          <a:prstGeom prst="rect">
            <a:avLst/>
          </a:prstGeom>
          <a:noFill/>
          <a:ln>
            <a:noFill/>
          </a:ln>
        </p:spPr>
      </p:pic>
      <p:pic>
        <p:nvPicPr>
          <p:cNvPr descr="preencoded.png" id="1453" name="Google Shape;1453;p20"/>
          <p:cNvPicPr preferRelativeResize="0"/>
          <p:nvPr/>
        </p:nvPicPr>
        <p:blipFill rotWithShape="1">
          <a:blip r:embed="rId85">
            <a:alphaModFix/>
          </a:blip>
          <a:srcRect b="0" l="0" r="0" t="0"/>
          <a:stretch/>
        </p:blipFill>
        <p:spPr>
          <a:xfrm>
            <a:off x="16184580" y="3355032"/>
            <a:ext cx="383538" cy="384423"/>
          </a:xfrm>
          <a:prstGeom prst="rect">
            <a:avLst/>
          </a:prstGeom>
          <a:noFill/>
          <a:ln>
            <a:noFill/>
          </a:ln>
        </p:spPr>
      </p:pic>
      <p:pic>
        <p:nvPicPr>
          <p:cNvPr descr="preencoded.png" id="1454" name="Google Shape;1454;p20"/>
          <p:cNvPicPr preferRelativeResize="0"/>
          <p:nvPr/>
        </p:nvPicPr>
        <p:blipFill rotWithShape="1">
          <a:blip r:embed="rId86">
            <a:alphaModFix/>
          </a:blip>
          <a:srcRect b="0" l="0" r="0" t="0"/>
          <a:stretch/>
        </p:blipFill>
        <p:spPr>
          <a:xfrm>
            <a:off x="16037078" y="3846612"/>
            <a:ext cx="665822" cy="597570"/>
          </a:xfrm>
          <a:prstGeom prst="rect">
            <a:avLst/>
          </a:prstGeom>
          <a:noFill/>
          <a:ln>
            <a:noFill/>
          </a:ln>
        </p:spPr>
      </p:pic>
      <p:pic>
        <p:nvPicPr>
          <p:cNvPr descr="preencoded.png" id="1455" name="Google Shape;1455;p20"/>
          <p:cNvPicPr preferRelativeResize="0"/>
          <p:nvPr/>
        </p:nvPicPr>
        <p:blipFill rotWithShape="1">
          <a:blip r:embed="rId87">
            <a:alphaModFix/>
          </a:blip>
          <a:srcRect b="0" l="0" r="0" t="0"/>
          <a:stretch/>
        </p:blipFill>
        <p:spPr>
          <a:xfrm>
            <a:off x="15550077" y="3305423"/>
            <a:ext cx="1668486" cy="1669132"/>
          </a:xfrm>
          <a:prstGeom prst="rect">
            <a:avLst/>
          </a:prstGeom>
          <a:noFill/>
          <a:ln>
            <a:noFill/>
          </a:ln>
        </p:spPr>
      </p:pic>
      <p:pic>
        <p:nvPicPr>
          <p:cNvPr descr="preencoded.png" id="1456" name="Google Shape;1456;p20"/>
          <p:cNvPicPr preferRelativeResize="0"/>
          <p:nvPr/>
        </p:nvPicPr>
        <p:blipFill rotWithShape="1">
          <a:blip r:embed="rId88">
            <a:alphaModFix/>
          </a:blip>
          <a:srcRect b="0" l="0" r="0" t="0"/>
          <a:stretch/>
        </p:blipFill>
        <p:spPr>
          <a:xfrm>
            <a:off x="13793650" y="4401815"/>
            <a:ext cx="1240932" cy="1243137"/>
          </a:xfrm>
          <a:prstGeom prst="rect">
            <a:avLst/>
          </a:prstGeom>
          <a:noFill/>
          <a:ln>
            <a:noFill/>
          </a:ln>
        </p:spPr>
      </p:pic>
      <p:pic>
        <p:nvPicPr>
          <p:cNvPr descr="preencoded.png" id="1457" name="Google Shape;1457;p20"/>
          <p:cNvPicPr preferRelativeResize="0"/>
          <p:nvPr/>
        </p:nvPicPr>
        <p:blipFill rotWithShape="1">
          <a:blip r:embed="rId89">
            <a:alphaModFix/>
          </a:blip>
          <a:srcRect b="0" l="0" r="0" t="0"/>
          <a:stretch/>
        </p:blipFill>
        <p:spPr>
          <a:xfrm>
            <a:off x="13801811" y="5073749"/>
            <a:ext cx="1227552" cy="559420"/>
          </a:xfrm>
          <a:prstGeom prst="rect">
            <a:avLst/>
          </a:prstGeom>
          <a:noFill/>
          <a:ln>
            <a:noFill/>
          </a:ln>
        </p:spPr>
      </p:pic>
      <p:pic>
        <p:nvPicPr>
          <p:cNvPr descr="preencoded.png" id="1458" name="Google Shape;1458;p20"/>
          <p:cNvPicPr preferRelativeResize="0"/>
          <p:nvPr/>
        </p:nvPicPr>
        <p:blipFill rotWithShape="1">
          <a:blip r:embed="rId90">
            <a:alphaModFix/>
          </a:blip>
          <a:srcRect b="0" l="0" r="0" t="0"/>
          <a:stretch/>
        </p:blipFill>
        <p:spPr>
          <a:xfrm>
            <a:off x="14016994" y="4625529"/>
            <a:ext cx="794180" cy="795511"/>
          </a:xfrm>
          <a:prstGeom prst="rect">
            <a:avLst/>
          </a:prstGeom>
          <a:noFill/>
          <a:ln>
            <a:noFill/>
          </a:ln>
        </p:spPr>
      </p:pic>
      <p:pic>
        <p:nvPicPr>
          <p:cNvPr descr="preencoded.png" id="1459" name="Google Shape;1459;p20"/>
          <p:cNvPicPr preferRelativeResize="0"/>
          <p:nvPr/>
        </p:nvPicPr>
        <p:blipFill rotWithShape="1">
          <a:blip r:embed="rId91">
            <a:alphaModFix/>
          </a:blip>
          <a:srcRect b="0" l="0" r="0" t="0"/>
          <a:stretch/>
        </p:blipFill>
        <p:spPr>
          <a:xfrm>
            <a:off x="13984408" y="4592166"/>
            <a:ext cx="859751" cy="862781"/>
          </a:xfrm>
          <a:prstGeom prst="rect">
            <a:avLst/>
          </a:prstGeom>
          <a:noFill/>
          <a:ln>
            <a:noFill/>
          </a:ln>
        </p:spPr>
      </p:pic>
      <p:pic>
        <p:nvPicPr>
          <p:cNvPr descr="preencoded.png" id="1460" name="Google Shape;1460;p20"/>
          <p:cNvPicPr preferRelativeResize="0"/>
          <p:nvPr/>
        </p:nvPicPr>
        <p:blipFill rotWithShape="1">
          <a:blip r:embed="rId92">
            <a:alphaModFix/>
          </a:blip>
          <a:srcRect b="0" l="0" r="0" t="0"/>
          <a:stretch/>
        </p:blipFill>
        <p:spPr>
          <a:xfrm>
            <a:off x="14256740" y="4401220"/>
            <a:ext cx="304362" cy="305222"/>
          </a:xfrm>
          <a:prstGeom prst="rect">
            <a:avLst/>
          </a:prstGeom>
          <a:noFill/>
          <a:ln>
            <a:noFill/>
          </a:ln>
        </p:spPr>
      </p:pic>
      <p:pic>
        <p:nvPicPr>
          <p:cNvPr descr="preencoded.png" id="1461" name="Google Shape;1461;p20"/>
          <p:cNvPicPr preferRelativeResize="0"/>
          <p:nvPr/>
        </p:nvPicPr>
        <p:blipFill rotWithShape="1">
          <a:blip r:embed="rId93">
            <a:alphaModFix/>
          </a:blip>
          <a:srcRect b="0" l="0" r="0" t="0"/>
          <a:stretch/>
        </p:blipFill>
        <p:spPr>
          <a:xfrm>
            <a:off x="14139859" y="4791199"/>
            <a:ext cx="527517" cy="473918"/>
          </a:xfrm>
          <a:prstGeom prst="rect">
            <a:avLst/>
          </a:prstGeom>
          <a:noFill/>
          <a:ln>
            <a:noFill/>
          </a:ln>
        </p:spPr>
      </p:pic>
      <p:pic>
        <p:nvPicPr>
          <p:cNvPr descr="preencoded.png" id="1462" name="Google Shape;1462;p20"/>
          <p:cNvPicPr preferRelativeResize="0"/>
          <p:nvPr/>
        </p:nvPicPr>
        <p:blipFill rotWithShape="1">
          <a:blip r:embed="rId94">
            <a:alphaModFix/>
          </a:blip>
          <a:srcRect b="0" l="0" r="0" t="0"/>
          <a:stretch/>
        </p:blipFill>
        <p:spPr>
          <a:xfrm>
            <a:off x="13741450" y="4345360"/>
            <a:ext cx="1349802" cy="1351707"/>
          </a:xfrm>
          <a:prstGeom prst="rect">
            <a:avLst/>
          </a:prstGeom>
          <a:noFill/>
          <a:ln>
            <a:noFill/>
          </a:ln>
        </p:spPr>
      </p:pic>
      <p:pic>
        <p:nvPicPr>
          <p:cNvPr descr="preencoded.png" id="1463" name="Google Shape;1463;p20"/>
          <p:cNvPicPr preferRelativeResize="0"/>
          <p:nvPr/>
        </p:nvPicPr>
        <p:blipFill rotWithShape="1">
          <a:blip r:embed="rId95">
            <a:alphaModFix/>
          </a:blip>
          <a:srcRect b="0" l="0" r="0" t="0"/>
          <a:stretch/>
        </p:blipFill>
        <p:spPr>
          <a:xfrm>
            <a:off x="17631235" y="4668366"/>
            <a:ext cx="971541" cy="973113"/>
          </a:xfrm>
          <a:prstGeom prst="rect">
            <a:avLst/>
          </a:prstGeom>
          <a:noFill/>
          <a:ln>
            <a:noFill/>
          </a:ln>
        </p:spPr>
      </p:pic>
      <p:pic>
        <p:nvPicPr>
          <p:cNvPr descr="preencoded.png" id="1464" name="Google Shape;1464;p20"/>
          <p:cNvPicPr preferRelativeResize="0"/>
          <p:nvPr/>
        </p:nvPicPr>
        <p:blipFill rotWithShape="1">
          <a:blip r:embed="rId96">
            <a:alphaModFix/>
          </a:blip>
          <a:srcRect b="0" l="0" r="0" t="0"/>
          <a:stretch/>
        </p:blipFill>
        <p:spPr>
          <a:xfrm>
            <a:off x="17637802" y="5194300"/>
            <a:ext cx="960966" cy="437927"/>
          </a:xfrm>
          <a:prstGeom prst="rect">
            <a:avLst/>
          </a:prstGeom>
          <a:noFill/>
          <a:ln>
            <a:noFill/>
          </a:ln>
        </p:spPr>
      </p:pic>
      <p:pic>
        <p:nvPicPr>
          <p:cNvPr descr="preencoded.png" id="1465" name="Google Shape;1465;p20"/>
          <p:cNvPicPr preferRelativeResize="0"/>
          <p:nvPr/>
        </p:nvPicPr>
        <p:blipFill rotWithShape="1">
          <a:blip r:embed="rId97">
            <a:alphaModFix/>
          </a:blip>
          <a:srcRect b="0" l="0" r="0" t="0"/>
          <a:stretch/>
        </p:blipFill>
        <p:spPr>
          <a:xfrm>
            <a:off x="17806086" y="4843537"/>
            <a:ext cx="621820" cy="622722"/>
          </a:xfrm>
          <a:prstGeom prst="rect">
            <a:avLst/>
          </a:prstGeom>
          <a:noFill/>
          <a:ln>
            <a:noFill/>
          </a:ln>
        </p:spPr>
      </p:pic>
      <p:pic>
        <p:nvPicPr>
          <p:cNvPr descr="preencoded.png" id="1466" name="Google Shape;1466;p20"/>
          <p:cNvPicPr preferRelativeResize="0"/>
          <p:nvPr/>
        </p:nvPicPr>
        <p:blipFill rotWithShape="1">
          <a:blip r:embed="rId98">
            <a:alphaModFix/>
          </a:blip>
          <a:srcRect b="0" l="0" r="0" t="0"/>
          <a:stretch/>
        </p:blipFill>
        <p:spPr>
          <a:xfrm>
            <a:off x="17776816" y="4809480"/>
            <a:ext cx="680844" cy="690935"/>
          </a:xfrm>
          <a:prstGeom prst="rect">
            <a:avLst/>
          </a:prstGeom>
          <a:noFill/>
          <a:ln>
            <a:noFill/>
          </a:ln>
        </p:spPr>
      </p:pic>
      <p:pic>
        <p:nvPicPr>
          <p:cNvPr descr="preencoded.png" id="1467" name="Google Shape;1467;p20"/>
          <p:cNvPicPr preferRelativeResize="0"/>
          <p:nvPr/>
        </p:nvPicPr>
        <p:blipFill rotWithShape="1">
          <a:blip r:embed="rId99">
            <a:alphaModFix/>
          </a:blip>
          <a:srcRect b="0" l="0" r="0" t="0"/>
          <a:stretch/>
        </p:blipFill>
        <p:spPr>
          <a:xfrm>
            <a:off x="17993846" y="4667845"/>
            <a:ext cx="238281" cy="239068"/>
          </a:xfrm>
          <a:prstGeom prst="rect">
            <a:avLst/>
          </a:prstGeom>
          <a:noFill/>
          <a:ln>
            <a:noFill/>
          </a:ln>
        </p:spPr>
      </p:pic>
      <p:pic>
        <p:nvPicPr>
          <p:cNvPr descr="preencoded.png" id="1468" name="Google Shape;1468;p20"/>
          <p:cNvPicPr preferRelativeResize="0"/>
          <p:nvPr/>
        </p:nvPicPr>
        <p:blipFill rotWithShape="1">
          <a:blip r:embed="rId100">
            <a:alphaModFix/>
          </a:blip>
          <a:srcRect b="0" l="0" r="0" t="0"/>
          <a:stretch/>
        </p:blipFill>
        <p:spPr>
          <a:xfrm>
            <a:off x="17902424" y="4972993"/>
            <a:ext cx="412999" cy="370855"/>
          </a:xfrm>
          <a:prstGeom prst="rect">
            <a:avLst/>
          </a:prstGeom>
          <a:noFill/>
          <a:ln>
            <a:noFill/>
          </a:ln>
        </p:spPr>
      </p:pic>
      <p:pic>
        <p:nvPicPr>
          <p:cNvPr descr="preencoded.png" id="1469" name="Google Shape;1469;p20"/>
          <p:cNvPicPr preferRelativeResize="0"/>
          <p:nvPr/>
        </p:nvPicPr>
        <p:blipFill rotWithShape="1">
          <a:blip r:embed="rId101">
            <a:alphaModFix/>
          </a:blip>
          <a:srcRect b="0" l="0" r="0" t="0"/>
          <a:stretch/>
        </p:blipFill>
        <p:spPr>
          <a:xfrm>
            <a:off x="17578233" y="4610472"/>
            <a:ext cx="1076036" cy="1084188"/>
          </a:xfrm>
          <a:prstGeom prst="rect">
            <a:avLst/>
          </a:prstGeom>
          <a:noFill/>
          <a:ln>
            <a:noFill/>
          </a:ln>
        </p:spPr>
      </p:pic>
      <p:pic>
        <p:nvPicPr>
          <p:cNvPr descr="preencoded.png" id="1470" name="Google Shape;1470;p20"/>
          <p:cNvPicPr preferRelativeResize="0"/>
          <p:nvPr/>
        </p:nvPicPr>
        <p:blipFill rotWithShape="1">
          <a:blip r:embed="rId102">
            <a:alphaModFix/>
          </a:blip>
          <a:srcRect b="0" l="0" r="0" t="0"/>
          <a:stretch/>
        </p:blipFill>
        <p:spPr>
          <a:xfrm>
            <a:off x="13786225" y="6938888"/>
            <a:ext cx="971523" cy="973113"/>
          </a:xfrm>
          <a:prstGeom prst="rect">
            <a:avLst/>
          </a:prstGeom>
          <a:noFill/>
          <a:ln>
            <a:noFill/>
          </a:ln>
        </p:spPr>
      </p:pic>
      <p:pic>
        <p:nvPicPr>
          <p:cNvPr descr="preencoded.png" id="1471" name="Google Shape;1471;p20"/>
          <p:cNvPicPr preferRelativeResize="0"/>
          <p:nvPr/>
        </p:nvPicPr>
        <p:blipFill rotWithShape="1">
          <a:blip r:embed="rId103">
            <a:alphaModFix/>
          </a:blip>
          <a:srcRect b="0" l="0" r="0" t="0"/>
          <a:stretch/>
        </p:blipFill>
        <p:spPr>
          <a:xfrm>
            <a:off x="13792648" y="7464871"/>
            <a:ext cx="960967" cy="437976"/>
          </a:xfrm>
          <a:prstGeom prst="rect">
            <a:avLst/>
          </a:prstGeom>
          <a:noFill/>
          <a:ln>
            <a:noFill/>
          </a:ln>
        </p:spPr>
      </p:pic>
      <p:pic>
        <p:nvPicPr>
          <p:cNvPr descr="preencoded.png" id="1472" name="Google Shape;1472;p20"/>
          <p:cNvPicPr preferRelativeResize="0"/>
          <p:nvPr/>
        </p:nvPicPr>
        <p:blipFill rotWithShape="1">
          <a:blip r:embed="rId104">
            <a:alphaModFix/>
          </a:blip>
          <a:srcRect b="0" l="0" r="0" t="0"/>
          <a:stretch/>
        </p:blipFill>
        <p:spPr>
          <a:xfrm>
            <a:off x="13961076" y="7114059"/>
            <a:ext cx="621742" cy="622746"/>
          </a:xfrm>
          <a:prstGeom prst="rect">
            <a:avLst/>
          </a:prstGeom>
          <a:noFill/>
          <a:ln>
            <a:noFill/>
          </a:ln>
        </p:spPr>
      </p:pic>
      <p:pic>
        <p:nvPicPr>
          <p:cNvPr descr="preencoded.png" id="1473" name="Google Shape;1473;p20"/>
          <p:cNvPicPr preferRelativeResize="0"/>
          <p:nvPr/>
        </p:nvPicPr>
        <p:blipFill rotWithShape="1">
          <a:blip r:embed="rId105">
            <a:alphaModFix/>
          </a:blip>
          <a:srcRect b="0" l="0" r="0" t="0"/>
          <a:stretch/>
        </p:blipFill>
        <p:spPr>
          <a:xfrm>
            <a:off x="13927577" y="7077670"/>
            <a:ext cx="691528" cy="693365"/>
          </a:xfrm>
          <a:prstGeom prst="rect">
            <a:avLst/>
          </a:prstGeom>
          <a:noFill/>
          <a:ln>
            <a:noFill/>
          </a:ln>
        </p:spPr>
      </p:pic>
      <p:pic>
        <p:nvPicPr>
          <p:cNvPr descr="preencoded.png" id="1474" name="Google Shape;1474;p20"/>
          <p:cNvPicPr preferRelativeResize="0"/>
          <p:nvPr/>
        </p:nvPicPr>
        <p:blipFill rotWithShape="1">
          <a:blip r:embed="rId106">
            <a:alphaModFix/>
          </a:blip>
          <a:srcRect b="0" l="0" r="0" t="0"/>
          <a:stretch/>
        </p:blipFill>
        <p:spPr>
          <a:xfrm>
            <a:off x="14148694" y="6938342"/>
            <a:ext cx="238340" cy="239068"/>
          </a:xfrm>
          <a:prstGeom prst="rect">
            <a:avLst/>
          </a:prstGeom>
          <a:noFill/>
          <a:ln>
            <a:noFill/>
          </a:ln>
        </p:spPr>
      </p:pic>
      <p:pic>
        <p:nvPicPr>
          <p:cNvPr descr="preencoded.png" id="1475" name="Google Shape;1475;p20"/>
          <p:cNvPicPr preferRelativeResize="0"/>
          <p:nvPr/>
        </p:nvPicPr>
        <p:blipFill rotWithShape="1">
          <a:blip r:embed="rId107">
            <a:alphaModFix/>
          </a:blip>
          <a:srcRect b="0" l="0" r="0" t="0"/>
          <a:stretch/>
        </p:blipFill>
        <p:spPr>
          <a:xfrm>
            <a:off x="14057414" y="7243713"/>
            <a:ext cx="412999" cy="370855"/>
          </a:xfrm>
          <a:prstGeom prst="rect">
            <a:avLst/>
          </a:prstGeom>
          <a:noFill/>
          <a:ln>
            <a:noFill/>
          </a:ln>
        </p:spPr>
      </p:pic>
      <p:pic>
        <p:nvPicPr>
          <p:cNvPr descr="preencoded.png" id="1476" name="Google Shape;1476;p20"/>
          <p:cNvPicPr preferRelativeResize="0"/>
          <p:nvPr/>
        </p:nvPicPr>
        <p:blipFill rotWithShape="1">
          <a:blip r:embed="rId108">
            <a:alphaModFix/>
          </a:blip>
          <a:srcRect b="0" l="0" r="0" t="0"/>
          <a:stretch/>
        </p:blipFill>
        <p:spPr>
          <a:xfrm>
            <a:off x="13733223" y="6882135"/>
            <a:ext cx="1081181" cy="1083047"/>
          </a:xfrm>
          <a:prstGeom prst="rect">
            <a:avLst/>
          </a:prstGeom>
          <a:noFill/>
          <a:ln>
            <a:noFill/>
          </a:ln>
        </p:spPr>
      </p:pic>
      <p:pic>
        <p:nvPicPr>
          <p:cNvPr descr="preencoded.png" id="1477" name="Google Shape;1477;p20"/>
          <p:cNvPicPr preferRelativeResize="0"/>
          <p:nvPr/>
        </p:nvPicPr>
        <p:blipFill rotWithShape="1">
          <a:blip r:embed="rId109">
            <a:alphaModFix/>
          </a:blip>
          <a:srcRect b="0" l="0" r="0" t="0"/>
          <a:stretch/>
        </p:blipFill>
        <p:spPr>
          <a:xfrm>
            <a:off x="12733826" y="9568383"/>
            <a:ext cx="1658787" cy="1746424"/>
          </a:xfrm>
          <a:prstGeom prst="rect">
            <a:avLst/>
          </a:prstGeom>
          <a:noFill/>
          <a:ln>
            <a:noFill/>
          </a:ln>
        </p:spPr>
      </p:pic>
      <p:pic>
        <p:nvPicPr>
          <p:cNvPr descr="preencoded.png" id="1478" name="Google Shape;1478;p20"/>
          <p:cNvPicPr preferRelativeResize="0"/>
          <p:nvPr/>
        </p:nvPicPr>
        <p:blipFill rotWithShape="1">
          <a:blip r:embed="rId110">
            <a:alphaModFix/>
          </a:blip>
          <a:srcRect b="0" l="0" r="0" t="0"/>
          <a:stretch/>
        </p:blipFill>
        <p:spPr>
          <a:xfrm>
            <a:off x="12733035" y="10282262"/>
            <a:ext cx="721235" cy="1032148"/>
          </a:xfrm>
          <a:prstGeom prst="rect">
            <a:avLst/>
          </a:prstGeom>
          <a:noFill/>
          <a:ln>
            <a:noFill/>
          </a:ln>
        </p:spPr>
      </p:pic>
      <p:pic>
        <p:nvPicPr>
          <p:cNvPr descr="preencoded.png" id="1479" name="Google Shape;1479;p20"/>
          <p:cNvPicPr preferRelativeResize="0"/>
          <p:nvPr/>
        </p:nvPicPr>
        <p:blipFill rotWithShape="1">
          <a:blip r:embed="rId111">
            <a:alphaModFix/>
          </a:blip>
          <a:srcRect b="0" l="0" r="0" t="0"/>
          <a:stretch/>
        </p:blipFill>
        <p:spPr>
          <a:xfrm>
            <a:off x="13422405" y="9789145"/>
            <a:ext cx="526460" cy="1104726"/>
          </a:xfrm>
          <a:prstGeom prst="rect">
            <a:avLst/>
          </a:prstGeom>
          <a:noFill/>
          <a:ln>
            <a:noFill/>
          </a:ln>
        </p:spPr>
      </p:pic>
      <p:pic>
        <p:nvPicPr>
          <p:cNvPr descr="preencoded.png" id="1480" name="Google Shape;1480;p20"/>
          <p:cNvPicPr preferRelativeResize="0"/>
          <p:nvPr/>
        </p:nvPicPr>
        <p:blipFill rotWithShape="1">
          <a:blip r:embed="rId112">
            <a:alphaModFix/>
          </a:blip>
          <a:srcRect b="0" l="0" r="0" t="0"/>
          <a:stretch/>
        </p:blipFill>
        <p:spPr>
          <a:xfrm>
            <a:off x="12676184" y="9511457"/>
            <a:ext cx="1773069" cy="1861195"/>
          </a:xfrm>
          <a:prstGeom prst="rect">
            <a:avLst/>
          </a:prstGeom>
          <a:noFill/>
          <a:ln>
            <a:noFill/>
          </a:ln>
        </p:spPr>
      </p:pic>
      <p:pic>
        <p:nvPicPr>
          <p:cNvPr descr="preencoded.png" id="1481" name="Google Shape;1481;p20"/>
          <p:cNvPicPr preferRelativeResize="0"/>
          <p:nvPr/>
        </p:nvPicPr>
        <p:blipFill rotWithShape="1">
          <a:blip r:embed="rId113">
            <a:alphaModFix/>
          </a:blip>
          <a:srcRect b="0" l="0" r="0" t="0"/>
          <a:stretch/>
        </p:blipFill>
        <p:spPr>
          <a:xfrm>
            <a:off x="13708635" y="9395098"/>
            <a:ext cx="1252192" cy="1974900"/>
          </a:xfrm>
          <a:prstGeom prst="rect">
            <a:avLst/>
          </a:prstGeom>
          <a:noFill/>
          <a:ln>
            <a:noFill/>
          </a:ln>
        </p:spPr>
      </p:pic>
      <p:pic>
        <p:nvPicPr>
          <p:cNvPr descr="preencoded.png" id="1482" name="Google Shape;1482;p20"/>
          <p:cNvPicPr preferRelativeResize="0"/>
          <p:nvPr/>
        </p:nvPicPr>
        <p:blipFill rotWithShape="1">
          <a:blip r:embed="rId114">
            <a:alphaModFix/>
          </a:blip>
          <a:srcRect b="0" l="0" r="0" t="0"/>
          <a:stretch/>
        </p:blipFill>
        <p:spPr>
          <a:xfrm>
            <a:off x="13708175" y="10266859"/>
            <a:ext cx="620505" cy="1102420"/>
          </a:xfrm>
          <a:prstGeom prst="rect">
            <a:avLst/>
          </a:prstGeom>
          <a:noFill/>
          <a:ln>
            <a:noFill/>
          </a:ln>
        </p:spPr>
      </p:pic>
      <p:pic>
        <p:nvPicPr>
          <p:cNvPr descr="preencoded.png" id="1483" name="Google Shape;1483;p20"/>
          <p:cNvPicPr preferRelativeResize="0"/>
          <p:nvPr/>
        </p:nvPicPr>
        <p:blipFill rotWithShape="1">
          <a:blip r:embed="rId115">
            <a:alphaModFix/>
          </a:blip>
          <a:srcRect b="0" l="0" r="0" t="0"/>
          <a:stretch/>
        </p:blipFill>
        <p:spPr>
          <a:xfrm>
            <a:off x="14162887" y="9664328"/>
            <a:ext cx="508831" cy="1191171"/>
          </a:xfrm>
          <a:prstGeom prst="rect">
            <a:avLst/>
          </a:prstGeom>
          <a:noFill/>
          <a:ln>
            <a:noFill/>
          </a:ln>
        </p:spPr>
      </p:pic>
      <p:pic>
        <p:nvPicPr>
          <p:cNvPr descr="preencoded.png" id="1484" name="Google Shape;1484;p20"/>
          <p:cNvPicPr preferRelativeResize="0"/>
          <p:nvPr/>
        </p:nvPicPr>
        <p:blipFill rotWithShape="1">
          <a:blip r:embed="rId116">
            <a:alphaModFix/>
          </a:blip>
          <a:srcRect b="0" l="0" r="0" t="0"/>
          <a:stretch/>
        </p:blipFill>
        <p:spPr>
          <a:xfrm>
            <a:off x="13651475" y="9337675"/>
            <a:ext cx="1365575" cy="2088307"/>
          </a:xfrm>
          <a:prstGeom prst="rect">
            <a:avLst/>
          </a:prstGeom>
          <a:noFill/>
          <a:ln>
            <a:noFill/>
          </a:ln>
        </p:spPr>
      </p:pic>
      <p:pic>
        <p:nvPicPr>
          <p:cNvPr descr="preencoded.png" id="1485" name="Google Shape;1485;p20"/>
          <p:cNvPicPr preferRelativeResize="0"/>
          <p:nvPr/>
        </p:nvPicPr>
        <p:blipFill rotWithShape="1">
          <a:blip r:embed="rId117">
            <a:alphaModFix/>
          </a:blip>
          <a:srcRect b="0" l="0" r="0" t="0"/>
          <a:stretch/>
        </p:blipFill>
        <p:spPr>
          <a:xfrm>
            <a:off x="20318687" y="10696178"/>
            <a:ext cx="2615028" cy="711771"/>
          </a:xfrm>
          <a:prstGeom prst="rect">
            <a:avLst/>
          </a:prstGeom>
          <a:noFill/>
          <a:ln>
            <a:noFill/>
          </a:ln>
        </p:spPr>
      </p:pic>
      <p:pic>
        <p:nvPicPr>
          <p:cNvPr descr="preencoded.png" id="1486" name="Google Shape;1486;p20"/>
          <p:cNvPicPr preferRelativeResize="0"/>
          <p:nvPr/>
        </p:nvPicPr>
        <p:blipFill rotWithShape="1">
          <a:blip r:embed="rId118">
            <a:alphaModFix/>
          </a:blip>
          <a:srcRect b="0" l="0" r="0" t="0"/>
          <a:stretch/>
        </p:blipFill>
        <p:spPr>
          <a:xfrm>
            <a:off x="20318688" y="11034837"/>
            <a:ext cx="2615028" cy="372914"/>
          </a:xfrm>
          <a:prstGeom prst="rect">
            <a:avLst/>
          </a:prstGeom>
          <a:noFill/>
          <a:ln>
            <a:noFill/>
          </a:ln>
        </p:spPr>
      </p:pic>
      <p:pic>
        <p:nvPicPr>
          <p:cNvPr descr="preencoded.png" id="1487" name="Google Shape;1487;p20"/>
          <p:cNvPicPr preferRelativeResize="0"/>
          <p:nvPr/>
        </p:nvPicPr>
        <p:blipFill rotWithShape="1">
          <a:blip r:embed="rId119">
            <a:alphaModFix/>
          </a:blip>
          <a:srcRect b="0" l="0" r="0" t="0"/>
          <a:stretch/>
        </p:blipFill>
        <p:spPr>
          <a:xfrm>
            <a:off x="20261993" y="10639475"/>
            <a:ext cx="2728419" cy="825128"/>
          </a:xfrm>
          <a:prstGeom prst="rect">
            <a:avLst/>
          </a:prstGeom>
          <a:noFill/>
          <a:ln>
            <a:noFill/>
          </a:ln>
        </p:spPr>
      </p:pic>
      <p:pic>
        <p:nvPicPr>
          <p:cNvPr descr="preencoded.png" id="1488" name="Google Shape;1488;p20"/>
          <p:cNvPicPr preferRelativeResize="0"/>
          <p:nvPr/>
        </p:nvPicPr>
        <p:blipFill rotWithShape="1">
          <a:blip r:embed="rId120">
            <a:alphaModFix/>
          </a:blip>
          <a:srcRect b="0" l="0" r="0" t="0"/>
          <a:stretch/>
        </p:blipFill>
        <p:spPr>
          <a:xfrm>
            <a:off x="21107849" y="10718651"/>
            <a:ext cx="1052168" cy="673819"/>
          </a:xfrm>
          <a:prstGeom prst="rect">
            <a:avLst/>
          </a:prstGeom>
          <a:noFill/>
          <a:ln>
            <a:noFill/>
          </a:ln>
        </p:spPr>
      </p:pic>
      <p:pic>
        <p:nvPicPr>
          <p:cNvPr descr="preencoded.png" id="1489" name="Google Shape;1489;p20"/>
          <p:cNvPicPr preferRelativeResize="0"/>
          <p:nvPr/>
        </p:nvPicPr>
        <p:blipFill rotWithShape="1">
          <a:blip r:embed="rId121">
            <a:alphaModFix/>
          </a:blip>
          <a:srcRect b="0" l="0" r="0" t="0"/>
          <a:stretch/>
        </p:blipFill>
        <p:spPr>
          <a:xfrm>
            <a:off x="21107849" y="11200061"/>
            <a:ext cx="1052168" cy="192410"/>
          </a:xfrm>
          <a:prstGeom prst="rect">
            <a:avLst/>
          </a:prstGeom>
          <a:noFill/>
          <a:ln>
            <a:noFill/>
          </a:ln>
        </p:spPr>
      </p:pic>
      <p:pic>
        <p:nvPicPr>
          <p:cNvPr descr="preencoded.png" id="1490" name="Google Shape;1490;p20"/>
          <p:cNvPicPr preferRelativeResize="0"/>
          <p:nvPr/>
        </p:nvPicPr>
        <p:blipFill rotWithShape="1">
          <a:blip r:embed="rId122">
            <a:alphaModFix/>
          </a:blip>
          <a:srcRect b="0" l="0" r="0" t="0"/>
          <a:stretch/>
        </p:blipFill>
        <p:spPr>
          <a:xfrm>
            <a:off x="21051154" y="10661774"/>
            <a:ext cx="1165558" cy="787202"/>
          </a:xfrm>
          <a:prstGeom prst="rect">
            <a:avLst/>
          </a:prstGeom>
          <a:noFill/>
          <a:ln>
            <a:noFill/>
          </a:ln>
        </p:spPr>
      </p:pic>
      <p:pic>
        <p:nvPicPr>
          <p:cNvPr descr="preencoded.png" id="1491" name="Google Shape;1491;p20"/>
          <p:cNvPicPr preferRelativeResize="0"/>
          <p:nvPr/>
        </p:nvPicPr>
        <p:blipFill rotWithShape="1">
          <a:blip r:embed="rId123">
            <a:alphaModFix/>
          </a:blip>
          <a:srcRect b="0" l="0" r="0" t="0"/>
          <a:stretch/>
        </p:blipFill>
        <p:spPr>
          <a:xfrm>
            <a:off x="21294732" y="10683304"/>
            <a:ext cx="60617" cy="703089"/>
          </a:xfrm>
          <a:prstGeom prst="rect">
            <a:avLst/>
          </a:prstGeom>
          <a:noFill/>
          <a:ln>
            <a:noFill/>
          </a:ln>
        </p:spPr>
      </p:pic>
      <p:pic>
        <p:nvPicPr>
          <p:cNvPr descr="preencoded.png" id="1492" name="Google Shape;1492;p20"/>
          <p:cNvPicPr preferRelativeResize="0"/>
          <p:nvPr/>
        </p:nvPicPr>
        <p:blipFill rotWithShape="1">
          <a:blip r:embed="rId124">
            <a:alphaModFix/>
          </a:blip>
          <a:srcRect b="0" l="0" r="0" t="0"/>
          <a:stretch/>
        </p:blipFill>
        <p:spPr>
          <a:xfrm>
            <a:off x="21933420" y="10683304"/>
            <a:ext cx="60618" cy="703089"/>
          </a:xfrm>
          <a:prstGeom prst="rect">
            <a:avLst/>
          </a:prstGeom>
          <a:noFill/>
          <a:ln>
            <a:noFill/>
          </a:ln>
        </p:spPr>
      </p:pic>
      <p:pic>
        <p:nvPicPr>
          <p:cNvPr descr="preencoded.png" id="1493" name="Google Shape;1493;p20"/>
          <p:cNvPicPr preferRelativeResize="0"/>
          <p:nvPr/>
        </p:nvPicPr>
        <p:blipFill rotWithShape="1">
          <a:blip r:embed="rId125">
            <a:alphaModFix/>
          </a:blip>
          <a:srcRect b="0" l="0" r="0" t="0"/>
          <a:stretch/>
        </p:blipFill>
        <p:spPr>
          <a:xfrm>
            <a:off x="20518125" y="10846420"/>
            <a:ext cx="365964" cy="52412"/>
          </a:xfrm>
          <a:prstGeom prst="rect">
            <a:avLst/>
          </a:prstGeom>
          <a:noFill/>
          <a:ln>
            <a:noFill/>
          </a:ln>
        </p:spPr>
      </p:pic>
      <p:pic>
        <p:nvPicPr>
          <p:cNvPr descr="preencoded.png" id="1494" name="Google Shape;1494;p20"/>
          <p:cNvPicPr preferRelativeResize="0"/>
          <p:nvPr/>
        </p:nvPicPr>
        <p:blipFill rotWithShape="1">
          <a:blip r:embed="rId126">
            <a:alphaModFix/>
          </a:blip>
          <a:srcRect b="0" l="0" r="0" t="0"/>
          <a:stretch/>
        </p:blipFill>
        <p:spPr>
          <a:xfrm>
            <a:off x="20619492" y="11059269"/>
            <a:ext cx="365964" cy="52412"/>
          </a:xfrm>
          <a:prstGeom prst="rect">
            <a:avLst/>
          </a:prstGeom>
          <a:noFill/>
          <a:ln>
            <a:noFill/>
          </a:ln>
        </p:spPr>
      </p:pic>
      <p:pic>
        <p:nvPicPr>
          <p:cNvPr descr="preencoded.png" id="1495" name="Google Shape;1495;p20"/>
          <p:cNvPicPr preferRelativeResize="0"/>
          <p:nvPr/>
        </p:nvPicPr>
        <p:blipFill rotWithShape="1">
          <a:blip r:embed="rId127">
            <a:alphaModFix/>
          </a:blip>
          <a:srcRect b="0" l="0" r="0" t="0"/>
          <a:stretch/>
        </p:blipFill>
        <p:spPr>
          <a:xfrm>
            <a:off x="20497938" y="11241782"/>
            <a:ext cx="365858" cy="52388"/>
          </a:xfrm>
          <a:prstGeom prst="rect">
            <a:avLst/>
          </a:prstGeom>
          <a:noFill/>
          <a:ln>
            <a:noFill/>
          </a:ln>
        </p:spPr>
      </p:pic>
      <p:pic>
        <p:nvPicPr>
          <p:cNvPr descr="preencoded.png" id="1496" name="Google Shape;1496;p20"/>
          <p:cNvPicPr preferRelativeResize="0"/>
          <p:nvPr/>
        </p:nvPicPr>
        <p:blipFill rotWithShape="1">
          <a:blip r:embed="rId128">
            <a:alphaModFix/>
          </a:blip>
          <a:srcRect b="0" l="0" r="0" t="0"/>
          <a:stretch/>
        </p:blipFill>
        <p:spPr>
          <a:xfrm>
            <a:off x="22373199" y="10846420"/>
            <a:ext cx="365964" cy="52412"/>
          </a:xfrm>
          <a:prstGeom prst="rect">
            <a:avLst/>
          </a:prstGeom>
          <a:noFill/>
          <a:ln>
            <a:noFill/>
          </a:ln>
        </p:spPr>
      </p:pic>
      <p:pic>
        <p:nvPicPr>
          <p:cNvPr descr="preencoded.png" id="1497" name="Google Shape;1497;p20"/>
          <p:cNvPicPr preferRelativeResize="0"/>
          <p:nvPr/>
        </p:nvPicPr>
        <p:blipFill rotWithShape="1">
          <a:blip r:embed="rId129">
            <a:alphaModFix/>
          </a:blip>
          <a:srcRect b="0" l="0" r="0" t="0"/>
          <a:stretch/>
        </p:blipFill>
        <p:spPr>
          <a:xfrm>
            <a:off x="22271834" y="11059269"/>
            <a:ext cx="365964" cy="52412"/>
          </a:xfrm>
          <a:prstGeom prst="rect">
            <a:avLst/>
          </a:prstGeom>
          <a:noFill/>
          <a:ln>
            <a:noFill/>
          </a:ln>
        </p:spPr>
      </p:pic>
      <p:pic>
        <p:nvPicPr>
          <p:cNvPr descr="preencoded.png" id="1498" name="Google Shape;1498;p20"/>
          <p:cNvPicPr preferRelativeResize="0"/>
          <p:nvPr/>
        </p:nvPicPr>
        <p:blipFill rotWithShape="1">
          <a:blip r:embed="rId130">
            <a:alphaModFix/>
          </a:blip>
          <a:srcRect b="0" l="0" r="0" t="0"/>
          <a:stretch/>
        </p:blipFill>
        <p:spPr>
          <a:xfrm>
            <a:off x="22393530" y="11241782"/>
            <a:ext cx="365910" cy="52388"/>
          </a:xfrm>
          <a:prstGeom prst="rect">
            <a:avLst/>
          </a:prstGeom>
          <a:noFill/>
          <a:ln>
            <a:noFill/>
          </a:ln>
        </p:spPr>
      </p:pic>
      <p:pic>
        <p:nvPicPr>
          <p:cNvPr descr="preencoded.png" id="1499" name="Google Shape;1499;p20"/>
          <p:cNvPicPr preferRelativeResize="0"/>
          <p:nvPr/>
        </p:nvPicPr>
        <p:blipFill rotWithShape="1">
          <a:blip r:embed="rId131">
            <a:alphaModFix/>
          </a:blip>
          <a:srcRect b="0" l="0" r="0" t="0"/>
          <a:stretch/>
        </p:blipFill>
        <p:spPr>
          <a:xfrm>
            <a:off x="20659723" y="9980116"/>
            <a:ext cx="2615028" cy="711771"/>
          </a:xfrm>
          <a:prstGeom prst="rect">
            <a:avLst/>
          </a:prstGeom>
          <a:noFill/>
          <a:ln>
            <a:noFill/>
          </a:ln>
        </p:spPr>
      </p:pic>
      <p:pic>
        <p:nvPicPr>
          <p:cNvPr descr="preencoded.png" id="1500" name="Google Shape;1500;p20"/>
          <p:cNvPicPr preferRelativeResize="0"/>
          <p:nvPr/>
        </p:nvPicPr>
        <p:blipFill rotWithShape="1">
          <a:blip r:embed="rId132">
            <a:alphaModFix/>
          </a:blip>
          <a:srcRect b="0" l="0" r="0" t="0"/>
          <a:stretch/>
        </p:blipFill>
        <p:spPr>
          <a:xfrm>
            <a:off x="20659723" y="10318948"/>
            <a:ext cx="2615028" cy="372914"/>
          </a:xfrm>
          <a:prstGeom prst="rect">
            <a:avLst/>
          </a:prstGeom>
          <a:noFill/>
          <a:ln>
            <a:noFill/>
          </a:ln>
        </p:spPr>
      </p:pic>
      <p:pic>
        <p:nvPicPr>
          <p:cNvPr descr="preencoded.png" id="1501" name="Google Shape;1501;p20"/>
          <p:cNvPicPr preferRelativeResize="0"/>
          <p:nvPr/>
        </p:nvPicPr>
        <p:blipFill rotWithShape="1">
          <a:blip r:embed="rId133">
            <a:alphaModFix/>
          </a:blip>
          <a:srcRect b="0" l="0" r="0" t="0"/>
          <a:stretch/>
        </p:blipFill>
        <p:spPr>
          <a:xfrm>
            <a:off x="20603028" y="9923413"/>
            <a:ext cx="2728418" cy="825128"/>
          </a:xfrm>
          <a:prstGeom prst="rect">
            <a:avLst/>
          </a:prstGeom>
          <a:noFill/>
          <a:ln>
            <a:noFill/>
          </a:ln>
        </p:spPr>
      </p:pic>
      <p:pic>
        <p:nvPicPr>
          <p:cNvPr descr="preencoded.png" id="1502" name="Google Shape;1502;p20"/>
          <p:cNvPicPr preferRelativeResize="0"/>
          <p:nvPr/>
        </p:nvPicPr>
        <p:blipFill rotWithShape="1">
          <a:blip r:embed="rId134">
            <a:alphaModFix/>
          </a:blip>
          <a:srcRect b="0" l="0" r="0" t="0"/>
          <a:stretch/>
        </p:blipFill>
        <p:spPr>
          <a:xfrm>
            <a:off x="21448885" y="10002589"/>
            <a:ext cx="1052167" cy="673819"/>
          </a:xfrm>
          <a:prstGeom prst="rect">
            <a:avLst/>
          </a:prstGeom>
          <a:noFill/>
          <a:ln>
            <a:noFill/>
          </a:ln>
        </p:spPr>
      </p:pic>
      <p:pic>
        <p:nvPicPr>
          <p:cNvPr descr="preencoded.png" id="1503" name="Google Shape;1503;p20"/>
          <p:cNvPicPr preferRelativeResize="0"/>
          <p:nvPr/>
        </p:nvPicPr>
        <p:blipFill rotWithShape="1">
          <a:blip r:embed="rId135">
            <a:alphaModFix/>
          </a:blip>
          <a:srcRect b="0" l="0" r="0" t="0"/>
          <a:stretch/>
        </p:blipFill>
        <p:spPr>
          <a:xfrm>
            <a:off x="21448885" y="10483999"/>
            <a:ext cx="1052167" cy="192410"/>
          </a:xfrm>
          <a:prstGeom prst="rect">
            <a:avLst/>
          </a:prstGeom>
          <a:noFill/>
          <a:ln>
            <a:noFill/>
          </a:ln>
        </p:spPr>
      </p:pic>
      <p:pic>
        <p:nvPicPr>
          <p:cNvPr descr="preencoded.png" id="1504" name="Google Shape;1504;p20"/>
          <p:cNvPicPr preferRelativeResize="0"/>
          <p:nvPr/>
        </p:nvPicPr>
        <p:blipFill rotWithShape="1">
          <a:blip r:embed="rId136">
            <a:alphaModFix/>
          </a:blip>
          <a:srcRect b="0" l="0" r="0" t="0"/>
          <a:stretch/>
        </p:blipFill>
        <p:spPr>
          <a:xfrm>
            <a:off x="21392189" y="9945886"/>
            <a:ext cx="1165558" cy="787202"/>
          </a:xfrm>
          <a:prstGeom prst="rect">
            <a:avLst/>
          </a:prstGeom>
          <a:noFill/>
          <a:ln>
            <a:noFill/>
          </a:ln>
        </p:spPr>
      </p:pic>
      <p:pic>
        <p:nvPicPr>
          <p:cNvPr descr="preencoded.png" id="1505" name="Google Shape;1505;p20"/>
          <p:cNvPicPr preferRelativeResize="0"/>
          <p:nvPr/>
        </p:nvPicPr>
        <p:blipFill rotWithShape="1">
          <a:blip r:embed="rId137">
            <a:alphaModFix/>
          </a:blip>
          <a:srcRect b="0" l="0" r="0" t="0"/>
          <a:stretch/>
        </p:blipFill>
        <p:spPr>
          <a:xfrm>
            <a:off x="21635624" y="9967367"/>
            <a:ext cx="60617" cy="703089"/>
          </a:xfrm>
          <a:prstGeom prst="rect">
            <a:avLst/>
          </a:prstGeom>
          <a:noFill/>
          <a:ln>
            <a:noFill/>
          </a:ln>
        </p:spPr>
      </p:pic>
      <p:pic>
        <p:nvPicPr>
          <p:cNvPr descr="preencoded.png" id="1506" name="Google Shape;1506;p20"/>
          <p:cNvPicPr preferRelativeResize="0"/>
          <p:nvPr/>
        </p:nvPicPr>
        <p:blipFill rotWithShape="1">
          <a:blip r:embed="rId138">
            <a:alphaModFix/>
          </a:blip>
          <a:srcRect b="0" l="0" r="0" t="0"/>
          <a:stretch/>
        </p:blipFill>
        <p:spPr>
          <a:xfrm>
            <a:off x="22274456" y="9967367"/>
            <a:ext cx="60618" cy="703089"/>
          </a:xfrm>
          <a:prstGeom prst="rect">
            <a:avLst/>
          </a:prstGeom>
          <a:noFill/>
          <a:ln>
            <a:noFill/>
          </a:ln>
        </p:spPr>
      </p:pic>
      <p:pic>
        <p:nvPicPr>
          <p:cNvPr descr="preencoded.png" id="1507" name="Google Shape;1507;p20"/>
          <p:cNvPicPr preferRelativeResize="0"/>
          <p:nvPr/>
        </p:nvPicPr>
        <p:blipFill rotWithShape="1">
          <a:blip r:embed="rId139">
            <a:alphaModFix/>
          </a:blip>
          <a:srcRect b="0" l="0" r="0" t="0"/>
          <a:stretch/>
        </p:blipFill>
        <p:spPr>
          <a:xfrm>
            <a:off x="20859161" y="10130358"/>
            <a:ext cx="365964" cy="52412"/>
          </a:xfrm>
          <a:prstGeom prst="rect">
            <a:avLst/>
          </a:prstGeom>
          <a:noFill/>
          <a:ln>
            <a:noFill/>
          </a:ln>
        </p:spPr>
      </p:pic>
      <p:pic>
        <p:nvPicPr>
          <p:cNvPr descr="preencoded.png" id="1508" name="Google Shape;1508;p20"/>
          <p:cNvPicPr preferRelativeResize="0"/>
          <p:nvPr/>
        </p:nvPicPr>
        <p:blipFill rotWithShape="1">
          <a:blip r:embed="rId140">
            <a:alphaModFix/>
          </a:blip>
          <a:srcRect b="0" l="0" r="0" t="0"/>
          <a:stretch/>
        </p:blipFill>
        <p:spPr>
          <a:xfrm>
            <a:off x="20960527" y="10343406"/>
            <a:ext cx="365964" cy="52388"/>
          </a:xfrm>
          <a:prstGeom prst="rect">
            <a:avLst/>
          </a:prstGeom>
          <a:noFill/>
          <a:ln>
            <a:noFill/>
          </a:ln>
        </p:spPr>
      </p:pic>
      <p:pic>
        <p:nvPicPr>
          <p:cNvPr descr="preencoded.png" id="1509" name="Google Shape;1509;p20"/>
          <p:cNvPicPr preferRelativeResize="0"/>
          <p:nvPr/>
        </p:nvPicPr>
        <p:blipFill rotWithShape="1">
          <a:blip r:embed="rId141">
            <a:alphaModFix/>
          </a:blip>
          <a:srcRect b="0" l="0" r="0" t="0"/>
          <a:stretch/>
        </p:blipFill>
        <p:spPr>
          <a:xfrm>
            <a:off x="20838832" y="10525770"/>
            <a:ext cx="365964" cy="52412"/>
          </a:xfrm>
          <a:prstGeom prst="rect">
            <a:avLst/>
          </a:prstGeom>
          <a:noFill/>
          <a:ln>
            <a:noFill/>
          </a:ln>
        </p:spPr>
      </p:pic>
      <p:pic>
        <p:nvPicPr>
          <p:cNvPr descr="preencoded.png" id="1510" name="Google Shape;1510;p20"/>
          <p:cNvPicPr preferRelativeResize="0"/>
          <p:nvPr/>
        </p:nvPicPr>
        <p:blipFill rotWithShape="1">
          <a:blip r:embed="rId142">
            <a:alphaModFix/>
          </a:blip>
          <a:srcRect b="0" l="0" r="0" t="0"/>
          <a:stretch/>
        </p:blipFill>
        <p:spPr>
          <a:xfrm>
            <a:off x="22714232" y="10130358"/>
            <a:ext cx="365964" cy="52412"/>
          </a:xfrm>
          <a:prstGeom prst="rect">
            <a:avLst/>
          </a:prstGeom>
          <a:noFill/>
          <a:ln>
            <a:noFill/>
          </a:ln>
        </p:spPr>
      </p:pic>
      <p:pic>
        <p:nvPicPr>
          <p:cNvPr descr="preencoded.png" id="1511" name="Google Shape;1511;p20"/>
          <p:cNvPicPr preferRelativeResize="0"/>
          <p:nvPr/>
        </p:nvPicPr>
        <p:blipFill rotWithShape="1">
          <a:blip r:embed="rId143">
            <a:alphaModFix/>
          </a:blip>
          <a:srcRect b="0" l="0" r="0" t="0"/>
          <a:stretch/>
        </p:blipFill>
        <p:spPr>
          <a:xfrm>
            <a:off x="22612868" y="10343406"/>
            <a:ext cx="365910" cy="52388"/>
          </a:xfrm>
          <a:prstGeom prst="rect">
            <a:avLst/>
          </a:prstGeom>
          <a:noFill/>
          <a:ln>
            <a:noFill/>
          </a:ln>
        </p:spPr>
      </p:pic>
      <p:pic>
        <p:nvPicPr>
          <p:cNvPr descr="preencoded.png" id="1512" name="Google Shape;1512;p20"/>
          <p:cNvPicPr preferRelativeResize="0"/>
          <p:nvPr/>
        </p:nvPicPr>
        <p:blipFill rotWithShape="1">
          <a:blip r:embed="rId144">
            <a:alphaModFix/>
          </a:blip>
          <a:srcRect b="0" l="0" r="0" t="0"/>
          <a:stretch/>
        </p:blipFill>
        <p:spPr>
          <a:xfrm>
            <a:off x="22734563" y="10525770"/>
            <a:ext cx="365857" cy="52412"/>
          </a:xfrm>
          <a:prstGeom prst="rect">
            <a:avLst/>
          </a:prstGeom>
          <a:noFill/>
          <a:ln>
            <a:noFill/>
          </a:ln>
        </p:spPr>
      </p:pic>
      <p:pic>
        <p:nvPicPr>
          <p:cNvPr descr="preencoded.png" id="1513" name="Google Shape;1513;p20"/>
          <p:cNvPicPr preferRelativeResize="0"/>
          <p:nvPr/>
        </p:nvPicPr>
        <p:blipFill rotWithShape="1">
          <a:blip r:embed="rId145">
            <a:alphaModFix/>
          </a:blip>
          <a:srcRect b="0" l="0" r="0" t="0"/>
          <a:stretch/>
        </p:blipFill>
        <p:spPr>
          <a:xfrm>
            <a:off x="20409604" y="9264204"/>
            <a:ext cx="2615026" cy="711771"/>
          </a:xfrm>
          <a:prstGeom prst="rect">
            <a:avLst/>
          </a:prstGeom>
          <a:noFill/>
          <a:ln>
            <a:noFill/>
          </a:ln>
        </p:spPr>
      </p:pic>
      <p:pic>
        <p:nvPicPr>
          <p:cNvPr descr="preencoded.png" id="1514" name="Google Shape;1514;p20"/>
          <p:cNvPicPr preferRelativeResize="0"/>
          <p:nvPr/>
        </p:nvPicPr>
        <p:blipFill rotWithShape="1">
          <a:blip r:embed="rId146">
            <a:alphaModFix/>
          </a:blip>
          <a:srcRect b="0" l="0" r="0" t="0"/>
          <a:stretch/>
        </p:blipFill>
        <p:spPr>
          <a:xfrm>
            <a:off x="20409604" y="9602912"/>
            <a:ext cx="2615026" cy="372914"/>
          </a:xfrm>
          <a:prstGeom prst="rect">
            <a:avLst/>
          </a:prstGeom>
          <a:noFill/>
          <a:ln>
            <a:noFill/>
          </a:ln>
        </p:spPr>
      </p:pic>
      <p:pic>
        <p:nvPicPr>
          <p:cNvPr descr="preencoded.png" id="1515" name="Google Shape;1515;p20"/>
          <p:cNvPicPr preferRelativeResize="0"/>
          <p:nvPr/>
        </p:nvPicPr>
        <p:blipFill rotWithShape="1">
          <a:blip r:embed="rId147">
            <a:alphaModFix/>
          </a:blip>
          <a:srcRect b="0" l="0" r="0" t="0"/>
          <a:stretch/>
        </p:blipFill>
        <p:spPr>
          <a:xfrm>
            <a:off x="20352908" y="9207376"/>
            <a:ext cx="2728419" cy="825128"/>
          </a:xfrm>
          <a:prstGeom prst="rect">
            <a:avLst/>
          </a:prstGeom>
          <a:noFill/>
          <a:ln>
            <a:noFill/>
          </a:ln>
        </p:spPr>
      </p:pic>
      <p:pic>
        <p:nvPicPr>
          <p:cNvPr descr="preencoded.png" id="1516" name="Google Shape;1516;p20"/>
          <p:cNvPicPr preferRelativeResize="0"/>
          <p:nvPr/>
        </p:nvPicPr>
        <p:blipFill rotWithShape="1">
          <a:blip r:embed="rId148">
            <a:alphaModFix/>
          </a:blip>
          <a:srcRect b="0" l="0" r="0" t="0"/>
          <a:stretch/>
        </p:blipFill>
        <p:spPr>
          <a:xfrm>
            <a:off x="21198766" y="9286528"/>
            <a:ext cx="1052167" cy="673819"/>
          </a:xfrm>
          <a:prstGeom prst="rect">
            <a:avLst/>
          </a:prstGeom>
          <a:noFill/>
          <a:ln>
            <a:noFill/>
          </a:ln>
        </p:spPr>
      </p:pic>
      <p:pic>
        <p:nvPicPr>
          <p:cNvPr descr="preencoded.png" id="1517" name="Google Shape;1517;p20"/>
          <p:cNvPicPr preferRelativeResize="0"/>
          <p:nvPr/>
        </p:nvPicPr>
        <p:blipFill rotWithShape="1">
          <a:blip r:embed="rId149">
            <a:alphaModFix/>
          </a:blip>
          <a:srcRect b="0" l="0" r="0" t="0"/>
          <a:stretch/>
        </p:blipFill>
        <p:spPr>
          <a:xfrm>
            <a:off x="21198764" y="9767937"/>
            <a:ext cx="1052167" cy="192410"/>
          </a:xfrm>
          <a:prstGeom prst="rect">
            <a:avLst/>
          </a:prstGeom>
          <a:noFill/>
          <a:ln>
            <a:noFill/>
          </a:ln>
        </p:spPr>
      </p:pic>
      <p:pic>
        <p:nvPicPr>
          <p:cNvPr descr="preencoded.png" id="1518" name="Google Shape;1518;p20"/>
          <p:cNvPicPr preferRelativeResize="0"/>
          <p:nvPr/>
        </p:nvPicPr>
        <p:blipFill rotWithShape="1">
          <a:blip r:embed="rId150">
            <a:alphaModFix/>
          </a:blip>
          <a:srcRect b="0" l="0" r="0" t="0"/>
          <a:stretch/>
        </p:blipFill>
        <p:spPr>
          <a:xfrm>
            <a:off x="21142069" y="9229849"/>
            <a:ext cx="1165559" cy="787202"/>
          </a:xfrm>
          <a:prstGeom prst="rect">
            <a:avLst/>
          </a:prstGeom>
          <a:noFill/>
          <a:ln>
            <a:noFill/>
          </a:ln>
        </p:spPr>
      </p:pic>
      <p:pic>
        <p:nvPicPr>
          <p:cNvPr descr="preencoded.png" id="1519" name="Google Shape;1519;p20"/>
          <p:cNvPicPr preferRelativeResize="0"/>
          <p:nvPr/>
        </p:nvPicPr>
        <p:blipFill rotWithShape="1">
          <a:blip r:embed="rId151">
            <a:alphaModFix/>
          </a:blip>
          <a:srcRect b="0" l="0" r="0" t="0"/>
          <a:stretch/>
        </p:blipFill>
        <p:spPr>
          <a:xfrm>
            <a:off x="21385647" y="9251330"/>
            <a:ext cx="60618" cy="703089"/>
          </a:xfrm>
          <a:prstGeom prst="rect">
            <a:avLst/>
          </a:prstGeom>
          <a:noFill/>
          <a:ln>
            <a:noFill/>
          </a:ln>
        </p:spPr>
      </p:pic>
      <p:pic>
        <p:nvPicPr>
          <p:cNvPr descr="preencoded.png" id="1520" name="Google Shape;1520;p20"/>
          <p:cNvPicPr preferRelativeResize="0"/>
          <p:nvPr/>
        </p:nvPicPr>
        <p:blipFill rotWithShape="1">
          <a:blip r:embed="rId152">
            <a:alphaModFix/>
          </a:blip>
          <a:srcRect b="0" l="0" r="0" t="0"/>
          <a:stretch/>
        </p:blipFill>
        <p:spPr>
          <a:xfrm>
            <a:off x="22024336" y="9251330"/>
            <a:ext cx="60617" cy="703089"/>
          </a:xfrm>
          <a:prstGeom prst="rect">
            <a:avLst/>
          </a:prstGeom>
          <a:noFill/>
          <a:ln>
            <a:noFill/>
          </a:ln>
        </p:spPr>
      </p:pic>
      <p:pic>
        <p:nvPicPr>
          <p:cNvPr descr="preencoded.png" id="1521" name="Google Shape;1521;p20"/>
          <p:cNvPicPr preferRelativeResize="0"/>
          <p:nvPr/>
        </p:nvPicPr>
        <p:blipFill rotWithShape="1">
          <a:blip r:embed="rId153">
            <a:alphaModFix/>
          </a:blip>
          <a:srcRect b="0" l="0" r="0" t="0"/>
          <a:stretch/>
        </p:blipFill>
        <p:spPr>
          <a:xfrm>
            <a:off x="20609043" y="9414495"/>
            <a:ext cx="365964" cy="52388"/>
          </a:xfrm>
          <a:prstGeom prst="rect">
            <a:avLst/>
          </a:prstGeom>
          <a:noFill/>
          <a:ln>
            <a:noFill/>
          </a:ln>
        </p:spPr>
      </p:pic>
      <p:pic>
        <p:nvPicPr>
          <p:cNvPr descr="preencoded.png" id="1522" name="Google Shape;1522;p20"/>
          <p:cNvPicPr preferRelativeResize="0"/>
          <p:nvPr/>
        </p:nvPicPr>
        <p:blipFill rotWithShape="1">
          <a:blip r:embed="rId154">
            <a:alphaModFix/>
          </a:blip>
          <a:srcRect b="0" l="0" r="0" t="0"/>
          <a:stretch/>
        </p:blipFill>
        <p:spPr>
          <a:xfrm>
            <a:off x="20710550" y="9627369"/>
            <a:ext cx="365858" cy="52388"/>
          </a:xfrm>
          <a:prstGeom prst="rect">
            <a:avLst/>
          </a:prstGeom>
          <a:noFill/>
          <a:ln>
            <a:noFill/>
          </a:ln>
        </p:spPr>
      </p:pic>
      <p:pic>
        <p:nvPicPr>
          <p:cNvPr descr="preencoded.png" id="1523" name="Google Shape;1523;p20"/>
          <p:cNvPicPr preferRelativeResize="0"/>
          <p:nvPr/>
        </p:nvPicPr>
        <p:blipFill rotWithShape="1">
          <a:blip r:embed="rId155">
            <a:alphaModFix/>
          </a:blip>
          <a:srcRect b="0" l="0" r="0" t="0"/>
          <a:stretch/>
        </p:blipFill>
        <p:spPr>
          <a:xfrm>
            <a:off x="20588855" y="9809758"/>
            <a:ext cx="365858" cy="52412"/>
          </a:xfrm>
          <a:prstGeom prst="rect">
            <a:avLst/>
          </a:prstGeom>
          <a:noFill/>
          <a:ln>
            <a:noFill/>
          </a:ln>
        </p:spPr>
      </p:pic>
      <p:pic>
        <p:nvPicPr>
          <p:cNvPr descr="preencoded.png" id="1524" name="Google Shape;1524;p20"/>
          <p:cNvPicPr preferRelativeResize="0"/>
          <p:nvPr/>
        </p:nvPicPr>
        <p:blipFill rotWithShape="1">
          <a:blip r:embed="rId156">
            <a:alphaModFix/>
          </a:blip>
          <a:srcRect b="0" l="0" r="0" t="0"/>
          <a:stretch/>
        </p:blipFill>
        <p:spPr>
          <a:xfrm>
            <a:off x="22464113" y="9414495"/>
            <a:ext cx="365964" cy="52388"/>
          </a:xfrm>
          <a:prstGeom prst="rect">
            <a:avLst/>
          </a:prstGeom>
          <a:noFill/>
          <a:ln>
            <a:noFill/>
          </a:ln>
        </p:spPr>
      </p:pic>
      <p:pic>
        <p:nvPicPr>
          <p:cNvPr descr="preencoded.png" id="1525" name="Google Shape;1525;p20"/>
          <p:cNvPicPr preferRelativeResize="0"/>
          <p:nvPr/>
        </p:nvPicPr>
        <p:blipFill rotWithShape="1">
          <a:blip r:embed="rId157">
            <a:alphaModFix/>
          </a:blip>
          <a:srcRect b="0" l="0" r="0" t="0"/>
          <a:stretch/>
        </p:blipFill>
        <p:spPr>
          <a:xfrm>
            <a:off x="22362748" y="9627369"/>
            <a:ext cx="365964" cy="52388"/>
          </a:xfrm>
          <a:prstGeom prst="rect">
            <a:avLst/>
          </a:prstGeom>
          <a:noFill/>
          <a:ln>
            <a:noFill/>
          </a:ln>
        </p:spPr>
      </p:pic>
      <p:pic>
        <p:nvPicPr>
          <p:cNvPr descr="preencoded.png" id="1526" name="Google Shape;1526;p20"/>
          <p:cNvPicPr preferRelativeResize="0"/>
          <p:nvPr/>
        </p:nvPicPr>
        <p:blipFill rotWithShape="1">
          <a:blip r:embed="rId158">
            <a:alphaModFix/>
          </a:blip>
          <a:srcRect b="0" l="0" r="0" t="0"/>
          <a:stretch/>
        </p:blipFill>
        <p:spPr>
          <a:xfrm>
            <a:off x="22484443" y="9809758"/>
            <a:ext cx="365964" cy="52412"/>
          </a:xfrm>
          <a:prstGeom prst="rect">
            <a:avLst/>
          </a:prstGeom>
          <a:noFill/>
          <a:ln>
            <a:noFill/>
          </a:ln>
        </p:spPr>
      </p:pic>
      <p:pic>
        <p:nvPicPr>
          <p:cNvPr descr="preencoded.png" id="1527" name="Google Shape;1527;p20"/>
          <p:cNvPicPr preferRelativeResize="0"/>
          <p:nvPr/>
        </p:nvPicPr>
        <p:blipFill rotWithShape="1">
          <a:blip r:embed="rId159">
            <a:alphaModFix/>
          </a:blip>
          <a:srcRect b="0" l="0" r="0" t="0"/>
          <a:stretch/>
        </p:blipFill>
        <p:spPr>
          <a:xfrm>
            <a:off x="12872484" y="6511950"/>
            <a:ext cx="773627" cy="772021"/>
          </a:xfrm>
          <a:prstGeom prst="rect">
            <a:avLst/>
          </a:prstGeom>
          <a:noFill/>
          <a:ln>
            <a:noFill/>
          </a:ln>
        </p:spPr>
      </p:pic>
      <p:pic>
        <p:nvPicPr>
          <p:cNvPr descr="preencoded.png" id="1528" name="Google Shape;1528;p20"/>
          <p:cNvPicPr preferRelativeResize="0"/>
          <p:nvPr/>
        </p:nvPicPr>
        <p:blipFill rotWithShape="1">
          <a:blip r:embed="rId160">
            <a:alphaModFix/>
          </a:blip>
          <a:srcRect b="0" l="0" r="0" t="0"/>
          <a:stretch/>
        </p:blipFill>
        <p:spPr>
          <a:xfrm>
            <a:off x="21773311" y="4114974"/>
            <a:ext cx="773627" cy="772021"/>
          </a:xfrm>
          <a:prstGeom prst="rect">
            <a:avLst/>
          </a:prstGeom>
          <a:noFill/>
          <a:ln>
            <a:noFill/>
          </a:ln>
        </p:spPr>
      </p:pic>
      <p:pic>
        <p:nvPicPr>
          <p:cNvPr descr="preencoded.png" id="1529" name="Google Shape;1529;p20"/>
          <p:cNvPicPr preferRelativeResize="0"/>
          <p:nvPr/>
        </p:nvPicPr>
        <p:blipFill rotWithShape="1">
          <a:blip r:embed="rId161">
            <a:alphaModFix/>
          </a:blip>
          <a:srcRect b="0" l="0" r="0" t="0"/>
          <a:stretch/>
        </p:blipFill>
        <p:spPr>
          <a:xfrm>
            <a:off x="17395843" y="3009900"/>
            <a:ext cx="503140" cy="502245"/>
          </a:xfrm>
          <a:prstGeom prst="rect">
            <a:avLst/>
          </a:prstGeom>
          <a:noFill/>
          <a:ln>
            <a:noFill/>
          </a:ln>
        </p:spPr>
      </p:pic>
      <p:pic>
        <p:nvPicPr>
          <p:cNvPr descr="preencoded.png" id="1530" name="Google Shape;1530;p20"/>
          <p:cNvPicPr preferRelativeResize="0"/>
          <p:nvPr/>
        </p:nvPicPr>
        <p:blipFill rotWithShape="1">
          <a:blip r:embed="rId162">
            <a:alphaModFix/>
          </a:blip>
          <a:srcRect b="0" l="0" r="0" t="0"/>
          <a:stretch/>
        </p:blipFill>
        <p:spPr>
          <a:xfrm>
            <a:off x="18604926" y="3947840"/>
            <a:ext cx="503086" cy="502245"/>
          </a:xfrm>
          <a:prstGeom prst="rect">
            <a:avLst/>
          </a:prstGeom>
          <a:noFill/>
          <a:ln>
            <a:noFill/>
          </a:ln>
        </p:spPr>
      </p:pic>
      <p:pic>
        <p:nvPicPr>
          <p:cNvPr descr="preencoded.png" id="1531" name="Google Shape;1531;p20"/>
          <p:cNvPicPr preferRelativeResize="0"/>
          <p:nvPr/>
        </p:nvPicPr>
        <p:blipFill rotWithShape="1">
          <a:blip r:embed="rId163">
            <a:alphaModFix/>
          </a:blip>
          <a:srcRect b="0" l="0" r="0" t="0"/>
          <a:stretch/>
        </p:blipFill>
        <p:spPr>
          <a:xfrm>
            <a:off x="13185170" y="8199661"/>
            <a:ext cx="503141" cy="502245"/>
          </a:xfrm>
          <a:prstGeom prst="rect">
            <a:avLst/>
          </a:prstGeom>
          <a:noFill/>
          <a:ln>
            <a:noFill/>
          </a:ln>
        </p:spPr>
      </p:pic>
      <p:pic>
        <p:nvPicPr>
          <p:cNvPr descr="preencoded.png" id="1532" name="Google Shape;1532;p20"/>
          <p:cNvPicPr preferRelativeResize="0"/>
          <p:nvPr/>
        </p:nvPicPr>
        <p:blipFill rotWithShape="1">
          <a:blip r:embed="rId164">
            <a:alphaModFix/>
          </a:blip>
          <a:srcRect b="0" l="0" r="0" t="0"/>
          <a:stretch/>
        </p:blipFill>
        <p:spPr>
          <a:xfrm>
            <a:off x="22148563" y="5615285"/>
            <a:ext cx="503086" cy="50219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5E9E7"/>
        </a:solidFill>
      </p:bgPr>
    </p:bg>
    <p:spTree>
      <p:nvGrpSpPr>
        <p:cNvPr id="275" name="Shape 275"/>
        <p:cNvGrpSpPr/>
        <p:nvPr/>
      </p:nvGrpSpPr>
      <p:grpSpPr>
        <a:xfrm>
          <a:off x="0" y="0"/>
          <a:ext cx="0" cy="0"/>
          <a:chOff x="0" y="0"/>
          <a:chExt cx="0" cy="0"/>
        </a:xfrm>
      </p:grpSpPr>
      <p:sp>
        <p:nvSpPr>
          <p:cNvPr id="276" name="Google Shape;276;p3"/>
          <p:cNvSpPr/>
          <p:nvPr/>
        </p:nvSpPr>
        <p:spPr>
          <a:xfrm>
            <a:off x="0" y="0"/>
            <a:ext cx="24387048" cy="1371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77" name="Google Shape;277;p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78" name="Google Shape;278;p3"/>
          <p:cNvSpPr/>
          <p:nvPr/>
        </p:nvSpPr>
        <p:spPr>
          <a:xfrm>
            <a:off x="1308264" y="4152900"/>
            <a:ext cx="7049381" cy="24257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3"/>
          <p:cNvSpPr/>
          <p:nvPr/>
        </p:nvSpPr>
        <p:spPr>
          <a:xfrm>
            <a:off x="1308264" y="4152900"/>
            <a:ext cx="2413302" cy="24257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3"/>
          <p:cNvSpPr/>
          <p:nvPr/>
        </p:nvSpPr>
        <p:spPr>
          <a:xfrm>
            <a:off x="2216427" y="4152900"/>
            <a:ext cx="1138909" cy="296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000000"/>
                </a:solidFill>
                <a:latin typeface="Kanit"/>
                <a:ea typeface="Kanit"/>
                <a:cs typeface="Kanit"/>
                <a:sym typeface="Kanit"/>
              </a:rPr>
              <a:t>1</a:t>
            </a:r>
            <a:endParaRPr b="0" i="0" sz="12800" u="none" cap="none" strike="noStrike">
              <a:solidFill>
                <a:schemeClr val="dk1"/>
              </a:solidFill>
              <a:latin typeface="Calibri"/>
              <a:ea typeface="Calibri"/>
              <a:cs typeface="Calibri"/>
              <a:sym typeface="Calibri"/>
            </a:endParaRPr>
          </a:p>
        </p:txBody>
      </p:sp>
      <p:sp>
        <p:nvSpPr>
          <p:cNvPr id="281" name="Google Shape;281;p3"/>
          <p:cNvSpPr/>
          <p:nvPr/>
        </p:nvSpPr>
        <p:spPr>
          <a:xfrm>
            <a:off x="3924791" y="4552950"/>
            <a:ext cx="4026403"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3"/>
          <p:cNvSpPr/>
          <p:nvPr/>
        </p:nvSpPr>
        <p:spPr>
          <a:xfrm>
            <a:off x="3924791" y="4552950"/>
            <a:ext cx="4229629"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Kanit SemiBold"/>
                <a:ea typeface="Kanit SemiBold"/>
                <a:cs typeface="Kanit SemiBold"/>
                <a:sym typeface="Kanit SemiBold"/>
              </a:rPr>
              <a:t>Introduction</a:t>
            </a:r>
            <a:endParaRPr b="0" i="0" sz="4800" u="none" cap="none" strike="noStrike">
              <a:solidFill>
                <a:schemeClr val="dk1"/>
              </a:solidFill>
              <a:latin typeface="Calibri"/>
              <a:ea typeface="Calibri"/>
              <a:cs typeface="Calibri"/>
              <a:sym typeface="Calibri"/>
            </a:endParaRPr>
          </a:p>
        </p:txBody>
      </p:sp>
      <p:sp>
        <p:nvSpPr>
          <p:cNvPr id="283" name="Google Shape;283;p3"/>
          <p:cNvSpPr/>
          <p:nvPr/>
        </p:nvSpPr>
        <p:spPr>
          <a:xfrm>
            <a:off x="3924791" y="5568950"/>
            <a:ext cx="4161887"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Kanit"/>
                <a:ea typeface="Kanit"/>
                <a:cs typeface="Kanit"/>
                <a:sym typeface="Kanit"/>
              </a:rPr>
              <a:t>The Extraordinary</a:t>
            </a:r>
            <a:endParaRPr b="0" i="0" sz="3200" u="none" cap="none" strike="noStrike">
              <a:solidFill>
                <a:schemeClr val="dk1"/>
              </a:solidFill>
              <a:latin typeface="Calibri"/>
              <a:ea typeface="Calibri"/>
              <a:cs typeface="Calibri"/>
              <a:sym typeface="Calibri"/>
            </a:endParaRPr>
          </a:p>
        </p:txBody>
      </p:sp>
      <p:sp>
        <p:nvSpPr>
          <p:cNvPr id="284" name="Google Shape;284;p3"/>
          <p:cNvSpPr/>
          <p:nvPr/>
        </p:nvSpPr>
        <p:spPr>
          <a:xfrm>
            <a:off x="8776797" y="4152900"/>
            <a:ext cx="7049381" cy="24257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3"/>
          <p:cNvSpPr/>
          <p:nvPr/>
        </p:nvSpPr>
        <p:spPr>
          <a:xfrm>
            <a:off x="8776797" y="4152900"/>
            <a:ext cx="2413302" cy="24257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3"/>
          <p:cNvSpPr/>
          <p:nvPr/>
        </p:nvSpPr>
        <p:spPr>
          <a:xfrm>
            <a:off x="9557945" y="4152900"/>
            <a:ext cx="1392941" cy="296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000000"/>
                </a:solidFill>
                <a:latin typeface="Kanit"/>
                <a:ea typeface="Kanit"/>
                <a:cs typeface="Kanit"/>
                <a:sym typeface="Kanit"/>
              </a:rPr>
              <a:t>2</a:t>
            </a:r>
            <a:endParaRPr b="0" i="0" sz="12800" u="none" cap="none" strike="noStrike">
              <a:solidFill>
                <a:schemeClr val="dk1"/>
              </a:solidFill>
              <a:latin typeface="Calibri"/>
              <a:ea typeface="Calibri"/>
              <a:cs typeface="Calibri"/>
              <a:sym typeface="Calibri"/>
            </a:endParaRPr>
          </a:p>
        </p:txBody>
      </p:sp>
      <p:sp>
        <p:nvSpPr>
          <p:cNvPr id="287" name="Google Shape;287;p3"/>
          <p:cNvSpPr/>
          <p:nvPr/>
        </p:nvSpPr>
        <p:spPr>
          <a:xfrm>
            <a:off x="11393324" y="4552950"/>
            <a:ext cx="4026403"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3"/>
          <p:cNvSpPr/>
          <p:nvPr/>
        </p:nvSpPr>
        <p:spPr>
          <a:xfrm>
            <a:off x="11393324" y="4552950"/>
            <a:ext cx="4229629"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Kanit SemiBold"/>
                <a:ea typeface="Kanit SemiBold"/>
                <a:cs typeface="Kanit SemiBold"/>
                <a:sym typeface="Kanit SemiBold"/>
              </a:rPr>
              <a:t>Encounters</a:t>
            </a:r>
            <a:endParaRPr b="0" i="0" sz="4800" u="none" cap="none" strike="noStrike">
              <a:solidFill>
                <a:schemeClr val="dk1"/>
              </a:solidFill>
              <a:latin typeface="Calibri"/>
              <a:ea typeface="Calibri"/>
              <a:cs typeface="Calibri"/>
              <a:sym typeface="Calibri"/>
            </a:endParaRPr>
          </a:p>
        </p:txBody>
      </p:sp>
      <p:sp>
        <p:nvSpPr>
          <p:cNvPr id="289" name="Google Shape;289;p3"/>
          <p:cNvSpPr/>
          <p:nvPr/>
        </p:nvSpPr>
        <p:spPr>
          <a:xfrm>
            <a:off x="11393324" y="5568950"/>
            <a:ext cx="4161887"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Kanit"/>
                <a:ea typeface="Kanit"/>
                <a:cs typeface="Kanit"/>
                <a:sym typeface="Kanit"/>
              </a:rPr>
              <a:t>Unicorn Sightings</a:t>
            </a:r>
            <a:endParaRPr b="0" i="0" sz="3200" u="none" cap="none" strike="noStrike">
              <a:solidFill>
                <a:schemeClr val="dk1"/>
              </a:solidFill>
              <a:latin typeface="Calibri"/>
              <a:ea typeface="Calibri"/>
              <a:cs typeface="Calibri"/>
              <a:sym typeface="Calibri"/>
            </a:endParaRPr>
          </a:p>
        </p:txBody>
      </p:sp>
      <p:sp>
        <p:nvSpPr>
          <p:cNvPr id="290" name="Google Shape;290;p3"/>
          <p:cNvSpPr/>
          <p:nvPr/>
        </p:nvSpPr>
        <p:spPr>
          <a:xfrm>
            <a:off x="1308264" y="7086600"/>
            <a:ext cx="7049381" cy="24257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3"/>
          <p:cNvSpPr/>
          <p:nvPr/>
        </p:nvSpPr>
        <p:spPr>
          <a:xfrm>
            <a:off x="1308264" y="7086600"/>
            <a:ext cx="2413302" cy="24257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3"/>
          <p:cNvSpPr/>
          <p:nvPr/>
        </p:nvSpPr>
        <p:spPr>
          <a:xfrm>
            <a:off x="2076710" y="7086600"/>
            <a:ext cx="1418344" cy="296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000000"/>
                </a:solidFill>
                <a:latin typeface="Kanit"/>
                <a:ea typeface="Kanit"/>
                <a:cs typeface="Kanit"/>
                <a:sym typeface="Kanit"/>
              </a:rPr>
              <a:t>3</a:t>
            </a:r>
            <a:endParaRPr b="0" i="0" sz="12800" u="none" cap="none" strike="noStrike">
              <a:solidFill>
                <a:schemeClr val="dk1"/>
              </a:solidFill>
              <a:latin typeface="Calibri"/>
              <a:ea typeface="Calibri"/>
              <a:cs typeface="Calibri"/>
              <a:sym typeface="Calibri"/>
            </a:endParaRPr>
          </a:p>
        </p:txBody>
      </p:sp>
      <p:sp>
        <p:nvSpPr>
          <p:cNvPr id="293" name="Google Shape;293;p3"/>
          <p:cNvSpPr/>
          <p:nvPr/>
        </p:nvSpPr>
        <p:spPr>
          <a:xfrm>
            <a:off x="3924791" y="7486650"/>
            <a:ext cx="4026403"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3"/>
          <p:cNvSpPr/>
          <p:nvPr/>
        </p:nvSpPr>
        <p:spPr>
          <a:xfrm>
            <a:off x="3924791" y="7486650"/>
            <a:ext cx="4229629"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Kanit SemiBold"/>
                <a:ea typeface="Kanit SemiBold"/>
                <a:cs typeface="Kanit SemiBold"/>
                <a:sym typeface="Kanit SemiBold"/>
              </a:rPr>
              <a:t>Wonders</a:t>
            </a:r>
            <a:endParaRPr b="0" i="0" sz="4800" u="none" cap="none" strike="noStrike">
              <a:solidFill>
                <a:schemeClr val="dk1"/>
              </a:solidFill>
              <a:latin typeface="Calibri"/>
              <a:ea typeface="Calibri"/>
              <a:cs typeface="Calibri"/>
              <a:sym typeface="Calibri"/>
            </a:endParaRPr>
          </a:p>
        </p:txBody>
      </p:sp>
      <p:sp>
        <p:nvSpPr>
          <p:cNvPr id="295" name="Google Shape;295;p3"/>
          <p:cNvSpPr/>
          <p:nvPr/>
        </p:nvSpPr>
        <p:spPr>
          <a:xfrm>
            <a:off x="3924791" y="8502650"/>
            <a:ext cx="4161887"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Kanit"/>
                <a:ea typeface="Kanit"/>
                <a:cs typeface="Kanit"/>
                <a:sym typeface="Kanit"/>
              </a:rPr>
              <a:t>Wishes Granted</a:t>
            </a:r>
            <a:endParaRPr b="0" i="0" sz="3200" u="none" cap="none" strike="noStrike">
              <a:solidFill>
                <a:schemeClr val="dk1"/>
              </a:solidFill>
              <a:latin typeface="Calibri"/>
              <a:ea typeface="Calibri"/>
              <a:cs typeface="Calibri"/>
              <a:sym typeface="Calibri"/>
            </a:endParaRPr>
          </a:p>
        </p:txBody>
      </p:sp>
      <p:sp>
        <p:nvSpPr>
          <p:cNvPr id="296" name="Google Shape;296;p3"/>
          <p:cNvSpPr/>
          <p:nvPr/>
        </p:nvSpPr>
        <p:spPr>
          <a:xfrm>
            <a:off x="8776797" y="7086600"/>
            <a:ext cx="7049381" cy="24257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3"/>
          <p:cNvSpPr/>
          <p:nvPr/>
        </p:nvSpPr>
        <p:spPr>
          <a:xfrm>
            <a:off x="8776797" y="7086600"/>
            <a:ext cx="2413302" cy="24257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3"/>
          <p:cNvSpPr/>
          <p:nvPr/>
        </p:nvSpPr>
        <p:spPr>
          <a:xfrm>
            <a:off x="9532541" y="7086600"/>
            <a:ext cx="1443747" cy="296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000000"/>
                </a:solidFill>
                <a:latin typeface="Kanit"/>
                <a:ea typeface="Kanit"/>
                <a:cs typeface="Kanit"/>
                <a:sym typeface="Kanit"/>
              </a:rPr>
              <a:t>4</a:t>
            </a:r>
            <a:endParaRPr b="0" i="0" sz="12800" u="none" cap="none" strike="noStrike">
              <a:solidFill>
                <a:schemeClr val="dk1"/>
              </a:solidFill>
              <a:latin typeface="Calibri"/>
              <a:ea typeface="Calibri"/>
              <a:cs typeface="Calibri"/>
              <a:sym typeface="Calibri"/>
            </a:endParaRPr>
          </a:p>
        </p:txBody>
      </p:sp>
      <p:sp>
        <p:nvSpPr>
          <p:cNvPr id="299" name="Google Shape;299;p3"/>
          <p:cNvSpPr/>
          <p:nvPr/>
        </p:nvSpPr>
        <p:spPr>
          <a:xfrm>
            <a:off x="11393324" y="7486650"/>
            <a:ext cx="4026403"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3"/>
          <p:cNvSpPr/>
          <p:nvPr/>
        </p:nvSpPr>
        <p:spPr>
          <a:xfrm>
            <a:off x="11393324" y="7486650"/>
            <a:ext cx="4229629"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Kanit SemiBold"/>
                <a:ea typeface="Kanit SemiBold"/>
                <a:cs typeface="Kanit SemiBold"/>
                <a:sym typeface="Kanit SemiBold"/>
              </a:rPr>
              <a:t>Magic</a:t>
            </a:r>
            <a:endParaRPr b="0" i="0" sz="4800" u="none" cap="none" strike="noStrike">
              <a:solidFill>
                <a:schemeClr val="dk1"/>
              </a:solidFill>
              <a:latin typeface="Calibri"/>
              <a:ea typeface="Calibri"/>
              <a:cs typeface="Calibri"/>
              <a:sym typeface="Calibri"/>
            </a:endParaRPr>
          </a:p>
        </p:txBody>
      </p:sp>
      <p:sp>
        <p:nvSpPr>
          <p:cNvPr id="301" name="Google Shape;301;p3"/>
          <p:cNvSpPr/>
          <p:nvPr/>
        </p:nvSpPr>
        <p:spPr>
          <a:xfrm>
            <a:off x="11393324" y="8502650"/>
            <a:ext cx="4161887"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Kanit"/>
                <a:ea typeface="Kanit"/>
                <a:cs typeface="Kanit"/>
                <a:sym typeface="Kanit"/>
              </a:rPr>
              <a:t>Spellcasting</a:t>
            </a:r>
            <a:endParaRPr b="0" i="0" sz="3200" u="none" cap="none" strike="noStrike">
              <a:solidFill>
                <a:schemeClr val="dk1"/>
              </a:solidFill>
              <a:latin typeface="Calibri"/>
              <a:ea typeface="Calibri"/>
              <a:cs typeface="Calibri"/>
              <a:sym typeface="Calibri"/>
            </a:endParaRPr>
          </a:p>
        </p:txBody>
      </p:sp>
      <p:sp>
        <p:nvSpPr>
          <p:cNvPr id="302" name="Google Shape;302;p3"/>
          <p:cNvSpPr/>
          <p:nvPr/>
        </p:nvSpPr>
        <p:spPr>
          <a:xfrm>
            <a:off x="1308264" y="10020300"/>
            <a:ext cx="7049381" cy="24257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3"/>
          <p:cNvSpPr/>
          <p:nvPr/>
        </p:nvSpPr>
        <p:spPr>
          <a:xfrm>
            <a:off x="1308264" y="10020300"/>
            <a:ext cx="2413302" cy="24257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3"/>
          <p:cNvSpPr/>
          <p:nvPr/>
        </p:nvSpPr>
        <p:spPr>
          <a:xfrm>
            <a:off x="2083060" y="10020300"/>
            <a:ext cx="1405642" cy="296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000000"/>
                </a:solidFill>
                <a:latin typeface="Kanit"/>
                <a:ea typeface="Kanit"/>
                <a:cs typeface="Kanit"/>
                <a:sym typeface="Kanit"/>
              </a:rPr>
              <a:t>5</a:t>
            </a:r>
            <a:endParaRPr b="0" i="0" sz="12800" u="none" cap="none" strike="noStrike">
              <a:solidFill>
                <a:schemeClr val="dk1"/>
              </a:solidFill>
              <a:latin typeface="Calibri"/>
              <a:ea typeface="Calibri"/>
              <a:cs typeface="Calibri"/>
              <a:sym typeface="Calibri"/>
            </a:endParaRPr>
          </a:p>
        </p:txBody>
      </p:sp>
      <p:sp>
        <p:nvSpPr>
          <p:cNvPr id="305" name="Google Shape;305;p3"/>
          <p:cNvSpPr/>
          <p:nvPr/>
        </p:nvSpPr>
        <p:spPr>
          <a:xfrm>
            <a:off x="3924791" y="10420350"/>
            <a:ext cx="4026403"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3"/>
          <p:cNvSpPr/>
          <p:nvPr/>
        </p:nvSpPr>
        <p:spPr>
          <a:xfrm>
            <a:off x="3924791" y="10420350"/>
            <a:ext cx="4229629"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Kanit SemiBold"/>
                <a:ea typeface="Kanit SemiBold"/>
                <a:cs typeface="Kanit SemiBold"/>
                <a:sym typeface="Kanit SemiBold"/>
              </a:rPr>
              <a:t>Adventure</a:t>
            </a:r>
            <a:endParaRPr b="0" i="0" sz="4800" u="none" cap="none" strike="noStrike">
              <a:solidFill>
                <a:schemeClr val="dk1"/>
              </a:solidFill>
              <a:latin typeface="Calibri"/>
              <a:ea typeface="Calibri"/>
              <a:cs typeface="Calibri"/>
              <a:sym typeface="Calibri"/>
            </a:endParaRPr>
          </a:p>
        </p:txBody>
      </p:sp>
      <p:sp>
        <p:nvSpPr>
          <p:cNvPr id="307" name="Google Shape;307;p3"/>
          <p:cNvSpPr/>
          <p:nvPr/>
        </p:nvSpPr>
        <p:spPr>
          <a:xfrm>
            <a:off x="3924791" y="11436350"/>
            <a:ext cx="4161887"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Kanit"/>
                <a:ea typeface="Kanit"/>
                <a:cs typeface="Kanit"/>
                <a:sym typeface="Kanit"/>
              </a:rPr>
              <a:t>Happily Ever After</a:t>
            </a:r>
            <a:endParaRPr b="0" i="0" sz="3200" u="none" cap="none" strike="noStrike">
              <a:solidFill>
                <a:schemeClr val="dk1"/>
              </a:solidFill>
              <a:latin typeface="Calibri"/>
              <a:ea typeface="Calibri"/>
              <a:cs typeface="Calibri"/>
              <a:sym typeface="Calibri"/>
            </a:endParaRPr>
          </a:p>
        </p:txBody>
      </p:sp>
      <p:sp>
        <p:nvSpPr>
          <p:cNvPr id="308" name="Google Shape;308;p3"/>
          <p:cNvSpPr/>
          <p:nvPr/>
        </p:nvSpPr>
        <p:spPr>
          <a:xfrm>
            <a:off x="8776797" y="10020300"/>
            <a:ext cx="7049381" cy="24257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3"/>
          <p:cNvSpPr/>
          <p:nvPr/>
        </p:nvSpPr>
        <p:spPr>
          <a:xfrm>
            <a:off x="8776797" y="10020300"/>
            <a:ext cx="2413302" cy="24257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3"/>
          <p:cNvSpPr/>
          <p:nvPr/>
        </p:nvSpPr>
        <p:spPr>
          <a:xfrm>
            <a:off x="9500787" y="10020300"/>
            <a:ext cx="1507255" cy="296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000000"/>
                </a:solidFill>
                <a:latin typeface="Kanit"/>
                <a:ea typeface="Kanit"/>
                <a:cs typeface="Kanit"/>
                <a:sym typeface="Kanit"/>
              </a:rPr>
              <a:t>6</a:t>
            </a:r>
            <a:endParaRPr b="0" i="0" sz="12800" u="none" cap="none" strike="noStrike">
              <a:solidFill>
                <a:schemeClr val="dk1"/>
              </a:solidFill>
              <a:latin typeface="Calibri"/>
              <a:ea typeface="Calibri"/>
              <a:cs typeface="Calibri"/>
              <a:sym typeface="Calibri"/>
            </a:endParaRPr>
          </a:p>
        </p:txBody>
      </p:sp>
      <p:sp>
        <p:nvSpPr>
          <p:cNvPr id="311" name="Google Shape;311;p3"/>
          <p:cNvSpPr/>
          <p:nvPr/>
        </p:nvSpPr>
        <p:spPr>
          <a:xfrm>
            <a:off x="11393324" y="10420350"/>
            <a:ext cx="4026403"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3"/>
          <p:cNvSpPr/>
          <p:nvPr/>
        </p:nvSpPr>
        <p:spPr>
          <a:xfrm>
            <a:off x="11393324" y="10420350"/>
            <a:ext cx="4229629"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Kanit SemiBold"/>
                <a:ea typeface="Kanit SemiBold"/>
                <a:cs typeface="Kanit SemiBold"/>
                <a:sym typeface="Kanit SemiBold"/>
              </a:rPr>
              <a:t>Conclusion</a:t>
            </a:r>
            <a:endParaRPr b="0" i="0" sz="4800" u="none" cap="none" strike="noStrike">
              <a:solidFill>
                <a:schemeClr val="dk1"/>
              </a:solidFill>
              <a:latin typeface="Calibri"/>
              <a:ea typeface="Calibri"/>
              <a:cs typeface="Calibri"/>
              <a:sym typeface="Calibri"/>
            </a:endParaRPr>
          </a:p>
        </p:txBody>
      </p:sp>
      <p:sp>
        <p:nvSpPr>
          <p:cNvPr id="313" name="Google Shape;313;p3"/>
          <p:cNvSpPr/>
          <p:nvPr/>
        </p:nvSpPr>
        <p:spPr>
          <a:xfrm>
            <a:off x="11393324" y="11436350"/>
            <a:ext cx="4161887"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Kanit"/>
                <a:ea typeface="Kanit"/>
                <a:cs typeface="Kanit"/>
                <a:sym typeface="Kanit"/>
              </a:rPr>
              <a:t>Embrace the Fantasy</a:t>
            </a:r>
            <a:endParaRPr b="0" i="0" sz="3200" u="none" cap="none" strike="noStrike">
              <a:solidFill>
                <a:schemeClr val="dk1"/>
              </a:solidFill>
              <a:latin typeface="Calibri"/>
              <a:ea typeface="Calibri"/>
              <a:cs typeface="Calibri"/>
              <a:sym typeface="Calibri"/>
            </a:endParaRPr>
          </a:p>
        </p:txBody>
      </p:sp>
      <p:sp>
        <p:nvSpPr>
          <p:cNvPr id="314" name="Google Shape;314;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15" name="Google Shape;315;p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6" name="Google Shape;316;p3"/>
          <p:cNvSpPr/>
          <p:nvPr/>
        </p:nvSpPr>
        <p:spPr>
          <a:xfrm>
            <a:off x="1308264" y="863600"/>
            <a:ext cx="14505213" cy="28321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3"/>
          <p:cNvSpPr/>
          <p:nvPr/>
        </p:nvSpPr>
        <p:spPr>
          <a:xfrm>
            <a:off x="1917940" y="1066800"/>
            <a:ext cx="13827795" cy="296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000000"/>
                </a:solidFill>
                <a:latin typeface="Kanit"/>
                <a:ea typeface="Kanit"/>
                <a:cs typeface="Kanit"/>
                <a:sym typeface="Kanit"/>
              </a:rPr>
              <a:t>Table of Contents</a:t>
            </a:r>
            <a:endParaRPr b="0" i="0" sz="12800" u="none" cap="none" strike="noStrike">
              <a:solidFill>
                <a:schemeClr val="dk1"/>
              </a:solidFill>
              <a:latin typeface="Calibri"/>
              <a:ea typeface="Calibri"/>
              <a:cs typeface="Calibri"/>
              <a:sym typeface="Calibri"/>
            </a:endParaRPr>
          </a:p>
        </p:txBody>
      </p:sp>
      <p:pic>
        <p:nvPicPr>
          <p:cNvPr descr="preencoded.png" id="318" name="Google Shape;318;p3"/>
          <p:cNvPicPr preferRelativeResize="0"/>
          <p:nvPr/>
        </p:nvPicPr>
        <p:blipFill rotWithShape="1">
          <a:blip r:embed="rId5">
            <a:alphaModFix/>
          </a:blip>
          <a:srcRect b="0" l="0" r="0" t="0"/>
          <a:stretch/>
        </p:blipFill>
        <p:spPr>
          <a:xfrm>
            <a:off x="17631352" y="5801999"/>
            <a:ext cx="5828915" cy="5745442"/>
          </a:xfrm>
          <a:prstGeom prst="rect">
            <a:avLst/>
          </a:prstGeom>
          <a:noFill/>
          <a:ln>
            <a:noFill/>
          </a:ln>
        </p:spPr>
      </p:pic>
      <p:pic>
        <p:nvPicPr>
          <p:cNvPr descr="preencoded.png" id="319" name="Google Shape;319;p3"/>
          <p:cNvPicPr preferRelativeResize="0"/>
          <p:nvPr/>
        </p:nvPicPr>
        <p:blipFill rotWithShape="1">
          <a:blip r:embed="rId6">
            <a:alphaModFix/>
          </a:blip>
          <a:srcRect b="0" l="0" r="0" t="0"/>
          <a:stretch/>
        </p:blipFill>
        <p:spPr>
          <a:xfrm>
            <a:off x="17157914" y="8016714"/>
            <a:ext cx="1126810" cy="1110673"/>
          </a:xfrm>
          <a:prstGeom prst="rect">
            <a:avLst/>
          </a:prstGeom>
          <a:noFill/>
          <a:ln>
            <a:noFill/>
          </a:ln>
        </p:spPr>
      </p:pic>
      <p:pic>
        <p:nvPicPr>
          <p:cNvPr descr="preencoded.png" id="320" name="Google Shape;320;p3"/>
          <p:cNvPicPr preferRelativeResize="0"/>
          <p:nvPr/>
        </p:nvPicPr>
        <p:blipFill rotWithShape="1">
          <a:blip r:embed="rId7">
            <a:alphaModFix/>
          </a:blip>
          <a:srcRect b="0" l="0" r="0" t="0"/>
          <a:stretch/>
        </p:blipFill>
        <p:spPr>
          <a:xfrm>
            <a:off x="17386665" y="8191267"/>
            <a:ext cx="900772" cy="947685"/>
          </a:xfrm>
          <a:prstGeom prst="rect">
            <a:avLst/>
          </a:prstGeom>
          <a:noFill/>
          <a:ln>
            <a:noFill/>
          </a:ln>
        </p:spPr>
      </p:pic>
      <p:pic>
        <p:nvPicPr>
          <p:cNvPr descr="preencoded.png" id="321" name="Google Shape;321;p3"/>
          <p:cNvPicPr preferRelativeResize="0"/>
          <p:nvPr/>
        </p:nvPicPr>
        <p:blipFill rotWithShape="1">
          <a:blip r:embed="rId8">
            <a:alphaModFix/>
          </a:blip>
          <a:srcRect b="0" l="0" r="0" t="0"/>
          <a:stretch/>
        </p:blipFill>
        <p:spPr>
          <a:xfrm>
            <a:off x="17360744" y="8216658"/>
            <a:ext cx="721150" cy="710825"/>
          </a:xfrm>
          <a:prstGeom prst="rect">
            <a:avLst/>
          </a:prstGeom>
          <a:noFill/>
          <a:ln>
            <a:noFill/>
          </a:ln>
        </p:spPr>
      </p:pic>
      <p:pic>
        <p:nvPicPr>
          <p:cNvPr descr="preencoded.png" id="322" name="Google Shape;322;p3"/>
          <p:cNvPicPr preferRelativeResize="0"/>
          <p:nvPr/>
        </p:nvPicPr>
        <p:blipFill rotWithShape="1">
          <a:blip r:embed="rId9">
            <a:alphaModFix/>
          </a:blip>
          <a:srcRect b="0" l="0" r="0" t="0"/>
          <a:stretch/>
        </p:blipFill>
        <p:spPr>
          <a:xfrm>
            <a:off x="17340748" y="8185922"/>
            <a:ext cx="761180" cy="772189"/>
          </a:xfrm>
          <a:prstGeom prst="rect">
            <a:avLst/>
          </a:prstGeom>
          <a:noFill/>
          <a:ln>
            <a:noFill/>
          </a:ln>
        </p:spPr>
      </p:pic>
      <p:pic>
        <p:nvPicPr>
          <p:cNvPr descr="preencoded.png" id="323" name="Google Shape;323;p3"/>
          <p:cNvPicPr preferRelativeResize="0"/>
          <p:nvPr/>
        </p:nvPicPr>
        <p:blipFill rotWithShape="1">
          <a:blip r:embed="rId10">
            <a:alphaModFix/>
          </a:blip>
          <a:srcRect b="0" l="0" r="0" t="0"/>
          <a:stretch/>
        </p:blipFill>
        <p:spPr>
          <a:xfrm>
            <a:off x="17268961" y="8145633"/>
            <a:ext cx="275954" cy="270700"/>
          </a:xfrm>
          <a:prstGeom prst="rect">
            <a:avLst/>
          </a:prstGeom>
          <a:noFill/>
          <a:ln>
            <a:noFill/>
          </a:ln>
        </p:spPr>
      </p:pic>
      <p:pic>
        <p:nvPicPr>
          <p:cNvPr descr="preencoded.png" id="324" name="Google Shape;324;p3"/>
          <p:cNvPicPr preferRelativeResize="0"/>
          <p:nvPr/>
        </p:nvPicPr>
        <p:blipFill rotWithShape="1">
          <a:blip r:embed="rId11">
            <a:alphaModFix/>
          </a:blip>
          <a:srcRect b="0" l="0" r="0" t="0"/>
          <a:stretch/>
        </p:blipFill>
        <p:spPr>
          <a:xfrm>
            <a:off x="17552975" y="8299183"/>
            <a:ext cx="326156" cy="553861"/>
          </a:xfrm>
          <a:prstGeom prst="rect">
            <a:avLst/>
          </a:prstGeom>
          <a:noFill/>
          <a:ln>
            <a:noFill/>
          </a:ln>
        </p:spPr>
      </p:pic>
      <p:pic>
        <p:nvPicPr>
          <p:cNvPr descr="preencoded.png" id="325" name="Google Shape;325;p3"/>
          <p:cNvPicPr preferRelativeResize="0"/>
          <p:nvPr/>
        </p:nvPicPr>
        <p:blipFill rotWithShape="1">
          <a:blip r:embed="rId12">
            <a:alphaModFix/>
          </a:blip>
          <a:srcRect b="0" l="0" r="0" t="0"/>
          <a:stretch/>
        </p:blipFill>
        <p:spPr>
          <a:xfrm>
            <a:off x="17126710" y="7968797"/>
            <a:ext cx="1189294" cy="1206540"/>
          </a:xfrm>
          <a:prstGeom prst="rect">
            <a:avLst/>
          </a:prstGeom>
          <a:noFill/>
          <a:ln>
            <a:noFill/>
          </a:ln>
        </p:spPr>
      </p:pic>
      <p:pic>
        <p:nvPicPr>
          <p:cNvPr descr="preencoded.png" id="326" name="Google Shape;326;p3"/>
          <p:cNvPicPr preferRelativeResize="0"/>
          <p:nvPr/>
        </p:nvPicPr>
        <p:blipFill rotWithShape="1">
          <a:blip r:embed="rId13">
            <a:alphaModFix/>
          </a:blip>
          <a:srcRect b="0" l="0" r="0" t="0"/>
          <a:stretch/>
        </p:blipFill>
        <p:spPr>
          <a:xfrm>
            <a:off x="19051759" y="5862659"/>
            <a:ext cx="559883" cy="418232"/>
          </a:xfrm>
          <a:prstGeom prst="rect">
            <a:avLst/>
          </a:prstGeom>
          <a:noFill/>
          <a:ln>
            <a:noFill/>
          </a:ln>
        </p:spPr>
      </p:pic>
      <p:pic>
        <p:nvPicPr>
          <p:cNvPr descr="preencoded.png" id="327" name="Google Shape;327;p3"/>
          <p:cNvPicPr preferRelativeResize="0"/>
          <p:nvPr/>
        </p:nvPicPr>
        <p:blipFill rotWithShape="1">
          <a:blip r:embed="rId14">
            <a:alphaModFix/>
          </a:blip>
          <a:srcRect b="0" l="0" r="0" t="0"/>
          <a:stretch/>
        </p:blipFill>
        <p:spPr>
          <a:xfrm>
            <a:off x="19069707" y="5957512"/>
            <a:ext cx="128623" cy="118123"/>
          </a:xfrm>
          <a:prstGeom prst="rect">
            <a:avLst/>
          </a:prstGeom>
          <a:noFill/>
          <a:ln>
            <a:noFill/>
          </a:ln>
        </p:spPr>
      </p:pic>
      <p:pic>
        <p:nvPicPr>
          <p:cNvPr descr="preencoded.png" id="328" name="Google Shape;328;p3"/>
          <p:cNvPicPr preferRelativeResize="0"/>
          <p:nvPr/>
        </p:nvPicPr>
        <p:blipFill rotWithShape="1">
          <a:blip r:embed="rId15">
            <a:alphaModFix/>
          </a:blip>
          <a:srcRect b="0" l="0" r="0" t="0"/>
          <a:stretch/>
        </p:blipFill>
        <p:spPr>
          <a:xfrm>
            <a:off x="19227566" y="5989058"/>
            <a:ext cx="384076" cy="291833"/>
          </a:xfrm>
          <a:prstGeom prst="rect">
            <a:avLst/>
          </a:prstGeom>
          <a:noFill/>
          <a:ln>
            <a:noFill/>
          </a:ln>
        </p:spPr>
      </p:pic>
      <p:pic>
        <p:nvPicPr>
          <p:cNvPr descr="preencoded.png" id="329" name="Google Shape;329;p3"/>
          <p:cNvPicPr preferRelativeResize="0"/>
          <p:nvPr/>
        </p:nvPicPr>
        <p:blipFill rotWithShape="1">
          <a:blip r:embed="rId16">
            <a:alphaModFix/>
          </a:blip>
          <a:srcRect b="0" l="0" r="0" t="0"/>
          <a:stretch/>
        </p:blipFill>
        <p:spPr>
          <a:xfrm>
            <a:off x="19305179" y="6044633"/>
            <a:ext cx="346129" cy="275338"/>
          </a:xfrm>
          <a:prstGeom prst="rect">
            <a:avLst/>
          </a:prstGeom>
          <a:noFill/>
          <a:ln>
            <a:noFill/>
          </a:ln>
        </p:spPr>
      </p:pic>
      <p:pic>
        <p:nvPicPr>
          <p:cNvPr descr="preencoded.png" id="330" name="Google Shape;330;p3"/>
          <p:cNvPicPr preferRelativeResize="0"/>
          <p:nvPr/>
        </p:nvPicPr>
        <p:blipFill rotWithShape="1">
          <a:blip r:embed="rId17">
            <a:alphaModFix/>
          </a:blip>
          <a:srcRect b="0" l="0" r="0" t="0"/>
          <a:stretch/>
        </p:blipFill>
        <p:spPr>
          <a:xfrm>
            <a:off x="19013631" y="5820423"/>
            <a:ext cx="637821" cy="500726"/>
          </a:xfrm>
          <a:prstGeom prst="rect">
            <a:avLst/>
          </a:prstGeom>
          <a:noFill/>
          <a:ln>
            <a:noFill/>
          </a:ln>
        </p:spPr>
      </p:pic>
      <p:pic>
        <p:nvPicPr>
          <p:cNvPr descr="preencoded.png" id="331" name="Google Shape;331;p3"/>
          <p:cNvPicPr preferRelativeResize="0"/>
          <p:nvPr/>
        </p:nvPicPr>
        <p:blipFill rotWithShape="1">
          <a:blip r:embed="rId18">
            <a:alphaModFix/>
          </a:blip>
          <a:srcRect b="0" l="0" r="0" t="0"/>
          <a:stretch/>
        </p:blipFill>
        <p:spPr>
          <a:xfrm>
            <a:off x="18955678" y="7329196"/>
            <a:ext cx="830653" cy="570477"/>
          </a:xfrm>
          <a:prstGeom prst="rect">
            <a:avLst/>
          </a:prstGeom>
          <a:noFill/>
          <a:ln>
            <a:noFill/>
          </a:ln>
        </p:spPr>
      </p:pic>
      <p:pic>
        <p:nvPicPr>
          <p:cNvPr descr="preencoded.png" id="332" name="Google Shape;332;p3"/>
          <p:cNvPicPr preferRelativeResize="0"/>
          <p:nvPr/>
        </p:nvPicPr>
        <p:blipFill rotWithShape="1">
          <a:blip r:embed="rId19">
            <a:alphaModFix/>
          </a:blip>
          <a:srcRect b="0" l="0" r="0" t="0"/>
          <a:stretch/>
        </p:blipFill>
        <p:spPr>
          <a:xfrm>
            <a:off x="18996907" y="7637931"/>
            <a:ext cx="167877" cy="170817"/>
          </a:xfrm>
          <a:prstGeom prst="rect">
            <a:avLst/>
          </a:prstGeom>
          <a:noFill/>
          <a:ln>
            <a:noFill/>
          </a:ln>
        </p:spPr>
      </p:pic>
      <p:pic>
        <p:nvPicPr>
          <p:cNvPr descr="preencoded.png" id="333" name="Google Shape;333;p3"/>
          <p:cNvPicPr preferRelativeResize="0"/>
          <p:nvPr/>
        </p:nvPicPr>
        <p:blipFill rotWithShape="1">
          <a:blip r:embed="rId20">
            <a:alphaModFix/>
          </a:blip>
          <a:srcRect b="0" l="0" r="0" t="0"/>
          <a:stretch/>
        </p:blipFill>
        <p:spPr>
          <a:xfrm>
            <a:off x="19323988" y="7332653"/>
            <a:ext cx="462344" cy="506657"/>
          </a:xfrm>
          <a:prstGeom prst="rect">
            <a:avLst/>
          </a:prstGeom>
          <a:noFill/>
          <a:ln>
            <a:noFill/>
          </a:ln>
        </p:spPr>
      </p:pic>
      <p:pic>
        <p:nvPicPr>
          <p:cNvPr descr="preencoded.png" id="334" name="Google Shape;334;p3"/>
          <p:cNvPicPr preferRelativeResize="0"/>
          <p:nvPr/>
        </p:nvPicPr>
        <p:blipFill rotWithShape="1">
          <a:blip r:embed="rId21">
            <a:alphaModFix/>
          </a:blip>
          <a:srcRect b="0" l="0" r="0" t="0"/>
          <a:stretch/>
        </p:blipFill>
        <p:spPr>
          <a:xfrm>
            <a:off x="19306084" y="7459777"/>
            <a:ext cx="520230" cy="159497"/>
          </a:xfrm>
          <a:prstGeom prst="rect">
            <a:avLst/>
          </a:prstGeom>
          <a:noFill/>
          <a:ln>
            <a:noFill/>
          </a:ln>
        </p:spPr>
      </p:pic>
      <p:pic>
        <p:nvPicPr>
          <p:cNvPr descr="preencoded.png" id="335" name="Google Shape;335;p3"/>
          <p:cNvPicPr preferRelativeResize="0"/>
          <p:nvPr/>
        </p:nvPicPr>
        <p:blipFill rotWithShape="1">
          <a:blip r:embed="rId22">
            <a:alphaModFix/>
          </a:blip>
          <a:srcRect b="0" l="0" r="0" t="0"/>
          <a:stretch/>
        </p:blipFill>
        <p:spPr>
          <a:xfrm>
            <a:off x="18915176" y="7290988"/>
            <a:ext cx="910995" cy="648364"/>
          </a:xfrm>
          <a:prstGeom prst="rect">
            <a:avLst/>
          </a:prstGeom>
          <a:noFill/>
          <a:ln>
            <a:noFill/>
          </a:ln>
        </p:spPr>
      </p:pic>
      <p:pic>
        <p:nvPicPr>
          <p:cNvPr descr="preencoded.png" id="336" name="Google Shape;336;p3"/>
          <p:cNvPicPr preferRelativeResize="0"/>
          <p:nvPr/>
        </p:nvPicPr>
        <p:blipFill rotWithShape="1">
          <a:blip r:embed="rId23">
            <a:alphaModFix/>
          </a:blip>
          <a:srcRect b="0" l="0" r="0" t="0"/>
          <a:stretch/>
        </p:blipFill>
        <p:spPr>
          <a:xfrm>
            <a:off x="21661626" y="7133444"/>
            <a:ext cx="876203" cy="755033"/>
          </a:xfrm>
          <a:prstGeom prst="rect">
            <a:avLst/>
          </a:prstGeom>
          <a:noFill/>
          <a:ln>
            <a:noFill/>
          </a:ln>
        </p:spPr>
      </p:pic>
      <p:pic>
        <p:nvPicPr>
          <p:cNvPr descr="preencoded.png" id="337" name="Google Shape;337;p3"/>
          <p:cNvPicPr preferRelativeResize="0"/>
          <p:nvPr/>
        </p:nvPicPr>
        <p:blipFill rotWithShape="1">
          <a:blip r:embed="rId24">
            <a:alphaModFix/>
          </a:blip>
          <a:srcRect b="0" l="0" r="0" t="0"/>
          <a:stretch/>
        </p:blipFill>
        <p:spPr>
          <a:xfrm>
            <a:off x="22253935" y="7621556"/>
            <a:ext cx="191822" cy="204961"/>
          </a:xfrm>
          <a:prstGeom prst="rect">
            <a:avLst/>
          </a:prstGeom>
          <a:noFill/>
          <a:ln>
            <a:noFill/>
          </a:ln>
        </p:spPr>
      </p:pic>
      <p:pic>
        <p:nvPicPr>
          <p:cNvPr descr="preencoded.png" id="338" name="Google Shape;338;p3"/>
          <p:cNvPicPr preferRelativeResize="0"/>
          <p:nvPr/>
        </p:nvPicPr>
        <p:blipFill rotWithShape="1">
          <a:blip r:embed="rId25">
            <a:alphaModFix/>
          </a:blip>
          <a:srcRect b="0" l="0" r="0" t="0"/>
          <a:stretch/>
        </p:blipFill>
        <p:spPr>
          <a:xfrm>
            <a:off x="21661626" y="7133431"/>
            <a:ext cx="498451" cy="589803"/>
          </a:xfrm>
          <a:prstGeom prst="rect">
            <a:avLst/>
          </a:prstGeom>
          <a:noFill/>
          <a:ln>
            <a:noFill/>
          </a:ln>
        </p:spPr>
      </p:pic>
      <p:pic>
        <p:nvPicPr>
          <p:cNvPr descr="preencoded.png" id="339" name="Google Shape;339;p3"/>
          <p:cNvPicPr preferRelativeResize="0"/>
          <p:nvPr/>
        </p:nvPicPr>
        <p:blipFill rotWithShape="1">
          <a:blip r:embed="rId26">
            <a:alphaModFix/>
          </a:blip>
          <a:srcRect b="0" l="0" r="0" t="0"/>
          <a:stretch/>
        </p:blipFill>
        <p:spPr>
          <a:xfrm>
            <a:off x="21621704" y="7138033"/>
            <a:ext cx="535414" cy="354589"/>
          </a:xfrm>
          <a:prstGeom prst="rect">
            <a:avLst/>
          </a:prstGeom>
          <a:noFill/>
          <a:ln>
            <a:noFill/>
          </a:ln>
        </p:spPr>
      </p:pic>
      <p:pic>
        <p:nvPicPr>
          <p:cNvPr descr="preencoded.png" id="340" name="Google Shape;340;p3"/>
          <p:cNvPicPr preferRelativeResize="0"/>
          <p:nvPr/>
        </p:nvPicPr>
        <p:blipFill rotWithShape="1">
          <a:blip r:embed="rId27">
            <a:alphaModFix/>
          </a:blip>
          <a:srcRect b="0" l="0" r="0" t="0"/>
          <a:stretch/>
        </p:blipFill>
        <p:spPr>
          <a:xfrm>
            <a:off x="21621625" y="7087580"/>
            <a:ext cx="956914" cy="840473"/>
          </a:xfrm>
          <a:prstGeom prst="rect">
            <a:avLst/>
          </a:prstGeom>
          <a:noFill/>
          <a:ln>
            <a:noFill/>
          </a:ln>
        </p:spPr>
      </p:pic>
      <p:pic>
        <p:nvPicPr>
          <p:cNvPr descr="preencoded.png" id="341" name="Google Shape;341;p3"/>
          <p:cNvPicPr preferRelativeResize="0"/>
          <p:nvPr/>
        </p:nvPicPr>
        <p:blipFill rotWithShape="1">
          <a:blip r:embed="rId28">
            <a:alphaModFix/>
          </a:blip>
          <a:srcRect b="0" l="0" r="0" t="0"/>
          <a:stretch/>
        </p:blipFill>
        <p:spPr>
          <a:xfrm>
            <a:off x="19963128" y="6610090"/>
            <a:ext cx="471331" cy="351988"/>
          </a:xfrm>
          <a:prstGeom prst="rect">
            <a:avLst/>
          </a:prstGeom>
          <a:noFill/>
          <a:ln>
            <a:noFill/>
          </a:ln>
        </p:spPr>
      </p:pic>
      <p:pic>
        <p:nvPicPr>
          <p:cNvPr descr="preencoded.png" id="342" name="Google Shape;342;p3"/>
          <p:cNvPicPr preferRelativeResize="0"/>
          <p:nvPr/>
        </p:nvPicPr>
        <p:blipFill rotWithShape="1">
          <a:blip r:embed="rId29">
            <a:alphaModFix/>
          </a:blip>
          <a:srcRect b="0" l="0" r="0" t="0"/>
          <a:stretch/>
        </p:blipFill>
        <p:spPr>
          <a:xfrm>
            <a:off x="19978349" y="6689812"/>
            <a:ext cx="108264" cy="99405"/>
          </a:xfrm>
          <a:prstGeom prst="rect">
            <a:avLst/>
          </a:prstGeom>
          <a:noFill/>
          <a:ln>
            <a:noFill/>
          </a:ln>
        </p:spPr>
      </p:pic>
      <p:pic>
        <p:nvPicPr>
          <p:cNvPr descr="preencoded.png" id="343" name="Google Shape;343;p3"/>
          <p:cNvPicPr preferRelativeResize="0"/>
          <p:nvPr/>
        </p:nvPicPr>
        <p:blipFill rotWithShape="1">
          <a:blip r:embed="rId30">
            <a:alphaModFix/>
          </a:blip>
          <a:srcRect b="0" l="0" r="0" t="0"/>
          <a:stretch/>
        </p:blipFill>
        <p:spPr>
          <a:xfrm>
            <a:off x="20111202" y="6716474"/>
            <a:ext cx="323257" cy="245601"/>
          </a:xfrm>
          <a:prstGeom prst="rect">
            <a:avLst/>
          </a:prstGeom>
          <a:noFill/>
          <a:ln>
            <a:noFill/>
          </a:ln>
        </p:spPr>
      </p:pic>
      <p:pic>
        <p:nvPicPr>
          <p:cNvPr descr="preencoded.png" id="344" name="Google Shape;344;p3"/>
          <p:cNvPicPr preferRelativeResize="0"/>
          <p:nvPr/>
        </p:nvPicPr>
        <p:blipFill rotWithShape="1">
          <a:blip r:embed="rId31">
            <a:alphaModFix/>
          </a:blip>
          <a:srcRect b="0" l="0" r="0" t="0"/>
          <a:stretch/>
        </p:blipFill>
        <p:spPr>
          <a:xfrm>
            <a:off x="20170206" y="6756447"/>
            <a:ext cx="303923" cy="245449"/>
          </a:xfrm>
          <a:prstGeom prst="rect">
            <a:avLst/>
          </a:prstGeom>
          <a:noFill/>
          <a:ln>
            <a:noFill/>
          </a:ln>
        </p:spPr>
      </p:pic>
      <p:pic>
        <p:nvPicPr>
          <p:cNvPr descr="preencoded.png" id="345" name="Google Shape;345;p3"/>
          <p:cNvPicPr preferRelativeResize="0"/>
          <p:nvPr/>
        </p:nvPicPr>
        <p:blipFill rotWithShape="1">
          <a:blip r:embed="rId32">
            <a:alphaModFix/>
          </a:blip>
          <a:srcRect b="0" l="0" r="0" t="0"/>
          <a:stretch/>
        </p:blipFill>
        <p:spPr>
          <a:xfrm>
            <a:off x="19924919" y="6567602"/>
            <a:ext cx="549493" cy="434792"/>
          </a:xfrm>
          <a:prstGeom prst="rect">
            <a:avLst/>
          </a:prstGeom>
          <a:noFill/>
          <a:ln>
            <a:noFill/>
          </a:ln>
        </p:spPr>
      </p:pic>
      <p:pic>
        <p:nvPicPr>
          <p:cNvPr descr="preencoded.png" id="346" name="Google Shape;346;p3"/>
          <p:cNvPicPr preferRelativeResize="0"/>
          <p:nvPr/>
        </p:nvPicPr>
        <p:blipFill rotWithShape="1">
          <a:blip r:embed="rId33">
            <a:alphaModFix/>
          </a:blip>
          <a:srcRect b="0" l="0" r="0" t="0"/>
          <a:stretch/>
        </p:blipFill>
        <p:spPr>
          <a:xfrm>
            <a:off x="21385269" y="5507220"/>
            <a:ext cx="732959" cy="477255"/>
          </a:xfrm>
          <a:prstGeom prst="rect">
            <a:avLst/>
          </a:prstGeom>
          <a:noFill/>
          <a:ln>
            <a:noFill/>
          </a:ln>
        </p:spPr>
      </p:pic>
      <p:pic>
        <p:nvPicPr>
          <p:cNvPr descr="preencoded.png" id="347" name="Google Shape;347;p3"/>
          <p:cNvPicPr preferRelativeResize="0"/>
          <p:nvPr/>
        </p:nvPicPr>
        <p:blipFill rotWithShape="1">
          <a:blip r:embed="rId34">
            <a:alphaModFix/>
          </a:blip>
          <a:srcRect b="0" l="0" r="0" t="0"/>
          <a:stretch/>
        </p:blipFill>
        <p:spPr>
          <a:xfrm>
            <a:off x="21943772" y="5601475"/>
            <a:ext cx="147596" cy="146673"/>
          </a:xfrm>
          <a:prstGeom prst="rect">
            <a:avLst/>
          </a:prstGeom>
          <a:noFill/>
          <a:ln>
            <a:noFill/>
          </a:ln>
        </p:spPr>
      </p:pic>
      <p:pic>
        <p:nvPicPr>
          <p:cNvPr descr="preencoded.png" id="348" name="Google Shape;348;p3"/>
          <p:cNvPicPr preferRelativeResize="0"/>
          <p:nvPr/>
        </p:nvPicPr>
        <p:blipFill rotWithShape="1">
          <a:blip r:embed="rId35">
            <a:alphaModFix/>
          </a:blip>
          <a:srcRect b="0" l="0" r="0" t="0"/>
          <a:stretch/>
        </p:blipFill>
        <p:spPr>
          <a:xfrm>
            <a:off x="21385269" y="5537665"/>
            <a:ext cx="404550" cy="432839"/>
          </a:xfrm>
          <a:prstGeom prst="rect">
            <a:avLst/>
          </a:prstGeom>
          <a:noFill/>
          <a:ln>
            <a:noFill/>
          </a:ln>
        </p:spPr>
      </p:pic>
      <p:pic>
        <p:nvPicPr>
          <p:cNvPr descr="preencoded.png" id="349" name="Google Shape;349;p3"/>
          <p:cNvPicPr preferRelativeResize="0"/>
          <p:nvPr/>
        </p:nvPicPr>
        <p:blipFill rotWithShape="1">
          <a:blip r:embed="rId36">
            <a:alphaModFix/>
          </a:blip>
          <a:srcRect b="0" l="0" r="0" t="0"/>
          <a:stretch/>
        </p:blipFill>
        <p:spPr>
          <a:xfrm>
            <a:off x="21346290" y="5725784"/>
            <a:ext cx="465878" cy="93960"/>
          </a:xfrm>
          <a:prstGeom prst="rect">
            <a:avLst/>
          </a:prstGeom>
          <a:noFill/>
          <a:ln>
            <a:noFill/>
          </a:ln>
        </p:spPr>
      </p:pic>
      <p:pic>
        <p:nvPicPr>
          <p:cNvPr descr="preencoded.png" id="350" name="Google Shape;350;p3"/>
          <p:cNvPicPr preferRelativeResize="0"/>
          <p:nvPr/>
        </p:nvPicPr>
        <p:blipFill rotWithShape="1">
          <a:blip r:embed="rId37">
            <a:alphaModFix/>
          </a:blip>
          <a:srcRect b="0" l="0" r="0" t="0"/>
          <a:stretch/>
        </p:blipFill>
        <p:spPr>
          <a:xfrm>
            <a:off x="21347937" y="5465651"/>
            <a:ext cx="811558" cy="558952"/>
          </a:xfrm>
          <a:prstGeom prst="rect">
            <a:avLst/>
          </a:prstGeom>
          <a:noFill/>
          <a:ln>
            <a:noFill/>
          </a:ln>
        </p:spPr>
      </p:pic>
      <p:pic>
        <p:nvPicPr>
          <p:cNvPr descr="preencoded.png" id="351" name="Google Shape;351;p3"/>
          <p:cNvPicPr preferRelativeResize="0"/>
          <p:nvPr/>
        </p:nvPicPr>
        <p:blipFill rotWithShape="1">
          <a:blip r:embed="rId38">
            <a:alphaModFix/>
          </a:blip>
          <a:srcRect b="0" l="0" r="0" t="0"/>
          <a:stretch/>
        </p:blipFill>
        <p:spPr>
          <a:xfrm>
            <a:off x="19443197" y="4903701"/>
            <a:ext cx="559883" cy="418210"/>
          </a:xfrm>
          <a:prstGeom prst="rect">
            <a:avLst/>
          </a:prstGeom>
          <a:noFill/>
          <a:ln>
            <a:noFill/>
          </a:ln>
        </p:spPr>
      </p:pic>
      <p:pic>
        <p:nvPicPr>
          <p:cNvPr descr="preencoded.png" id="352" name="Google Shape;352;p3"/>
          <p:cNvPicPr preferRelativeResize="0"/>
          <p:nvPr/>
        </p:nvPicPr>
        <p:blipFill rotWithShape="1">
          <a:blip r:embed="rId39">
            <a:alphaModFix/>
          </a:blip>
          <a:srcRect b="0" l="0" r="0" t="0"/>
          <a:stretch/>
        </p:blipFill>
        <p:spPr>
          <a:xfrm>
            <a:off x="19461246" y="4998455"/>
            <a:ext cx="128623" cy="118154"/>
          </a:xfrm>
          <a:prstGeom prst="rect">
            <a:avLst/>
          </a:prstGeom>
          <a:noFill/>
          <a:ln>
            <a:noFill/>
          </a:ln>
        </p:spPr>
      </p:pic>
      <p:pic>
        <p:nvPicPr>
          <p:cNvPr descr="preencoded.png" id="353" name="Google Shape;353;p3"/>
          <p:cNvPicPr preferRelativeResize="0"/>
          <p:nvPr/>
        </p:nvPicPr>
        <p:blipFill rotWithShape="1">
          <a:blip r:embed="rId40">
            <a:alphaModFix/>
          </a:blip>
          <a:srcRect b="0" l="0" r="0" t="0"/>
          <a:stretch/>
        </p:blipFill>
        <p:spPr>
          <a:xfrm>
            <a:off x="19619004" y="5030099"/>
            <a:ext cx="384076" cy="291827"/>
          </a:xfrm>
          <a:prstGeom prst="rect">
            <a:avLst/>
          </a:prstGeom>
          <a:noFill/>
          <a:ln>
            <a:noFill/>
          </a:ln>
        </p:spPr>
      </p:pic>
      <p:pic>
        <p:nvPicPr>
          <p:cNvPr descr="preencoded.png" id="354" name="Google Shape;354;p3"/>
          <p:cNvPicPr preferRelativeResize="0"/>
          <p:nvPr/>
        </p:nvPicPr>
        <p:blipFill rotWithShape="1">
          <a:blip r:embed="rId41">
            <a:alphaModFix/>
          </a:blip>
          <a:srcRect b="0" l="0" r="0" t="0"/>
          <a:stretch/>
        </p:blipFill>
        <p:spPr>
          <a:xfrm>
            <a:off x="19696674" y="5085674"/>
            <a:ext cx="346128" cy="276172"/>
          </a:xfrm>
          <a:prstGeom prst="rect">
            <a:avLst/>
          </a:prstGeom>
          <a:noFill/>
          <a:ln>
            <a:noFill/>
          </a:ln>
        </p:spPr>
      </p:pic>
      <p:pic>
        <p:nvPicPr>
          <p:cNvPr descr="preencoded.png" id="355" name="Google Shape;355;p3"/>
          <p:cNvPicPr preferRelativeResize="0"/>
          <p:nvPr/>
        </p:nvPicPr>
        <p:blipFill rotWithShape="1">
          <a:blip r:embed="rId42">
            <a:alphaModFix/>
          </a:blip>
          <a:srcRect b="0" l="0" r="0" t="0"/>
          <a:stretch/>
        </p:blipFill>
        <p:spPr>
          <a:xfrm>
            <a:off x="19405170" y="4861347"/>
            <a:ext cx="637821" cy="500745"/>
          </a:xfrm>
          <a:prstGeom prst="rect">
            <a:avLst/>
          </a:prstGeom>
          <a:noFill/>
          <a:ln>
            <a:noFill/>
          </a:ln>
        </p:spPr>
      </p:pic>
      <p:pic>
        <p:nvPicPr>
          <p:cNvPr descr="preencoded.png" id="356" name="Google Shape;356;p3"/>
          <p:cNvPicPr preferRelativeResize="0"/>
          <p:nvPr/>
        </p:nvPicPr>
        <p:blipFill rotWithShape="1">
          <a:blip r:embed="rId43">
            <a:alphaModFix/>
          </a:blip>
          <a:srcRect b="0" l="0" r="0" t="0"/>
          <a:stretch/>
        </p:blipFill>
        <p:spPr>
          <a:xfrm>
            <a:off x="22101226" y="6093671"/>
            <a:ext cx="391987" cy="625723"/>
          </a:xfrm>
          <a:prstGeom prst="rect">
            <a:avLst/>
          </a:prstGeom>
          <a:noFill/>
          <a:ln>
            <a:noFill/>
          </a:ln>
        </p:spPr>
      </p:pic>
      <p:pic>
        <p:nvPicPr>
          <p:cNvPr descr="preencoded.png" id="357" name="Google Shape;357;p3"/>
          <p:cNvPicPr preferRelativeResize="0"/>
          <p:nvPr/>
        </p:nvPicPr>
        <p:blipFill rotWithShape="1">
          <a:blip r:embed="rId44">
            <a:alphaModFix/>
          </a:blip>
          <a:srcRect b="0" l="0" r="0" t="0"/>
          <a:stretch/>
        </p:blipFill>
        <p:spPr>
          <a:xfrm>
            <a:off x="22197811" y="6110365"/>
            <a:ext cx="123126" cy="127353"/>
          </a:xfrm>
          <a:prstGeom prst="rect">
            <a:avLst/>
          </a:prstGeom>
          <a:noFill/>
          <a:ln>
            <a:noFill/>
          </a:ln>
        </p:spPr>
      </p:pic>
      <p:pic>
        <p:nvPicPr>
          <p:cNvPr descr="preencoded.png" id="358" name="Google Shape;358;p3"/>
          <p:cNvPicPr preferRelativeResize="0"/>
          <p:nvPr/>
        </p:nvPicPr>
        <p:blipFill rotWithShape="1">
          <a:blip r:embed="rId45">
            <a:alphaModFix/>
          </a:blip>
          <a:srcRect b="0" l="0" r="0" t="0"/>
          <a:stretch/>
        </p:blipFill>
        <p:spPr>
          <a:xfrm>
            <a:off x="22110050" y="6364008"/>
            <a:ext cx="353515" cy="355386"/>
          </a:xfrm>
          <a:prstGeom prst="rect">
            <a:avLst/>
          </a:prstGeom>
          <a:noFill/>
          <a:ln>
            <a:noFill/>
          </a:ln>
        </p:spPr>
      </p:pic>
      <p:pic>
        <p:nvPicPr>
          <p:cNvPr descr="preencoded.png" id="359" name="Google Shape;359;p3"/>
          <p:cNvPicPr preferRelativeResize="0"/>
          <p:nvPr/>
        </p:nvPicPr>
        <p:blipFill rotWithShape="1">
          <a:blip r:embed="rId46">
            <a:alphaModFix/>
          </a:blip>
          <a:srcRect b="0" l="0" r="0" t="0"/>
          <a:stretch/>
        </p:blipFill>
        <p:spPr>
          <a:xfrm>
            <a:off x="22220941" y="6352688"/>
            <a:ext cx="121548" cy="406645"/>
          </a:xfrm>
          <a:prstGeom prst="rect">
            <a:avLst/>
          </a:prstGeom>
          <a:noFill/>
          <a:ln>
            <a:noFill/>
          </a:ln>
        </p:spPr>
      </p:pic>
      <p:pic>
        <p:nvPicPr>
          <p:cNvPr descr="preencoded.png" id="360" name="Google Shape;360;p3"/>
          <p:cNvPicPr preferRelativeResize="0"/>
          <p:nvPr/>
        </p:nvPicPr>
        <p:blipFill rotWithShape="1">
          <a:blip r:embed="rId47">
            <a:alphaModFix/>
          </a:blip>
          <a:srcRect b="0" l="0" r="0" t="0"/>
          <a:stretch/>
        </p:blipFill>
        <p:spPr>
          <a:xfrm>
            <a:off x="22061360" y="6055165"/>
            <a:ext cx="471345" cy="704168"/>
          </a:xfrm>
          <a:prstGeom prst="rect">
            <a:avLst/>
          </a:prstGeom>
          <a:noFill/>
          <a:ln>
            <a:noFill/>
          </a:ln>
        </p:spPr>
      </p:pic>
      <p:pic>
        <p:nvPicPr>
          <p:cNvPr descr="preencoded.png" id="361" name="Google Shape;361;p3"/>
          <p:cNvPicPr preferRelativeResize="0"/>
          <p:nvPr/>
        </p:nvPicPr>
        <p:blipFill rotWithShape="1">
          <a:blip r:embed="rId48">
            <a:alphaModFix/>
          </a:blip>
          <a:srcRect b="0" l="0" r="0" t="0"/>
          <a:stretch/>
        </p:blipFill>
        <p:spPr>
          <a:xfrm>
            <a:off x="16983123" y="9192989"/>
            <a:ext cx="1476493" cy="1646783"/>
          </a:xfrm>
          <a:prstGeom prst="rect">
            <a:avLst/>
          </a:prstGeom>
          <a:noFill/>
          <a:ln>
            <a:noFill/>
          </a:ln>
        </p:spPr>
      </p:pic>
      <p:pic>
        <p:nvPicPr>
          <p:cNvPr descr="preencoded.png" id="362" name="Google Shape;362;p3"/>
          <p:cNvPicPr preferRelativeResize="0"/>
          <p:nvPr/>
        </p:nvPicPr>
        <p:blipFill rotWithShape="1">
          <a:blip r:embed="rId49">
            <a:alphaModFix/>
          </a:blip>
          <a:srcRect b="0" l="0" r="0" t="0"/>
          <a:stretch/>
        </p:blipFill>
        <p:spPr>
          <a:xfrm>
            <a:off x="17120306" y="9632178"/>
            <a:ext cx="73367" cy="848934"/>
          </a:xfrm>
          <a:prstGeom prst="rect">
            <a:avLst/>
          </a:prstGeom>
          <a:noFill/>
          <a:ln>
            <a:noFill/>
          </a:ln>
        </p:spPr>
      </p:pic>
      <p:pic>
        <p:nvPicPr>
          <p:cNvPr descr="preencoded.png" id="363" name="Google Shape;363;p3"/>
          <p:cNvPicPr preferRelativeResize="0"/>
          <p:nvPr/>
        </p:nvPicPr>
        <p:blipFill rotWithShape="1">
          <a:blip r:embed="rId50">
            <a:alphaModFix/>
          </a:blip>
          <a:srcRect b="0" l="0" r="0" t="0"/>
          <a:stretch/>
        </p:blipFill>
        <p:spPr>
          <a:xfrm>
            <a:off x="17073897" y="9493616"/>
            <a:ext cx="1367060" cy="1339862"/>
          </a:xfrm>
          <a:prstGeom prst="rect">
            <a:avLst/>
          </a:prstGeom>
          <a:noFill/>
          <a:ln>
            <a:noFill/>
          </a:ln>
        </p:spPr>
      </p:pic>
      <p:pic>
        <p:nvPicPr>
          <p:cNvPr descr="preencoded.png" id="364" name="Google Shape;364;p3"/>
          <p:cNvPicPr preferRelativeResize="0"/>
          <p:nvPr/>
        </p:nvPicPr>
        <p:blipFill rotWithShape="1">
          <a:blip r:embed="rId51">
            <a:alphaModFix/>
          </a:blip>
          <a:srcRect b="0" l="0" r="0" t="0"/>
          <a:stretch/>
        </p:blipFill>
        <p:spPr>
          <a:xfrm>
            <a:off x="16722097" y="8939454"/>
            <a:ext cx="1998546" cy="551839"/>
          </a:xfrm>
          <a:prstGeom prst="rect">
            <a:avLst/>
          </a:prstGeom>
          <a:noFill/>
          <a:ln>
            <a:noFill/>
          </a:ln>
        </p:spPr>
      </p:pic>
      <p:pic>
        <p:nvPicPr>
          <p:cNvPr descr="preencoded.png" id="365" name="Google Shape;365;p3"/>
          <p:cNvPicPr preferRelativeResize="0"/>
          <p:nvPr/>
        </p:nvPicPr>
        <p:blipFill rotWithShape="1">
          <a:blip r:embed="rId52">
            <a:alphaModFix/>
          </a:blip>
          <a:srcRect b="0" l="0" r="0" t="0"/>
          <a:stretch/>
        </p:blipFill>
        <p:spPr>
          <a:xfrm>
            <a:off x="16835658" y="9062566"/>
            <a:ext cx="124477" cy="189920"/>
          </a:xfrm>
          <a:prstGeom prst="rect">
            <a:avLst/>
          </a:prstGeom>
          <a:noFill/>
          <a:ln>
            <a:noFill/>
          </a:ln>
        </p:spPr>
      </p:pic>
      <p:pic>
        <p:nvPicPr>
          <p:cNvPr descr="preencoded.png" id="366" name="Google Shape;366;p3"/>
          <p:cNvPicPr preferRelativeResize="0"/>
          <p:nvPr/>
        </p:nvPicPr>
        <p:blipFill rotWithShape="1">
          <a:blip r:embed="rId53">
            <a:alphaModFix/>
          </a:blip>
          <a:srcRect b="0" l="0" r="0" t="0"/>
          <a:stretch/>
        </p:blipFill>
        <p:spPr>
          <a:xfrm>
            <a:off x="17991523" y="8939557"/>
            <a:ext cx="729119" cy="551737"/>
          </a:xfrm>
          <a:prstGeom prst="rect">
            <a:avLst/>
          </a:prstGeom>
          <a:noFill/>
          <a:ln>
            <a:noFill/>
          </a:ln>
        </p:spPr>
      </p:pic>
      <p:pic>
        <p:nvPicPr>
          <p:cNvPr descr="preencoded.png" id="367" name="Google Shape;367;p3"/>
          <p:cNvPicPr preferRelativeResize="0"/>
          <p:nvPr/>
        </p:nvPicPr>
        <p:blipFill rotWithShape="1">
          <a:blip r:embed="rId54">
            <a:alphaModFix/>
          </a:blip>
          <a:srcRect b="0" l="0" r="0" t="0"/>
          <a:stretch/>
        </p:blipFill>
        <p:spPr>
          <a:xfrm>
            <a:off x="16963544" y="9456744"/>
            <a:ext cx="1514903" cy="1416568"/>
          </a:xfrm>
          <a:prstGeom prst="rect">
            <a:avLst/>
          </a:prstGeom>
          <a:noFill/>
          <a:ln>
            <a:noFill/>
          </a:ln>
        </p:spPr>
      </p:pic>
      <p:pic>
        <p:nvPicPr>
          <p:cNvPr descr="preencoded.png" id="368" name="Google Shape;368;p3"/>
          <p:cNvPicPr preferRelativeResize="0"/>
          <p:nvPr/>
        </p:nvPicPr>
        <p:blipFill rotWithShape="1">
          <a:blip r:embed="rId55">
            <a:alphaModFix/>
          </a:blip>
          <a:srcRect b="0" l="0" r="0" t="0"/>
          <a:stretch/>
        </p:blipFill>
        <p:spPr>
          <a:xfrm>
            <a:off x="16678450" y="8899522"/>
            <a:ext cx="2085840" cy="631710"/>
          </a:xfrm>
          <a:prstGeom prst="rect">
            <a:avLst/>
          </a:prstGeom>
          <a:noFill/>
          <a:ln>
            <a:noFill/>
          </a:ln>
        </p:spPr>
      </p:pic>
      <p:pic>
        <p:nvPicPr>
          <p:cNvPr descr="preencoded.png" id="369" name="Google Shape;369;p3"/>
          <p:cNvPicPr preferRelativeResize="0"/>
          <p:nvPr/>
        </p:nvPicPr>
        <p:blipFill rotWithShape="1">
          <a:blip r:embed="rId56">
            <a:alphaModFix/>
          </a:blip>
          <a:srcRect b="0" l="0" r="0" t="0"/>
          <a:stretch/>
        </p:blipFill>
        <p:spPr>
          <a:xfrm>
            <a:off x="17019130" y="9068944"/>
            <a:ext cx="249062" cy="49219"/>
          </a:xfrm>
          <a:prstGeom prst="rect">
            <a:avLst/>
          </a:prstGeom>
          <a:noFill/>
          <a:ln>
            <a:noFill/>
          </a:ln>
        </p:spPr>
      </p:pic>
      <p:pic>
        <p:nvPicPr>
          <p:cNvPr descr="preencoded.png" id="370" name="Google Shape;370;p3"/>
          <p:cNvPicPr preferRelativeResize="0"/>
          <p:nvPr/>
        </p:nvPicPr>
        <p:blipFill rotWithShape="1">
          <a:blip r:embed="rId57">
            <a:alphaModFix/>
          </a:blip>
          <a:srcRect b="0" l="0" r="0" t="0"/>
          <a:stretch/>
        </p:blipFill>
        <p:spPr>
          <a:xfrm>
            <a:off x="17350758" y="9068944"/>
            <a:ext cx="850353" cy="49219"/>
          </a:xfrm>
          <a:prstGeom prst="rect">
            <a:avLst/>
          </a:prstGeom>
          <a:noFill/>
          <a:ln>
            <a:noFill/>
          </a:ln>
        </p:spPr>
      </p:pic>
      <p:pic>
        <p:nvPicPr>
          <p:cNvPr descr="preencoded.png" id="371" name="Google Shape;371;p3"/>
          <p:cNvPicPr preferRelativeResize="0"/>
          <p:nvPr/>
        </p:nvPicPr>
        <p:blipFill rotWithShape="1">
          <a:blip r:embed="rId58">
            <a:alphaModFix/>
          </a:blip>
          <a:srcRect b="0" l="0" r="0" t="0"/>
          <a:stretch/>
        </p:blipFill>
        <p:spPr>
          <a:xfrm>
            <a:off x="19937622" y="9193088"/>
            <a:ext cx="1476493" cy="1646690"/>
          </a:xfrm>
          <a:prstGeom prst="rect">
            <a:avLst/>
          </a:prstGeom>
          <a:noFill/>
          <a:ln>
            <a:noFill/>
          </a:ln>
        </p:spPr>
      </p:pic>
      <p:pic>
        <p:nvPicPr>
          <p:cNvPr descr="preencoded.png" id="372" name="Google Shape;372;p3"/>
          <p:cNvPicPr preferRelativeResize="0"/>
          <p:nvPr/>
        </p:nvPicPr>
        <p:blipFill rotWithShape="1">
          <a:blip r:embed="rId59">
            <a:alphaModFix/>
          </a:blip>
          <a:srcRect b="0" l="0" r="0" t="0"/>
          <a:stretch/>
        </p:blipFill>
        <p:spPr>
          <a:xfrm>
            <a:off x="20075555" y="9632178"/>
            <a:ext cx="73323" cy="848934"/>
          </a:xfrm>
          <a:prstGeom prst="rect">
            <a:avLst/>
          </a:prstGeom>
          <a:noFill/>
          <a:ln>
            <a:noFill/>
          </a:ln>
        </p:spPr>
      </p:pic>
      <p:pic>
        <p:nvPicPr>
          <p:cNvPr descr="preencoded.png" id="373" name="Google Shape;373;p3"/>
          <p:cNvPicPr preferRelativeResize="0"/>
          <p:nvPr/>
        </p:nvPicPr>
        <p:blipFill rotWithShape="1">
          <a:blip r:embed="rId60">
            <a:alphaModFix/>
          </a:blip>
          <a:srcRect b="0" l="0" r="0" t="0"/>
          <a:stretch/>
        </p:blipFill>
        <p:spPr>
          <a:xfrm>
            <a:off x="20028396" y="9493616"/>
            <a:ext cx="1367060" cy="1339862"/>
          </a:xfrm>
          <a:prstGeom prst="rect">
            <a:avLst/>
          </a:prstGeom>
          <a:noFill/>
          <a:ln>
            <a:noFill/>
          </a:ln>
        </p:spPr>
      </p:pic>
      <p:pic>
        <p:nvPicPr>
          <p:cNvPr descr="preencoded.png" id="374" name="Google Shape;374;p3"/>
          <p:cNvPicPr preferRelativeResize="0"/>
          <p:nvPr/>
        </p:nvPicPr>
        <p:blipFill rotWithShape="1">
          <a:blip r:embed="rId61">
            <a:alphaModFix/>
          </a:blip>
          <a:srcRect b="0" l="0" r="0" t="0"/>
          <a:stretch/>
        </p:blipFill>
        <p:spPr>
          <a:xfrm>
            <a:off x="19676596" y="8939454"/>
            <a:ext cx="1998546" cy="551839"/>
          </a:xfrm>
          <a:prstGeom prst="rect">
            <a:avLst/>
          </a:prstGeom>
          <a:noFill/>
          <a:ln>
            <a:noFill/>
          </a:ln>
        </p:spPr>
      </p:pic>
      <p:pic>
        <p:nvPicPr>
          <p:cNvPr descr="preencoded.png" id="375" name="Google Shape;375;p3"/>
          <p:cNvPicPr preferRelativeResize="0"/>
          <p:nvPr/>
        </p:nvPicPr>
        <p:blipFill rotWithShape="1">
          <a:blip r:embed="rId62">
            <a:alphaModFix/>
          </a:blip>
          <a:srcRect b="0" l="0" r="0" t="0"/>
          <a:stretch/>
        </p:blipFill>
        <p:spPr>
          <a:xfrm>
            <a:off x="19790157" y="9062566"/>
            <a:ext cx="124478" cy="189920"/>
          </a:xfrm>
          <a:prstGeom prst="rect">
            <a:avLst/>
          </a:prstGeom>
          <a:noFill/>
          <a:ln>
            <a:noFill/>
          </a:ln>
        </p:spPr>
      </p:pic>
      <p:pic>
        <p:nvPicPr>
          <p:cNvPr descr="preencoded.png" id="376" name="Google Shape;376;p3"/>
          <p:cNvPicPr preferRelativeResize="0"/>
          <p:nvPr/>
        </p:nvPicPr>
        <p:blipFill rotWithShape="1">
          <a:blip r:embed="rId63">
            <a:alphaModFix/>
          </a:blip>
          <a:srcRect b="0" l="0" r="0" t="0"/>
          <a:stretch/>
        </p:blipFill>
        <p:spPr>
          <a:xfrm>
            <a:off x="20946023" y="8939557"/>
            <a:ext cx="729119" cy="551737"/>
          </a:xfrm>
          <a:prstGeom prst="rect">
            <a:avLst/>
          </a:prstGeom>
          <a:noFill/>
          <a:ln>
            <a:noFill/>
          </a:ln>
        </p:spPr>
      </p:pic>
      <p:pic>
        <p:nvPicPr>
          <p:cNvPr descr="preencoded.png" id="377" name="Google Shape;377;p3"/>
          <p:cNvPicPr preferRelativeResize="0"/>
          <p:nvPr/>
        </p:nvPicPr>
        <p:blipFill rotWithShape="1">
          <a:blip r:embed="rId64">
            <a:alphaModFix/>
          </a:blip>
          <a:srcRect b="0" l="0" r="0" t="0"/>
          <a:stretch/>
        </p:blipFill>
        <p:spPr>
          <a:xfrm>
            <a:off x="19918044" y="9456744"/>
            <a:ext cx="1514903" cy="1416568"/>
          </a:xfrm>
          <a:prstGeom prst="rect">
            <a:avLst/>
          </a:prstGeom>
          <a:noFill/>
          <a:ln>
            <a:noFill/>
          </a:ln>
        </p:spPr>
      </p:pic>
      <p:pic>
        <p:nvPicPr>
          <p:cNvPr descr="preencoded.png" id="378" name="Google Shape;378;p3"/>
          <p:cNvPicPr preferRelativeResize="0"/>
          <p:nvPr/>
        </p:nvPicPr>
        <p:blipFill rotWithShape="1">
          <a:blip r:embed="rId65">
            <a:alphaModFix/>
          </a:blip>
          <a:srcRect b="0" l="0" r="0" t="0"/>
          <a:stretch/>
        </p:blipFill>
        <p:spPr>
          <a:xfrm>
            <a:off x="19632949" y="8899522"/>
            <a:ext cx="2085840" cy="631710"/>
          </a:xfrm>
          <a:prstGeom prst="rect">
            <a:avLst/>
          </a:prstGeom>
          <a:noFill/>
          <a:ln>
            <a:noFill/>
          </a:ln>
        </p:spPr>
      </p:pic>
      <p:pic>
        <p:nvPicPr>
          <p:cNvPr descr="preencoded.png" id="379" name="Google Shape;379;p3"/>
          <p:cNvPicPr preferRelativeResize="0"/>
          <p:nvPr/>
        </p:nvPicPr>
        <p:blipFill rotWithShape="1">
          <a:blip r:embed="rId66">
            <a:alphaModFix/>
          </a:blip>
          <a:srcRect b="0" l="0" r="0" t="0"/>
          <a:stretch/>
        </p:blipFill>
        <p:spPr>
          <a:xfrm>
            <a:off x="19973629" y="9068944"/>
            <a:ext cx="249062" cy="49219"/>
          </a:xfrm>
          <a:prstGeom prst="rect">
            <a:avLst/>
          </a:prstGeom>
          <a:noFill/>
          <a:ln>
            <a:noFill/>
          </a:ln>
        </p:spPr>
      </p:pic>
      <p:pic>
        <p:nvPicPr>
          <p:cNvPr descr="preencoded.png" id="380" name="Google Shape;380;p3"/>
          <p:cNvPicPr preferRelativeResize="0"/>
          <p:nvPr/>
        </p:nvPicPr>
        <p:blipFill rotWithShape="1">
          <a:blip r:embed="rId67">
            <a:alphaModFix/>
          </a:blip>
          <a:srcRect b="0" l="0" r="0" t="0"/>
          <a:stretch/>
        </p:blipFill>
        <p:spPr>
          <a:xfrm>
            <a:off x="20305257" y="9068944"/>
            <a:ext cx="850353" cy="49219"/>
          </a:xfrm>
          <a:prstGeom prst="rect">
            <a:avLst/>
          </a:prstGeom>
          <a:noFill/>
          <a:ln>
            <a:noFill/>
          </a:ln>
        </p:spPr>
      </p:pic>
      <p:pic>
        <p:nvPicPr>
          <p:cNvPr descr="preencoded.png" id="381" name="Google Shape;381;p3"/>
          <p:cNvPicPr preferRelativeResize="0"/>
          <p:nvPr/>
        </p:nvPicPr>
        <p:blipFill rotWithShape="1">
          <a:blip r:embed="rId68">
            <a:alphaModFix/>
          </a:blip>
          <a:srcRect b="0" l="0" r="0" t="0"/>
          <a:stretch/>
        </p:blipFill>
        <p:spPr>
          <a:xfrm>
            <a:off x="16245330" y="10870381"/>
            <a:ext cx="443180" cy="49219"/>
          </a:xfrm>
          <a:prstGeom prst="rect">
            <a:avLst/>
          </a:prstGeom>
          <a:noFill/>
          <a:ln>
            <a:noFill/>
          </a:ln>
        </p:spPr>
      </p:pic>
      <p:pic>
        <p:nvPicPr>
          <p:cNvPr descr="preencoded.png" id="382" name="Google Shape;382;p3"/>
          <p:cNvPicPr preferRelativeResize="0"/>
          <p:nvPr/>
        </p:nvPicPr>
        <p:blipFill rotWithShape="1">
          <a:blip r:embed="rId69">
            <a:alphaModFix/>
          </a:blip>
          <a:srcRect b="0" l="0" r="0" t="0"/>
          <a:stretch/>
        </p:blipFill>
        <p:spPr>
          <a:xfrm>
            <a:off x="18701378" y="10870381"/>
            <a:ext cx="443180" cy="49219"/>
          </a:xfrm>
          <a:prstGeom prst="rect">
            <a:avLst/>
          </a:prstGeom>
          <a:noFill/>
          <a:ln>
            <a:noFill/>
          </a:ln>
        </p:spPr>
      </p:pic>
      <p:pic>
        <p:nvPicPr>
          <p:cNvPr descr="preencoded.png" id="383" name="Google Shape;383;p3"/>
          <p:cNvPicPr preferRelativeResize="0"/>
          <p:nvPr/>
        </p:nvPicPr>
        <p:blipFill rotWithShape="1">
          <a:blip r:embed="rId70">
            <a:alphaModFix/>
          </a:blip>
          <a:srcRect b="0" l="0" r="0" t="0"/>
          <a:stretch/>
        </p:blipFill>
        <p:spPr>
          <a:xfrm>
            <a:off x="16898098" y="10870381"/>
            <a:ext cx="1627104" cy="49219"/>
          </a:xfrm>
          <a:prstGeom prst="rect">
            <a:avLst/>
          </a:prstGeom>
          <a:noFill/>
          <a:ln>
            <a:noFill/>
          </a:ln>
        </p:spPr>
      </p:pic>
      <p:pic>
        <p:nvPicPr>
          <p:cNvPr descr="preencoded.png" id="384" name="Google Shape;384;p3"/>
          <p:cNvPicPr preferRelativeResize="0"/>
          <p:nvPr/>
        </p:nvPicPr>
        <p:blipFill rotWithShape="1">
          <a:blip r:embed="rId71">
            <a:alphaModFix/>
          </a:blip>
          <a:srcRect b="0" l="0" r="0" t="0"/>
          <a:stretch/>
        </p:blipFill>
        <p:spPr>
          <a:xfrm>
            <a:off x="19373099" y="10862447"/>
            <a:ext cx="3326105" cy="65190"/>
          </a:xfrm>
          <a:prstGeom prst="rect">
            <a:avLst/>
          </a:prstGeom>
          <a:noFill/>
          <a:ln>
            <a:noFill/>
          </a:ln>
        </p:spPr>
      </p:pic>
      <p:pic>
        <p:nvPicPr>
          <p:cNvPr descr="preencoded.png" id="385" name="Google Shape;385;p3"/>
          <p:cNvPicPr preferRelativeResize="0"/>
          <p:nvPr/>
        </p:nvPicPr>
        <p:blipFill rotWithShape="1">
          <a:blip r:embed="rId72">
            <a:alphaModFix/>
          </a:blip>
          <a:srcRect b="0" l="0" r="0" t="0"/>
          <a:stretch/>
        </p:blipFill>
        <p:spPr>
          <a:xfrm>
            <a:off x="19991661" y="5278949"/>
            <a:ext cx="2558845" cy="3637012"/>
          </a:xfrm>
          <a:prstGeom prst="rect">
            <a:avLst/>
          </a:prstGeom>
          <a:noFill/>
          <a:ln>
            <a:noFill/>
          </a:ln>
        </p:spPr>
      </p:pic>
      <p:pic>
        <p:nvPicPr>
          <p:cNvPr descr="preencoded.png" id="386" name="Google Shape;386;p3"/>
          <p:cNvPicPr preferRelativeResize="0"/>
          <p:nvPr/>
        </p:nvPicPr>
        <p:blipFill rotWithShape="1">
          <a:blip r:embed="rId73">
            <a:alphaModFix/>
          </a:blip>
          <a:srcRect b="0" l="0" r="0" t="0"/>
          <a:stretch/>
        </p:blipFill>
        <p:spPr>
          <a:xfrm>
            <a:off x="19953326" y="5234778"/>
            <a:ext cx="2636938" cy="3721116"/>
          </a:xfrm>
          <a:prstGeom prst="rect">
            <a:avLst/>
          </a:prstGeom>
          <a:noFill/>
          <a:ln>
            <a:noFill/>
          </a:ln>
        </p:spPr>
      </p:pic>
      <p:pic>
        <p:nvPicPr>
          <p:cNvPr descr="preencoded.png" id="387" name="Google Shape;387;p3"/>
          <p:cNvPicPr preferRelativeResize="0"/>
          <p:nvPr/>
        </p:nvPicPr>
        <p:blipFill rotWithShape="1">
          <a:blip r:embed="rId74">
            <a:alphaModFix/>
          </a:blip>
          <a:srcRect b="0" l="0" r="0" t="0"/>
          <a:stretch/>
        </p:blipFill>
        <p:spPr>
          <a:xfrm>
            <a:off x="19043295" y="6185204"/>
            <a:ext cx="1336801" cy="2170240"/>
          </a:xfrm>
          <a:prstGeom prst="rect">
            <a:avLst/>
          </a:prstGeom>
          <a:noFill/>
          <a:ln>
            <a:noFill/>
          </a:ln>
        </p:spPr>
      </p:pic>
      <p:pic>
        <p:nvPicPr>
          <p:cNvPr descr="preencoded.png" id="388" name="Google Shape;388;p3"/>
          <p:cNvPicPr preferRelativeResize="0"/>
          <p:nvPr/>
        </p:nvPicPr>
        <p:blipFill rotWithShape="1">
          <a:blip r:embed="rId75">
            <a:alphaModFix/>
          </a:blip>
          <a:srcRect b="0" l="0" r="0" t="0"/>
          <a:stretch/>
        </p:blipFill>
        <p:spPr>
          <a:xfrm>
            <a:off x="19004083" y="6145284"/>
            <a:ext cx="1415909" cy="2250129"/>
          </a:xfrm>
          <a:prstGeom prst="rect">
            <a:avLst/>
          </a:prstGeom>
          <a:noFill/>
          <a:ln>
            <a:noFill/>
          </a:ln>
        </p:spPr>
      </p:pic>
      <p:pic>
        <p:nvPicPr>
          <p:cNvPr descr="preencoded.png" id="389" name="Google Shape;389;p3"/>
          <p:cNvPicPr preferRelativeResize="0"/>
          <p:nvPr/>
        </p:nvPicPr>
        <p:blipFill rotWithShape="1">
          <a:blip r:embed="rId76">
            <a:alphaModFix/>
          </a:blip>
          <a:srcRect b="0" l="0" r="0" t="0"/>
          <a:stretch/>
        </p:blipFill>
        <p:spPr>
          <a:xfrm>
            <a:off x="20749838" y="4535959"/>
            <a:ext cx="1131573" cy="1118915"/>
          </a:xfrm>
          <a:prstGeom prst="rect">
            <a:avLst/>
          </a:prstGeom>
          <a:noFill/>
          <a:ln>
            <a:noFill/>
          </a:ln>
        </p:spPr>
      </p:pic>
      <p:pic>
        <p:nvPicPr>
          <p:cNvPr descr="preencoded.png" id="390" name="Google Shape;390;p3"/>
          <p:cNvPicPr preferRelativeResize="0"/>
          <p:nvPr/>
        </p:nvPicPr>
        <p:blipFill rotWithShape="1">
          <a:blip r:embed="rId77">
            <a:alphaModFix/>
          </a:blip>
          <a:srcRect b="0" l="0" r="0" t="0"/>
          <a:stretch/>
        </p:blipFill>
        <p:spPr>
          <a:xfrm>
            <a:off x="20842841" y="4885079"/>
            <a:ext cx="1039146" cy="772644"/>
          </a:xfrm>
          <a:prstGeom prst="rect">
            <a:avLst/>
          </a:prstGeom>
          <a:noFill/>
          <a:ln>
            <a:noFill/>
          </a:ln>
        </p:spPr>
      </p:pic>
      <p:pic>
        <p:nvPicPr>
          <p:cNvPr descr="preencoded.png" id="391" name="Google Shape;391;p3"/>
          <p:cNvPicPr preferRelativeResize="0"/>
          <p:nvPr/>
        </p:nvPicPr>
        <p:blipFill rotWithShape="1">
          <a:blip r:embed="rId78">
            <a:alphaModFix/>
          </a:blip>
          <a:srcRect b="0" l="0" r="0" t="0"/>
          <a:stretch/>
        </p:blipFill>
        <p:spPr>
          <a:xfrm>
            <a:off x="20953583" y="4737364"/>
            <a:ext cx="724159" cy="716065"/>
          </a:xfrm>
          <a:prstGeom prst="rect">
            <a:avLst/>
          </a:prstGeom>
          <a:noFill/>
          <a:ln>
            <a:noFill/>
          </a:ln>
        </p:spPr>
      </p:pic>
      <p:pic>
        <p:nvPicPr>
          <p:cNvPr descr="preencoded.png" id="392" name="Google Shape;392;p3"/>
          <p:cNvPicPr preferRelativeResize="0"/>
          <p:nvPr/>
        </p:nvPicPr>
        <p:blipFill rotWithShape="1">
          <a:blip r:embed="rId79">
            <a:alphaModFix/>
          </a:blip>
          <a:srcRect b="0" l="0" r="0" t="0"/>
          <a:stretch/>
        </p:blipFill>
        <p:spPr>
          <a:xfrm>
            <a:off x="20928623" y="4712109"/>
            <a:ext cx="774774" cy="769438"/>
          </a:xfrm>
          <a:prstGeom prst="rect">
            <a:avLst/>
          </a:prstGeom>
          <a:noFill/>
          <a:ln>
            <a:noFill/>
          </a:ln>
        </p:spPr>
      </p:pic>
      <p:pic>
        <p:nvPicPr>
          <p:cNvPr descr="preencoded.png" id="393" name="Google Shape;393;p3"/>
          <p:cNvPicPr preferRelativeResize="0"/>
          <p:nvPr/>
        </p:nvPicPr>
        <p:blipFill rotWithShape="1">
          <a:blip r:embed="rId80">
            <a:alphaModFix/>
          </a:blip>
          <a:srcRect b="0" l="0" r="0" t="0"/>
          <a:stretch/>
        </p:blipFill>
        <p:spPr>
          <a:xfrm>
            <a:off x="20984820" y="4575715"/>
            <a:ext cx="277936" cy="273124"/>
          </a:xfrm>
          <a:prstGeom prst="rect">
            <a:avLst/>
          </a:prstGeom>
          <a:noFill/>
          <a:ln>
            <a:noFill/>
          </a:ln>
        </p:spPr>
      </p:pic>
      <p:pic>
        <p:nvPicPr>
          <p:cNvPr descr="preencoded.png" id="394" name="Google Shape;394;p3"/>
          <p:cNvPicPr preferRelativeResize="0"/>
          <p:nvPr/>
        </p:nvPicPr>
        <p:blipFill rotWithShape="1">
          <a:blip r:embed="rId81">
            <a:alphaModFix/>
          </a:blip>
          <a:srcRect b="0" l="0" r="0" t="0"/>
          <a:stretch/>
        </p:blipFill>
        <p:spPr>
          <a:xfrm>
            <a:off x="21093076" y="4832266"/>
            <a:ext cx="419176" cy="533673"/>
          </a:xfrm>
          <a:prstGeom prst="rect">
            <a:avLst/>
          </a:prstGeom>
          <a:noFill/>
          <a:ln>
            <a:noFill/>
          </a:ln>
        </p:spPr>
      </p:pic>
      <p:pic>
        <p:nvPicPr>
          <p:cNvPr descr="preencoded.png" id="395" name="Google Shape;395;p3"/>
          <p:cNvPicPr preferRelativeResize="0"/>
          <p:nvPr/>
        </p:nvPicPr>
        <p:blipFill rotWithShape="1">
          <a:blip r:embed="rId82">
            <a:alphaModFix/>
          </a:blip>
          <a:srcRect b="0" l="0" r="0" t="0"/>
          <a:stretch/>
        </p:blipFill>
        <p:spPr>
          <a:xfrm>
            <a:off x="20710148" y="4494997"/>
            <a:ext cx="1210015" cy="1204246"/>
          </a:xfrm>
          <a:prstGeom prst="rect">
            <a:avLst/>
          </a:prstGeom>
          <a:noFill/>
          <a:ln>
            <a:noFill/>
          </a:ln>
        </p:spPr>
      </p:pic>
      <p:pic>
        <p:nvPicPr>
          <p:cNvPr descr="preencoded.png" id="396" name="Google Shape;396;p3"/>
          <p:cNvPicPr preferRelativeResize="0"/>
          <p:nvPr/>
        </p:nvPicPr>
        <p:blipFill rotWithShape="1">
          <a:blip r:embed="rId83">
            <a:alphaModFix/>
          </a:blip>
          <a:srcRect b="0" l="0" r="0" t="0"/>
          <a:stretch/>
        </p:blipFill>
        <p:spPr>
          <a:xfrm>
            <a:off x="18279217" y="6392723"/>
            <a:ext cx="935354" cy="939403"/>
          </a:xfrm>
          <a:prstGeom prst="rect">
            <a:avLst/>
          </a:prstGeom>
          <a:noFill/>
          <a:ln>
            <a:noFill/>
          </a:ln>
        </p:spPr>
      </p:pic>
      <p:pic>
        <p:nvPicPr>
          <p:cNvPr descr="preencoded.png" id="397" name="Google Shape;397;p3"/>
          <p:cNvPicPr preferRelativeResize="0"/>
          <p:nvPr/>
        </p:nvPicPr>
        <p:blipFill rotWithShape="1">
          <a:blip r:embed="rId84">
            <a:alphaModFix/>
          </a:blip>
          <a:srcRect b="0" l="0" r="0" t="0"/>
          <a:stretch/>
        </p:blipFill>
        <p:spPr>
          <a:xfrm>
            <a:off x="18704606" y="6396220"/>
            <a:ext cx="503776" cy="913743"/>
          </a:xfrm>
          <a:prstGeom prst="rect">
            <a:avLst/>
          </a:prstGeom>
          <a:noFill/>
          <a:ln>
            <a:noFill/>
          </a:ln>
        </p:spPr>
      </p:pic>
      <p:pic>
        <p:nvPicPr>
          <p:cNvPr descr="preencoded.png" id="398" name="Google Shape;398;p3"/>
          <p:cNvPicPr preferRelativeResize="0"/>
          <p:nvPr/>
        </p:nvPicPr>
        <p:blipFill rotWithShape="1">
          <a:blip r:embed="rId85">
            <a:alphaModFix/>
          </a:blip>
          <a:srcRect b="0" l="0" r="0" t="0"/>
          <a:stretch/>
        </p:blipFill>
        <p:spPr>
          <a:xfrm>
            <a:off x="18447595" y="6561820"/>
            <a:ext cx="598627" cy="601250"/>
          </a:xfrm>
          <a:prstGeom prst="rect">
            <a:avLst/>
          </a:prstGeom>
          <a:noFill/>
          <a:ln>
            <a:noFill/>
          </a:ln>
        </p:spPr>
      </p:pic>
      <p:pic>
        <p:nvPicPr>
          <p:cNvPr descr="preencoded.png" id="399" name="Google Shape;399;p3"/>
          <p:cNvPicPr preferRelativeResize="0"/>
          <p:nvPr/>
        </p:nvPicPr>
        <p:blipFill rotWithShape="1">
          <a:blip r:embed="rId86">
            <a:alphaModFix/>
          </a:blip>
          <a:srcRect b="0" l="0" r="0" t="0"/>
          <a:stretch/>
        </p:blipFill>
        <p:spPr>
          <a:xfrm>
            <a:off x="18422879" y="6539021"/>
            <a:ext cx="645970" cy="647433"/>
          </a:xfrm>
          <a:prstGeom prst="rect">
            <a:avLst/>
          </a:prstGeom>
          <a:noFill/>
          <a:ln>
            <a:noFill/>
          </a:ln>
        </p:spPr>
      </p:pic>
      <p:pic>
        <p:nvPicPr>
          <p:cNvPr descr="preencoded.png" id="400" name="Google Shape;400;p3"/>
          <p:cNvPicPr preferRelativeResize="0"/>
          <p:nvPr/>
        </p:nvPicPr>
        <p:blipFill rotWithShape="1">
          <a:blip r:embed="rId87">
            <a:alphaModFix/>
          </a:blip>
          <a:srcRect b="0" l="0" r="0" t="0"/>
          <a:stretch/>
        </p:blipFill>
        <p:spPr>
          <a:xfrm>
            <a:off x="18283045" y="6807997"/>
            <a:ext cx="228982" cy="230529"/>
          </a:xfrm>
          <a:prstGeom prst="rect">
            <a:avLst/>
          </a:prstGeom>
          <a:noFill/>
          <a:ln>
            <a:noFill/>
          </a:ln>
        </p:spPr>
      </p:pic>
      <p:pic>
        <p:nvPicPr>
          <p:cNvPr descr="preencoded.png" id="401" name="Google Shape;401;p3"/>
          <p:cNvPicPr preferRelativeResize="0"/>
          <p:nvPr/>
        </p:nvPicPr>
        <p:blipFill rotWithShape="1">
          <a:blip r:embed="rId88">
            <a:alphaModFix/>
          </a:blip>
          <a:srcRect b="0" l="0" r="0" t="0"/>
          <a:stretch/>
        </p:blipFill>
        <p:spPr>
          <a:xfrm>
            <a:off x="18554389" y="6677509"/>
            <a:ext cx="389469" cy="388203"/>
          </a:xfrm>
          <a:prstGeom prst="rect">
            <a:avLst/>
          </a:prstGeom>
          <a:noFill/>
          <a:ln>
            <a:noFill/>
          </a:ln>
        </p:spPr>
      </p:pic>
      <p:pic>
        <p:nvPicPr>
          <p:cNvPr descr="preencoded.png" id="402" name="Google Shape;402;p3"/>
          <p:cNvPicPr preferRelativeResize="0"/>
          <p:nvPr/>
        </p:nvPicPr>
        <p:blipFill rotWithShape="1">
          <a:blip r:embed="rId89">
            <a:alphaModFix/>
          </a:blip>
          <a:srcRect b="0" l="0" r="0" t="0"/>
          <a:stretch/>
        </p:blipFill>
        <p:spPr>
          <a:xfrm>
            <a:off x="18244733" y="6353646"/>
            <a:ext cx="1006541" cy="1014695"/>
          </a:xfrm>
          <a:prstGeom prst="rect">
            <a:avLst/>
          </a:prstGeom>
          <a:noFill/>
          <a:ln>
            <a:noFill/>
          </a:ln>
        </p:spPr>
      </p:pic>
      <p:pic>
        <p:nvPicPr>
          <p:cNvPr descr="preencoded.png" id="403" name="Google Shape;403;p3"/>
          <p:cNvPicPr preferRelativeResize="0"/>
          <p:nvPr/>
        </p:nvPicPr>
        <p:blipFill rotWithShape="1">
          <a:blip r:embed="rId90">
            <a:alphaModFix/>
          </a:blip>
          <a:srcRect b="0" l="0" r="0" t="0"/>
          <a:stretch/>
        </p:blipFill>
        <p:spPr>
          <a:xfrm>
            <a:off x="21289693" y="6069155"/>
            <a:ext cx="695770" cy="686957"/>
          </a:xfrm>
          <a:prstGeom prst="rect">
            <a:avLst/>
          </a:prstGeom>
          <a:noFill/>
          <a:ln>
            <a:noFill/>
          </a:ln>
        </p:spPr>
      </p:pic>
      <p:pic>
        <p:nvPicPr>
          <p:cNvPr descr="preencoded.png" id="404" name="Google Shape;404;p3"/>
          <p:cNvPicPr preferRelativeResize="0"/>
          <p:nvPr/>
        </p:nvPicPr>
        <p:blipFill rotWithShape="1">
          <a:blip r:embed="rId91">
            <a:alphaModFix/>
          </a:blip>
          <a:srcRect b="0" l="0" r="0" t="0"/>
          <a:stretch/>
        </p:blipFill>
        <p:spPr>
          <a:xfrm>
            <a:off x="21483002" y="6136497"/>
            <a:ext cx="502590" cy="626039"/>
          </a:xfrm>
          <a:prstGeom prst="rect">
            <a:avLst/>
          </a:prstGeom>
          <a:noFill/>
          <a:ln>
            <a:noFill/>
          </a:ln>
        </p:spPr>
      </p:pic>
      <p:pic>
        <p:nvPicPr>
          <p:cNvPr descr="preencoded.png" id="405" name="Google Shape;405;p3"/>
          <p:cNvPicPr preferRelativeResize="0"/>
          <p:nvPr/>
        </p:nvPicPr>
        <p:blipFill rotWithShape="1">
          <a:blip r:embed="rId92">
            <a:alphaModFix/>
          </a:blip>
          <a:srcRect b="0" l="0" r="0" t="0"/>
          <a:stretch/>
        </p:blipFill>
        <p:spPr>
          <a:xfrm>
            <a:off x="21414976" y="6192844"/>
            <a:ext cx="445290" cy="439623"/>
          </a:xfrm>
          <a:prstGeom prst="rect">
            <a:avLst/>
          </a:prstGeom>
          <a:noFill/>
          <a:ln>
            <a:noFill/>
          </a:ln>
        </p:spPr>
      </p:pic>
      <p:pic>
        <p:nvPicPr>
          <p:cNvPr descr="preencoded.png" id="406" name="Google Shape;406;p3"/>
          <p:cNvPicPr preferRelativeResize="0"/>
          <p:nvPr/>
        </p:nvPicPr>
        <p:blipFill rotWithShape="1">
          <a:blip r:embed="rId93">
            <a:alphaModFix/>
          </a:blip>
          <a:srcRect b="0" l="0" r="0" t="0"/>
          <a:stretch/>
        </p:blipFill>
        <p:spPr>
          <a:xfrm>
            <a:off x="21389249" y="6166445"/>
            <a:ext cx="497228" cy="494478"/>
          </a:xfrm>
          <a:prstGeom prst="rect">
            <a:avLst/>
          </a:prstGeom>
          <a:noFill/>
          <a:ln>
            <a:noFill/>
          </a:ln>
        </p:spPr>
      </p:pic>
      <p:pic>
        <p:nvPicPr>
          <p:cNvPr descr="preencoded.png" id="407" name="Google Shape;407;p3"/>
          <p:cNvPicPr preferRelativeResize="0"/>
          <p:nvPr/>
        </p:nvPicPr>
        <p:blipFill rotWithShape="1">
          <a:blip r:embed="rId94">
            <a:alphaModFix/>
          </a:blip>
          <a:srcRect b="0" l="0" r="0" t="0"/>
          <a:stretch/>
        </p:blipFill>
        <p:spPr>
          <a:xfrm>
            <a:off x="21329528" y="6186484"/>
            <a:ext cx="171275" cy="166328"/>
          </a:xfrm>
          <a:prstGeom prst="rect">
            <a:avLst/>
          </a:prstGeom>
          <a:noFill/>
          <a:ln>
            <a:noFill/>
          </a:ln>
        </p:spPr>
      </p:pic>
      <p:pic>
        <p:nvPicPr>
          <p:cNvPr descr="preencoded.png" id="408" name="Google Shape;408;p3"/>
          <p:cNvPicPr preferRelativeResize="0"/>
          <p:nvPr/>
        </p:nvPicPr>
        <p:blipFill rotWithShape="1">
          <a:blip r:embed="rId95">
            <a:alphaModFix/>
          </a:blip>
          <a:srcRect b="0" l="0" r="0" t="0"/>
          <a:stretch/>
        </p:blipFill>
        <p:spPr>
          <a:xfrm>
            <a:off x="21531883" y="6245334"/>
            <a:ext cx="213927" cy="339799"/>
          </a:xfrm>
          <a:prstGeom prst="rect">
            <a:avLst/>
          </a:prstGeom>
          <a:noFill/>
          <a:ln>
            <a:noFill/>
          </a:ln>
        </p:spPr>
      </p:pic>
      <p:pic>
        <p:nvPicPr>
          <p:cNvPr descr="preencoded.png" id="409" name="Google Shape;409;p3"/>
          <p:cNvPicPr preferRelativeResize="0"/>
          <p:nvPr/>
        </p:nvPicPr>
        <p:blipFill rotWithShape="1">
          <a:blip r:embed="rId96">
            <a:alphaModFix/>
          </a:blip>
          <a:srcRect b="0" l="0" r="0" t="0"/>
          <a:stretch/>
        </p:blipFill>
        <p:spPr>
          <a:xfrm>
            <a:off x="21253365" y="6025883"/>
            <a:ext cx="767081" cy="774495"/>
          </a:xfrm>
          <a:prstGeom prst="rect">
            <a:avLst/>
          </a:prstGeom>
          <a:noFill/>
          <a:ln>
            <a:noFill/>
          </a:ln>
        </p:spPr>
      </p:pic>
      <p:pic>
        <p:nvPicPr>
          <p:cNvPr descr="preencoded.png" id="410" name="Google Shape;410;p3"/>
          <p:cNvPicPr preferRelativeResize="0"/>
          <p:nvPr/>
        </p:nvPicPr>
        <p:blipFill rotWithShape="1">
          <a:blip r:embed="rId97">
            <a:alphaModFix/>
          </a:blip>
          <a:srcRect b="0" l="0" r="0" t="0"/>
          <a:stretch/>
        </p:blipFill>
        <p:spPr>
          <a:xfrm>
            <a:off x="22409629" y="6517388"/>
            <a:ext cx="695786" cy="686988"/>
          </a:xfrm>
          <a:prstGeom prst="rect">
            <a:avLst/>
          </a:prstGeom>
          <a:noFill/>
          <a:ln>
            <a:noFill/>
          </a:ln>
        </p:spPr>
      </p:pic>
      <p:pic>
        <p:nvPicPr>
          <p:cNvPr descr="preencoded.png" id="411" name="Google Shape;411;p3"/>
          <p:cNvPicPr preferRelativeResize="0"/>
          <p:nvPr/>
        </p:nvPicPr>
        <p:blipFill rotWithShape="1">
          <a:blip r:embed="rId98">
            <a:alphaModFix/>
          </a:blip>
          <a:srcRect b="0" l="0" r="0" t="0"/>
          <a:stretch/>
        </p:blipFill>
        <p:spPr>
          <a:xfrm>
            <a:off x="22602852" y="6584665"/>
            <a:ext cx="502590" cy="626077"/>
          </a:xfrm>
          <a:prstGeom prst="rect">
            <a:avLst/>
          </a:prstGeom>
          <a:noFill/>
          <a:ln>
            <a:noFill/>
          </a:ln>
        </p:spPr>
      </p:pic>
      <p:pic>
        <p:nvPicPr>
          <p:cNvPr descr="preencoded.png" id="412" name="Google Shape;412;p3"/>
          <p:cNvPicPr preferRelativeResize="0"/>
          <p:nvPr/>
        </p:nvPicPr>
        <p:blipFill rotWithShape="1">
          <a:blip r:embed="rId99">
            <a:alphaModFix/>
          </a:blip>
          <a:srcRect b="0" l="0" r="0" t="0"/>
          <a:stretch/>
        </p:blipFill>
        <p:spPr>
          <a:xfrm>
            <a:off x="22534842" y="6641036"/>
            <a:ext cx="445275" cy="439697"/>
          </a:xfrm>
          <a:prstGeom prst="rect">
            <a:avLst/>
          </a:prstGeom>
          <a:noFill/>
          <a:ln>
            <a:noFill/>
          </a:ln>
        </p:spPr>
      </p:pic>
      <p:pic>
        <p:nvPicPr>
          <p:cNvPr descr="preencoded.png" id="413" name="Google Shape;413;p3"/>
          <p:cNvPicPr preferRelativeResize="0"/>
          <p:nvPr/>
        </p:nvPicPr>
        <p:blipFill rotWithShape="1">
          <a:blip r:embed="rId100">
            <a:alphaModFix/>
          </a:blip>
          <a:srcRect b="0" l="0" r="0" t="0"/>
          <a:stretch/>
        </p:blipFill>
        <p:spPr>
          <a:xfrm>
            <a:off x="22513382" y="6612334"/>
            <a:ext cx="492952" cy="496807"/>
          </a:xfrm>
          <a:prstGeom prst="rect">
            <a:avLst/>
          </a:prstGeom>
          <a:noFill/>
          <a:ln>
            <a:noFill/>
          </a:ln>
        </p:spPr>
      </p:pic>
      <p:pic>
        <p:nvPicPr>
          <p:cNvPr descr="preencoded.png" id="414" name="Google Shape;414;p3"/>
          <p:cNvPicPr preferRelativeResize="0"/>
          <p:nvPr/>
        </p:nvPicPr>
        <p:blipFill rotWithShape="1">
          <a:blip r:embed="rId101">
            <a:alphaModFix/>
          </a:blip>
          <a:srcRect b="0" l="0" r="0" t="0"/>
          <a:stretch/>
        </p:blipFill>
        <p:spPr>
          <a:xfrm>
            <a:off x="22449394" y="6634683"/>
            <a:ext cx="171261" cy="166294"/>
          </a:xfrm>
          <a:prstGeom prst="rect">
            <a:avLst/>
          </a:prstGeom>
          <a:noFill/>
          <a:ln>
            <a:noFill/>
          </a:ln>
        </p:spPr>
      </p:pic>
      <p:pic>
        <p:nvPicPr>
          <p:cNvPr descr="preencoded.png" id="415" name="Google Shape;415;p3"/>
          <p:cNvPicPr preferRelativeResize="0"/>
          <p:nvPr/>
        </p:nvPicPr>
        <p:blipFill rotWithShape="1">
          <a:blip r:embed="rId102">
            <a:alphaModFix/>
          </a:blip>
          <a:srcRect b="0" l="0" r="0" t="0"/>
          <a:stretch/>
        </p:blipFill>
        <p:spPr>
          <a:xfrm>
            <a:off x="22651734" y="6693601"/>
            <a:ext cx="213928" cy="339781"/>
          </a:xfrm>
          <a:prstGeom prst="rect">
            <a:avLst/>
          </a:prstGeom>
          <a:noFill/>
          <a:ln>
            <a:noFill/>
          </a:ln>
        </p:spPr>
      </p:pic>
      <p:pic>
        <p:nvPicPr>
          <p:cNvPr descr="preencoded.png" id="416" name="Google Shape;416;p3"/>
          <p:cNvPicPr preferRelativeResize="0"/>
          <p:nvPr/>
        </p:nvPicPr>
        <p:blipFill rotWithShape="1">
          <a:blip r:embed="rId103">
            <a:alphaModFix/>
          </a:blip>
          <a:srcRect b="0" l="0" r="0" t="0"/>
          <a:stretch/>
        </p:blipFill>
        <p:spPr>
          <a:xfrm>
            <a:off x="22369361" y="6476057"/>
            <a:ext cx="776879" cy="772775"/>
          </a:xfrm>
          <a:prstGeom prst="rect">
            <a:avLst/>
          </a:prstGeom>
          <a:noFill/>
          <a:ln>
            <a:noFill/>
          </a:ln>
        </p:spPr>
      </p:pic>
      <p:pic>
        <p:nvPicPr>
          <p:cNvPr descr="preencoded.png" id="417" name="Google Shape;417;p3"/>
          <p:cNvPicPr preferRelativeResize="0"/>
          <p:nvPr/>
        </p:nvPicPr>
        <p:blipFill rotWithShape="1">
          <a:blip r:embed="rId104">
            <a:alphaModFix/>
          </a:blip>
          <a:srcRect b="0" l="0" r="0" t="0"/>
          <a:stretch/>
        </p:blipFill>
        <p:spPr>
          <a:xfrm>
            <a:off x="19584335" y="5751357"/>
            <a:ext cx="695183" cy="685967"/>
          </a:xfrm>
          <a:prstGeom prst="rect">
            <a:avLst/>
          </a:prstGeom>
          <a:noFill/>
          <a:ln>
            <a:noFill/>
          </a:ln>
        </p:spPr>
      </p:pic>
      <p:pic>
        <p:nvPicPr>
          <p:cNvPr descr="preencoded.png" id="418" name="Google Shape;418;p3"/>
          <p:cNvPicPr preferRelativeResize="0"/>
          <p:nvPr/>
        </p:nvPicPr>
        <p:blipFill rotWithShape="1">
          <a:blip r:embed="rId105">
            <a:alphaModFix/>
          </a:blip>
          <a:srcRect b="0" l="0" r="0" t="0"/>
          <a:stretch/>
        </p:blipFill>
        <p:spPr>
          <a:xfrm>
            <a:off x="19702012" y="5882261"/>
            <a:ext cx="579864" cy="561625"/>
          </a:xfrm>
          <a:prstGeom prst="rect">
            <a:avLst/>
          </a:prstGeom>
          <a:noFill/>
          <a:ln>
            <a:noFill/>
          </a:ln>
        </p:spPr>
      </p:pic>
      <p:pic>
        <p:nvPicPr>
          <p:cNvPr descr="preencoded.png" id="419" name="Google Shape;419;p3"/>
          <p:cNvPicPr preferRelativeResize="0"/>
          <p:nvPr/>
        </p:nvPicPr>
        <p:blipFill rotWithShape="1">
          <a:blip r:embed="rId106">
            <a:alphaModFix/>
          </a:blip>
          <a:srcRect b="0" l="0" r="0" t="0"/>
          <a:stretch/>
        </p:blipFill>
        <p:spPr>
          <a:xfrm>
            <a:off x="19709588" y="5874826"/>
            <a:ext cx="444867" cy="439040"/>
          </a:xfrm>
          <a:prstGeom prst="rect">
            <a:avLst/>
          </a:prstGeom>
          <a:noFill/>
          <a:ln>
            <a:noFill/>
          </a:ln>
        </p:spPr>
      </p:pic>
      <p:pic>
        <p:nvPicPr>
          <p:cNvPr descr="preencoded.png" id="420" name="Google Shape;420;p3"/>
          <p:cNvPicPr preferRelativeResize="0"/>
          <p:nvPr/>
        </p:nvPicPr>
        <p:blipFill rotWithShape="1">
          <a:blip r:embed="rId107">
            <a:alphaModFix/>
          </a:blip>
          <a:srcRect b="0" l="0" r="0" t="0"/>
          <a:stretch/>
        </p:blipFill>
        <p:spPr>
          <a:xfrm>
            <a:off x="19687672" y="5846381"/>
            <a:ext cx="489158" cy="496047"/>
          </a:xfrm>
          <a:prstGeom prst="rect">
            <a:avLst/>
          </a:prstGeom>
          <a:noFill/>
          <a:ln>
            <a:noFill/>
          </a:ln>
        </p:spPr>
      </p:pic>
      <p:pic>
        <p:nvPicPr>
          <p:cNvPr descr="preencoded.png" id="421" name="Google Shape;421;p3"/>
          <p:cNvPicPr preferRelativeResize="0"/>
          <p:nvPr/>
        </p:nvPicPr>
        <p:blipFill rotWithShape="1">
          <a:blip r:embed="rId108">
            <a:alphaModFix/>
          </a:blip>
          <a:srcRect b="0" l="0" r="0" t="0"/>
          <a:stretch/>
        </p:blipFill>
        <p:spPr>
          <a:xfrm>
            <a:off x="19668711" y="5815564"/>
            <a:ext cx="170789" cy="165863"/>
          </a:xfrm>
          <a:prstGeom prst="rect">
            <a:avLst/>
          </a:prstGeom>
          <a:noFill/>
          <a:ln>
            <a:noFill/>
          </a:ln>
        </p:spPr>
      </p:pic>
      <p:pic>
        <p:nvPicPr>
          <p:cNvPr descr="preencoded.png" id="422" name="Google Shape;422;p3"/>
          <p:cNvPicPr preferRelativeResize="0"/>
          <p:nvPr/>
        </p:nvPicPr>
        <p:blipFill rotWithShape="1">
          <a:blip r:embed="rId109">
            <a:alphaModFix/>
          </a:blip>
          <a:srcRect b="0" l="0" r="0" t="0"/>
          <a:stretch/>
        </p:blipFill>
        <p:spPr>
          <a:xfrm>
            <a:off x="19818605" y="5925663"/>
            <a:ext cx="210753" cy="342348"/>
          </a:xfrm>
          <a:prstGeom prst="rect">
            <a:avLst/>
          </a:prstGeom>
          <a:noFill/>
          <a:ln>
            <a:noFill/>
          </a:ln>
        </p:spPr>
      </p:pic>
      <p:pic>
        <p:nvPicPr>
          <p:cNvPr descr="preencoded.png" id="423" name="Google Shape;423;p3"/>
          <p:cNvPicPr preferRelativeResize="0"/>
          <p:nvPr/>
        </p:nvPicPr>
        <p:blipFill rotWithShape="1">
          <a:blip r:embed="rId110">
            <a:alphaModFix/>
          </a:blip>
          <a:srcRect b="0" l="0" r="0" t="0"/>
          <a:stretch/>
        </p:blipFill>
        <p:spPr>
          <a:xfrm>
            <a:off x="19547966" y="5707413"/>
            <a:ext cx="766658" cy="774588"/>
          </a:xfrm>
          <a:prstGeom prst="rect">
            <a:avLst/>
          </a:prstGeom>
          <a:noFill/>
          <a:ln>
            <a:noFill/>
          </a:ln>
        </p:spPr>
      </p:pic>
      <p:pic>
        <p:nvPicPr>
          <p:cNvPr descr="preencoded.png" id="424" name="Google Shape;424;p3"/>
          <p:cNvPicPr preferRelativeResize="0"/>
          <p:nvPr/>
        </p:nvPicPr>
        <p:blipFill rotWithShape="1">
          <a:blip r:embed="rId111">
            <a:alphaModFix/>
          </a:blip>
          <a:srcRect b="0" l="0" r="0" t="0"/>
          <a:stretch/>
        </p:blipFill>
        <p:spPr>
          <a:xfrm>
            <a:off x="23184009" y="6019564"/>
            <a:ext cx="544998" cy="543871"/>
          </a:xfrm>
          <a:prstGeom prst="rect">
            <a:avLst/>
          </a:prstGeom>
          <a:noFill/>
          <a:ln>
            <a:noFill/>
          </a:ln>
        </p:spPr>
      </p:pic>
      <p:pic>
        <p:nvPicPr>
          <p:cNvPr descr="preencoded.png" id="425" name="Google Shape;425;p3"/>
          <p:cNvPicPr preferRelativeResize="0"/>
          <p:nvPr/>
        </p:nvPicPr>
        <p:blipFill rotWithShape="1">
          <a:blip r:embed="rId112">
            <a:alphaModFix/>
          </a:blip>
          <a:srcRect b="0" l="0" r="0" t="0"/>
          <a:stretch/>
        </p:blipFill>
        <p:spPr>
          <a:xfrm>
            <a:off x="22506936" y="8050132"/>
            <a:ext cx="399053" cy="398249"/>
          </a:xfrm>
          <a:prstGeom prst="rect">
            <a:avLst/>
          </a:prstGeom>
          <a:noFill/>
          <a:ln>
            <a:noFill/>
          </a:ln>
        </p:spPr>
      </p:pic>
      <p:pic>
        <p:nvPicPr>
          <p:cNvPr descr="preencoded.png" id="426" name="Google Shape;426;p3"/>
          <p:cNvPicPr preferRelativeResize="0"/>
          <p:nvPr/>
        </p:nvPicPr>
        <p:blipFill rotWithShape="1">
          <a:blip r:embed="rId113">
            <a:alphaModFix/>
          </a:blip>
          <a:srcRect b="0" l="0" r="0" t="0"/>
          <a:stretch/>
        </p:blipFill>
        <p:spPr>
          <a:xfrm>
            <a:off x="20761347" y="3822700"/>
            <a:ext cx="399015" cy="398249"/>
          </a:xfrm>
          <a:prstGeom prst="rect">
            <a:avLst/>
          </a:prstGeom>
          <a:noFill/>
          <a:ln>
            <a:noFill/>
          </a:ln>
        </p:spPr>
      </p:pic>
      <p:pic>
        <p:nvPicPr>
          <p:cNvPr descr="preencoded.png" id="427" name="Google Shape;427;p3"/>
          <p:cNvPicPr preferRelativeResize="0"/>
          <p:nvPr/>
        </p:nvPicPr>
        <p:blipFill rotWithShape="1">
          <a:blip r:embed="rId114">
            <a:alphaModFix/>
          </a:blip>
          <a:srcRect b="0" l="0" r="0" t="0"/>
          <a:stretch/>
        </p:blipFill>
        <p:spPr>
          <a:xfrm>
            <a:off x="17663829" y="5716519"/>
            <a:ext cx="399053" cy="398249"/>
          </a:xfrm>
          <a:prstGeom prst="rect">
            <a:avLst/>
          </a:prstGeom>
          <a:noFill/>
          <a:ln>
            <a:noFill/>
          </a:ln>
        </p:spPr>
      </p:pic>
      <p:pic>
        <p:nvPicPr>
          <p:cNvPr descr="preencoded.png" id="428" name="Google Shape;428;p3"/>
          <p:cNvPicPr preferRelativeResize="0"/>
          <p:nvPr/>
        </p:nvPicPr>
        <p:blipFill rotWithShape="1">
          <a:blip r:embed="rId115">
            <a:alphaModFix/>
          </a:blip>
          <a:srcRect b="0" l="0" r="0" t="0"/>
          <a:stretch/>
        </p:blipFill>
        <p:spPr>
          <a:xfrm>
            <a:off x="23448364" y="6768688"/>
            <a:ext cx="354410" cy="353823"/>
          </a:xfrm>
          <a:prstGeom prst="rect">
            <a:avLst/>
          </a:prstGeom>
          <a:noFill/>
          <a:ln>
            <a:noFill/>
          </a:ln>
        </p:spPr>
      </p:pic>
      <p:pic>
        <p:nvPicPr>
          <p:cNvPr descr="preencoded.png" id="429" name="Google Shape;429;p3"/>
          <p:cNvPicPr preferRelativeResize="0"/>
          <p:nvPr/>
        </p:nvPicPr>
        <p:blipFill rotWithShape="1">
          <a:blip r:embed="rId116">
            <a:alphaModFix/>
          </a:blip>
          <a:srcRect b="0" l="0" r="0" t="0"/>
          <a:stretch/>
        </p:blipFill>
        <p:spPr>
          <a:xfrm>
            <a:off x="16794010" y="7428709"/>
            <a:ext cx="544998" cy="543871"/>
          </a:xfrm>
          <a:prstGeom prst="rect">
            <a:avLst/>
          </a:prstGeom>
          <a:noFill/>
          <a:ln>
            <a:noFill/>
          </a:ln>
        </p:spPr>
      </p:pic>
      <p:pic>
        <p:nvPicPr>
          <p:cNvPr descr="preencoded.png" id="430" name="Google Shape;430;p3"/>
          <p:cNvPicPr preferRelativeResize="0"/>
          <p:nvPr/>
        </p:nvPicPr>
        <p:blipFill rotWithShape="1">
          <a:blip r:embed="rId117">
            <a:alphaModFix/>
          </a:blip>
          <a:srcRect b="0" l="0" r="0" t="0"/>
          <a:stretch/>
        </p:blipFill>
        <p:spPr>
          <a:xfrm>
            <a:off x="16513820" y="8129826"/>
            <a:ext cx="354448" cy="353823"/>
          </a:xfrm>
          <a:prstGeom prst="rect">
            <a:avLst/>
          </a:prstGeom>
          <a:noFill/>
          <a:ln>
            <a:noFill/>
          </a:ln>
        </p:spPr>
      </p:pic>
      <p:pic>
        <p:nvPicPr>
          <p:cNvPr descr="preencoded.png" id="431" name="Google Shape;431;p3"/>
          <p:cNvPicPr preferRelativeResize="0"/>
          <p:nvPr/>
        </p:nvPicPr>
        <p:blipFill rotWithShape="1">
          <a:blip r:embed="rId118">
            <a:alphaModFix/>
          </a:blip>
          <a:srcRect b="0" l="0" r="0" t="0"/>
          <a:stretch/>
        </p:blipFill>
        <p:spPr>
          <a:xfrm>
            <a:off x="19973023" y="4127323"/>
            <a:ext cx="719222" cy="71770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5E9E7"/>
        </a:solidFill>
      </p:bgPr>
    </p:bg>
    <p:spTree>
      <p:nvGrpSpPr>
        <p:cNvPr id="436" name="Shape 436"/>
        <p:cNvGrpSpPr/>
        <p:nvPr/>
      </p:nvGrpSpPr>
      <p:grpSpPr>
        <a:xfrm>
          <a:off x="0" y="0"/>
          <a:ext cx="0" cy="0"/>
          <a:chOff x="0" y="0"/>
          <a:chExt cx="0" cy="0"/>
        </a:xfrm>
      </p:grpSpPr>
      <p:sp>
        <p:nvSpPr>
          <p:cNvPr id="437" name="Google Shape;437;p4"/>
          <p:cNvSpPr/>
          <p:nvPr/>
        </p:nvSpPr>
        <p:spPr>
          <a:xfrm>
            <a:off x="0" y="0"/>
            <a:ext cx="24387048" cy="1371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38" name="Google Shape;438;p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39" name="Google Shape;439;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40" name="Google Shape;440;p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41" name="Google Shape;441;p4"/>
          <p:cNvSpPr/>
          <p:nvPr/>
        </p:nvSpPr>
        <p:spPr>
          <a:xfrm>
            <a:off x="12041105" y="4025900"/>
            <a:ext cx="10796349" cy="28321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4"/>
          <p:cNvSpPr/>
          <p:nvPr/>
        </p:nvSpPr>
        <p:spPr>
          <a:xfrm>
            <a:off x="12650781" y="4229100"/>
            <a:ext cx="10118931" cy="296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000000"/>
                </a:solidFill>
                <a:latin typeface="Kanit"/>
                <a:ea typeface="Kanit"/>
                <a:cs typeface="Kanit"/>
                <a:sym typeface="Kanit"/>
              </a:rPr>
              <a:t>Introduction</a:t>
            </a:r>
            <a:endParaRPr b="0" i="0" sz="12800" u="none" cap="none" strike="noStrike">
              <a:solidFill>
                <a:schemeClr val="dk1"/>
              </a:solidFill>
              <a:latin typeface="Calibri"/>
              <a:ea typeface="Calibri"/>
              <a:cs typeface="Calibri"/>
              <a:sym typeface="Calibri"/>
            </a:endParaRPr>
          </a:p>
        </p:txBody>
      </p:sp>
      <p:sp>
        <p:nvSpPr>
          <p:cNvPr id="443" name="Google Shape;443;p4"/>
          <p:cNvSpPr/>
          <p:nvPr/>
        </p:nvSpPr>
        <p:spPr>
          <a:xfrm>
            <a:off x="12041105" y="7886700"/>
            <a:ext cx="10796349" cy="24384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4"/>
          <p:cNvSpPr/>
          <p:nvPr/>
        </p:nvSpPr>
        <p:spPr>
          <a:xfrm>
            <a:off x="12583039" y="8496300"/>
            <a:ext cx="9712481"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00000"/>
                </a:solidFill>
                <a:latin typeface="Kanit"/>
                <a:ea typeface="Kanit"/>
                <a:cs typeface="Kanit"/>
                <a:sym typeface="Kanit"/>
              </a:rPr>
              <a:t>The Fantasy Realm: Uncovering the Secrets of the Imagination and the Magic that Lies Within</a:t>
            </a:r>
            <a:endParaRPr b="0" i="0" sz="3200" u="none" cap="none" strike="noStrike">
              <a:solidFill>
                <a:schemeClr val="dk1"/>
              </a:solidFill>
              <a:latin typeface="Calibri"/>
              <a:ea typeface="Calibri"/>
              <a:cs typeface="Calibri"/>
              <a:sym typeface="Calibri"/>
            </a:endParaRPr>
          </a:p>
        </p:txBody>
      </p:sp>
      <p:pic>
        <p:nvPicPr>
          <p:cNvPr descr="preencoded.png" id="445" name="Google Shape;445;p4"/>
          <p:cNvPicPr preferRelativeResize="0"/>
          <p:nvPr/>
        </p:nvPicPr>
        <p:blipFill rotWithShape="1">
          <a:blip r:embed="rId5">
            <a:alphaModFix/>
          </a:blip>
          <a:srcRect b="0" l="0" r="0" t="0"/>
          <a:stretch/>
        </p:blipFill>
        <p:spPr>
          <a:xfrm>
            <a:off x="2632033" y="3767122"/>
            <a:ext cx="7340501" cy="7235382"/>
          </a:xfrm>
          <a:prstGeom prst="rect">
            <a:avLst/>
          </a:prstGeom>
          <a:noFill/>
          <a:ln>
            <a:noFill/>
          </a:ln>
        </p:spPr>
      </p:pic>
      <p:pic>
        <p:nvPicPr>
          <p:cNvPr descr="preencoded.png" id="446" name="Google Shape;446;p4"/>
          <p:cNvPicPr preferRelativeResize="0"/>
          <p:nvPr/>
        </p:nvPicPr>
        <p:blipFill rotWithShape="1">
          <a:blip r:embed="rId6">
            <a:alphaModFix/>
          </a:blip>
          <a:srcRect b="0" l="0" r="0" t="0"/>
          <a:stretch/>
        </p:blipFill>
        <p:spPr>
          <a:xfrm>
            <a:off x="2056270" y="10149867"/>
            <a:ext cx="558108" cy="61981"/>
          </a:xfrm>
          <a:prstGeom prst="rect">
            <a:avLst/>
          </a:prstGeom>
          <a:noFill/>
          <a:ln>
            <a:noFill/>
          </a:ln>
        </p:spPr>
      </p:pic>
      <p:pic>
        <p:nvPicPr>
          <p:cNvPr descr="preencoded.png" id="447" name="Google Shape;447;p4"/>
          <p:cNvPicPr preferRelativeResize="0"/>
          <p:nvPr/>
        </p:nvPicPr>
        <p:blipFill rotWithShape="1">
          <a:blip r:embed="rId7">
            <a:alphaModFix/>
          </a:blip>
          <a:srcRect b="0" l="0" r="0" t="0"/>
          <a:stretch/>
        </p:blipFill>
        <p:spPr>
          <a:xfrm>
            <a:off x="5149234" y="10149867"/>
            <a:ext cx="558107" cy="61981"/>
          </a:xfrm>
          <a:prstGeom prst="rect">
            <a:avLst/>
          </a:prstGeom>
          <a:noFill/>
          <a:ln>
            <a:noFill/>
          </a:ln>
        </p:spPr>
      </p:pic>
      <p:pic>
        <p:nvPicPr>
          <p:cNvPr descr="preencoded.png" id="448" name="Google Shape;448;p4"/>
          <p:cNvPicPr preferRelativeResize="0"/>
          <p:nvPr/>
        </p:nvPicPr>
        <p:blipFill rotWithShape="1">
          <a:blip r:embed="rId8">
            <a:alphaModFix/>
          </a:blip>
          <a:srcRect b="0" l="0" r="0" t="0"/>
          <a:stretch/>
        </p:blipFill>
        <p:spPr>
          <a:xfrm>
            <a:off x="2878317" y="10149867"/>
            <a:ext cx="2049053" cy="61981"/>
          </a:xfrm>
          <a:prstGeom prst="rect">
            <a:avLst/>
          </a:prstGeom>
          <a:noFill/>
          <a:ln>
            <a:noFill/>
          </a:ln>
        </p:spPr>
      </p:pic>
      <p:pic>
        <p:nvPicPr>
          <p:cNvPr descr="preencoded.png" id="449" name="Google Shape;449;p4"/>
          <p:cNvPicPr preferRelativeResize="0"/>
          <p:nvPr/>
        </p:nvPicPr>
        <p:blipFill rotWithShape="1">
          <a:blip r:embed="rId9">
            <a:alphaModFix/>
          </a:blip>
          <a:srcRect b="0" l="0" r="0" t="0"/>
          <a:stretch/>
        </p:blipFill>
        <p:spPr>
          <a:xfrm>
            <a:off x="5324634" y="10139638"/>
            <a:ext cx="4859119" cy="82519"/>
          </a:xfrm>
          <a:prstGeom prst="rect">
            <a:avLst/>
          </a:prstGeom>
          <a:noFill/>
          <a:ln>
            <a:noFill/>
          </a:ln>
        </p:spPr>
      </p:pic>
      <p:pic>
        <p:nvPicPr>
          <p:cNvPr descr="preencoded.png" id="450" name="Google Shape;450;p4"/>
          <p:cNvPicPr preferRelativeResize="0"/>
          <p:nvPr/>
        </p:nvPicPr>
        <p:blipFill rotWithShape="1">
          <a:blip r:embed="rId10">
            <a:alphaModFix/>
          </a:blip>
          <a:srcRect b="0" l="0" r="0" t="0"/>
          <a:stretch/>
        </p:blipFill>
        <p:spPr>
          <a:xfrm>
            <a:off x="6224200" y="5423756"/>
            <a:ext cx="2202806" cy="1115237"/>
          </a:xfrm>
          <a:prstGeom prst="rect">
            <a:avLst/>
          </a:prstGeom>
          <a:noFill/>
          <a:ln>
            <a:noFill/>
          </a:ln>
        </p:spPr>
      </p:pic>
      <p:pic>
        <p:nvPicPr>
          <p:cNvPr descr="preencoded.png" id="451" name="Google Shape;451;p4"/>
          <p:cNvPicPr preferRelativeResize="0"/>
          <p:nvPr/>
        </p:nvPicPr>
        <p:blipFill rotWithShape="1">
          <a:blip r:embed="rId11">
            <a:alphaModFix/>
          </a:blip>
          <a:srcRect b="0" l="0" r="0" t="0"/>
          <a:stretch/>
        </p:blipFill>
        <p:spPr>
          <a:xfrm>
            <a:off x="6476041" y="6036890"/>
            <a:ext cx="1700235" cy="505854"/>
          </a:xfrm>
          <a:prstGeom prst="rect">
            <a:avLst/>
          </a:prstGeom>
          <a:noFill/>
          <a:ln>
            <a:noFill/>
          </a:ln>
        </p:spPr>
      </p:pic>
      <p:pic>
        <p:nvPicPr>
          <p:cNvPr descr="preencoded.png" id="452" name="Google Shape;452;p4"/>
          <p:cNvPicPr preferRelativeResize="0"/>
          <p:nvPr/>
        </p:nvPicPr>
        <p:blipFill rotWithShape="1">
          <a:blip r:embed="rId12">
            <a:alphaModFix/>
          </a:blip>
          <a:srcRect b="0" l="0" r="0" t="0"/>
          <a:stretch/>
        </p:blipFill>
        <p:spPr>
          <a:xfrm>
            <a:off x="6169208" y="5372968"/>
            <a:ext cx="2307465" cy="1218034"/>
          </a:xfrm>
          <a:prstGeom prst="rect">
            <a:avLst/>
          </a:prstGeom>
          <a:noFill/>
          <a:ln>
            <a:noFill/>
          </a:ln>
        </p:spPr>
      </p:pic>
      <p:pic>
        <p:nvPicPr>
          <p:cNvPr descr="preencoded.png" id="453" name="Google Shape;453;p4"/>
          <p:cNvPicPr preferRelativeResize="0"/>
          <p:nvPr/>
        </p:nvPicPr>
        <p:blipFill rotWithShape="1">
          <a:blip r:embed="rId13">
            <a:alphaModFix/>
          </a:blip>
          <a:srcRect b="0" l="0" r="0" t="0"/>
          <a:stretch/>
        </p:blipFill>
        <p:spPr>
          <a:xfrm>
            <a:off x="5490550" y="6864890"/>
            <a:ext cx="3594015" cy="3296283"/>
          </a:xfrm>
          <a:prstGeom prst="rect">
            <a:avLst/>
          </a:prstGeom>
          <a:noFill/>
          <a:ln>
            <a:noFill/>
          </a:ln>
        </p:spPr>
      </p:pic>
      <p:pic>
        <p:nvPicPr>
          <p:cNvPr descr="preencoded.png" id="454" name="Google Shape;454;p4"/>
          <p:cNvPicPr preferRelativeResize="0"/>
          <p:nvPr/>
        </p:nvPicPr>
        <p:blipFill rotWithShape="1">
          <a:blip r:embed="rId14">
            <a:alphaModFix/>
          </a:blip>
          <a:srcRect b="0" l="0" r="0" t="0"/>
          <a:stretch/>
        </p:blipFill>
        <p:spPr>
          <a:xfrm>
            <a:off x="5784287" y="8104423"/>
            <a:ext cx="488553" cy="815318"/>
          </a:xfrm>
          <a:prstGeom prst="rect">
            <a:avLst/>
          </a:prstGeom>
          <a:noFill/>
          <a:ln>
            <a:noFill/>
          </a:ln>
        </p:spPr>
      </p:pic>
      <p:pic>
        <p:nvPicPr>
          <p:cNvPr descr="preencoded.png" id="455" name="Google Shape;455;p4"/>
          <p:cNvPicPr preferRelativeResize="0"/>
          <p:nvPr/>
        </p:nvPicPr>
        <p:blipFill rotWithShape="1">
          <a:blip r:embed="rId15">
            <a:alphaModFix/>
          </a:blip>
          <a:srcRect b="0" l="0" r="0" t="0"/>
          <a:stretch/>
        </p:blipFill>
        <p:spPr>
          <a:xfrm>
            <a:off x="6269386" y="6864890"/>
            <a:ext cx="2009645" cy="497337"/>
          </a:xfrm>
          <a:prstGeom prst="rect">
            <a:avLst/>
          </a:prstGeom>
          <a:noFill/>
          <a:ln>
            <a:noFill/>
          </a:ln>
        </p:spPr>
      </p:pic>
      <p:pic>
        <p:nvPicPr>
          <p:cNvPr descr="preencoded.png" id="456" name="Google Shape;456;p4"/>
          <p:cNvPicPr preferRelativeResize="0"/>
          <p:nvPr/>
        </p:nvPicPr>
        <p:blipFill rotWithShape="1">
          <a:blip r:embed="rId16">
            <a:alphaModFix/>
          </a:blip>
          <a:srcRect b="0" l="0" r="0" t="0"/>
          <a:stretch/>
        </p:blipFill>
        <p:spPr>
          <a:xfrm>
            <a:off x="5673301" y="8885842"/>
            <a:ext cx="3406252" cy="1275333"/>
          </a:xfrm>
          <a:prstGeom prst="rect">
            <a:avLst/>
          </a:prstGeom>
          <a:noFill/>
          <a:ln>
            <a:noFill/>
          </a:ln>
        </p:spPr>
      </p:pic>
      <p:pic>
        <p:nvPicPr>
          <p:cNvPr descr="preencoded.png" id="457" name="Google Shape;457;p4"/>
          <p:cNvPicPr preferRelativeResize="0"/>
          <p:nvPr/>
        </p:nvPicPr>
        <p:blipFill rotWithShape="1">
          <a:blip r:embed="rId17">
            <a:alphaModFix/>
          </a:blip>
          <a:srcRect b="0" l="0" r="0" t="0"/>
          <a:stretch/>
        </p:blipFill>
        <p:spPr>
          <a:xfrm>
            <a:off x="5442429" y="6814598"/>
            <a:ext cx="3690885" cy="3397002"/>
          </a:xfrm>
          <a:prstGeom prst="rect">
            <a:avLst/>
          </a:prstGeom>
          <a:noFill/>
          <a:ln>
            <a:noFill/>
          </a:ln>
        </p:spPr>
      </p:pic>
      <p:pic>
        <p:nvPicPr>
          <p:cNvPr descr="preencoded.png" id="458" name="Google Shape;458;p4"/>
          <p:cNvPicPr preferRelativeResize="0"/>
          <p:nvPr/>
        </p:nvPicPr>
        <p:blipFill rotWithShape="1">
          <a:blip r:embed="rId18">
            <a:alphaModFix/>
          </a:blip>
          <a:srcRect b="0" l="0" r="0" t="0"/>
          <a:stretch/>
        </p:blipFill>
        <p:spPr>
          <a:xfrm>
            <a:off x="6534262" y="6657104"/>
            <a:ext cx="1447584" cy="249715"/>
          </a:xfrm>
          <a:prstGeom prst="rect">
            <a:avLst/>
          </a:prstGeom>
          <a:noFill/>
          <a:ln>
            <a:noFill/>
          </a:ln>
        </p:spPr>
      </p:pic>
      <p:pic>
        <p:nvPicPr>
          <p:cNvPr descr="preencoded.png" id="459" name="Google Shape;459;p4"/>
          <p:cNvPicPr preferRelativeResize="0"/>
          <p:nvPr/>
        </p:nvPicPr>
        <p:blipFill rotWithShape="1">
          <a:blip r:embed="rId19">
            <a:alphaModFix/>
          </a:blip>
          <a:srcRect b="0" l="0" r="0" t="0"/>
          <a:stretch/>
        </p:blipFill>
        <p:spPr>
          <a:xfrm>
            <a:off x="6484058" y="6606828"/>
            <a:ext cx="1551483" cy="350267"/>
          </a:xfrm>
          <a:prstGeom prst="rect">
            <a:avLst/>
          </a:prstGeom>
          <a:noFill/>
          <a:ln>
            <a:noFill/>
          </a:ln>
        </p:spPr>
      </p:pic>
      <p:pic>
        <p:nvPicPr>
          <p:cNvPr descr="preencoded.png" id="460" name="Google Shape;460;p4"/>
          <p:cNvPicPr preferRelativeResize="0"/>
          <p:nvPr/>
        </p:nvPicPr>
        <p:blipFill rotWithShape="1">
          <a:blip r:embed="rId20">
            <a:alphaModFix/>
          </a:blip>
          <a:srcRect b="0" l="0" r="0" t="0"/>
          <a:stretch/>
        </p:blipFill>
        <p:spPr>
          <a:xfrm>
            <a:off x="6534262" y="6363351"/>
            <a:ext cx="1447584" cy="249715"/>
          </a:xfrm>
          <a:prstGeom prst="rect">
            <a:avLst/>
          </a:prstGeom>
          <a:noFill/>
          <a:ln>
            <a:noFill/>
          </a:ln>
        </p:spPr>
      </p:pic>
      <p:pic>
        <p:nvPicPr>
          <p:cNvPr descr="preencoded.png" id="461" name="Google Shape;461;p4"/>
          <p:cNvPicPr preferRelativeResize="0"/>
          <p:nvPr/>
        </p:nvPicPr>
        <p:blipFill rotWithShape="1">
          <a:blip r:embed="rId21">
            <a:alphaModFix/>
          </a:blip>
          <a:srcRect b="0" l="0" r="0" t="0"/>
          <a:stretch/>
        </p:blipFill>
        <p:spPr>
          <a:xfrm>
            <a:off x="6484058" y="6313075"/>
            <a:ext cx="1551483" cy="350267"/>
          </a:xfrm>
          <a:prstGeom prst="rect">
            <a:avLst/>
          </a:prstGeom>
          <a:noFill/>
          <a:ln>
            <a:noFill/>
          </a:ln>
        </p:spPr>
      </p:pic>
      <p:pic>
        <p:nvPicPr>
          <p:cNvPr descr="preencoded.png" id="462" name="Google Shape;462;p4"/>
          <p:cNvPicPr preferRelativeResize="0"/>
          <p:nvPr/>
        </p:nvPicPr>
        <p:blipFill rotWithShape="1">
          <a:blip r:embed="rId22">
            <a:alphaModFix/>
          </a:blip>
          <a:srcRect b="0" l="0" r="0" t="0"/>
          <a:stretch/>
        </p:blipFill>
        <p:spPr>
          <a:xfrm>
            <a:off x="6864582" y="7669213"/>
            <a:ext cx="966732" cy="1637305"/>
          </a:xfrm>
          <a:prstGeom prst="rect">
            <a:avLst/>
          </a:prstGeom>
          <a:noFill/>
          <a:ln>
            <a:noFill/>
          </a:ln>
        </p:spPr>
      </p:pic>
      <p:pic>
        <p:nvPicPr>
          <p:cNvPr descr="preencoded.png" id="463" name="Google Shape;463;p4"/>
          <p:cNvPicPr preferRelativeResize="0"/>
          <p:nvPr/>
        </p:nvPicPr>
        <p:blipFill rotWithShape="1">
          <a:blip r:embed="rId23">
            <a:alphaModFix/>
          </a:blip>
          <a:srcRect b="0" l="0" r="0" t="0"/>
          <a:stretch/>
        </p:blipFill>
        <p:spPr>
          <a:xfrm>
            <a:off x="6321090" y="5670252"/>
            <a:ext cx="204489" cy="275741"/>
          </a:xfrm>
          <a:prstGeom prst="rect">
            <a:avLst/>
          </a:prstGeom>
          <a:noFill/>
          <a:ln>
            <a:noFill/>
          </a:ln>
        </p:spPr>
      </p:pic>
      <p:pic>
        <p:nvPicPr>
          <p:cNvPr descr="preencoded.png" id="464" name="Google Shape;464;p4"/>
          <p:cNvPicPr preferRelativeResize="0"/>
          <p:nvPr/>
        </p:nvPicPr>
        <p:blipFill rotWithShape="1">
          <a:blip r:embed="rId24">
            <a:alphaModFix/>
          </a:blip>
          <a:srcRect b="0" l="0" r="0" t="0"/>
          <a:stretch/>
        </p:blipFill>
        <p:spPr>
          <a:xfrm>
            <a:off x="3094244" y="9069102"/>
            <a:ext cx="1774793" cy="362967"/>
          </a:xfrm>
          <a:prstGeom prst="rect">
            <a:avLst/>
          </a:prstGeom>
          <a:noFill/>
          <a:ln>
            <a:noFill/>
          </a:ln>
        </p:spPr>
      </p:pic>
      <p:pic>
        <p:nvPicPr>
          <p:cNvPr descr="preencoded.png" id="465" name="Google Shape;465;p4"/>
          <p:cNvPicPr preferRelativeResize="0"/>
          <p:nvPr/>
        </p:nvPicPr>
        <p:blipFill rotWithShape="1">
          <a:blip r:embed="rId25">
            <a:alphaModFix/>
          </a:blip>
          <a:srcRect b="0" l="0" r="0" t="0"/>
          <a:stretch/>
        </p:blipFill>
        <p:spPr>
          <a:xfrm>
            <a:off x="3094244" y="9069102"/>
            <a:ext cx="911592" cy="362967"/>
          </a:xfrm>
          <a:prstGeom prst="rect">
            <a:avLst/>
          </a:prstGeom>
          <a:noFill/>
          <a:ln>
            <a:noFill/>
          </a:ln>
        </p:spPr>
      </p:pic>
      <p:pic>
        <p:nvPicPr>
          <p:cNvPr descr="preencoded.png" id="466" name="Google Shape;466;p4"/>
          <p:cNvPicPr preferRelativeResize="0"/>
          <p:nvPr/>
        </p:nvPicPr>
        <p:blipFill rotWithShape="1">
          <a:blip r:embed="rId26">
            <a:alphaModFix/>
          </a:blip>
          <a:srcRect b="0" l="0" r="0" t="0"/>
          <a:stretch/>
        </p:blipFill>
        <p:spPr>
          <a:xfrm>
            <a:off x="3602433" y="9069102"/>
            <a:ext cx="999488" cy="362967"/>
          </a:xfrm>
          <a:prstGeom prst="rect">
            <a:avLst/>
          </a:prstGeom>
          <a:noFill/>
          <a:ln>
            <a:noFill/>
          </a:ln>
        </p:spPr>
      </p:pic>
      <p:pic>
        <p:nvPicPr>
          <p:cNvPr descr="preencoded.png" id="467" name="Google Shape;467;p4"/>
          <p:cNvPicPr preferRelativeResize="0"/>
          <p:nvPr/>
        </p:nvPicPr>
        <p:blipFill rotWithShape="1">
          <a:blip r:embed="rId27">
            <a:alphaModFix/>
          </a:blip>
          <a:srcRect b="0" l="0" r="0" t="0"/>
          <a:stretch/>
        </p:blipFill>
        <p:spPr>
          <a:xfrm>
            <a:off x="3043945" y="9018811"/>
            <a:ext cx="1875390" cy="463550"/>
          </a:xfrm>
          <a:prstGeom prst="rect">
            <a:avLst/>
          </a:prstGeom>
          <a:noFill/>
          <a:ln>
            <a:noFill/>
          </a:ln>
        </p:spPr>
      </p:pic>
      <p:pic>
        <p:nvPicPr>
          <p:cNvPr descr="preencoded.png" id="468" name="Google Shape;468;p4"/>
          <p:cNvPicPr preferRelativeResize="0"/>
          <p:nvPr/>
        </p:nvPicPr>
        <p:blipFill rotWithShape="1">
          <a:blip r:embed="rId28">
            <a:alphaModFix/>
          </a:blip>
          <a:srcRect b="0" l="0" r="0" t="0"/>
          <a:stretch/>
        </p:blipFill>
        <p:spPr>
          <a:xfrm>
            <a:off x="3094244" y="9432193"/>
            <a:ext cx="1774793" cy="362967"/>
          </a:xfrm>
          <a:prstGeom prst="rect">
            <a:avLst/>
          </a:prstGeom>
          <a:noFill/>
          <a:ln>
            <a:noFill/>
          </a:ln>
        </p:spPr>
      </p:pic>
      <p:pic>
        <p:nvPicPr>
          <p:cNvPr descr="preencoded.png" id="469" name="Google Shape;469;p4"/>
          <p:cNvPicPr preferRelativeResize="0"/>
          <p:nvPr/>
        </p:nvPicPr>
        <p:blipFill rotWithShape="1">
          <a:blip r:embed="rId29">
            <a:alphaModFix/>
          </a:blip>
          <a:srcRect b="0" l="0" r="0" t="0"/>
          <a:stretch/>
        </p:blipFill>
        <p:spPr>
          <a:xfrm>
            <a:off x="3094244" y="9432193"/>
            <a:ext cx="911592" cy="362967"/>
          </a:xfrm>
          <a:prstGeom prst="rect">
            <a:avLst/>
          </a:prstGeom>
          <a:noFill/>
          <a:ln>
            <a:noFill/>
          </a:ln>
        </p:spPr>
      </p:pic>
      <p:pic>
        <p:nvPicPr>
          <p:cNvPr descr="preencoded.png" id="470" name="Google Shape;470;p4"/>
          <p:cNvPicPr preferRelativeResize="0"/>
          <p:nvPr/>
        </p:nvPicPr>
        <p:blipFill rotWithShape="1">
          <a:blip r:embed="rId30">
            <a:alphaModFix/>
          </a:blip>
          <a:srcRect b="0" l="0" r="0" t="0"/>
          <a:stretch/>
        </p:blipFill>
        <p:spPr>
          <a:xfrm>
            <a:off x="3602433" y="9432193"/>
            <a:ext cx="999488" cy="362967"/>
          </a:xfrm>
          <a:prstGeom prst="rect">
            <a:avLst/>
          </a:prstGeom>
          <a:noFill/>
          <a:ln>
            <a:noFill/>
          </a:ln>
        </p:spPr>
      </p:pic>
      <p:pic>
        <p:nvPicPr>
          <p:cNvPr descr="preencoded.png" id="471" name="Google Shape;471;p4"/>
          <p:cNvPicPr preferRelativeResize="0"/>
          <p:nvPr/>
        </p:nvPicPr>
        <p:blipFill rotWithShape="1">
          <a:blip r:embed="rId31">
            <a:alphaModFix/>
          </a:blip>
          <a:srcRect b="0" l="0" r="0" t="0"/>
          <a:stretch/>
        </p:blipFill>
        <p:spPr>
          <a:xfrm>
            <a:off x="3043945" y="9381902"/>
            <a:ext cx="1875390" cy="463550"/>
          </a:xfrm>
          <a:prstGeom prst="rect">
            <a:avLst/>
          </a:prstGeom>
          <a:noFill/>
          <a:ln>
            <a:noFill/>
          </a:ln>
        </p:spPr>
      </p:pic>
      <p:pic>
        <p:nvPicPr>
          <p:cNvPr descr="preencoded.png" id="472" name="Google Shape;472;p4"/>
          <p:cNvPicPr preferRelativeResize="0"/>
          <p:nvPr/>
        </p:nvPicPr>
        <p:blipFill rotWithShape="1">
          <a:blip r:embed="rId32">
            <a:alphaModFix/>
          </a:blip>
          <a:srcRect b="0" l="0" r="0" t="0"/>
          <a:stretch/>
        </p:blipFill>
        <p:spPr>
          <a:xfrm>
            <a:off x="2821922" y="9795290"/>
            <a:ext cx="1774793" cy="362967"/>
          </a:xfrm>
          <a:prstGeom prst="rect">
            <a:avLst/>
          </a:prstGeom>
          <a:noFill/>
          <a:ln>
            <a:noFill/>
          </a:ln>
        </p:spPr>
      </p:pic>
      <p:pic>
        <p:nvPicPr>
          <p:cNvPr descr="preencoded.png" id="473" name="Google Shape;473;p4"/>
          <p:cNvPicPr preferRelativeResize="0"/>
          <p:nvPr/>
        </p:nvPicPr>
        <p:blipFill rotWithShape="1">
          <a:blip r:embed="rId33">
            <a:alphaModFix/>
          </a:blip>
          <a:srcRect b="0" l="0" r="0" t="0"/>
          <a:stretch/>
        </p:blipFill>
        <p:spPr>
          <a:xfrm>
            <a:off x="2821922" y="9795290"/>
            <a:ext cx="911593" cy="362967"/>
          </a:xfrm>
          <a:prstGeom prst="rect">
            <a:avLst/>
          </a:prstGeom>
          <a:noFill/>
          <a:ln>
            <a:noFill/>
          </a:ln>
        </p:spPr>
      </p:pic>
      <p:pic>
        <p:nvPicPr>
          <p:cNvPr descr="preencoded.png" id="474" name="Google Shape;474;p4"/>
          <p:cNvPicPr preferRelativeResize="0"/>
          <p:nvPr/>
        </p:nvPicPr>
        <p:blipFill rotWithShape="1">
          <a:blip r:embed="rId34">
            <a:alphaModFix/>
          </a:blip>
          <a:srcRect b="0" l="0" r="0" t="0"/>
          <a:stretch/>
        </p:blipFill>
        <p:spPr>
          <a:xfrm>
            <a:off x="3330112" y="9795290"/>
            <a:ext cx="999487" cy="362967"/>
          </a:xfrm>
          <a:prstGeom prst="rect">
            <a:avLst/>
          </a:prstGeom>
          <a:noFill/>
          <a:ln>
            <a:noFill/>
          </a:ln>
        </p:spPr>
      </p:pic>
      <p:pic>
        <p:nvPicPr>
          <p:cNvPr descr="preencoded.png" id="475" name="Google Shape;475;p4"/>
          <p:cNvPicPr preferRelativeResize="0"/>
          <p:nvPr/>
        </p:nvPicPr>
        <p:blipFill rotWithShape="1">
          <a:blip r:embed="rId35">
            <a:alphaModFix/>
          </a:blip>
          <a:srcRect b="0" l="0" r="0" t="0"/>
          <a:stretch/>
        </p:blipFill>
        <p:spPr>
          <a:xfrm>
            <a:off x="2771623" y="9744996"/>
            <a:ext cx="1875390" cy="463550"/>
          </a:xfrm>
          <a:prstGeom prst="rect">
            <a:avLst/>
          </a:prstGeom>
          <a:noFill/>
          <a:ln>
            <a:noFill/>
          </a:ln>
        </p:spPr>
      </p:pic>
      <p:pic>
        <p:nvPicPr>
          <p:cNvPr descr="preencoded.png" id="476" name="Google Shape;476;p4"/>
          <p:cNvPicPr preferRelativeResize="0"/>
          <p:nvPr/>
        </p:nvPicPr>
        <p:blipFill rotWithShape="1">
          <a:blip r:embed="rId36">
            <a:alphaModFix/>
          </a:blip>
          <a:srcRect b="0" l="0" r="0" t="0"/>
          <a:stretch/>
        </p:blipFill>
        <p:spPr>
          <a:xfrm>
            <a:off x="4131554" y="7229587"/>
            <a:ext cx="1368512" cy="692593"/>
          </a:xfrm>
          <a:prstGeom prst="rect">
            <a:avLst/>
          </a:prstGeom>
          <a:noFill/>
          <a:ln>
            <a:noFill/>
          </a:ln>
        </p:spPr>
      </p:pic>
      <p:pic>
        <p:nvPicPr>
          <p:cNvPr descr="preencoded.png" id="477" name="Google Shape;477;p4"/>
          <p:cNvPicPr preferRelativeResize="0"/>
          <p:nvPr/>
        </p:nvPicPr>
        <p:blipFill rotWithShape="1">
          <a:blip r:embed="rId37">
            <a:alphaModFix/>
          </a:blip>
          <a:srcRect b="0" l="0" r="0" t="0"/>
          <a:stretch/>
        </p:blipFill>
        <p:spPr>
          <a:xfrm>
            <a:off x="4289716" y="7610590"/>
            <a:ext cx="1056264" cy="314567"/>
          </a:xfrm>
          <a:prstGeom prst="rect">
            <a:avLst/>
          </a:prstGeom>
          <a:noFill/>
          <a:ln>
            <a:noFill/>
          </a:ln>
        </p:spPr>
      </p:pic>
      <p:pic>
        <p:nvPicPr>
          <p:cNvPr descr="preencoded.png" id="478" name="Google Shape;478;p4"/>
          <p:cNvPicPr preferRelativeResize="0"/>
          <p:nvPr/>
        </p:nvPicPr>
        <p:blipFill rotWithShape="1">
          <a:blip r:embed="rId38">
            <a:alphaModFix/>
          </a:blip>
          <a:srcRect b="0" l="0" r="0" t="0"/>
          <a:stretch/>
        </p:blipFill>
        <p:spPr>
          <a:xfrm>
            <a:off x="4080933" y="7177484"/>
            <a:ext cx="1469577" cy="795899"/>
          </a:xfrm>
          <a:prstGeom prst="rect">
            <a:avLst/>
          </a:prstGeom>
          <a:noFill/>
          <a:ln>
            <a:noFill/>
          </a:ln>
        </p:spPr>
      </p:pic>
      <p:pic>
        <p:nvPicPr>
          <p:cNvPr descr="preencoded.png" id="479" name="Google Shape;479;p4"/>
          <p:cNvPicPr preferRelativeResize="0"/>
          <p:nvPr/>
        </p:nvPicPr>
        <p:blipFill rotWithShape="1">
          <a:blip r:embed="rId39">
            <a:alphaModFix/>
          </a:blip>
          <a:srcRect b="0" l="0" r="0" t="0"/>
          <a:stretch/>
        </p:blipFill>
        <p:spPr>
          <a:xfrm>
            <a:off x="3677497" y="8124983"/>
            <a:ext cx="2232702" cy="2047875"/>
          </a:xfrm>
          <a:prstGeom prst="rect">
            <a:avLst/>
          </a:prstGeom>
          <a:noFill/>
          <a:ln>
            <a:noFill/>
          </a:ln>
        </p:spPr>
      </p:pic>
      <p:pic>
        <p:nvPicPr>
          <p:cNvPr descr="preencoded.png" id="480" name="Google Shape;480;p4"/>
          <p:cNvPicPr preferRelativeResize="0"/>
          <p:nvPr/>
        </p:nvPicPr>
        <p:blipFill rotWithShape="1">
          <a:blip r:embed="rId40">
            <a:alphaModFix/>
          </a:blip>
          <a:srcRect b="0" l="0" r="0" t="0"/>
          <a:stretch/>
        </p:blipFill>
        <p:spPr>
          <a:xfrm>
            <a:off x="3859789" y="8895076"/>
            <a:ext cx="303560" cy="506546"/>
          </a:xfrm>
          <a:prstGeom prst="rect">
            <a:avLst/>
          </a:prstGeom>
          <a:noFill/>
          <a:ln>
            <a:noFill/>
          </a:ln>
        </p:spPr>
      </p:pic>
      <p:pic>
        <p:nvPicPr>
          <p:cNvPr descr="preencoded.png" id="481" name="Google Shape;481;p4"/>
          <p:cNvPicPr preferRelativeResize="0"/>
          <p:nvPr/>
        </p:nvPicPr>
        <p:blipFill rotWithShape="1">
          <a:blip r:embed="rId41">
            <a:alphaModFix/>
          </a:blip>
          <a:srcRect b="0" l="0" r="0" t="0"/>
          <a:stretch/>
        </p:blipFill>
        <p:spPr>
          <a:xfrm>
            <a:off x="4161303" y="8124983"/>
            <a:ext cx="1248567" cy="311268"/>
          </a:xfrm>
          <a:prstGeom prst="rect">
            <a:avLst/>
          </a:prstGeom>
          <a:noFill/>
          <a:ln>
            <a:noFill/>
          </a:ln>
        </p:spPr>
      </p:pic>
      <p:pic>
        <p:nvPicPr>
          <p:cNvPr descr="preencoded.png" id="482" name="Google Shape;482;p4"/>
          <p:cNvPicPr preferRelativeResize="0"/>
          <p:nvPr/>
        </p:nvPicPr>
        <p:blipFill rotWithShape="1">
          <a:blip r:embed="rId42">
            <a:alphaModFix/>
          </a:blip>
          <a:srcRect b="0" l="0" r="0" t="0"/>
          <a:stretch/>
        </p:blipFill>
        <p:spPr>
          <a:xfrm>
            <a:off x="3790925" y="9380506"/>
            <a:ext cx="2116061" cy="792225"/>
          </a:xfrm>
          <a:prstGeom prst="rect">
            <a:avLst/>
          </a:prstGeom>
          <a:noFill/>
          <a:ln>
            <a:noFill/>
          </a:ln>
        </p:spPr>
      </p:pic>
      <p:pic>
        <p:nvPicPr>
          <p:cNvPr descr="preencoded.png" id="483" name="Google Shape;483;p4"/>
          <p:cNvPicPr preferRelativeResize="0"/>
          <p:nvPr/>
        </p:nvPicPr>
        <p:blipFill rotWithShape="1">
          <a:blip r:embed="rId43">
            <a:alphaModFix/>
          </a:blip>
          <a:srcRect b="0" l="0" r="0" t="0"/>
          <a:stretch/>
        </p:blipFill>
        <p:spPr>
          <a:xfrm>
            <a:off x="3628975" y="8074692"/>
            <a:ext cx="2330422" cy="2148545"/>
          </a:xfrm>
          <a:prstGeom prst="rect">
            <a:avLst/>
          </a:prstGeom>
          <a:noFill/>
          <a:ln>
            <a:noFill/>
          </a:ln>
        </p:spPr>
      </p:pic>
      <p:pic>
        <p:nvPicPr>
          <p:cNvPr descr="preencoded.png" id="484" name="Google Shape;484;p4"/>
          <p:cNvPicPr preferRelativeResize="0"/>
          <p:nvPr/>
        </p:nvPicPr>
        <p:blipFill rotWithShape="1">
          <a:blip r:embed="rId44">
            <a:alphaModFix/>
          </a:blip>
          <a:srcRect b="0" l="0" r="0" t="0"/>
          <a:stretch/>
        </p:blipFill>
        <p:spPr>
          <a:xfrm>
            <a:off x="4325742" y="7995816"/>
            <a:ext cx="899368" cy="155212"/>
          </a:xfrm>
          <a:prstGeom prst="rect">
            <a:avLst/>
          </a:prstGeom>
          <a:noFill/>
          <a:ln>
            <a:noFill/>
          </a:ln>
        </p:spPr>
      </p:pic>
      <p:pic>
        <p:nvPicPr>
          <p:cNvPr descr="preencoded.png" id="485" name="Google Shape;485;p4"/>
          <p:cNvPicPr preferRelativeResize="0"/>
          <p:nvPr/>
        </p:nvPicPr>
        <p:blipFill rotWithShape="1">
          <a:blip r:embed="rId45">
            <a:alphaModFix/>
          </a:blip>
          <a:srcRect b="0" l="0" r="0" t="0"/>
          <a:stretch/>
        </p:blipFill>
        <p:spPr>
          <a:xfrm>
            <a:off x="4276872" y="7945642"/>
            <a:ext cx="1000647" cy="255684"/>
          </a:xfrm>
          <a:prstGeom prst="rect">
            <a:avLst/>
          </a:prstGeom>
          <a:noFill/>
          <a:ln>
            <a:noFill/>
          </a:ln>
        </p:spPr>
      </p:pic>
      <p:pic>
        <p:nvPicPr>
          <p:cNvPr descr="preencoded.png" id="486" name="Google Shape;486;p4"/>
          <p:cNvPicPr preferRelativeResize="0"/>
          <p:nvPr/>
        </p:nvPicPr>
        <p:blipFill rotWithShape="1">
          <a:blip r:embed="rId46">
            <a:alphaModFix/>
          </a:blip>
          <a:srcRect b="0" l="0" r="0" t="0"/>
          <a:stretch/>
        </p:blipFill>
        <p:spPr>
          <a:xfrm>
            <a:off x="4325742" y="7813315"/>
            <a:ext cx="899368" cy="155212"/>
          </a:xfrm>
          <a:prstGeom prst="rect">
            <a:avLst/>
          </a:prstGeom>
          <a:noFill/>
          <a:ln>
            <a:noFill/>
          </a:ln>
        </p:spPr>
      </p:pic>
      <p:pic>
        <p:nvPicPr>
          <p:cNvPr descr="preencoded.png" id="487" name="Google Shape;487;p4"/>
          <p:cNvPicPr preferRelativeResize="0"/>
          <p:nvPr/>
        </p:nvPicPr>
        <p:blipFill rotWithShape="1">
          <a:blip r:embed="rId47">
            <a:alphaModFix/>
          </a:blip>
          <a:srcRect b="0" l="0" r="0" t="0"/>
          <a:stretch/>
        </p:blipFill>
        <p:spPr>
          <a:xfrm>
            <a:off x="4276872" y="7763018"/>
            <a:ext cx="1000647" cy="255808"/>
          </a:xfrm>
          <a:prstGeom prst="rect">
            <a:avLst/>
          </a:prstGeom>
          <a:noFill/>
          <a:ln>
            <a:noFill/>
          </a:ln>
        </p:spPr>
      </p:pic>
      <p:pic>
        <p:nvPicPr>
          <p:cNvPr descr="preencoded.png" id="488" name="Google Shape;488;p4"/>
          <p:cNvPicPr preferRelativeResize="0"/>
          <p:nvPr/>
        </p:nvPicPr>
        <p:blipFill rotWithShape="1">
          <a:blip r:embed="rId48">
            <a:alphaModFix/>
          </a:blip>
          <a:srcRect b="0" l="0" r="0" t="0"/>
          <a:stretch/>
        </p:blipFill>
        <p:spPr>
          <a:xfrm>
            <a:off x="4531028" y="8624537"/>
            <a:ext cx="599081" cy="1017615"/>
          </a:xfrm>
          <a:prstGeom prst="rect">
            <a:avLst/>
          </a:prstGeom>
          <a:noFill/>
          <a:ln>
            <a:noFill/>
          </a:ln>
        </p:spPr>
      </p:pic>
      <p:pic>
        <p:nvPicPr>
          <p:cNvPr descr="preencoded.png" id="489" name="Google Shape;489;p4"/>
          <p:cNvPicPr preferRelativeResize="0"/>
          <p:nvPr/>
        </p:nvPicPr>
        <p:blipFill rotWithShape="1">
          <a:blip r:embed="rId49">
            <a:alphaModFix/>
          </a:blip>
          <a:srcRect b="0" l="0" r="0" t="0"/>
          <a:stretch/>
        </p:blipFill>
        <p:spPr>
          <a:xfrm>
            <a:off x="4193304" y="7382799"/>
            <a:ext cx="127086" cy="171317"/>
          </a:xfrm>
          <a:prstGeom prst="rect">
            <a:avLst/>
          </a:prstGeom>
          <a:noFill/>
          <a:ln>
            <a:noFill/>
          </a:ln>
        </p:spPr>
      </p:pic>
      <p:pic>
        <p:nvPicPr>
          <p:cNvPr descr="preencoded.png" id="490" name="Google Shape;490;p4"/>
          <p:cNvPicPr preferRelativeResize="0"/>
          <p:nvPr/>
        </p:nvPicPr>
        <p:blipFill rotWithShape="1">
          <a:blip r:embed="rId50">
            <a:alphaModFix/>
          </a:blip>
          <a:srcRect b="0" l="0" r="0" t="0"/>
          <a:stretch/>
        </p:blipFill>
        <p:spPr>
          <a:xfrm>
            <a:off x="7381918" y="3212861"/>
            <a:ext cx="1690073" cy="1646969"/>
          </a:xfrm>
          <a:prstGeom prst="rect">
            <a:avLst/>
          </a:prstGeom>
          <a:noFill/>
          <a:ln>
            <a:noFill/>
          </a:ln>
        </p:spPr>
      </p:pic>
      <p:pic>
        <p:nvPicPr>
          <p:cNvPr descr="preencoded.png" id="491" name="Google Shape;491;p4"/>
          <p:cNvPicPr preferRelativeResize="0"/>
          <p:nvPr/>
        </p:nvPicPr>
        <p:blipFill rotWithShape="1">
          <a:blip r:embed="rId51">
            <a:alphaModFix/>
          </a:blip>
          <a:srcRect b="0" l="0" r="0" t="0"/>
          <a:stretch/>
        </p:blipFill>
        <p:spPr>
          <a:xfrm>
            <a:off x="7724861" y="3471577"/>
            <a:ext cx="1351269" cy="1405344"/>
          </a:xfrm>
          <a:prstGeom prst="rect">
            <a:avLst/>
          </a:prstGeom>
          <a:noFill/>
          <a:ln>
            <a:noFill/>
          </a:ln>
        </p:spPr>
      </p:pic>
      <p:pic>
        <p:nvPicPr>
          <p:cNvPr descr="preencoded.png" id="492" name="Google Shape;492;p4"/>
          <p:cNvPicPr preferRelativeResize="0"/>
          <p:nvPr/>
        </p:nvPicPr>
        <p:blipFill rotWithShape="1">
          <a:blip r:embed="rId52">
            <a:alphaModFix/>
          </a:blip>
          <a:srcRect b="0" l="0" r="0" t="0"/>
          <a:stretch/>
        </p:blipFill>
        <p:spPr>
          <a:xfrm>
            <a:off x="7686121" y="3509280"/>
            <a:ext cx="1081668" cy="1054084"/>
          </a:xfrm>
          <a:prstGeom prst="rect">
            <a:avLst/>
          </a:prstGeom>
          <a:noFill/>
          <a:ln>
            <a:noFill/>
          </a:ln>
        </p:spPr>
      </p:pic>
      <p:pic>
        <p:nvPicPr>
          <p:cNvPr descr="preencoded.png" id="493" name="Google Shape;493;p4"/>
          <p:cNvPicPr preferRelativeResize="0"/>
          <p:nvPr/>
        </p:nvPicPr>
        <p:blipFill rotWithShape="1">
          <a:blip r:embed="rId53">
            <a:alphaModFix/>
          </a:blip>
          <a:srcRect b="0" l="0" r="0" t="0"/>
          <a:stretch/>
        </p:blipFill>
        <p:spPr>
          <a:xfrm>
            <a:off x="7662195" y="3469543"/>
            <a:ext cx="1129520" cy="1133602"/>
          </a:xfrm>
          <a:prstGeom prst="rect">
            <a:avLst/>
          </a:prstGeom>
          <a:noFill/>
          <a:ln>
            <a:noFill/>
          </a:ln>
        </p:spPr>
      </p:pic>
      <p:pic>
        <p:nvPicPr>
          <p:cNvPr descr="preencoded.png" id="494" name="Google Shape;494;p4"/>
          <p:cNvPicPr preferRelativeResize="0"/>
          <p:nvPr/>
        </p:nvPicPr>
        <p:blipFill rotWithShape="1">
          <a:blip r:embed="rId54">
            <a:alphaModFix/>
          </a:blip>
          <a:srcRect b="0" l="0" r="0" t="0"/>
          <a:stretch/>
        </p:blipFill>
        <p:spPr>
          <a:xfrm>
            <a:off x="7548309" y="3402933"/>
            <a:ext cx="413944" cy="403433"/>
          </a:xfrm>
          <a:prstGeom prst="rect">
            <a:avLst/>
          </a:prstGeom>
          <a:noFill/>
          <a:ln>
            <a:noFill/>
          </a:ln>
        </p:spPr>
      </p:pic>
      <p:pic>
        <p:nvPicPr>
          <p:cNvPr descr="preencoded.png" id="495" name="Google Shape;495;p4"/>
          <p:cNvPicPr preferRelativeResize="0"/>
          <p:nvPr/>
        </p:nvPicPr>
        <p:blipFill rotWithShape="1">
          <a:blip r:embed="rId55">
            <a:alphaModFix/>
          </a:blip>
          <a:srcRect b="0" l="0" r="0" t="0"/>
          <a:stretch/>
        </p:blipFill>
        <p:spPr>
          <a:xfrm>
            <a:off x="7974320" y="3631490"/>
            <a:ext cx="488925" cy="821249"/>
          </a:xfrm>
          <a:prstGeom prst="rect">
            <a:avLst/>
          </a:prstGeom>
          <a:noFill/>
          <a:ln>
            <a:noFill/>
          </a:ln>
        </p:spPr>
      </p:pic>
      <p:pic>
        <p:nvPicPr>
          <p:cNvPr descr="preencoded.png" id="496" name="Google Shape;496;p4"/>
          <p:cNvPicPr preferRelativeResize="0"/>
          <p:nvPr/>
        </p:nvPicPr>
        <p:blipFill rotWithShape="1">
          <a:blip r:embed="rId56">
            <a:alphaModFix/>
          </a:blip>
          <a:srcRect b="0" l="0" r="0" t="0"/>
          <a:stretch/>
        </p:blipFill>
        <p:spPr>
          <a:xfrm>
            <a:off x="7344449" y="3150521"/>
            <a:ext cx="1765013" cy="1771396"/>
          </a:xfrm>
          <a:prstGeom prst="rect">
            <a:avLst/>
          </a:prstGeom>
          <a:noFill/>
          <a:ln>
            <a:noFill/>
          </a:ln>
        </p:spPr>
      </p:pic>
      <p:pic>
        <p:nvPicPr>
          <p:cNvPr descr="preencoded.png" id="497" name="Google Shape;497;p4"/>
          <p:cNvPicPr preferRelativeResize="0"/>
          <p:nvPr/>
        </p:nvPicPr>
        <p:blipFill rotWithShape="1">
          <a:blip r:embed="rId57">
            <a:alphaModFix/>
          </a:blip>
          <a:srcRect b="0" l="0" r="0" t="0"/>
          <a:stretch/>
        </p:blipFill>
        <p:spPr>
          <a:xfrm>
            <a:off x="3888607" y="5337497"/>
            <a:ext cx="1104946" cy="1097077"/>
          </a:xfrm>
          <a:prstGeom prst="rect">
            <a:avLst/>
          </a:prstGeom>
          <a:noFill/>
          <a:ln>
            <a:noFill/>
          </a:ln>
        </p:spPr>
      </p:pic>
      <p:pic>
        <p:nvPicPr>
          <p:cNvPr descr="preencoded.png" id="498" name="Google Shape;498;p4"/>
          <p:cNvPicPr preferRelativeResize="0"/>
          <p:nvPr/>
        </p:nvPicPr>
        <p:blipFill rotWithShape="1">
          <a:blip r:embed="rId58">
            <a:alphaModFix/>
          </a:blip>
          <a:srcRect b="0" l="0" r="0" t="0"/>
          <a:stretch/>
        </p:blipFill>
        <p:spPr>
          <a:xfrm>
            <a:off x="4449630" y="5346985"/>
            <a:ext cx="533315" cy="1085469"/>
          </a:xfrm>
          <a:prstGeom prst="rect">
            <a:avLst/>
          </a:prstGeom>
          <a:noFill/>
          <a:ln>
            <a:noFill/>
          </a:ln>
        </p:spPr>
      </p:pic>
      <p:pic>
        <p:nvPicPr>
          <p:cNvPr descr="preencoded.png" id="499" name="Google Shape;499;p4"/>
          <p:cNvPicPr preferRelativeResize="0"/>
          <p:nvPr/>
        </p:nvPicPr>
        <p:blipFill rotWithShape="1">
          <a:blip r:embed="rId59">
            <a:alphaModFix/>
          </a:blip>
          <a:srcRect b="0" l="0" r="0" t="0"/>
          <a:stretch/>
        </p:blipFill>
        <p:spPr>
          <a:xfrm>
            <a:off x="4087429" y="5535030"/>
            <a:ext cx="707128" cy="702143"/>
          </a:xfrm>
          <a:prstGeom prst="rect">
            <a:avLst/>
          </a:prstGeom>
          <a:noFill/>
          <a:ln>
            <a:noFill/>
          </a:ln>
        </p:spPr>
      </p:pic>
      <p:pic>
        <p:nvPicPr>
          <p:cNvPr descr="preencoded.png" id="500" name="Google Shape;500;p4"/>
          <p:cNvPicPr preferRelativeResize="0"/>
          <p:nvPr/>
        </p:nvPicPr>
        <p:blipFill rotWithShape="1">
          <a:blip r:embed="rId60">
            <a:alphaModFix/>
          </a:blip>
          <a:srcRect b="0" l="0" r="0" t="0"/>
          <a:stretch/>
        </p:blipFill>
        <p:spPr>
          <a:xfrm>
            <a:off x="4064127" y="5504538"/>
            <a:ext cx="755219" cy="763454"/>
          </a:xfrm>
          <a:prstGeom prst="rect">
            <a:avLst/>
          </a:prstGeom>
          <a:noFill/>
          <a:ln>
            <a:noFill/>
          </a:ln>
        </p:spPr>
      </p:pic>
      <p:pic>
        <p:nvPicPr>
          <p:cNvPr descr="preencoded.png" id="501" name="Google Shape;501;p4"/>
          <p:cNvPicPr preferRelativeResize="0"/>
          <p:nvPr/>
        </p:nvPicPr>
        <p:blipFill rotWithShape="1">
          <a:blip r:embed="rId61">
            <a:alphaModFix/>
          </a:blip>
          <a:srcRect b="0" l="0" r="0" t="0"/>
          <a:stretch/>
        </p:blipFill>
        <p:spPr>
          <a:xfrm>
            <a:off x="3890033" y="5716929"/>
            <a:ext cx="271870" cy="268443"/>
          </a:xfrm>
          <a:prstGeom prst="rect">
            <a:avLst/>
          </a:prstGeom>
          <a:noFill/>
          <a:ln>
            <a:noFill/>
          </a:ln>
        </p:spPr>
      </p:pic>
      <p:pic>
        <p:nvPicPr>
          <p:cNvPr descr="preencoded.png" id="502" name="Google Shape;502;p4"/>
          <p:cNvPicPr preferRelativeResize="0"/>
          <p:nvPr/>
        </p:nvPicPr>
        <p:blipFill rotWithShape="1">
          <a:blip r:embed="rId62">
            <a:alphaModFix/>
          </a:blip>
          <a:srcRect b="0" l="0" r="0" t="0"/>
          <a:stretch/>
        </p:blipFill>
        <p:spPr>
          <a:xfrm>
            <a:off x="4239790" y="5658997"/>
            <a:ext cx="410643" cy="470598"/>
          </a:xfrm>
          <a:prstGeom prst="rect">
            <a:avLst/>
          </a:prstGeom>
          <a:noFill/>
          <a:ln>
            <a:noFill/>
          </a:ln>
        </p:spPr>
      </p:pic>
      <p:pic>
        <p:nvPicPr>
          <p:cNvPr descr="preencoded.png" id="503" name="Google Shape;503;p4"/>
          <p:cNvPicPr preferRelativeResize="0"/>
          <p:nvPr/>
        </p:nvPicPr>
        <p:blipFill rotWithShape="1">
          <a:blip r:embed="rId63">
            <a:alphaModFix/>
          </a:blip>
          <a:srcRect b="0" l="0" r="0" t="0"/>
          <a:stretch/>
        </p:blipFill>
        <p:spPr>
          <a:xfrm>
            <a:off x="3846172" y="5285929"/>
            <a:ext cx="1188339" cy="1197217"/>
          </a:xfrm>
          <a:prstGeom prst="rect">
            <a:avLst/>
          </a:prstGeom>
          <a:noFill/>
          <a:ln>
            <a:noFill/>
          </a:ln>
        </p:spPr>
      </p:pic>
      <p:pic>
        <p:nvPicPr>
          <p:cNvPr descr="preencoded.png" id="504" name="Google Shape;504;p4"/>
          <p:cNvPicPr preferRelativeResize="0"/>
          <p:nvPr/>
        </p:nvPicPr>
        <p:blipFill rotWithShape="1">
          <a:blip r:embed="rId64">
            <a:alphaModFix/>
          </a:blip>
          <a:srcRect b="0" l="0" r="0" t="0"/>
          <a:stretch/>
        </p:blipFill>
        <p:spPr>
          <a:xfrm>
            <a:off x="9140921" y="5732363"/>
            <a:ext cx="1104993" cy="1097059"/>
          </a:xfrm>
          <a:prstGeom prst="rect">
            <a:avLst/>
          </a:prstGeom>
          <a:noFill/>
          <a:ln>
            <a:noFill/>
          </a:ln>
        </p:spPr>
      </p:pic>
      <p:pic>
        <p:nvPicPr>
          <p:cNvPr descr="preencoded.png" id="505" name="Google Shape;505;p4"/>
          <p:cNvPicPr preferRelativeResize="0"/>
          <p:nvPr/>
        </p:nvPicPr>
        <p:blipFill rotWithShape="1">
          <a:blip r:embed="rId65">
            <a:alphaModFix/>
          </a:blip>
          <a:srcRect b="0" l="0" r="0" t="0"/>
          <a:stretch/>
        </p:blipFill>
        <p:spPr>
          <a:xfrm>
            <a:off x="9701991" y="5741829"/>
            <a:ext cx="533315" cy="1085469"/>
          </a:xfrm>
          <a:prstGeom prst="rect">
            <a:avLst/>
          </a:prstGeom>
          <a:noFill/>
          <a:ln>
            <a:noFill/>
          </a:ln>
        </p:spPr>
      </p:pic>
      <p:pic>
        <p:nvPicPr>
          <p:cNvPr descr="preencoded.png" id="506" name="Google Shape;506;p4"/>
          <p:cNvPicPr preferRelativeResize="0"/>
          <p:nvPr/>
        </p:nvPicPr>
        <p:blipFill rotWithShape="1">
          <a:blip r:embed="rId66">
            <a:alphaModFix/>
          </a:blip>
          <a:srcRect b="0" l="0" r="0" t="0"/>
          <a:stretch/>
        </p:blipFill>
        <p:spPr>
          <a:xfrm>
            <a:off x="9339790" y="5929895"/>
            <a:ext cx="707128" cy="702121"/>
          </a:xfrm>
          <a:prstGeom prst="rect">
            <a:avLst/>
          </a:prstGeom>
          <a:noFill/>
          <a:ln>
            <a:noFill/>
          </a:ln>
        </p:spPr>
      </p:pic>
      <p:pic>
        <p:nvPicPr>
          <p:cNvPr descr="preencoded.png" id="507" name="Google Shape;507;p4"/>
          <p:cNvPicPr preferRelativeResize="0"/>
          <p:nvPr/>
        </p:nvPicPr>
        <p:blipFill rotWithShape="1">
          <a:blip r:embed="rId67">
            <a:alphaModFix/>
          </a:blip>
          <a:srcRect b="0" l="0" r="0" t="0"/>
          <a:stretch/>
        </p:blipFill>
        <p:spPr>
          <a:xfrm>
            <a:off x="9312601" y="5899193"/>
            <a:ext cx="763939" cy="764087"/>
          </a:xfrm>
          <a:prstGeom prst="rect">
            <a:avLst/>
          </a:prstGeom>
          <a:noFill/>
          <a:ln>
            <a:noFill/>
          </a:ln>
        </p:spPr>
      </p:pic>
      <p:pic>
        <p:nvPicPr>
          <p:cNvPr descr="preencoded.png" id="508" name="Google Shape;508;p4"/>
          <p:cNvPicPr preferRelativeResize="0"/>
          <p:nvPr/>
        </p:nvPicPr>
        <p:blipFill rotWithShape="1">
          <a:blip r:embed="rId68">
            <a:alphaModFix/>
          </a:blip>
          <a:srcRect b="0" l="0" r="0" t="0"/>
          <a:stretch/>
        </p:blipFill>
        <p:spPr>
          <a:xfrm>
            <a:off x="9142347" y="6111825"/>
            <a:ext cx="271918" cy="268517"/>
          </a:xfrm>
          <a:prstGeom prst="rect">
            <a:avLst/>
          </a:prstGeom>
          <a:noFill/>
          <a:ln>
            <a:noFill/>
          </a:ln>
        </p:spPr>
      </p:pic>
      <p:pic>
        <p:nvPicPr>
          <p:cNvPr descr="preencoded.png" id="509" name="Google Shape;509;p4"/>
          <p:cNvPicPr preferRelativeResize="0"/>
          <p:nvPr/>
        </p:nvPicPr>
        <p:blipFill rotWithShape="1">
          <a:blip r:embed="rId69">
            <a:alphaModFix/>
          </a:blip>
          <a:srcRect b="0" l="0" r="0" t="0"/>
          <a:stretch/>
        </p:blipFill>
        <p:spPr>
          <a:xfrm>
            <a:off x="9492150" y="6053968"/>
            <a:ext cx="410643" cy="470598"/>
          </a:xfrm>
          <a:prstGeom prst="rect">
            <a:avLst/>
          </a:prstGeom>
          <a:noFill/>
          <a:ln>
            <a:noFill/>
          </a:ln>
        </p:spPr>
      </p:pic>
      <p:pic>
        <p:nvPicPr>
          <p:cNvPr descr="preencoded.png" id="510" name="Google Shape;510;p4"/>
          <p:cNvPicPr preferRelativeResize="0"/>
          <p:nvPr/>
        </p:nvPicPr>
        <p:blipFill rotWithShape="1">
          <a:blip r:embed="rId70">
            <a:alphaModFix/>
          </a:blip>
          <a:srcRect b="0" l="0" r="0" t="0"/>
          <a:stretch/>
        </p:blipFill>
        <p:spPr>
          <a:xfrm>
            <a:off x="9093023" y="5687538"/>
            <a:ext cx="1199216" cy="1190368"/>
          </a:xfrm>
          <a:prstGeom prst="rect">
            <a:avLst/>
          </a:prstGeom>
          <a:noFill/>
          <a:ln>
            <a:noFill/>
          </a:ln>
        </p:spPr>
      </p:pic>
      <p:pic>
        <p:nvPicPr>
          <p:cNvPr descr="preencoded.png" id="511" name="Google Shape;511;p4"/>
          <p:cNvPicPr preferRelativeResize="0"/>
          <p:nvPr/>
        </p:nvPicPr>
        <p:blipFill rotWithShape="1">
          <a:blip r:embed="rId71">
            <a:alphaModFix/>
          </a:blip>
          <a:srcRect b="0" l="0" r="0" t="0"/>
          <a:stretch/>
        </p:blipFill>
        <p:spPr>
          <a:xfrm>
            <a:off x="3953390" y="3024398"/>
            <a:ext cx="1388261" cy="1390675"/>
          </a:xfrm>
          <a:prstGeom prst="rect">
            <a:avLst/>
          </a:prstGeom>
          <a:noFill/>
          <a:ln>
            <a:noFill/>
          </a:ln>
        </p:spPr>
      </p:pic>
      <p:pic>
        <p:nvPicPr>
          <p:cNvPr descr="preencoded.png" id="512" name="Google Shape;512;p4"/>
          <p:cNvPicPr preferRelativeResize="0"/>
          <p:nvPr/>
        </p:nvPicPr>
        <p:blipFill rotWithShape="1">
          <a:blip r:embed="rId72">
            <a:alphaModFix/>
          </a:blip>
          <a:srcRect b="0" l="0" r="0" t="0"/>
          <a:stretch/>
        </p:blipFill>
        <p:spPr>
          <a:xfrm>
            <a:off x="3962524" y="3776123"/>
            <a:ext cx="1373296" cy="625828"/>
          </a:xfrm>
          <a:prstGeom prst="rect">
            <a:avLst/>
          </a:prstGeom>
          <a:noFill/>
          <a:ln>
            <a:noFill/>
          </a:ln>
        </p:spPr>
      </p:pic>
      <p:pic>
        <p:nvPicPr>
          <p:cNvPr descr="preencoded.png" id="513" name="Google Shape;513;p4"/>
          <p:cNvPicPr preferRelativeResize="0"/>
          <p:nvPr/>
        </p:nvPicPr>
        <p:blipFill rotWithShape="1">
          <a:blip r:embed="rId73">
            <a:alphaModFix/>
          </a:blip>
          <a:srcRect b="0" l="0" r="0" t="0"/>
          <a:stretch/>
        </p:blipFill>
        <p:spPr>
          <a:xfrm>
            <a:off x="4203330" y="3274721"/>
            <a:ext cx="888455" cy="890017"/>
          </a:xfrm>
          <a:prstGeom prst="rect">
            <a:avLst/>
          </a:prstGeom>
          <a:noFill/>
          <a:ln>
            <a:noFill/>
          </a:ln>
        </p:spPr>
      </p:pic>
      <p:pic>
        <p:nvPicPr>
          <p:cNvPr descr="preencoded.png" id="514" name="Google Shape;514;p4"/>
          <p:cNvPicPr preferRelativeResize="0"/>
          <p:nvPr/>
        </p:nvPicPr>
        <p:blipFill rotWithShape="1">
          <a:blip r:embed="rId74">
            <a:alphaModFix/>
          </a:blip>
          <a:srcRect b="0" l="0" r="0" t="0"/>
          <a:stretch/>
        </p:blipFill>
        <p:spPr>
          <a:xfrm>
            <a:off x="4180909" y="3245811"/>
            <a:ext cx="935437" cy="947762"/>
          </a:xfrm>
          <a:prstGeom prst="rect">
            <a:avLst/>
          </a:prstGeom>
          <a:noFill/>
          <a:ln>
            <a:noFill/>
          </a:ln>
        </p:spPr>
      </p:pic>
      <p:pic>
        <p:nvPicPr>
          <p:cNvPr descr="preencoded.png" id="515" name="Google Shape;515;p4"/>
          <p:cNvPicPr preferRelativeResize="0"/>
          <p:nvPr/>
        </p:nvPicPr>
        <p:blipFill rotWithShape="1">
          <a:blip r:embed="rId75">
            <a:alphaModFix/>
          </a:blip>
          <a:srcRect b="0" l="0" r="0" t="0"/>
          <a:stretch/>
        </p:blipFill>
        <p:spPr>
          <a:xfrm>
            <a:off x="4471574" y="3023983"/>
            <a:ext cx="340259" cy="341033"/>
          </a:xfrm>
          <a:prstGeom prst="rect">
            <a:avLst/>
          </a:prstGeom>
          <a:noFill/>
          <a:ln>
            <a:noFill/>
          </a:ln>
        </p:spPr>
      </p:pic>
      <p:pic>
        <p:nvPicPr>
          <p:cNvPr descr="preencoded.png" id="516" name="Google Shape;516;p4"/>
          <p:cNvPicPr preferRelativeResize="0"/>
          <p:nvPr/>
        </p:nvPicPr>
        <p:blipFill rotWithShape="1">
          <a:blip r:embed="rId76">
            <a:alphaModFix/>
          </a:blip>
          <a:srcRect b="0" l="0" r="0" t="0"/>
          <a:stretch/>
        </p:blipFill>
        <p:spPr>
          <a:xfrm>
            <a:off x="4340716" y="3460074"/>
            <a:ext cx="590690" cy="530138"/>
          </a:xfrm>
          <a:prstGeom prst="rect">
            <a:avLst/>
          </a:prstGeom>
          <a:noFill/>
          <a:ln>
            <a:noFill/>
          </a:ln>
        </p:spPr>
      </p:pic>
      <p:pic>
        <p:nvPicPr>
          <p:cNvPr descr="preencoded.png" id="517" name="Google Shape;517;p4"/>
          <p:cNvPicPr preferRelativeResize="0"/>
          <p:nvPr/>
        </p:nvPicPr>
        <p:blipFill rotWithShape="1">
          <a:blip r:embed="rId77">
            <a:alphaModFix/>
          </a:blip>
          <a:srcRect b="0" l="0" r="0" t="0"/>
          <a:stretch/>
        </p:blipFill>
        <p:spPr>
          <a:xfrm>
            <a:off x="3908669" y="2979973"/>
            <a:ext cx="1480212" cy="1480796"/>
          </a:xfrm>
          <a:prstGeom prst="rect">
            <a:avLst/>
          </a:prstGeom>
          <a:noFill/>
          <a:ln>
            <a:noFill/>
          </a:ln>
        </p:spPr>
      </p:pic>
      <p:pic>
        <p:nvPicPr>
          <p:cNvPr descr="preencoded.png" id="518" name="Google Shape;518;p4"/>
          <p:cNvPicPr preferRelativeResize="0"/>
          <p:nvPr/>
        </p:nvPicPr>
        <p:blipFill rotWithShape="1">
          <a:blip r:embed="rId78">
            <a:alphaModFix/>
          </a:blip>
          <a:srcRect b="0" l="0" r="0" t="0"/>
          <a:stretch/>
        </p:blipFill>
        <p:spPr>
          <a:xfrm>
            <a:off x="2350439" y="3952652"/>
            <a:ext cx="1100905" cy="1102866"/>
          </a:xfrm>
          <a:prstGeom prst="rect">
            <a:avLst/>
          </a:prstGeom>
          <a:noFill/>
          <a:ln>
            <a:noFill/>
          </a:ln>
        </p:spPr>
      </p:pic>
      <p:pic>
        <p:nvPicPr>
          <p:cNvPr descr="preencoded.png" id="519" name="Google Shape;519;p4"/>
          <p:cNvPicPr preferRelativeResize="0"/>
          <p:nvPr/>
        </p:nvPicPr>
        <p:blipFill rotWithShape="1">
          <a:blip r:embed="rId79">
            <a:alphaModFix/>
          </a:blip>
          <a:srcRect b="0" l="0" r="0" t="0"/>
          <a:stretch/>
        </p:blipFill>
        <p:spPr>
          <a:xfrm>
            <a:off x="2357679" y="4548789"/>
            <a:ext cx="1089034" cy="496292"/>
          </a:xfrm>
          <a:prstGeom prst="rect">
            <a:avLst/>
          </a:prstGeom>
          <a:noFill/>
          <a:ln>
            <a:noFill/>
          </a:ln>
        </p:spPr>
      </p:pic>
      <p:pic>
        <p:nvPicPr>
          <p:cNvPr descr="preencoded.png" id="520" name="Google Shape;520;p4"/>
          <p:cNvPicPr preferRelativeResize="0"/>
          <p:nvPr/>
        </p:nvPicPr>
        <p:blipFill rotWithShape="1">
          <a:blip r:embed="rId80">
            <a:alphaModFix/>
          </a:blip>
          <a:srcRect b="0" l="0" r="0" t="0"/>
          <a:stretch/>
        </p:blipFill>
        <p:spPr>
          <a:xfrm>
            <a:off x="2548580" y="4151145"/>
            <a:ext cx="704564" cy="705755"/>
          </a:xfrm>
          <a:prstGeom prst="rect">
            <a:avLst/>
          </a:prstGeom>
          <a:noFill/>
          <a:ln>
            <a:noFill/>
          </a:ln>
        </p:spPr>
      </p:pic>
      <p:pic>
        <p:nvPicPr>
          <p:cNvPr descr="preencoded.png" id="521" name="Google Shape;521;p4"/>
          <p:cNvPicPr preferRelativeResize="0"/>
          <p:nvPr/>
        </p:nvPicPr>
        <p:blipFill rotWithShape="1">
          <a:blip r:embed="rId81">
            <a:alphaModFix/>
          </a:blip>
          <a:srcRect b="0" l="0" r="0" t="0"/>
          <a:stretch/>
        </p:blipFill>
        <p:spPr>
          <a:xfrm>
            <a:off x="2519671" y="4121534"/>
            <a:ext cx="762736" cy="765420"/>
          </a:xfrm>
          <a:prstGeom prst="rect">
            <a:avLst/>
          </a:prstGeom>
          <a:noFill/>
          <a:ln>
            <a:noFill/>
          </a:ln>
        </p:spPr>
      </p:pic>
      <p:pic>
        <p:nvPicPr>
          <p:cNvPr descr="preencoded.png" id="522" name="Google Shape;522;p4"/>
          <p:cNvPicPr preferRelativeResize="0"/>
          <p:nvPr/>
        </p:nvPicPr>
        <p:blipFill rotWithShape="1">
          <a:blip r:embed="rId82">
            <a:alphaModFix/>
          </a:blip>
          <a:srcRect b="0" l="0" r="0" t="0"/>
          <a:stretch/>
        </p:blipFill>
        <p:spPr>
          <a:xfrm>
            <a:off x="2761273" y="3952131"/>
            <a:ext cx="270018" cy="270787"/>
          </a:xfrm>
          <a:prstGeom prst="rect">
            <a:avLst/>
          </a:prstGeom>
          <a:noFill/>
          <a:ln>
            <a:noFill/>
          </a:ln>
        </p:spPr>
      </p:pic>
      <p:pic>
        <p:nvPicPr>
          <p:cNvPr descr="preencoded.png" id="523" name="Google Shape;523;p4"/>
          <p:cNvPicPr preferRelativeResize="0"/>
          <p:nvPr/>
        </p:nvPicPr>
        <p:blipFill rotWithShape="1">
          <a:blip r:embed="rId83">
            <a:alphaModFix/>
          </a:blip>
          <a:srcRect b="0" l="0" r="0" t="0"/>
          <a:stretch/>
        </p:blipFill>
        <p:spPr>
          <a:xfrm>
            <a:off x="2657582" y="4298097"/>
            <a:ext cx="467991" cy="420452"/>
          </a:xfrm>
          <a:prstGeom prst="rect">
            <a:avLst/>
          </a:prstGeom>
          <a:noFill/>
          <a:ln>
            <a:noFill/>
          </a:ln>
        </p:spPr>
      </p:pic>
      <p:pic>
        <p:nvPicPr>
          <p:cNvPr descr="preencoded.png" id="524" name="Google Shape;524;p4"/>
          <p:cNvPicPr preferRelativeResize="0"/>
          <p:nvPr/>
        </p:nvPicPr>
        <p:blipFill rotWithShape="1">
          <a:blip r:embed="rId84">
            <a:alphaModFix/>
          </a:blip>
          <a:srcRect b="0" l="0" r="0" t="0"/>
          <a:stretch/>
        </p:blipFill>
        <p:spPr>
          <a:xfrm>
            <a:off x="2304129" y="3902580"/>
            <a:ext cx="1197489" cy="1199173"/>
          </a:xfrm>
          <a:prstGeom prst="rect">
            <a:avLst/>
          </a:prstGeom>
          <a:noFill/>
          <a:ln>
            <a:noFill/>
          </a:ln>
        </p:spPr>
      </p:pic>
      <p:pic>
        <p:nvPicPr>
          <p:cNvPr descr="preencoded.png" id="525" name="Google Shape;525;p4"/>
          <p:cNvPicPr preferRelativeResize="0"/>
          <p:nvPr/>
        </p:nvPicPr>
        <p:blipFill rotWithShape="1">
          <a:blip r:embed="rId85">
            <a:alphaModFix/>
          </a:blip>
          <a:srcRect b="0" l="0" r="0" t="0"/>
          <a:stretch/>
        </p:blipFill>
        <p:spPr>
          <a:xfrm>
            <a:off x="5754989" y="4189087"/>
            <a:ext cx="861912" cy="863296"/>
          </a:xfrm>
          <a:prstGeom prst="rect">
            <a:avLst/>
          </a:prstGeom>
          <a:noFill/>
          <a:ln>
            <a:noFill/>
          </a:ln>
        </p:spPr>
      </p:pic>
      <p:pic>
        <p:nvPicPr>
          <p:cNvPr descr="preencoded.png" id="526" name="Google Shape;526;p4"/>
          <p:cNvPicPr preferRelativeResize="0"/>
          <p:nvPr/>
        </p:nvPicPr>
        <p:blipFill rotWithShape="1">
          <a:blip r:embed="rId86">
            <a:alphaModFix/>
          </a:blip>
          <a:srcRect b="0" l="0" r="0" t="0"/>
          <a:stretch/>
        </p:blipFill>
        <p:spPr>
          <a:xfrm>
            <a:off x="5760815" y="4655722"/>
            <a:ext cx="852530" cy="388510"/>
          </a:xfrm>
          <a:prstGeom prst="rect">
            <a:avLst/>
          </a:prstGeom>
          <a:noFill/>
          <a:ln>
            <a:noFill/>
          </a:ln>
        </p:spPr>
      </p:pic>
      <p:pic>
        <p:nvPicPr>
          <p:cNvPr descr="preencoded.png" id="527" name="Google Shape;527;p4"/>
          <p:cNvPicPr preferRelativeResize="0"/>
          <p:nvPr/>
        </p:nvPicPr>
        <p:blipFill rotWithShape="1">
          <a:blip r:embed="rId87">
            <a:alphaModFix/>
          </a:blip>
          <a:srcRect b="0" l="0" r="0" t="0"/>
          <a:stretch/>
        </p:blipFill>
        <p:spPr>
          <a:xfrm>
            <a:off x="5910111" y="4344501"/>
            <a:ext cx="551653" cy="552466"/>
          </a:xfrm>
          <a:prstGeom prst="rect">
            <a:avLst/>
          </a:prstGeom>
          <a:noFill/>
          <a:ln>
            <a:noFill/>
          </a:ln>
        </p:spPr>
      </p:pic>
      <p:pic>
        <p:nvPicPr>
          <p:cNvPr descr="preencoded.png" id="528" name="Google Shape;528;p4"/>
          <p:cNvPicPr preferRelativeResize="0"/>
          <p:nvPr/>
        </p:nvPicPr>
        <p:blipFill rotWithShape="1">
          <a:blip r:embed="rId88">
            <a:alphaModFix/>
          </a:blip>
          <a:srcRect b="0" l="0" r="0" t="0"/>
          <a:stretch/>
        </p:blipFill>
        <p:spPr>
          <a:xfrm>
            <a:off x="5884143" y="4314285"/>
            <a:ext cx="604017" cy="612964"/>
          </a:xfrm>
          <a:prstGeom prst="rect">
            <a:avLst/>
          </a:prstGeom>
          <a:noFill/>
          <a:ln>
            <a:noFill/>
          </a:ln>
        </p:spPr>
      </p:pic>
      <p:pic>
        <p:nvPicPr>
          <p:cNvPr descr="preencoded.png" id="529" name="Google Shape;529;p4"/>
          <p:cNvPicPr preferRelativeResize="0"/>
          <p:nvPr/>
        </p:nvPicPr>
        <p:blipFill rotWithShape="1">
          <a:blip r:embed="rId89">
            <a:alphaModFix/>
          </a:blip>
          <a:srcRect b="0" l="0" r="0" t="0"/>
          <a:stretch/>
        </p:blipFill>
        <p:spPr>
          <a:xfrm>
            <a:off x="6076684" y="4188619"/>
            <a:ext cx="211393" cy="212083"/>
          </a:xfrm>
          <a:prstGeom prst="rect">
            <a:avLst/>
          </a:prstGeom>
          <a:noFill/>
          <a:ln>
            <a:noFill/>
          </a:ln>
        </p:spPr>
      </p:pic>
      <p:pic>
        <p:nvPicPr>
          <p:cNvPr descr="preencoded.png" id="530" name="Google Shape;530;p4"/>
          <p:cNvPicPr preferRelativeResize="0"/>
          <p:nvPr/>
        </p:nvPicPr>
        <p:blipFill rotWithShape="1">
          <a:blip r:embed="rId90">
            <a:alphaModFix/>
          </a:blip>
          <a:srcRect b="0" l="0" r="0" t="0"/>
          <a:stretch/>
        </p:blipFill>
        <p:spPr>
          <a:xfrm>
            <a:off x="5995578" y="4459371"/>
            <a:ext cx="366396" cy="329006"/>
          </a:xfrm>
          <a:prstGeom prst="rect">
            <a:avLst/>
          </a:prstGeom>
          <a:noFill/>
          <a:ln>
            <a:noFill/>
          </a:ln>
        </p:spPr>
      </p:pic>
      <p:pic>
        <p:nvPicPr>
          <p:cNvPr descr="preencoded.png" id="531" name="Google Shape;531;p4"/>
          <p:cNvPicPr preferRelativeResize="0"/>
          <p:nvPr/>
        </p:nvPicPr>
        <p:blipFill rotWithShape="1">
          <a:blip r:embed="rId91">
            <a:alphaModFix/>
          </a:blip>
          <a:srcRect b="0" l="0" r="0" t="0"/>
          <a:stretch/>
        </p:blipFill>
        <p:spPr>
          <a:xfrm>
            <a:off x="5707969" y="4137720"/>
            <a:ext cx="954615" cy="961848"/>
          </a:xfrm>
          <a:prstGeom prst="rect">
            <a:avLst/>
          </a:prstGeom>
          <a:noFill/>
          <a:ln>
            <a:noFill/>
          </a:ln>
        </p:spPr>
      </p:pic>
      <p:pic>
        <p:nvPicPr>
          <p:cNvPr descr="preencoded.png" id="532" name="Google Shape;532;p4"/>
          <p:cNvPicPr preferRelativeResize="0"/>
          <p:nvPr/>
        </p:nvPicPr>
        <p:blipFill rotWithShape="1">
          <a:blip r:embed="rId92">
            <a:alphaModFix/>
          </a:blip>
          <a:srcRect b="0" l="0" r="0" t="0"/>
          <a:stretch/>
        </p:blipFill>
        <p:spPr>
          <a:xfrm>
            <a:off x="2343851" y="6203435"/>
            <a:ext cx="861895" cy="863296"/>
          </a:xfrm>
          <a:prstGeom prst="rect">
            <a:avLst/>
          </a:prstGeom>
          <a:noFill/>
          <a:ln>
            <a:noFill/>
          </a:ln>
        </p:spPr>
      </p:pic>
      <p:pic>
        <p:nvPicPr>
          <p:cNvPr descr="preencoded.png" id="533" name="Google Shape;533;p4"/>
          <p:cNvPicPr preferRelativeResize="0"/>
          <p:nvPr/>
        </p:nvPicPr>
        <p:blipFill rotWithShape="1">
          <a:blip r:embed="rId93">
            <a:alphaModFix/>
          </a:blip>
          <a:srcRect b="0" l="0" r="0" t="0"/>
          <a:stretch/>
        </p:blipFill>
        <p:spPr>
          <a:xfrm>
            <a:off x="2349550" y="6670070"/>
            <a:ext cx="852530" cy="388556"/>
          </a:xfrm>
          <a:prstGeom prst="rect">
            <a:avLst/>
          </a:prstGeom>
          <a:noFill/>
          <a:ln>
            <a:noFill/>
          </a:ln>
        </p:spPr>
      </p:pic>
      <p:pic>
        <p:nvPicPr>
          <p:cNvPr descr="preencoded.png" id="534" name="Google Shape;534;p4"/>
          <p:cNvPicPr preferRelativeResize="0"/>
          <p:nvPr/>
        </p:nvPicPr>
        <p:blipFill rotWithShape="1">
          <a:blip r:embed="rId94">
            <a:alphaModFix/>
          </a:blip>
          <a:srcRect b="0" l="0" r="0" t="0"/>
          <a:stretch/>
        </p:blipFill>
        <p:spPr>
          <a:xfrm>
            <a:off x="2498972" y="6358849"/>
            <a:ext cx="551584" cy="552466"/>
          </a:xfrm>
          <a:prstGeom prst="rect">
            <a:avLst/>
          </a:prstGeom>
          <a:noFill/>
          <a:ln>
            <a:noFill/>
          </a:ln>
        </p:spPr>
      </p:pic>
      <p:pic>
        <p:nvPicPr>
          <p:cNvPr descr="preencoded.png" id="535" name="Google Shape;535;p4"/>
          <p:cNvPicPr preferRelativeResize="0"/>
          <p:nvPr/>
        </p:nvPicPr>
        <p:blipFill rotWithShape="1">
          <a:blip r:embed="rId95">
            <a:alphaModFix/>
          </a:blip>
          <a:srcRect b="0" l="0" r="0" t="0"/>
          <a:stretch/>
        </p:blipFill>
        <p:spPr>
          <a:xfrm>
            <a:off x="2469253" y="6326556"/>
            <a:ext cx="613495" cy="615128"/>
          </a:xfrm>
          <a:prstGeom prst="rect">
            <a:avLst/>
          </a:prstGeom>
          <a:noFill/>
          <a:ln>
            <a:noFill/>
          </a:ln>
        </p:spPr>
      </p:pic>
      <p:pic>
        <p:nvPicPr>
          <p:cNvPr descr="preencoded.png" id="536" name="Google Shape;536;p4"/>
          <p:cNvPicPr preferRelativeResize="0"/>
          <p:nvPr/>
        </p:nvPicPr>
        <p:blipFill rotWithShape="1">
          <a:blip r:embed="rId96">
            <a:alphaModFix/>
          </a:blip>
          <a:srcRect b="0" l="0" r="0" t="0"/>
          <a:stretch/>
        </p:blipFill>
        <p:spPr>
          <a:xfrm>
            <a:off x="2665419" y="6202970"/>
            <a:ext cx="211445" cy="212083"/>
          </a:xfrm>
          <a:prstGeom prst="rect">
            <a:avLst/>
          </a:prstGeom>
          <a:noFill/>
          <a:ln>
            <a:noFill/>
          </a:ln>
        </p:spPr>
      </p:pic>
      <p:pic>
        <p:nvPicPr>
          <p:cNvPr descr="preencoded.png" id="537" name="Google Shape;537;p4"/>
          <p:cNvPicPr preferRelativeResize="0"/>
          <p:nvPr/>
        </p:nvPicPr>
        <p:blipFill rotWithShape="1">
          <a:blip r:embed="rId97">
            <a:alphaModFix/>
          </a:blip>
          <a:srcRect b="0" l="0" r="0" t="0"/>
          <a:stretch/>
        </p:blipFill>
        <p:spPr>
          <a:xfrm>
            <a:off x="2584440" y="6473847"/>
            <a:ext cx="366396" cy="329006"/>
          </a:xfrm>
          <a:prstGeom prst="rect">
            <a:avLst/>
          </a:prstGeom>
          <a:noFill/>
          <a:ln>
            <a:noFill/>
          </a:ln>
        </p:spPr>
      </p:pic>
      <p:pic>
        <p:nvPicPr>
          <p:cNvPr descr="preencoded.png" id="538" name="Google Shape;538;p4"/>
          <p:cNvPicPr preferRelativeResize="0"/>
          <p:nvPr/>
        </p:nvPicPr>
        <p:blipFill rotWithShape="1">
          <a:blip r:embed="rId98">
            <a:alphaModFix/>
          </a:blip>
          <a:srcRect b="0" l="0" r="0" t="0"/>
          <a:stretch/>
        </p:blipFill>
        <p:spPr>
          <a:xfrm>
            <a:off x="2296831" y="6153079"/>
            <a:ext cx="959179" cy="960834"/>
          </a:xfrm>
          <a:prstGeom prst="rect">
            <a:avLst/>
          </a:prstGeom>
          <a:noFill/>
          <a:ln>
            <a:noFill/>
          </a:ln>
        </p:spPr>
      </p:pic>
      <p:pic>
        <p:nvPicPr>
          <p:cNvPr descr="preencoded.png" id="539" name="Google Shape;539;p4"/>
          <p:cNvPicPr preferRelativeResize="0"/>
          <p:nvPr/>
        </p:nvPicPr>
        <p:blipFill rotWithShape="1">
          <a:blip r:embed="rId99">
            <a:alphaModFix/>
          </a:blip>
          <a:srcRect b="0" l="0" r="0" t="0"/>
          <a:stretch/>
        </p:blipFill>
        <p:spPr>
          <a:xfrm>
            <a:off x="1410206" y="8536217"/>
            <a:ext cx="1471608" cy="1549344"/>
          </a:xfrm>
          <a:prstGeom prst="rect">
            <a:avLst/>
          </a:prstGeom>
          <a:noFill/>
          <a:ln>
            <a:noFill/>
          </a:ln>
        </p:spPr>
      </p:pic>
      <p:pic>
        <p:nvPicPr>
          <p:cNvPr descr="preencoded.png" id="540" name="Google Shape;540;p4"/>
          <p:cNvPicPr preferRelativeResize="0"/>
          <p:nvPr/>
        </p:nvPicPr>
        <p:blipFill rotWithShape="1">
          <a:blip r:embed="rId100">
            <a:alphaModFix/>
          </a:blip>
          <a:srcRect b="0" l="0" r="0" t="0"/>
          <a:stretch/>
        </p:blipFill>
        <p:spPr>
          <a:xfrm>
            <a:off x="1409505" y="9169558"/>
            <a:ext cx="639850" cy="915668"/>
          </a:xfrm>
          <a:prstGeom prst="rect">
            <a:avLst/>
          </a:prstGeom>
          <a:noFill/>
          <a:ln>
            <a:noFill/>
          </a:ln>
        </p:spPr>
      </p:pic>
      <p:pic>
        <p:nvPicPr>
          <p:cNvPr descr="preencoded.png" id="541" name="Google Shape;541;p4"/>
          <p:cNvPicPr preferRelativeResize="0"/>
          <p:nvPr/>
        </p:nvPicPr>
        <p:blipFill rotWithShape="1">
          <a:blip r:embed="rId101">
            <a:alphaModFix/>
          </a:blip>
          <a:srcRect b="0" l="0" r="0" t="0"/>
          <a:stretch/>
        </p:blipFill>
        <p:spPr>
          <a:xfrm>
            <a:off x="2021087" y="8732044"/>
            <a:ext cx="467054" cy="980058"/>
          </a:xfrm>
          <a:prstGeom prst="rect">
            <a:avLst/>
          </a:prstGeom>
          <a:noFill/>
          <a:ln>
            <a:noFill/>
          </a:ln>
        </p:spPr>
      </p:pic>
      <p:pic>
        <p:nvPicPr>
          <p:cNvPr descr="preencoded.png" id="542" name="Google Shape;542;p4"/>
          <p:cNvPicPr preferRelativeResize="0"/>
          <p:nvPr/>
        </p:nvPicPr>
        <p:blipFill rotWithShape="1">
          <a:blip r:embed="rId102">
            <a:alphaModFix/>
          </a:blip>
          <a:srcRect b="0" l="0" r="0" t="0"/>
          <a:stretch/>
        </p:blipFill>
        <p:spPr>
          <a:xfrm>
            <a:off x="1359070" y="8485705"/>
            <a:ext cx="1572994" cy="1651171"/>
          </a:xfrm>
          <a:prstGeom prst="rect">
            <a:avLst/>
          </a:prstGeom>
          <a:noFill/>
          <a:ln>
            <a:noFill/>
          </a:ln>
        </p:spPr>
      </p:pic>
      <p:pic>
        <p:nvPicPr>
          <p:cNvPr descr="preencoded.png" id="543" name="Google Shape;543;p4"/>
          <p:cNvPicPr preferRelativeResize="0"/>
          <p:nvPr/>
        </p:nvPicPr>
        <p:blipFill rotWithShape="1">
          <a:blip r:embed="rId103">
            <a:alphaModFix/>
          </a:blip>
          <a:srcRect b="0" l="0" r="0" t="0"/>
          <a:stretch/>
        </p:blipFill>
        <p:spPr>
          <a:xfrm>
            <a:off x="2275018" y="8382443"/>
            <a:ext cx="1110894" cy="1752048"/>
          </a:xfrm>
          <a:prstGeom prst="rect">
            <a:avLst/>
          </a:prstGeom>
          <a:noFill/>
          <a:ln>
            <a:noFill/>
          </a:ln>
        </p:spPr>
      </p:pic>
      <p:pic>
        <p:nvPicPr>
          <p:cNvPr descr="preencoded.png" id="544" name="Google Shape;544;p4"/>
          <p:cNvPicPr preferRelativeResize="0"/>
          <p:nvPr/>
        </p:nvPicPr>
        <p:blipFill rotWithShape="1">
          <a:blip r:embed="rId104">
            <a:alphaModFix/>
          </a:blip>
          <a:srcRect b="0" l="0" r="0" t="0"/>
          <a:stretch/>
        </p:blipFill>
        <p:spPr>
          <a:xfrm>
            <a:off x="2274610" y="9155844"/>
            <a:ext cx="550487" cy="978024"/>
          </a:xfrm>
          <a:prstGeom prst="rect">
            <a:avLst/>
          </a:prstGeom>
          <a:noFill/>
          <a:ln>
            <a:noFill/>
          </a:ln>
        </p:spPr>
      </p:pic>
      <p:pic>
        <p:nvPicPr>
          <p:cNvPr descr="preencoded.png" id="545" name="Google Shape;545;p4"/>
          <p:cNvPicPr preferRelativeResize="0"/>
          <p:nvPr/>
        </p:nvPicPr>
        <p:blipFill rotWithShape="1">
          <a:blip r:embed="rId105">
            <a:alphaModFix/>
          </a:blip>
          <a:srcRect b="0" l="0" r="0" t="0"/>
          <a:stretch/>
        </p:blipFill>
        <p:spPr>
          <a:xfrm>
            <a:off x="2678012" y="8621297"/>
            <a:ext cx="451414" cy="1056767"/>
          </a:xfrm>
          <a:prstGeom prst="rect">
            <a:avLst/>
          </a:prstGeom>
          <a:noFill/>
          <a:ln>
            <a:noFill/>
          </a:ln>
        </p:spPr>
      </p:pic>
      <p:pic>
        <p:nvPicPr>
          <p:cNvPr descr="preencoded.png" id="546" name="Google Shape;546;p4"/>
          <p:cNvPicPr preferRelativeResize="0"/>
          <p:nvPr/>
        </p:nvPicPr>
        <p:blipFill rotWithShape="1">
          <a:blip r:embed="rId106">
            <a:alphaModFix/>
          </a:blip>
          <a:srcRect b="0" l="0" r="0" t="0"/>
          <a:stretch/>
        </p:blipFill>
        <p:spPr>
          <a:xfrm>
            <a:off x="2224309" y="8331516"/>
            <a:ext cx="1211483" cy="1852650"/>
          </a:xfrm>
          <a:prstGeom prst="rect">
            <a:avLst/>
          </a:prstGeom>
          <a:noFill/>
          <a:ln>
            <a:noFill/>
          </a:ln>
        </p:spPr>
      </p:pic>
      <p:pic>
        <p:nvPicPr>
          <p:cNvPr descr="preencoded.png" id="547" name="Google Shape;547;p4"/>
          <p:cNvPicPr preferRelativeResize="0"/>
          <p:nvPr/>
        </p:nvPicPr>
        <p:blipFill rotWithShape="1">
          <a:blip r:embed="rId107">
            <a:alphaModFix/>
          </a:blip>
          <a:srcRect b="0" l="0" r="0" t="0"/>
          <a:stretch/>
        </p:blipFill>
        <p:spPr>
          <a:xfrm>
            <a:off x="8139187" y="9536714"/>
            <a:ext cx="2319945" cy="631444"/>
          </a:xfrm>
          <a:prstGeom prst="rect">
            <a:avLst/>
          </a:prstGeom>
          <a:noFill/>
          <a:ln>
            <a:noFill/>
          </a:ln>
        </p:spPr>
      </p:pic>
      <p:pic>
        <p:nvPicPr>
          <p:cNvPr descr="preencoded.png" id="548" name="Google Shape;548;p4"/>
          <p:cNvPicPr preferRelativeResize="0"/>
          <p:nvPr/>
        </p:nvPicPr>
        <p:blipFill rotWithShape="1">
          <a:blip r:embed="rId108">
            <a:alphaModFix/>
          </a:blip>
          <a:srcRect b="0" l="0" r="0" t="0"/>
          <a:stretch/>
        </p:blipFill>
        <p:spPr>
          <a:xfrm>
            <a:off x="8139187" y="9837198"/>
            <a:ext cx="2319945" cy="330836"/>
          </a:xfrm>
          <a:prstGeom prst="rect">
            <a:avLst/>
          </a:prstGeom>
          <a:noFill/>
          <a:ln>
            <a:noFill/>
          </a:ln>
        </p:spPr>
      </p:pic>
      <p:pic>
        <p:nvPicPr>
          <p:cNvPr descr="preencoded.png" id="549" name="Google Shape;549;p4"/>
          <p:cNvPicPr preferRelativeResize="0"/>
          <p:nvPr/>
        </p:nvPicPr>
        <p:blipFill rotWithShape="1">
          <a:blip r:embed="rId109">
            <a:alphaModFix/>
          </a:blip>
          <a:srcRect b="0" l="0" r="0" t="0"/>
          <a:stretch/>
        </p:blipFill>
        <p:spPr>
          <a:xfrm>
            <a:off x="8088889" y="9486423"/>
            <a:ext cx="2420542" cy="732030"/>
          </a:xfrm>
          <a:prstGeom prst="rect">
            <a:avLst/>
          </a:prstGeom>
          <a:noFill/>
          <a:ln>
            <a:noFill/>
          </a:ln>
        </p:spPr>
      </p:pic>
      <p:pic>
        <p:nvPicPr>
          <p:cNvPr descr="preencoded.png" id="550" name="Google Shape;550;p4"/>
          <p:cNvPicPr preferRelativeResize="0"/>
          <p:nvPr/>
        </p:nvPicPr>
        <p:blipFill rotWithShape="1">
          <a:blip r:embed="rId110">
            <a:alphaModFix/>
          </a:blip>
          <a:srcRect b="0" l="0" r="0" t="0"/>
          <a:stretch/>
        </p:blipFill>
        <p:spPr>
          <a:xfrm>
            <a:off x="8839299" y="9556654"/>
            <a:ext cx="933440" cy="597790"/>
          </a:xfrm>
          <a:prstGeom prst="rect">
            <a:avLst/>
          </a:prstGeom>
          <a:noFill/>
          <a:ln>
            <a:noFill/>
          </a:ln>
        </p:spPr>
      </p:pic>
      <p:pic>
        <p:nvPicPr>
          <p:cNvPr descr="preencoded.png" id="551" name="Google Shape;551;p4"/>
          <p:cNvPicPr preferRelativeResize="0"/>
          <p:nvPr/>
        </p:nvPicPr>
        <p:blipFill rotWithShape="1">
          <a:blip r:embed="rId111">
            <a:alphaModFix/>
          </a:blip>
          <a:srcRect b="0" l="0" r="0" t="0"/>
          <a:stretch/>
        </p:blipFill>
        <p:spPr>
          <a:xfrm>
            <a:off x="8839299" y="9983756"/>
            <a:ext cx="933440" cy="170687"/>
          </a:xfrm>
          <a:prstGeom prst="rect">
            <a:avLst/>
          </a:prstGeom>
          <a:noFill/>
          <a:ln>
            <a:noFill/>
          </a:ln>
        </p:spPr>
      </p:pic>
      <p:pic>
        <p:nvPicPr>
          <p:cNvPr descr="preencoded.png" id="552" name="Google Shape;552;p4"/>
          <p:cNvPicPr preferRelativeResize="0"/>
          <p:nvPr/>
        </p:nvPicPr>
        <p:blipFill rotWithShape="1">
          <a:blip r:embed="rId112">
            <a:alphaModFix/>
          </a:blip>
          <a:srcRect b="0" l="0" r="0" t="0"/>
          <a:stretch/>
        </p:blipFill>
        <p:spPr>
          <a:xfrm>
            <a:off x="8789001" y="9506235"/>
            <a:ext cx="1034036" cy="698373"/>
          </a:xfrm>
          <a:prstGeom prst="rect">
            <a:avLst/>
          </a:prstGeom>
          <a:noFill/>
          <a:ln>
            <a:noFill/>
          </a:ln>
        </p:spPr>
      </p:pic>
      <p:pic>
        <p:nvPicPr>
          <p:cNvPr descr="preencoded.png" id="553" name="Google Shape;553;p4"/>
          <p:cNvPicPr preferRelativeResize="0"/>
          <p:nvPr/>
        </p:nvPicPr>
        <p:blipFill rotWithShape="1">
          <a:blip r:embed="rId113">
            <a:alphaModFix/>
          </a:blip>
          <a:srcRect b="0" l="0" r="0" t="0"/>
          <a:stretch/>
        </p:blipFill>
        <p:spPr>
          <a:xfrm>
            <a:off x="9005094" y="9525326"/>
            <a:ext cx="53777" cy="623742"/>
          </a:xfrm>
          <a:prstGeom prst="rect">
            <a:avLst/>
          </a:prstGeom>
          <a:noFill/>
          <a:ln>
            <a:noFill/>
          </a:ln>
        </p:spPr>
      </p:pic>
      <p:pic>
        <p:nvPicPr>
          <p:cNvPr descr="preencoded.png" id="554" name="Google Shape;554;p4"/>
          <p:cNvPicPr preferRelativeResize="0"/>
          <p:nvPr/>
        </p:nvPicPr>
        <p:blipFill rotWithShape="1">
          <a:blip r:embed="rId114">
            <a:alphaModFix/>
          </a:blip>
          <a:srcRect b="0" l="0" r="0" t="0"/>
          <a:stretch/>
        </p:blipFill>
        <p:spPr>
          <a:xfrm>
            <a:off x="9571711" y="9525326"/>
            <a:ext cx="53777" cy="623742"/>
          </a:xfrm>
          <a:prstGeom prst="rect">
            <a:avLst/>
          </a:prstGeom>
          <a:noFill/>
          <a:ln>
            <a:noFill/>
          </a:ln>
        </p:spPr>
      </p:pic>
      <p:pic>
        <p:nvPicPr>
          <p:cNvPr descr="preencoded.png" id="555" name="Google Shape;555;p4"/>
          <p:cNvPicPr preferRelativeResize="0"/>
          <p:nvPr/>
        </p:nvPicPr>
        <p:blipFill rotWithShape="1">
          <a:blip r:embed="rId115">
            <a:alphaModFix/>
          </a:blip>
          <a:srcRect b="0" l="0" r="0" t="0"/>
          <a:stretch/>
        </p:blipFill>
        <p:spPr>
          <a:xfrm>
            <a:off x="8316120" y="9670064"/>
            <a:ext cx="324669" cy="46487"/>
          </a:xfrm>
          <a:prstGeom prst="rect">
            <a:avLst/>
          </a:prstGeom>
          <a:noFill/>
          <a:ln>
            <a:noFill/>
          </a:ln>
        </p:spPr>
      </p:pic>
      <p:pic>
        <p:nvPicPr>
          <p:cNvPr descr="preencoded.png" id="556" name="Google Shape;556;p4"/>
          <p:cNvPicPr preferRelativeResize="0"/>
          <p:nvPr/>
        </p:nvPicPr>
        <p:blipFill rotWithShape="1">
          <a:blip r:embed="rId116">
            <a:alphaModFix/>
          </a:blip>
          <a:srcRect b="0" l="0" r="0" t="0"/>
          <a:stretch/>
        </p:blipFill>
        <p:spPr>
          <a:xfrm>
            <a:off x="8406048" y="9858915"/>
            <a:ext cx="324669" cy="46487"/>
          </a:xfrm>
          <a:prstGeom prst="rect">
            <a:avLst/>
          </a:prstGeom>
          <a:noFill/>
          <a:ln>
            <a:noFill/>
          </a:ln>
        </p:spPr>
      </p:pic>
      <p:pic>
        <p:nvPicPr>
          <p:cNvPr descr="preencoded.png" id="557" name="Google Shape;557;p4"/>
          <p:cNvPicPr preferRelativeResize="0"/>
          <p:nvPr/>
        </p:nvPicPr>
        <p:blipFill rotWithShape="1">
          <a:blip r:embed="rId117">
            <a:alphaModFix/>
          </a:blip>
          <a:srcRect b="0" l="0" r="0" t="0"/>
          <a:stretch/>
        </p:blipFill>
        <p:spPr>
          <a:xfrm>
            <a:off x="8298211" y="10020840"/>
            <a:ext cx="324573" cy="46484"/>
          </a:xfrm>
          <a:prstGeom prst="rect">
            <a:avLst/>
          </a:prstGeom>
          <a:noFill/>
          <a:ln>
            <a:noFill/>
          </a:ln>
        </p:spPr>
      </p:pic>
      <p:pic>
        <p:nvPicPr>
          <p:cNvPr descr="preencoded.png" id="558" name="Google Shape;558;p4"/>
          <p:cNvPicPr preferRelativeResize="0"/>
          <p:nvPr/>
        </p:nvPicPr>
        <p:blipFill rotWithShape="1">
          <a:blip r:embed="rId118">
            <a:alphaModFix/>
          </a:blip>
          <a:srcRect b="0" l="0" r="0" t="0"/>
          <a:stretch/>
        </p:blipFill>
        <p:spPr>
          <a:xfrm>
            <a:off x="9961865" y="9670064"/>
            <a:ext cx="324669" cy="46487"/>
          </a:xfrm>
          <a:prstGeom prst="rect">
            <a:avLst/>
          </a:prstGeom>
          <a:noFill/>
          <a:ln>
            <a:noFill/>
          </a:ln>
        </p:spPr>
      </p:pic>
      <p:pic>
        <p:nvPicPr>
          <p:cNvPr descr="preencoded.png" id="559" name="Google Shape;559;p4"/>
          <p:cNvPicPr preferRelativeResize="0"/>
          <p:nvPr/>
        </p:nvPicPr>
        <p:blipFill rotWithShape="1">
          <a:blip r:embed="rId119">
            <a:alphaModFix/>
          </a:blip>
          <a:srcRect b="0" l="0" r="0" t="0"/>
          <a:stretch/>
        </p:blipFill>
        <p:spPr>
          <a:xfrm>
            <a:off x="9871938" y="9858915"/>
            <a:ext cx="324668" cy="46487"/>
          </a:xfrm>
          <a:prstGeom prst="rect">
            <a:avLst/>
          </a:prstGeom>
          <a:noFill/>
          <a:ln>
            <a:noFill/>
          </a:ln>
        </p:spPr>
      </p:pic>
      <p:pic>
        <p:nvPicPr>
          <p:cNvPr descr="preencoded.png" id="560" name="Google Shape;560;p4"/>
          <p:cNvPicPr preferRelativeResize="0"/>
          <p:nvPr/>
        </p:nvPicPr>
        <p:blipFill rotWithShape="1">
          <a:blip r:embed="rId120">
            <a:alphaModFix/>
          </a:blip>
          <a:srcRect b="0" l="0" r="0" t="0"/>
          <a:stretch/>
        </p:blipFill>
        <p:spPr>
          <a:xfrm>
            <a:off x="9979902" y="10020840"/>
            <a:ext cx="324621" cy="46484"/>
          </a:xfrm>
          <a:prstGeom prst="rect">
            <a:avLst/>
          </a:prstGeom>
          <a:noFill/>
          <a:ln>
            <a:noFill/>
          </a:ln>
        </p:spPr>
      </p:pic>
      <p:pic>
        <p:nvPicPr>
          <p:cNvPr descr="preencoded.png" id="561" name="Google Shape;561;p4"/>
          <p:cNvPicPr preferRelativeResize="0"/>
          <p:nvPr/>
        </p:nvPicPr>
        <p:blipFill rotWithShape="1">
          <a:blip r:embed="rId121">
            <a:alphaModFix/>
          </a:blip>
          <a:srcRect b="0" l="0" r="0" t="0"/>
          <a:stretch/>
        </p:blipFill>
        <p:spPr>
          <a:xfrm>
            <a:off x="8441739" y="8901460"/>
            <a:ext cx="2319945" cy="631444"/>
          </a:xfrm>
          <a:prstGeom prst="rect">
            <a:avLst/>
          </a:prstGeom>
          <a:noFill/>
          <a:ln>
            <a:noFill/>
          </a:ln>
        </p:spPr>
      </p:pic>
      <p:pic>
        <p:nvPicPr>
          <p:cNvPr descr="preencoded.png" id="562" name="Google Shape;562;p4"/>
          <p:cNvPicPr preferRelativeResize="0"/>
          <p:nvPr/>
        </p:nvPicPr>
        <p:blipFill rotWithShape="1">
          <a:blip r:embed="rId122">
            <a:alphaModFix/>
          </a:blip>
          <a:srcRect b="0" l="0" r="0" t="0"/>
          <a:stretch/>
        </p:blipFill>
        <p:spPr>
          <a:xfrm>
            <a:off x="8441739" y="9202068"/>
            <a:ext cx="2319945" cy="330836"/>
          </a:xfrm>
          <a:prstGeom prst="rect">
            <a:avLst/>
          </a:prstGeom>
          <a:noFill/>
          <a:ln>
            <a:noFill/>
          </a:ln>
        </p:spPr>
      </p:pic>
      <p:pic>
        <p:nvPicPr>
          <p:cNvPr descr="preencoded.png" id="563" name="Google Shape;563;p4"/>
          <p:cNvPicPr preferRelativeResize="0"/>
          <p:nvPr/>
        </p:nvPicPr>
        <p:blipFill rotWithShape="1">
          <a:blip r:embed="rId123">
            <a:alphaModFix/>
          </a:blip>
          <a:srcRect b="0" l="0" r="0" t="0"/>
          <a:stretch/>
        </p:blipFill>
        <p:spPr>
          <a:xfrm>
            <a:off x="8391441" y="8851168"/>
            <a:ext cx="2420541" cy="732030"/>
          </a:xfrm>
          <a:prstGeom prst="rect">
            <a:avLst/>
          </a:prstGeom>
          <a:noFill/>
          <a:ln>
            <a:noFill/>
          </a:ln>
        </p:spPr>
      </p:pic>
      <p:pic>
        <p:nvPicPr>
          <p:cNvPr descr="preencoded.png" id="564" name="Google Shape;564;p4"/>
          <p:cNvPicPr preferRelativeResize="0"/>
          <p:nvPr/>
        </p:nvPicPr>
        <p:blipFill rotWithShape="1">
          <a:blip r:embed="rId124">
            <a:alphaModFix/>
          </a:blip>
          <a:srcRect b="0" l="0" r="0" t="0"/>
          <a:stretch/>
        </p:blipFill>
        <p:spPr>
          <a:xfrm>
            <a:off x="9141851" y="8921400"/>
            <a:ext cx="933440" cy="597790"/>
          </a:xfrm>
          <a:prstGeom prst="rect">
            <a:avLst/>
          </a:prstGeom>
          <a:noFill/>
          <a:ln>
            <a:noFill/>
          </a:ln>
        </p:spPr>
      </p:pic>
      <p:pic>
        <p:nvPicPr>
          <p:cNvPr descr="preencoded.png" id="565" name="Google Shape;565;p4"/>
          <p:cNvPicPr preferRelativeResize="0"/>
          <p:nvPr/>
        </p:nvPicPr>
        <p:blipFill rotWithShape="1">
          <a:blip r:embed="rId125">
            <a:alphaModFix/>
          </a:blip>
          <a:srcRect b="0" l="0" r="0" t="0"/>
          <a:stretch/>
        </p:blipFill>
        <p:spPr>
          <a:xfrm>
            <a:off x="9141851" y="9348502"/>
            <a:ext cx="933440" cy="170687"/>
          </a:xfrm>
          <a:prstGeom prst="rect">
            <a:avLst/>
          </a:prstGeom>
          <a:noFill/>
          <a:ln>
            <a:noFill/>
          </a:ln>
        </p:spPr>
      </p:pic>
      <p:pic>
        <p:nvPicPr>
          <p:cNvPr descr="preencoded.png" id="566" name="Google Shape;566;p4"/>
          <p:cNvPicPr preferRelativeResize="0"/>
          <p:nvPr/>
        </p:nvPicPr>
        <p:blipFill rotWithShape="1">
          <a:blip r:embed="rId126">
            <a:alphaModFix/>
          </a:blip>
          <a:srcRect b="0" l="0" r="0" t="0"/>
          <a:stretch/>
        </p:blipFill>
        <p:spPr>
          <a:xfrm>
            <a:off x="9091553" y="8871108"/>
            <a:ext cx="1034036" cy="698373"/>
          </a:xfrm>
          <a:prstGeom prst="rect">
            <a:avLst/>
          </a:prstGeom>
          <a:noFill/>
          <a:ln>
            <a:noFill/>
          </a:ln>
        </p:spPr>
      </p:pic>
      <p:pic>
        <p:nvPicPr>
          <p:cNvPr descr="preencoded.png" id="567" name="Google Shape;567;p4"/>
          <p:cNvPicPr preferRelativeResize="0"/>
          <p:nvPr/>
        </p:nvPicPr>
        <p:blipFill rotWithShape="1">
          <a:blip r:embed="rId127">
            <a:alphaModFix/>
          </a:blip>
          <a:srcRect b="0" l="0" r="0" t="0"/>
          <a:stretch/>
        </p:blipFill>
        <p:spPr>
          <a:xfrm>
            <a:off x="9307519" y="8890198"/>
            <a:ext cx="53777" cy="623742"/>
          </a:xfrm>
          <a:prstGeom prst="rect">
            <a:avLst/>
          </a:prstGeom>
          <a:noFill/>
          <a:ln>
            <a:noFill/>
          </a:ln>
        </p:spPr>
      </p:pic>
      <p:pic>
        <p:nvPicPr>
          <p:cNvPr descr="preencoded.png" id="568" name="Google Shape;568;p4"/>
          <p:cNvPicPr preferRelativeResize="0"/>
          <p:nvPr/>
        </p:nvPicPr>
        <p:blipFill rotWithShape="1">
          <a:blip r:embed="rId128">
            <a:alphaModFix/>
          </a:blip>
          <a:srcRect b="0" l="0" r="0" t="0"/>
          <a:stretch/>
        </p:blipFill>
        <p:spPr>
          <a:xfrm>
            <a:off x="9874263" y="8890198"/>
            <a:ext cx="53777" cy="623742"/>
          </a:xfrm>
          <a:prstGeom prst="rect">
            <a:avLst/>
          </a:prstGeom>
          <a:noFill/>
          <a:ln>
            <a:noFill/>
          </a:ln>
        </p:spPr>
      </p:pic>
      <p:pic>
        <p:nvPicPr>
          <p:cNvPr descr="preencoded.png" id="569" name="Google Shape;569;p4"/>
          <p:cNvPicPr preferRelativeResize="0"/>
          <p:nvPr/>
        </p:nvPicPr>
        <p:blipFill rotWithShape="1">
          <a:blip r:embed="rId129">
            <a:alphaModFix/>
          </a:blip>
          <a:srcRect b="0" l="0" r="0" t="0"/>
          <a:stretch/>
        </p:blipFill>
        <p:spPr>
          <a:xfrm>
            <a:off x="8618672" y="9034810"/>
            <a:ext cx="324669" cy="46487"/>
          </a:xfrm>
          <a:prstGeom prst="rect">
            <a:avLst/>
          </a:prstGeom>
          <a:noFill/>
          <a:ln>
            <a:noFill/>
          </a:ln>
        </p:spPr>
      </p:pic>
      <p:pic>
        <p:nvPicPr>
          <p:cNvPr descr="preencoded.png" id="570" name="Google Shape;570;p4"/>
          <p:cNvPicPr preferRelativeResize="0"/>
          <p:nvPr/>
        </p:nvPicPr>
        <p:blipFill rotWithShape="1">
          <a:blip r:embed="rId130">
            <a:alphaModFix/>
          </a:blip>
          <a:srcRect b="0" l="0" r="0" t="0"/>
          <a:stretch/>
        </p:blipFill>
        <p:spPr>
          <a:xfrm>
            <a:off x="8708600" y="9223784"/>
            <a:ext cx="324669" cy="46484"/>
          </a:xfrm>
          <a:prstGeom prst="rect">
            <a:avLst/>
          </a:prstGeom>
          <a:noFill/>
          <a:ln>
            <a:noFill/>
          </a:ln>
        </p:spPr>
      </p:pic>
      <p:pic>
        <p:nvPicPr>
          <p:cNvPr descr="preencoded.png" id="571" name="Google Shape;571;p4"/>
          <p:cNvPicPr preferRelativeResize="0"/>
          <p:nvPr/>
        </p:nvPicPr>
        <p:blipFill rotWithShape="1">
          <a:blip r:embed="rId131">
            <a:alphaModFix/>
          </a:blip>
          <a:srcRect b="0" l="0" r="0" t="0"/>
          <a:stretch/>
        </p:blipFill>
        <p:spPr>
          <a:xfrm>
            <a:off x="8600636" y="9385585"/>
            <a:ext cx="324669" cy="46490"/>
          </a:xfrm>
          <a:prstGeom prst="rect">
            <a:avLst/>
          </a:prstGeom>
          <a:noFill/>
          <a:ln>
            <a:noFill/>
          </a:ln>
        </p:spPr>
      </p:pic>
      <p:pic>
        <p:nvPicPr>
          <p:cNvPr descr="preencoded.png" id="572" name="Google Shape;572;p4"/>
          <p:cNvPicPr preferRelativeResize="0"/>
          <p:nvPr/>
        </p:nvPicPr>
        <p:blipFill rotWithShape="1">
          <a:blip r:embed="rId132">
            <a:alphaModFix/>
          </a:blip>
          <a:srcRect b="0" l="0" r="0" t="0"/>
          <a:stretch/>
        </p:blipFill>
        <p:spPr>
          <a:xfrm>
            <a:off x="10264417" y="9034810"/>
            <a:ext cx="324669" cy="46487"/>
          </a:xfrm>
          <a:prstGeom prst="rect">
            <a:avLst/>
          </a:prstGeom>
          <a:noFill/>
          <a:ln>
            <a:noFill/>
          </a:ln>
        </p:spPr>
      </p:pic>
      <p:pic>
        <p:nvPicPr>
          <p:cNvPr descr="preencoded.png" id="573" name="Google Shape;573;p4"/>
          <p:cNvPicPr preferRelativeResize="0"/>
          <p:nvPr/>
        </p:nvPicPr>
        <p:blipFill rotWithShape="1">
          <a:blip r:embed="rId133">
            <a:alphaModFix/>
          </a:blip>
          <a:srcRect b="0" l="0" r="0" t="0"/>
          <a:stretch/>
        </p:blipFill>
        <p:spPr>
          <a:xfrm>
            <a:off x="10174490" y="9223784"/>
            <a:ext cx="324621" cy="46484"/>
          </a:xfrm>
          <a:prstGeom prst="rect">
            <a:avLst/>
          </a:prstGeom>
          <a:noFill/>
          <a:ln>
            <a:noFill/>
          </a:ln>
        </p:spPr>
      </p:pic>
      <p:pic>
        <p:nvPicPr>
          <p:cNvPr descr="preencoded.png" id="574" name="Google Shape;574;p4"/>
          <p:cNvPicPr preferRelativeResize="0"/>
          <p:nvPr/>
        </p:nvPicPr>
        <p:blipFill rotWithShape="1">
          <a:blip r:embed="rId134">
            <a:alphaModFix/>
          </a:blip>
          <a:srcRect b="0" l="0" r="0" t="0"/>
          <a:stretch/>
        </p:blipFill>
        <p:spPr>
          <a:xfrm>
            <a:off x="10282454" y="9385585"/>
            <a:ext cx="324573" cy="46490"/>
          </a:xfrm>
          <a:prstGeom prst="rect">
            <a:avLst/>
          </a:prstGeom>
          <a:noFill/>
          <a:ln>
            <a:noFill/>
          </a:ln>
        </p:spPr>
      </p:pic>
      <p:pic>
        <p:nvPicPr>
          <p:cNvPr descr="preencoded.png" id="575" name="Google Shape;575;p4"/>
          <p:cNvPicPr preferRelativeResize="0"/>
          <p:nvPr/>
        </p:nvPicPr>
        <p:blipFill rotWithShape="1">
          <a:blip r:embed="rId135">
            <a:alphaModFix/>
          </a:blip>
          <a:srcRect b="0" l="0" r="0" t="0"/>
          <a:stretch/>
        </p:blipFill>
        <p:spPr>
          <a:xfrm>
            <a:off x="8219843" y="8266336"/>
            <a:ext cx="2319944" cy="631444"/>
          </a:xfrm>
          <a:prstGeom prst="rect">
            <a:avLst/>
          </a:prstGeom>
          <a:noFill/>
          <a:ln>
            <a:noFill/>
          </a:ln>
        </p:spPr>
      </p:pic>
      <p:pic>
        <p:nvPicPr>
          <p:cNvPr descr="preencoded.png" id="576" name="Google Shape;576;p4"/>
          <p:cNvPicPr preferRelativeResize="0"/>
          <p:nvPr/>
        </p:nvPicPr>
        <p:blipFill rotWithShape="1">
          <a:blip r:embed="rId136">
            <a:alphaModFix/>
          </a:blip>
          <a:srcRect b="0" l="0" r="0" t="0"/>
          <a:stretch/>
        </p:blipFill>
        <p:spPr>
          <a:xfrm>
            <a:off x="8219843" y="8566820"/>
            <a:ext cx="2319944" cy="330833"/>
          </a:xfrm>
          <a:prstGeom prst="rect">
            <a:avLst/>
          </a:prstGeom>
          <a:noFill/>
          <a:ln>
            <a:noFill/>
          </a:ln>
        </p:spPr>
      </p:pic>
      <p:pic>
        <p:nvPicPr>
          <p:cNvPr descr="preencoded.png" id="577" name="Google Shape;577;p4"/>
          <p:cNvPicPr preferRelativeResize="0"/>
          <p:nvPr/>
        </p:nvPicPr>
        <p:blipFill rotWithShape="1">
          <a:blip r:embed="rId137">
            <a:alphaModFix/>
          </a:blip>
          <a:srcRect b="0" l="0" r="0" t="0"/>
          <a:stretch/>
        </p:blipFill>
        <p:spPr>
          <a:xfrm>
            <a:off x="8169544" y="8215917"/>
            <a:ext cx="2420542" cy="732027"/>
          </a:xfrm>
          <a:prstGeom prst="rect">
            <a:avLst/>
          </a:prstGeom>
          <a:noFill/>
          <a:ln>
            <a:noFill/>
          </a:ln>
        </p:spPr>
      </p:pic>
      <p:pic>
        <p:nvPicPr>
          <p:cNvPr descr="preencoded.png" id="578" name="Google Shape;578;p4"/>
          <p:cNvPicPr preferRelativeResize="0"/>
          <p:nvPr/>
        </p:nvPicPr>
        <p:blipFill rotWithShape="1">
          <a:blip r:embed="rId138">
            <a:alphaModFix/>
          </a:blip>
          <a:srcRect b="0" l="0" r="0" t="0"/>
          <a:stretch/>
        </p:blipFill>
        <p:spPr>
          <a:xfrm>
            <a:off x="8919954" y="8286148"/>
            <a:ext cx="933440" cy="597790"/>
          </a:xfrm>
          <a:prstGeom prst="rect">
            <a:avLst/>
          </a:prstGeom>
          <a:noFill/>
          <a:ln>
            <a:noFill/>
          </a:ln>
        </p:spPr>
      </p:pic>
      <p:pic>
        <p:nvPicPr>
          <p:cNvPr descr="preencoded.png" id="579" name="Google Shape;579;p4"/>
          <p:cNvPicPr preferRelativeResize="0"/>
          <p:nvPr/>
        </p:nvPicPr>
        <p:blipFill rotWithShape="1">
          <a:blip r:embed="rId139">
            <a:alphaModFix/>
          </a:blip>
          <a:srcRect b="0" l="0" r="0" t="0"/>
          <a:stretch/>
        </p:blipFill>
        <p:spPr>
          <a:xfrm>
            <a:off x="8919954" y="8713248"/>
            <a:ext cx="933440" cy="170687"/>
          </a:xfrm>
          <a:prstGeom prst="rect">
            <a:avLst/>
          </a:prstGeom>
          <a:noFill/>
          <a:ln>
            <a:noFill/>
          </a:ln>
        </p:spPr>
      </p:pic>
      <p:pic>
        <p:nvPicPr>
          <p:cNvPr descr="preencoded.png" id="580" name="Google Shape;580;p4"/>
          <p:cNvPicPr preferRelativeResize="0"/>
          <p:nvPr/>
        </p:nvPicPr>
        <p:blipFill rotWithShape="1">
          <a:blip r:embed="rId140">
            <a:alphaModFix/>
          </a:blip>
          <a:srcRect b="0" l="0" r="0" t="0"/>
          <a:stretch/>
        </p:blipFill>
        <p:spPr>
          <a:xfrm>
            <a:off x="8869656" y="8235857"/>
            <a:ext cx="1034037" cy="698373"/>
          </a:xfrm>
          <a:prstGeom prst="rect">
            <a:avLst/>
          </a:prstGeom>
          <a:noFill/>
          <a:ln>
            <a:noFill/>
          </a:ln>
        </p:spPr>
      </p:pic>
      <p:pic>
        <p:nvPicPr>
          <p:cNvPr descr="preencoded.png" id="581" name="Google Shape;581;p4"/>
          <p:cNvPicPr preferRelativeResize="0"/>
          <p:nvPr/>
        </p:nvPicPr>
        <p:blipFill rotWithShape="1">
          <a:blip r:embed="rId141">
            <a:alphaModFix/>
          </a:blip>
          <a:srcRect b="0" l="0" r="0" t="0"/>
          <a:stretch/>
        </p:blipFill>
        <p:spPr>
          <a:xfrm>
            <a:off x="9085749" y="8254944"/>
            <a:ext cx="53777" cy="623745"/>
          </a:xfrm>
          <a:prstGeom prst="rect">
            <a:avLst/>
          </a:prstGeom>
          <a:noFill/>
          <a:ln>
            <a:noFill/>
          </a:ln>
        </p:spPr>
      </p:pic>
      <p:pic>
        <p:nvPicPr>
          <p:cNvPr descr="preencoded.png" id="582" name="Google Shape;582;p4"/>
          <p:cNvPicPr preferRelativeResize="0"/>
          <p:nvPr/>
        </p:nvPicPr>
        <p:blipFill rotWithShape="1">
          <a:blip r:embed="rId142">
            <a:alphaModFix/>
          </a:blip>
          <a:srcRect b="0" l="0" r="0" t="0"/>
          <a:stretch/>
        </p:blipFill>
        <p:spPr>
          <a:xfrm>
            <a:off x="9652366" y="8254944"/>
            <a:ext cx="53777" cy="623745"/>
          </a:xfrm>
          <a:prstGeom prst="rect">
            <a:avLst/>
          </a:prstGeom>
          <a:noFill/>
          <a:ln>
            <a:noFill/>
          </a:ln>
        </p:spPr>
      </p:pic>
      <p:pic>
        <p:nvPicPr>
          <p:cNvPr descr="preencoded.png" id="583" name="Google Shape;583;p4"/>
          <p:cNvPicPr preferRelativeResize="0"/>
          <p:nvPr/>
        </p:nvPicPr>
        <p:blipFill rotWithShape="1">
          <a:blip r:embed="rId143">
            <a:alphaModFix/>
          </a:blip>
          <a:srcRect b="0" l="0" r="0" t="0"/>
          <a:stretch/>
        </p:blipFill>
        <p:spPr>
          <a:xfrm>
            <a:off x="8396776" y="8399686"/>
            <a:ext cx="324668" cy="46487"/>
          </a:xfrm>
          <a:prstGeom prst="rect">
            <a:avLst/>
          </a:prstGeom>
          <a:noFill/>
          <a:ln>
            <a:noFill/>
          </a:ln>
        </p:spPr>
      </p:pic>
      <p:pic>
        <p:nvPicPr>
          <p:cNvPr descr="preencoded.png" id="584" name="Google Shape;584;p4"/>
          <p:cNvPicPr preferRelativeResize="0"/>
          <p:nvPr/>
        </p:nvPicPr>
        <p:blipFill rotWithShape="1">
          <a:blip r:embed="rId144">
            <a:alphaModFix/>
          </a:blip>
          <a:srcRect b="0" l="0" r="0" t="0"/>
          <a:stretch/>
        </p:blipFill>
        <p:spPr>
          <a:xfrm>
            <a:off x="8486830" y="8588536"/>
            <a:ext cx="324573" cy="46487"/>
          </a:xfrm>
          <a:prstGeom prst="rect">
            <a:avLst/>
          </a:prstGeom>
          <a:noFill/>
          <a:ln>
            <a:noFill/>
          </a:ln>
        </p:spPr>
      </p:pic>
      <p:pic>
        <p:nvPicPr>
          <p:cNvPr descr="preencoded.png" id="585" name="Google Shape;585;p4"/>
          <p:cNvPicPr preferRelativeResize="0"/>
          <p:nvPr/>
        </p:nvPicPr>
        <p:blipFill rotWithShape="1">
          <a:blip r:embed="rId145">
            <a:alphaModFix/>
          </a:blip>
          <a:srcRect b="0" l="0" r="0" t="0"/>
          <a:stretch/>
        </p:blipFill>
        <p:spPr>
          <a:xfrm>
            <a:off x="8378866" y="8750331"/>
            <a:ext cx="324573" cy="46490"/>
          </a:xfrm>
          <a:prstGeom prst="rect">
            <a:avLst/>
          </a:prstGeom>
          <a:noFill/>
          <a:ln>
            <a:noFill/>
          </a:ln>
        </p:spPr>
      </p:pic>
      <p:pic>
        <p:nvPicPr>
          <p:cNvPr descr="preencoded.png" id="586" name="Google Shape;586;p4"/>
          <p:cNvPicPr preferRelativeResize="0"/>
          <p:nvPr/>
        </p:nvPicPr>
        <p:blipFill rotWithShape="1">
          <a:blip r:embed="rId146">
            <a:alphaModFix/>
          </a:blip>
          <a:srcRect b="0" l="0" r="0" t="0"/>
          <a:stretch/>
        </p:blipFill>
        <p:spPr>
          <a:xfrm>
            <a:off x="10042521" y="8399686"/>
            <a:ext cx="324668" cy="46487"/>
          </a:xfrm>
          <a:prstGeom prst="rect">
            <a:avLst/>
          </a:prstGeom>
          <a:noFill/>
          <a:ln>
            <a:noFill/>
          </a:ln>
        </p:spPr>
      </p:pic>
      <p:pic>
        <p:nvPicPr>
          <p:cNvPr descr="preencoded.png" id="587" name="Google Shape;587;p4"/>
          <p:cNvPicPr preferRelativeResize="0"/>
          <p:nvPr/>
        </p:nvPicPr>
        <p:blipFill rotWithShape="1">
          <a:blip r:embed="rId147">
            <a:alphaModFix/>
          </a:blip>
          <a:srcRect b="0" l="0" r="0" t="0"/>
          <a:stretch/>
        </p:blipFill>
        <p:spPr>
          <a:xfrm>
            <a:off x="9952593" y="8588536"/>
            <a:ext cx="324669" cy="46487"/>
          </a:xfrm>
          <a:prstGeom prst="rect">
            <a:avLst/>
          </a:prstGeom>
          <a:noFill/>
          <a:ln>
            <a:noFill/>
          </a:ln>
        </p:spPr>
      </p:pic>
      <p:pic>
        <p:nvPicPr>
          <p:cNvPr descr="preencoded.png" id="588" name="Google Shape;588;p4"/>
          <p:cNvPicPr preferRelativeResize="0"/>
          <p:nvPr/>
        </p:nvPicPr>
        <p:blipFill rotWithShape="1">
          <a:blip r:embed="rId148">
            <a:alphaModFix/>
          </a:blip>
          <a:srcRect b="0" l="0" r="0" t="0"/>
          <a:stretch/>
        </p:blipFill>
        <p:spPr>
          <a:xfrm>
            <a:off x="10060557" y="8750331"/>
            <a:ext cx="324669" cy="46490"/>
          </a:xfrm>
          <a:prstGeom prst="rect">
            <a:avLst/>
          </a:prstGeom>
          <a:noFill/>
          <a:ln>
            <a:noFill/>
          </a:ln>
        </p:spPr>
      </p:pic>
      <p:pic>
        <p:nvPicPr>
          <p:cNvPr descr="preencoded.png" id="589" name="Google Shape;589;p4"/>
          <p:cNvPicPr preferRelativeResize="0"/>
          <p:nvPr/>
        </p:nvPicPr>
        <p:blipFill rotWithShape="1">
          <a:blip r:embed="rId149">
            <a:alphaModFix/>
          </a:blip>
          <a:srcRect b="0" l="0" r="0" t="0"/>
          <a:stretch/>
        </p:blipFill>
        <p:spPr>
          <a:xfrm>
            <a:off x="1533218" y="5824696"/>
            <a:ext cx="686330" cy="684910"/>
          </a:xfrm>
          <a:prstGeom prst="rect">
            <a:avLst/>
          </a:prstGeom>
          <a:noFill/>
          <a:ln>
            <a:noFill/>
          </a:ln>
        </p:spPr>
      </p:pic>
      <p:pic>
        <p:nvPicPr>
          <p:cNvPr descr="preencoded.png" id="590" name="Google Shape;590;p4"/>
          <p:cNvPicPr preferRelativeResize="0"/>
          <p:nvPr/>
        </p:nvPicPr>
        <p:blipFill rotWithShape="1">
          <a:blip r:embed="rId150">
            <a:alphaModFix/>
          </a:blip>
          <a:srcRect b="0" l="0" r="0" t="0"/>
          <a:stretch/>
        </p:blipFill>
        <p:spPr>
          <a:xfrm>
            <a:off x="9429669" y="3698208"/>
            <a:ext cx="686331" cy="684910"/>
          </a:xfrm>
          <a:prstGeom prst="rect">
            <a:avLst/>
          </a:prstGeom>
          <a:noFill/>
          <a:ln>
            <a:noFill/>
          </a:ln>
        </p:spPr>
      </p:pic>
      <p:pic>
        <p:nvPicPr>
          <p:cNvPr descr="preencoded.png" id="591" name="Google Shape;591;p4"/>
          <p:cNvPicPr preferRelativeResize="0"/>
          <p:nvPr/>
        </p:nvPicPr>
        <p:blipFill rotWithShape="1">
          <a:blip r:embed="rId151">
            <a:alphaModFix/>
          </a:blip>
          <a:srcRect b="0" l="0" r="0" t="0"/>
          <a:stretch/>
        </p:blipFill>
        <p:spPr>
          <a:xfrm>
            <a:off x="5546158" y="2717800"/>
            <a:ext cx="446366" cy="445579"/>
          </a:xfrm>
          <a:prstGeom prst="rect">
            <a:avLst/>
          </a:prstGeom>
          <a:noFill/>
          <a:ln>
            <a:noFill/>
          </a:ln>
        </p:spPr>
      </p:pic>
      <p:pic>
        <p:nvPicPr>
          <p:cNvPr descr="preencoded.png" id="592" name="Google Shape;592;p4"/>
          <p:cNvPicPr preferRelativeResize="0"/>
          <p:nvPr/>
        </p:nvPicPr>
        <p:blipFill rotWithShape="1">
          <a:blip r:embed="rId152">
            <a:alphaModFix/>
          </a:blip>
          <a:srcRect b="0" l="0" r="0" t="0"/>
          <a:stretch/>
        </p:blipFill>
        <p:spPr>
          <a:xfrm>
            <a:off x="6618807" y="3549904"/>
            <a:ext cx="446318" cy="445579"/>
          </a:xfrm>
          <a:prstGeom prst="rect">
            <a:avLst/>
          </a:prstGeom>
          <a:noFill/>
          <a:ln>
            <a:noFill/>
          </a:ln>
        </p:spPr>
      </p:pic>
      <p:pic>
        <p:nvPicPr>
          <p:cNvPr descr="preencoded.png" id="593" name="Google Shape;593;p4"/>
          <p:cNvPicPr preferRelativeResize="0"/>
          <p:nvPr/>
        </p:nvPicPr>
        <p:blipFill rotWithShape="1">
          <a:blip r:embed="rId153">
            <a:alphaModFix/>
          </a:blip>
          <a:srcRect b="0" l="0" r="0" t="0"/>
          <a:stretch/>
        </p:blipFill>
        <p:spPr>
          <a:xfrm>
            <a:off x="1810621" y="7321931"/>
            <a:ext cx="446366" cy="445579"/>
          </a:xfrm>
          <a:prstGeom prst="rect">
            <a:avLst/>
          </a:prstGeom>
          <a:noFill/>
          <a:ln>
            <a:noFill/>
          </a:ln>
        </p:spPr>
      </p:pic>
      <p:pic>
        <p:nvPicPr>
          <p:cNvPr descr="preencoded.png" id="594" name="Google Shape;594;p4"/>
          <p:cNvPicPr preferRelativeResize="0"/>
          <p:nvPr/>
        </p:nvPicPr>
        <p:blipFill rotWithShape="1">
          <a:blip r:embed="rId154">
            <a:alphaModFix/>
          </a:blip>
          <a:srcRect b="0" l="0" r="0" t="0"/>
          <a:stretch/>
        </p:blipFill>
        <p:spPr>
          <a:xfrm>
            <a:off x="9762577" y="5029200"/>
            <a:ext cx="446318" cy="44553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5E9E7"/>
        </a:solidFill>
      </p:bgPr>
    </p:bg>
    <p:spTree>
      <p:nvGrpSpPr>
        <p:cNvPr id="599" name="Shape 599"/>
        <p:cNvGrpSpPr/>
        <p:nvPr/>
      </p:nvGrpSpPr>
      <p:grpSpPr>
        <a:xfrm>
          <a:off x="0" y="0"/>
          <a:ext cx="0" cy="0"/>
          <a:chOff x="0" y="0"/>
          <a:chExt cx="0" cy="0"/>
        </a:xfrm>
      </p:grpSpPr>
      <p:sp>
        <p:nvSpPr>
          <p:cNvPr id="600" name="Google Shape;600;p5"/>
          <p:cNvSpPr/>
          <p:nvPr/>
        </p:nvSpPr>
        <p:spPr>
          <a:xfrm>
            <a:off x="0" y="0"/>
            <a:ext cx="24387048" cy="1371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01" name="Google Shape;601;p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602" name="Google Shape;602;p5"/>
          <p:cNvSpPr/>
          <p:nvPr/>
        </p:nvSpPr>
        <p:spPr>
          <a:xfrm>
            <a:off x="2171971" y="3924300"/>
            <a:ext cx="19738267" cy="77978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5"/>
          <p:cNvSpPr/>
          <p:nvPr/>
        </p:nvSpPr>
        <p:spPr>
          <a:xfrm>
            <a:off x="2807051" y="4775200"/>
            <a:ext cx="8861474" cy="6231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Kanit"/>
                <a:ea typeface="Kanit"/>
                <a:cs typeface="Kanit"/>
                <a:sym typeface="Kanit"/>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604" name="Google Shape;604;p5"/>
          <p:cNvSpPr/>
          <p:nvPr/>
        </p:nvSpPr>
        <p:spPr>
          <a:xfrm>
            <a:off x="12549168" y="4775200"/>
            <a:ext cx="8861474" cy="6231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Kanit"/>
                <a:ea typeface="Kanit"/>
                <a:cs typeface="Kanit"/>
                <a:sym typeface="Kanit"/>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
        <p:nvSpPr>
          <p:cNvPr id="605" name="Google Shape;605;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06" name="Google Shape;606;p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07" name="Google Shape;607;p5"/>
          <p:cNvSpPr/>
          <p:nvPr/>
        </p:nvSpPr>
        <p:spPr>
          <a:xfrm>
            <a:off x="2171971" y="1282700"/>
            <a:ext cx="15762670" cy="19304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p5"/>
          <p:cNvSpPr/>
          <p:nvPr/>
        </p:nvSpPr>
        <p:spPr>
          <a:xfrm>
            <a:off x="2781648" y="1485900"/>
            <a:ext cx="14882027"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000000"/>
                </a:solidFill>
                <a:latin typeface="Kanit SemiBold"/>
                <a:ea typeface="Kanit SemiBold"/>
                <a:cs typeface="Kanit SemiBold"/>
                <a:sym typeface="Kanit SemiBold"/>
              </a:rPr>
              <a:t>The Realm of the Extraordinary</a:t>
            </a:r>
            <a:endParaRPr b="0" i="0" sz="8000" u="none" cap="none" strike="noStrike">
              <a:solidFill>
                <a:schemeClr val="dk1"/>
              </a:solidFill>
              <a:latin typeface="Calibri"/>
              <a:ea typeface="Calibri"/>
              <a:cs typeface="Calibri"/>
              <a:sym typeface="Calibri"/>
            </a:endParaRPr>
          </a:p>
        </p:txBody>
      </p:sp>
      <p:pic>
        <p:nvPicPr>
          <p:cNvPr descr="preencoded.png" id="609" name="Google Shape;609;p5"/>
          <p:cNvPicPr preferRelativeResize="0"/>
          <p:nvPr/>
        </p:nvPicPr>
        <p:blipFill rotWithShape="1">
          <a:blip r:embed="rId5">
            <a:alphaModFix/>
          </a:blip>
          <a:srcRect b="0" l="0" r="0" t="0"/>
          <a:stretch/>
        </p:blipFill>
        <p:spPr>
          <a:xfrm>
            <a:off x="21694311" y="1879600"/>
            <a:ext cx="2692737" cy="3583750"/>
          </a:xfrm>
          <a:prstGeom prst="rect">
            <a:avLst/>
          </a:prstGeom>
          <a:noFill/>
          <a:ln>
            <a:noFill/>
          </a:ln>
        </p:spPr>
      </p:pic>
      <p:pic>
        <p:nvPicPr>
          <p:cNvPr descr="preencoded.png" id="610" name="Google Shape;610;p5"/>
          <p:cNvPicPr preferRelativeResize="0"/>
          <p:nvPr/>
        </p:nvPicPr>
        <p:blipFill rotWithShape="1">
          <a:blip r:embed="rId6">
            <a:alphaModFix/>
          </a:blip>
          <a:srcRect b="0" l="0" r="0" t="0"/>
          <a:stretch/>
        </p:blipFill>
        <p:spPr>
          <a:xfrm>
            <a:off x="71322" y="12754800"/>
            <a:ext cx="3289628" cy="895375"/>
          </a:xfrm>
          <a:prstGeom prst="rect">
            <a:avLst/>
          </a:prstGeom>
          <a:noFill/>
          <a:ln>
            <a:noFill/>
          </a:ln>
        </p:spPr>
      </p:pic>
      <p:pic>
        <p:nvPicPr>
          <p:cNvPr descr="preencoded.png" id="611" name="Google Shape;611;p5"/>
          <p:cNvPicPr preferRelativeResize="0"/>
          <p:nvPr/>
        </p:nvPicPr>
        <p:blipFill rotWithShape="1">
          <a:blip r:embed="rId7">
            <a:alphaModFix/>
          </a:blip>
          <a:srcRect b="0" l="0" r="0" t="0"/>
          <a:stretch/>
        </p:blipFill>
        <p:spPr>
          <a:xfrm>
            <a:off x="71322" y="13180882"/>
            <a:ext cx="3289629" cy="469119"/>
          </a:xfrm>
          <a:prstGeom prst="rect">
            <a:avLst/>
          </a:prstGeom>
          <a:noFill/>
          <a:ln>
            <a:noFill/>
          </a:ln>
        </p:spPr>
      </p:pic>
      <p:pic>
        <p:nvPicPr>
          <p:cNvPr descr="preencoded.png" id="612" name="Google Shape;612;p5"/>
          <p:cNvPicPr preferRelativeResize="0"/>
          <p:nvPr/>
        </p:nvPicPr>
        <p:blipFill rotWithShape="1">
          <a:blip r:embed="rId8">
            <a:alphaModFix/>
          </a:blip>
          <a:srcRect b="0" l="0" r="0" t="0"/>
          <a:stretch/>
        </p:blipFill>
        <p:spPr>
          <a:xfrm>
            <a:off x="0" y="12683486"/>
            <a:ext cx="3432272" cy="1032514"/>
          </a:xfrm>
          <a:prstGeom prst="rect">
            <a:avLst/>
          </a:prstGeom>
          <a:noFill/>
          <a:ln>
            <a:noFill/>
          </a:ln>
        </p:spPr>
      </p:pic>
      <p:pic>
        <p:nvPicPr>
          <p:cNvPr descr="preencoded.png" id="613" name="Google Shape;613;p5"/>
          <p:cNvPicPr preferRelativeResize="0"/>
          <p:nvPr/>
        </p:nvPicPr>
        <p:blipFill rotWithShape="1">
          <a:blip r:embed="rId9">
            <a:alphaModFix/>
          </a:blip>
          <a:srcRect b="0" l="0" r="0" t="0"/>
          <a:stretch/>
        </p:blipFill>
        <p:spPr>
          <a:xfrm>
            <a:off x="1064063" y="12783077"/>
            <a:ext cx="1323597" cy="847651"/>
          </a:xfrm>
          <a:prstGeom prst="rect">
            <a:avLst/>
          </a:prstGeom>
          <a:noFill/>
          <a:ln>
            <a:noFill/>
          </a:ln>
        </p:spPr>
      </p:pic>
      <p:pic>
        <p:nvPicPr>
          <p:cNvPr descr="preencoded.png" id="614" name="Google Shape;614;p5"/>
          <p:cNvPicPr preferRelativeResize="0"/>
          <p:nvPr/>
        </p:nvPicPr>
        <p:blipFill rotWithShape="1">
          <a:blip r:embed="rId10">
            <a:alphaModFix/>
          </a:blip>
          <a:srcRect b="0" l="0" r="0" t="0"/>
          <a:stretch/>
        </p:blipFill>
        <p:spPr>
          <a:xfrm>
            <a:off x="1064063" y="13388690"/>
            <a:ext cx="1323597" cy="242032"/>
          </a:xfrm>
          <a:prstGeom prst="rect">
            <a:avLst/>
          </a:prstGeom>
          <a:noFill/>
          <a:ln>
            <a:noFill/>
          </a:ln>
        </p:spPr>
      </p:pic>
      <p:pic>
        <p:nvPicPr>
          <p:cNvPr descr="preencoded.png" id="615" name="Google Shape;615;p5"/>
          <p:cNvPicPr preferRelativeResize="0"/>
          <p:nvPr/>
        </p:nvPicPr>
        <p:blipFill rotWithShape="1">
          <a:blip r:embed="rId11">
            <a:alphaModFix/>
          </a:blip>
          <a:srcRect b="0" l="0" r="0" t="0"/>
          <a:stretch/>
        </p:blipFill>
        <p:spPr>
          <a:xfrm>
            <a:off x="992743" y="12711578"/>
            <a:ext cx="1466239" cy="990278"/>
          </a:xfrm>
          <a:prstGeom prst="rect">
            <a:avLst/>
          </a:prstGeom>
          <a:noFill/>
          <a:ln>
            <a:noFill/>
          </a:ln>
        </p:spPr>
      </p:pic>
      <p:pic>
        <p:nvPicPr>
          <p:cNvPr descr="preencoded.png" id="616" name="Google Shape;616;p5"/>
          <p:cNvPicPr preferRelativeResize="0"/>
          <p:nvPr/>
        </p:nvPicPr>
        <p:blipFill rotWithShape="1">
          <a:blip r:embed="rId12">
            <a:alphaModFix/>
          </a:blip>
          <a:srcRect b="0" l="0" r="0" t="0"/>
          <a:stretch/>
        </p:blipFill>
        <p:spPr>
          <a:xfrm>
            <a:off x="1299157" y="12738658"/>
            <a:ext cx="76254" cy="884455"/>
          </a:xfrm>
          <a:prstGeom prst="rect">
            <a:avLst/>
          </a:prstGeom>
          <a:noFill/>
          <a:ln>
            <a:noFill/>
          </a:ln>
        </p:spPr>
      </p:pic>
      <p:pic>
        <p:nvPicPr>
          <p:cNvPr descr="preencoded.png" id="617" name="Google Shape;617;p5"/>
          <p:cNvPicPr preferRelativeResize="0"/>
          <p:nvPr/>
        </p:nvPicPr>
        <p:blipFill rotWithShape="1">
          <a:blip r:embed="rId13">
            <a:alphaModFix/>
          </a:blip>
          <a:srcRect b="0" l="0" r="0" t="0"/>
          <a:stretch/>
        </p:blipFill>
        <p:spPr>
          <a:xfrm>
            <a:off x="2102607" y="12738658"/>
            <a:ext cx="76255" cy="884455"/>
          </a:xfrm>
          <a:prstGeom prst="rect">
            <a:avLst/>
          </a:prstGeom>
          <a:noFill/>
          <a:ln>
            <a:noFill/>
          </a:ln>
        </p:spPr>
      </p:pic>
      <p:pic>
        <p:nvPicPr>
          <p:cNvPr descr="preencoded.png" id="618" name="Google Shape;618;p5"/>
          <p:cNvPicPr preferRelativeResize="0"/>
          <p:nvPr/>
        </p:nvPicPr>
        <p:blipFill rotWithShape="1">
          <a:blip r:embed="rId14">
            <a:alphaModFix/>
          </a:blip>
          <a:srcRect b="0" l="0" r="0" t="0"/>
          <a:stretch/>
        </p:blipFill>
        <p:spPr>
          <a:xfrm>
            <a:off x="322208" y="12943886"/>
            <a:ext cx="460373" cy="65918"/>
          </a:xfrm>
          <a:prstGeom prst="rect">
            <a:avLst/>
          </a:prstGeom>
          <a:noFill/>
          <a:ln>
            <a:noFill/>
          </a:ln>
        </p:spPr>
      </p:pic>
      <p:pic>
        <p:nvPicPr>
          <p:cNvPr descr="preencoded.png" id="619" name="Google Shape;619;p5"/>
          <p:cNvPicPr preferRelativeResize="0"/>
          <p:nvPr/>
        </p:nvPicPr>
        <p:blipFill rotWithShape="1">
          <a:blip r:embed="rId15">
            <a:alphaModFix/>
          </a:blip>
          <a:srcRect b="0" l="0" r="0" t="0"/>
          <a:stretch/>
        </p:blipFill>
        <p:spPr>
          <a:xfrm>
            <a:off x="449723" y="13211671"/>
            <a:ext cx="460373" cy="65918"/>
          </a:xfrm>
          <a:prstGeom prst="rect">
            <a:avLst/>
          </a:prstGeom>
          <a:noFill/>
          <a:ln>
            <a:noFill/>
          </a:ln>
        </p:spPr>
      </p:pic>
      <p:pic>
        <p:nvPicPr>
          <p:cNvPr descr="preencoded.png" id="620" name="Google Shape;620;p5"/>
          <p:cNvPicPr preferRelativeResize="0"/>
          <p:nvPr/>
        </p:nvPicPr>
        <p:blipFill rotWithShape="1">
          <a:blip r:embed="rId16">
            <a:alphaModFix/>
          </a:blip>
          <a:srcRect b="0" l="0" r="0" t="0"/>
          <a:stretch/>
        </p:blipFill>
        <p:spPr>
          <a:xfrm>
            <a:off x="296814" y="13441276"/>
            <a:ext cx="460238" cy="65912"/>
          </a:xfrm>
          <a:prstGeom prst="rect">
            <a:avLst/>
          </a:prstGeom>
          <a:noFill/>
          <a:ln>
            <a:noFill/>
          </a:ln>
        </p:spPr>
      </p:pic>
      <p:pic>
        <p:nvPicPr>
          <p:cNvPr descr="preencoded.png" id="621" name="Google Shape;621;p5"/>
          <p:cNvPicPr preferRelativeResize="0"/>
          <p:nvPr/>
        </p:nvPicPr>
        <p:blipFill rotWithShape="1">
          <a:blip r:embed="rId17">
            <a:alphaModFix/>
          </a:blip>
          <a:srcRect b="0" l="0" r="0" t="0"/>
          <a:stretch/>
        </p:blipFill>
        <p:spPr>
          <a:xfrm>
            <a:off x="2655837" y="12943886"/>
            <a:ext cx="460373" cy="65918"/>
          </a:xfrm>
          <a:prstGeom prst="rect">
            <a:avLst/>
          </a:prstGeom>
          <a:noFill/>
          <a:ln>
            <a:noFill/>
          </a:ln>
        </p:spPr>
      </p:pic>
      <p:pic>
        <p:nvPicPr>
          <p:cNvPr descr="preencoded.png" id="622" name="Google Shape;622;p5"/>
          <p:cNvPicPr preferRelativeResize="0"/>
          <p:nvPr/>
        </p:nvPicPr>
        <p:blipFill rotWithShape="1">
          <a:blip r:embed="rId18">
            <a:alphaModFix/>
          </a:blip>
          <a:srcRect b="0" l="0" r="0" t="0"/>
          <a:stretch/>
        </p:blipFill>
        <p:spPr>
          <a:xfrm>
            <a:off x="2528322" y="13211671"/>
            <a:ext cx="460372" cy="65918"/>
          </a:xfrm>
          <a:prstGeom prst="rect">
            <a:avLst/>
          </a:prstGeom>
          <a:noFill/>
          <a:ln>
            <a:noFill/>
          </a:ln>
        </p:spPr>
      </p:pic>
      <p:pic>
        <p:nvPicPr>
          <p:cNvPr descr="preencoded.png" id="623" name="Google Shape;623;p5"/>
          <p:cNvPicPr preferRelativeResize="0"/>
          <p:nvPr/>
        </p:nvPicPr>
        <p:blipFill rotWithShape="1">
          <a:blip r:embed="rId19">
            <a:alphaModFix/>
          </a:blip>
          <a:srcRect b="0" l="0" r="0" t="0"/>
          <a:stretch/>
        </p:blipFill>
        <p:spPr>
          <a:xfrm>
            <a:off x="2681412" y="13441276"/>
            <a:ext cx="460305" cy="65912"/>
          </a:xfrm>
          <a:prstGeom prst="rect">
            <a:avLst/>
          </a:prstGeom>
          <a:noFill/>
          <a:ln>
            <a:noFill/>
          </a:ln>
        </p:spPr>
      </p:pic>
      <p:pic>
        <p:nvPicPr>
          <p:cNvPr descr="preencoded.png" id="624" name="Google Shape;624;p5"/>
          <p:cNvPicPr preferRelativeResize="0"/>
          <p:nvPr/>
        </p:nvPicPr>
        <p:blipFill rotWithShape="1">
          <a:blip r:embed="rId20">
            <a:alphaModFix/>
          </a:blip>
          <a:srcRect b="0" l="0" r="0" t="0"/>
          <a:stretch/>
        </p:blipFill>
        <p:spPr>
          <a:xfrm>
            <a:off x="500334" y="11854018"/>
            <a:ext cx="3289628" cy="895375"/>
          </a:xfrm>
          <a:prstGeom prst="rect">
            <a:avLst/>
          </a:prstGeom>
          <a:noFill/>
          <a:ln>
            <a:noFill/>
          </a:ln>
        </p:spPr>
      </p:pic>
      <p:pic>
        <p:nvPicPr>
          <p:cNvPr descr="preencoded.png" id="625" name="Google Shape;625;p5"/>
          <p:cNvPicPr preferRelativeResize="0"/>
          <p:nvPr/>
        </p:nvPicPr>
        <p:blipFill rotWithShape="1">
          <a:blip r:embed="rId21">
            <a:alphaModFix/>
          </a:blip>
          <a:srcRect b="0" l="0" r="0" t="0"/>
          <a:stretch/>
        </p:blipFill>
        <p:spPr>
          <a:xfrm>
            <a:off x="500334" y="12280274"/>
            <a:ext cx="3289629" cy="469119"/>
          </a:xfrm>
          <a:prstGeom prst="rect">
            <a:avLst/>
          </a:prstGeom>
          <a:noFill/>
          <a:ln>
            <a:noFill/>
          </a:ln>
        </p:spPr>
      </p:pic>
      <p:pic>
        <p:nvPicPr>
          <p:cNvPr descr="preencoded.png" id="626" name="Google Shape;626;p5"/>
          <p:cNvPicPr preferRelativeResize="0"/>
          <p:nvPr/>
        </p:nvPicPr>
        <p:blipFill rotWithShape="1">
          <a:blip r:embed="rId22">
            <a:alphaModFix/>
          </a:blip>
          <a:srcRect b="0" l="0" r="0" t="0"/>
          <a:stretch/>
        </p:blipFill>
        <p:spPr>
          <a:xfrm>
            <a:off x="429012" y="11782704"/>
            <a:ext cx="3432271" cy="1038002"/>
          </a:xfrm>
          <a:prstGeom prst="rect">
            <a:avLst/>
          </a:prstGeom>
          <a:noFill/>
          <a:ln>
            <a:noFill/>
          </a:ln>
        </p:spPr>
      </p:pic>
      <p:pic>
        <p:nvPicPr>
          <p:cNvPr descr="preencoded.png" id="627" name="Google Shape;627;p5"/>
          <p:cNvPicPr preferRelativeResize="0"/>
          <p:nvPr/>
        </p:nvPicPr>
        <p:blipFill rotWithShape="1">
          <a:blip r:embed="rId23">
            <a:alphaModFix/>
          </a:blip>
          <a:srcRect b="0" l="0" r="0" t="0"/>
          <a:stretch/>
        </p:blipFill>
        <p:spPr>
          <a:xfrm>
            <a:off x="1493075" y="11882295"/>
            <a:ext cx="1323596" cy="847651"/>
          </a:xfrm>
          <a:prstGeom prst="rect">
            <a:avLst/>
          </a:prstGeom>
          <a:noFill/>
          <a:ln>
            <a:noFill/>
          </a:ln>
        </p:spPr>
      </p:pic>
      <p:pic>
        <p:nvPicPr>
          <p:cNvPr descr="preencoded.png" id="628" name="Google Shape;628;p5"/>
          <p:cNvPicPr preferRelativeResize="0"/>
          <p:nvPr/>
        </p:nvPicPr>
        <p:blipFill rotWithShape="1">
          <a:blip r:embed="rId24">
            <a:alphaModFix/>
          </a:blip>
          <a:srcRect b="0" l="0" r="0" t="0"/>
          <a:stretch/>
        </p:blipFill>
        <p:spPr>
          <a:xfrm>
            <a:off x="1493075" y="12487908"/>
            <a:ext cx="1323596" cy="242032"/>
          </a:xfrm>
          <a:prstGeom prst="rect">
            <a:avLst/>
          </a:prstGeom>
          <a:noFill/>
          <a:ln>
            <a:noFill/>
          </a:ln>
        </p:spPr>
      </p:pic>
      <p:pic>
        <p:nvPicPr>
          <p:cNvPr descr="preencoded.png" id="629" name="Google Shape;629;p5"/>
          <p:cNvPicPr preferRelativeResize="0"/>
          <p:nvPr/>
        </p:nvPicPr>
        <p:blipFill rotWithShape="1">
          <a:blip r:embed="rId25">
            <a:alphaModFix/>
          </a:blip>
          <a:srcRect b="0" l="0" r="0" t="0"/>
          <a:stretch/>
        </p:blipFill>
        <p:spPr>
          <a:xfrm>
            <a:off x="1421754" y="11810981"/>
            <a:ext cx="1466239" cy="990278"/>
          </a:xfrm>
          <a:prstGeom prst="rect">
            <a:avLst/>
          </a:prstGeom>
          <a:noFill/>
          <a:ln>
            <a:noFill/>
          </a:ln>
        </p:spPr>
      </p:pic>
      <p:pic>
        <p:nvPicPr>
          <p:cNvPr descr="preencoded.png" id="630" name="Google Shape;630;p5"/>
          <p:cNvPicPr preferRelativeResize="0"/>
          <p:nvPr/>
        </p:nvPicPr>
        <p:blipFill rotWithShape="1">
          <a:blip r:embed="rId26">
            <a:alphaModFix/>
          </a:blip>
          <a:srcRect b="0" l="0" r="0" t="0"/>
          <a:stretch/>
        </p:blipFill>
        <p:spPr>
          <a:xfrm>
            <a:off x="1727989" y="11838050"/>
            <a:ext cx="76254" cy="884455"/>
          </a:xfrm>
          <a:prstGeom prst="rect">
            <a:avLst/>
          </a:prstGeom>
          <a:noFill/>
          <a:ln>
            <a:noFill/>
          </a:ln>
        </p:spPr>
      </p:pic>
      <p:pic>
        <p:nvPicPr>
          <p:cNvPr descr="preencoded.png" id="631" name="Google Shape;631;p5"/>
          <p:cNvPicPr preferRelativeResize="0"/>
          <p:nvPr/>
        </p:nvPicPr>
        <p:blipFill rotWithShape="1">
          <a:blip r:embed="rId27">
            <a:alphaModFix/>
          </a:blip>
          <a:srcRect b="0" l="0" r="0" t="0"/>
          <a:stretch/>
        </p:blipFill>
        <p:spPr>
          <a:xfrm>
            <a:off x="2531619" y="11838050"/>
            <a:ext cx="76255" cy="884455"/>
          </a:xfrm>
          <a:prstGeom prst="rect">
            <a:avLst/>
          </a:prstGeom>
          <a:noFill/>
          <a:ln>
            <a:noFill/>
          </a:ln>
        </p:spPr>
      </p:pic>
      <p:pic>
        <p:nvPicPr>
          <p:cNvPr descr="preencoded.png" id="632" name="Google Shape;632;p5"/>
          <p:cNvPicPr preferRelativeResize="0"/>
          <p:nvPr/>
        </p:nvPicPr>
        <p:blipFill rotWithShape="1">
          <a:blip r:embed="rId28">
            <a:alphaModFix/>
          </a:blip>
          <a:srcRect b="0" l="0" r="0" t="0"/>
          <a:stretch/>
        </p:blipFill>
        <p:spPr>
          <a:xfrm>
            <a:off x="751219" y="12043104"/>
            <a:ext cx="460373" cy="65918"/>
          </a:xfrm>
          <a:prstGeom prst="rect">
            <a:avLst/>
          </a:prstGeom>
          <a:noFill/>
          <a:ln>
            <a:noFill/>
          </a:ln>
        </p:spPr>
      </p:pic>
      <p:pic>
        <p:nvPicPr>
          <p:cNvPr descr="preencoded.png" id="633" name="Google Shape;633;p5"/>
          <p:cNvPicPr preferRelativeResize="0"/>
          <p:nvPr/>
        </p:nvPicPr>
        <p:blipFill rotWithShape="1">
          <a:blip r:embed="rId29">
            <a:alphaModFix/>
          </a:blip>
          <a:srcRect b="0" l="0" r="0" t="0"/>
          <a:stretch/>
        </p:blipFill>
        <p:spPr>
          <a:xfrm>
            <a:off x="878735" y="12311069"/>
            <a:ext cx="460373" cy="65912"/>
          </a:xfrm>
          <a:prstGeom prst="rect">
            <a:avLst/>
          </a:prstGeom>
          <a:noFill/>
          <a:ln>
            <a:noFill/>
          </a:ln>
        </p:spPr>
      </p:pic>
      <p:pic>
        <p:nvPicPr>
          <p:cNvPr descr="preencoded.png" id="634" name="Google Shape;634;p5"/>
          <p:cNvPicPr preferRelativeResize="0"/>
          <p:nvPr/>
        </p:nvPicPr>
        <p:blipFill rotWithShape="1">
          <a:blip r:embed="rId30">
            <a:alphaModFix/>
          </a:blip>
          <a:srcRect b="0" l="0" r="0" t="0"/>
          <a:stretch/>
        </p:blipFill>
        <p:spPr>
          <a:xfrm>
            <a:off x="725645" y="12540500"/>
            <a:ext cx="460373" cy="65918"/>
          </a:xfrm>
          <a:prstGeom prst="rect">
            <a:avLst/>
          </a:prstGeom>
          <a:noFill/>
          <a:ln>
            <a:noFill/>
          </a:ln>
        </p:spPr>
      </p:pic>
      <p:pic>
        <p:nvPicPr>
          <p:cNvPr descr="preencoded.png" id="635" name="Google Shape;635;p5"/>
          <p:cNvPicPr preferRelativeResize="0"/>
          <p:nvPr/>
        </p:nvPicPr>
        <p:blipFill rotWithShape="1">
          <a:blip r:embed="rId31">
            <a:alphaModFix/>
          </a:blip>
          <a:srcRect b="0" l="0" r="0" t="0"/>
          <a:stretch/>
        </p:blipFill>
        <p:spPr>
          <a:xfrm>
            <a:off x="3084848" y="12043104"/>
            <a:ext cx="460373" cy="65918"/>
          </a:xfrm>
          <a:prstGeom prst="rect">
            <a:avLst/>
          </a:prstGeom>
          <a:noFill/>
          <a:ln>
            <a:noFill/>
          </a:ln>
        </p:spPr>
      </p:pic>
      <p:pic>
        <p:nvPicPr>
          <p:cNvPr descr="preencoded.png" id="636" name="Google Shape;636;p5"/>
          <p:cNvPicPr preferRelativeResize="0"/>
          <p:nvPr/>
        </p:nvPicPr>
        <p:blipFill rotWithShape="1">
          <a:blip r:embed="rId32">
            <a:alphaModFix/>
          </a:blip>
          <a:srcRect b="0" l="0" r="0" t="0"/>
          <a:stretch/>
        </p:blipFill>
        <p:spPr>
          <a:xfrm>
            <a:off x="2957334" y="12311069"/>
            <a:ext cx="460305" cy="65912"/>
          </a:xfrm>
          <a:prstGeom prst="rect">
            <a:avLst/>
          </a:prstGeom>
          <a:noFill/>
          <a:ln>
            <a:noFill/>
          </a:ln>
        </p:spPr>
      </p:pic>
      <p:pic>
        <p:nvPicPr>
          <p:cNvPr descr="preencoded.png" id="637" name="Google Shape;637;p5"/>
          <p:cNvPicPr preferRelativeResize="0"/>
          <p:nvPr/>
        </p:nvPicPr>
        <p:blipFill rotWithShape="1">
          <a:blip r:embed="rId33">
            <a:alphaModFix/>
          </a:blip>
          <a:srcRect b="0" l="0" r="0" t="0"/>
          <a:stretch/>
        </p:blipFill>
        <p:spPr>
          <a:xfrm>
            <a:off x="3110424" y="12540500"/>
            <a:ext cx="460236" cy="65918"/>
          </a:xfrm>
          <a:prstGeom prst="rect">
            <a:avLst/>
          </a:prstGeom>
          <a:noFill/>
          <a:ln>
            <a:noFill/>
          </a:ln>
        </p:spPr>
      </p:pic>
      <p:pic>
        <p:nvPicPr>
          <p:cNvPr descr="preencoded.png" id="638" name="Google Shape;638;p5"/>
          <p:cNvPicPr preferRelativeResize="0"/>
          <p:nvPr/>
        </p:nvPicPr>
        <p:blipFill rotWithShape="1">
          <a:blip r:embed="rId34">
            <a:alphaModFix/>
          </a:blip>
          <a:srcRect b="0" l="0" r="0" t="0"/>
          <a:stretch/>
        </p:blipFill>
        <p:spPr>
          <a:xfrm>
            <a:off x="185689" y="10953421"/>
            <a:ext cx="3289628" cy="895375"/>
          </a:xfrm>
          <a:prstGeom prst="rect">
            <a:avLst/>
          </a:prstGeom>
          <a:noFill/>
          <a:ln>
            <a:noFill/>
          </a:ln>
        </p:spPr>
      </p:pic>
      <p:pic>
        <p:nvPicPr>
          <p:cNvPr descr="preencoded.png" id="639" name="Google Shape;639;p5"/>
          <p:cNvPicPr preferRelativeResize="0"/>
          <p:nvPr/>
        </p:nvPicPr>
        <p:blipFill rotWithShape="1">
          <a:blip r:embed="rId35">
            <a:alphaModFix/>
          </a:blip>
          <a:srcRect b="0" l="0" r="0" t="0"/>
          <a:stretch/>
        </p:blipFill>
        <p:spPr>
          <a:xfrm>
            <a:off x="185689" y="11379504"/>
            <a:ext cx="3289628" cy="469112"/>
          </a:xfrm>
          <a:prstGeom prst="rect">
            <a:avLst/>
          </a:prstGeom>
          <a:noFill/>
          <a:ln>
            <a:noFill/>
          </a:ln>
        </p:spPr>
      </p:pic>
      <p:pic>
        <p:nvPicPr>
          <p:cNvPr descr="preencoded.png" id="640" name="Google Shape;640;p5"/>
          <p:cNvPicPr preferRelativeResize="0"/>
          <p:nvPr/>
        </p:nvPicPr>
        <p:blipFill rotWithShape="1">
          <a:blip r:embed="rId36">
            <a:alphaModFix/>
          </a:blip>
          <a:srcRect b="0" l="0" r="0" t="0"/>
          <a:stretch/>
        </p:blipFill>
        <p:spPr>
          <a:xfrm>
            <a:off x="114366" y="10881934"/>
            <a:ext cx="3432272" cy="1037996"/>
          </a:xfrm>
          <a:prstGeom prst="rect">
            <a:avLst/>
          </a:prstGeom>
          <a:noFill/>
          <a:ln>
            <a:noFill/>
          </a:ln>
        </p:spPr>
      </p:pic>
      <p:pic>
        <p:nvPicPr>
          <p:cNvPr descr="preencoded.png" id="641" name="Google Shape;641;p5"/>
          <p:cNvPicPr preferRelativeResize="0"/>
          <p:nvPr/>
        </p:nvPicPr>
        <p:blipFill rotWithShape="1">
          <a:blip r:embed="rId37">
            <a:alphaModFix/>
          </a:blip>
          <a:srcRect b="0" l="0" r="0" t="0"/>
          <a:stretch/>
        </p:blipFill>
        <p:spPr>
          <a:xfrm>
            <a:off x="1178430" y="10981519"/>
            <a:ext cx="1323596" cy="847651"/>
          </a:xfrm>
          <a:prstGeom prst="rect">
            <a:avLst/>
          </a:prstGeom>
          <a:noFill/>
          <a:ln>
            <a:noFill/>
          </a:ln>
        </p:spPr>
      </p:pic>
      <p:pic>
        <p:nvPicPr>
          <p:cNvPr descr="preencoded.png" id="642" name="Google Shape;642;p5"/>
          <p:cNvPicPr preferRelativeResize="0"/>
          <p:nvPr/>
        </p:nvPicPr>
        <p:blipFill rotWithShape="1">
          <a:blip r:embed="rId38">
            <a:alphaModFix/>
          </a:blip>
          <a:srcRect b="0" l="0" r="0" t="0"/>
          <a:stretch/>
        </p:blipFill>
        <p:spPr>
          <a:xfrm>
            <a:off x="1178430" y="11587138"/>
            <a:ext cx="1323596" cy="242032"/>
          </a:xfrm>
          <a:prstGeom prst="rect">
            <a:avLst/>
          </a:prstGeom>
          <a:noFill/>
          <a:ln>
            <a:noFill/>
          </a:ln>
        </p:spPr>
      </p:pic>
      <p:pic>
        <p:nvPicPr>
          <p:cNvPr descr="preencoded.png" id="643" name="Google Shape;643;p5"/>
          <p:cNvPicPr preferRelativeResize="0"/>
          <p:nvPr/>
        </p:nvPicPr>
        <p:blipFill rotWithShape="1">
          <a:blip r:embed="rId39">
            <a:alphaModFix/>
          </a:blip>
          <a:srcRect b="0" l="0" r="0" t="0"/>
          <a:stretch/>
        </p:blipFill>
        <p:spPr>
          <a:xfrm>
            <a:off x="1107108" y="10910205"/>
            <a:ext cx="1466240" cy="990278"/>
          </a:xfrm>
          <a:prstGeom prst="rect">
            <a:avLst/>
          </a:prstGeom>
          <a:noFill/>
          <a:ln>
            <a:noFill/>
          </a:ln>
        </p:spPr>
      </p:pic>
      <p:pic>
        <p:nvPicPr>
          <p:cNvPr descr="preencoded.png" id="644" name="Google Shape;644;p5"/>
          <p:cNvPicPr preferRelativeResize="0"/>
          <p:nvPr/>
        </p:nvPicPr>
        <p:blipFill rotWithShape="1">
          <a:blip r:embed="rId40">
            <a:alphaModFix/>
          </a:blip>
          <a:srcRect b="0" l="0" r="0" t="0"/>
          <a:stretch/>
        </p:blipFill>
        <p:spPr>
          <a:xfrm>
            <a:off x="1413523" y="10937280"/>
            <a:ext cx="76255" cy="884455"/>
          </a:xfrm>
          <a:prstGeom prst="rect">
            <a:avLst/>
          </a:prstGeom>
          <a:noFill/>
          <a:ln>
            <a:noFill/>
          </a:ln>
        </p:spPr>
      </p:pic>
      <p:pic>
        <p:nvPicPr>
          <p:cNvPr descr="preencoded.png" id="645" name="Google Shape;645;p5"/>
          <p:cNvPicPr preferRelativeResize="0"/>
          <p:nvPr/>
        </p:nvPicPr>
        <p:blipFill rotWithShape="1">
          <a:blip r:embed="rId41">
            <a:alphaModFix/>
          </a:blip>
          <a:srcRect b="0" l="0" r="0" t="0"/>
          <a:stretch/>
        </p:blipFill>
        <p:spPr>
          <a:xfrm>
            <a:off x="2216974" y="10937280"/>
            <a:ext cx="76254" cy="884455"/>
          </a:xfrm>
          <a:prstGeom prst="rect">
            <a:avLst/>
          </a:prstGeom>
          <a:noFill/>
          <a:ln>
            <a:noFill/>
          </a:ln>
        </p:spPr>
      </p:pic>
      <p:pic>
        <p:nvPicPr>
          <p:cNvPr descr="preencoded.png" id="646" name="Google Shape;646;p5"/>
          <p:cNvPicPr preferRelativeResize="0"/>
          <p:nvPr/>
        </p:nvPicPr>
        <p:blipFill rotWithShape="1">
          <a:blip r:embed="rId16">
            <a:alphaModFix/>
          </a:blip>
          <a:srcRect b="0" l="0" r="0" t="0"/>
          <a:stretch/>
        </p:blipFill>
        <p:spPr>
          <a:xfrm>
            <a:off x="436575" y="11142507"/>
            <a:ext cx="460372" cy="65918"/>
          </a:xfrm>
          <a:prstGeom prst="rect">
            <a:avLst/>
          </a:prstGeom>
          <a:noFill/>
          <a:ln>
            <a:noFill/>
          </a:ln>
        </p:spPr>
      </p:pic>
      <p:pic>
        <p:nvPicPr>
          <p:cNvPr descr="preencoded.png" id="647" name="Google Shape;647;p5"/>
          <p:cNvPicPr preferRelativeResize="0"/>
          <p:nvPr/>
        </p:nvPicPr>
        <p:blipFill rotWithShape="1">
          <a:blip r:embed="rId42">
            <a:alphaModFix/>
          </a:blip>
          <a:srcRect b="0" l="0" r="0" t="0"/>
          <a:stretch/>
        </p:blipFill>
        <p:spPr>
          <a:xfrm>
            <a:off x="564269" y="11410293"/>
            <a:ext cx="460238" cy="65918"/>
          </a:xfrm>
          <a:prstGeom prst="rect">
            <a:avLst/>
          </a:prstGeom>
          <a:noFill/>
          <a:ln>
            <a:noFill/>
          </a:ln>
        </p:spPr>
      </p:pic>
      <p:pic>
        <p:nvPicPr>
          <p:cNvPr descr="preencoded.png" id="648" name="Google Shape;648;p5"/>
          <p:cNvPicPr preferRelativeResize="0"/>
          <p:nvPr/>
        </p:nvPicPr>
        <p:blipFill rotWithShape="1">
          <a:blip r:embed="rId43">
            <a:alphaModFix/>
          </a:blip>
          <a:srcRect b="0" l="0" r="0" t="0"/>
          <a:stretch/>
        </p:blipFill>
        <p:spPr>
          <a:xfrm>
            <a:off x="411180" y="11639717"/>
            <a:ext cx="460238" cy="65918"/>
          </a:xfrm>
          <a:prstGeom prst="rect">
            <a:avLst/>
          </a:prstGeom>
          <a:noFill/>
          <a:ln>
            <a:noFill/>
          </a:ln>
        </p:spPr>
      </p:pic>
      <p:pic>
        <p:nvPicPr>
          <p:cNvPr descr="preencoded.png" id="649" name="Google Shape;649;p5"/>
          <p:cNvPicPr preferRelativeResize="0"/>
          <p:nvPr/>
        </p:nvPicPr>
        <p:blipFill rotWithShape="1">
          <a:blip r:embed="rId44">
            <a:alphaModFix/>
          </a:blip>
          <a:srcRect b="0" l="0" r="0" t="0"/>
          <a:stretch/>
        </p:blipFill>
        <p:spPr>
          <a:xfrm>
            <a:off x="2770204" y="11142507"/>
            <a:ext cx="460372" cy="65918"/>
          </a:xfrm>
          <a:prstGeom prst="rect">
            <a:avLst/>
          </a:prstGeom>
          <a:noFill/>
          <a:ln>
            <a:noFill/>
          </a:ln>
        </p:spPr>
      </p:pic>
      <p:pic>
        <p:nvPicPr>
          <p:cNvPr descr="preencoded.png" id="650" name="Google Shape;650;p5"/>
          <p:cNvPicPr preferRelativeResize="0"/>
          <p:nvPr/>
        </p:nvPicPr>
        <p:blipFill rotWithShape="1">
          <a:blip r:embed="rId45">
            <a:alphaModFix/>
          </a:blip>
          <a:srcRect b="0" l="0" r="0" t="0"/>
          <a:stretch/>
        </p:blipFill>
        <p:spPr>
          <a:xfrm>
            <a:off x="2642688" y="11410293"/>
            <a:ext cx="460373" cy="65918"/>
          </a:xfrm>
          <a:prstGeom prst="rect">
            <a:avLst/>
          </a:prstGeom>
          <a:noFill/>
          <a:ln>
            <a:noFill/>
          </a:ln>
        </p:spPr>
      </p:pic>
      <p:pic>
        <p:nvPicPr>
          <p:cNvPr descr="preencoded.png" id="651" name="Google Shape;651;p5"/>
          <p:cNvPicPr preferRelativeResize="0"/>
          <p:nvPr/>
        </p:nvPicPr>
        <p:blipFill rotWithShape="1">
          <a:blip r:embed="rId46">
            <a:alphaModFix/>
          </a:blip>
          <a:srcRect b="0" l="0" r="0" t="0"/>
          <a:stretch/>
        </p:blipFill>
        <p:spPr>
          <a:xfrm>
            <a:off x="2795778" y="11639717"/>
            <a:ext cx="460373" cy="6591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5E9E7"/>
        </a:solidFill>
      </p:bgPr>
    </p:bg>
    <p:spTree>
      <p:nvGrpSpPr>
        <p:cNvPr id="656" name="Shape 656"/>
        <p:cNvGrpSpPr/>
        <p:nvPr/>
      </p:nvGrpSpPr>
      <p:grpSpPr>
        <a:xfrm>
          <a:off x="0" y="0"/>
          <a:ext cx="0" cy="0"/>
          <a:chOff x="0" y="0"/>
          <a:chExt cx="0" cy="0"/>
        </a:xfrm>
      </p:grpSpPr>
      <p:sp>
        <p:nvSpPr>
          <p:cNvPr id="657" name="Google Shape;657;p6"/>
          <p:cNvSpPr/>
          <p:nvPr/>
        </p:nvSpPr>
        <p:spPr>
          <a:xfrm>
            <a:off x="3785073" y="4330700"/>
            <a:ext cx="19738267" cy="76835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p6"/>
          <p:cNvSpPr/>
          <p:nvPr/>
        </p:nvSpPr>
        <p:spPr>
          <a:xfrm>
            <a:off x="0" y="0"/>
            <a:ext cx="24387048" cy="1371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59" name="Google Shape;659;p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660" name="Google Shape;660;p6"/>
          <p:cNvSpPr/>
          <p:nvPr/>
        </p:nvSpPr>
        <p:spPr>
          <a:xfrm>
            <a:off x="12904813" y="4724400"/>
            <a:ext cx="9941109" cy="7044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00000"/>
              </a:buClr>
              <a:buSzPts val="3200"/>
              <a:buFont typeface="Kanit"/>
              <a:buChar char="•"/>
            </a:pPr>
            <a:r>
              <a:rPr b="0" i="0" lang="en-US" sz="3200" u="none" cap="none" strike="noStrike">
                <a:solidFill>
                  <a:srgbClr val="000000"/>
                </a:solidFill>
                <a:latin typeface="Kanit"/>
                <a:ea typeface="Kanit"/>
                <a:cs typeface="Kanit"/>
                <a:sym typeface="Kanit"/>
              </a:rPr>
              <a:t>Embark on an adventure filled with magic and wonder</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Kanit"/>
              <a:buChar char="•"/>
            </a:pPr>
            <a:r>
              <a:rPr b="0" i="0" lang="en-US" sz="3200" u="none" cap="none" strike="noStrike">
                <a:solidFill>
                  <a:srgbClr val="000000"/>
                </a:solidFill>
                <a:latin typeface="Kanit"/>
                <a:ea typeface="Kanit"/>
                <a:cs typeface="Kanit"/>
                <a:sym typeface="Kanit"/>
              </a:rPr>
              <a:t>Tame dragons, see unicorns and experience rainbows every day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Kanit"/>
              <a:buChar char="•"/>
            </a:pPr>
            <a:r>
              <a:rPr b="0" i="0" lang="en-US" sz="3200" u="none" cap="none" strike="noStrike">
                <a:solidFill>
                  <a:srgbClr val="000000"/>
                </a:solidFill>
                <a:latin typeface="Kanit"/>
                <a:ea typeface="Kanit"/>
                <a:cs typeface="Kanit"/>
                <a:sym typeface="Kanit"/>
              </a:rPr>
              <a:t>Discover yourself and unlock your imagination through exploration</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Kanit"/>
              <a:buChar char="•"/>
            </a:pPr>
            <a:r>
              <a:rPr b="0" i="0" lang="en-US" sz="3200" u="none" cap="none" strike="noStrike">
                <a:solidFill>
                  <a:srgbClr val="000000"/>
                </a:solidFill>
                <a:latin typeface="Kanit"/>
                <a:ea typeface="Kanit"/>
                <a:cs typeface="Kanit"/>
                <a:sym typeface="Kanit"/>
              </a:rPr>
              <a:t>Experience the manifestation of your deepest desires and fondest dreams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Kanit"/>
              <a:buChar char="•"/>
            </a:pPr>
            <a:r>
              <a:rPr b="0" i="0" lang="en-US" sz="3200" u="none" cap="none" strike="noStrike">
                <a:solidFill>
                  <a:srgbClr val="000000"/>
                </a:solidFill>
                <a:latin typeface="Kanit"/>
                <a:ea typeface="Kanit"/>
                <a:cs typeface="Kanit"/>
                <a:sym typeface="Kanit"/>
              </a:rPr>
              <a:t>Leave reality behind and immerse yourself in a world of endless possibilities</a:t>
            </a:r>
            <a:endParaRPr b="0" i="0" sz="3200" u="none" cap="none" strike="noStrike">
              <a:solidFill>
                <a:schemeClr val="dk1"/>
              </a:solidFill>
              <a:latin typeface="Calibri"/>
              <a:ea typeface="Calibri"/>
              <a:cs typeface="Calibri"/>
              <a:sym typeface="Calibri"/>
            </a:endParaRPr>
          </a:p>
        </p:txBody>
      </p:sp>
      <p:sp>
        <p:nvSpPr>
          <p:cNvPr id="661" name="Google Shape;661;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62" name="Google Shape;662;p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63" name="Google Shape;663;p6"/>
          <p:cNvSpPr/>
          <p:nvPr/>
        </p:nvSpPr>
        <p:spPr>
          <a:xfrm>
            <a:off x="5804625" y="584200"/>
            <a:ext cx="12777797" cy="1930400"/>
          </a:xfrm>
          <a:prstGeom prst="rect">
            <a:avLst/>
          </a:prstGeom>
          <a:solidFill>
            <a:srgbClr val="FAF49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p6"/>
          <p:cNvSpPr/>
          <p:nvPr/>
        </p:nvSpPr>
        <p:spPr>
          <a:xfrm>
            <a:off x="6414302" y="787400"/>
            <a:ext cx="11897154"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000000"/>
                </a:solidFill>
                <a:latin typeface="Kanit SemiBold"/>
                <a:ea typeface="Kanit SemiBold"/>
                <a:cs typeface="Kanit SemiBold"/>
                <a:sym typeface="Kanit SemiBold"/>
              </a:rPr>
              <a:t>Imagination and Fantasy</a:t>
            </a:r>
            <a:endParaRPr b="0" i="0" sz="8000" u="none" cap="none" strike="noStrike">
              <a:solidFill>
                <a:schemeClr val="dk1"/>
              </a:solidFill>
              <a:latin typeface="Calibri"/>
              <a:ea typeface="Calibri"/>
              <a:cs typeface="Calibri"/>
              <a:sym typeface="Calibri"/>
            </a:endParaRPr>
          </a:p>
        </p:txBody>
      </p:sp>
      <p:pic>
        <p:nvPicPr>
          <p:cNvPr descr="preencoded.png" id="665" name="Google Shape;665;p6"/>
          <p:cNvPicPr preferRelativeResize="0"/>
          <p:nvPr/>
        </p:nvPicPr>
        <p:blipFill rotWithShape="1">
          <a:blip r:embed="rId5">
            <a:alphaModFix/>
          </a:blip>
          <a:srcRect b="0" l="0" r="0" t="0"/>
          <a:stretch/>
        </p:blipFill>
        <p:spPr>
          <a:xfrm>
            <a:off x="508063" y="2794000"/>
            <a:ext cx="11685461" cy="10477500"/>
          </a:xfrm>
          <a:prstGeom prst="rect">
            <a:avLst/>
          </a:prstGeom>
          <a:noFill/>
          <a:ln>
            <a:noFill/>
          </a:ln>
        </p:spPr>
      </p:pic>
      <p:pic>
        <p:nvPicPr>
          <p:cNvPr descr="preencoded.png" id="666" name="Google Shape;666;p6"/>
          <p:cNvPicPr preferRelativeResize="0"/>
          <p:nvPr/>
        </p:nvPicPr>
        <p:blipFill rotWithShape="1">
          <a:blip r:embed="rId6">
            <a:alphaModFix/>
          </a:blip>
          <a:srcRect b="0" l="0" r="0" t="0"/>
          <a:stretch/>
        </p:blipFill>
        <p:spPr>
          <a:xfrm>
            <a:off x="19585848" y="10820400"/>
            <a:ext cx="3122717" cy="2895600"/>
          </a:xfrm>
          <a:prstGeom prst="rect">
            <a:avLst/>
          </a:prstGeom>
          <a:noFill/>
          <a:ln>
            <a:noFill/>
          </a:ln>
        </p:spPr>
      </p:pic>
      <p:pic>
        <p:nvPicPr>
          <p:cNvPr descr="preencoded.png" id="667" name="Google Shape;667;p6"/>
          <p:cNvPicPr preferRelativeResize="0"/>
          <p:nvPr/>
        </p:nvPicPr>
        <p:blipFill rotWithShape="1">
          <a:blip r:embed="rId7">
            <a:alphaModFix/>
          </a:blip>
          <a:srcRect b="0" l="0" r="0" t="0"/>
          <a:stretch/>
        </p:blipFill>
        <p:spPr>
          <a:xfrm>
            <a:off x="16167016" y="855204"/>
            <a:ext cx="7648249" cy="3286255"/>
          </a:xfrm>
          <a:prstGeom prst="rect">
            <a:avLst/>
          </a:prstGeom>
          <a:noFill/>
          <a:ln>
            <a:noFill/>
          </a:ln>
        </p:spPr>
      </p:pic>
      <p:pic>
        <p:nvPicPr>
          <p:cNvPr descr="preencoded.png" id="668" name="Google Shape;668;p6"/>
          <p:cNvPicPr preferRelativeResize="0"/>
          <p:nvPr/>
        </p:nvPicPr>
        <p:blipFill rotWithShape="1">
          <a:blip r:embed="rId8">
            <a:alphaModFix/>
          </a:blip>
          <a:srcRect b="0" l="0" r="0" t="0"/>
          <a:stretch/>
        </p:blipFill>
        <p:spPr>
          <a:xfrm>
            <a:off x="22946612" y="977745"/>
            <a:ext cx="337987" cy="319794"/>
          </a:xfrm>
          <a:prstGeom prst="rect">
            <a:avLst/>
          </a:prstGeom>
          <a:noFill/>
          <a:ln>
            <a:noFill/>
          </a:ln>
        </p:spPr>
      </p:pic>
      <p:pic>
        <p:nvPicPr>
          <p:cNvPr descr="preencoded.png" id="669" name="Google Shape;669;p6"/>
          <p:cNvPicPr preferRelativeResize="0"/>
          <p:nvPr/>
        </p:nvPicPr>
        <p:blipFill rotWithShape="1">
          <a:blip r:embed="rId9">
            <a:alphaModFix/>
          </a:blip>
          <a:srcRect b="0" l="0" r="0" t="0"/>
          <a:stretch/>
        </p:blipFill>
        <p:spPr>
          <a:xfrm>
            <a:off x="17147763" y="2244248"/>
            <a:ext cx="852609" cy="761541"/>
          </a:xfrm>
          <a:prstGeom prst="rect">
            <a:avLst/>
          </a:prstGeom>
          <a:noFill/>
          <a:ln>
            <a:noFill/>
          </a:ln>
        </p:spPr>
      </p:pic>
      <p:pic>
        <p:nvPicPr>
          <p:cNvPr descr="preencoded.png" id="670" name="Google Shape;670;p6"/>
          <p:cNvPicPr preferRelativeResize="0"/>
          <p:nvPr/>
        </p:nvPicPr>
        <p:blipFill rotWithShape="1">
          <a:blip r:embed="rId10">
            <a:alphaModFix/>
          </a:blip>
          <a:srcRect b="0" l="0" r="0" t="0"/>
          <a:stretch/>
        </p:blipFill>
        <p:spPr>
          <a:xfrm>
            <a:off x="20997389" y="1899537"/>
            <a:ext cx="1322279" cy="1007083"/>
          </a:xfrm>
          <a:prstGeom prst="rect">
            <a:avLst/>
          </a:prstGeom>
          <a:noFill/>
          <a:ln>
            <a:noFill/>
          </a:ln>
        </p:spPr>
      </p:pic>
      <p:pic>
        <p:nvPicPr>
          <p:cNvPr descr="preencoded.png" id="671" name="Google Shape;671;p6"/>
          <p:cNvPicPr preferRelativeResize="0"/>
          <p:nvPr/>
        </p:nvPicPr>
        <p:blipFill rotWithShape="1">
          <a:blip r:embed="rId11">
            <a:alphaModFix/>
          </a:blip>
          <a:srcRect b="0" l="0" r="0" t="0"/>
          <a:stretch/>
        </p:blipFill>
        <p:spPr>
          <a:xfrm>
            <a:off x="16167080" y="3138072"/>
            <a:ext cx="1497288" cy="978923"/>
          </a:xfrm>
          <a:prstGeom prst="rect">
            <a:avLst/>
          </a:prstGeom>
          <a:noFill/>
          <a:ln>
            <a:noFill/>
          </a:ln>
        </p:spPr>
      </p:pic>
      <p:pic>
        <p:nvPicPr>
          <p:cNvPr descr="preencoded.png" id="672" name="Google Shape;672;p6"/>
          <p:cNvPicPr preferRelativeResize="0"/>
          <p:nvPr/>
        </p:nvPicPr>
        <p:blipFill rotWithShape="1">
          <a:blip r:embed="rId12">
            <a:alphaModFix/>
          </a:blip>
          <a:srcRect b="0" l="0" r="0" t="0"/>
          <a:stretch/>
        </p:blipFill>
        <p:spPr>
          <a:xfrm>
            <a:off x="23043634" y="1578297"/>
            <a:ext cx="589583" cy="621866"/>
          </a:xfrm>
          <a:prstGeom prst="rect">
            <a:avLst/>
          </a:prstGeom>
          <a:noFill/>
          <a:ln>
            <a:noFill/>
          </a:ln>
        </p:spPr>
      </p:pic>
      <p:pic>
        <p:nvPicPr>
          <p:cNvPr descr="preencoded.png" id="673" name="Google Shape;673;p6"/>
          <p:cNvPicPr preferRelativeResize="0"/>
          <p:nvPr/>
        </p:nvPicPr>
        <p:blipFill rotWithShape="1">
          <a:blip r:embed="rId13">
            <a:alphaModFix/>
          </a:blip>
          <a:srcRect b="0" l="0" r="0" t="0"/>
          <a:stretch/>
        </p:blipFill>
        <p:spPr>
          <a:xfrm>
            <a:off x="19483519" y="3249755"/>
            <a:ext cx="1808450" cy="891871"/>
          </a:xfrm>
          <a:prstGeom prst="rect">
            <a:avLst/>
          </a:prstGeom>
          <a:noFill/>
          <a:ln>
            <a:noFill/>
          </a:ln>
        </p:spPr>
      </p:pic>
      <p:pic>
        <p:nvPicPr>
          <p:cNvPr descr="preencoded.png" id="674" name="Google Shape;674;p6"/>
          <p:cNvPicPr preferRelativeResize="0"/>
          <p:nvPr/>
        </p:nvPicPr>
        <p:blipFill rotWithShape="1">
          <a:blip r:embed="rId14">
            <a:alphaModFix/>
          </a:blip>
          <a:srcRect b="0" l="0" r="0" t="0"/>
          <a:stretch/>
        </p:blipFill>
        <p:spPr>
          <a:xfrm>
            <a:off x="16092911" y="787400"/>
            <a:ext cx="7791767" cy="342956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5E9E7"/>
        </a:solidFill>
      </p:bgPr>
    </p:bg>
    <p:spTree>
      <p:nvGrpSpPr>
        <p:cNvPr id="679" name="Shape 679"/>
        <p:cNvGrpSpPr/>
        <p:nvPr/>
      </p:nvGrpSpPr>
      <p:grpSpPr>
        <a:xfrm>
          <a:off x="0" y="0"/>
          <a:ext cx="0" cy="0"/>
          <a:chOff x="0" y="0"/>
          <a:chExt cx="0" cy="0"/>
        </a:xfrm>
      </p:grpSpPr>
      <p:sp>
        <p:nvSpPr>
          <p:cNvPr id="680" name="Google Shape;680;p7"/>
          <p:cNvSpPr/>
          <p:nvPr/>
        </p:nvSpPr>
        <p:spPr>
          <a:xfrm>
            <a:off x="0" y="0"/>
            <a:ext cx="24387048" cy="1371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81" name="Google Shape;681;p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682" name="Google Shape;682;p7"/>
          <p:cNvPicPr preferRelativeResize="0"/>
          <p:nvPr/>
        </p:nvPicPr>
        <p:blipFill rotWithShape="1">
          <a:blip r:embed="rId4">
            <a:alphaModFix/>
          </a:blip>
          <a:srcRect b="0" l="0" r="0" t="0"/>
          <a:stretch/>
        </p:blipFill>
        <p:spPr>
          <a:xfrm>
            <a:off x="12041105" y="0"/>
            <a:ext cx="12345943" cy="13716000"/>
          </a:xfrm>
          <a:prstGeom prst="rect">
            <a:avLst/>
          </a:prstGeom>
          <a:noFill/>
          <a:ln>
            <a:noFill/>
          </a:ln>
        </p:spPr>
      </p:pic>
      <p:sp>
        <p:nvSpPr>
          <p:cNvPr id="683" name="Google Shape;683;p7"/>
          <p:cNvSpPr/>
          <p:nvPr/>
        </p:nvSpPr>
        <p:spPr>
          <a:xfrm>
            <a:off x="1079635" y="2438400"/>
            <a:ext cx="9907238" cy="39624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p7"/>
          <p:cNvSpPr/>
          <p:nvPr/>
        </p:nvSpPr>
        <p:spPr>
          <a:xfrm>
            <a:off x="1384473" y="36068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85" name="Google Shape;685;p7"/>
          <p:cNvPicPr preferRelativeResize="0"/>
          <p:nvPr/>
        </p:nvPicPr>
        <p:blipFill rotWithShape="1">
          <a:blip r:embed="rId5">
            <a:alphaModFix/>
          </a:blip>
          <a:srcRect b="0" l="0" r="0" t="0"/>
          <a:stretch/>
        </p:blipFill>
        <p:spPr>
          <a:xfrm>
            <a:off x="1384473" y="3606800"/>
            <a:ext cx="1625803" cy="1625600"/>
          </a:xfrm>
          <a:prstGeom prst="rect">
            <a:avLst/>
          </a:prstGeom>
          <a:noFill/>
          <a:ln>
            <a:noFill/>
          </a:ln>
        </p:spPr>
      </p:pic>
      <p:pic>
        <p:nvPicPr>
          <p:cNvPr descr="preencoded.png" id="686" name="Google Shape;686;p7"/>
          <p:cNvPicPr preferRelativeResize="0"/>
          <p:nvPr/>
        </p:nvPicPr>
        <p:blipFill rotWithShape="1">
          <a:blip r:embed="rId6">
            <a:alphaModFix/>
          </a:blip>
          <a:srcRect b="0" l="0" r="0" t="0"/>
          <a:stretch/>
        </p:blipFill>
        <p:spPr>
          <a:xfrm>
            <a:off x="1673434" y="3708400"/>
            <a:ext cx="1047881" cy="1422400"/>
          </a:xfrm>
          <a:prstGeom prst="rect">
            <a:avLst/>
          </a:prstGeom>
          <a:noFill/>
          <a:ln>
            <a:noFill/>
          </a:ln>
        </p:spPr>
      </p:pic>
      <p:sp>
        <p:nvSpPr>
          <p:cNvPr id="687" name="Google Shape;687;p7"/>
          <p:cNvSpPr/>
          <p:nvPr/>
        </p:nvSpPr>
        <p:spPr>
          <a:xfrm>
            <a:off x="3416727" y="2641600"/>
            <a:ext cx="7265308"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p7"/>
          <p:cNvSpPr/>
          <p:nvPr/>
        </p:nvSpPr>
        <p:spPr>
          <a:xfrm>
            <a:off x="3416727" y="2641600"/>
            <a:ext cx="7468533"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Kanit SemiBold"/>
                <a:ea typeface="Kanit SemiBold"/>
                <a:cs typeface="Kanit SemiBold"/>
                <a:sym typeface="Kanit SemiBold"/>
              </a:rPr>
              <a:t>Unicorn Sightings</a:t>
            </a:r>
            <a:endParaRPr b="0" i="0" sz="4800" u="none" cap="none" strike="noStrike">
              <a:solidFill>
                <a:schemeClr val="dk1"/>
              </a:solidFill>
              <a:latin typeface="Calibri"/>
              <a:ea typeface="Calibri"/>
              <a:cs typeface="Calibri"/>
              <a:sym typeface="Calibri"/>
            </a:endParaRPr>
          </a:p>
        </p:txBody>
      </p:sp>
      <p:sp>
        <p:nvSpPr>
          <p:cNvPr id="689" name="Google Shape;689;p7"/>
          <p:cNvSpPr/>
          <p:nvPr/>
        </p:nvSpPr>
        <p:spPr>
          <a:xfrm>
            <a:off x="3416727" y="3759200"/>
            <a:ext cx="7400792"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Kanit"/>
                <a:ea typeface="Kanit"/>
                <a:cs typeface="Kanit"/>
                <a:sym typeface="Kanit"/>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690" name="Google Shape;690;p7"/>
          <p:cNvSpPr/>
          <p:nvPr/>
        </p:nvSpPr>
        <p:spPr>
          <a:xfrm>
            <a:off x="4102613" y="7264400"/>
            <a:ext cx="9907238" cy="39624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p7"/>
          <p:cNvSpPr/>
          <p:nvPr/>
        </p:nvSpPr>
        <p:spPr>
          <a:xfrm>
            <a:off x="4407451" y="84328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92" name="Google Shape;692;p7"/>
          <p:cNvPicPr preferRelativeResize="0"/>
          <p:nvPr/>
        </p:nvPicPr>
        <p:blipFill rotWithShape="1">
          <a:blip r:embed="rId5">
            <a:alphaModFix/>
          </a:blip>
          <a:srcRect b="0" l="0" r="0" t="0"/>
          <a:stretch/>
        </p:blipFill>
        <p:spPr>
          <a:xfrm>
            <a:off x="4407451" y="8432800"/>
            <a:ext cx="1625803" cy="1625600"/>
          </a:xfrm>
          <a:prstGeom prst="rect">
            <a:avLst/>
          </a:prstGeom>
          <a:noFill/>
          <a:ln>
            <a:noFill/>
          </a:ln>
        </p:spPr>
      </p:pic>
      <p:pic>
        <p:nvPicPr>
          <p:cNvPr descr="preencoded.png" id="693" name="Google Shape;693;p7"/>
          <p:cNvPicPr preferRelativeResize="0"/>
          <p:nvPr/>
        </p:nvPicPr>
        <p:blipFill rotWithShape="1">
          <a:blip r:embed="rId7">
            <a:alphaModFix/>
          </a:blip>
          <a:srcRect b="0" l="0" r="0" t="0"/>
          <a:stretch/>
        </p:blipFill>
        <p:spPr>
          <a:xfrm>
            <a:off x="4686886" y="8547100"/>
            <a:ext cx="1066933" cy="1397000"/>
          </a:xfrm>
          <a:prstGeom prst="rect">
            <a:avLst/>
          </a:prstGeom>
          <a:noFill/>
          <a:ln>
            <a:noFill/>
          </a:ln>
        </p:spPr>
      </p:pic>
      <p:sp>
        <p:nvSpPr>
          <p:cNvPr id="694" name="Google Shape;694;p7"/>
          <p:cNvSpPr/>
          <p:nvPr/>
        </p:nvSpPr>
        <p:spPr>
          <a:xfrm>
            <a:off x="6439705" y="7467600"/>
            <a:ext cx="7265308"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p7"/>
          <p:cNvSpPr/>
          <p:nvPr/>
        </p:nvSpPr>
        <p:spPr>
          <a:xfrm>
            <a:off x="6439705" y="7467600"/>
            <a:ext cx="7468533"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Kanit SemiBold"/>
                <a:ea typeface="Kanit SemiBold"/>
                <a:cs typeface="Kanit SemiBold"/>
                <a:sym typeface="Kanit SemiBold"/>
              </a:rPr>
              <a:t>Dragon Taming</a:t>
            </a:r>
            <a:endParaRPr b="0" i="0" sz="4800" u="none" cap="none" strike="noStrike">
              <a:solidFill>
                <a:schemeClr val="dk1"/>
              </a:solidFill>
              <a:latin typeface="Calibri"/>
              <a:ea typeface="Calibri"/>
              <a:cs typeface="Calibri"/>
              <a:sym typeface="Calibri"/>
            </a:endParaRPr>
          </a:p>
        </p:txBody>
      </p:sp>
      <p:sp>
        <p:nvSpPr>
          <p:cNvPr id="696" name="Google Shape;696;p7"/>
          <p:cNvSpPr/>
          <p:nvPr/>
        </p:nvSpPr>
        <p:spPr>
          <a:xfrm>
            <a:off x="6439705" y="8585200"/>
            <a:ext cx="7400792"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Kanit"/>
                <a:ea typeface="Kanit"/>
                <a:cs typeface="Kanit"/>
                <a:sym typeface="Kanit"/>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
        <p:nvSpPr>
          <p:cNvPr id="697" name="Google Shape;697;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98" name="Google Shape;698;p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preencoded.png" id="699" name="Google Shape;699;p7"/>
          <p:cNvPicPr preferRelativeResize="0"/>
          <p:nvPr/>
        </p:nvPicPr>
        <p:blipFill rotWithShape="1">
          <a:blip r:embed="rId9">
            <a:alphaModFix/>
          </a:blip>
          <a:srcRect b="0" l="0" r="0" t="0"/>
          <a:stretch/>
        </p:blipFill>
        <p:spPr>
          <a:xfrm>
            <a:off x="1208118" y="8942208"/>
            <a:ext cx="2042828" cy="1033909"/>
          </a:xfrm>
          <a:prstGeom prst="rect">
            <a:avLst/>
          </a:prstGeom>
          <a:noFill/>
          <a:ln>
            <a:noFill/>
          </a:ln>
        </p:spPr>
      </p:pic>
      <p:pic>
        <p:nvPicPr>
          <p:cNvPr descr="preencoded.png" id="700" name="Google Shape;700;p7"/>
          <p:cNvPicPr preferRelativeResize="0"/>
          <p:nvPr/>
        </p:nvPicPr>
        <p:blipFill rotWithShape="1">
          <a:blip r:embed="rId10">
            <a:alphaModFix/>
          </a:blip>
          <a:srcRect b="0" l="0" r="0" t="0"/>
          <a:stretch/>
        </p:blipFill>
        <p:spPr>
          <a:xfrm>
            <a:off x="1444212" y="9511109"/>
            <a:ext cx="1576723" cy="469565"/>
          </a:xfrm>
          <a:prstGeom prst="rect">
            <a:avLst/>
          </a:prstGeom>
          <a:noFill/>
          <a:ln>
            <a:noFill/>
          </a:ln>
        </p:spPr>
      </p:pic>
      <p:pic>
        <p:nvPicPr>
          <p:cNvPr descr="preencoded.png" id="701" name="Google Shape;701;p7"/>
          <p:cNvPicPr preferRelativeResize="0"/>
          <p:nvPr/>
        </p:nvPicPr>
        <p:blipFill rotWithShape="1">
          <a:blip r:embed="rId11">
            <a:alphaModFix/>
          </a:blip>
          <a:srcRect b="0" l="0" r="0" t="0"/>
          <a:stretch/>
        </p:blipFill>
        <p:spPr>
          <a:xfrm>
            <a:off x="1132740" y="8864600"/>
            <a:ext cx="2193749" cy="1188052"/>
          </a:xfrm>
          <a:prstGeom prst="rect">
            <a:avLst/>
          </a:prstGeom>
          <a:noFill/>
          <a:ln>
            <a:noFill/>
          </a:ln>
        </p:spPr>
      </p:pic>
      <p:pic>
        <p:nvPicPr>
          <p:cNvPr descr="preencoded.png" id="702" name="Google Shape;702;p7"/>
          <p:cNvPicPr preferRelativeResize="0"/>
          <p:nvPr/>
        </p:nvPicPr>
        <p:blipFill rotWithShape="1">
          <a:blip r:embed="rId12">
            <a:alphaModFix/>
          </a:blip>
          <a:srcRect b="0" l="0" r="0" t="0"/>
          <a:stretch/>
        </p:blipFill>
        <p:spPr>
          <a:xfrm>
            <a:off x="530329" y="10278777"/>
            <a:ext cx="3332854" cy="3056942"/>
          </a:xfrm>
          <a:prstGeom prst="rect">
            <a:avLst/>
          </a:prstGeom>
          <a:noFill/>
          <a:ln>
            <a:noFill/>
          </a:ln>
        </p:spPr>
      </p:pic>
      <p:pic>
        <p:nvPicPr>
          <p:cNvPr descr="preencoded.png" id="703" name="Google Shape;703;p7"/>
          <p:cNvPicPr preferRelativeResize="0"/>
          <p:nvPr/>
        </p:nvPicPr>
        <p:blipFill rotWithShape="1">
          <a:blip r:embed="rId13">
            <a:alphaModFix/>
          </a:blip>
          <a:srcRect b="0" l="0" r="0" t="0"/>
          <a:stretch/>
        </p:blipFill>
        <p:spPr>
          <a:xfrm>
            <a:off x="802442" y="11428326"/>
            <a:ext cx="453139" cy="756140"/>
          </a:xfrm>
          <a:prstGeom prst="rect">
            <a:avLst/>
          </a:prstGeom>
          <a:noFill/>
          <a:ln>
            <a:noFill/>
          </a:ln>
        </p:spPr>
      </p:pic>
      <p:pic>
        <p:nvPicPr>
          <p:cNvPr descr="preencoded.png" id="704" name="Google Shape;704;p7"/>
          <p:cNvPicPr preferRelativeResize="0"/>
          <p:nvPr/>
        </p:nvPicPr>
        <p:blipFill rotWithShape="1">
          <a:blip r:embed="rId14">
            <a:alphaModFix/>
          </a:blip>
          <a:srcRect b="0" l="0" r="0" t="0"/>
          <a:stretch/>
        </p:blipFill>
        <p:spPr>
          <a:xfrm>
            <a:off x="1252523" y="10278777"/>
            <a:ext cx="1863783" cy="464641"/>
          </a:xfrm>
          <a:prstGeom prst="rect">
            <a:avLst/>
          </a:prstGeom>
          <a:noFill/>
          <a:ln>
            <a:noFill/>
          </a:ln>
        </p:spPr>
      </p:pic>
      <p:pic>
        <p:nvPicPr>
          <p:cNvPr descr="preencoded.png" id="705" name="Google Shape;705;p7"/>
          <p:cNvPicPr preferRelativeResize="0"/>
          <p:nvPr/>
        </p:nvPicPr>
        <p:blipFill rotWithShape="1">
          <a:blip r:embed="rId15">
            <a:alphaModFix/>
          </a:blip>
          <a:srcRect b="0" l="0" r="0" t="0"/>
          <a:stretch/>
        </p:blipFill>
        <p:spPr>
          <a:xfrm>
            <a:off x="699647" y="12152945"/>
            <a:ext cx="3158912" cy="1182588"/>
          </a:xfrm>
          <a:prstGeom prst="rect">
            <a:avLst/>
          </a:prstGeom>
          <a:noFill/>
          <a:ln>
            <a:noFill/>
          </a:ln>
        </p:spPr>
      </p:pic>
      <p:pic>
        <p:nvPicPr>
          <p:cNvPr descr="preencoded.png" id="706" name="Google Shape;706;p7"/>
          <p:cNvPicPr preferRelativeResize="0"/>
          <p:nvPr/>
        </p:nvPicPr>
        <p:blipFill rotWithShape="1">
          <a:blip r:embed="rId16">
            <a:alphaModFix/>
          </a:blip>
          <a:srcRect b="0" l="0" r="0" t="0"/>
          <a:stretch/>
        </p:blipFill>
        <p:spPr>
          <a:xfrm>
            <a:off x="457257" y="10203514"/>
            <a:ext cx="3479160" cy="3207401"/>
          </a:xfrm>
          <a:prstGeom prst="rect">
            <a:avLst/>
          </a:prstGeom>
          <a:noFill/>
          <a:ln>
            <a:noFill/>
          </a:ln>
        </p:spPr>
      </p:pic>
      <p:pic>
        <p:nvPicPr>
          <p:cNvPr descr="preencoded.png" id="707" name="Google Shape;707;p7"/>
          <p:cNvPicPr preferRelativeResize="0"/>
          <p:nvPr/>
        </p:nvPicPr>
        <p:blipFill rotWithShape="1">
          <a:blip r:embed="rId17">
            <a:alphaModFix/>
          </a:blip>
          <a:srcRect b="0" l="0" r="0" t="0"/>
          <a:stretch/>
        </p:blipFill>
        <p:spPr>
          <a:xfrm>
            <a:off x="1497986" y="10086156"/>
            <a:ext cx="1342519" cy="231694"/>
          </a:xfrm>
          <a:prstGeom prst="rect">
            <a:avLst/>
          </a:prstGeom>
          <a:noFill/>
          <a:ln>
            <a:noFill/>
          </a:ln>
        </p:spPr>
      </p:pic>
      <p:pic>
        <p:nvPicPr>
          <p:cNvPr descr="preencoded.png" id="708" name="Google Shape;708;p7"/>
          <p:cNvPicPr preferRelativeResize="0"/>
          <p:nvPr/>
        </p:nvPicPr>
        <p:blipFill rotWithShape="1">
          <a:blip r:embed="rId18">
            <a:alphaModFix/>
          </a:blip>
          <a:srcRect b="0" l="0" r="0" t="0"/>
          <a:stretch/>
        </p:blipFill>
        <p:spPr>
          <a:xfrm>
            <a:off x="1425039" y="10011259"/>
            <a:ext cx="1493703" cy="381670"/>
          </a:xfrm>
          <a:prstGeom prst="rect">
            <a:avLst/>
          </a:prstGeom>
          <a:noFill/>
          <a:ln>
            <a:noFill/>
          </a:ln>
        </p:spPr>
      </p:pic>
      <p:pic>
        <p:nvPicPr>
          <p:cNvPr descr="preencoded.png" id="709" name="Google Shape;709;p7"/>
          <p:cNvPicPr preferRelativeResize="0"/>
          <p:nvPr/>
        </p:nvPicPr>
        <p:blipFill rotWithShape="1">
          <a:blip r:embed="rId19">
            <a:alphaModFix/>
          </a:blip>
          <a:srcRect b="0" l="0" r="0" t="0"/>
          <a:stretch/>
        </p:blipFill>
        <p:spPr>
          <a:xfrm>
            <a:off x="1497986" y="9813720"/>
            <a:ext cx="1342519" cy="231508"/>
          </a:xfrm>
          <a:prstGeom prst="rect">
            <a:avLst/>
          </a:prstGeom>
          <a:noFill/>
          <a:ln>
            <a:noFill/>
          </a:ln>
        </p:spPr>
      </p:pic>
      <p:pic>
        <p:nvPicPr>
          <p:cNvPr descr="preencoded.png" id="710" name="Google Shape;710;p7"/>
          <p:cNvPicPr preferRelativeResize="0"/>
          <p:nvPr/>
        </p:nvPicPr>
        <p:blipFill rotWithShape="1">
          <a:blip r:embed="rId20">
            <a:alphaModFix/>
          </a:blip>
          <a:srcRect b="0" l="0" r="0" t="0"/>
          <a:stretch/>
        </p:blipFill>
        <p:spPr>
          <a:xfrm>
            <a:off x="1425039" y="9738643"/>
            <a:ext cx="1493703" cy="381670"/>
          </a:xfrm>
          <a:prstGeom prst="rect">
            <a:avLst/>
          </a:prstGeom>
          <a:noFill/>
          <a:ln>
            <a:noFill/>
          </a:ln>
        </p:spPr>
      </p:pic>
      <p:pic>
        <p:nvPicPr>
          <p:cNvPr descr="preencoded.png" id="711" name="Google Shape;711;p7"/>
          <p:cNvPicPr preferRelativeResize="0"/>
          <p:nvPr/>
        </p:nvPicPr>
        <p:blipFill rotWithShape="1">
          <a:blip r:embed="rId21">
            <a:alphaModFix/>
          </a:blip>
          <a:srcRect b="0" l="0" r="0" t="0"/>
          <a:stretch/>
        </p:blipFill>
        <p:spPr>
          <a:xfrm>
            <a:off x="1804426" y="11024667"/>
            <a:ext cx="894272" cy="1519039"/>
          </a:xfrm>
          <a:prstGeom prst="rect">
            <a:avLst/>
          </a:prstGeom>
          <a:noFill/>
          <a:ln>
            <a:noFill/>
          </a:ln>
        </p:spPr>
      </p:pic>
      <p:pic>
        <p:nvPicPr>
          <p:cNvPr descr="preencoded.png" id="712" name="Google Shape;712;p7"/>
          <p:cNvPicPr preferRelativeResize="0"/>
          <p:nvPr/>
        </p:nvPicPr>
        <p:blipFill rotWithShape="1">
          <a:blip r:embed="rId22">
            <a:alphaModFix/>
          </a:blip>
          <a:srcRect b="0" l="0" r="0" t="0"/>
          <a:stretch/>
        </p:blipFill>
        <p:spPr>
          <a:xfrm>
            <a:off x="1300479" y="9171025"/>
            <a:ext cx="189626" cy="255594"/>
          </a:xfrm>
          <a:prstGeom prst="rect">
            <a:avLst/>
          </a:prstGeom>
          <a:noFill/>
          <a:ln>
            <a:noFill/>
          </a:ln>
        </p:spPr>
      </p:pic>
      <p:pic>
        <p:nvPicPr>
          <p:cNvPr descr="preencoded.png" id="713" name="Google Shape;713;p7"/>
          <p:cNvPicPr preferRelativeResize="0"/>
          <p:nvPr/>
        </p:nvPicPr>
        <p:blipFill rotWithShape="1">
          <a:blip r:embed="rId23">
            <a:alphaModFix/>
          </a:blip>
          <a:srcRect b="0" l="0" r="0" t="0"/>
          <a:stretch/>
        </p:blipFill>
        <p:spPr>
          <a:xfrm>
            <a:off x="5596339" y="1296212"/>
            <a:ext cx="1774793" cy="362967"/>
          </a:xfrm>
          <a:prstGeom prst="rect">
            <a:avLst/>
          </a:prstGeom>
          <a:noFill/>
          <a:ln>
            <a:noFill/>
          </a:ln>
        </p:spPr>
      </p:pic>
      <p:pic>
        <p:nvPicPr>
          <p:cNvPr descr="preencoded.png" id="714" name="Google Shape;714;p7"/>
          <p:cNvPicPr preferRelativeResize="0"/>
          <p:nvPr/>
        </p:nvPicPr>
        <p:blipFill rotWithShape="1">
          <a:blip r:embed="rId24">
            <a:alphaModFix/>
          </a:blip>
          <a:srcRect b="0" l="0" r="0" t="0"/>
          <a:stretch/>
        </p:blipFill>
        <p:spPr>
          <a:xfrm>
            <a:off x="5596339" y="1296212"/>
            <a:ext cx="911593" cy="362967"/>
          </a:xfrm>
          <a:prstGeom prst="rect">
            <a:avLst/>
          </a:prstGeom>
          <a:noFill/>
          <a:ln>
            <a:noFill/>
          </a:ln>
        </p:spPr>
      </p:pic>
      <p:pic>
        <p:nvPicPr>
          <p:cNvPr descr="preencoded.png" id="715" name="Google Shape;715;p7"/>
          <p:cNvPicPr preferRelativeResize="0"/>
          <p:nvPr/>
        </p:nvPicPr>
        <p:blipFill rotWithShape="1">
          <a:blip r:embed="rId25">
            <a:alphaModFix/>
          </a:blip>
          <a:srcRect b="0" l="0" r="0" t="0"/>
          <a:stretch/>
        </p:blipFill>
        <p:spPr>
          <a:xfrm>
            <a:off x="6104530" y="1296212"/>
            <a:ext cx="999489" cy="362967"/>
          </a:xfrm>
          <a:prstGeom prst="rect">
            <a:avLst/>
          </a:prstGeom>
          <a:noFill/>
          <a:ln>
            <a:noFill/>
          </a:ln>
        </p:spPr>
      </p:pic>
      <p:pic>
        <p:nvPicPr>
          <p:cNvPr descr="preencoded.png" id="716" name="Google Shape;716;p7"/>
          <p:cNvPicPr preferRelativeResize="0"/>
          <p:nvPr/>
        </p:nvPicPr>
        <p:blipFill rotWithShape="1">
          <a:blip r:embed="rId26">
            <a:alphaModFix/>
          </a:blip>
          <a:srcRect b="0" l="0" r="0" t="0"/>
          <a:stretch/>
        </p:blipFill>
        <p:spPr>
          <a:xfrm>
            <a:off x="5546042" y="1245921"/>
            <a:ext cx="1875390" cy="463550"/>
          </a:xfrm>
          <a:prstGeom prst="rect">
            <a:avLst/>
          </a:prstGeom>
          <a:noFill/>
          <a:ln>
            <a:noFill/>
          </a:ln>
        </p:spPr>
      </p:pic>
      <p:pic>
        <p:nvPicPr>
          <p:cNvPr descr="preencoded.png" id="717" name="Google Shape;717;p7"/>
          <p:cNvPicPr preferRelativeResize="0"/>
          <p:nvPr/>
        </p:nvPicPr>
        <p:blipFill rotWithShape="1">
          <a:blip r:embed="rId27">
            <a:alphaModFix/>
          </a:blip>
          <a:srcRect b="0" l="0" r="0" t="0"/>
          <a:stretch/>
        </p:blipFill>
        <p:spPr>
          <a:xfrm>
            <a:off x="3912813" y="762583"/>
            <a:ext cx="1471608" cy="1549344"/>
          </a:xfrm>
          <a:prstGeom prst="rect">
            <a:avLst/>
          </a:prstGeom>
          <a:noFill/>
          <a:ln>
            <a:noFill/>
          </a:ln>
        </p:spPr>
      </p:pic>
      <p:pic>
        <p:nvPicPr>
          <p:cNvPr descr="preencoded.png" id="718" name="Google Shape;718;p7"/>
          <p:cNvPicPr preferRelativeResize="0"/>
          <p:nvPr/>
        </p:nvPicPr>
        <p:blipFill rotWithShape="1">
          <a:blip r:embed="rId28">
            <a:alphaModFix/>
          </a:blip>
          <a:srcRect b="0" l="0" r="0" t="0"/>
          <a:stretch/>
        </p:blipFill>
        <p:spPr>
          <a:xfrm>
            <a:off x="3911601" y="1396671"/>
            <a:ext cx="639850" cy="915671"/>
          </a:xfrm>
          <a:prstGeom prst="rect">
            <a:avLst/>
          </a:prstGeom>
          <a:noFill/>
          <a:ln>
            <a:noFill/>
          </a:ln>
        </p:spPr>
      </p:pic>
      <p:pic>
        <p:nvPicPr>
          <p:cNvPr descr="preencoded.png" id="719" name="Google Shape;719;p7"/>
          <p:cNvPicPr preferRelativeResize="0"/>
          <p:nvPr/>
        </p:nvPicPr>
        <p:blipFill rotWithShape="1">
          <a:blip r:embed="rId29">
            <a:alphaModFix/>
          </a:blip>
          <a:srcRect b="0" l="0" r="0" t="0"/>
          <a:stretch/>
        </p:blipFill>
        <p:spPr>
          <a:xfrm>
            <a:off x="4523182" y="959154"/>
            <a:ext cx="467054" cy="980058"/>
          </a:xfrm>
          <a:prstGeom prst="rect">
            <a:avLst/>
          </a:prstGeom>
          <a:noFill/>
          <a:ln>
            <a:noFill/>
          </a:ln>
        </p:spPr>
      </p:pic>
      <p:pic>
        <p:nvPicPr>
          <p:cNvPr descr="preencoded.png" id="720" name="Google Shape;720;p7"/>
          <p:cNvPicPr preferRelativeResize="0"/>
          <p:nvPr/>
        </p:nvPicPr>
        <p:blipFill rotWithShape="1">
          <a:blip r:embed="rId30">
            <a:alphaModFix/>
          </a:blip>
          <a:srcRect b="0" l="0" r="0" t="0"/>
          <a:stretch/>
        </p:blipFill>
        <p:spPr>
          <a:xfrm>
            <a:off x="3861283" y="712893"/>
            <a:ext cx="1572117" cy="1651124"/>
          </a:xfrm>
          <a:prstGeom prst="rect">
            <a:avLst/>
          </a:prstGeom>
          <a:noFill/>
          <a:ln>
            <a:noFill/>
          </a:ln>
        </p:spPr>
      </p:pic>
      <p:pic>
        <p:nvPicPr>
          <p:cNvPr descr="preencoded.png" id="721" name="Google Shape;721;p7"/>
          <p:cNvPicPr preferRelativeResize="0"/>
          <p:nvPr/>
        </p:nvPicPr>
        <p:blipFill rotWithShape="1">
          <a:blip r:embed="rId31">
            <a:alphaModFix/>
          </a:blip>
          <a:srcRect b="0" l="0" r="0" t="0"/>
          <a:stretch/>
        </p:blipFill>
        <p:spPr>
          <a:xfrm>
            <a:off x="4777811" y="609296"/>
            <a:ext cx="1110894" cy="1752048"/>
          </a:xfrm>
          <a:prstGeom prst="rect">
            <a:avLst/>
          </a:prstGeom>
          <a:noFill/>
          <a:ln>
            <a:noFill/>
          </a:ln>
        </p:spPr>
      </p:pic>
      <p:pic>
        <p:nvPicPr>
          <p:cNvPr descr="preencoded.png" id="722" name="Google Shape;722;p7"/>
          <p:cNvPicPr preferRelativeResize="0"/>
          <p:nvPr/>
        </p:nvPicPr>
        <p:blipFill rotWithShape="1">
          <a:blip r:embed="rId32">
            <a:alphaModFix/>
          </a:blip>
          <a:srcRect b="0" l="0" r="0" t="0"/>
          <a:stretch/>
        </p:blipFill>
        <p:spPr>
          <a:xfrm>
            <a:off x="4776705" y="1383078"/>
            <a:ext cx="550488" cy="978030"/>
          </a:xfrm>
          <a:prstGeom prst="rect">
            <a:avLst/>
          </a:prstGeom>
          <a:noFill/>
          <a:ln>
            <a:noFill/>
          </a:ln>
        </p:spPr>
      </p:pic>
      <p:pic>
        <p:nvPicPr>
          <p:cNvPr descr="preencoded.png" id="723" name="Google Shape;723;p7"/>
          <p:cNvPicPr preferRelativeResize="0"/>
          <p:nvPr/>
        </p:nvPicPr>
        <p:blipFill rotWithShape="1">
          <a:blip r:embed="rId33">
            <a:alphaModFix/>
          </a:blip>
          <a:srcRect b="0" l="0" r="0" t="0"/>
          <a:stretch/>
        </p:blipFill>
        <p:spPr>
          <a:xfrm>
            <a:off x="5180108" y="848537"/>
            <a:ext cx="451415" cy="1056767"/>
          </a:xfrm>
          <a:prstGeom prst="rect">
            <a:avLst/>
          </a:prstGeom>
          <a:noFill/>
          <a:ln>
            <a:noFill/>
          </a:ln>
        </p:spPr>
      </p:pic>
      <p:pic>
        <p:nvPicPr>
          <p:cNvPr descr="preencoded.png" id="724" name="Google Shape;724;p7"/>
          <p:cNvPicPr preferRelativeResize="0"/>
          <p:nvPr/>
        </p:nvPicPr>
        <p:blipFill rotWithShape="1">
          <a:blip r:embed="rId34">
            <a:alphaModFix/>
          </a:blip>
          <a:srcRect b="0" l="0" r="0" t="0"/>
          <a:stretch/>
        </p:blipFill>
        <p:spPr>
          <a:xfrm>
            <a:off x="4728395" y="558800"/>
            <a:ext cx="1209492" cy="1852600"/>
          </a:xfrm>
          <a:prstGeom prst="rect">
            <a:avLst/>
          </a:prstGeom>
          <a:noFill/>
          <a:ln>
            <a:noFill/>
          </a:ln>
        </p:spPr>
      </p:pic>
      <p:pic>
        <p:nvPicPr>
          <p:cNvPr descr="preencoded.png" id="725" name="Google Shape;725;p7"/>
          <p:cNvPicPr preferRelativeResize="0"/>
          <p:nvPr/>
        </p:nvPicPr>
        <p:blipFill rotWithShape="1">
          <a:blip r:embed="rId35">
            <a:alphaModFix/>
          </a:blip>
          <a:srcRect b="0" l="0" r="0" t="0"/>
          <a:stretch/>
        </p:blipFill>
        <p:spPr>
          <a:xfrm>
            <a:off x="5596339" y="1659303"/>
            <a:ext cx="1774793" cy="362967"/>
          </a:xfrm>
          <a:prstGeom prst="rect">
            <a:avLst/>
          </a:prstGeom>
          <a:noFill/>
          <a:ln>
            <a:noFill/>
          </a:ln>
        </p:spPr>
      </p:pic>
      <p:pic>
        <p:nvPicPr>
          <p:cNvPr descr="preencoded.png" id="726" name="Google Shape;726;p7"/>
          <p:cNvPicPr preferRelativeResize="0"/>
          <p:nvPr/>
        </p:nvPicPr>
        <p:blipFill rotWithShape="1">
          <a:blip r:embed="rId36">
            <a:alphaModFix/>
          </a:blip>
          <a:srcRect b="0" l="0" r="0" t="0"/>
          <a:stretch/>
        </p:blipFill>
        <p:spPr>
          <a:xfrm>
            <a:off x="5596339" y="1659303"/>
            <a:ext cx="911593" cy="362967"/>
          </a:xfrm>
          <a:prstGeom prst="rect">
            <a:avLst/>
          </a:prstGeom>
          <a:noFill/>
          <a:ln>
            <a:noFill/>
          </a:ln>
        </p:spPr>
      </p:pic>
      <p:pic>
        <p:nvPicPr>
          <p:cNvPr descr="preencoded.png" id="727" name="Google Shape;727;p7"/>
          <p:cNvPicPr preferRelativeResize="0"/>
          <p:nvPr/>
        </p:nvPicPr>
        <p:blipFill rotWithShape="1">
          <a:blip r:embed="rId37">
            <a:alphaModFix/>
          </a:blip>
          <a:srcRect b="0" l="0" r="0" t="0"/>
          <a:stretch/>
        </p:blipFill>
        <p:spPr>
          <a:xfrm>
            <a:off x="6104530" y="1659303"/>
            <a:ext cx="999489" cy="362967"/>
          </a:xfrm>
          <a:prstGeom prst="rect">
            <a:avLst/>
          </a:prstGeom>
          <a:noFill/>
          <a:ln>
            <a:noFill/>
          </a:ln>
        </p:spPr>
      </p:pic>
      <p:pic>
        <p:nvPicPr>
          <p:cNvPr descr="preencoded.png" id="728" name="Google Shape;728;p7"/>
          <p:cNvPicPr preferRelativeResize="0"/>
          <p:nvPr/>
        </p:nvPicPr>
        <p:blipFill rotWithShape="1">
          <a:blip r:embed="rId38">
            <a:alphaModFix/>
          </a:blip>
          <a:srcRect b="0" l="0" r="0" t="0"/>
          <a:stretch/>
        </p:blipFill>
        <p:spPr>
          <a:xfrm>
            <a:off x="5546042" y="1609012"/>
            <a:ext cx="1875390" cy="463550"/>
          </a:xfrm>
          <a:prstGeom prst="rect">
            <a:avLst/>
          </a:prstGeom>
          <a:noFill/>
          <a:ln>
            <a:noFill/>
          </a:ln>
        </p:spPr>
      </p:pic>
      <p:pic>
        <p:nvPicPr>
          <p:cNvPr descr="preencoded.png" id="729" name="Google Shape;729;p7"/>
          <p:cNvPicPr preferRelativeResize="0"/>
          <p:nvPr/>
        </p:nvPicPr>
        <p:blipFill rotWithShape="1">
          <a:blip r:embed="rId39">
            <a:alphaModFix/>
          </a:blip>
          <a:srcRect b="0" l="0" r="0" t="0"/>
          <a:stretch/>
        </p:blipFill>
        <p:spPr>
          <a:xfrm>
            <a:off x="5324018" y="2022401"/>
            <a:ext cx="1774793" cy="362967"/>
          </a:xfrm>
          <a:prstGeom prst="rect">
            <a:avLst/>
          </a:prstGeom>
          <a:noFill/>
          <a:ln>
            <a:noFill/>
          </a:ln>
        </p:spPr>
      </p:pic>
      <p:pic>
        <p:nvPicPr>
          <p:cNvPr descr="preencoded.png" id="730" name="Google Shape;730;p7"/>
          <p:cNvPicPr preferRelativeResize="0"/>
          <p:nvPr/>
        </p:nvPicPr>
        <p:blipFill rotWithShape="1">
          <a:blip r:embed="rId40">
            <a:alphaModFix/>
          </a:blip>
          <a:srcRect b="0" l="0" r="0" t="0"/>
          <a:stretch/>
        </p:blipFill>
        <p:spPr>
          <a:xfrm>
            <a:off x="5324018" y="2022401"/>
            <a:ext cx="911593" cy="362967"/>
          </a:xfrm>
          <a:prstGeom prst="rect">
            <a:avLst/>
          </a:prstGeom>
          <a:noFill/>
          <a:ln>
            <a:noFill/>
          </a:ln>
        </p:spPr>
      </p:pic>
      <p:pic>
        <p:nvPicPr>
          <p:cNvPr descr="preencoded.png" id="731" name="Google Shape;731;p7"/>
          <p:cNvPicPr preferRelativeResize="0"/>
          <p:nvPr/>
        </p:nvPicPr>
        <p:blipFill rotWithShape="1">
          <a:blip r:embed="rId41">
            <a:alphaModFix/>
          </a:blip>
          <a:srcRect b="0" l="0" r="0" t="0"/>
          <a:stretch/>
        </p:blipFill>
        <p:spPr>
          <a:xfrm>
            <a:off x="5832209" y="2022401"/>
            <a:ext cx="999487" cy="362967"/>
          </a:xfrm>
          <a:prstGeom prst="rect">
            <a:avLst/>
          </a:prstGeom>
          <a:noFill/>
          <a:ln>
            <a:noFill/>
          </a:ln>
        </p:spPr>
      </p:pic>
      <p:pic>
        <p:nvPicPr>
          <p:cNvPr descr="preencoded.png" id="732" name="Google Shape;732;p7"/>
          <p:cNvPicPr preferRelativeResize="0"/>
          <p:nvPr/>
        </p:nvPicPr>
        <p:blipFill rotWithShape="1">
          <a:blip r:embed="rId42">
            <a:alphaModFix/>
          </a:blip>
          <a:srcRect b="0" l="0" r="0" t="0"/>
          <a:stretch/>
        </p:blipFill>
        <p:spPr>
          <a:xfrm>
            <a:off x="5273719" y="1972109"/>
            <a:ext cx="1875390" cy="4635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5E9E7"/>
        </a:solidFill>
      </p:bgPr>
    </p:bg>
    <p:spTree>
      <p:nvGrpSpPr>
        <p:cNvPr id="737" name="Shape 737"/>
        <p:cNvGrpSpPr/>
        <p:nvPr/>
      </p:nvGrpSpPr>
      <p:grpSpPr>
        <a:xfrm>
          <a:off x="0" y="0"/>
          <a:ext cx="0" cy="0"/>
          <a:chOff x="0" y="0"/>
          <a:chExt cx="0" cy="0"/>
        </a:xfrm>
      </p:grpSpPr>
      <p:sp>
        <p:nvSpPr>
          <p:cNvPr id="738" name="Google Shape;738;p8"/>
          <p:cNvSpPr/>
          <p:nvPr/>
        </p:nvSpPr>
        <p:spPr>
          <a:xfrm>
            <a:off x="0" y="0"/>
            <a:ext cx="24387048" cy="1371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39" name="Google Shape;739;p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740" name="Google Shape;740;p8"/>
          <p:cNvSpPr/>
          <p:nvPr/>
        </p:nvSpPr>
        <p:spPr>
          <a:xfrm>
            <a:off x="3543743" y="901700"/>
            <a:ext cx="8129016" cy="112141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 name="Google Shape;741;p8"/>
          <p:cNvSpPr/>
          <p:nvPr/>
        </p:nvSpPr>
        <p:spPr>
          <a:xfrm>
            <a:off x="6795349" y="11049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42" name="Google Shape;742;p8"/>
          <p:cNvPicPr preferRelativeResize="0"/>
          <p:nvPr/>
        </p:nvPicPr>
        <p:blipFill rotWithShape="1">
          <a:blip r:embed="rId4">
            <a:alphaModFix/>
          </a:blip>
          <a:srcRect b="0" l="0" r="0" t="0"/>
          <a:stretch/>
        </p:blipFill>
        <p:spPr>
          <a:xfrm>
            <a:off x="6795349" y="1104900"/>
            <a:ext cx="1625803" cy="1625600"/>
          </a:xfrm>
          <a:prstGeom prst="rect">
            <a:avLst/>
          </a:prstGeom>
          <a:noFill/>
          <a:ln>
            <a:noFill/>
          </a:ln>
        </p:spPr>
      </p:pic>
      <p:pic>
        <p:nvPicPr>
          <p:cNvPr descr="preencoded.png" id="743" name="Google Shape;743;p8"/>
          <p:cNvPicPr preferRelativeResize="0"/>
          <p:nvPr/>
        </p:nvPicPr>
        <p:blipFill rotWithShape="1">
          <a:blip r:embed="rId5">
            <a:alphaModFix/>
          </a:blip>
          <a:srcRect b="0" l="0" r="0" t="0"/>
          <a:stretch/>
        </p:blipFill>
        <p:spPr>
          <a:xfrm>
            <a:off x="6981110" y="1389063"/>
            <a:ext cx="1270159" cy="1057275"/>
          </a:xfrm>
          <a:prstGeom prst="rect">
            <a:avLst/>
          </a:prstGeom>
          <a:noFill/>
          <a:ln>
            <a:noFill/>
          </a:ln>
        </p:spPr>
      </p:pic>
      <p:sp>
        <p:nvSpPr>
          <p:cNvPr id="744" name="Google Shape;744;p8"/>
          <p:cNvSpPr/>
          <p:nvPr/>
        </p:nvSpPr>
        <p:spPr>
          <a:xfrm>
            <a:off x="4807551" y="3340100"/>
            <a:ext cx="5601400" cy="1117600"/>
          </a:xfrm>
          <a:prstGeom prst="rect">
            <a:avLst/>
          </a:prstGeom>
          <a:solidFill>
            <a:srgbClr val="FAF4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 name="Google Shape;745;p8"/>
          <p:cNvSpPr/>
          <p:nvPr/>
        </p:nvSpPr>
        <p:spPr>
          <a:xfrm>
            <a:off x="5112389" y="3441700"/>
            <a:ext cx="5194949"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Kanit SemiBold"/>
                <a:ea typeface="Kanit SemiBold"/>
                <a:cs typeface="Kanit SemiBold"/>
                <a:sym typeface="Kanit SemiBold"/>
              </a:rPr>
              <a:t>Unicorn Sightings</a:t>
            </a:r>
            <a:endParaRPr b="0" i="0" sz="4800" u="none" cap="none" strike="noStrike">
              <a:solidFill>
                <a:schemeClr val="dk1"/>
              </a:solidFill>
              <a:latin typeface="Calibri"/>
              <a:ea typeface="Calibri"/>
              <a:cs typeface="Calibri"/>
              <a:sym typeface="Calibri"/>
            </a:endParaRPr>
          </a:p>
        </p:txBody>
      </p:sp>
      <p:sp>
        <p:nvSpPr>
          <p:cNvPr id="746" name="Google Shape;746;p8"/>
          <p:cNvSpPr/>
          <p:nvPr/>
        </p:nvSpPr>
        <p:spPr>
          <a:xfrm>
            <a:off x="3746968" y="5067300"/>
            <a:ext cx="7722565"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 name="Google Shape;747;p8"/>
          <p:cNvSpPr/>
          <p:nvPr/>
        </p:nvSpPr>
        <p:spPr>
          <a:xfrm>
            <a:off x="3679227" y="5067300"/>
            <a:ext cx="7858049"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00000"/>
                </a:solidFill>
                <a:latin typeface="Kanit"/>
                <a:ea typeface="Kanit"/>
                <a:cs typeface="Kanit"/>
                <a:sym typeface="Kanit"/>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preencoded.png" id="748" name="Google Shape;748;p8"/>
          <p:cNvPicPr preferRelativeResize="0"/>
          <p:nvPr/>
        </p:nvPicPr>
        <p:blipFill rotWithShape="1">
          <a:blip r:embed="rId6">
            <a:alphaModFix/>
          </a:blip>
          <a:srcRect b="0" l="0" r="0" t="0"/>
          <a:stretch/>
        </p:blipFill>
        <p:spPr>
          <a:xfrm>
            <a:off x="3746968" y="7505700"/>
            <a:ext cx="7722565" cy="4406900"/>
          </a:xfrm>
          <a:prstGeom prst="rect">
            <a:avLst/>
          </a:prstGeom>
          <a:noFill/>
          <a:ln>
            <a:noFill/>
          </a:ln>
        </p:spPr>
      </p:pic>
      <p:sp>
        <p:nvSpPr>
          <p:cNvPr id="749" name="Google Shape;749;p8"/>
          <p:cNvSpPr/>
          <p:nvPr/>
        </p:nvSpPr>
        <p:spPr>
          <a:xfrm>
            <a:off x="12663483" y="2197100"/>
            <a:ext cx="8129016" cy="112141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8"/>
          <p:cNvSpPr/>
          <p:nvPr/>
        </p:nvSpPr>
        <p:spPr>
          <a:xfrm>
            <a:off x="15915089" y="24003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51" name="Google Shape;751;p8"/>
          <p:cNvPicPr preferRelativeResize="0"/>
          <p:nvPr/>
        </p:nvPicPr>
        <p:blipFill rotWithShape="1">
          <a:blip r:embed="rId4">
            <a:alphaModFix/>
          </a:blip>
          <a:srcRect b="0" l="0" r="0" t="0"/>
          <a:stretch/>
        </p:blipFill>
        <p:spPr>
          <a:xfrm>
            <a:off x="15915089" y="2400300"/>
            <a:ext cx="1625803" cy="1625600"/>
          </a:xfrm>
          <a:prstGeom prst="rect">
            <a:avLst/>
          </a:prstGeom>
          <a:noFill/>
          <a:ln>
            <a:noFill/>
          </a:ln>
        </p:spPr>
      </p:pic>
      <p:pic>
        <p:nvPicPr>
          <p:cNvPr descr="preencoded.png" id="752" name="Google Shape;752;p8"/>
          <p:cNvPicPr preferRelativeResize="0"/>
          <p:nvPr/>
        </p:nvPicPr>
        <p:blipFill rotWithShape="1">
          <a:blip r:embed="rId7">
            <a:alphaModFix/>
          </a:blip>
          <a:srcRect b="0" l="0" r="0" t="0"/>
          <a:stretch/>
        </p:blipFill>
        <p:spPr>
          <a:xfrm>
            <a:off x="16188173" y="2559050"/>
            <a:ext cx="1079635" cy="1308261"/>
          </a:xfrm>
          <a:prstGeom prst="rect">
            <a:avLst/>
          </a:prstGeom>
          <a:noFill/>
          <a:ln>
            <a:noFill/>
          </a:ln>
        </p:spPr>
      </p:pic>
      <p:sp>
        <p:nvSpPr>
          <p:cNvPr id="753" name="Google Shape;753;p8"/>
          <p:cNvSpPr/>
          <p:nvPr/>
        </p:nvSpPr>
        <p:spPr>
          <a:xfrm>
            <a:off x="14301988" y="4635500"/>
            <a:ext cx="4852006" cy="1117600"/>
          </a:xfrm>
          <a:prstGeom prst="rect">
            <a:avLst/>
          </a:prstGeom>
          <a:solidFill>
            <a:srgbClr val="FAF4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 name="Google Shape;754;p8"/>
          <p:cNvSpPr/>
          <p:nvPr/>
        </p:nvSpPr>
        <p:spPr>
          <a:xfrm>
            <a:off x="14606826" y="4737100"/>
            <a:ext cx="4445556"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Kanit SemiBold"/>
                <a:ea typeface="Kanit SemiBold"/>
                <a:cs typeface="Kanit SemiBold"/>
                <a:sym typeface="Kanit SemiBold"/>
              </a:rPr>
              <a:t>Dragon Taming</a:t>
            </a:r>
            <a:endParaRPr b="0" i="0" sz="4800" u="none" cap="none" strike="noStrike">
              <a:solidFill>
                <a:schemeClr val="dk1"/>
              </a:solidFill>
              <a:latin typeface="Calibri"/>
              <a:ea typeface="Calibri"/>
              <a:cs typeface="Calibri"/>
              <a:sym typeface="Calibri"/>
            </a:endParaRPr>
          </a:p>
        </p:txBody>
      </p:sp>
      <p:sp>
        <p:nvSpPr>
          <p:cNvPr id="755" name="Google Shape;755;p8"/>
          <p:cNvSpPr/>
          <p:nvPr/>
        </p:nvSpPr>
        <p:spPr>
          <a:xfrm>
            <a:off x="12866708" y="6362700"/>
            <a:ext cx="7722565"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p8"/>
          <p:cNvSpPr/>
          <p:nvPr/>
        </p:nvSpPr>
        <p:spPr>
          <a:xfrm>
            <a:off x="12798966" y="6362700"/>
            <a:ext cx="7858049"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00000"/>
                </a:solidFill>
                <a:latin typeface="Kanit"/>
                <a:ea typeface="Kanit"/>
                <a:cs typeface="Kanit"/>
                <a:sym typeface="Kanit"/>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pic>
        <p:nvPicPr>
          <p:cNvPr descr="preencoded.png" id="757" name="Google Shape;757;p8"/>
          <p:cNvPicPr preferRelativeResize="0"/>
          <p:nvPr/>
        </p:nvPicPr>
        <p:blipFill rotWithShape="1">
          <a:blip r:embed="rId6">
            <a:alphaModFix/>
          </a:blip>
          <a:srcRect b="0" l="0" r="0" t="0"/>
          <a:stretch/>
        </p:blipFill>
        <p:spPr>
          <a:xfrm>
            <a:off x="12866708" y="8801100"/>
            <a:ext cx="7722565" cy="4406900"/>
          </a:xfrm>
          <a:prstGeom prst="rect">
            <a:avLst/>
          </a:prstGeom>
          <a:noFill/>
          <a:ln>
            <a:noFill/>
          </a:ln>
        </p:spPr>
      </p:pic>
      <p:pic>
        <p:nvPicPr>
          <p:cNvPr descr="preencoded.png" id="758" name="Google Shape;758;p8"/>
          <p:cNvPicPr preferRelativeResize="0"/>
          <p:nvPr/>
        </p:nvPicPr>
        <p:blipFill rotWithShape="1">
          <a:blip r:embed="rId8">
            <a:alphaModFix/>
          </a:blip>
          <a:srcRect b="0" l="0" r="0" t="0"/>
          <a:stretch/>
        </p:blipFill>
        <p:spPr>
          <a:xfrm>
            <a:off x="20964465" y="8928088"/>
            <a:ext cx="2202936" cy="1115231"/>
          </a:xfrm>
          <a:prstGeom prst="rect">
            <a:avLst/>
          </a:prstGeom>
          <a:noFill/>
          <a:ln>
            <a:noFill/>
          </a:ln>
        </p:spPr>
      </p:pic>
      <p:pic>
        <p:nvPicPr>
          <p:cNvPr descr="preencoded.png" id="759" name="Google Shape;759;p8"/>
          <p:cNvPicPr preferRelativeResize="0"/>
          <p:nvPr/>
        </p:nvPicPr>
        <p:blipFill rotWithShape="1">
          <a:blip r:embed="rId9">
            <a:alphaModFix/>
          </a:blip>
          <a:srcRect b="0" l="0" r="0" t="0"/>
          <a:stretch/>
        </p:blipFill>
        <p:spPr>
          <a:xfrm>
            <a:off x="21216433" y="9541222"/>
            <a:ext cx="1700234" cy="505854"/>
          </a:xfrm>
          <a:prstGeom prst="rect">
            <a:avLst/>
          </a:prstGeom>
          <a:noFill/>
          <a:ln>
            <a:noFill/>
          </a:ln>
        </p:spPr>
      </p:pic>
      <p:pic>
        <p:nvPicPr>
          <p:cNvPr descr="preencoded.png" id="760" name="Google Shape;760;p8"/>
          <p:cNvPicPr preferRelativeResize="0"/>
          <p:nvPr/>
        </p:nvPicPr>
        <p:blipFill rotWithShape="1">
          <a:blip r:embed="rId10">
            <a:alphaModFix/>
          </a:blip>
          <a:srcRect b="0" l="0" r="0" t="0"/>
          <a:stretch/>
        </p:blipFill>
        <p:spPr>
          <a:xfrm>
            <a:off x="20909545" y="8877300"/>
            <a:ext cx="2307442" cy="1218034"/>
          </a:xfrm>
          <a:prstGeom prst="rect">
            <a:avLst/>
          </a:prstGeom>
          <a:noFill/>
          <a:ln>
            <a:noFill/>
          </a:ln>
        </p:spPr>
      </p:pic>
      <p:pic>
        <p:nvPicPr>
          <p:cNvPr descr="preencoded.png" id="761" name="Google Shape;761;p8"/>
          <p:cNvPicPr preferRelativeResize="0"/>
          <p:nvPr/>
        </p:nvPicPr>
        <p:blipFill rotWithShape="1">
          <a:blip r:embed="rId11">
            <a:alphaModFix/>
          </a:blip>
          <a:srcRect b="0" l="0" r="0" t="0"/>
          <a:stretch/>
        </p:blipFill>
        <p:spPr>
          <a:xfrm>
            <a:off x="20230943" y="10369228"/>
            <a:ext cx="3594015" cy="3296283"/>
          </a:xfrm>
          <a:prstGeom prst="rect">
            <a:avLst/>
          </a:prstGeom>
          <a:noFill/>
          <a:ln>
            <a:noFill/>
          </a:ln>
        </p:spPr>
      </p:pic>
      <p:pic>
        <p:nvPicPr>
          <p:cNvPr descr="preencoded.png" id="762" name="Google Shape;762;p8"/>
          <p:cNvPicPr preferRelativeResize="0"/>
          <p:nvPr/>
        </p:nvPicPr>
        <p:blipFill rotWithShape="1">
          <a:blip r:embed="rId12">
            <a:alphaModFix/>
          </a:blip>
          <a:srcRect b="0" l="0" r="0" t="0"/>
          <a:stretch/>
        </p:blipFill>
        <p:spPr>
          <a:xfrm>
            <a:off x="20654871" y="11291094"/>
            <a:ext cx="488554" cy="815355"/>
          </a:xfrm>
          <a:prstGeom prst="rect">
            <a:avLst/>
          </a:prstGeom>
          <a:noFill/>
          <a:ln>
            <a:noFill/>
          </a:ln>
        </p:spPr>
      </p:pic>
      <p:pic>
        <p:nvPicPr>
          <p:cNvPr descr="preencoded.png" id="763" name="Google Shape;763;p8"/>
          <p:cNvPicPr preferRelativeResize="0"/>
          <p:nvPr/>
        </p:nvPicPr>
        <p:blipFill rotWithShape="1">
          <a:blip r:embed="rId13">
            <a:alphaModFix/>
          </a:blip>
          <a:srcRect b="0" l="0" r="0" t="0"/>
          <a:stretch/>
        </p:blipFill>
        <p:spPr>
          <a:xfrm>
            <a:off x="21009779" y="10369228"/>
            <a:ext cx="2009645" cy="497334"/>
          </a:xfrm>
          <a:prstGeom prst="rect">
            <a:avLst/>
          </a:prstGeom>
          <a:noFill/>
          <a:ln>
            <a:noFill/>
          </a:ln>
        </p:spPr>
      </p:pic>
      <p:pic>
        <p:nvPicPr>
          <p:cNvPr descr="preencoded.png" id="764" name="Google Shape;764;p8"/>
          <p:cNvPicPr preferRelativeResize="0"/>
          <p:nvPr/>
        </p:nvPicPr>
        <p:blipFill rotWithShape="1">
          <a:blip r:embed="rId14">
            <a:alphaModFix/>
          </a:blip>
          <a:srcRect b="0" l="0" r="0" t="0"/>
          <a:stretch/>
        </p:blipFill>
        <p:spPr>
          <a:xfrm>
            <a:off x="20413693" y="12390177"/>
            <a:ext cx="3406253" cy="1275333"/>
          </a:xfrm>
          <a:prstGeom prst="rect">
            <a:avLst/>
          </a:prstGeom>
          <a:noFill/>
          <a:ln>
            <a:noFill/>
          </a:ln>
        </p:spPr>
      </p:pic>
      <p:pic>
        <p:nvPicPr>
          <p:cNvPr descr="preencoded.png" id="765" name="Google Shape;765;p8"/>
          <p:cNvPicPr preferRelativeResize="0"/>
          <p:nvPr/>
        </p:nvPicPr>
        <p:blipFill rotWithShape="1">
          <a:blip r:embed="rId15">
            <a:alphaModFix/>
          </a:blip>
          <a:srcRect b="0" l="0" r="0" t="0"/>
          <a:stretch/>
        </p:blipFill>
        <p:spPr>
          <a:xfrm>
            <a:off x="20182823" y="10318936"/>
            <a:ext cx="3690885" cy="3397002"/>
          </a:xfrm>
          <a:prstGeom prst="rect">
            <a:avLst/>
          </a:prstGeom>
          <a:noFill/>
          <a:ln>
            <a:noFill/>
          </a:ln>
        </p:spPr>
      </p:pic>
      <p:pic>
        <p:nvPicPr>
          <p:cNvPr descr="preencoded.png" id="766" name="Google Shape;766;p8"/>
          <p:cNvPicPr preferRelativeResize="0"/>
          <p:nvPr/>
        </p:nvPicPr>
        <p:blipFill rotWithShape="1">
          <a:blip r:embed="rId16">
            <a:alphaModFix/>
          </a:blip>
          <a:srcRect b="0" l="0" r="0" t="0"/>
          <a:stretch/>
        </p:blipFill>
        <p:spPr>
          <a:xfrm>
            <a:off x="21274654" y="10161439"/>
            <a:ext cx="1447633" cy="249721"/>
          </a:xfrm>
          <a:prstGeom prst="rect">
            <a:avLst/>
          </a:prstGeom>
          <a:noFill/>
          <a:ln>
            <a:noFill/>
          </a:ln>
        </p:spPr>
      </p:pic>
      <p:pic>
        <p:nvPicPr>
          <p:cNvPr descr="preencoded.png" id="767" name="Google Shape;767;p8"/>
          <p:cNvPicPr preferRelativeResize="0"/>
          <p:nvPr/>
        </p:nvPicPr>
        <p:blipFill rotWithShape="1">
          <a:blip r:embed="rId17">
            <a:alphaModFix/>
          </a:blip>
          <a:srcRect b="0" l="0" r="0" t="0"/>
          <a:stretch/>
        </p:blipFill>
        <p:spPr>
          <a:xfrm>
            <a:off x="21224450" y="10111160"/>
            <a:ext cx="1551484" cy="350267"/>
          </a:xfrm>
          <a:prstGeom prst="rect">
            <a:avLst/>
          </a:prstGeom>
          <a:noFill/>
          <a:ln>
            <a:noFill/>
          </a:ln>
        </p:spPr>
      </p:pic>
      <p:pic>
        <p:nvPicPr>
          <p:cNvPr descr="preencoded.png" id="768" name="Google Shape;768;p8"/>
          <p:cNvPicPr preferRelativeResize="0"/>
          <p:nvPr/>
        </p:nvPicPr>
        <p:blipFill rotWithShape="1">
          <a:blip r:embed="rId18">
            <a:alphaModFix/>
          </a:blip>
          <a:srcRect b="0" l="0" r="0" t="0"/>
          <a:stretch/>
        </p:blipFill>
        <p:spPr>
          <a:xfrm>
            <a:off x="21274654" y="9867689"/>
            <a:ext cx="1447633" cy="249721"/>
          </a:xfrm>
          <a:prstGeom prst="rect">
            <a:avLst/>
          </a:prstGeom>
          <a:noFill/>
          <a:ln>
            <a:noFill/>
          </a:ln>
        </p:spPr>
      </p:pic>
      <p:pic>
        <p:nvPicPr>
          <p:cNvPr descr="preencoded.png" id="769" name="Google Shape;769;p8"/>
          <p:cNvPicPr preferRelativeResize="0"/>
          <p:nvPr/>
        </p:nvPicPr>
        <p:blipFill rotWithShape="1">
          <a:blip r:embed="rId19">
            <a:alphaModFix/>
          </a:blip>
          <a:srcRect b="0" l="0" r="0" t="0"/>
          <a:stretch/>
        </p:blipFill>
        <p:spPr>
          <a:xfrm>
            <a:off x="21224450" y="9817410"/>
            <a:ext cx="1551484" cy="350267"/>
          </a:xfrm>
          <a:prstGeom prst="rect">
            <a:avLst/>
          </a:prstGeom>
          <a:noFill/>
          <a:ln>
            <a:noFill/>
          </a:ln>
        </p:spPr>
      </p:pic>
      <p:pic>
        <p:nvPicPr>
          <p:cNvPr descr="preencoded.png" id="770" name="Google Shape;770;p8"/>
          <p:cNvPicPr preferRelativeResize="0"/>
          <p:nvPr/>
        </p:nvPicPr>
        <p:blipFill rotWithShape="1">
          <a:blip r:embed="rId20">
            <a:alphaModFix/>
          </a:blip>
          <a:srcRect b="0" l="0" r="0" t="0"/>
          <a:stretch/>
        </p:blipFill>
        <p:spPr>
          <a:xfrm>
            <a:off x="21605103" y="11173544"/>
            <a:ext cx="966732" cy="1637395"/>
          </a:xfrm>
          <a:prstGeom prst="rect">
            <a:avLst/>
          </a:prstGeom>
          <a:noFill/>
          <a:ln>
            <a:noFill/>
          </a:ln>
        </p:spPr>
      </p:pic>
      <p:pic>
        <p:nvPicPr>
          <p:cNvPr descr="preencoded.png" id="771" name="Google Shape;771;p8"/>
          <p:cNvPicPr preferRelativeResize="0"/>
          <p:nvPr/>
        </p:nvPicPr>
        <p:blipFill rotWithShape="1">
          <a:blip r:embed="rId21">
            <a:alphaModFix/>
          </a:blip>
          <a:srcRect b="0" l="0" r="0" t="0"/>
          <a:stretch/>
        </p:blipFill>
        <p:spPr>
          <a:xfrm>
            <a:off x="21061609" y="9174659"/>
            <a:ext cx="204479" cy="275791"/>
          </a:xfrm>
          <a:prstGeom prst="rect">
            <a:avLst/>
          </a:prstGeom>
          <a:noFill/>
          <a:ln>
            <a:noFill/>
          </a:ln>
        </p:spPr>
      </p:pic>
      <p:sp>
        <p:nvSpPr>
          <p:cNvPr id="772" name="Google Shape;772;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73" name="Google Shape;773;p8"/>
          <p:cNvPicPr preferRelativeResize="0"/>
          <p:nvPr/>
        </p:nvPicPr>
        <p:blipFill rotWithShape="1">
          <a:blip r:embed="rId22">
            <a:alphaModFix/>
          </a:blip>
          <a:srcRect b="0" l="0" r="0" t="0"/>
          <a:stretch/>
        </p:blipFill>
        <p:spPr>
          <a:xfrm>
            <a:off x="23523340" y="10820400"/>
            <a:ext cx="711289" cy="2590800"/>
          </a:xfrm>
          <a:prstGeom prst="rect">
            <a:avLst/>
          </a:prstGeom>
          <a:noFill/>
          <a:ln>
            <a:noFill/>
          </a:ln>
        </p:spPr>
      </p:pic>
      <p:pic>
        <p:nvPicPr>
          <p:cNvPr descr="preencoded.png" id="774" name="Google Shape;774;p8"/>
          <p:cNvPicPr preferRelativeResize="0"/>
          <p:nvPr/>
        </p:nvPicPr>
        <p:blipFill rotWithShape="1">
          <a:blip r:embed="rId23">
            <a:alphaModFix/>
          </a:blip>
          <a:srcRect b="0" l="0" r="0" t="0"/>
          <a:stretch/>
        </p:blipFill>
        <p:spPr>
          <a:xfrm>
            <a:off x="1792736" y="5286561"/>
            <a:ext cx="974167" cy="1923752"/>
          </a:xfrm>
          <a:prstGeom prst="rect">
            <a:avLst/>
          </a:prstGeom>
          <a:noFill/>
          <a:ln>
            <a:noFill/>
          </a:ln>
        </p:spPr>
      </p:pic>
      <p:pic>
        <p:nvPicPr>
          <p:cNvPr descr="preencoded.png" id="775" name="Google Shape;775;p8"/>
          <p:cNvPicPr preferRelativeResize="0"/>
          <p:nvPr/>
        </p:nvPicPr>
        <p:blipFill rotWithShape="1">
          <a:blip r:embed="rId24">
            <a:alphaModFix/>
          </a:blip>
          <a:srcRect b="0" l="0" r="0" t="0"/>
          <a:stretch/>
        </p:blipFill>
        <p:spPr>
          <a:xfrm>
            <a:off x="1894713" y="6498344"/>
            <a:ext cx="223724" cy="298549"/>
          </a:xfrm>
          <a:prstGeom prst="rect">
            <a:avLst/>
          </a:prstGeom>
          <a:noFill/>
          <a:ln>
            <a:noFill/>
          </a:ln>
        </p:spPr>
      </p:pic>
      <p:pic>
        <p:nvPicPr>
          <p:cNvPr descr="preencoded.png" id="776" name="Google Shape;776;p8"/>
          <p:cNvPicPr preferRelativeResize="0"/>
          <p:nvPr/>
        </p:nvPicPr>
        <p:blipFill rotWithShape="1">
          <a:blip r:embed="rId25">
            <a:alphaModFix/>
          </a:blip>
          <a:srcRect b="0" l="0" r="0" t="0"/>
          <a:stretch/>
        </p:blipFill>
        <p:spPr>
          <a:xfrm>
            <a:off x="2109702" y="5615794"/>
            <a:ext cx="660647" cy="1539218"/>
          </a:xfrm>
          <a:prstGeom prst="rect">
            <a:avLst/>
          </a:prstGeom>
          <a:noFill/>
          <a:ln>
            <a:noFill/>
          </a:ln>
        </p:spPr>
      </p:pic>
      <p:pic>
        <p:nvPicPr>
          <p:cNvPr descr="preencoded.png" id="777" name="Google Shape;777;p8"/>
          <p:cNvPicPr preferRelativeResize="0"/>
          <p:nvPr/>
        </p:nvPicPr>
        <p:blipFill rotWithShape="1">
          <a:blip r:embed="rId26">
            <a:alphaModFix/>
          </a:blip>
          <a:srcRect b="0" l="0" r="0" t="0"/>
          <a:stretch/>
        </p:blipFill>
        <p:spPr>
          <a:xfrm>
            <a:off x="1726424" y="5225083"/>
            <a:ext cx="1100220" cy="2052005"/>
          </a:xfrm>
          <a:prstGeom prst="rect">
            <a:avLst/>
          </a:prstGeom>
          <a:noFill/>
          <a:ln>
            <a:noFill/>
          </a:ln>
        </p:spPr>
      </p:pic>
      <p:pic>
        <p:nvPicPr>
          <p:cNvPr descr="preencoded.png" id="778" name="Google Shape;778;p8"/>
          <p:cNvPicPr preferRelativeResize="0"/>
          <p:nvPr/>
        </p:nvPicPr>
        <p:blipFill rotWithShape="1">
          <a:blip r:embed="rId27">
            <a:alphaModFix/>
          </a:blip>
          <a:srcRect b="0" l="0" r="0" t="0"/>
          <a:stretch/>
        </p:blipFill>
        <p:spPr>
          <a:xfrm>
            <a:off x="1185491" y="5537212"/>
            <a:ext cx="1033325" cy="668908"/>
          </a:xfrm>
          <a:prstGeom prst="rect">
            <a:avLst/>
          </a:prstGeom>
          <a:noFill/>
          <a:ln>
            <a:noFill/>
          </a:ln>
        </p:spPr>
      </p:pic>
      <p:pic>
        <p:nvPicPr>
          <p:cNvPr descr="preencoded.png" id="779" name="Google Shape;779;p8"/>
          <p:cNvPicPr preferRelativeResize="0"/>
          <p:nvPr/>
        </p:nvPicPr>
        <p:blipFill rotWithShape="1">
          <a:blip r:embed="rId28">
            <a:alphaModFix/>
          </a:blip>
          <a:srcRect b="0" l="0" r="0" t="0"/>
          <a:stretch/>
        </p:blipFill>
        <p:spPr>
          <a:xfrm>
            <a:off x="1209333" y="5746204"/>
            <a:ext cx="223041" cy="206958"/>
          </a:xfrm>
          <a:prstGeom prst="rect">
            <a:avLst/>
          </a:prstGeom>
          <a:noFill/>
          <a:ln>
            <a:noFill/>
          </a:ln>
        </p:spPr>
      </p:pic>
      <p:pic>
        <p:nvPicPr>
          <p:cNvPr descr="preencoded.png" id="780" name="Google Shape;780;p8"/>
          <p:cNvPicPr preferRelativeResize="0"/>
          <p:nvPr/>
        </p:nvPicPr>
        <p:blipFill rotWithShape="1">
          <a:blip r:embed="rId29">
            <a:alphaModFix/>
          </a:blip>
          <a:srcRect b="0" l="0" r="0" t="0"/>
          <a:stretch/>
        </p:blipFill>
        <p:spPr>
          <a:xfrm>
            <a:off x="1553337" y="5680894"/>
            <a:ext cx="665480" cy="525128"/>
          </a:xfrm>
          <a:prstGeom prst="rect">
            <a:avLst/>
          </a:prstGeom>
          <a:noFill/>
          <a:ln>
            <a:noFill/>
          </a:ln>
        </p:spPr>
      </p:pic>
      <p:pic>
        <p:nvPicPr>
          <p:cNvPr descr="preencoded.png" id="781" name="Google Shape;781;p8"/>
          <p:cNvPicPr preferRelativeResize="0"/>
          <p:nvPr/>
        </p:nvPicPr>
        <p:blipFill rotWithShape="1">
          <a:blip r:embed="rId30">
            <a:alphaModFix/>
          </a:blip>
          <a:srcRect b="0" l="0" r="0" t="0"/>
          <a:stretch/>
        </p:blipFill>
        <p:spPr>
          <a:xfrm>
            <a:off x="1634981" y="5829139"/>
            <a:ext cx="649665" cy="377751"/>
          </a:xfrm>
          <a:prstGeom prst="rect">
            <a:avLst/>
          </a:prstGeom>
          <a:noFill/>
          <a:ln>
            <a:noFill/>
          </a:ln>
        </p:spPr>
      </p:pic>
      <p:pic>
        <p:nvPicPr>
          <p:cNvPr descr="preencoded.png" id="782" name="Google Shape;782;p8"/>
          <p:cNvPicPr preferRelativeResize="0"/>
          <p:nvPr/>
        </p:nvPicPr>
        <p:blipFill rotWithShape="1">
          <a:blip r:embed="rId31">
            <a:alphaModFix/>
          </a:blip>
          <a:srcRect b="0" l="0" r="0" t="0"/>
          <a:stretch/>
        </p:blipFill>
        <p:spPr>
          <a:xfrm>
            <a:off x="1118664" y="5470054"/>
            <a:ext cx="1167713" cy="803027"/>
          </a:xfrm>
          <a:prstGeom prst="rect">
            <a:avLst/>
          </a:prstGeom>
          <a:noFill/>
          <a:ln>
            <a:noFill/>
          </a:ln>
        </p:spPr>
      </p:pic>
      <p:pic>
        <p:nvPicPr>
          <p:cNvPr descr="preencoded.png" id="783" name="Google Shape;783;p8"/>
          <p:cNvPicPr preferRelativeResize="0"/>
          <p:nvPr/>
        </p:nvPicPr>
        <p:blipFill rotWithShape="1">
          <a:blip r:embed="rId32">
            <a:alphaModFix/>
          </a:blip>
          <a:srcRect b="0" l="0" r="0" t="0"/>
          <a:stretch/>
        </p:blipFill>
        <p:spPr>
          <a:xfrm>
            <a:off x="2814478" y="5734720"/>
            <a:ext cx="1079824" cy="672083"/>
          </a:xfrm>
          <a:prstGeom prst="rect">
            <a:avLst/>
          </a:prstGeom>
          <a:noFill/>
          <a:ln>
            <a:noFill/>
          </a:ln>
        </p:spPr>
      </p:pic>
      <p:pic>
        <p:nvPicPr>
          <p:cNvPr descr="preencoded.png" id="784" name="Google Shape;784;p8"/>
          <p:cNvPicPr preferRelativeResize="0"/>
          <p:nvPr/>
        </p:nvPicPr>
        <p:blipFill rotWithShape="1">
          <a:blip r:embed="rId33">
            <a:alphaModFix/>
          </a:blip>
          <a:srcRect b="0" l="0" r="0" t="0"/>
          <a:stretch/>
        </p:blipFill>
        <p:spPr>
          <a:xfrm>
            <a:off x="3646427" y="5878550"/>
            <a:ext cx="198521" cy="205346"/>
          </a:xfrm>
          <a:prstGeom prst="rect">
            <a:avLst/>
          </a:prstGeom>
          <a:noFill/>
          <a:ln>
            <a:noFill/>
          </a:ln>
        </p:spPr>
      </p:pic>
      <p:pic>
        <p:nvPicPr>
          <p:cNvPr descr="preencoded.png" id="785" name="Google Shape;785;p8"/>
          <p:cNvPicPr preferRelativeResize="0"/>
          <p:nvPr/>
        </p:nvPicPr>
        <p:blipFill rotWithShape="1">
          <a:blip r:embed="rId34">
            <a:alphaModFix/>
          </a:blip>
          <a:srcRect b="0" l="0" r="0" t="0"/>
          <a:stretch/>
        </p:blipFill>
        <p:spPr>
          <a:xfrm>
            <a:off x="2814478" y="5798083"/>
            <a:ext cx="627366" cy="600137"/>
          </a:xfrm>
          <a:prstGeom prst="rect">
            <a:avLst/>
          </a:prstGeom>
          <a:noFill/>
          <a:ln>
            <a:noFill/>
          </a:ln>
        </p:spPr>
      </p:pic>
      <p:pic>
        <p:nvPicPr>
          <p:cNvPr descr="preencoded.png" id="786" name="Google Shape;786;p8"/>
          <p:cNvPicPr preferRelativeResize="0"/>
          <p:nvPr/>
        </p:nvPicPr>
        <p:blipFill rotWithShape="1">
          <a:blip r:embed="rId35">
            <a:alphaModFix/>
          </a:blip>
          <a:srcRect b="0" l="0" r="0" t="0"/>
          <a:stretch/>
        </p:blipFill>
        <p:spPr>
          <a:xfrm>
            <a:off x="2749260" y="6001755"/>
            <a:ext cx="694965" cy="233759"/>
          </a:xfrm>
          <a:prstGeom prst="rect">
            <a:avLst/>
          </a:prstGeom>
          <a:noFill/>
          <a:ln>
            <a:noFill/>
          </a:ln>
        </p:spPr>
      </p:pic>
      <p:pic>
        <p:nvPicPr>
          <p:cNvPr descr="preencoded.png" id="787" name="Google Shape;787;p8"/>
          <p:cNvPicPr preferRelativeResize="0"/>
          <p:nvPr/>
        </p:nvPicPr>
        <p:blipFill rotWithShape="1">
          <a:blip r:embed="rId36">
            <a:alphaModFix/>
          </a:blip>
          <a:srcRect b="0" l="0" r="0" t="0"/>
          <a:stretch/>
        </p:blipFill>
        <p:spPr>
          <a:xfrm>
            <a:off x="2750095" y="5666606"/>
            <a:ext cx="1213409" cy="807393"/>
          </a:xfrm>
          <a:prstGeom prst="rect">
            <a:avLst/>
          </a:prstGeom>
          <a:noFill/>
          <a:ln>
            <a:noFill/>
          </a:ln>
        </p:spPr>
      </p:pic>
      <p:pic>
        <p:nvPicPr>
          <p:cNvPr descr="preencoded.png" id="788" name="Google Shape;788;p8"/>
          <p:cNvPicPr preferRelativeResize="0"/>
          <p:nvPr/>
        </p:nvPicPr>
        <p:blipFill rotWithShape="1">
          <a:blip r:embed="rId37">
            <a:alphaModFix/>
          </a:blip>
          <a:srcRect b="0" l="0" r="0" t="0"/>
          <a:stretch/>
        </p:blipFill>
        <p:spPr>
          <a:xfrm>
            <a:off x="1263434" y="3181226"/>
            <a:ext cx="2244016" cy="2186719"/>
          </a:xfrm>
          <a:prstGeom prst="rect">
            <a:avLst/>
          </a:prstGeom>
          <a:noFill/>
          <a:ln>
            <a:noFill/>
          </a:ln>
        </p:spPr>
      </p:pic>
      <p:pic>
        <p:nvPicPr>
          <p:cNvPr descr="preencoded.png" id="789" name="Google Shape;789;p8"/>
          <p:cNvPicPr preferRelativeResize="0"/>
          <p:nvPr/>
        </p:nvPicPr>
        <p:blipFill rotWithShape="1">
          <a:blip r:embed="rId38">
            <a:alphaModFix/>
          </a:blip>
          <a:srcRect b="0" l="0" r="0" t="0"/>
          <a:stretch/>
        </p:blipFill>
        <p:spPr>
          <a:xfrm>
            <a:off x="1718780" y="3524845"/>
            <a:ext cx="1794165" cy="1865895"/>
          </a:xfrm>
          <a:prstGeom prst="rect">
            <a:avLst/>
          </a:prstGeom>
          <a:noFill/>
          <a:ln>
            <a:noFill/>
          </a:ln>
        </p:spPr>
      </p:pic>
      <p:pic>
        <p:nvPicPr>
          <p:cNvPr descr="preencoded.png" id="790" name="Google Shape;790;p8"/>
          <p:cNvPicPr preferRelativeResize="0"/>
          <p:nvPr/>
        </p:nvPicPr>
        <p:blipFill rotWithShape="1">
          <a:blip r:embed="rId39">
            <a:alphaModFix/>
          </a:blip>
          <a:srcRect b="0" l="0" r="0" t="0"/>
          <a:stretch/>
        </p:blipFill>
        <p:spPr>
          <a:xfrm>
            <a:off x="1667342" y="3574864"/>
            <a:ext cx="1436196" cy="1399443"/>
          </a:xfrm>
          <a:prstGeom prst="rect">
            <a:avLst/>
          </a:prstGeom>
          <a:noFill/>
          <a:ln>
            <a:noFill/>
          </a:ln>
        </p:spPr>
      </p:pic>
      <p:pic>
        <p:nvPicPr>
          <p:cNvPr descr="preencoded.png" id="791" name="Google Shape;791;p8"/>
          <p:cNvPicPr preferRelativeResize="0"/>
          <p:nvPr/>
        </p:nvPicPr>
        <p:blipFill rotWithShape="1">
          <a:blip r:embed="rId40">
            <a:alphaModFix/>
          </a:blip>
          <a:srcRect b="0" l="0" r="0" t="0"/>
          <a:stretch/>
        </p:blipFill>
        <p:spPr>
          <a:xfrm>
            <a:off x="1635574" y="3522154"/>
            <a:ext cx="1499735" cy="1505148"/>
          </a:xfrm>
          <a:prstGeom prst="rect">
            <a:avLst/>
          </a:prstGeom>
          <a:noFill/>
          <a:ln>
            <a:noFill/>
          </a:ln>
        </p:spPr>
      </p:pic>
      <p:pic>
        <p:nvPicPr>
          <p:cNvPr descr="preencoded.png" id="792" name="Google Shape;792;p8"/>
          <p:cNvPicPr preferRelativeResize="0"/>
          <p:nvPr/>
        </p:nvPicPr>
        <p:blipFill rotWithShape="1">
          <a:blip r:embed="rId41">
            <a:alphaModFix/>
          </a:blip>
          <a:srcRect b="0" l="0" r="0" t="0"/>
          <a:stretch/>
        </p:blipFill>
        <p:spPr>
          <a:xfrm>
            <a:off x="1484360" y="3433663"/>
            <a:ext cx="549620" cy="535533"/>
          </a:xfrm>
          <a:prstGeom prst="rect">
            <a:avLst/>
          </a:prstGeom>
          <a:noFill/>
          <a:ln>
            <a:noFill/>
          </a:ln>
        </p:spPr>
      </p:pic>
      <p:pic>
        <p:nvPicPr>
          <p:cNvPr descr="preencoded.png" id="793" name="Google Shape;793;p8"/>
          <p:cNvPicPr preferRelativeResize="0"/>
          <p:nvPr/>
        </p:nvPicPr>
        <p:blipFill rotWithShape="1">
          <a:blip r:embed="rId42">
            <a:alphaModFix/>
          </a:blip>
          <a:srcRect b="0" l="0" r="0" t="0"/>
          <a:stretch/>
        </p:blipFill>
        <p:spPr>
          <a:xfrm>
            <a:off x="2050001" y="3737186"/>
            <a:ext cx="649176" cy="1090426"/>
          </a:xfrm>
          <a:prstGeom prst="rect">
            <a:avLst/>
          </a:prstGeom>
          <a:noFill/>
          <a:ln>
            <a:noFill/>
          </a:ln>
        </p:spPr>
      </p:pic>
      <p:pic>
        <p:nvPicPr>
          <p:cNvPr descr="preencoded.png" id="794" name="Google Shape;794;p8"/>
          <p:cNvPicPr preferRelativeResize="0"/>
          <p:nvPr/>
        </p:nvPicPr>
        <p:blipFill rotWithShape="1">
          <a:blip r:embed="rId43">
            <a:alphaModFix/>
          </a:blip>
          <a:srcRect b="0" l="0" r="0" t="0"/>
          <a:stretch/>
        </p:blipFill>
        <p:spPr>
          <a:xfrm>
            <a:off x="1213684" y="3098564"/>
            <a:ext cx="2343454" cy="2351993"/>
          </a:xfrm>
          <a:prstGeom prst="rect">
            <a:avLst/>
          </a:prstGeom>
          <a:noFill/>
          <a:ln>
            <a:noFill/>
          </a:ln>
        </p:spPr>
      </p:pic>
      <p:pic>
        <p:nvPicPr>
          <p:cNvPr descr="preencoded.png" id="795" name="Google Shape;795;p8"/>
          <p:cNvPicPr preferRelativeResize="0"/>
          <p:nvPr/>
        </p:nvPicPr>
        <p:blipFill rotWithShape="1">
          <a:blip r:embed="rId44">
            <a:alphaModFix/>
          </a:blip>
          <a:srcRect b="0" l="0" r="0" t="0"/>
          <a:stretch/>
        </p:blipFill>
        <p:spPr>
          <a:xfrm>
            <a:off x="773007" y="2831281"/>
            <a:ext cx="184839" cy="708732"/>
          </a:xfrm>
          <a:prstGeom prst="rect">
            <a:avLst/>
          </a:prstGeom>
          <a:noFill/>
          <a:ln>
            <a:noFill/>
          </a:ln>
        </p:spPr>
      </p:pic>
      <p:pic>
        <p:nvPicPr>
          <p:cNvPr descr="preencoded.png" id="796" name="Google Shape;796;p8"/>
          <p:cNvPicPr preferRelativeResize="0"/>
          <p:nvPr/>
        </p:nvPicPr>
        <p:blipFill rotWithShape="1">
          <a:blip r:embed="rId45">
            <a:alphaModFix/>
          </a:blip>
          <a:srcRect b="0" l="0" r="0" t="0"/>
          <a:stretch/>
        </p:blipFill>
        <p:spPr>
          <a:xfrm>
            <a:off x="508063" y="3093145"/>
            <a:ext cx="712408" cy="184845"/>
          </a:xfrm>
          <a:prstGeom prst="rect">
            <a:avLst/>
          </a:prstGeom>
          <a:noFill/>
          <a:ln>
            <a:noFill/>
          </a:ln>
        </p:spPr>
      </p:pic>
      <p:pic>
        <p:nvPicPr>
          <p:cNvPr descr="preencoded.png" id="797" name="Google Shape;797;p8"/>
          <p:cNvPicPr preferRelativeResize="0"/>
          <p:nvPr/>
        </p:nvPicPr>
        <p:blipFill rotWithShape="1">
          <a:blip r:embed="rId46">
            <a:alphaModFix/>
          </a:blip>
          <a:srcRect b="0" l="0" r="0" t="0"/>
          <a:stretch/>
        </p:blipFill>
        <p:spPr>
          <a:xfrm>
            <a:off x="1714227" y="2273300"/>
            <a:ext cx="133567" cy="487325"/>
          </a:xfrm>
          <a:prstGeom prst="rect">
            <a:avLst/>
          </a:prstGeom>
          <a:noFill/>
          <a:ln>
            <a:noFill/>
          </a:ln>
        </p:spPr>
      </p:pic>
      <p:pic>
        <p:nvPicPr>
          <p:cNvPr descr="preencoded.png" id="798" name="Google Shape;798;p8"/>
          <p:cNvPicPr preferRelativeResize="0"/>
          <p:nvPr/>
        </p:nvPicPr>
        <p:blipFill rotWithShape="1">
          <a:blip r:embed="rId47">
            <a:alphaModFix/>
          </a:blip>
          <a:srcRect b="0" l="0" r="0" t="0"/>
          <a:stretch/>
        </p:blipFill>
        <p:spPr>
          <a:xfrm>
            <a:off x="1529053" y="2450182"/>
            <a:ext cx="502082" cy="13357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5E9E7"/>
        </a:solidFill>
      </p:bgPr>
    </p:bg>
    <p:spTree>
      <p:nvGrpSpPr>
        <p:cNvPr id="803" name="Shape 803"/>
        <p:cNvGrpSpPr/>
        <p:nvPr/>
      </p:nvGrpSpPr>
      <p:grpSpPr>
        <a:xfrm>
          <a:off x="0" y="0"/>
          <a:ext cx="0" cy="0"/>
          <a:chOff x="0" y="0"/>
          <a:chExt cx="0" cy="0"/>
        </a:xfrm>
      </p:grpSpPr>
      <p:sp>
        <p:nvSpPr>
          <p:cNvPr id="804" name="Google Shape;804;p9"/>
          <p:cNvSpPr/>
          <p:nvPr/>
        </p:nvSpPr>
        <p:spPr>
          <a:xfrm>
            <a:off x="0" y="0"/>
            <a:ext cx="24387048" cy="1371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05" name="Google Shape;805;p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806" name="Google Shape;806;p9"/>
          <p:cNvSpPr/>
          <p:nvPr/>
        </p:nvSpPr>
        <p:spPr>
          <a:xfrm>
            <a:off x="5042530" y="3263900"/>
            <a:ext cx="14886261" cy="80391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07" name="Google Shape;807;p9"/>
          <p:cNvPicPr preferRelativeResize="0"/>
          <p:nvPr/>
        </p:nvPicPr>
        <p:blipFill rotWithShape="1">
          <a:blip r:embed="rId4">
            <a:alphaModFix/>
          </a:blip>
          <a:srcRect b="0" l="0" r="0" t="0"/>
          <a:stretch/>
        </p:blipFill>
        <p:spPr>
          <a:xfrm>
            <a:off x="0" y="1151434"/>
            <a:ext cx="7227203" cy="5452566"/>
          </a:xfrm>
          <a:prstGeom prst="rect">
            <a:avLst/>
          </a:prstGeom>
          <a:noFill/>
          <a:ln>
            <a:noFill/>
          </a:ln>
        </p:spPr>
      </p:pic>
      <p:sp>
        <p:nvSpPr>
          <p:cNvPr id="808" name="Google Shape;808;p9"/>
          <p:cNvSpPr/>
          <p:nvPr/>
        </p:nvSpPr>
        <p:spPr>
          <a:xfrm>
            <a:off x="5728416" y="3746500"/>
            <a:ext cx="13514489" cy="708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 name="Google Shape;809;p9"/>
          <p:cNvSpPr/>
          <p:nvPr/>
        </p:nvSpPr>
        <p:spPr>
          <a:xfrm>
            <a:off x="6033254" y="4051300"/>
            <a:ext cx="13108038" cy="568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Kanit SemiBold"/>
                <a:ea typeface="Kanit SemiBold"/>
                <a:cs typeface="Kanit SemiBold"/>
                <a:sym typeface="Kanit SemiBold"/>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810" name="Google Shape;810;p9"/>
          <p:cNvSpPr/>
          <p:nvPr/>
        </p:nvSpPr>
        <p:spPr>
          <a:xfrm>
            <a:off x="15038680" y="9842500"/>
            <a:ext cx="4051806"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00000"/>
                </a:solidFill>
                <a:latin typeface="Kanit SemiBold"/>
                <a:ea typeface="Kanit SemiBold"/>
                <a:cs typeface="Kanit SemiBold"/>
                <a:sym typeface="Kanit SemiBold"/>
              </a:rPr>
              <a:t>The Dream Weaver</a:t>
            </a:r>
            <a:endParaRPr b="0" i="0" sz="3600" u="none" cap="none" strike="noStrike">
              <a:solidFill>
                <a:schemeClr val="dk1"/>
              </a:solidFill>
              <a:latin typeface="Calibri"/>
              <a:ea typeface="Calibri"/>
              <a:cs typeface="Calibri"/>
              <a:sym typeface="Calibri"/>
            </a:endParaRPr>
          </a:p>
        </p:txBody>
      </p:sp>
      <p:sp>
        <p:nvSpPr>
          <p:cNvPr id="811" name="Google Shape;811;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12" name="Google Shape;812;p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preencoded.png" id="813" name="Google Shape;813;p9"/>
          <p:cNvPicPr preferRelativeResize="0"/>
          <p:nvPr/>
        </p:nvPicPr>
        <p:blipFill rotWithShape="1">
          <a:blip r:embed="rId6">
            <a:alphaModFix/>
          </a:blip>
          <a:srcRect b="0" l="0" r="0" t="0"/>
          <a:stretch/>
        </p:blipFill>
        <p:spPr>
          <a:xfrm>
            <a:off x="20131703" y="6233964"/>
            <a:ext cx="3163856" cy="6741133"/>
          </a:xfrm>
          <a:prstGeom prst="rect">
            <a:avLst/>
          </a:prstGeom>
          <a:noFill/>
          <a:ln>
            <a:noFill/>
          </a:ln>
        </p:spPr>
      </p:pic>
      <p:pic>
        <p:nvPicPr>
          <p:cNvPr descr="preencoded.png" id="814" name="Google Shape;814;p9"/>
          <p:cNvPicPr preferRelativeResize="0"/>
          <p:nvPr/>
        </p:nvPicPr>
        <p:blipFill rotWithShape="1">
          <a:blip r:embed="rId7">
            <a:alphaModFix/>
          </a:blip>
          <a:srcRect b="0" l="0" r="0" t="0"/>
          <a:stretch/>
        </p:blipFill>
        <p:spPr>
          <a:xfrm>
            <a:off x="20747361" y="7197117"/>
            <a:ext cx="523505" cy="742243"/>
          </a:xfrm>
          <a:prstGeom prst="rect">
            <a:avLst/>
          </a:prstGeom>
          <a:noFill/>
          <a:ln>
            <a:noFill/>
          </a:ln>
        </p:spPr>
      </p:pic>
      <p:pic>
        <p:nvPicPr>
          <p:cNvPr descr="preencoded.png" id="815" name="Google Shape;815;p9"/>
          <p:cNvPicPr preferRelativeResize="0"/>
          <p:nvPr/>
        </p:nvPicPr>
        <p:blipFill rotWithShape="1">
          <a:blip r:embed="rId8">
            <a:alphaModFix/>
          </a:blip>
          <a:srcRect b="0" l="0" r="0" t="0"/>
          <a:stretch/>
        </p:blipFill>
        <p:spPr>
          <a:xfrm>
            <a:off x="20131684" y="6234038"/>
            <a:ext cx="1798830" cy="2375781"/>
          </a:xfrm>
          <a:prstGeom prst="rect">
            <a:avLst/>
          </a:prstGeom>
          <a:noFill/>
          <a:ln>
            <a:noFill/>
          </a:ln>
        </p:spPr>
      </p:pic>
      <p:pic>
        <p:nvPicPr>
          <p:cNvPr descr="preencoded.png" id="816" name="Google Shape;816;p9"/>
          <p:cNvPicPr preferRelativeResize="0"/>
          <p:nvPr/>
        </p:nvPicPr>
        <p:blipFill rotWithShape="1">
          <a:blip r:embed="rId9">
            <a:alphaModFix/>
          </a:blip>
          <a:srcRect b="0" l="0" r="0" t="0"/>
          <a:stretch/>
        </p:blipFill>
        <p:spPr>
          <a:xfrm>
            <a:off x="20792117" y="9206942"/>
            <a:ext cx="1935047" cy="3768167"/>
          </a:xfrm>
          <a:prstGeom prst="rect">
            <a:avLst/>
          </a:prstGeom>
          <a:noFill/>
          <a:ln>
            <a:noFill/>
          </a:ln>
        </p:spPr>
      </p:pic>
      <p:pic>
        <p:nvPicPr>
          <p:cNvPr descr="preencoded.png" id="817" name="Google Shape;817;p9"/>
          <p:cNvPicPr preferRelativeResize="0"/>
          <p:nvPr/>
        </p:nvPicPr>
        <p:blipFill rotWithShape="1">
          <a:blip r:embed="rId10">
            <a:alphaModFix/>
          </a:blip>
          <a:srcRect b="0" l="0" r="0" t="0"/>
          <a:stretch/>
        </p:blipFill>
        <p:spPr>
          <a:xfrm>
            <a:off x="20055807" y="6159500"/>
            <a:ext cx="3315114" cy="6891338"/>
          </a:xfrm>
          <a:prstGeom prst="rect">
            <a:avLst/>
          </a:prstGeom>
          <a:noFill/>
          <a:ln>
            <a:noFill/>
          </a:ln>
        </p:spPr>
      </p:pic>
      <p:pic>
        <p:nvPicPr>
          <p:cNvPr descr="preencoded.png" id="818" name="Google Shape;818;p9"/>
          <p:cNvPicPr preferRelativeResize="0"/>
          <p:nvPr/>
        </p:nvPicPr>
        <p:blipFill rotWithShape="1">
          <a:blip r:embed="rId11">
            <a:alphaModFix/>
          </a:blip>
          <a:srcRect b="0" l="0" r="0" t="0"/>
          <a:stretch/>
        </p:blipFill>
        <p:spPr>
          <a:xfrm>
            <a:off x="16893863" y="11545701"/>
            <a:ext cx="3036730" cy="621047"/>
          </a:xfrm>
          <a:prstGeom prst="rect">
            <a:avLst/>
          </a:prstGeom>
          <a:noFill/>
          <a:ln>
            <a:noFill/>
          </a:ln>
        </p:spPr>
      </p:pic>
      <p:pic>
        <p:nvPicPr>
          <p:cNvPr descr="preencoded.png" id="819" name="Google Shape;819;p9"/>
          <p:cNvPicPr preferRelativeResize="0"/>
          <p:nvPr/>
        </p:nvPicPr>
        <p:blipFill rotWithShape="1">
          <a:blip r:embed="rId12">
            <a:alphaModFix/>
          </a:blip>
          <a:srcRect b="0" l="0" r="0" t="0"/>
          <a:stretch/>
        </p:blipFill>
        <p:spPr>
          <a:xfrm>
            <a:off x="16893863" y="11545701"/>
            <a:ext cx="1559765" cy="621047"/>
          </a:xfrm>
          <a:prstGeom prst="rect">
            <a:avLst/>
          </a:prstGeom>
          <a:noFill/>
          <a:ln>
            <a:noFill/>
          </a:ln>
        </p:spPr>
      </p:pic>
      <p:pic>
        <p:nvPicPr>
          <p:cNvPr descr="preencoded.png" id="820" name="Google Shape;820;p9"/>
          <p:cNvPicPr preferRelativeResize="0"/>
          <p:nvPr/>
        </p:nvPicPr>
        <p:blipFill rotWithShape="1">
          <a:blip r:embed="rId13">
            <a:alphaModFix/>
          </a:blip>
          <a:srcRect b="0" l="0" r="0" t="0"/>
          <a:stretch/>
        </p:blipFill>
        <p:spPr>
          <a:xfrm>
            <a:off x="17763393" y="11545701"/>
            <a:ext cx="1710157" cy="621047"/>
          </a:xfrm>
          <a:prstGeom prst="rect">
            <a:avLst/>
          </a:prstGeom>
          <a:noFill/>
          <a:ln>
            <a:noFill/>
          </a:ln>
        </p:spPr>
      </p:pic>
      <p:pic>
        <p:nvPicPr>
          <p:cNvPr descr="preencoded.png" id="821" name="Google Shape;821;p9"/>
          <p:cNvPicPr preferRelativeResize="0"/>
          <p:nvPr/>
        </p:nvPicPr>
        <p:blipFill rotWithShape="1">
          <a:blip r:embed="rId14">
            <a:alphaModFix/>
          </a:blip>
          <a:srcRect b="0" l="0" r="0" t="0"/>
          <a:stretch/>
        </p:blipFill>
        <p:spPr>
          <a:xfrm>
            <a:off x="16807801" y="11459642"/>
            <a:ext cx="3208852" cy="793155"/>
          </a:xfrm>
          <a:prstGeom prst="rect">
            <a:avLst/>
          </a:prstGeom>
          <a:noFill/>
          <a:ln>
            <a:noFill/>
          </a:ln>
        </p:spPr>
      </p:pic>
      <p:pic>
        <p:nvPicPr>
          <p:cNvPr descr="preencoded.png" id="822" name="Google Shape;822;p9"/>
          <p:cNvPicPr preferRelativeResize="0"/>
          <p:nvPr/>
        </p:nvPicPr>
        <p:blipFill rotWithShape="1">
          <a:blip r:embed="rId15">
            <a:alphaModFix/>
          </a:blip>
          <a:srcRect b="0" l="0" r="0" t="0"/>
          <a:stretch/>
        </p:blipFill>
        <p:spPr>
          <a:xfrm>
            <a:off x="15734417" y="10927469"/>
            <a:ext cx="3036728" cy="621047"/>
          </a:xfrm>
          <a:prstGeom prst="rect">
            <a:avLst/>
          </a:prstGeom>
          <a:noFill/>
          <a:ln>
            <a:noFill/>
          </a:ln>
        </p:spPr>
      </p:pic>
      <p:pic>
        <p:nvPicPr>
          <p:cNvPr descr="preencoded.png" id="823" name="Google Shape;823;p9"/>
          <p:cNvPicPr preferRelativeResize="0"/>
          <p:nvPr/>
        </p:nvPicPr>
        <p:blipFill rotWithShape="1">
          <a:blip r:embed="rId16">
            <a:alphaModFix/>
          </a:blip>
          <a:srcRect b="0" l="0" r="0" t="0"/>
          <a:stretch/>
        </p:blipFill>
        <p:spPr>
          <a:xfrm>
            <a:off x="15734635" y="10927469"/>
            <a:ext cx="1559765" cy="621047"/>
          </a:xfrm>
          <a:prstGeom prst="rect">
            <a:avLst/>
          </a:prstGeom>
          <a:noFill/>
          <a:ln>
            <a:noFill/>
          </a:ln>
        </p:spPr>
      </p:pic>
      <p:pic>
        <p:nvPicPr>
          <p:cNvPr descr="preencoded.png" id="824" name="Google Shape;824;p9"/>
          <p:cNvPicPr preferRelativeResize="0"/>
          <p:nvPr/>
        </p:nvPicPr>
        <p:blipFill rotWithShape="1">
          <a:blip r:embed="rId17">
            <a:alphaModFix/>
          </a:blip>
          <a:srcRect b="0" l="0" r="0" t="0"/>
          <a:stretch/>
        </p:blipFill>
        <p:spPr>
          <a:xfrm>
            <a:off x="16604165" y="10927469"/>
            <a:ext cx="1710157" cy="621047"/>
          </a:xfrm>
          <a:prstGeom prst="rect">
            <a:avLst/>
          </a:prstGeom>
          <a:noFill/>
          <a:ln>
            <a:noFill/>
          </a:ln>
        </p:spPr>
      </p:pic>
      <p:pic>
        <p:nvPicPr>
          <p:cNvPr descr="preencoded.png" id="825" name="Google Shape;825;p9"/>
          <p:cNvPicPr preferRelativeResize="0"/>
          <p:nvPr/>
        </p:nvPicPr>
        <p:blipFill rotWithShape="1">
          <a:blip r:embed="rId18">
            <a:alphaModFix/>
          </a:blip>
          <a:srcRect b="0" l="0" r="0" t="0"/>
          <a:stretch/>
        </p:blipFill>
        <p:spPr>
          <a:xfrm>
            <a:off x="15648356" y="10841410"/>
            <a:ext cx="3208852" cy="793155"/>
          </a:xfrm>
          <a:prstGeom prst="rect">
            <a:avLst/>
          </a:prstGeom>
          <a:noFill/>
          <a:ln>
            <a:noFill/>
          </a:ln>
        </p:spPr>
      </p:pic>
      <p:pic>
        <p:nvPicPr>
          <p:cNvPr descr="preencoded.png" id="826" name="Google Shape;826;p9"/>
          <p:cNvPicPr preferRelativeResize="0"/>
          <p:nvPr/>
        </p:nvPicPr>
        <p:blipFill rotWithShape="1">
          <a:blip r:embed="rId19">
            <a:alphaModFix/>
          </a:blip>
          <a:srcRect b="0" l="0" r="0" t="0"/>
          <a:stretch/>
        </p:blipFill>
        <p:spPr>
          <a:xfrm>
            <a:off x="16893863" y="12166947"/>
            <a:ext cx="3036729" cy="621047"/>
          </a:xfrm>
          <a:prstGeom prst="rect">
            <a:avLst/>
          </a:prstGeom>
          <a:noFill/>
          <a:ln>
            <a:noFill/>
          </a:ln>
        </p:spPr>
      </p:pic>
      <p:pic>
        <p:nvPicPr>
          <p:cNvPr descr="preencoded.png" id="827" name="Google Shape;827;p9"/>
          <p:cNvPicPr preferRelativeResize="0"/>
          <p:nvPr/>
        </p:nvPicPr>
        <p:blipFill rotWithShape="1">
          <a:blip r:embed="rId20">
            <a:alphaModFix/>
          </a:blip>
          <a:srcRect b="0" l="0" r="0" t="0"/>
          <a:stretch/>
        </p:blipFill>
        <p:spPr>
          <a:xfrm>
            <a:off x="16893863" y="12166947"/>
            <a:ext cx="1559765" cy="621047"/>
          </a:xfrm>
          <a:prstGeom prst="rect">
            <a:avLst/>
          </a:prstGeom>
          <a:noFill/>
          <a:ln>
            <a:noFill/>
          </a:ln>
        </p:spPr>
      </p:pic>
      <p:pic>
        <p:nvPicPr>
          <p:cNvPr descr="preencoded.png" id="828" name="Google Shape;828;p9"/>
          <p:cNvPicPr preferRelativeResize="0"/>
          <p:nvPr/>
        </p:nvPicPr>
        <p:blipFill rotWithShape="1">
          <a:blip r:embed="rId21">
            <a:alphaModFix/>
          </a:blip>
          <a:srcRect b="0" l="0" r="0" t="0"/>
          <a:stretch/>
        </p:blipFill>
        <p:spPr>
          <a:xfrm>
            <a:off x="17763393" y="12166947"/>
            <a:ext cx="1710157" cy="621047"/>
          </a:xfrm>
          <a:prstGeom prst="rect">
            <a:avLst/>
          </a:prstGeom>
          <a:noFill/>
          <a:ln>
            <a:noFill/>
          </a:ln>
        </p:spPr>
      </p:pic>
      <p:pic>
        <p:nvPicPr>
          <p:cNvPr descr="preencoded.png" id="829" name="Google Shape;829;p9"/>
          <p:cNvPicPr preferRelativeResize="0"/>
          <p:nvPr/>
        </p:nvPicPr>
        <p:blipFill rotWithShape="1">
          <a:blip r:embed="rId22">
            <a:alphaModFix/>
          </a:blip>
          <a:srcRect b="0" l="0" r="0" t="0"/>
          <a:stretch/>
        </p:blipFill>
        <p:spPr>
          <a:xfrm>
            <a:off x="16807802" y="12080912"/>
            <a:ext cx="3208852" cy="793155"/>
          </a:xfrm>
          <a:prstGeom prst="rect">
            <a:avLst/>
          </a:prstGeom>
          <a:noFill/>
          <a:ln>
            <a:noFill/>
          </a:ln>
        </p:spPr>
      </p:pic>
      <p:pic>
        <p:nvPicPr>
          <p:cNvPr descr="preencoded.png" id="830" name="Google Shape;830;p9"/>
          <p:cNvPicPr preferRelativeResize="0"/>
          <p:nvPr/>
        </p:nvPicPr>
        <p:blipFill rotWithShape="1">
          <a:blip r:embed="rId23">
            <a:alphaModFix/>
          </a:blip>
          <a:srcRect b="0" l="0" r="0" t="0"/>
          <a:stretch/>
        </p:blipFill>
        <p:spPr>
          <a:xfrm>
            <a:off x="16427695" y="12788218"/>
            <a:ext cx="3036727" cy="621047"/>
          </a:xfrm>
          <a:prstGeom prst="rect">
            <a:avLst/>
          </a:prstGeom>
          <a:noFill/>
          <a:ln>
            <a:noFill/>
          </a:ln>
        </p:spPr>
      </p:pic>
      <p:pic>
        <p:nvPicPr>
          <p:cNvPr descr="preencoded.png" id="831" name="Google Shape;831;p9"/>
          <p:cNvPicPr preferRelativeResize="0"/>
          <p:nvPr/>
        </p:nvPicPr>
        <p:blipFill rotWithShape="1">
          <a:blip r:embed="rId24">
            <a:alphaModFix/>
          </a:blip>
          <a:srcRect b="0" l="0" r="0" t="0"/>
          <a:stretch/>
        </p:blipFill>
        <p:spPr>
          <a:xfrm>
            <a:off x="16427695" y="12788218"/>
            <a:ext cx="1559983" cy="621047"/>
          </a:xfrm>
          <a:prstGeom prst="rect">
            <a:avLst/>
          </a:prstGeom>
          <a:noFill/>
          <a:ln>
            <a:noFill/>
          </a:ln>
        </p:spPr>
      </p:pic>
      <p:pic>
        <p:nvPicPr>
          <p:cNvPr descr="preencoded.png" id="832" name="Google Shape;832;p9"/>
          <p:cNvPicPr preferRelativeResize="0"/>
          <p:nvPr/>
        </p:nvPicPr>
        <p:blipFill rotWithShape="1">
          <a:blip r:embed="rId25">
            <a:alphaModFix/>
          </a:blip>
          <a:srcRect b="0" l="0" r="0" t="0"/>
          <a:stretch/>
        </p:blipFill>
        <p:spPr>
          <a:xfrm>
            <a:off x="17297443" y="12788218"/>
            <a:ext cx="1710154" cy="621047"/>
          </a:xfrm>
          <a:prstGeom prst="rect">
            <a:avLst/>
          </a:prstGeom>
          <a:noFill/>
          <a:ln>
            <a:noFill/>
          </a:ln>
        </p:spPr>
      </p:pic>
      <p:pic>
        <p:nvPicPr>
          <p:cNvPr descr="preencoded.png" id="833" name="Google Shape;833;p9"/>
          <p:cNvPicPr preferRelativeResize="0"/>
          <p:nvPr/>
        </p:nvPicPr>
        <p:blipFill rotWithShape="1">
          <a:blip r:embed="rId26">
            <a:alphaModFix/>
          </a:blip>
          <a:srcRect b="0" l="0" r="0" t="0"/>
          <a:stretch/>
        </p:blipFill>
        <p:spPr>
          <a:xfrm>
            <a:off x="16341633" y="12702183"/>
            <a:ext cx="3208849" cy="793155"/>
          </a:xfrm>
          <a:prstGeom prst="rect">
            <a:avLst/>
          </a:prstGeom>
          <a:noFill/>
          <a:ln>
            <a:noFill/>
          </a:ln>
        </p:spPr>
      </p:pic>
      <p:pic>
        <p:nvPicPr>
          <p:cNvPr descr="preencoded.png" id="834" name="Google Shape;834;p9"/>
          <p:cNvPicPr preferRelativeResize="0"/>
          <p:nvPr/>
        </p:nvPicPr>
        <p:blipFill rotWithShape="1">
          <a:blip r:embed="rId27">
            <a:alphaModFix/>
          </a:blip>
          <a:srcRect b="0" l="0" r="0" t="0"/>
          <a:stretch/>
        </p:blipFill>
        <p:spPr>
          <a:xfrm>
            <a:off x="18979349" y="10291936"/>
            <a:ext cx="2891768" cy="2817937"/>
          </a:xfrm>
          <a:prstGeom prst="rect">
            <a:avLst/>
          </a:prstGeom>
          <a:noFill/>
          <a:ln>
            <a:noFill/>
          </a:ln>
        </p:spPr>
      </p:pic>
      <p:pic>
        <p:nvPicPr>
          <p:cNvPr descr="preencoded.png" id="835" name="Google Shape;835;p9"/>
          <p:cNvPicPr preferRelativeResize="0"/>
          <p:nvPr/>
        </p:nvPicPr>
        <p:blipFill rotWithShape="1">
          <a:blip r:embed="rId28">
            <a:alphaModFix/>
          </a:blip>
          <a:srcRect b="0" l="0" r="0" t="0"/>
          <a:stretch/>
        </p:blipFill>
        <p:spPr>
          <a:xfrm>
            <a:off x="19566136" y="10734749"/>
            <a:ext cx="2312064" cy="2404480"/>
          </a:xfrm>
          <a:prstGeom prst="rect">
            <a:avLst/>
          </a:prstGeom>
          <a:noFill/>
          <a:ln>
            <a:noFill/>
          </a:ln>
        </p:spPr>
      </p:pic>
      <p:pic>
        <p:nvPicPr>
          <p:cNvPr descr="preencoded.png" id="836" name="Google Shape;836;p9"/>
          <p:cNvPicPr preferRelativeResize="0"/>
          <p:nvPr/>
        </p:nvPicPr>
        <p:blipFill rotWithShape="1">
          <a:blip r:embed="rId29">
            <a:alphaModFix/>
          </a:blip>
          <a:srcRect b="0" l="0" r="0" t="0"/>
          <a:stretch/>
        </p:blipFill>
        <p:spPr>
          <a:xfrm>
            <a:off x="19499849" y="10799192"/>
            <a:ext cx="1850768" cy="1803412"/>
          </a:xfrm>
          <a:prstGeom prst="rect">
            <a:avLst/>
          </a:prstGeom>
          <a:noFill/>
          <a:ln>
            <a:noFill/>
          </a:ln>
        </p:spPr>
      </p:pic>
      <p:pic>
        <p:nvPicPr>
          <p:cNvPr descr="preencoded.png" id="837" name="Google Shape;837;p9"/>
          <p:cNvPicPr preferRelativeResize="0"/>
          <p:nvPr/>
        </p:nvPicPr>
        <p:blipFill rotWithShape="1">
          <a:blip r:embed="rId30">
            <a:alphaModFix/>
          </a:blip>
          <a:srcRect b="0" l="0" r="0" t="0"/>
          <a:stretch/>
        </p:blipFill>
        <p:spPr>
          <a:xfrm>
            <a:off x="19458910" y="10730818"/>
            <a:ext cx="1932646" cy="1939851"/>
          </a:xfrm>
          <a:prstGeom prst="rect">
            <a:avLst/>
          </a:prstGeom>
          <a:noFill/>
          <a:ln>
            <a:noFill/>
          </a:ln>
        </p:spPr>
      </p:pic>
      <p:pic>
        <p:nvPicPr>
          <p:cNvPr descr="preencoded.png" id="838" name="Google Shape;838;p9"/>
          <p:cNvPicPr preferRelativeResize="0"/>
          <p:nvPr/>
        </p:nvPicPr>
        <p:blipFill rotWithShape="1">
          <a:blip r:embed="rId31">
            <a:alphaModFix/>
          </a:blip>
          <a:srcRect b="0" l="0" r="0" t="0"/>
          <a:stretch/>
        </p:blipFill>
        <p:spPr>
          <a:xfrm>
            <a:off x="19264049" y="10617225"/>
            <a:ext cx="708272" cy="690116"/>
          </a:xfrm>
          <a:prstGeom prst="rect">
            <a:avLst/>
          </a:prstGeom>
          <a:noFill/>
          <a:ln>
            <a:noFill/>
          </a:ln>
        </p:spPr>
      </p:pic>
      <p:pic>
        <p:nvPicPr>
          <p:cNvPr descr="preencoded.png" id="839" name="Google Shape;839;p9"/>
          <p:cNvPicPr preferRelativeResize="0"/>
          <p:nvPr/>
        </p:nvPicPr>
        <p:blipFill rotWithShape="1">
          <a:blip r:embed="rId32">
            <a:alphaModFix/>
          </a:blip>
          <a:srcRect b="0" l="0" r="0" t="0"/>
          <a:stretch/>
        </p:blipFill>
        <p:spPr>
          <a:xfrm>
            <a:off x="19992969" y="11008345"/>
            <a:ext cx="836564" cy="1405186"/>
          </a:xfrm>
          <a:prstGeom prst="rect">
            <a:avLst/>
          </a:prstGeom>
          <a:noFill/>
          <a:ln>
            <a:noFill/>
          </a:ln>
        </p:spPr>
      </p:pic>
      <p:pic>
        <p:nvPicPr>
          <p:cNvPr descr="preencoded.png" id="840" name="Google Shape;840;p9"/>
          <p:cNvPicPr preferRelativeResize="0"/>
          <p:nvPr/>
        </p:nvPicPr>
        <p:blipFill rotWithShape="1">
          <a:blip r:embed="rId33">
            <a:alphaModFix/>
          </a:blip>
          <a:srcRect b="0" l="0" r="0" t="0"/>
          <a:stretch/>
        </p:blipFill>
        <p:spPr>
          <a:xfrm>
            <a:off x="18915236" y="10185400"/>
            <a:ext cx="3019912" cy="303091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2023-03-20T07:32:36Z</dcterms:created>
  <dc:creator>PptxGenJS</dc:creator>
</cp:coreProperties>
</file>