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13716000" cx="24387025"/>
  <p:notesSz cx="13716000" cy="24387025"/>
  <p:embeddedFontLst>
    <p:embeddedFont>
      <p:font typeface="Kanit SemiBold"/>
      <p:regular r:id="rId25"/>
      <p:bold r:id="rId26"/>
      <p:italic r:id="rId27"/>
      <p:boldItalic r:id="rId28"/>
    </p:embeddedFont>
    <p:embeddedFont>
      <p:font typeface="Kanit"/>
      <p:bold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hFLjpVLAHB9qdcvM6JJOuozS8i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1" Type="http://customschemas.google.com/relationships/presentationmetadata" Target="metadata"/><Relationship Id="rId30" Type="http://schemas.openxmlformats.org/officeDocument/2006/relationships/font" Target="fonts/Kanit-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font" Target="fonts/KanitSemiBold-bold.fntdata"/><Relationship Id="rId25" Type="http://schemas.openxmlformats.org/officeDocument/2006/relationships/font" Target="fonts/KanitSemiBold-regular.fntdata"/><Relationship Id="rId28" Type="http://schemas.openxmlformats.org/officeDocument/2006/relationships/font" Target="fonts/KanitSemiBold-boldItalic.fntdata"/><Relationship Id="rId27" Type="http://schemas.openxmlformats.org/officeDocument/2006/relationships/font" Target="fonts/KanitSemiBold-italic.fntdata"/><Relationship Id="rId29" Type="http://schemas.openxmlformats.org/officeDocument/2006/relationships/font" Target="fonts/Kanit-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3" name="Google Shape;84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4" name="Google Shape;84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3" name="Google Shape;87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0" name="Google Shape;97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9" name="Google Shape;9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0" name="Google Shape;10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1" name="Google Shape;103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5" name="Google Shape;111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6" name="Google Shape;111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0" name="Google Shape;11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6" name="Google Shape;120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7" name="Google Shape;120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0" name="Google Shape;123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1" name="Google Shape;123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4" name="Google Shape;127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5" name="Google Shape;127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1" name="Google Shape;135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2" name="Google Shape;135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4" name="Google Shape;65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40" Type="http://schemas.openxmlformats.org/officeDocument/2006/relationships/image" Target="../media/image25.png"/><Relationship Id="rId42" Type="http://schemas.openxmlformats.org/officeDocument/2006/relationships/image" Target="../media/image37.png"/><Relationship Id="rId41" Type="http://schemas.openxmlformats.org/officeDocument/2006/relationships/image" Target="../media/image54.png"/><Relationship Id="rId44" Type="http://schemas.openxmlformats.org/officeDocument/2006/relationships/image" Target="../media/image42.png"/><Relationship Id="rId43" Type="http://schemas.openxmlformats.org/officeDocument/2006/relationships/image" Target="../media/image38.png"/><Relationship Id="rId46" Type="http://schemas.openxmlformats.org/officeDocument/2006/relationships/image" Target="../media/image40.png"/><Relationship Id="rId45" Type="http://schemas.openxmlformats.org/officeDocument/2006/relationships/image" Target="../media/image50.png"/><Relationship Id="rId107" Type="http://schemas.openxmlformats.org/officeDocument/2006/relationships/image" Target="../media/image111.png"/><Relationship Id="rId106" Type="http://schemas.openxmlformats.org/officeDocument/2006/relationships/image" Target="../media/image100.png"/><Relationship Id="rId105" Type="http://schemas.openxmlformats.org/officeDocument/2006/relationships/image" Target="../media/image104.png"/><Relationship Id="rId104" Type="http://schemas.openxmlformats.org/officeDocument/2006/relationships/image" Target="../media/image98.png"/><Relationship Id="rId109" Type="http://schemas.openxmlformats.org/officeDocument/2006/relationships/image" Target="../media/image101.png"/><Relationship Id="rId108" Type="http://schemas.openxmlformats.org/officeDocument/2006/relationships/image" Target="../media/image103.png"/><Relationship Id="rId48" Type="http://schemas.openxmlformats.org/officeDocument/2006/relationships/image" Target="../media/image44.png"/><Relationship Id="rId47" Type="http://schemas.openxmlformats.org/officeDocument/2006/relationships/image" Target="../media/image39.png"/><Relationship Id="rId49" Type="http://schemas.openxmlformats.org/officeDocument/2006/relationships/image" Target="../media/image41.png"/><Relationship Id="rId103" Type="http://schemas.openxmlformats.org/officeDocument/2006/relationships/image" Target="../media/image102.png"/><Relationship Id="rId102" Type="http://schemas.openxmlformats.org/officeDocument/2006/relationships/image" Target="../media/image97.png"/><Relationship Id="rId101" Type="http://schemas.openxmlformats.org/officeDocument/2006/relationships/image" Target="../media/image96.png"/><Relationship Id="rId100" Type="http://schemas.openxmlformats.org/officeDocument/2006/relationships/image" Target="../media/image106.png"/><Relationship Id="rId31" Type="http://schemas.openxmlformats.org/officeDocument/2006/relationships/image" Target="../media/image28.png"/><Relationship Id="rId30" Type="http://schemas.openxmlformats.org/officeDocument/2006/relationships/image" Target="../media/image30.png"/><Relationship Id="rId33" Type="http://schemas.openxmlformats.org/officeDocument/2006/relationships/image" Target="../media/image43.png"/><Relationship Id="rId32" Type="http://schemas.openxmlformats.org/officeDocument/2006/relationships/image" Target="../media/image26.png"/><Relationship Id="rId35" Type="http://schemas.openxmlformats.org/officeDocument/2006/relationships/image" Target="../media/image35.png"/><Relationship Id="rId34" Type="http://schemas.openxmlformats.org/officeDocument/2006/relationships/image" Target="../media/image36.png"/><Relationship Id="rId37" Type="http://schemas.openxmlformats.org/officeDocument/2006/relationships/image" Target="../media/image34.png"/><Relationship Id="rId36" Type="http://schemas.openxmlformats.org/officeDocument/2006/relationships/image" Target="../media/image32.png"/><Relationship Id="rId175" Type="http://schemas.openxmlformats.org/officeDocument/2006/relationships/image" Target="../media/image178.png"/><Relationship Id="rId39" Type="http://schemas.openxmlformats.org/officeDocument/2006/relationships/image" Target="../media/image33.png"/><Relationship Id="rId174" Type="http://schemas.openxmlformats.org/officeDocument/2006/relationships/image" Target="../media/image175.png"/><Relationship Id="rId38" Type="http://schemas.openxmlformats.org/officeDocument/2006/relationships/image" Target="../media/image31.png"/><Relationship Id="rId173" Type="http://schemas.openxmlformats.org/officeDocument/2006/relationships/image" Target="../media/image168.png"/><Relationship Id="rId20" Type="http://schemas.openxmlformats.org/officeDocument/2006/relationships/image" Target="../media/image15.png"/><Relationship Id="rId22" Type="http://schemas.openxmlformats.org/officeDocument/2006/relationships/image" Target="../media/image12.png"/><Relationship Id="rId21" Type="http://schemas.openxmlformats.org/officeDocument/2006/relationships/image" Target="../media/image45.png"/><Relationship Id="rId24" Type="http://schemas.openxmlformats.org/officeDocument/2006/relationships/image" Target="../media/image27.png"/><Relationship Id="rId23" Type="http://schemas.openxmlformats.org/officeDocument/2006/relationships/image" Target="../media/image13.png"/><Relationship Id="rId129" Type="http://schemas.openxmlformats.org/officeDocument/2006/relationships/image" Target="../media/image130.png"/><Relationship Id="rId128" Type="http://schemas.openxmlformats.org/officeDocument/2006/relationships/image" Target="../media/image125.png"/><Relationship Id="rId127" Type="http://schemas.openxmlformats.org/officeDocument/2006/relationships/image" Target="../media/image120.png"/><Relationship Id="rId126" Type="http://schemas.openxmlformats.org/officeDocument/2006/relationships/image" Target="../media/image126.png"/><Relationship Id="rId26" Type="http://schemas.openxmlformats.org/officeDocument/2006/relationships/image" Target="../media/image23.png"/><Relationship Id="rId121" Type="http://schemas.openxmlformats.org/officeDocument/2006/relationships/image" Target="../media/image122.png"/><Relationship Id="rId25" Type="http://schemas.openxmlformats.org/officeDocument/2006/relationships/image" Target="../media/image29.png"/><Relationship Id="rId120" Type="http://schemas.openxmlformats.org/officeDocument/2006/relationships/image" Target="../media/image119.png"/><Relationship Id="rId28" Type="http://schemas.openxmlformats.org/officeDocument/2006/relationships/image" Target="../media/image24.png"/><Relationship Id="rId27" Type="http://schemas.openxmlformats.org/officeDocument/2006/relationships/image" Target="../media/image21.png"/><Relationship Id="rId125" Type="http://schemas.openxmlformats.org/officeDocument/2006/relationships/image" Target="../media/image124.png"/><Relationship Id="rId29" Type="http://schemas.openxmlformats.org/officeDocument/2006/relationships/image" Target="../media/image51.png"/><Relationship Id="rId124" Type="http://schemas.openxmlformats.org/officeDocument/2006/relationships/image" Target="../media/image131.png"/><Relationship Id="rId123" Type="http://schemas.openxmlformats.org/officeDocument/2006/relationships/image" Target="../media/image118.png"/><Relationship Id="rId122" Type="http://schemas.openxmlformats.org/officeDocument/2006/relationships/image" Target="../media/image121.png"/><Relationship Id="rId95" Type="http://schemas.openxmlformats.org/officeDocument/2006/relationships/image" Target="../media/image87.png"/><Relationship Id="rId94" Type="http://schemas.openxmlformats.org/officeDocument/2006/relationships/image" Target="../media/image88.png"/><Relationship Id="rId97" Type="http://schemas.openxmlformats.org/officeDocument/2006/relationships/image" Target="../media/image123.png"/><Relationship Id="rId96" Type="http://schemas.openxmlformats.org/officeDocument/2006/relationships/image" Target="../media/image83.png"/><Relationship Id="rId11" Type="http://schemas.openxmlformats.org/officeDocument/2006/relationships/image" Target="../media/image6.png"/><Relationship Id="rId99" Type="http://schemas.openxmlformats.org/officeDocument/2006/relationships/image" Target="../media/image95.png"/><Relationship Id="rId10" Type="http://schemas.openxmlformats.org/officeDocument/2006/relationships/image" Target="../media/image11.png"/><Relationship Id="rId98" Type="http://schemas.openxmlformats.org/officeDocument/2006/relationships/image" Target="../media/image93.png"/><Relationship Id="rId13" Type="http://schemas.openxmlformats.org/officeDocument/2006/relationships/image" Target="../media/image9.png"/><Relationship Id="rId12" Type="http://schemas.openxmlformats.org/officeDocument/2006/relationships/image" Target="../media/image16.png"/><Relationship Id="rId91" Type="http://schemas.openxmlformats.org/officeDocument/2006/relationships/image" Target="../media/image117.png"/><Relationship Id="rId90" Type="http://schemas.openxmlformats.org/officeDocument/2006/relationships/image" Target="../media/image84.png"/><Relationship Id="rId93" Type="http://schemas.openxmlformats.org/officeDocument/2006/relationships/image" Target="../media/image85.png"/><Relationship Id="rId92" Type="http://schemas.openxmlformats.org/officeDocument/2006/relationships/image" Target="../media/image91.png"/><Relationship Id="rId118" Type="http://schemas.openxmlformats.org/officeDocument/2006/relationships/image" Target="../media/image114.png"/><Relationship Id="rId117" Type="http://schemas.openxmlformats.org/officeDocument/2006/relationships/image" Target="../media/image116.png"/><Relationship Id="rId116" Type="http://schemas.openxmlformats.org/officeDocument/2006/relationships/image" Target="../media/image110.png"/><Relationship Id="rId115" Type="http://schemas.openxmlformats.org/officeDocument/2006/relationships/image" Target="../media/image108.png"/><Relationship Id="rId119" Type="http://schemas.openxmlformats.org/officeDocument/2006/relationships/image" Target="../media/image113.png"/><Relationship Id="rId15" Type="http://schemas.openxmlformats.org/officeDocument/2006/relationships/image" Target="../media/image17.png"/><Relationship Id="rId110" Type="http://schemas.openxmlformats.org/officeDocument/2006/relationships/image" Target="../media/image115.png"/><Relationship Id="rId14" Type="http://schemas.openxmlformats.org/officeDocument/2006/relationships/image" Target="../media/image2.png"/><Relationship Id="rId17" Type="http://schemas.openxmlformats.org/officeDocument/2006/relationships/image" Target="../media/image14.png"/><Relationship Id="rId16" Type="http://schemas.openxmlformats.org/officeDocument/2006/relationships/image" Target="../media/image18.png"/><Relationship Id="rId19" Type="http://schemas.openxmlformats.org/officeDocument/2006/relationships/image" Target="../media/image20.png"/><Relationship Id="rId114" Type="http://schemas.openxmlformats.org/officeDocument/2006/relationships/image" Target="../media/image112.png"/><Relationship Id="rId18" Type="http://schemas.openxmlformats.org/officeDocument/2006/relationships/image" Target="../media/image8.png"/><Relationship Id="rId113" Type="http://schemas.openxmlformats.org/officeDocument/2006/relationships/image" Target="../media/image109.png"/><Relationship Id="rId112" Type="http://schemas.openxmlformats.org/officeDocument/2006/relationships/image" Target="../media/image107.png"/><Relationship Id="rId111" Type="http://schemas.openxmlformats.org/officeDocument/2006/relationships/image" Target="../media/image105.png"/><Relationship Id="rId84" Type="http://schemas.openxmlformats.org/officeDocument/2006/relationships/image" Target="../media/image92.png"/><Relationship Id="rId83" Type="http://schemas.openxmlformats.org/officeDocument/2006/relationships/image" Target="../media/image94.png"/><Relationship Id="rId86" Type="http://schemas.openxmlformats.org/officeDocument/2006/relationships/image" Target="../media/image81.png"/><Relationship Id="rId85" Type="http://schemas.openxmlformats.org/officeDocument/2006/relationships/image" Target="../media/image90.png"/><Relationship Id="rId88" Type="http://schemas.openxmlformats.org/officeDocument/2006/relationships/image" Target="../media/image82.png"/><Relationship Id="rId150" Type="http://schemas.openxmlformats.org/officeDocument/2006/relationships/image" Target="../media/image147.png"/><Relationship Id="rId87" Type="http://schemas.openxmlformats.org/officeDocument/2006/relationships/image" Target="../media/image86.png"/><Relationship Id="rId89" Type="http://schemas.openxmlformats.org/officeDocument/2006/relationships/image" Target="../media/image89.png"/><Relationship Id="rId80" Type="http://schemas.openxmlformats.org/officeDocument/2006/relationships/image" Target="../media/image79.png"/><Relationship Id="rId82" Type="http://schemas.openxmlformats.org/officeDocument/2006/relationships/image" Target="../media/image80.png"/><Relationship Id="rId81" Type="http://schemas.openxmlformats.org/officeDocument/2006/relationships/image" Target="../media/image7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149" Type="http://schemas.openxmlformats.org/officeDocument/2006/relationships/image" Target="../media/image150.png"/><Relationship Id="rId4" Type="http://schemas.openxmlformats.org/officeDocument/2006/relationships/image" Target="../media/image3.png"/><Relationship Id="rId148" Type="http://schemas.openxmlformats.org/officeDocument/2006/relationships/image" Target="../media/image143.png"/><Relationship Id="rId9" Type="http://schemas.openxmlformats.org/officeDocument/2006/relationships/image" Target="../media/image19.png"/><Relationship Id="rId143" Type="http://schemas.openxmlformats.org/officeDocument/2006/relationships/image" Target="../media/image140.png"/><Relationship Id="rId142" Type="http://schemas.openxmlformats.org/officeDocument/2006/relationships/image" Target="../media/image136.png"/><Relationship Id="rId141" Type="http://schemas.openxmlformats.org/officeDocument/2006/relationships/image" Target="../media/image142.png"/><Relationship Id="rId140" Type="http://schemas.openxmlformats.org/officeDocument/2006/relationships/image" Target="../media/image138.png"/><Relationship Id="rId5" Type="http://schemas.openxmlformats.org/officeDocument/2006/relationships/image" Target="../media/image10.png"/><Relationship Id="rId147" Type="http://schemas.openxmlformats.org/officeDocument/2006/relationships/image" Target="../media/image145.png"/><Relationship Id="rId6" Type="http://schemas.openxmlformats.org/officeDocument/2006/relationships/image" Target="../media/image7.png"/><Relationship Id="rId146" Type="http://schemas.openxmlformats.org/officeDocument/2006/relationships/image" Target="../media/image141.png"/><Relationship Id="rId7" Type="http://schemas.openxmlformats.org/officeDocument/2006/relationships/image" Target="../media/image5.png"/><Relationship Id="rId145" Type="http://schemas.openxmlformats.org/officeDocument/2006/relationships/image" Target="../media/image139.png"/><Relationship Id="rId8" Type="http://schemas.openxmlformats.org/officeDocument/2006/relationships/image" Target="../media/image1.png"/><Relationship Id="rId144" Type="http://schemas.openxmlformats.org/officeDocument/2006/relationships/image" Target="../media/image151.png"/><Relationship Id="rId73" Type="http://schemas.openxmlformats.org/officeDocument/2006/relationships/image" Target="../media/image70.png"/><Relationship Id="rId72" Type="http://schemas.openxmlformats.org/officeDocument/2006/relationships/image" Target="../media/image68.png"/><Relationship Id="rId75" Type="http://schemas.openxmlformats.org/officeDocument/2006/relationships/image" Target="../media/image66.png"/><Relationship Id="rId74" Type="http://schemas.openxmlformats.org/officeDocument/2006/relationships/image" Target="../media/image72.png"/><Relationship Id="rId77" Type="http://schemas.openxmlformats.org/officeDocument/2006/relationships/image" Target="../media/image75.png"/><Relationship Id="rId76" Type="http://schemas.openxmlformats.org/officeDocument/2006/relationships/image" Target="../media/image73.png"/><Relationship Id="rId79" Type="http://schemas.openxmlformats.org/officeDocument/2006/relationships/image" Target="../media/image77.png"/><Relationship Id="rId78" Type="http://schemas.openxmlformats.org/officeDocument/2006/relationships/image" Target="../media/image78.png"/><Relationship Id="rId71" Type="http://schemas.openxmlformats.org/officeDocument/2006/relationships/image" Target="../media/image71.png"/><Relationship Id="rId70" Type="http://schemas.openxmlformats.org/officeDocument/2006/relationships/image" Target="../media/image63.png"/><Relationship Id="rId139" Type="http://schemas.openxmlformats.org/officeDocument/2006/relationships/image" Target="../media/image194.png"/><Relationship Id="rId138" Type="http://schemas.openxmlformats.org/officeDocument/2006/relationships/image" Target="../media/image134.png"/><Relationship Id="rId137" Type="http://schemas.openxmlformats.org/officeDocument/2006/relationships/image" Target="../media/image137.png"/><Relationship Id="rId132" Type="http://schemas.openxmlformats.org/officeDocument/2006/relationships/image" Target="../media/image127.png"/><Relationship Id="rId131" Type="http://schemas.openxmlformats.org/officeDocument/2006/relationships/image" Target="../media/image128.png"/><Relationship Id="rId130" Type="http://schemas.openxmlformats.org/officeDocument/2006/relationships/image" Target="../media/image129.png"/><Relationship Id="rId136" Type="http://schemas.openxmlformats.org/officeDocument/2006/relationships/image" Target="../media/image135.png"/><Relationship Id="rId135" Type="http://schemas.openxmlformats.org/officeDocument/2006/relationships/image" Target="../media/image132.png"/><Relationship Id="rId134" Type="http://schemas.openxmlformats.org/officeDocument/2006/relationships/image" Target="../media/image133.png"/><Relationship Id="rId133" Type="http://schemas.openxmlformats.org/officeDocument/2006/relationships/image" Target="../media/image144.png"/><Relationship Id="rId62" Type="http://schemas.openxmlformats.org/officeDocument/2006/relationships/image" Target="../media/image60.png"/><Relationship Id="rId61" Type="http://schemas.openxmlformats.org/officeDocument/2006/relationships/image" Target="../media/image64.png"/><Relationship Id="rId64" Type="http://schemas.openxmlformats.org/officeDocument/2006/relationships/image" Target="../media/image67.png"/><Relationship Id="rId63" Type="http://schemas.openxmlformats.org/officeDocument/2006/relationships/image" Target="../media/image58.png"/><Relationship Id="rId66" Type="http://schemas.openxmlformats.org/officeDocument/2006/relationships/image" Target="../media/image69.png"/><Relationship Id="rId172" Type="http://schemas.openxmlformats.org/officeDocument/2006/relationships/image" Target="../media/image176.png"/><Relationship Id="rId65" Type="http://schemas.openxmlformats.org/officeDocument/2006/relationships/image" Target="../media/image59.png"/><Relationship Id="rId171" Type="http://schemas.openxmlformats.org/officeDocument/2006/relationships/image" Target="../media/image171.png"/><Relationship Id="rId68" Type="http://schemas.openxmlformats.org/officeDocument/2006/relationships/image" Target="../media/image74.png"/><Relationship Id="rId170" Type="http://schemas.openxmlformats.org/officeDocument/2006/relationships/image" Target="../media/image166.png"/><Relationship Id="rId67" Type="http://schemas.openxmlformats.org/officeDocument/2006/relationships/image" Target="../media/image61.png"/><Relationship Id="rId60" Type="http://schemas.openxmlformats.org/officeDocument/2006/relationships/image" Target="../media/image55.png"/><Relationship Id="rId165" Type="http://schemas.openxmlformats.org/officeDocument/2006/relationships/image" Target="../media/image201.png"/><Relationship Id="rId69" Type="http://schemas.openxmlformats.org/officeDocument/2006/relationships/image" Target="../media/image65.png"/><Relationship Id="rId164" Type="http://schemas.openxmlformats.org/officeDocument/2006/relationships/image" Target="../media/image162.png"/><Relationship Id="rId163" Type="http://schemas.openxmlformats.org/officeDocument/2006/relationships/image" Target="../media/image159.png"/><Relationship Id="rId162" Type="http://schemas.openxmlformats.org/officeDocument/2006/relationships/image" Target="../media/image156.png"/><Relationship Id="rId169" Type="http://schemas.openxmlformats.org/officeDocument/2006/relationships/image" Target="../media/image167.png"/><Relationship Id="rId168" Type="http://schemas.openxmlformats.org/officeDocument/2006/relationships/image" Target="../media/image164.png"/><Relationship Id="rId167" Type="http://schemas.openxmlformats.org/officeDocument/2006/relationships/image" Target="../media/image165.png"/><Relationship Id="rId166" Type="http://schemas.openxmlformats.org/officeDocument/2006/relationships/image" Target="../media/image163.png"/><Relationship Id="rId51" Type="http://schemas.openxmlformats.org/officeDocument/2006/relationships/image" Target="../media/image49.png"/><Relationship Id="rId50" Type="http://schemas.openxmlformats.org/officeDocument/2006/relationships/image" Target="../media/image99.png"/><Relationship Id="rId53" Type="http://schemas.openxmlformats.org/officeDocument/2006/relationships/image" Target="../media/image46.png"/><Relationship Id="rId52" Type="http://schemas.openxmlformats.org/officeDocument/2006/relationships/image" Target="../media/image53.png"/><Relationship Id="rId55" Type="http://schemas.openxmlformats.org/officeDocument/2006/relationships/image" Target="../media/image52.png"/><Relationship Id="rId161" Type="http://schemas.openxmlformats.org/officeDocument/2006/relationships/image" Target="../media/image152.png"/><Relationship Id="rId54" Type="http://schemas.openxmlformats.org/officeDocument/2006/relationships/image" Target="../media/image48.png"/><Relationship Id="rId160" Type="http://schemas.openxmlformats.org/officeDocument/2006/relationships/image" Target="../media/image158.png"/><Relationship Id="rId57" Type="http://schemas.openxmlformats.org/officeDocument/2006/relationships/image" Target="../media/image62.png"/><Relationship Id="rId56" Type="http://schemas.openxmlformats.org/officeDocument/2006/relationships/image" Target="../media/image47.png"/><Relationship Id="rId159" Type="http://schemas.openxmlformats.org/officeDocument/2006/relationships/image" Target="../media/image154.png"/><Relationship Id="rId59" Type="http://schemas.openxmlformats.org/officeDocument/2006/relationships/image" Target="../media/image57.png"/><Relationship Id="rId154" Type="http://schemas.openxmlformats.org/officeDocument/2006/relationships/image" Target="../media/image160.png"/><Relationship Id="rId58" Type="http://schemas.openxmlformats.org/officeDocument/2006/relationships/image" Target="../media/image56.png"/><Relationship Id="rId153" Type="http://schemas.openxmlformats.org/officeDocument/2006/relationships/image" Target="../media/image149.png"/><Relationship Id="rId152" Type="http://schemas.openxmlformats.org/officeDocument/2006/relationships/image" Target="../media/image148.png"/><Relationship Id="rId151" Type="http://schemas.openxmlformats.org/officeDocument/2006/relationships/image" Target="../media/image146.png"/><Relationship Id="rId158" Type="http://schemas.openxmlformats.org/officeDocument/2006/relationships/image" Target="../media/image161.png"/><Relationship Id="rId157" Type="http://schemas.openxmlformats.org/officeDocument/2006/relationships/image" Target="../media/image153.png"/><Relationship Id="rId156" Type="http://schemas.openxmlformats.org/officeDocument/2006/relationships/image" Target="../media/image155.png"/><Relationship Id="rId155" Type="http://schemas.openxmlformats.org/officeDocument/2006/relationships/image" Target="../media/image157.png"/></Relationships>
</file>

<file path=ppt/slides/_rels/slide10.xml.rels><?xml version="1.0" encoding="UTF-8" standalone="yes"?><Relationships xmlns="http://schemas.openxmlformats.org/package/2006/relationships"><Relationship Id="rId20" Type="http://schemas.openxmlformats.org/officeDocument/2006/relationships/image" Target="../media/image693.png"/><Relationship Id="rId21" Type="http://schemas.openxmlformats.org/officeDocument/2006/relationships/image" Target="../media/image711.png"/><Relationship Id="rId11" Type="http://schemas.openxmlformats.org/officeDocument/2006/relationships/image" Target="../media/image682.png"/><Relationship Id="rId10" Type="http://schemas.openxmlformats.org/officeDocument/2006/relationships/image" Target="../media/image679.png"/><Relationship Id="rId13" Type="http://schemas.openxmlformats.org/officeDocument/2006/relationships/image" Target="../media/image690.png"/><Relationship Id="rId12" Type="http://schemas.openxmlformats.org/officeDocument/2006/relationships/image" Target="../media/image701.png"/><Relationship Id="rId15" Type="http://schemas.openxmlformats.org/officeDocument/2006/relationships/image" Target="../media/image687.png"/><Relationship Id="rId14" Type="http://schemas.openxmlformats.org/officeDocument/2006/relationships/image" Target="../media/image696.png"/><Relationship Id="rId17" Type="http://schemas.openxmlformats.org/officeDocument/2006/relationships/image" Target="../media/image686.png"/><Relationship Id="rId16" Type="http://schemas.openxmlformats.org/officeDocument/2006/relationships/image" Target="../media/image685.png"/><Relationship Id="rId19" Type="http://schemas.openxmlformats.org/officeDocument/2006/relationships/image" Target="../media/image700.png"/><Relationship Id="rId18" Type="http://schemas.openxmlformats.org/officeDocument/2006/relationships/image" Target="../media/image689.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23.png"/><Relationship Id="rId9" Type="http://schemas.openxmlformats.org/officeDocument/2006/relationships/image" Target="../media/image680.png"/><Relationship Id="rId5" Type="http://schemas.openxmlformats.org/officeDocument/2006/relationships/image" Target="../media/image178.png"/><Relationship Id="rId6" Type="http://schemas.openxmlformats.org/officeDocument/2006/relationships/image" Target="../media/image678.png"/><Relationship Id="rId7" Type="http://schemas.openxmlformats.org/officeDocument/2006/relationships/image" Target="../media/image681.png"/><Relationship Id="rId8" Type="http://schemas.openxmlformats.org/officeDocument/2006/relationships/image" Target="../media/image703.png"/></Relationships>
</file>

<file path=ppt/slides/_rels/slide11.xml.rels><?xml version="1.0" encoding="UTF-8" standalone="yes"?><Relationships xmlns="http://schemas.openxmlformats.org/package/2006/relationships"><Relationship Id="rId40" Type="http://schemas.openxmlformats.org/officeDocument/2006/relationships/image" Target="../media/image736.png"/><Relationship Id="rId42" Type="http://schemas.openxmlformats.org/officeDocument/2006/relationships/image" Target="../media/image749.png"/><Relationship Id="rId41" Type="http://schemas.openxmlformats.org/officeDocument/2006/relationships/image" Target="../media/image737.png"/><Relationship Id="rId44" Type="http://schemas.openxmlformats.org/officeDocument/2006/relationships/image" Target="../media/image746.png"/><Relationship Id="rId43" Type="http://schemas.openxmlformats.org/officeDocument/2006/relationships/image" Target="../media/image732.png"/><Relationship Id="rId46" Type="http://schemas.openxmlformats.org/officeDocument/2006/relationships/image" Target="../media/image765.png"/><Relationship Id="rId45" Type="http://schemas.openxmlformats.org/officeDocument/2006/relationships/image" Target="../media/image738.png"/><Relationship Id="rId48" Type="http://schemas.openxmlformats.org/officeDocument/2006/relationships/image" Target="../media/image743.png"/><Relationship Id="rId47" Type="http://schemas.openxmlformats.org/officeDocument/2006/relationships/image" Target="../media/image739.png"/><Relationship Id="rId49" Type="http://schemas.openxmlformats.org/officeDocument/2006/relationships/image" Target="../media/image742.png"/><Relationship Id="rId31" Type="http://schemas.openxmlformats.org/officeDocument/2006/relationships/image" Target="../media/image722.png"/><Relationship Id="rId30" Type="http://schemas.openxmlformats.org/officeDocument/2006/relationships/image" Target="../media/image719.png"/><Relationship Id="rId33" Type="http://schemas.openxmlformats.org/officeDocument/2006/relationships/image" Target="../media/image744.png"/><Relationship Id="rId32" Type="http://schemas.openxmlformats.org/officeDocument/2006/relationships/image" Target="../media/image729.png"/><Relationship Id="rId35" Type="http://schemas.openxmlformats.org/officeDocument/2006/relationships/image" Target="../media/image741.png"/><Relationship Id="rId34" Type="http://schemas.openxmlformats.org/officeDocument/2006/relationships/image" Target="../media/image730.png"/><Relationship Id="rId37" Type="http://schemas.openxmlformats.org/officeDocument/2006/relationships/image" Target="../media/image731.png"/><Relationship Id="rId36" Type="http://schemas.openxmlformats.org/officeDocument/2006/relationships/image" Target="../media/image753.png"/><Relationship Id="rId39" Type="http://schemas.openxmlformats.org/officeDocument/2006/relationships/image" Target="../media/image733.png"/><Relationship Id="rId38" Type="http://schemas.openxmlformats.org/officeDocument/2006/relationships/image" Target="../media/image734.png"/><Relationship Id="rId20" Type="http://schemas.openxmlformats.org/officeDocument/2006/relationships/image" Target="../media/image727.png"/><Relationship Id="rId22" Type="http://schemas.openxmlformats.org/officeDocument/2006/relationships/image" Target="../media/image724.png"/><Relationship Id="rId21" Type="http://schemas.openxmlformats.org/officeDocument/2006/relationships/image" Target="../media/image715.png"/><Relationship Id="rId24" Type="http://schemas.openxmlformats.org/officeDocument/2006/relationships/image" Target="../media/image718.png"/><Relationship Id="rId23" Type="http://schemas.openxmlformats.org/officeDocument/2006/relationships/image" Target="../media/image714.png"/><Relationship Id="rId26" Type="http://schemas.openxmlformats.org/officeDocument/2006/relationships/image" Target="../media/image725.png"/><Relationship Id="rId25" Type="http://schemas.openxmlformats.org/officeDocument/2006/relationships/image" Target="../media/image716.png"/><Relationship Id="rId28" Type="http://schemas.openxmlformats.org/officeDocument/2006/relationships/image" Target="../media/image717.png"/><Relationship Id="rId27" Type="http://schemas.openxmlformats.org/officeDocument/2006/relationships/image" Target="../media/image721.png"/><Relationship Id="rId29" Type="http://schemas.openxmlformats.org/officeDocument/2006/relationships/image" Target="../media/image747.png"/><Relationship Id="rId11" Type="http://schemas.openxmlformats.org/officeDocument/2006/relationships/image" Target="../media/image705.png"/><Relationship Id="rId10" Type="http://schemas.openxmlformats.org/officeDocument/2006/relationships/image" Target="../media/image712.png"/><Relationship Id="rId13" Type="http://schemas.openxmlformats.org/officeDocument/2006/relationships/image" Target="../media/image704.png"/><Relationship Id="rId12" Type="http://schemas.openxmlformats.org/officeDocument/2006/relationships/image" Target="../media/image707.png"/><Relationship Id="rId15" Type="http://schemas.openxmlformats.org/officeDocument/2006/relationships/image" Target="../media/image728.png"/><Relationship Id="rId14" Type="http://schemas.openxmlformats.org/officeDocument/2006/relationships/image" Target="../media/image702.png"/><Relationship Id="rId17" Type="http://schemas.openxmlformats.org/officeDocument/2006/relationships/image" Target="../media/image710.png"/><Relationship Id="rId16" Type="http://schemas.openxmlformats.org/officeDocument/2006/relationships/image" Target="../media/image713.png"/><Relationship Id="rId19" Type="http://schemas.openxmlformats.org/officeDocument/2006/relationships/image" Target="../media/image735.png"/><Relationship Id="rId18" Type="http://schemas.openxmlformats.org/officeDocument/2006/relationships/image" Target="../media/image709.png"/><Relationship Id="rId80" Type="http://schemas.openxmlformats.org/officeDocument/2006/relationships/image" Target="../media/image778.png"/><Relationship Id="rId81" Type="http://schemas.openxmlformats.org/officeDocument/2006/relationships/image" Target="../media/image787.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92.png"/><Relationship Id="rId9" Type="http://schemas.openxmlformats.org/officeDocument/2006/relationships/image" Target="../media/image726.png"/><Relationship Id="rId5" Type="http://schemas.openxmlformats.org/officeDocument/2006/relationships/image" Target="../media/image697.png"/><Relationship Id="rId6" Type="http://schemas.openxmlformats.org/officeDocument/2006/relationships/image" Target="../media/image695.png"/><Relationship Id="rId7" Type="http://schemas.openxmlformats.org/officeDocument/2006/relationships/image" Target="../media/image762.png"/><Relationship Id="rId8" Type="http://schemas.openxmlformats.org/officeDocument/2006/relationships/image" Target="../media/image706.png"/><Relationship Id="rId73" Type="http://schemas.openxmlformats.org/officeDocument/2006/relationships/image" Target="../media/image786.png"/><Relationship Id="rId72" Type="http://schemas.openxmlformats.org/officeDocument/2006/relationships/image" Target="../media/image788.png"/><Relationship Id="rId75" Type="http://schemas.openxmlformats.org/officeDocument/2006/relationships/image" Target="../media/image780.png"/><Relationship Id="rId74" Type="http://schemas.openxmlformats.org/officeDocument/2006/relationships/image" Target="../media/image776.png"/><Relationship Id="rId77" Type="http://schemas.openxmlformats.org/officeDocument/2006/relationships/image" Target="../media/image772.png"/><Relationship Id="rId76" Type="http://schemas.openxmlformats.org/officeDocument/2006/relationships/image" Target="../media/image770.png"/><Relationship Id="rId79" Type="http://schemas.openxmlformats.org/officeDocument/2006/relationships/image" Target="../media/image783.png"/><Relationship Id="rId78" Type="http://schemas.openxmlformats.org/officeDocument/2006/relationships/image" Target="../media/image826.png"/><Relationship Id="rId71" Type="http://schemas.openxmlformats.org/officeDocument/2006/relationships/image" Target="../media/image764.png"/><Relationship Id="rId70" Type="http://schemas.openxmlformats.org/officeDocument/2006/relationships/image" Target="../media/image767.png"/><Relationship Id="rId62" Type="http://schemas.openxmlformats.org/officeDocument/2006/relationships/image" Target="../media/image752.png"/><Relationship Id="rId61" Type="http://schemas.openxmlformats.org/officeDocument/2006/relationships/image" Target="../media/image775.png"/><Relationship Id="rId64" Type="http://schemas.openxmlformats.org/officeDocument/2006/relationships/image" Target="../media/image755.png"/><Relationship Id="rId63" Type="http://schemas.openxmlformats.org/officeDocument/2006/relationships/image" Target="../media/image794.png"/><Relationship Id="rId66" Type="http://schemas.openxmlformats.org/officeDocument/2006/relationships/image" Target="../media/image758.png"/><Relationship Id="rId65" Type="http://schemas.openxmlformats.org/officeDocument/2006/relationships/image" Target="../media/image768.png"/><Relationship Id="rId68" Type="http://schemas.openxmlformats.org/officeDocument/2006/relationships/image" Target="../media/image759.png"/><Relationship Id="rId67" Type="http://schemas.openxmlformats.org/officeDocument/2006/relationships/image" Target="../media/image774.png"/><Relationship Id="rId60" Type="http://schemas.openxmlformats.org/officeDocument/2006/relationships/image" Target="../media/image766.png"/><Relationship Id="rId69" Type="http://schemas.openxmlformats.org/officeDocument/2006/relationships/image" Target="../media/image761.png"/><Relationship Id="rId51" Type="http://schemas.openxmlformats.org/officeDocument/2006/relationships/image" Target="../media/image745.png"/><Relationship Id="rId50" Type="http://schemas.openxmlformats.org/officeDocument/2006/relationships/image" Target="../media/image740.png"/><Relationship Id="rId53" Type="http://schemas.openxmlformats.org/officeDocument/2006/relationships/image" Target="../media/image763.png"/><Relationship Id="rId52" Type="http://schemas.openxmlformats.org/officeDocument/2006/relationships/image" Target="../media/image756.png"/><Relationship Id="rId55" Type="http://schemas.openxmlformats.org/officeDocument/2006/relationships/image" Target="../media/image748.png"/><Relationship Id="rId54" Type="http://schemas.openxmlformats.org/officeDocument/2006/relationships/image" Target="../media/image760.png"/><Relationship Id="rId57" Type="http://schemas.openxmlformats.org/officeDocument/2006/relationships/image" Target="../media/image754.png"/><Relationship Id="rId56" Type="http://schemas.openxmlformats.org/officeDocument/2006/relationships/image" Target="../media/image757.png"/><Relationship Id="rId59" Type="http://schemas.openxmlformats.org/officeDocument/2006/relationships/image" Target="../media/image750.png"/><Relationship Id="rId58" Type="http://schemas.openxmlformats.org/officeDocument/2006/relationships/image" Target="../media/image7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779.png"/><Relationship Id="rId5" Type="http://schemas.openxmlformats.org/officeDocument/2006/relationships/image" Target="../media/image692.png"/></Relationships>
</file>

<file path=ppt/slides/_rels/slide13.xml.rels><?xml version="1.0" encoding="UTF-8" standalone="yes"?><Relationships xmlns="http://schemas.openxmlformats.org/package/2006/relationships"><Relationship Id="rId11" Type="http://schemas.openxmlformats.org/officeDocument/2006/relationships/image" Target="../media/image790.png"/><Relationship Id="rId10" Type="http://schemas.openxmlformats.org/officeDocument/2006/relationships/image" Target="../media/image793.png"/><Relationship Id="rId13" Type="http://schemas.openxmlformats.org/officeDocument/2006/relationships/image" Target="../media/image807.png"/><Relationship Id="rId12" Type="http://schemas.openxmlformats.org/officeDocument/2006/relationships/image" Target="../media/image791.png"/><Relationship Id="rId15" Type="http://schemas.openxmlformats.org/officeDocument/2006/relationships/image" Target="../media/image782.png"/><Relationship Id="rId14" Type="http://schemas.openxmlformats.org/officeDocument/2006/relationships/image" Target="../media/image806.png"/><Relationship Id="rId17" Type="http://schemas.openxmlformats.org/officeDocument/2006/relationships/image" Target="../media/image785.png"/><Relationship Id="rId16" Type="http://schemas.openxmlformats.org/officeDocument/2006/relationships/image" Target="../media/image784.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04.png"/><Relationship Id="rId4" Type="http://schemas.openxmlformats.org/officeDocument/2006/relationships/image" Target="../media/image773.png"/><Relationship Id="rId9" Type="http://schemas.openxmlformats.org/officeDocument/2006/relationships/image" Target="../media/image781.png"/><Relationship Id="rId5" Type="http://schemas.openxmlformats.org/officeDocument/2006/relationships/image" Target="../media/image801.png"/><Relationship Id="rId6" Type="http://schemas.openxmlformats.org/officeDocument/2006/relationships/image" Target="../media/image798.png"/><Relationship Id="rId7" Type="http://schemas.openxmlformats.org/officeDocument/2006/relationships/image" Target="../media/image797.png"/><Relationship Id="rId8" Type="http://schemas.openxmlformats.org/officeDocument/2006/relationships/image" Target="../media/image796.png"/></Relationships>
</file>

<file path=ppt/slides/_rels/slide14.xml.rels><?xml version="1.0" encoding="UTF-8" standalone="yes"?><Relationships xmlns="http://schemas.openxmlformats.org/package/2006/relationships"><Relationship Id="rId40" Type="http://schemas.openxmlformats.org/officeDocument/2006/relationships/image" Target="../media/image830.png"/><Relationship Id="rId42" Type="http://schemas.openxmlformats.org/officeDocument/2006/relationships/image" Target="../media/image831.png"/><Relationship Id="rId41" Type="http://schemas.openxmlformats.org/officeDocument/2006/relationships/image" Target="../media/image834.png"/><Relationship Id="rId44" Type="http://schemas.openxmlformats.org/officeDocument/2006/relationships/image" Target="../media/image842.png"/><Relationship Id="rId43" Type="http://schemas.openxmlformats.org/officeDocument/2006/relationships/image" Target="../media/image833.png"/><Relationship Id="rId46" Type="http://schemas.openxmlformats.org/officeDocument/2006/relationships/image" Target="../media/image836.png"/><Relationship Id="rId45" Type="http://schemas.openxmlformats.org/officeDocument/2006/relationships/image" Target="../media/image837.png"/><Relationship Id="rId48" Type="http://schemas.openxmlformats.org/officeDocument/2006/relationships/image" Target="../media/image838.png"/><Relationship Id="rId47" Type="http://schemas.openxmlformats.org/officeDocument/2006/relationships/image" Target="../media/image891.png"/><Relationship Id="rId49" Type="http://schemas.openxmlformats.org/officeDocument/2006/relationships/image" Target="../media/image848.png"/><Relationship Id="rId31" Type="http://schemas.openxmlformats.org/officeDocument/2006/relationships/image" Target="../media/image827.png"/><Relationship Id="rId30" Type="http://schemas.openxmlformats.org/officeDocument/2006/relationships/image" Target="../media/image822.png"/><Relationship Id="rId33" Type="http://schemas.openxmlformats.org/officeDocument/2006/relationships/image" Target="../media/image828.png"/><Relationship Id="rId32" Type="http://schemas.openxmlformats.org/officeDocument/2006/relationships/image" Target="../media/image840.png"/><Relationship Id="rId35" Type="http://schemas.openxmlformats.org/officeDocument/2006/relationships/image" Target="../media/image897.png"/><Relationship Id="rId34" Type="http://schemas.openxmlformats.org/officeDocument/2006/relationships/image" Target="../media/image823.png"/><Relationship Id="rId37" Type="http://schemas.openxmlformats.org/officeDocument/2006/relationships/image" Target="../media/image835.png"/><Relationship Id="rId36" Type="http://schemas.openxmlformats.org/officeDocument/2006/relationships/image" Target="../media/image829.png"/><Relationship Id="rId39" Type="http://schemas.openxmlformats.org/officeDocument/2006/relationships/image" Target="../media/image861.png"/><Relationship Id="rId38" Type="http://schemas.openxmlformats.org/officeDocument/2006/relationships/image" Target="../media/image845.png"/><Relationship Id="rId20" Type="http://schemas.openxmlformats.org/officeDocument/2006/relationships/image" Target="../media/image825.png"/><Relationship Id="rId22" Type="http://schemas.openxmlformats.org/officeDocument/2006/relationships/image" Target="../media/image809.png"/><Relationship Id="rId21" Type="http://schemas.openxmlformats.org/officeDocument/2006/relationships/image" Target="../media/image816.png"/><Relationship Id="rId24" Type="http://schemas.openxmlformats.org/officeDocument/2006/relationships/image" Target="../media/image812.png"/><Relationship Id="rId23" Type="http://schemas.openxmlformats.org/officeDocument/2006/relationships/image" Target="../media/image810.png"/><Relationship Id="rId26" Type="http://schemas.openxmlformats.org/officeDocument/2006/relationships/image" Target="../media/image817.png"/><Relationship Id="rId25" Type="http://schemas.openxmlformats.org/officeDocument/2006/relationships/image" Target="../media/image832.png"/><Relationship Id="rId28" Type="http://schemas.openxmlformats.org/officeDocument/2006/relationships/image" Target="../media/image819.png"/><Relationship Id="rId27" Type="http://schemas.openxmlformats.org/officeDocument/2006/relationships/image" Target="../media/image820.png"/><Relationship Id="rId29" Type="http://schemas.openxmlformats.org/officeDocument/2006/relationships/image" Target="../media/image818.png"/><Relationship Id="rId11" Type="http://schemas.openxmlformats.org/officeDocument/2006/relationships/image" Target="../media/image814.png"/><Relationship Id="rId10" Type="http://schemas.openxmlformats.org/officeDocument/2006/relationships/image" Target="../media/image802.png"/><Relationship Id="rId13" Type="http://schemas.openxmlformats.org/officeDocument/2006/relationships/image" Target="../media/image811.png"/><Relationship Id="rId12" Type="http://schemas.openxmlformats.org/officeDocument/2006/relationships/image" Target="../media/image824.png"/><Relationship Id="rId15" Type="http://schemas.openxmlformats.org/officeDocument/2006/relationships/image" Target="../media/image805.png"/><Relationship Id="rId14" Type="http://schemas.openxmlformats.org/officeDocument/2006/relationships/image" Target="../media/image803.png"/><Relationship Id="rId17" Type="http://schemas.openxmlformats.org/officeDocument/2006/relationships/image" Target="../media/image839.png"/><Relationship Id="rId16" Type="http://schemas.openxmlformats.org/officeDocument/2006/relationships/image" Target="../media/image813.png"/><Relationship Id="rId19" Type="http://schemas.openxmlformats.org/officeDocument/2006/relationships/image" Target="../media/image808.png"/><Relationship Id="rId18" Type="http://schemas.openxmlformats.org/officeDocument/2006/relationships/image" Target="../media/image804.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92.png"/><Relationship Id="rId4" Type="http://schemas.openxmlformats.org/officeDocument/2006/relationships/image" Target="../media/image629.png"/><Relationship Id="rId9" Type="http://schemas.openxmlformats.org/officeDocument/2006/relationships/image" Target="../media/image815.png"/><Relationship Id="rId5" Type="http://schemas.openxmlformats.org/officeDocument/2006/relationships/image" Target="../media/image821.png"/><Relationship Id="rId6" Type="http://schemas.openxmlformats.org/officeDocument/2006/relationships/image" Target="../media/image795.png"/><Relationship Id="rId7" Type="http://schemas.openxmlformats.org/officeDocument/2006/relationships/image" Target="../media/image800.png"/><Relationship Id="rId8" Type="http://schemas.openxmlformats.org/officeDocument/2006/relationships/image" Target="../media/image799.png"/><Relationship Id="rId73" Type="http://schemas.openxmlformats.org/officeDocument/2006/relationships/image" Target="../media/image858.png"/><Relationship Id="rId72" Type="http://schemas.openxmlformats.org/officeDocument/2006/relationships/image" Target="../media/image859.png"/><Relationship Id="rId74" Type="http://schemas.openxmlformats.org/officeDocument/2006/relationships/image" Target="../media/image868.png"/><Relationship Id="rId71" Type="http://schemas.openxmlformats.org/officeDocument/2006/relationships/image" Target="../media/image860.png"/><Relationship Id="rId70" Type="http://schemas.openxmlformats.org/officeDocument/2006/relationships/image" Target="../media/image864.png"/><Relationship Id="rId62" Type="http://schemas.openxmlformats.org/officeDocument/2006/relationships/image" Target="../media/image850.png"/><Relationship Id="rId61" Type="http://schemas.openxmlformats.org/officeDocument/2006/relationships/image" Target="../media/image871.png"/><Relationship Id="rId64" Type="http://schemas.openxmlformats.org/officeDocument/2006/relationships/image" Target="../media/image865.png"/><Relationship Id="rId63" Type="http://schemas.openxmlformats.org/officeDocument/2006/relationships/image" Target="../media/image854.png"/><Relationship Id="rId66" Type="http://schemas.openxmlformats.org/officeDocument/2006/relationships/image" Target="../media/image863.png"/><Relationship Id="rId65" Type="http://schemas.openxmlformats.org/officeDocument/2006/relationships/image" Target="../media/image852.png"/><Relationship Id="rId68" Type="http://schemas.openxmlformats.org/officeDocument/2006/relationships/image" Target="../media/image870.png"/><Relationship Id="rId67" Type="http://schemas.openxmlformats.org/officeDocument/2006/relationships/image" Target="../media/image853.png"/><Relationship Id="rId60" Type="http://schemas.openxmlformats.org/officeDocument/2006/relationships/image" Target="../media/image886.png"/><Relationship Id="rId69" Type="http://schemas.openxmlformats.org/officeDocument/2006/relationships/image" Target="../media/image857.png"/><Relationship Id="rId51" Type="http://schemas.openxmlformats.org/officeDocument/2006/relationships/image" Target="../media/image843.png"/><Relationship Id="rId50" Type="http://schemas.openxmlformats.org/officeDocument/2006/relationships/image" Target="../media/image841.png"/><Relationship Id="rId53" Type="http://schemas.openxmlformats.org/officeDocument/2006/relationships/image" Target="../media/image851.png"/><Relationship Id="rId52" Type="http://schemas.openxmlformats.org/officeDocument/2006/relationships/image" Target="../media/image849.png"/><Relationship Id="rId55" Type="http://schemas.openxmlformats.org/officeDocument/2006/relationships/image" Target="../media/image844.png"/><Relationship Id="rId54" Type="http://schemas.openxmlformats.org/officeDocument/2006/relationships/image" Target="../media/image862.png"/><Relationship Id="rId57" Type="http://schemas.openxmlformats.org/officeDocument/2006/relationships/image" Target="../media/image855.png"/><Relationship Id="rId56" Type="http://schemas.openxmlformats.org/officeDocument/2006/relationships/image" Target="../media/image846.png"/><Relationship Id="rId59" Type="http://schemas.openxmlformats.org/officeDocument/2006/relationships/image" Target="../media/image847.png"/><Relationship Id="rId58" Type="http://schemas.openxmlformats.org/officeDocument/2006/relationships/image" Target="../media/image1036.png"/></Relationships>
</file>

<file path=ppt/slides/_rels/slide15.xml.rels><?xml version="1.0" encoding="UTF-8" standalone="yes"?><Relationships xmlns="http://schemas.openxmlformats.org/package/2006/relationships"><Relationship Id="rId20" Type="http://schemas.openxmlformats.org/officeDocument/2006/relationships/image" Target="../media/image711.png"/><Relationship Id="rId11" Type="http://schemas.openxmlformats.org/officeDocument/2006/relationships/image" Target="../media/image874.png"/><Relationship Id="rId10" Type="http://schemas.openxmlformats.org/officeDocument/2006/relationships/image" Target="../media/image872.png"/><Relationship Id="rId13" Type="http://schemas.openxmlformats.org/officeDocument/2006/relationships/image" Target="../media/image696.png"/><Relationship Id="rId12" Type="http://schemas.openxmlformats.org/officeDocument/2006/relationships/image" Target="../media/image882.png"/><Relationship Id="rId15" Type="http://schemas.openxmlformats.org/officeDocument/2006/relationships/image" Target="../media/image880.png"/><Relationship Id="rId14" Type="http://schemas.openxmlformats.org/officeDocument/2006/relationships/image" Target="../media/image875.png"/><Relationship Id="rId17" Type="http://schemas.openxmlformats.org/officeDocument/2006/relationships/image" Target="../media/image689.png"/><Relationship Id="rId16" Type="http://schemas.openxmlformats.org/officeDocument/2006/relationships/image" Target="../media/image881.png"/><Relationship Id="rId19" Type="http://schemas.openxmlformats.org/officeDocument/2006/relationships/image" Target="../media/image884.png"/><Relationship Id="rId18" Type="http://schemas.openxmlformats.org/officeDocument/2006/relationships/image" Target="../media/image892.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92.png"/><Relationship Id="rId4" Type="http://schemas.openxmlformats.org/officeDocument/2006/relationships/image" Target="../media/image629.png"/><Relationship Id="rId9" Type="http://schemas.openxmlformats.org/officeDocument/2006/relationships/image" Target="../media/image679.png"/><Relationship Id="rId5" Type="http://schemas.openxmlformats.org/officeDocument/2006/relationships/image" Target="../media/image678.png"/><Relationship Id="rId6" Type="http://schemas.openxmlformats.org/officeDocument/2006/relationships/image" Target="../media/image889.png"/><Relationship Id="rId7" Type="http://schemas.openxmlformats.org/officeDocument/2006/relationships/image" Target="../media/image873.png"/><Relationship Id="rId8" Type="http://schemas.openxmlformats.org/officeDocument/2006/relationships/image" Target="../media/image876.png"/></Relationships>
</file>

<file path=ppt/slides/_rels/slide16.xml.rels><?xml version="1.0" encoding="UTF-8" standalone="yes"?><Relationships xmlns="http://schemas.openxmlformats.org/package/2006/relationships"><Relationship Id="rId11" Type="http://schemas.openxmlformats.org/officeDocument/2006/relationships/image" Target="../media/image908.png"/><Relationship Id="rId10" Type="http://schemas.openxmlformats.org/officeDocument/2006/relationships/image" Target="../media/image890.png"/><Relationship Id="rId13" Type="http://schemas.openxmlformats.org/officeDocument/2006/relationships/image" Target="../media/image896.png"/><Relationship Id="rId12" Type="http://schemas.openxmlformats.org/officeDocument/2006/relationships/image" Target="../media/image899.png"/><Relationship Id="rId15" Type="http://schemas.openxmlformats.org/officeDocument/2006/relationships/image" Target="../media/image902.png"/><Relationship Id="rId14" Type="http://schemas.openxmlformats.org/officeDocument/2006/relationships/image" Target="../media/image904.png"/><Relationship Id="rId17" Type="http://schemas.openxmlformats.org/officeDocument/2006/relationships/image" Target="../media/image901.png"/><Relationship Id="rId16" Type="http://schemas.openxmlformats.org/officeDocument/2006/relationships/image" Target="../media/image898.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29.png"/><Relationship Id="rId4" Type="http://schemas.openxmlformats.org/officeDocument/2006/relationships/image" Target="../media/image4.png"/><Relationship Id="rId9" Type="http://schemas.openxmlformats.org/officeDocument/2006/relationships/image" Target="../media/image893.png"/><Relationship Id="rId5" Type="http://schemas.openxmlformats.org/officeDocument/2006/relationships/image" Target="../media/image895.png"/><Relationship Id="rId6" Type="http://schemas.openxmlformats.org/officeDocument/2006/relationships/image" Target="../media/image888.png"/><Relationship Id="rId7" Type="http://schemas.openxmlformats.org/officeDocument/2006/relationships/image" Target="../media/image931.png"/><Relationship Id="rId8" Type="http://schemas.openxmlformats.org/officeDocument/2006/relationships/image" Target="../media/image88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92.png"/><Relationship Id="rId4" Type="http://schemas.openxmlformats.org/officeDocument/2006/relationships/image" Target="../media/image942.png"/><Relationship Id="rId5" Type="http://schemas.openxmlformats.org/officeDocument/2006/relationships/image" Target="../media/image903.png"/></Relationships>
</file>

<file path=ppt/slides/_rels/slide18.xml.rels><?xml version="1.0" encoding="UTF-8" standalone="yes"?><Relationships xmlns="http://schemas.openxmlformats.org/package/2006/relationships"><Relationship Id="rId20" Type="http://schemas.openxmlformats.org/officeDocument/2006/relationships/image" Target="../media/image918.png"/><Relationship Id="rId22" Type="http://schemas.openxmlformats.org/officeDocument/2006/relationships/image" Target="../media/image920.png"/><Relationship Id="rId21" Type="http://schemas.openxmlformats.org/officeDocument/2006/relationships/image" Target="../media/image917.png"/><Relationship Id="rId11" Type="http://schemas.openxmlformats.org/officeDocument/2006/relationships/image" Target="../media/image905.png"/><Relationship Id="rId10" Type="http://schemas.openxmlformats.org/officeDocument/2006/relationships/image" Target="../media/image907.png"/><Relationship Id="rId13" Type="http://schemas.openxmlformats.org/officeDocument/2006/relationships/image" Target="../media/image913.png"/><Relationship Id="rId12" Type="http://schemas.openxmlformats.org/officeDocument/2006/relationships/image" Target="../media/image909.png"/><Relationship Id="rId15" Type="http://schemas.openxmlformats.org/officeDocument/2006/relationships/image" Target="../media/image923.png"/><Relationship Id="rId14" Type="http://schemas.openxmlformats.org/officeDocument/2006/relationships/image" Target="../media/image911.png"/><Relationship Id="rId17" Type="http://schemas.openxmlformats.org/officeDocument/2006/relationships/image" Target="../media/image912.png"/><Relationship Id="rId16" Type="http://schemas.openxmlformats.org/officeDocument/2006/relationships/image" Target="../media/image924.png"/><Relationship Id="rId19" Type="http://schemas.openxmlformats.org/officeDocument/2006/relationships/image" Target="../media/image916.png"/><Relationship Id="rId18" Type="http://schemas.openxmlformats.org/officeDocument/2006/relationships/image" Target="../media/image932.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92.png"/><Relationship Id="rId4" Type="http://schemas.openxmlformats.org/officeDocument/2006/relationships/image" Target="../media/image942.png"/><Relationship Id="rId9" Type="http://schemas.openxmlformats.org/officeDocument/2006/relationships/image" Target="../media/image915.png"/><Relationship Id="rId5" Type="http://schemas.openxmlformats.org/officeDocument/2006/relationships/image" Target="../media/image914.png"/><Relationship Id="rId6" Type="http://schemas.openxmlformats.org/officeDocument/2006/relationships/image" Target="../media/image921.png"/><Relationship Id="rId7" Type="http://schemas.openxmlformats.org/officeDocument/2006/relationships/image" Target="../media/image910.png"/><Relationship Id="rId8" Type="http://schemas.openxmlformats.org/officeDocument/2006/relationships/image" Target="../media/image906.png"/></Relationships>
</file>

<file path=ppt/slides/_rels/slide19.xml.rels><?xml version="1.0" encoding="UTF-8" standalone="yes"?><Relationships xmlns="http://schemas.openxmlformats.org/package/2006/relationships"><Relationship Id="rId40" Type="http://schemas.openxmlformats.org/officeDocument/2006/relationships/image" Target="../media/image987.png"/><Relationship Id="rId31" Type="http://schemas.openxmlformats.org/officeDocument/2006/relationships/image" Target="../media/image951.png"/><Relationship Id="rId30" Type="http://schemas.openxmlformats.org/officeDocument/2006/relationships/image" Target="../media/image953.png"/><Relationship Id="rId33" Type="http://schemas.openxmlformats.org/officeDocument/2006/relationships/image" Target="../media/image954.png"/><Relationship Id="rId32" Type="http://schemas.openxmlformats.org/officeDocument/2006/relationships/image" Target="../media/image1127.png"/><Relationship Id="rId35" Type="http://schemas.openxmlformats.org/officeDocument/2006/relationships/image" Target="../media/image963.png"/><Relationship Id="rId34" Type="http://schemas.openxmlformats.org/officeDocument/2006/relationships/image" Target="../media/image958.png"/><Relationship Id="rId37" Type="http://schemas.openxmlformats.org/officeDocument/2006/relationships/image" Target="../media/image959.png"/><Relationship Id="rId36" Type="http://schemas.openxmlformats.org/officeDocument/2006/relationships/image" Target="../media/image962.png"/><Relationship Id="rId39" Type="http://schemas.openxmlformats.org/officeDocument/2006/relationships/image" Target="../media/image967.png"/><Relationship Id="rId38" Type="http://schemas.openxmlformats.org/officeDocument/2006/relationships/image" Target="../media/image957.png"/><Relationship Id="rId20" Type="http://schemas.openxmlformats.org/officeDocument/2006/relationships/image" Target="../media/image943.png"/><Relationship Id="rId22" Type="http://schemas.openxmlformats.org/officeDocument/2006/relationships/image" Target="../media/image946.png"/><Relationship Id="rId21" Type="http://schemas.openxmlformats.org/officeDocument/2006/relationships/image" Target="../media/image936.png"/><Relationship Id="rId24" Type="http://schemas.openxmlformats.org/officeDocument/2006/relationships/image" Target="../media/image955.png"/><Relationship Id="rId23" Type="http://schemas.openxmlformats.org/officeDocument/2006/relationships/image" Target="../media/image944.png"/><Relationship Id="rId26" Type="http://schemas.openxmlformats.org/officeDocument/2006/relationships/image" Target="../media/image966.png"/><Relationship Id="rId25" Type="http://schemas.openxmlformats.org/officeDocument/2006/relationships/image" Target="../media/image945.png"/><Relationship Id="rId28" Type="http://schemas.openxmlformats.org/officeDocument/2006/relationships/image" Target="../media/image950.png"/><Relationship Id="rId27" Type="http://schemas.openxmlformats.org/officeDocument/2006/relationships/image" Target="../media/image949.png"/><Relationship Id="rId29" Type="http://schemas.openxmlformats.org/officeDocument/2006/relationships/image" Target="../media/image956.png"/><Relationship Id="rId11" Type="http://schemas.openxmlformats.org/officeDocument/2006/relationships/image" Target="../media/image952.png"/><Relationship Id="rId10" Type="http://schemas.openxmlformats.org/officeDocument/2006/relationships/image" Target="../media/image947.png"/><Relationship Id="rId13" Type="http://schemas.openxmlformats.org/officeDocument/2006/relationships/image" Target="../media/image933.png"/><Relationship Id="rId12" Type="http://schemas.openxmlformats.org/officeDocument/2006/relationships/image" Target="../media/image977.png"/><Relationship Id="rId15" Type="http://schemas.openxmlformats.org/officeDocument/2006/relationships/image" Target="../media/image935.png"/><Relationship Id="rId14" Type="http://schemas.openxmlformats.org/officeDocument/2006/relationships/image" Target="../media/image934.png"/><Relationship Id="rId17" Type="http://schemas.openxmlformats.org/officeDocument/2006/relationships/image" Target="../media/image938.png"/><Relationship Id="rId16" Type="http://schemas.openxmlformats.org/officeDocument/2006/relationships/image" Target="../media/image937.png"/><Relationship Id="rId19" Type="http://schemas.openxmlformats.org/officeDocument/2006/relationships/image" Target="../media/image940.png"/><Relationship Id="rId18" Type="http://schemas.openxmlformats.org/officeDocument/2006/relationships/image" Target="../media/image972.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92.png"/><Relationship Id="rId4" Type="http://schemas.openxmlformats.org/officeDocument/2006/relationships/image" Target="../media/image942.png"/><Relationship Id="rId9" Type="http://schemas.openxmlformats.org/officeDocument/2006/relationships/image" Target="../media/image928.png"/><Relationship Id="rId5" Type="http://schemas.openxmlformats.org/officeDocument/2006/relationships/image" Target="../media/image948.png"/><Relationship Id="rId6" Type="http://schemas.openxmlformats.org/officeDocument/2006/relationships/image" Target="../media/image930.png"/><Relationship Id="rId7" Type="http://schemas.openxmlformats.org/officeDocument/2006/relationships/image" Target="../media/image922.png"/><Relationship Id="rId8" Type="http://schemas.openxmlformats.org/officeDocument/2006/relationships/image" Target="../media/image997.png"/></Relationships>
</file>

<file path=ppt/slides/_rels/slide2.xml.rels><?xml version="1.0" encoding="UTF-8" standalone="yes"?><Relationships xmlns="http://schemas.openxmlformats.org/package/2006/relationships"><Relationship Id="rId40" Type="http://schemas.openxmlformats.org/officeDocument/2006/relationships/image" Target="../media/image213.png"/><Relationship Id="rId42" Type="http://schemas.openxmlformats.org/officeDocument/2006/relationships/image" Target="../media/image209.png"/><Relationship Id="rId41" Type="http://schemas.openxmlformats.org/officeDocument/2006/relationships/image" Target="../media/image210.png"/><Relationship Id="rId44" Type="http://schemas.openxmlformats.org/officeDocument/2006/relationships/image" Target="../media/image215.png"/><Relationship Id="rId43" Type="http://schemas.openxmlformats.org/officeDocument/2006/relationships/image" Target="../media/image208.png"/><Relationship Id="rId46" Type="http://schemas.openxmlformats.org/officeDocument/2006/relationships/image" Target="../media/image217.png"/><Relationship Id="rId45" Type="http://schemas.openxmlformats.org/officeDocument/2006/relationships/image" Target="../media/image211.png"/><Relationship Id="rId48" Type="http://schemas.openxmlformats.org/officeDocument/2006/relationships/image" Target="../media/image212.png"/><Relationship Id="rId47" Type="http://schemas.openxmlformats.org/officeDocument/2006/relationships/image" Target="../media/image252.png"/><Relationship Id="rId49" Type="http://schemas.openxmlformats.org/officeDocument/2006/relationships/image" Target="../media/image220.png"/><Relationship Id="rId31" Type="http://schemas.openxmlformats.org/officeDocument/2006/relationships/image" Target="../media/image200.png"/><Relationship Id="rId30" Type="http://schemas.openxmlformats.org/officeDocument/2006/relationships/image" Target="../media/image199.png"/><Relationship Id="rId33" Type="http://schemas.openxmlformats.org/officeDocument/2006/relationships/image" Target="../media/image224.png"/><Relationship Id="rId32" Type="http://schemas.openxmlformats.org/officeDocument/2006/relationships/image" Target="../media/image218.png"/><Relationship Id="rId35" Type="http://schemas.openxmlformats.org/officeDocument/2006/relationships/image" Target="../media/image202.png"/><Relationship Id="rId34" Type="http://schemas.openxmlformats.org/officeDocument/2006/relationships/image" Target="../media/image203.png"/><Relationship Id="rId37" Type="http://schemas.openxmlformats.org/officeDocument/2006/relationships/image" Target="../media/image214.png"/><Relationship Id="rId36" Type="http://schemas.openxmlformats.org/officeDocument/2006/relationships/image" Target="../media/image204.png"/><Relationship Id="rId39" Type="http://schemas.openxmlformats.org/officeDocument/2006/relationships/image" Target="../media/image221.png"/><Relationship Id="rId38" Type="http://schemas.openxmlformats.org/officeDocument/2006/relationships/image" Target="../media/image206.png"/><Relationship Id="rId20" Type="http://schemas.openxmlformats.org/officeDocument/2006/relationships/image" Target="../media/image205.png"/><Relationship Id="rId22" Type="http://schemas.openxmlformats.org/officeDocument/2006/relationships/image" Target="../media/image186.png"/><Relationship Id="rId21" Type="http://schemas.openxmlformats.org/officeDocument/2006/relationships/image" Target="../media/image192.png"/><Relationship Id="rId24" Type="http://schemas.openxmlformats.org/officeDocument/2006/relationships/image" Target="../media/image187.png"/><Relationship Id="rId23" Type="http://schemas.openxmlformats.org/officeDocument/2006/relationships/image" Target="../media/image188.png"/><Relationship Id="rId26" Type="http://schemas.openxmlformats.org/officeDocument/2006/relationships/image" Target="../media/image189.png"/><Relationship Id="rId25" Type="http://schemas.openxmlformats.org/officeDocument/2006/relationships/image" Target="../media/image197.png"/><Relationship Id="rId28" Type="http://schemas.openxmlformats.org/officeDocument/2006/relationships/image" Target="../media/image198.png"/><Relationship Id="rId27" Type="http://schemas.openxmlformats.org/officeDocument/2006/relationships/image" Target="../media/image191.png"/><Relationship Id="rId29" Type="http://schemas.openxmlformats.org/officeDocument/2006/relationships/image" Target="../media/image195.png"/><Relationship Id="rId11" Type="http://schemas.openxmlformats.org/officeDocument/2006/relationships/image" Target="../media/image193.png"/><Relationship Id="rId10" Type="http://schemas.openxmlformats.org/officeDocument/2006/relationships/image" Target="../media/image180.png"/><Relationship Id="rId13" Type="http://schemas.openxmlformats.org/officeDocument/2006/relationships/image" Target="../media/image182.png"/><Relationship Id="rId12" Type="http://schemas.openxmlformats.org/officeDocument/2006/relationships/image" Target="../media/image181.png"/><Relationship Id="rId15" Type="http://schemas.openxmlformats.org/officeDocument/2006/relationships/image" Target="../media/image184.png"/><Relationship Id="rId14" Type="http://schemas.openxmlformats.org/officeDocument/2006/relationships/image" Target="../media/image183.png"/><Relationship Id="rId17" Type="http://schemas.openxmlformats.org/officeDocument/2006/relationships/image" Target="../media/image234.png"/><Relationship Id="rId16" Type="http://schemas.openxmlformats.org/officeDocument/2006/relationships/image" Target="../media/image196.png"/><Relationship Id="rId19" Type="http://schemas.openxmlformats.org/officeDocument/2006/relationships/image" Target="../media/image190.png"/><Relationship Id="rId18" Type="http://schemas.openxmlformats.org/officeDocument/2006/relationships/image" Target="../media/image18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78.png"/><Relationship Id="rId9" Type="http://schemas.openxmlformats.org/officeDocument/2006/relationships/image" Target="../media/image173.png"/><Relationship Id="rId5" Type="http://schemas.openxmlformats.org/officeDocument/2006/relationships/image" Target="../media/image172.png"/><Relationship Id="rId6" Type="http://schemas.openxmlformats.org/officeDocument/2006/relationships/image" Target="../media/image174.png"/><Relationship Id="rId7" Type="http://schemas.openxmlformats.org/officeDocument/2006/relationships/image" Target="../media/image170.png"/><Relationship Id="rId8" Type="http://schemas.openxmlformats.org/officeDocument/2006/relationships/image" Target="../media/image177.png"/><Relationship Id="rId62" Type="http://schemas.openxmlformats.org/officeDocument/2006/relationships/image" Target="../media/image295.png"/><Relationship Id="rId61" Type="http://schemas.openxmlformats.org/officeDocument/2006/relationships/image" Target="../media/image228.png"/><Relationship Id="rId64" Type="http://schemas.openxmlformats.org/officeDocument/2006/relationships/image" Target="../media/image238.png"/><Relationship Id="rId63" Type="http://schemas.openxmlformats.org/officeDocument/2006/relationships/image" Target="../media/image233.png"/><Relationship Id="rId66" Type="http://schemas.openxmlformats.org/officeDocument/2006/relationships/image" Target="../media/image232.png"/><Relationship Id="rId65" Type="http://schemas.openxmlformats.org/officeDocument/2006/relationships/image" Target="../media/image241.png"/><Relationship Id="rId67" Type="http://schemas.openxmlformats.org/officeDocument/2006/relationships/image" Target="../media/image237.png"/><Relationship Id="rId60" Type="http://schemas.openxmlformats.org/officeDocument/2006/relationships/image" Target="../media/image231.png"/><Relationship Id="rId51" Type="http://schemas.openxmlformats.org/officeDocument/2006/relationships/image" Target="../media/image229.png"/><Relationship Id="rId50" Type="http://schemas.openxmlformats.org/officeDocument/2006/relationships/image" Target="../media/image265.png"/><Relationship Id="rId53" Type="http://schemas.openxmlformats.org/officeDocument/2006/relationships/image" Target="../media/image222.png"/><Relationship Id="rId52" Type="http://schemas.openxmlformats.org/officeDocument/2006/relationships/image" Target="../media/image207.png"/><Relationship Id="rId55" Type="http://schemas.openxmlformats.org/officeDocument/2006/relationships/image" Target="../media/image219.png"/><Relationship Id="rId54" Type="http://schemas.openxmlformats.org/officeDocument/2006/relationships/image" Target="../media/image230.png"/><Relationship Id="rId57" Type="http://schemas.openxmlformats.org/officeDocument/2006/relationships/image" Target="../media/image225.png"/><Relationship Id="rId56" Type="http://schemas.openxmlformats.org/officeDocument/2006/relationships/image" Target="../media/image223.png"/><Relationship Id="rId59" Type="http://schemas.openxmlformats.org/officeDocument/2006/relationships/image" Target="../media/image226.png"/><Relationship Id="rId58" Type="http://schemas.openxmlformats.org/officeDocument/2006/relationships/image" Target="../media/image216.png"/></Relationships>
</file>

<file path=ppt/slides/_rels/slide20.xml.rels><?xml version="1.0" encoding="UTF-8" standalone="yes"?><Relationships xmlns="http://schemas.openxmlformats.org/package/2006/relationships"><Relationship Id="rId40" Type="http://schemas.openxmlformats.org/officeDocument/2006/relationships/image" Target="../media/image1003.png"/><Relationship Id="rId42" Type="http://schemas.openxmlformats.org/officeDocument/2006/relationships/image" Target="../media/image1007.png"/><Relationship Id="rId41" Type="http://schemas.openxmlformats.org/officeDocument/2006/relationships/image" Target="../media/image1001.png"/><Relationship Id="rId44" Type="http://schemas.openxmlformats.org/officeDocument/2006/relationships/image" Target="../media/image1002.png"/><Relationship Id="rId43" Type="http://schemas.openxmlformats.org/officeDocument/2006/relationships/image" Target="../media/image1005.png"/><Relationship Id="rId46" Type="http://schemas.openxmlformats.org/officeDocument/2006/relationships/image" Target="../media/image1010.png"/><Relationship Id="rId45" Type="http://schemas.openxmlformats.org/officeDocument/2006/relationships/image" Target="../media/image1006.png"/><Relationship Id="rId107" Type="http://schemas.openxmlformats.org/officeDocument/2006/relationships/image" Target="../media/image1068.png"/><Relationship Id="rId106" Type="http://schemas.openxmlformats.org/officeDocument/2006/relationships/image" Target="../media/image1079.png"/><Relationship Id="rId105" Type="http://schemas.openxmlformats.org/officeDocument/2006/relationships/image" Target="../media/image1131.png"/><Relationship Id="rId104" Type="http://schemas.openxmlformats.org/officeDocument/2006/relationships/image" Target="../media/image1064.png"/><Relationship Id="rId109" Type="http://schemas.openxmlformats.org/officeDocument/2006/relationships/image" Target="../media/image1069.png"/><Relationship Id="rId108" Type="http://schemas.openxmlformats.org/officeDocument/2006/relationships/image" Target="../media/image1070.png"/><Relationship Id="rId48" Type="http://schemas.openxmlformats.org/officeDocument/2006/relationships/image" Target="../media/image1011.png"/><Relationship Id="rId47" Type="http://schemas.openxmlformats.org/officeDocument/2006/relationships/image" Target="../media/image1008.png"/><Relationship Id="rId49" Type="http://schemas.openxmlformats.org/officeDocument/2006/relationships/image" Target="../media/image1012.png"/><Relationship Id="rId103" Type="http://schemas.openxmlformats.org/officeDocument/2006/relationships/image" Target="../media/image1060.png"/><Relationship Id="rId102" Type="http://schemas.openxmlformats.org/officeDocument/2006/relationships/image" Target="../media/image1059.png"/><Relationship Id="rId101" Type="http://schemas.openxmlformats.org/officeDocument/2006/relationships/image" Target="../media/image1057.png"/><Relationship Id="rId100" Type="http://schemas.openxmlformats.org/officeDocument/2006/relationships/image" Target="../media/image1066.png"/><Relationship Id="rId31" Type="http://schemas.openxmlformats.org/officeDocument/2006/relationships/image" Target="../media/image1017.png"/><Relationship Id="rId30" Type="http://schemas.openxmlformats.org/officeDocument/2006/relationships/image" Target="../media/image990.png"/><Relationship Id="rId33" Type="http://schemas.openxmlformats.org/officeDocument/2006/relationships/image" Target="../media/image988.png"/><Relationship Id="rId32" Type="http://schemas.openxmlformats.org/officeDocument/2006/relationships/image" Target="../media/image991.png"/><Relationship Id="rId35" Type="http://schemas.openxmlformats.org/officeDocument/2006/relationships/image" Target="../media/image992.png"/><Relationship Id="rId34" Type="http://schemas.openxmlformats.org/officeDocument/2006/relationships/image" Target="../media/image994.png"/><Relationship Id="rId37" Type="http://schemas.openxmlformats.org/officeDocument/2006/relationships/image" Target="../media/image995.png"/><Relationship Id="rId36" Type="http://schemas.openxmlformats.org/officeDocument/2006/relationships/image" Target="../media/image993.png"/><Relationship Id="rId39" Type="http://schemas.openxmlformats.org/officeDocument/2006/relationships/image" Target="../media/image1009.png"/><Relationship Id="rId38" Type="http://schemas.openxmlformats.org/officeDocument/2006/relationships/image" Target="../media/image999.png"/><Relationship Id="rId20" Type="http://schemas.openxmlformats.org/officeDocument/2006/relationships/image" Target="../media/image980.png"/><Relationship Id="rId22" Type="http://schemas.openxmlformats.org/officeDocument/2006/relationships/image" Target="../media/image979.png"/><Relationship Id="rId21" Type="http://schemas.openxmlformats.org/officeDocument/2006/relationships/image" Target="../media/image982.png"/><Relationship Id="rId24" Type="http://schemas.openxmlformats.org/officeDocument/2006/relationships/image" Target="../media/image1023.png"/><Relationship Id="rId23" Type="http://schemas.openxmlformats.org/officeDocument/2006/relationships/image" Target="../media/image976.png"/><Relationship Id="rId129" Type="http://schemas.openxmlformats.org/officeDocument/2006/relationships/image" Target="../media/image1085.png"/><Relationship Id="rId128" Type="http://schemas.openxmlformats.org/officeDocument/2006/relationships/image" Target="../media/image1086.png"/><Relationship Id="rId127" Type="http://schemas.openxmlformats.org/officeDocument/2006/relationships/image" Target="../media/image1084.png"/><Relationship Id="rId126" Type="http://schemas.openxmlformats.org/officeDocument/2006/relationships/image" Target="../media/image1095.png"/><Relationship Id="rId26" Type="http://schemas.openxmlformats.org/officeDocument/2006/relationships/image" Target="../media/image983.png"/><Relationship Id="rId121" Type="http://schemas.openxmlformats.org/officeDocument/2006/relationships/image" Target="../media/image1091.png"/><Relationship Id="rId25" Type="http://schemas.openxmlformats.org/officeDocument/2006/relationships/image" Target="../media/image981.png"/><Relationship Id="rId120" Type="http://schemas.openxmlformats.org/officeDocument/2006/relationships/image" Target="../media/image1107.png"/><Relationship Id="rId28" Type="http://schemas.openxmlformats.org/officeDocument/2006/relationships/image" Target="../media/image989.png"/><Relationship Id="rId27" Type="http://schemas.openxmlformats.org/officeDocument/2006/relationships/image" Target="../media/image984.png"/><Relationship Id="rId125" Type="http://schemas.openxmlformats.org/officeDocument/2006/relationships/image" Target="../media/image1083.png"/><Relationship Id="rId29" Type="http://schemas.openxmlformats.org/officeDocument/2006/relationships/image" Target="../media/image986.png"/><Relationship Id="rId124" Type="http://schemas.openxmlformats.org/officeDocument/2006/relationships/image" Target="../media/image1088.png"/><Relationship Id="rId123" Type="http://schemas.openxmlformats.org/officeDocument/2006/relationships/image" Target="../media/image1087.png"/><Relationship Id="rId122" Type="http://schemas.openxmlformats.org/officeDocument/2006/relationships/image" Target="../media/image1082.png"/><Relationship Id="rId95" Type="http://schemas.openxmlformats.org/officeDocument/2006/relationships/image" Target="../media/image1055.png"/><Relationship Id="rId94" Type="http://schemas.openxmlformats.org/officeDocument/2006/relationships/image" Target="../media/image1063.png"/><Relationship Id="rId97" Type="http://schemas.openxmlformats.org/officeDocument/2006/relationships/image" Target="../media/image1074.png"/><Relationship Id="rId96" Type="http://schemas.openxmlformats.org/officeDocument/2006/relationships/image" Target="../media/image1065.png"/><Relationship Id="rId11" Type="http://schemas.openxmlformats.org/officeDocument/2006/relationships/image" Target="../media/image975.png"/><Relationship Id="rId99" Type="http://schemas.openxmlformats.org/officeDocument/2006/relationships/image" Target="../media/image1061.png"/><Relationship Id="rId10" Type="http://schemas.openxmlformats.org/officeDocument/2006/relationships/hyperlink" Target="https://www.pinterest.com/eatempofficial/" TargetMode="External"/><Relationship Id="rId98" Type="http://schemas.openxmlformats.org/officeDocument/2006/relationships/image" Target="../media/image1056.png"/><Relationship Id="rId13" Type="http://schemas.openxmlformats.org/officeDocument/2006/relationships/image" Target="../media/image978.png"/><Relationship Id="rId12" Type="http://schemas.openxmlformats.org/officeDocument/2006/relationships/hyperlink" Target="https://www.youtube.com/@eatemp" TargetMode="External"/><Relationship Id="rId91" Type="http://schemas.openxmlformats.org/officeDocument/2006/relationships/image" Target="../media/image1053.png"/><Relationship Id="rId90" Type="http://schemas.openxmlformats.org/officeDocument/2006/relationships/image" Target="../media/image1043.png"/><Relationship Id="rId93" Type="http://schemas.openxmlformats.org/officeDocument/2006/relationships/image" Target="../media/image1062.png"/><Relationship Id="rId92" Type="http://schemas.openxmlformats.org/officeDocument/2006/relationships/image" Target="../media/image1050.png"/><Relationship Id="rId118" Type="http://schemas.openxmlformats.org/officeDocument/2006/relationships/image" Target="../media/image1076.png"/><Relationship Id="rId117" Type="http://schemas.openxmlformats.org/officeDocument/2006/relationships/image" Target="../media/image1081.png"/><Relationship Id="rId116" Type="http://schemas.openxmlformats.org/officeDocument/2006/relationships/image" Target="../media/image1075.png"/><Relationship Id="rId115" Type="http://schemas.openxmlformats.org/officeDocument/2006/relationships/image" Target="../media/image1077.png"/><Relationship Id="rId119" Type="http://schemas.openxmlformats.org/officeDocument/2006/relationships/image" Target="../media/image1080.png"/><Relationship Id="rId15" Type="http://schemas.openxmlformats.org/officeDocument/2006/relationships/image" Target="../media/image965.png"/><Relationship Id="rId110" Type="http://schemas.openxmlformats.org/officeDocument/2006/relationships/image" Target="../media/image1071.png"/><Relationship Id="rId14" Type="http://schemas.openxmlformats.org/officeDocument/2006/relationships/hyperlink" Target="https://www.tiktok.com/@eatemp.official" TargetMode="External"/><Relationship Id="rId17" Type="http://schemas.openxmlformats.org/officeDocument/2006/relationships/image" Target="../media/image974.png"/><Relationship Id="rId16" Type="http://schemas.openxmlformats.org/officeDocument/2006/relationships/image" Target="../media/image1004.png"/><Relationship Id="rId19" Type="http://schemas.openxmlformats.org/officeDocument/2006/relationships/image" Target="../media/image985.png"/><Relationship Id="rId114" Type="http://schemas.openxmlformats.org/officeDocument/2006/relationships/image" Target="../media/image1090.png"/><Relationship Id="rId18" Type="http://schemas.openxmlformats.org/officeDocument/2006/relationships/image" Target="../media/image973.png"/><Relationship Id="rId113" Type="http://schemas.openxmlformats.org/officeDocument/2006/relationships/image" Target="../media/image1078.png"/><Relationship Id="rId112" Type="http://schemas.openxmlformats.org/officeDocument/2006/relationships/image" Target="../media/image1073.png"/><Relationship Id="rId111" Type="http://schemas.openxmlformats.org/officeDocument/2006/relationships/image" Target="../media/image1072.png"/><Relationship Id="rId84" Type="http://schemas.openxmlformats.org/officeDocument/2006/relationships/image" Target="../media/image1039.png"/><Relationship Id="rId83" Type="http://schemas.openxmlformats.org/officeDocument/2006/relationships/image" Target="../media/image1046.png"/><Relationship Id="rId86" Type="http://schemas.openxmlformats.org/officeDocument/2006/relationships/image" Target="../media/image1041.png"/><Relationship Id="rId85" Type="http://schemas.openxmlformats.org/officeDocument/2006/relationships/image" Target="../media/image1051.png"/><Relationship Id="rId88" Type="http://schemas.openxmlformats.org/officeDocument/2006/relationships/image" Target="../media/image1058.png"/><Relationship Id="rId150" Type="http://schemas.openxmlformats.org/officeDocument/2006/relationships/image" Target="../media/image1108.png"/><Relationship Id="rId87" Type="http://schemas.openxmlformats.org/officeDocument/2006/relationships/image" Target="../media/image1040.png"/><Relationship Id="rId89" Type="http://schemas.openxmlformats.org/officeDocument/2006/relationships/image" Target="../media/image1054.png"/><Relationship Id="rId80" Type="http://schemas.openxmlformats.org/officeDocument/2006/relationships/image" Target="../media/image1067.png"/><Relationship Id="rId82" Type="http://schemas.openxmlformats.org/officeDocument/2006/relationships/image" Target="../media/image1035.png"/><Relationship Id="rId81" Type="http://schemas.openxmlformats.org/officeDocument/2006/relationships/image" Target="../media/image1034.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92.png"/><Relationship Id="rId149" Type="http://schemas.openxmlformats.org/officeDocument/2006/relationships/image" Target="../media/image1109.png"/><Relationship Id="rId4" Type="http://schemas.openxmlformats.org/officeDocument/2006/relationships/image" Target="../media/image942.png"/><Relationship Id="rId148" Type="http://schemas.openxmlformats.org/officeDocument/2006/relationships/image" Target="../media/image1124.png"/><Relationship Id="rId9" Type="http://schemas.openxmlformats.org/officeDocument/2006/relationships/image" Target="../media/image998.png"/><Relationship Id="rId143" Type="http://schemas.openxmlformats.org/officeDocument/2006/relationships/image" Target="../media/image1104.png"/><Relationship Id="rId142" Type="http://schemas.openxmlformats.org/officeDocument/2006/relationships/image" Target="../media/image1101.png"/><Relationship Id="rId141" Type="http://schemas.openxmlformats.org/officeDocument/2006/relationships/image" Target="../media/image1094.png"/><Relationship Id="rId140" Type="http://schemas.openxmlformats.org/officeDocument/2006/relationships/image" Target="../media/image1105.png"/><Relationship Id="rId5" Type="http://schemas.openxmlformats.org/officeDocument/2006/relationships/image" Target="../media/image968.png"/><Relationship Id="rId147" Type="http://schemas.openxmlformats.org/officeDocument/2006/relationships/image" Target="../media/image1110.png"/><Relationship Id="rId6" Type="http://schemas.openxmlformats.org/officeDocument/2006/relationships/image" Target="../media/image964.png"/><Relationship Id="rId146" Type="http://schemas.openxmlformats.org/officeDocument/2006/relationships/image" Target="../media/image1111.png"/><Relationship Id="rId7" Type="http://schemas.openxmlformats.org/officeDocument/2006/relationships/image" Target="../media/image1000.png"/><Relationship Id="rId145" Type="http://schemas.openxmlformats.org/officeDocument/2006/relationships/image" Target="../media/image1130.png"/><Relationship Id="rId8" Type="http://schemas.openxmlformats.org/officeDocument/2006/relationships/hyperlink" Target="https://www.instagram.com/eatemp._/" TargetMode="External"/><Relationship Id="rId144" Type="http://schemas.openxmlformats.org/officeDocument/2006/relationships/image" Target="../media/image1106.png"/><Relationship Id="rId73" Type="http://schemas.openxmlformats.org/officeDocument/2006/relationships/image" Target="../media/image1038.png"/><Relationship Id="rId72" Type="http://schemas.openxmlformats.org/officeDocument/2006/relationships/image" Target="../media/image1049.png"/><Relationship Id="rId75" Type="http://schemas.openxmlformats.org/officeDocument/2006/relationships/image" Target="../media/image1052.png"/><Relationship Id="rId74" Type="http://schemas.openxmlformats.org/officeDocument/2006/relationships/image" Target="../media/image1031.png"/><Relationship Id="rId77" Type="http://schemas.openxmlformats.org/officeDocument/2006/relationships/image" Target="../media/image1033.png"/><Relationship Id="rId76" Type="http://schemas.openxmlformats.org/officeDocument/2006/relationships/image" Target="../media/image1032.png"/><Relationship Id="rId79" Type="http://schemas.openxmlformats.org/officeDocument/2006/relationships/image" Target="../media/image1045.png"/><Relationship Id="rId78" Type="http://schemas.openxmlformats.org/officeDocument/2006/relationships/image" Target="../media/image1037.png"/><Relationship Id="rId71" Type="http://schemas.openxmlformats.org/officeDocument/2006/relationships/image" Target="../media/image1042.png"/><Relationship Id="rId70" Type="http://schemas.openxmlformats.org/officeDocument/2006/relationships/image" Target="../media/image1029.png"/><Relationship Id="rId139" Type="http://schemas.openxmlformats.org/officeDocument/2006/relationships/image" Target="../media/image1099.png"/><Relationship Id="rId138" Type="http://schemas.openxmlformats.org/officeDocument/2006/relationships/image" Target="../media/image1103.png"/><Relationship Id="rId137" Type="http://schemas.openxmlformats.org/officeDocument/2006/relationships/image" Target="../media/image1100.png"/><Relationship Id="rId132" Type="http://schemas.openxmlformats.org/officeDocument/2006/relationships/image" Target="../media/image1092.png"/><Relationship Id="rId131" Type="http://schemas.openxmlformats.org/officeDocument/2006/relationships/image" Target="../media/image1093.png"/><Relationship Id="rId130" Type="http://schemas.openxmlformats.org/officeDocument/2006/relationships/image" Target="../media/image1089.png"/><Relationship Id="rId136" Type="http://schemas.openxmlformats.org/officeDocument/2006/relationships/image" Target="../media/image1098.png"/><Relationship Id="rId135" Type="http://schemas.openxmlformats.org/officeDocument/2006/relationships/image" Target="../media/image1102.png"/><Relationship Id="rId134" Type="http://schemas.openxmlformats.org/officeDocument/2006/relationships/image" Target="../media/image1096.png"/><Relationship Id="rId133" Type="http://schemas.openxmlformats.org/officeDocument/2006/relationships/image" Target="../media/image1097.png"/><Relationship Id="rId62" Type="http://schemas.openxmlformats.org/officeDocument/2006/relationships/image" Target="../media/image1028.png"/><Relationship Id="rId61" Type="http://schemas.openxmlformats.org/officeDocument/2006/relationships/image" Target="../media/image1047.png"/><Relationship Id="rId64" Type="http://schemas.openxmlformats.org/officeDocument/2006/relationships/image" Target="../media/image1128.png"/><Relationship Id="rId63" Type="http://schemas.openxmlformats.org/officeDocument/2006/relationships/image" Target="../media/image1022.png"/><Relationship Id="rId66" Type="http://schemas.openxmlformats.org/officeDocument/2006/relationships/image" Target="../media/image1048.png"/><Relationship Id="rId65" Type="http://schemas.openxmlformats.org/officeDocument/2006/relationships/image" Target="../media/image1025.png"/><Relationship Id="rId68" Type="http://schemas.openxmlformats.org/officeDocument/2006/relationships/image" Target="../media/image1026.png"/><Relationship Id="rId67" Type="http://schemas.openxmlformats.org/officeDocument/2006/relationships/image" Target="../media/image1024.png"/><Relationship Id="rId60" Type="http://schemas.openxmlformats.org/officeDocument/2006/relationships/image" Target="../media/image1030.png"/><Relationship Id="rId69" Type="http://schemas.openxmlformats.org/officeDocument/2006/relationships/image" Target="../media/image1027.png"/><Relationship Id="rId164" Type="http://schemas.openxmlformats.org/officeDocument/2006/relationships/image" Target="../media/image1126.png"/><Relationship Id="rId163" Type="http://schemas.openxmlformats.org/officeDocument/2006/relationships/image" Target="../media/image1122.png"/><Relationship Id="rId162" Type="http://schemas.openxmlformats.org/officeDocument/2006/relationships/image" Target="../media/image1125.png"/><Relationship Id="rId51" Type="http://schemas.openxmlformats.org/officeDocument/2006/relationships/image" Target="../media/image1020.png"/><Relationship Id="rId50" Type="http://schemas.openxmlformats.org/officeDocument/2006/relationships/image" Target="../media/image1129.png"/><Relationship Id="rId53" Type="http://schemas.openxmlformats.org/officeDocument/2006/relationships/image" Target="../media/image1015.png"/><Relationship Id="rId52" Type="http://schemas.openxmlformats.org/officeDocument/2006/relationships/image" Target="../media/image1014.png"/><Relationship Id="rId55" Type="http://schemas.openxmlformats.org/officeDocument/2006/relationships/image" Target="../media/image1018.png"/><Relationship Id="rId161" Type="http://schemas.openxmlformats.org/officeDocument/2006/relationships/image" Target="../media/image1123.png"/><Relationship Id="rId54" Type="http://schemas.openxmlformats.org/officeDocument/2006/relationships/image" Target="../media/image1019.png"/><Relationship Id="rId160" Type="http://schemas.openxmlformats.org/officeDocument/2006/relationships/image" Target="../media/image1119.png"/><Relationship Id="rId57" Type="http://schemas.openxmlformats.org/officeDocument/2006/relationships/image" Target="../media/image1013.png"/><Relationship Id="rId56" Type="http://schemas.openxmlformats.org/officeDocument/2006/relationships/image" Target="../media/image1016.png"/><Relationship Id="rId159" Type="http://schemas.openxmlformats.org/officeDocument/2006/relationships/image" Target="../media/image1120.png"/><Relationship Id="rId59" Type="http://schemas.openxmlformats.org/officeDocument/2006/relationships/image" Target="../media/image1021.png"/><Relationship Id="rId154" Type="http://schemas.openxmlformats.org/officeDocument/2006/relationships/image" Target="../media/image1115.png"/><Relationship Id="rId58" Type="http://schemas.openxmlformats.org/officeDocument/2006/relationships/image" Target="../media/image1044.png"/><Relationship Id="rId153" Type="http://schemas.openxmlformats.org/officeDocument/2006/relationships/image" Target="../media/image1112.png"/><Relationship Id="rId152" Type="http://schemas.openxmlformats.org/officeDocument/2006/relationships/image" Target="../media/image1114.png"/><Relationship Id="rId151" Type="http://schemas.openxmlformats.org/officeDocument/2006/relationships/image" Target="../media/image1113.png"/><Relationship Id="rId158" Type="http://schemas.openxmlformats.org/officeDocument/2006/relationships/image" Target="../media/image1117.png"/><Relationship Id="rId157" Type="http://schemas.openxmlformats.org/officeDocument/2006/relationships/image" Target="../media/image1121.png"/><Relationship Id="rId156" Type="http://schemas.openxmlformats.org/officeDocument/2006/relationships/image" Target="../media/image1116.png"/><Relationship Id="rId155" Type="http://schemas.openxmlformats.org/officeDocument/2006/relationships/image" Target="../media/image1118.png"/></Relationships>
</file>

<file path=ppt/slides/_rels/slide3.xml.rels><?xml version="1.0" encoding="UTF-8" standalone="yes"?><Relationships xmlns="http://schemas.openxmlformats.org/package/2006/relationships"><Relationship Id="rId40" Type="http://schemas.openxmlformats.org/officeDocument/2006/relationships/image" Target="../media/image268.png"/><Relationship Id="rId42" Type="http://schemas.openxmlformats.org/officeDocument/2006/relationships/image" Target="../media/image277.png"/><Relationship Id="rId41" Type="http://schemas.openxmlformats.org/officeDocument/2006/relationships/image" Target="../media/image269.png"/><Relationship Id="rId44" Type="http://schemas.openxmlformats.org/officeDocument/2006/relationships/image" Target="../media/image275.png"/><Relationship Id="rId43" Type="http://schemas.openxmlformats.org/officeDocument/2006/relationships/image" Target="../media/image273.png"/><Relationship Id="rId46" Type="http://schemas.openxmlformats.org/officeDocument/2006/relationships/image" Target="../media/image279.png"/><Relationship Id="rId45" Type="http://schemas.openxmlformats.org/officeDocument/2006/relationships/image" Target="../media/image276.png"/><Relationship Id="rId107" Type="http://schemas.openxmlformats.org/officeDocument/2006/relationships/image" Target="../media/image364.png"/><Relationship Id="rId106" Type="http://schemas.openxmlformats.org/officeDocument/2006/relationships/image" Target="../media/image346.png"/><Relationship Id="rId105" Type="http://schemas.openxmlformats.org/officeDocument/2006/relationships/image" Target="../media/image340.png"/><Relationship Id="rId104" Type="http://schemas.openxmlformats.org/officeDocument/2006/relationships/image" Target="../media/image339.png"/><Relationship Id="rId109" Type="http://schemas.openxmlformats.org/officeDocument/2006/relationships/image" Target="../media/image343.png"/><Relationship Id="rId108" Type="http://schemas.openxmlformats.org/officeDocument/2006/relationships/image" Target="../media/image341.png"/><Relationship Id="rId48" Type="http://schemas.openxmlformats.org/officeDocument/2006/relationships/image" Target="../media/image302.png"/><Relationship Id="rId47" Type="http://schemas.openxmlformats.org/officeDocument/2006/relationships/image" Target="../media/image274.png"/><Relationship Id="rId49" Type="http://schemas.openxmlformats.org/officeDocument/2006/relationships/image" Target="../media/image292.png"/><Relationship Id="rId103" Type="http://schemas.openxmlformats.org/officeDocument/2006/relationships/image" Target="../media/image336.png"/><Relationship Id="rId102" Type="http://schemas.openxmlformats.org/officeDocument/2006/relationships/image" Target="../media/image335.png"/><Relationship Id="rId101" Type="http://schemas.openxmlformats.org/officeDocument/2006/relationships/image" Target="../media/image337.png"/><Relationship Id="rId100" Type="http://schemas.openxmlformats.org/officeDocument/2006/relationships/image" Target="../media/image329.png"/><Relationship Id="rId31" Type="http://schemas.openxmlformats.org/officeDocument/2006/relationships/image" Target="../media/image263.png"/><Relationship Id="rId30" Type="http://schemas.openxmlformats.org/officeDocument/2006/relationships/image" Target="../media/image266.png"/><Relationship Id="rId33" Type="http://schemas.openxmlformats.org/officeDocument/2006/relationships/image" Target="../media/image272.png"/><Relationship Id="rId32" Type="http://schemas.openxmlformats.org/officeDocument/2006/relationships/image" Target="../media/image261.png"/><Relationship Id="rId35" Type="http://schemas.openxmlformats.org/officeDocument/2006/relationships/image" Target="../media/image260.png"/><Relationship Id="rId34" Type="http://schemas.openxmlformats.org/officeDocument/2006/relationships/image" Target="../media/image280.png"/><Relationship Id="rId37" Type="http://schemas.openxmlformats.org/officeDocument/2006/relationships/image" Target="../media/image264.png"/><Relationship Id="rId36" Type="http://schemas.openxmlformats.org/officeDocument/2006/relationships/image" Target="../media/image270.png"/><Relationship Id="rId39" Type="http://schemas.openxmlformats.org/officeDocument/2006/relationships/image" Target="../media/image267.png"/><Relationship Id="rId38" Type="http://schemas.openxmlformats.org/officeDocument/2006/relationships/image" Target="../media/image271.png"/><Relationship Id="rId20" Type="http://schemas.openxmlformats.org/officeDocument/2006/relationships/image" Target="../media/image248.png"/><Relationship Id="rId22" Type="http://schemas.openxmlformats.org/officeDocument/2006/relationships/image" Target="../media/image256.png"/><Relationship Id="rId21" Type="http://schemas.openxmlformats.org/officeDocument/2006/relationships/image" Target="../media/image249.png"/><Relationship Id="rId24" Type="http://schemas.openxmlformats.org/officeDocument/2006/relationships/image" Target="../media/image258.png"/><Relationship Id="rId23" Type="http://schemas.openxmlformats.org/officeDocument/2006/relationships/image" Target="../media/image254.png"/><Relationship Id="rId26" Type="http://schemas.openxmlformats.org/officeDocument/2006/relationships/image" Target="../media/image278.png"/><Relationship Id="rId25" Type="http://schemas.openxmlformats.org/officeDocument/2006/relationships/image" Target="../media/image253.png"/><Relationship Id="rId28" Type="http://schemas.openxmlformats.org/officeDocument/2006/relationships/image" Target="../media/image257.png"/><Relationship Id="rId27" Type="http://schemas.openxmlformats.org/officeDocument/2006/relationships/image" Target="../media/image291.png"/><Relationship Id="rId29" Type="http://schemas.openxmlformats.org/officeDocument/2006/relationships/image" Target="../media/image283.png"/><Relationship Id="rId95" Type="http://schemas.openxmlformats.org/officeDocument/2006/relationships/image" Target="../media/image327.png"/><Relationship Id="rId94" Type="http://schemas.openxmlformats.org/officeDocument/2006/relationships/image" Target="../media/image328.png"/><Relationship Id="rId97" Type="http://schemas.openxmlformats.org/officeDocument/2006/relationships/image" Target="../media/image334.png"/><Relationship Id="rId96" Type="http://schemas.openxmlformats.org/officeDocument/2006/relationships/image" Target="../media/image324.png"/><Relationship Id="rId11" Type="http://schemas.openxmlformats.org/officeDocument/2006/relationships/image" Target="../media/image244.png"/><Relationship Id="rId99" Type="http://schemas.openxmlformats.org/officeDocument/2006/relationships/image" Target="../media/image333.png"/><Relationship Id="rId10" Type="http://schemas.openxmlformats.org/officeDocument/2006/relationships/image" Target="../media/image240.png"/><Relationship Id="rId98" Type="http://schemas.openxmlformats.org/officeDocument/2006/relationships/image" Target="../media/image332.png"/><Relationship Id="rId13" Type="http://schemas.openxmlformats.org/officeDocument/2006/relationships/image" Target="../media/image242.png"/><Relationship Id="rId12" Type="http://schemas.openxmlformats.org/officeDocument/2006/relationships/image" Target="../media/image239.png"/><Relationship Id="rId91" Type="http://schemas.openxmlformats.org/officeDocument/2006/relationships/image" Target="../media/image325.png"/><Relationship Id="rId90" Type="http://schemas.openxmlformats.org/officeDocument/2006/relationships/image" Target="../media/image330.png"/><Relationship Id="rId93" Type="http://schemas.openxmlformats.org/officeDocument/2006/relationships/image" Target="../media/image326.png"/><Relationship Id="rId92" Type="http://schemas.openxmlformats.org/officeDocument/2006/relationships/image" Target="../media/image392.png"/><Relationship Id="rId118" Type="http://schemas.openxmlformats.org/officeDocument/2006/relationships/image" Target="../media/image357.png"/><Relationship Id="rId117" Type="http://schemas.openxmlformats.org/officeDocument/2006/relationships/image" Target="../media/image355.png"/><Relationship Id="rId116" Type="http://schemas.openxmlformats.org/officeDocument/2006/relationships/image" Target="../media/image354.png"/><Relationship Id="rId115" Type="http://schemas.openxmlformats.org/officeDocument/2006/relationships/image" Target="../media/image353.png"/><Relationship Id="rId15" Type="http://schemas.openxmlformats.org/officeDocument/2006/relationships/image" Target="../media/image250.png"/><Relationship Id="rId110" Type="http://schemas.openxmlformats.org/officeDocument/2006/relationships/image" Target="../media/image345.png"/><Relationship Id="rId14" Type="http://schemas.openxmlformats.org/officeDocument/2006/relationships/image" Target="../media/image259.png"/><Relationship Id="rId17" Type="http://schemas.openxmlformats.org/officeDocument/2006/relationships/image" Target="../media/image247.png"/><Relationship Id="rId16" Type="http://schemas.openxmlformats.org/officeDocument/2006/relationships/image" Target="../media/image245.png"/><Relationship Id="rId19" Type="http://schemas.openxmlformats.org/officeDocument/2006/relationships/image" Target="../media/image298.png"/><Relationship Id="rId114" Type="http://schemas.openxmlformats.org/officeDocument/2006/relationships/image" Target="../media/image377.png"/><Relationship Id="rId18" Type="http://schemas.openxmlformats.org/officeDocument/2006/relationships/image" Target="../media/image262.png"/><Relationship Id="rId113" Type="http://schemas.openxmlformats.org/officeDocument/2006/relationships/image" Target="../media/image347.png"/><Relationship Id="rId112" Type="http://schemas.openxmlformats.org/officeDocument/2006/relationships/image" Target="../media/image350.png"/><Relationship Id="rId111" Type="http://schemas.openxmlformats.org/officeDocument/2006/relationships/image" Target="../media/image344.png"/><Relationship Id="rId84" Type="http://schemas.openxmlformats.org/officeDocument/2006/relationships/image" Target="../media/image320.png"/><Relationship Id="rId83" Type="http://schemas.openxmlformats.org/officeDocument/2006/relationships/image" Target="../media/image312.png"/><Relationship Id="rId86" Type="http://schemas.openxmlformats.org/officeDocument/2006/relationships/image" Target="../media/image321.png"/><Relationship Id="rId85" Type="http://schemas.openxmlformats.org/officeDocument/2006/relationships/image" Target="../media/image338.png"/><Relationship Id="rId88" Type="http://schemas.openxmlformats.org/officeDocument/2006/relationships/image" Target="../media/image318.png"/><Relationship Id="rId87" Type="http://schemas.openxmlformats.org/officeDocument/2006/relationships/image" Target="../media/image322.png"/><Relationship Id="rId89" Type="http://schemas.openxmlformats.org/officeDocument/2006/relationships/image" Target="../media/image323.png"/><Relationship Id="rId80" Type="http://schemas.openxmlformats.org/officeDocument/2006/relationships/image" Target="../media/image313.png"/><Relationship Id="rId82" Type="http://schemas.openxmlformats.org/officeDocument/2006/relationships/image" Target="../media/image316.png"/><Relationship Id="rId81" Type="http://schemas.openxmlformats.org/officeDocument/2006/relationships/image" Target="../media/image317.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78.png"/><Relationship Id="rId9" Type="http://schemas.openxmlformats.org/officeDocument/2006/relationships/image" Target="../media/image255.png"/><Relationship Id="rId5" Type="http://schemas.openxmlformats.org/officeDocument/2006/relationships/image" Target="../media/image236.png"/><Relationship Id="rId6" Type="http://schemas.openxmlformats.org/officeDocument/2006/relationships/image" Target="../media/image246.png"/><Relationship Id="rId7" Type="http://schemas.openxmlformats.org/officeDocument/2006/relationships/image" Target="../media/image251.png"/><Relationship Id="rId8" Type="http://schemas.openxmlformats.org/officeDocument/2006/relationships/image" Target="../media/image243.png"/><Relationship Id="rId73" Type="http://schemas.openxmlformats.org/officeDocument/2006/relationships/image" Target="../media/image303.png"/><Relationship Id="rId72" Type="http://schemas.openxmlformats.org/officeDocument/2006/relationships/image" Target="../media/image315.png"/><Relationship Id="rId75" Type="http://schemas.openxmlformats.org/officeDocument/2006/relationships/image" Target="../media/image305.png"/><Relationship Id="rId74" Type="http://schemas.openxmlformats.org/officeDocument/2006/relationships/image" Target="../media/image309.png"/><Relationship Id="rId77" Type="http://schemas.openxmlformats.org/officeDocument/2006/relationships/image" Target="../media/image304.png"/><Relationship Id="rId76" Type="http://schemas.openxmlformats.org/officeDocument/2006/relationships/image" Target="../media/image308.png"/><Relationship Id="rId79" Type="http://schemas.openxmlformats.org/officeDocument/2006/relationships/image" Target="../media/image311.png"/><Relationship Id="rId78" Type="http://schemas.openxmlformats.org/officeDocument/2006/relationships/image" Target="../media/image310.png"/><Relationship Id="rId71" Type="http://schemas.openxmlformats.org/officeDocument/2006/relationships/image" Target="../media/image300.png"/><Relationship Id="rId70" Type="http://schemas.openxmlformats.org/officeDocument/2006/relationships/image" Target="../media/image314.png"/><Relationship Id="rId62" Type="http://schemas.openxmlformats.org/officeDocument/2006/relationships/image" Target="../media/image290.png"/><Relationship Id="rId61" Type="http://schemas.openxmlformats.org/officeDocument/2006/relationships/image" Target="../media/image306.png"/><Relationship Id="rId64" Type="http://schemas.openxmlformats.org/officeDocument/2006/relationships/image" Target="../media/image296.png"/><Relationship Id="rId63" Type="http://schemas.openxmlformats.org/officeDocument/2006/relationships/image" Target="../media/image349.png"/><Relationship Id="rId66" Type="http://schemas.openxmlformats.org/officeDocument/2006/relationships/image" Target="../media/image307.png"/><Relationship Id="rId65" Type="http://schemas.openxmlformats.org/officeDocument/2006/relationships/image" Target="../media/image293.png"/><Relationship Id="rId68" Type="http://schemas.openxmlformats.org/officeDocument/2006/relationships/image" Target="../media/image297.png"/><Relationship Id="rId67" Type="http://schemas.openxmlformats.org/officeDocument/2006/relationships/image" Target="../media/image301.png"/><Relationship Id="rId60" Type="http://schemas.openxmlformats.org/officeDocument/2006/relationships/image" Target="../media/image288.png"/><Relationship Id="rId69" Type="http://schemas.openxmlformats.org/officeDocument/2006/relationships/image" Target="../media/image299.png"/><Relationship Id="rId51" Type="http://schemas.openxmlformats.org/officeDocument/2006/relationships/image" Target="../media/image281.png"/><Relationship Id="rId50" Type="http://schemas.openxmlformats.org/officeDocument/2006/relationships/image" Target="../media/image319.png"/><Relationship Id="rId53" Type="http://schemas.openxmlformats.org/officeDocument/2006/relationships/image" Target="../media/image282.png"/><Relationship Id="rId52" Type="http://schemas.openxmlformats.org/officeDocument/2006/relationships/image" Target="../media/image331.png"/><Relationship Id="rId55" Type="http://schemas.openxmlformats.org/officeDocument/2006/relationships/image" Target="../media/image285.png"/><Relationship Id="rId54" Type="http://schemas.openxmlformats.org/officeDocument/2006/relationships/image" Target="../media/image287.png"/><Relationship Id="rId57" Type="http://schemas.openxmlformats.org/officeDocument/2006/relationships/image" Target="../media/image284.png"/><Relationship Id="rId56" Type="http://schemas.openxmlformats.org/officeDocument/2006/relationships/image" Target="../media/image286.png"/><Relationship Id="rId59" Type="http://schemas.openxmlformats.org/officeDocument/2006/relationships/image" Target="../media/image294.png"/><Relationship Id="rId58" Type="http://schemas.openxmlformats.org/officeDocument/2006/relationships/image" Target="../media/image289.png"/></Relationships>
</file>

<file path=ppt/slides/_rels/slide4.xml.rels><?xml version="1.0" encoding="UTF-8" standalone="yes"?><Relationships xmlns="http://schemas.openxmlformats.org/package/2006/relationships"><Relationship Id="rId40" Type="http://schemas.openxmlformats.org/officeDocument/2006/relationships/image" Target="../media/image391.png"/><Relationship Id="rId42" Type="http://schemas.openxmlformats.org/officeDocument/2006/relationships/image" Target="../media/image398.png"/><Relationship Id="rId41" Type="http://schemas.openxmlformats.org/officeDocument/2006/relationships/image" Target="../media/image389.png"/><Relationship Id="rId44" Type="http://schemas.openxmlformats.org/officeDocument/2006/relationships/image" Target="../media/image412.png"/><Relationship Id="rId43" Type="http://schemas.openxmlformats.org/officeDocument/2006/relationships/image" Target="../media/image465.png"/><Relationship Id="rId46" Type="http://schemas.openxmlformats.org/officeDocument/2006/relationships/image" Target="../media/image417.png"/><Relationship Id="rId45" Type="http://schemas.openxmlformats.org/officeDocument/2006/relationships/image" Target="../media/image393.png"/><Relationship Id="rId107" Type="http://schemas.openxmlformats.org/officeDocument/2006/relationships/image" Target="../media/image453.png"/><Relationship Id="rId106" Type="http://schemas.openxmlformats.org/officeDocument/2006/relationships/image" Target="../media/image452.png"/><Relationship Id="rId105" Type="http://schemas.openxmlformats.org/officeDocument/2006/relationships/image" Target="../media/image451.png"/><Relationship Id="rId104" Type="http://schemas.openxmlformats.org/officeDocument/2006/relationships/image" Target="../media/image463.png"/><Relationship Id="rId109" Type="http://schemas.openxmlformats.org/officeDocument/2006/relationships/image" Target="../media/image456.png"/><Relationship Id="rId108" Type="http://schemas.openxmlformats.org/officeDocument/2006/relationships/image" Target="../media/image454.png"/><Relationship Id="rId48" Type="http://schemas.openxmlformats.org/officeDocument/2006/relationships/image" Target="../media/image396.png"/><Relationship Id="rId47" Type="http://schemas.openxmlformats.org/officeDocument/2006/relationships/image" Target="../media/image394.png"/><Relationship Id="rId49" Type="http://schemas.openxmlformats.org/officeDocument/2006/relationships/image" Target="../media/image397.png"/><Relationship Id="rId103" Type="http://schemas.openxmlformats.org/officeDocument/2006/relationships/image" Target="../media/image485.png"/><Relationship Id="rId102" Type="http://schemas.openxmlformats.org/officeDocument/2006/relationships/image" Target="../media/image449.png"/><Relationship Id="rId101" Type="http://schemas.openxmlformats.org/officeDocument/2006/relationships/image" Target="../media/image491.png"/><Relationship Id="rId100" Type="http://schemas.openxmlformats.org/officeDocument/2006/relationships/image" Target="../media/image450.png"/><Relationship Id="rId31" Type="http://schemas.openxmlformats.org/officeDocument/2006/relationships/image" Target="../media/image382.png"/><Relationship Id="rId30" Type="http://schemas.openxmlformats.org/officeDocument/2006/relationships/image" Target="../media/image378.png"/><Relationship Id="rId33" Type="http://schemas.openxmlformats.org/officeDocument/2006/relationships/image" Target="../media/image388.png"/><Relationship Id="rId32" Type="http://schemas.openxmlformats.org/officeDocument/2006/relationships/image" Target="../media/image386.png"/><Relationship Id="rId35" Type="http://schemas.openxmlformats.org/officeDocument/2006/relationships/image" Target="../media/image384.png"/><Relationship Id="rId34" Type="http://schemas.openxmlformats.org/officeDocument/2006/relationships/image" Target="../media/image385.png"/><Relationship Id="rId37" Type="http://schemas.openxmlformats.org/officeDocument/2006/relationships/image" Target="../media/image418.png"/><Relationship Id="rId36" Type="http://schemas.openxmlformats.org/officeDocument/2006/relationships/image" Target="../media/image383.png"/><Relationship Id="rId39" Type="http://schemas.openxmlformats.org/officeDocument/2006/relationships/image" Target="../media/image390.png"/><Relationship Id="rId38" Type="http://schemas.openxmlformats.org/officeDocument/2006/relationships/image" Target="../media/image387.png"/><Relationship Id="rId20" Type="http://schemas.openxmlformats.org/officeDocument/2006/relationships/image" Target="../media/image381.png"/><Relationship Id="rId22" Type="http://schemas.openxmlformats.org/officeDocument/2006/relationships/image" Target="../media/image368.png"/><Relationship Id="rId21" Type="http://schemas.openxmlformats.org/officeDocument/2006/relationships/image" Target="../media/image366.png"/><Relationship Id="rId24" Type="http://schemas.openxmlformats.org/officeDocument/2006/relationships/image" Target="../media/image370.png"/><Relationship Id="rId23" Type="http://schemas.openxmlformats.org/officeDocument/2006/relationships/image" Target="../media/image374.png"/><Relationship Id="rId129" Type="http://schemas.openxmlformats.org/officeDocument/2006/relationships/image" Target="../media/image474.png"/><Relationship Id="rId128" Type="http://schemas.openxmlformats.org/officeDocument/2006/relationships/image" Target="../media/image480.png"/><Relationship Id="rId127" Type="http://schemas.openxmlformats.org/officeDocument/2006/relationships/image" Target="../media/image509.png"/><Relationship Id="rId126" Type="http://schemas.openxmlformats.org/officeDocument/2006/relationships/image" Target="../media/image467.png"/><Relationship Id="rId26" Type="http://schemas.openxmlformats.org/officeDocument/2006/relationships/image" Target="../media/image375.png"/><Relationship Id="rId121" Type="http://schemas.openxmlformats.org/officeDocument/2006/relationships/image" Target="../media/image473.png"/><Relationship Id="rId25" Type="http://schemas.openxmlformats.org/officeDocument/2006/relationships/image" Target="../media/image373.png"/><Relationship Id="rId120" Type="http://schemas.openxmlformats.org/officeDocument/2006/relationships/image" Target="../media/image466.png"/><Relationship Id="rId28" Type="http://schemas.openxmlformats.org/officeDocument/2006/relationships/image" Target="../media/image380.png"/><Relationship Id="rId27" Type="http://schemas.openxmlformats.org/officeDocument/2006/relationships/image" Target="../media/image379.png"/><Relationship Id="rId125" Type="http://schemas.openxmlformats.org/officeDocument/2006/relationships/image" Target="../media/image468.png"/><Relationship Id="rId29" Type="http://schemas.openxmlformats.org/officeDocument/2006/relationships/image" Target="../media/image376.png"/><Relationship Id="rId124" Type="http://schemas.openxmlformats.org/officeDocument/2006/relationships/image" Target="../media/image470.png"/><Relationship Id="rId123" Type="http://schemas.openxmlformats.org/officeDocument/2006/relationships/image" Target="../media/image464.png"/><Relationship Id="rId122" Type="http://schemas.openxmlformats.org/officeDocument/2006/relationships/image" Target="../media/image487.png"/><Relationship Id="rId95" Type="http://schemas.openxmlformats.org/officeDocument/2006/relationships/image" Target="../media/image439.png"/><Relationship Id="rId94" Type="http://schemas.openxmlformats.org/officeDocument/2006/relationships/image" Target="../media/image477.png"/><Relationship Id="rId97" Type="http://schemas.openxmlformats.org/officeDocument/2006/relationships/image" Target="../media/image445.png"/><Relationship Id="rId96" Type="http://schemas.openxmlformats.org/officeDocument/2006/relationships/image" Target="../media/image447.png"/><Relationship Id="rId11" Type="http://schemas.openxmlformats.org/officeDocument/2006/relationships/image" Target="../media/image360.png"/><Relationship Id="rId99" Type="http://schemas.openxmlformats.org/officeDocument/2006/relationships/image" Target="../media/image446.png"/><Relationship Id="rId10" Type="http://schemas.openxmlformats.org/officeDocument/2006/relationships/image" Target="../media/image359.png"/><Relationship Id="rId98" Type="http://schemas.openxmlformats.org/officeDocument/2006/relationships/image" Target="../media/image442.png"/><Relationship Id="rId13" Type="http://schemas.openxmlformats.org/officeDocument/2006/relationships/image" Target="../media/image361.png"/><Relationship Id="rId12" Type="http://schemas.openxmlformats.org/officeDocument/2006/relationships/image" Target="../media/image363.png"/><Relationship Id="rId91" Type="http://schemas.openxmlformats.org/officeDocument/2006/relationships/image" Target="../media/image440.png"/><Relationship Id="rId90" Type="http://schemas.openxmlformats.org/officeDocument/2006/relationships/image" Target="../media/image438.png"/><Relationship Id="rId93" Type="http://schemas.openxmlformats.org/officeDocument/2006/relationships/image" Target="../media/image443.png"/><Relationship Id="rId92" Type="http://schemas.openxmlformats.org/officeDocument/2006/relationships/image" Target="../media/image444.png"/><Relationship Id="rId118" Type="http://schemas.openxmlformats.org/officeDocument/2006/relationships/image" Target="../media/image461.png"/><Relationship Id="rId117" Type="http://schemas.openxmlformats.org/officeDocument/2006/relationships/image" Target="../media/image459.png"/><Relationship Id="rId116" Type="http://schemas.openxmlformats.org/officeDocument/2006/relationships/image" Target="../media/image460.png"/><Relationship Id="rId115" Type="http://schemas.openxmlformats.org/officeDocument/2006/relationships/image" Target="../media/image458.png"/><Relationship Id="rId119" Type="http://schemas.openxmlformats.org/officeDocument/2006/relationships/image" Target="../media/image469.png"/><Relationship Id="rId15" Type="http://schemas.openxmlformats.org/officeDocument/2006/relationships/image" Target="../media/image371.png"/><Relationship Id="rId110" Type="http://schemas.openxmlformats.org/officeDocument/2006/relationships/image" Target="../media/image455.png"/><Relationship Id="rId14" Type="http://schemas.openxmlformats.org/officeDocument/2006/relationships/image" Target="../media/image372.png"/><Relationship Id="rId17" Type="http://schemas.openxmlformats.org/officeDocument/2006/relationships/image" Target="../media/image367.png"/><Relationship Id="rId16" Type="http://schemas.openxmlformats.org/officeDocument/2006/relationships/image" Target="../media/image369.png"/><Relationship Id="rId19" Type="http://schemas.openxmlformats.org/officeDocument/2006/relationships/image" Target="../media/image365.png"/><Relationship Id="rId114" Type="http://schemas.openxmlformats.org/officeDocument/2006/relationships/image" Target="../media/image457.png"/><Relationship Id="rId18" Type="http://schemas.openxmlformats.org/officeDocument/2006/relationships/image" Target="../media/image399.png"/><Relationship Id="rId113" Type="http://schemas.openxmlformats.org/officeDocument/2006/relationships/image" Target="../media/image472.png"/><Relationship Id="rId112" Type="http://schemas.openxmlformats.org/officeDocument/2006/relationships/image" Target="../media/image471.png"/><Relationship Id="rId111" Type="http://schemas.openxmlformats.org/officeDocument/2006/relationships/image" Target="../media/image476.png"/><Relationship Id="rId84" Type="http://schemas.openxmlformats.org/officeDocument/2006/relationships/image" Target="../media/image462.png"/><Relationship Id="rId83" Type="http://schemas.openxmlformats.org/officeDocument/2006/relationships/image" Target="../media/image431.png"/><Relationship Id="rId86" Type="http://schemas.openxmlformats.org/officeDocument/2006/relationships/image" Target="../media/image437.png"/><Relationship Id="rId85" Type="http://schemas.openxmlformats.org/officeDocument/2006/relationships/image" Target="../media/image434.png"/><Relationship Id="rId88" Type="http://schemas.openxmlformats.org/officeDocument/2006/relationships/image" Target="../media/image435.png"/><Relationship Id="rId150" Type="http://schemas.openxmlformats.org/officeDocument/2006/relationships/image" Target="../media/image501.png"/><Relationship Id="rId87" Type="http://schemas.openxmlformats.org/officeDocument/2006/relationships/image" Target="../media/image436.png"/><Relationship Id="rId89" Type="http://schemas.openxmlformats.org/officeDocument/2006/relationships/image" Target="../media/image441.png"/><Relationship Id="rId80" Type="http://schemas.openxmlformats.org/officeDocument/2006/relationships/image" Target="../media/image432.png"/><Relationship Id="rId82" Type="http://schemas.openxmlformats.org/officeDocument/2006/relationships/image" Target="../media/image429.png"/><Relationship Id="rId81" Type="http://schemas.openxmlformats.org/officeDocument/2006/relationships/image" Target="../media/image427.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149" Type="http://schemas.openxmlformats.org/officeDocument/2006/relationships/image" Target="../media/image499.png"/><Relationship Id="rId4" Type="http://schemas.openxmlformats.org/officeDocument/2006/relationships/image" Target="../media/image178.png"/><Relationship Id="rId148" Type="http://schemas.openxmlformats.org/officeDocument/2006/relationships/image" Target="../media/image497.png"/><Relationship Id="rId9" Type="http://schemas.openxmlformats.org/officeDocument/2006/relationships/image" Target="../media/image362.png"/><Relationship Id="rId143" Type="http://schemas.openxmlformats.org/officeDocument/2006/relationships/image" Target="../media/image490.png"/><Relationship Id="rId142" Type="http://schemas.openxmlformats.org/officeDocument/2006/relationships/image" Target="../media/image494.png"/><Relationship Id="rId141" Type="http://schemas.openxmlformats.org/officeDocument/2006/relationships/image" Target="../media/image484.png"/><Relationship Id="rId140" Type="http://schemas.openxmlformats.org/officeDocument/2006/relationships/image" Target="../media/image486.png"/><Relationship Id="rId5" Type="http://schemas.openxmlformats.org/officeDocument/2006/relationships/image" Target="../media/image352.png"/><Relationship Id="rId147" Type="http://schemas.openxmlformats.org/officeDocument/2006/relationships/image" Target="../media/image495.png"/><Relationship Id="rId6" Type="http://schemas.openxmlformats.org/officeDocument/2006/relationships/image" Target="../media/image356.png"/><Relationship Id="rId146" Type="http://schemas.openxmlformats.org/officeDocument/2006/relationships/image" Target="../media/image496.png"/><Relationship Id="rId7" Type="http://schemas.openxmlformats.org/officeDocument/2006/relationships/image" Target="../media/image351.png"/><Relationship Id="rId145" Type="http://schemas.openxmlformats.org/officeDocument/2006/relationships/image" Target="../media/image493.png"/><Relationship Id="rId8" Type="http://schemas.openxmlformats.org/officeDocument/2006/relationships/image" Target="../media/image358.png"/><Relationship Id="rId144" Type="http://schemas.openxmlformats.org/officeDocument/2006/relationships/image" Target="../media/image498.png"/><Relationship Id="rId73" Type="http://schemas.openxmlformats.org/officeDocument/2006/relationships/image" Target="../media/image421.png"/><Relationship Id="rId72" Type="http://schemas.openxmlformats.org/officeDocument/2006/relationships/image" Target="../media/image420.png"/><Relationship Id="rId75" Type="http://schemas.openxmlformats.org/officeDocument/2006/relationships/image" Target="../media/image422.png"/><Relationship Id="rId74" Type="http://schemas.openxmlformats.org/officeDocument/2006/relationships/image" Target="../media/image424.png"/><Relationship Id="rId77" Type="http://schemas.openxmlformats.org/officeDocument/2006/relationships/image" Target="../media/image425.png"/><Relationship Id="rId76" Type="http://schemas.openxmlformats.org/officeDocument/2006/relationships/image" Target="../media/image426.png"/><Relationship Id="rId79" Type="http://schemas.openxmlformats.org/officeDocument/2006/relationships/image" Target="../media/image492.png"/><Relationship Id="rId78" Type="http://schemas.openxmlformats.org/officeDocument/2006/relationships/image" Target="../media/image433.png"/><Relationship Id="rId71" Type="http://schemas.openxmlformats.org/officeDocument/2006/relationships/image" Target="../media/image419.png"/><Relationship Id="rId70" Type="http://schemas.openxmlformats.org/officeDocument/2006/relationships/image" Target="../media/image423.png"/><Relationship Id="rId139" Type="http://schemas.openxmlformats.org/officeDocument/2006/relationships/image" Target="../media/image511.png"/><Relationship Id="rId138" Type="http://schemas.openxmlformats.org/officeDocument/2006/relationships/image" Target="../media/image482.png"/><Relationship Id="rId137" Type="http://schemas.openxmlformats.org/officeDocument/2006/relationships/image" Target="../media/image481.png"/><Relationship Id="rId132" Type="http://schemas.openxmlformats.org/officeDocument/2006/relationships/image" Target="../media/image475.png"/><Relationship Id="rId131" Type="http://schemas.openxmlformats.org/officeDocument/2006/relationships/image" Target="../media/image489.png"/><Relationship Id="rId130" Type="http://schemas.openxmlformats.org/officeDocument/2006/relationships/image" Target="../media/image479.png"/><Relationship Id="rId136" Type="http://schemas.openxmlformats.org/officeDocument/2006/relationships/image" Target="../media/image478.png"/><Relationship Id="rId135" Type="http://schemas.openxmlformats.org/officeDocument/2006/relationships/image" Target="../media/image483.png"/><Relationship Id="rId134" Type="http://schemas.openxmlformats.org/officeDocument/2006/relationships/image" Target="../media/image516.png"/><Relationship Id="rId133" Type="http://schemas.openxmlformats.org/officeDocument/2006/relationships/image" Target="../media/image488.png"/><Relationship Id="rId62" Type="http://schemas.openxmlformats.org/officeDocument/2006/relationships/image" Target="../media/image408.png"/><Relationship Id="rId61" Type="http://schemas.openxmlformats.org/officeDocument/2006/relationships/image" Target="../media/image406.png"/><Relationship Id="rId64" Type="http://schemas.openxmlformats.org/officeDocument/2006/relationships/image" Target="../media/image409.png"/><Relationship Id="rId63" Type="http://schemas.openxmlformats.org/officeDocument/2006/relationships/image" Target="../media/image411.png"/><Relationship Id="rId66" Type="http://schemas.openxmlformats.org/officeDocument/2006/relationships/image" Target="../media/image410.png"/><Relationship Id="rId65" Type="http://schemas.openxmlformats.org/officeDocument/2006/relationships/image" Target="../media/image416.png"/><Relationship Id="rId68" Type="http://schemas.openxmlformats.org/officeDocument/2006/relationships/image" Target="../media/image413.png"/><Relationship Id="rId67" Type="http://schemas.openxmlformats.org/officeDocument/2006/relationships/image" Target="../media/image414.png"/><Relationship Id="rId60" Type="http://schemas.openxmlformats.org/officeDocument/2006/relationships/image" Target="../media/image405.png"/><Relationship Id="rId69" Type="http://schemas.openxmlformats.org/officeDocument/2006/relationships/image" Target="../media/image415.png"/><Relationship Id="rId51" Type="http://schemas.openxmlformats.org/officeDocument/2006/relationships/image" Target="../media/image428.png"/><Relationship Id="rId50" Type="http://schemas.openxmlformats.org/officeDocument/2006/relationships/image" Target="../media/image395.png"/><Relationship Id="rId53" Type="http://schemas.openxmlformats.org/officeDocument/2006/relationships/image" Target="../media/image430.png"/><Relationship Id="rId52" Type="http://schemas.openxmlformats.org/officeDocument/2006/relationships/image" Target="../media/image400.png"/><Relationship Id="rId55" Type="http://schemas.openxmlformats.org/officeDocument/2006/relationships/image" Target="../media/image402.png"/><Relationship Id="rId54" Type="http://schemas.openxmlformats.org/officeDocument/2006/relationships/image" Target="../media/image401.png"/><Relationship Id="rId57" Type="http://schemas.openxmlformats.org/officeDocument/2006/relationships/image" Target="../media/image403.png"/><Relationship Id="rId56" Type="http://schemas.openxmlformats.org/officeDocument/2006/relationships/image" Target="../media/image407.png"/><Relationship Id="rId59" Type="http://schemas.openxmlformats.org/officeDocument/2006/relationships/image" Target="../media/image404.png"/><Relationship Id="rId154" Type="http://schemas.openxmlformats.org/officeDocument/2006/relationships/image" Target="../media/image502.png"/><Relationship Id="rId58" Type="http://schemas.openxmlformats.org/officeDocument/2006/relationships/image" Target="../media/image448.png"/><Relationship Id="rId153" Type="http://schemas.openxmlformats.org/officeDocument/2006/relationships/image" Target="../media/image575.png"/><Relationship Id="rId152" Type="http://schemas.openxmlformats.org/officeDocument/2006/relationships/image" Target="../media/image503.png"/><Relationship Id="rId151" Type="http://schemas.openxmlformats.org/officeDocument/2006/relationships/image" Target="../media/image540.png"/></Relationships>
</file>

<file path=ppt/slides/_rels/slide5.xml.rels><?xml version="1.0" encoding="UTF-8" standalone="yes"?><Relationships xmlns="http://schemas.openxmlformats.org/package/2006/relationships"><Relationship Id="rId40" Type="http://schemas.openxmlformats.org/officeDocument/2006/relationships/image" Target="../media/image537.png"/><Relationship Id="rId42" Type="http://schemas.openxmlformats.org/officeDocument/2006/relationships/image" Target="../media/image550.png"/><Relationship Id="rId41" Type="http://schemas.openxmlformats.org/officeDocument/2006/relationships/image" Target="../media/image547.png"/><Relationship Id="rId44" Type="http://schemas.openxmlformats.org/officeDocument/2006/relationships/image" Target="../media/image647.png"/><Relationship Id="rId43" Type="http://schemas.openxmlformats.org/officeDocument/2006/relationships/image" Target="../media/image539.png"/><Relationship Id="rId46" Type="http://schemas.openxmlformats.org/officeDocument/2006/relationships/image" Target="../media/image541.png"/><Relationship Id="rId45" Type="http://schemas.openxmlformats.org/officeDocument/2006/relationships/image" Target="../media/image543.png"/><Relationship Id="rId31" Type="http://schemas.openxmlformats.org/officeDocument/2006/relationships/image" Target="../media/image546.png"/><Relationship Id="rId30" Type="http://schemas.openxmlformats.org/officeDocument/2006/relationships/image" Target="../media/image536.png"/><Relationship Id="rId33" Type="http://schemas.openxmlformats.org/officeDocument/2006/relationships/image" Target="../media/image532.png"/><Relationship Id="rId32" Type="http://schemas.openxmlformats.org/officeDocument/2006/relationships/image" Target="../media/image529.png"/><Relationship Id="rId35" Type="http://schemas.openxmlformats.org/officeDocument/2006/relationships/image" Target="../media/image528.png"/><Relationship Id="rId34" Type="http://schemas.openxmlformats.org/officeDocument/2006/relationships/image" Target="../media/image530.png"/><Relationship Id="rId37" Type="http://schemas.openxmlformats.org/officeDocument/2006/relationships/image" Target="../media/image534.png"/><Relationship Id="rId36" Type="http://schemas.openxmlformats.org/officeDocument/2006/relationships/image" Target="../media/image548.png"/><Relationship Id="rId39" Type="http://schemas.openxmlformats.org/officeDocument/2006/relationships/image" Target="../media/image535.png"/><Relationship Id="rId38" Type="http://schemas.openxmlformats.org/officeDocument/2006/relationships/image" Target="../media/image533.png"/><Relationship Id="rId20" Type="http://schemas.openxmlformats.org/officeDocument/2006/relationships/image" Target="../media/image521.png"/><Relationship Id="rId22" Type="http://schemas.openxmlformats.org/officeDocument/2006/relationships/image" Target="../media/image524.png"/><Relationship Id="rId21" Type="http://schemas.openxmlformats.org/officeDocument/2006/relationships/image" Target="../media/image520.png"/><Relationship Id="rId24" Type="http://schemas.openxmlformats.org/officeDocument/2006/relationships/image" Target="../media/image523.png"/><Relationship Id="rId23" Type="http://schemas.openxmlformats.org/officeDocument/2006/relationships/image" Target="../media/image522.png"/><Relationship Id="rId26" Type="http://schemas.openxmlformats.org/officeDocument/2006/relationships/image" Target="../media/image531.png"/><Relationship Id="rId25" Type="http://schemas.openxmlformats.org/officeDocument/2006/relationships/image" Target="../media/image525.png"/><Relationship Id="rId28" Type="http://schemas.openxmlformats.org/officeDocument/2006/relationships/image" Target="../media/image527.png"/><Relationship Id="rId27" Type="http://schemas.openxmlformats.org/officeDocument/2006/relationships/image" Target="../media/image545.png"/><Relationship Id="rId29" Type="http://schemas.openxmlformats.org/officeDocument/2006/relationships/image" Target="../media/image526.png"/><Relationship Id="rId11" Type="http://schemas.openxmlformats.org/officeDocument/2006/relationships/image" Target="../media/image513.png"/><Relationship Id="rId10" Type="http://schemas.openxmlformats.org/officeDocument/2006/relationships/image" Target="../media/image514.png"/><Relationship Id="rId13" Type="http://schemas.openxmlformats.org/officeDocument/2006/relationships/image" Target="../media/image507.png"/><Relationship Id="rId12" Type="http://schemas.openxmlformats.org/officeDocument/2006/relationships/image" Target="../media/image515.png"/><Relationship Id="rId15" Type="http://schemas.openxmlformats.org/officeDocument/2006/relationships/image" Target="../media/image512.png"/><Relationship Id="rId14" Type="http://schemas.openxmlformats.org/officeDocument/2006/relationships/image" Target="../media/image576.png"/><Relationship Id="rId17" Type="http://schemas.openxmlformats.org/officeDocument/2006/relationships/image" Target="../media/image519.png"/><Relationship Id="rId16" Type="http://schemas.openxmlformats.org/officeDocument/2006/relationships/image" Target="../media/image518.png"/><Relationship Id="rId19" Type="http://schemas.openxmlformats.org/officeDocument/2006/relationships/image" Target="../media/image517.png"/><Relationship Id="rId18" Type="http://schemas.openxmlformats.org/officeDocument/2006/relationships/image" Target="../media/image55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8.png"/><Relationship Id="rId9" Type="http://schemas.openxmlformats.org/officeDocument/2006/relationships/image" Target="../media/image510.png"/><Relationship Id="rId5" Type="http://schemas.openxmlformats.org/officeDocument/2006/relationships/image" Target="../media/image504.png"/><Relationship Id="rId6" Type="http://schemas.openxmlformats.org/officeDocument/2006/relationships/image" Target="../media/image544.png"/><Relationship Id="rId7" Type="http://schemas.openxmlformats.org/officeDocument/2006/relationships/image" Target="../media/image508.png"/><Relationship Id="rId8" Type="http://schemas.openxmlformats.org/officeDocument/2006/relationships/image" Target="../media/image506.png"/></Relationships>
</file>

<file path=ppt/slides/_rels/slide6.xml.rels><?xml version="1.0" encoding="UTF-8" standalone="yes"?><Relationships xmlns="http://schemas.openxmlformats.org/package/2006/relationships"><Relationship Id="rId11" Type="http://schemas.openxmlformats.org/officeDocument/2006/relationships/image" Target="../media/image559.png"/><Relationship Id="rId10" Type="http://schemas.openxmlformats.org/officeDocument/2006/relationships/image" Target="../media/image557.png"/><Relationship Id="rId13" Type="http://schemas.openxmlformats.org/officeDocument/2006/relationships/image" Target="../media/image560.png"/><Relationship Id="rId12" Type="http://schemas.openxmlformats.org/officeDocument/2006/relationships/image" Target="../media/image558.png"/><Relationship Id="rId14" Type="http://schemas.openxmlformats.org/officeDocument/2006/relationships/image" Target="../media/image59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78.png"/><Relationship Id="rId9" Type="http://schemas.openxmlformats.org/officeDocument/2006/relationships/image" Target="../media/image556.png"/><Relationship Id="rId5" Type="http://schemas.openxmlformats.org/officeDocument/2006/relationships/image" Target="../media/image561.png"/><Relationship Id="rId6" Type="http://schemas.openxmlformats.org/officeDocument/2006/relationships/image" Target="../media/image551.png"/><Relationship Id="rId7" Type="http://schemas.openxmlformats.org/officeDocument/2006/relationships/image" Target="../media/image555.png"/><Relationship Id="rId8" Type="http://schemas.openxmlformats.org/officeDocument/2006/relationships/image" Target="../media/image552.png"/></Relationships>
</file>

<file path=ppt/slides/_rels/slide7.xml.rels><?xml version="1.0" encoding="UTF-8" standalone="yes"?><Relationships xmlns="http://schemas.openxmlformats.org/package/2006/relationships"><Relationship Id="rId40" Type="http://schemas.openxmlformats.org/officeDocument/2006/relationships/image" Target="../media/image601.png"/><Relationship Id="rId42" Type="http://schemas.openxmlformats.org/officeDocument/2006/relationships/image" Target="../media/image602.png"/><Relationship Id="rId41" Type="http://schemas.openxmlformats.org/officeDocument/2006/relationships/image" Target="../media/image603.png"/><Relationship Id="rId31" Type="http://schemas.openxmlformats.org/officeDocument/2006/relationships/image" Target="../media/image586.png"/><Relationship Id="rId30" Type="http://schemas.openxmlformats.org/officeDocument/2006/relationships/image" Target="../media/image608.png"/><Relationship Id="rId33" Type="http://schemas.openxmlformats.org/officeDocument/2006/relationships/image" Target="../media/image583.png"/><Relationship Id="rId32" Type="http://schemas.openxmlformats.org/officeDocument/2006/relationships/image" Target="../media/image589.png"/><Relationship Id="rId35" Type="http://schemas.openxmlformats.org/officeDocument/2006/relationships/image" Target="../media/image588.png"/><Relationship Id="rId34" Type="http://schemas.openxmlformats.org/officeDocument/2006/relationships/image" Target="../media/image591.png"/><Relationship Id="rId37" Type="http://schemas.openxmlformats.org/officeDocument/2006/relationships/image" Target="../media/image618.png"/><Relationship Id="rId36" Type="http://schemas.openxmlformats.org/officeDocument/2006/relationships/image" Target="../media/image594.png"/><Relationship Id="rId39" Type="http://schemas.openxmlformats.org/officeDocument/2006/relationships/image" Target="../media/image386.png"/><Relationship Id="rId38" Type="http://schemas.openxmlformats.org/officeDocument/2006/relationships/image" Target="../media/image595.png"/><Relationship Id="rId20" Type="http://schemas.openxmlformats.org/officeDocument/2006/relationships/image" Target="../media/image592.png"/><Relationship Id="rId22" Type="http://schemas.openxmlformats.org/officeDocument/2006/relationships/image" Target="../media/image599.png"/><Relationship Id="rId21" Type="http://schemas.openxmlformats.org/officeDocument/2006/relationships/image" Target="../media/image577.png"/><Relationship Id="rId24" Type="http://schemas.openxmlformats.org/officeDocument/2006/relationships/image" Target="../media/image580.png"/><Relationship Id="rId23" Type="http://schemas.openxmlformats.org/officeDocument/2006/relationships/image" Target="../media/image370.png"/><Relationship Id="rId26" Type="http://schemas.openxmlformats.org/officeDocument/2006/relationships/image" Target="../media/image587.png"/><Relationship Id="rId25" Type="http://schemas.openxmlformats.org/officeDocument/2006/relationships/image" Target="../media/image597.png"/><Relationship Id="rId28" Type="http://schemas.openxmlformats.org/officeDocument/2006/relationships/image" Target="../media/image581.png"/><Relationship Id="rId27" Type="http://schemas.openxmlformats.org/officeDocument/2006/relationships/image" Target="../media/image579.png"/><Relationship Id="rId29" Type="http://schemas.openxmlformats.org/officeDocument/2006/relationships/image" Target="../media/image584.png"/><Relationship Id="rId11" Type="http://schemas.openxmlformats.org/officeDocument/2006/relationships/image" Target="../media/image568.png"/><Relationship Id="rId10" Type="http://schemas.openxmlformats.org/officeDocument/2006/relationships/image" Target="../media/image567.png"/><Relationship Id="rId13" Type="http://schemas.openxmlformats.org/officeDocument/2006/relationships/image" Target="../media/image600.png"/><Relationship Id="rId12" Type="http://schemas.openxmlformats.org/officeDocument/2006/relationships/image" Target="../media/image571.png"/><Relationship Id="rId15" Type="http://schemas.openxmlformats.org/officeDocument/2006/relationships/image" Target="../media/image570.png"/><Relationship Id="rId14" Type="http://schemas.openxmlformats.org/officeDocument/2006/relationships/image" Target="../media/image578.png"/><Relationship Id="rId17" Type="http://schemas.openxmlformats.org/officeDocument/2006/relationships/image" Target="../media/image585.png"/><Relationship Id="rId16" Type="http://schemas.openxmlformats.org/officeDocument/2006/relationships/image" Target="../media/image572.png"/><Relationship Id="rId19" Type="http://schemas.openxmlformats.org/officeDocument/2006/relationships/image" Target="../media/image574.png"/><Relationship Id="rId18" Type="http://schemas.openxmlformats.org/officeDocument/2006/relationships/image" Target="../media/image573.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66.png"/><Relationship Id="rId9" Type="http://schemas.openxmlformats.org/officeDocument/2006/relationships/image" Target="../media/image569.png"/><Relationship Id="rId5" Type="http://schemas.openxmlformats.org/officeDocument/2006/relationships/image" Target="../media/image565.png"/><Relationship Id="rId6" Type="http://schemas.openxmlformats.org/officeDocument/2006/relationships/image" Target="../media/image563.png"/><Relationship Id="rId7" Type="http://schemas.openxmlformats.org/officeDocument/2006/relationships/image" Target="../media/image622.png"/><Relationship Id="rId8" Type="http://schemas.openxmlformats.org/officeDocument/2006/relationships/image" Target="../media/image178.png"/></Relationships>
</file>

<file path=ppt/slides/_rels/slide8.xml.rels><?xml version="1.0" encoding="UTF-8" standalone="yes"?><Relationships xmlns="http://schemas.openxmlformats.org/package/2006/relationships"><Relationship Id="rId40" Type="http://schemas.openxmlformats.org/officeDocument/2006/relationships/image" Target="../media/image663.png"/><Relationship Id="rId42" Type="http://schemas.openxmlformats.org/officeDocument/2006/relationships/image" Target="../media/image643.png"/><Relationship Id="rId41" Type="http://schemas.openxmlformats.org/officeDocument/2006/relationships/image" Target="../media/image649.png"/><Relationship Id="rId44" Type="http://schemas.openxmlformats.org/officeDocument/2006/relationships/image" Target="../media/image639.png"/><Relationship Id="rId43" Type="http://schemas.openxmlformats.org/officeDocument/2006/relationships/image" Target="../media/image648.png"/><Relationship Id="rId46" Type="http://schemas.openxmlformats.org/officeDocument/2006/relationships/image" Target="../media/image650.png"/><Relationship Id="rId45" Type="http://schemas.openxmlformats.org/officeDocument/2006/relationships/image" Target="../media/image652.png"/><Relationship Id="rId47" Type="http://schemas.openxmlformats.org/officeDocument/2006/relationships/image" Target="../media/image640.png"/><Relationship Id="rId31" Type="http://schemas.openxmlformats.org/officeDocument/2006/relationships/image" Target="../media/image632.png"/><Relationship Id="rId30" Type="http://schemas.openxmlformats.org/officeDocument/2006/relationships/image" Target="../media/image651.png"/><Relationship Id="rId33" Type="http://schemas.openxmlformats.org/officeDocument/2006/relationships/image" Target="../media/image635.png"/><Relationship Id="rId32" Type="http://schemas.openxmlformats.org/officeDocument/2006/relationships/image" Target="../media/image633.png"/><Relationship Id="rId35" Type="http://schemas.openxmlformats.org/officeDocument/2006/relationships/image" Target="../media/image630.png"/><Relationship Id="rId34" Type="http://schemas.openxmlformats.org/officeDocument/2006/relationships/image" Target="../media/image637.png"/><Relationship Id="rId37" Type="http://schemas.openxmlformats.org/officeDocument/2006/relationships/image" Target="../media/image668.png"/><Relationship Id="rId36" Type="http://schemas.openxmlformats.org/officeDocument/2006/relationships/image" Target="../media/image638.png"/><Relationship Id="rId39" Type="http://schemas.openxmlformats.org/officeDocument/2006/relationships/image" Target="../media/image641.png"/><Relationship Id="rId38" Type="http://schemas.openxmlformats.org/officeDocument/2006/relationships/image" Target="../media/image644.png"/><Relationship Id="rId20" Type="http://schemas.openxmlformats.org/officeDocument/2006/relationships/image" Target="../media/image645.png"/><Relationship Id="rId22" Type="http://schemas.openxmlformats.org/officeDocument/2006/relationships/image" Target="../media/image629.png"/><Relationship Id="rId21" Type="http://schemas.openxmlformats.org/officeDocument/2006/relationships/image" Target="../media/image625.png"/><Relationship Id="rId24" Type="http://schemas.openxmlformats.org/officeDocument/2006/relationships/image" Target="../media/image626.png"/><Relationship Id="rId23" Type="http://schemas.openxmlformats.org/officeDocument/2006/relationships/image" Target="../media/image628.png"/><Relationship Id="rId26" Type="http://schemas.openxmlformats.org/officeDocument/2006/relationships/image" Target="../media/image631.png"/><Relationship Id="rId25" Type="http://schemas.openxmlformats.org/officeDocument/2006/relationships/image" Target="../media/image623.png"/><Relationship Id="rId28" Type="http://schemas.openxmlformats.org/officeDocument/2006/relationships/image" Target="../media/image634.png"/><Relationship Id="rId27" Type="http://schemas.openxmlformats.org/officeDocument/2006/relationships/image" Target="../media/image627.png"/><Relationship Id="rId29" Type="http://schemas.openxmlformats.org/officeDocument/2006/relationships/image" Target="../media/image655.png"/><Relationship Id="rId11" Type="http://schemas.openxmlformats.org/officeDocument/2006/relationships/image" Target="../media/image621.png"/><Relationship Id="rId10" Type="http://schemas.openxmlformats.org/officeDocument/2006/relationships/image" Target="../media/image610.png"/><Relationship Id="rId13" Type="http://schemas.openxmlformats.org/officeDocument/2006/relationships/image" Target="../media/image617.png"/><Relationship Id="rId12" Type="http://schemas.openxmlformats.org/officeDocument/2006/relationships/image" Target="../media/image612.png"/><Relationship Id="rId15" Type="http://schemas.openxmlformats.org/officeDocument/2006/relationships/image" Target="../media/image619.png"/><Relationship Id="rId14" Type="http://schemas.openxmlformats.org/officeDocument/2006/relationships/image" Target="../media/image613.png"/><Relationship Id="rId17" Type="http://schemas.openxmlformats.org/officeDocument/2006/relationships/image" Target="../media/image620.png"/><Relationship Id="rId16" Type="http://schemas.openxmlformats.org/officeDocument/2006/relationships/image" Target="../media/image615.png"/><Relationship Id="rId19" Type="http://schemas.openxmlformats.org/officeDocument/2006/relationships/image" Target="../media/image624.png"/><Relationship Id="rId18" Type="http://schemas.openxmlformats.org/officeDocument/2006/relationships/image" Target="../media/image61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04.png"/><Relationship Id="rId4" Type="http://schemas.openxmlformats.org/officeDocument/2006/relationships/image" Target="../media/image565.png"/><Relationship Id="rId9" Type="http://schemas.openxmlformats.org/officeDocument/2006/relationships/image" Target="../media/image614.png"/><Relationship Id="rId5" Type="http://schemas.openxmlformats.org/officeDocument/2006/relationships/image" Target="../media/image609.png"/><Relationship Id="rId6" Type="http://schemas.openxmlformats.org/officeDocument/2006/relationships/image" Target="../media/image606.png"/><Relationship Id="rId7" Type="http://schemas.openxmlformats.org/officeDocument/2006/relationships/image" Target="../media/image605.png"/><Relationship Id="rId8" Type="http://schemas.openxmlformats.org/officeDocument/2006/relationships/image" Target="../media/image611.png"/></Relationships>
</file>

<file path=ppt/slides/_rels/slide9.xml.rels><?xml version="1.0" encoding="UTF-8" standalone="yes"?><Relationships xmlns="http://schemas.openxmlformats.org/package/2006/relationships"><Relationship Id="rId31" Type="http://schemas.openxmlformats.org/officeDocument/2006/relationships/image" Target="../media/image672.png"/><Relationship Id="rId30" Type="http://schemas.openxmlformats.org/officeDocument/2006/relationships/image" Target="../media/image676.png"/><Relationship Id="rId33" Type="http://schemas.openxmlformats.org/officeDocument/2006/relationships/image" Target="../media/image677.png"/><Relationship Id="rId32" Type="http://schemas.openxmlformats.org/officeDocument/2006/relationships/image" Target="../media/image708.png"/><Relationship Id="rId20" Type="http://schemas.openxmlformats.org/officeDocument/2006/relationships/image" Target="../media/image664.png"/><Relationship Id="rId22" Type="http://schemas.openxmlformats.org/officeDocument/2006/relationships/image" Target="../media/image667.png"/><Relationship Id="rId21" Type="http://schemas.openxmlformats.org/officeDocument/2006/relationships/image" Target="../media/image720.png"/><Relationship Id="rId24" Type="http://schemas.openxmlformats.org/officeDocument/2006/relationships/image" Target="../media/image670.png"/><Relationship Id="rId23" Type="http://schemas.openxmlformats.org/officeDocument/2006/relationships/image" Target="../media/image699.png"/><Relationship Id="rId26" Type="http://schemas.openxmlformats.org/officeDocument/2006/relationships/image" Target="../media/image671.png"/><Relationship Id="rId25" Type="http://schemas.openxmlformats.org/officeDocument/2006/relationships/image" Target="../media/image669.png"/><Relationship Id="rId28" Type="http://schemas.openxmlformats.org/officeDocument/2006/relationships/image" Target="../media/image673.png"/><Relationship Id="rId27" Type="http://schemas.openxmlformats.org/officeDocument/2006/relationships/image" Target="../media/image694.png"/><Relationship Id="rId29" Type="http://schemas.openxmlformats.org/officeDocument/2006/relationships/image" Target="../media/image698.png"/><Relationship Id="rId11" Type="http://schemas.openxmlformats.org/officeDocument/2006/relationships/image" Target="../media/image666.png"/><Relationship Id="rId10" Type="http://schemas.openxmlformats.org/officeDocument/2006/relationships/image" Target="../media/image657.png"/><Relationship Id="rId13" Type="http://schemas.openxmlformats.org/officeDocument/2006/relationships/image" Target="../media/image662.png"/><Relationship Id="rId12" Type="http://schemas.openxmlformats.org/officeDocument/2006/relationships/image" Target="../media/image660.png"/><Relationship Id="rId15" Type="http://schemas.openxmlformats.org/officeDocument/2006/relationships/image" Target="../media/image665.png"/><Relationship Id="rId14" Type="http://schemas.openxmlformats.org/officeDocument/2006/relationships/image" Target="../media/image659.png"/><Relationship Id="rId17" Type="http://schemas.openxmlformats.org/officeDocument/2006/relationships/image" Target="../media/image691.png"/><Relationship Id="rId16" Type="http://schemas.openxmlformats.org/officeDocument/2006/relationships/image" Target="../media/image684.png"/><Relationship Id="rId19" Type="http://schemas.openxmlformats.org/officeDocument/2006/relationships/image" Target="../media/image661.png"/><Relationship Id="rId18" Type="http://schemas.openxmlformats.org/officeDocument/2006/relationships/image" Target="../media/image65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04.png"/><Relationship Id="rId4" Type="http://schemas.openxmlformats.org/officeDocument/2006/relationships/image" Target="../media/image646.png"/><Relationship Id="rId9" Type="http://schemas.openxmlformats.org/officeDocument/2006/relationships/image" Target="../media/image654.png"/><Relationship Id="rId5" Type="http://schemas.openxmlformats.org/officeDocument/2006/relationships/image" Target="../media/image178.png"/><Relationship Id="rId6" Type="http://schemas.openxmlformats.org/officeDocument/2006/relationships/image" Target="../media/image656.png"/><Relationship Id="rId7" Type="http://schemas.openxmlformats.org/officeDocument/2006/relationships/image" Target="../media/image675.png"/><Relationship Id="rId8" Type="http://schemas.openxmlformats.org/officeDocument/2006/relationships/image" Target="../media/image6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5" name="Shape 15"/>
        <p:cNvGrpSpPr/>
        <p:nvPr/>
      </p:nvGrpSpPr>
      <p:grpSpPr>
        <a:xfrm>
          <a:off x="0" y="0"/>
          <a:ext cx="0" cy="0"/>
          <a:chOff x="0" y="0"/>
          <a:chExt cx="0" cy="0"/>
        </a:xfrm>
      </p:grpSpPr>
      <p:sp>
        <p:nvSpPr>
          <p:cNvPr id="16" name="Google Shape;16;p1"/>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1"/>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18" name="Google Shape;18;p1"/>
          <p:cNvPicPr preferRelativeResize="0"/>
          <p:nvPr/>
        </p:nvPicPr>
        <p:blipFill rotWithShape="1">
          <a:blip r:embed="rId4">
            <a:alphaModFix/>
          </a:blip>
          <a:srcRect b="0" l="0" r="0" t="0"/>
          <a:stretch/>
        </p:blipFill>
        <p:spPr>
          <a:xfrm>
            <a:off x="18109894" y="4903036"/>
            <a:ext cx="4324475" cy="8447547"/>
          </a:xfrm>
          <a:prstGeom prst="rect">
            <a:avLst/>
          </a:prstGeom>
          <a:noFill/>
          <a:ln>
            <a:noFill/>
          </a:ln>
        </p:spPr>
      </p:pic>
      <p:pic>
        <p:nvPicPr>
          <p:cNvPr descr="preencoded.png" id="19" name="Google Shape;19;p1"/>
          <p:cNvPicPr preferRelativeResize="0"/>
          <p:nvPr/>
        </p:nvPicPr>
        <p:blipFill rotWithShape="1">
          <a:blip r:embed="rId5">
            <a:alphaModFix/>
          </a:blip>
          <a:srcRect b="0" l="0" r="0" t="0"/>
          <a:stretch/>
        </p:blipFill>
        <p:spPr>
          <a:xfrm>
            <a:off x="18291460" y="5319774"/>
            <a:ext cx="3961592" cy="7682522"/>
          </a:xfrm>
          <a:prstGeom prst="rect">
            <a:avLst/>
          </a:prstGeom>
          <a:noFill/>
          <a:ln>
            <a:noFill/>
          </a:ln>
        </p:spPr>
      </p:pic>
      <p:pic>
        <p:nvPicPr>
          <p:cNvPr descr="preencoded.png" id="20" name="Google Shape;20;p1"/>
          <p:cNvPicPr preferRelativeResize="0"/>
          <p:nvPr/>
        </p:nvPicPr>
        <p:blipFill rotWithShape="1">
          <a:blip r:embed="rId6">
            <a:alphaModFix/>
          </a:blip>
          <a:srcRect b="0" l="0" r="0" t="0"/>
          <a:stretch/>
        </p:blipFill>
        <p:spPr>
          <a:xfrm>
            <a:off x="12926969" y="4900052"/>
            <a:ext cx="4461331" cy="8447486"/>
          </a:xfrm>
          <a:prstGeom prst="rect">
            <a:avLst/>
          </a:prstGeom>
          <a:noFill/>
          <a:ln>
            <a:noFill/>
          </a:ln>
        </p:spPr>
      </p:pic>
      <p:pic>
        <p:nvPicPr>
          <p:cNvPr descr="preencoded.png" id="21" name="Google Shape;21;p1"/>
          <p:cNvPicPr preferRelativeResize="0"/>
          <p:nvPr/>
        </p:nvPicPr>
        <p:blipFill rotWithShape="1">
          <a:blip r:embed="rId7">
            <a:alphaModFix/>
          </a:blip>
          <a:srcRect b="0" l="0" r="0" t="0"/>
          <a:stretch/>
        </p:blipFill>
        <p:spPr>
          <a:xfrm>
            <a:off x="13108533" y="5316790"/>
            <a:ext cx="3961654" cy="7682460"/>
          </a:xfrm>
          <a:prstGeom prst="rect">
            <a:avLst/>
          </a:prstGeom>
          <a:noFill/>
          <a:ln>
            <a:noFill/>
          </a:ln>
        </p:spPr>
      </p:pic>
      <p:pic>
        <p:nvPicPr>
          <p:cNvPr descr="preencoded.png" id="22" name="Google Shape;22;p1"/>
          <p:cNvPicPr preferRelativeResize="0"/>
          <p:nvPr/>
        </p:nvPicPr>
        <p:blipFill rotWithShape="1">
          <a:blip r:embed="rId8">
            <a:alphaModFix/>
          </a:blip>
          <a:srcRect b="0" l="0" r="0" t="0"/>
          <a:stretch/>
        </p:blipFill>
        <p:spPr>
          <a:xfrm>
            <a:off x="13625821" y="7340311"/>
            <a:ext cx="1542735" cy="1542543"/>
          </a:xfrm>
          <a:prstGeom prst="rect">
            <a:avLst/>
          </a:prstGeom>
          <a:noFill/>
          <a:ln>
            <a:noFill/>
          </a:ln>
        </p:spPr>
      </p:pic>
      <p:pic>
        <p:nvPicPr>
          <p:cNvPr descr="preencoded.png" id="23" name="Google Shape;23;p1"/>
          <p:cNvPicPr preferRelativeResize="0"/>
          <p:nvPr/>
        </p:nvPicPr>
        <p:blipFill rotWithShape="1">
          <a:blip r:embed="rId9">
            <a:alphaModFix/>
          </a:blip>
          <a:srcRect b="0" l="0" r="0" t="0"/>
          <a:stretch/>
        </p:blipFill>
        <p:spPr>
          <a:xfrm>
            <a:off x="14088361" y="7607578"/>
            <a:ext cx="610168" cy="943520"/>
          </a:xfrm>
          <a:prstGeom prst="rect">
            <a:avLst/>
          </a:prstGeom>
          <a:noFill/>
          <a:ln>
            <a:noFill/>
          </a:ln>
        </p:spPr>
      </p:pic>
      <p:pic>
        <p:nvPicPr>
          <p:cNvPr descr="preencoded.png" id="24" name="Google Shape;24;p1"/>
          <p:cNvPicPr preferRelativeResize="0"/>
          <p:nvPr/>
        </p:nvPicPr>
        <p:blipFill rotWithShape="1">
          <a:blip r:embed="rId10">
            <a:alphaModFix/>
          </a:blip>
          <a:srcRect b="0" l="0" r="0" t="0"/>
          <a:stretch/>
        </p:blipFill>
        <p:spPr>
          <a:xfrm>
            <a:off x="15116427" y="6145562"/>
            <a:ext cx="1542724" cy="1542530"/>
          </a:xfrm>
          <a:prstGeom prst="rect">
            <a:avLst/>
          </a:prstGeom>
          <a:noFill/>
          <a:ln>
            <a:noFill/>
          </a:ln>
        </p:spPr>
      </p:pic>
      <p:pic>
        <p:nvPicPr>
          <p:cNvPr descr="preencoded.png" id="25" name="Google Shape;25;p1"/>
          <p:cNvPicPr preferRelativeResize="0"/>
          <p:nvPr/>
        </p:nvPicPr>
        <p:blipFill rotWithShape="1">
          <a:blip r:embed="rId11">
            <a:alphaModFix/>
          </a:blip>
          <a:srcRect b="0" l="0" r="0" t="0"/>
          <a:stretch/>
        </p:blipFill>
        <p:spPr>
          <a:xfrm>
            <a:off x="15092252" y="6121917"/>
            <a:ext cx="1589312" cy="1589114"/>
          </a:xfrm>
          <a:prstGeom prst="rect">
            <a:avLst/>
          </a:prstGeom>
          <a:noFill/>
          <a:ln>
            <a:noFill/>
          </a:ln>
        </p:spPr>
      </p:pic>
      <p:pic>
        <p:nvPicPr>
          <p:cNvPr descr="preencoded.png" id="26" name="Google Shape;26;p1"/>
          <p:cNvPicPr preferRelativeResize="0"/>
          <p:nvPr/>
        </p:nvPicPr>
        <p:blipFill rotWithShape="1">
          <a:blip r:embed="rId12">
            <a:alphaModFix/>
          </a:blip>
          <a:srcRect b="0" l="0" r="0" t="0"/>
          <a:stretch/>
        </p:blipFill>
        <p:spPr>
          <a:xfrm>
            <a:off x="16925577" y="5528601"/>
            <a:ext cx="1542724" cy="1542532"/>
          </a:xfrm>
          <a:prstGeom prst="rect">
            <a:avLst/>
          </a:prstGeom>
          <a:noFill/>
          <a:ln>
            <a:noFill/>
          </a:ln>
        </p:spPr>
      </p:pic>
      <p:pic>
        <p:nvPicPr>
          <p:cNvPr descr="preencoded.png" id="27" name="Google Shape;27;p1"/>
          <p:cNvPicPr preferRelativeResize="0"/>
          <p:nvPr/>
        </p:nvPicPr>
        <p:blipFill rotWithShape="1">
          <a:blip r:embed="rId13">
            <a:alphaModFix/>
          </a:blip>
          <a:srcRect b="0" l="0" r="0" t="0"/>
          <a:stretch/>
        </p:blipFill>
        <p:spPr>
          <a:xfrm>
            <a:off x="15577129" y="6412882"/>
            <a:ext cx="610168" cy="943459"/>
          </a:xfrm>
          <a:prstGeom prst="rect">
            <a:avLst/>
          </a:prstGeom>
          <a:noFill/>
          <a:ln>
            <a:noFill/>
          </a:ln>
        </p:spPr>
      </p:pic>
      <p:pic>
        <p:nvPicPr>
          <p:cNvPr descr="preencoded.png" id="28" name="Google Shape;28;p1"/>
          <p:cNvPicPr preferRelativeResize="0"/>
          <p:nvPr/>
        </p:nvPicPr>
        <p:blipFill rotWithShape="1">
          <a:blip r:embed="rId14">
            <a:alphaModFix/>
          </a:blip>
          <a:srcRect b="0" l="0" r="0" t="0"/>
          <a:stretch/>
        </p:blipFill>
        <p:spPr>
          <a:xfrm>
            <a:off x="17387055" y="5796758"/>
            <a:ext cx="610170" cy="943521"/>
          </a:xfrm>
          <a:prstGeom prst="rect">
            <a:avLst/>
          </a:prstGeom>
          <a:noFill/>
          <a:ln>
            <a:noFill/>
          </a:ln>
        </p:spPr>
      </p:pic>
      <p:pic>
        <p:nvPicPr>
          <p:cNvPr descr="preencoded.png" id="29" name="Google Shape;29;p1"/>
          <p:cNvPicPr preferRelativeResize="0"/>
          <p:nvPr/>
        </p:nvPicPr>
        <p:blipFill rotWithShape="1">
          <a:blip r:embed="rId15">
            <a:alphaModFix/>
          </a:blip>
          <a:srcRect b="0" l="0" r="0" t="0"/>
          <a:stretch/>
        </p:blipFill>
        <p:spPr>
          <a:xfrm>
            <a:off x="18942294" y="6067828"/>
            <a:ext cx="1542741" cy="1542485"/>
          </a:xfrm>
          <a:prstGeom prst="rect">
            <a:avLst/>
          </a:prstGeom>
          <a:noFill/>
          <a:ln>
            <a:noFill/>
          </a:ln>
        </p:spPr>
      </p:pic>
      <p:pic>
        <p:nvPicPr>
          <p:cNvPr descr="preencoded.png" id="30" name="Google Shape;30;p1"/>
          <p:cNvPicPr preferRelativeResize="0"/>
          <p:nvPr/>
        </p:nvPicPr>
        <p:blipFill rotWithShape="1">
          <a:blip r:embed="rId16">
            <a:alphaModFix/>
          </a:blip>
          <a:srcRect b="0" l="0" r="0" t="0"/>
          <a:stretch/>
        </p:blipFill>
        <p:spPr>
          <a:xfrm>
            <a:off x="18919039" y="6044513"/>
            <a:ext cx="1589313" cy="1589114"/>
          </a:xfrm>
          <a:prstGeom prst="rect">
            <a:avLst/>
          </a:prstGeom>
          <a:noFill/>
          <a:ln>
            <a:noFill/>
          </a:ln>
        </p:spPr>
      </p:pic>
      <p:pic>
        <p:nvPicPr>
          <p:cNvPr descr="preencoded.png" id="31" name="Google Shape;31;p1"/>
          <p:cNvPicPr preferRelativeResize="0"/>
          <p:nvPr/>
        </p:nvPicPr>
        <p:blipFill rotWithShape="1">
          <a:blip r:embed="rId17">
            <a:alphaModFix/>
          </a:blip>
          <a:srcRect b="0" l="0" r="0" t="0"/>
          <a:stretch/>
        </p:blipFill>
        <p:spPr>
          <a:xfrm>
            <a:off x="19403977" y="6335353"/>
            <a:ext cx="610168" cy="943522"/>
          </a:xfrm>
          <a:prstGeom prst="rect">
            <a:avLst/>
          </a:prstGeom>
          <a:noFill/>
          <a:ln>
            <a:noFill/>
          </a:ln>
        </p:spPr>
      </p:pic>
      <p:pic>
        <p:nvPicPr>
          <p:cNvPr descr="preencoded.png" id="32" name="Google Shape;32;p1"/>
          <p:cNvPicPr preferRelativeResize="0"/>
          <p:nvPr/>
        </p:nvPicPr>
        <p:blipFill rotWithShape="1">
          <a:blip r:embed="rId18">
            <a:alphaModFix/>
          </a:blip>
          <a:srcRect b="0" l="0" r="0" t="0"/>
          <a:stretch/>
        </p:blipFill>
        <p:spPr>
          <a:xfrm>
            <a:off x="20252855" y="7426409"/>
            <a:ext cx="1425221" cy="1239584"/>
          </a:xfrm>
          <a:prstGeom prst="rect">
            <a:avLst/>
          </a:prstGeom>
          <a:noFill/>
          <a:ln>
            <a:noFill/>
          </a:ln>
        </p:spPr>
      </p:pic>
      <p:pic>
        <p:nvPicPr>
          <p:cNvPr descr="preencoded.png" id="33" name="Google Shape;33;p1"/>
          <p:cNvPicPr preferRelativeResize="0"/>
          <p:nvPr/>
        </p:nvPicPr>
        <p:blipFill rotWithShape="1">
          <a:blip r:embed="rId19">
            <a:alphaModFix/>
          </a:blip>
          <a:srcRect b="0" l="0" r="0" t="0"/>
          <a:stretch/>
        </p:blipFill>
        <p:spPr>
          <a:xfrm>
            <a:off x="20691097" y="7670495"/>
            <a:ext cx="610231" cy="875505"/>
          </a:xfrm>
          <a:prstGeom prst="rect">
            <a:avLst/>
          </a:prstGeom>
          <a:noFill/>
          <a:ln>
            <a:noFill/>
          </a:ln>
        </p:spPr>
      </p:pic>
      <p:pic>
        <p:nvPicPr>
          <p:cNvPr descr="preencoded.png" id="34" name="Google Shape;34;p1"/>
          <p:cNvPicPr preferRelativeResize="0"/>
          <p:nvPr/>
        </p:nvPicPr>
        <p:blipFill rotWithShape="1">
          <a:blip r:embed="rId20">
            <a:alphaModFix/>
          </a:blip>
          <a:srcRect b="0" l="0" r="0" t="0"/>
          <a:stretch/>
        </p:blipFill>
        <p:spPr>
          <a:xfrm>
            <a:off x="22643542" y="12822122"/>
            <a:ext cx="416728" cy="205665"/>
          </a:xfrm>
          <a:prstGeom prst="rect">
            <a:avLst/>
          </a:prstGeom>
          <a:noFill/>
          <a:ln>
            <a:noFill/>
          </a:ln>
        </p:spPr>
      </p:pic>
      <p:pic>
        <p:nvPicPr>
          <p:cNvPr descr="preencoded.png" id="35" name="Google Shape;35;p1"/>
          <p:cNvPicPr preferRelativeResize="0"/>
          <p:nvPr/>
        </p:nvPicPr>
        <p:blipFill rotWithShape="1">
          <a:blip r:embed="rId21">
            <a:alphaModFix/>
          </a:blip>
          <a:srcRect b="0" l="0" r="0" t="0"/>
          <a:stretch/>
        </p:blipFill>
        <p:spPr>
          <a:xfrm>
            <a:off x="11816002" y="5480143"/>
            <a:ext cx="596617" cy="1280217"/>
          </a:xfrm>
          <a:prstGeom prst="rect">
            <a:avLst/>
          </a:prstGeom>
          <a:noFill/>
          <a:ln>
            <a:noFill/>
          </a:ln>
        </p:spPr>
      </p:pic>
      <p:pic>
        <p:nvPicPr>
          <p:cNvPr descr="preencoded.png" id="36" name="Google Shape;36;p1"/>
          <p:cNvPicPr preferRelativeResize="0"/>
          <p:nvPr/>
        </p:nvPicPr>
        <p:blipFill rotWithShape="1">
          <a:blip r:embed="rId22">
            <a:alphaModFix/>
          </a:blip>
          <a:srcRect b="0" l="0" r="0" t="0"/>
          <a:stretch/>
        </p:blipFill>
        <p:spPr>
          <a:xfrm>
            <a:off x="12191985" y="5431311"/>
            <a:ext cx="1080274" cy="937180"/>
          </a:xfrm>
          <a:prstGeom prst="rect">
            <a:avLst/>
          </a:prstGeom>
          <a:noFill/>
          <a:ln>
            <a:noFill/>
          </a:ln>
        </p:spPr>
      </p:pic>
      <p:pic>
        <p:nvPicPr>
          <p:cNvPr descr="preencoded.png" id="37" name="Google Shape;37;p1"/>
          <p:cNvPicPr preferRelativeResize="0"/>
          <p:nvPr/>
        </p:nvPicPr>
        <p:blipFill rotWithShape="1">
          <a:blip r:embed="rId23">
            <a:alphaModFix/>
          </a:blip>
          <a:srcRect b="0" l="0" r="0" t="0"/>
          <a:stretch/>
        </p:blipFill>
        <p:spPr>
          <a:xfrm>
            <a:off x="19634850" y="5108142"/>
            <a:ext cx="1157725" cy="46505"/>
          </a:xfrm>
          <a:prstGeom prst="rect">
            <a:avLst/>
          </a:prstGeom>
          <a:noFill/>
          <a:ln>
            <a:noFill/>
          </a:ln>
        </p:spPr>
      </p:pic>
      <p:pic>
        <p:nvPicPr>
          <p:cNvPr descr="preencoded.png" id="38" name="Google Shape;38;p1"/>
          <p:cNvPicPr preferRelativeResize="0"/>
          <p:nvPr/>
        </p:nvPicPr>
        <p:blipFill rotWithShape="1">
          <a:blip r:embed="rId24">
            <a:alphaModFix/>
          </a:blip>
          <a:srcRect b="0" l="0" r="0" t="0"/>
          <a:stretch/>
        </p:blipFill>
        <p:spPr>
          <a:xfrm>
            <a:off x="13334238" y="8485694"/>
            <a:ext cx="175416" cy="174019"/>
          </a:xfrm>
          <a:prstGeom prst="rect">
            <a:avLst/>
          </a:prstGeom>
          <a:noFill/>
          <a:ln>
            <a:noFill/>
          </a:ln>
        </p:spPr>
      </p:pic>
      <p:pic>
        <p:nvPicPr>
          <p:cNvPr descr="preencoded.png" id="39" name="Google Shape;39;p1"/>
          <p:cNvPicPr preferRelativeResize="0"/>
          <p:nvPr/>
        </p:nvPicPr>
        <p:blipFill rotWithShape="1">
          <a:blip r:embed="rId25">
            <a:alphaModFix/>
          </a:blip>
          <a:srcRect b="0" l="0" r="0" t="0"/>
          <a:stretch/>
        </p:blipFill>
        <p:spPr>
          <a:xfrm>
            <a:off x="20144808" y="8696940"/>
            <a:ext cx="621465" cy="555790"/>
          </a:xfrm>
          <a:prstGeom prst="rect">
            <a:avLst/>
          </a:prstGeom>
          <a:noFill/>
          <a:ln>
            <a:noFill/>
          </a:ln>
        </p:spPr>
      </p:pic>
      <p:pic>
        <p:nvPicPr>
          <p:cNvPr descr="preencoded.png" id="40" name="Google Shape;40;p1"/>
          <p:cNvPicPr preferRelativeResize="0"/>
          <p:nvPr/>
        </p:nvPicPr>
        <p:blipFill rotWithShape="1">
          <a:blip r:embed="rId26">
            <a:alphaModFix/>
          </a:blip>
          <a:srcRect b="0" l="0" r="0" t="0"/>
          <a:stretch/>
        </p:blipFill>
        <p:spPr>
          <a:xfrm>
            <a:off x="21443957" y="12970341"/>
            <a:ext cx="1227032" cy="393050"/>
          </a:xfrm>
          <a:prstGeom prst="rect">
            <a:avLst/>
          </a:prstGeom>
          <a:noFill/>
          <a:ln>
            <a:noFill/>
          </a:ln>
        </p:spPr>
      </p:pic>
      <p:pic>
        <p:nvPicPr>
          <p:cNvPr descr="preencoded.png" id="41" name="Google Shape;41;p1"/>
          <p:cNvPicPr preferRelativeResize="0"/>
          <p:nvPr/>
        </p:nvPicPr>
        <p:blipFill rotWithShape="1">
          <a:blip r:embed="rId27">
            <a:alphaModFix/>
          </a:blip>
          <a:srcRect b="0" l="0" r="0" t="0"/>
          <a:stretch/>
        </p:blipFill>
        <p:spPr>
          <a:xfrm>
            <a:off x="23151425" y="13220396"/>
            <a:ext cx="932" cy="10570"/>
          </a:xfrm>
          <a:prstGeom prst="rect">
            <a:avLst/>
          </a:prstGeom>
          <a:noFill/>
          <a:ln>
            <a:noFill/>
          </a:ln>
        </p:spPr>
      </p:pic>
      <p:pic>
        <p:nvPicPr>
          <p:cNvPr descr="preencoded.png" id="42" name="Google Shape;42;p1"/>
          <p:cNvPicPr preferRelativeResize="0"/>
          <p:nvPr/>
        </p:nvPicPr>
        <p:blipFill rotWithShape="1">
          <a:blip r:embed="rId28">
            <a:alphaModFix/>
          </a:blip>
          <a:srcRect b="0" l="0" r="0" t="0"/>
          <a:stretch/>
        </p:blipFill>
        <p:spPr>
          <a:xfrm>
            <a:off x="22624017" y="12940623"/>
            <a:ext cx="528552" cy="371913"/>
          </a:xfrm>
          <a:prstGeom prst="rect">
            <a:avLst/>
          </a:prstGeom>
          <a:noFill/>
          <a:ln>
            <a:noFill/>
          </a:ln>
        </p:spPr>
      </p:pic>
      <p:pic>
        <p:nvPicPr>
          <p:cNvPr descr="preencoded.png" id="43" name="Google Shape;43;p1"/>
          <p:cNvPicPr preferRelativeResize="0"/>
          <p:nvPr/>
        </p:nvPicPr>
        <p:blipFill rotWithShape="1">
          <a:blip r:embed="rId29">
            <a:alphaModFix/>
          </a:blip>
          <a:srcRect b="0" l="0" r="0" t="0"/>
          <a:stretch/>
        </p:blipFill>
        <p:spPr>
          <a:xfrm>
            <a:off x="22122973" y="12917556"/>
            <a:ext cx="456087" cy="154498"/>
          </a:xfrm>
          <a:prstGeom prst="rect">
            <a:avLst/>
          </a:prstGeom>
          <a:noFill/>
          <a:ln>
            <a:noFill/>
          </a:ln>
        </p:spPr>
      </p:pic>
      <p:pic>
        <p:nvPicPr>
          <p:cNvPr descr="preencoded.png" id="44" name="Google Shape;44;p1"/>
          <p:cNvPicPr preferRelativeResize="0"/>
          <p:nvPr/>
        </p:nvPicPr>
        <p:blipFill rotWithShape="1">
          <a:blip r:embed="rId30">
            <a:alphaModFix/>
          </a:blip>
          <a:srcRect b="0" l="0" r="0" t="0"/>
          <a:stretch/>
        </p:blipFill>
        <p:spPr>
          <a:xfrm>
            <a:off x="21943956" y="9593535"/>
            <a:ext cx="1154178" cy="3286594"/>
          </a:xfrm>
          <a:prstGeom prst="rect">
            <a:avLst/>
          </a:prstGeom>
          <a:noFill/>
          <a:ln>
            <a:noFill/>
          </a:ln>
        </p:spPr>
      </p:pic>
      <p:pic>
        <p:nvPicPr>
          <p:cNvPr descr="preencoded.png" id="45" name="Google Shape;45;p1"/>
          <p:cNvPicPr preferRelativeResize="0"/>
          <p:nvPr/>
        </p:nvPicPr>
        <p:blipFill rotWithShape="1">
          <a:blip r:embed="rId31">
            <a:alphaModFix/>
          </a:blip>
          <a:srcRect b="0" l="0" r="0" t="0"/>
          <a:stretch/>
        </p:blipFill>
        <p:spPr>
          <a:xfrm>
            <a:off x="20723431" y="7135381"/>
            <a:ext cx="1452208" cy="2581309"/>
          </a:xfrm>
          <a:prstGeom prst="rect">
            <a:avLst/>
          </a:prstGeom>
          <a:noFill/>
          <a:ln>
            <a:noFill/>
          </a:ln>
        </p:spPr>
      </p:pic>
      <p:pic>
        <p:nvPicPr>
          <p:cNvPr descr="preencoded.png" id="46" name="Google Shape;46;p1"/>
          <p:cNvPicPr preferRelativeResize="0"/>
          <p:nvPr/>
        </p:nvPicPr>
        <p:blipFill rotWithShape="1">
          <a:blip r:embed="rId32">
            <a:alphaModFix/>
          </a:blip>
          <a:srcRect b="0" l="0" r="0" t="0"/>
          <a:stretch/>
        </p:blipFill>
        <p:spPr>
          <a:xfrm>
            <a:off x="22181794" y="8943589"/>
            <a:ext cx="945069" cy="870159"/>
          </a:xfrm>
          <a:prstGeom prst="rect">
            <a:avLst/>
          </a:prstGeom>
          <a:noFill/>
          <a:ln>
            <a:noFill/>
          </a:ln>
        </p:spPr>
      </p:pic>
      <p:pic>
        <p:nvPicPr>
          <p:cNvPr descr="preencoded.png" id="47" name="Google Shape;47;p1"/>
          <p:cNvPicPr preferRelativeResize="0"/>
          <p:nvPr/>
        </p:nvPicPr>
        <p:blipFill rotWithShape="1">
          <a:blip r:embed="rId33">
            <a:alphaModFix/>
          </a:blip>
          <a:srcRect b="0" l="0" r="0" t="0"/>
          <a:stretch/>
        </p:blipFill>
        <p:spPr>
          <a:xfrm>
            <a:off x="22117749" y="7116854"/>
            <a:ext cx="1150677" cy="2218480"/>
          </a:xfrm>
          <a:prstGeom prst="rect">
            <a:avLst/>
          </a:prstGeom>
          <a:noFill/>
          <a:ln>
            <a:noFill/>
          </a:ln>
        </p:spPr>
      </p:pic>
      <p:pic>
        <p:nvPicPr>
          <p:cNvPr descr="preencoded.png" id="48" name="Google Shape;48;p1"/>
          <p:cNvPicPr preferRelativeResize="0"/>
          <p:nvPr/>
        </p:nvPicPr>
        <p:blipFill rotWithShape="1">
          <a:blip r:embed="rId27">
            <a:alphaModFix/>
          </a:blip>
          <a:srcRect b="0" l="0" r="0" t="0"/>
          <a:stretch/>
        </p:blipFill>
        <p:spPr>
          <a:xfrm>
            <a:off x="22802657" y="8418423"/>
            <a:ext cx="4976" cy="10570"/>
          </a:xfrm>
          <a:prstGeom prst="rect">
            <a:avLst/>
          </a:prstGeom>
          <a:noFill/>
          <a:ln>
            <a:noFill/>
          </a:ln>
        </p:spPr>
      </p:pic>
      <p:pic>
        <p:nvPicPr>
          <p:cNvPr descr="preencoded.png" id="49" name="Google Shape;49;p1"/>
          <p:cNvPicPr preferRelativeResize="0"/>
          <p:nvPr/>
        </p:nvPicPr>
        <p:blipFill rotWithShape="1">
          <a:blip r:embed="rId34">
            <a:alphaModFix/>
          </a:blip>
          <a:srcRect b="0" l="0" r="0" t="0"/>
          <a:stretch/>
        </p:blipFill>
        <p:spPr>
          <a:xfrm>
            <a:off x="12648819" y="11037540"/>
            <a:ext cx="566227" cy="1940945"/>
          </a:xfrm>
          <a:prstGeom prst="rect">
            <a:avLst/>
          </a:prstGeom>
          <a:noFill/>
          <a:ln>
            <a:noFill/>
          </a:ln>
        </p:spPr>
      </p:pic>
      <p:pic>
        <p:nvPicPr>
          <p:cNvPr descr="preencoded.png" id="50" name="Google Shape;50;p1"/>
          <p:cNvPicPr preferRelativeResize="0"/>
          <p:nvPr/>
        </p:nvPicPr>
        <p:blipFill rotWithShape="1">
          <a:blip r:embed="rId35">
            <a:alphaModFix/>
          </a:blip>
          <a:srcRect b="0" l="0" r="0" t="0"/>
          <a:stretch/>
        </p:blipFill>
        <p:spPr>
          <a:xfrm>
            <a:off x="12075609" y="12767473"/>
            <a:ext cx="955012" cy="561475"/>
          </a:xfrm>
          <a:prstGeom prst="rect">
            <a:avLst/>
          </a:prstGeom>
          <a:noFill/>
          <a:ln>
            <a:noFill/>
          </a:ln>
        </p:spPr>
      </p:pic>
      <p:pic>
        <p:nvPicPr>
          <p:cNvPr descr="preencoded.png" id="51" name="Google Shape;51;p1"/>
          <p:cNvPicPr preferRelativeResize="0"/>
          <p:nvPr/>
        </p:nvPicPr>
        <p:blipFill rotWithShape="1">
          <a:blip r:embed="rId36">
            <a:alphaModFix/>
          </a:blip>
          <a:srcRect b="0" l="0" r="0" t="0"/>
          <a:stretch/>
        </p:blipFill>
        <p:spPr>
          <a:xfrm>
            <a:off x="12660590" y="12752615"/>
            <a:ext cx="945567" cy="576334"/>
          </a:xfrm>
          <a:prstGeom prst="rect">
            <a:avLst/>
          </a:prstGeom>
          <a:noFill/>
          <a:ln>
            <a:noFill/>
          </a:ln>
        </p:spPr>
      </p:pic>
      <p:pic>
        <p:nvPicPr>
          <p:cNvPr descr="preencoded.png" id="52" name="Google Shape;52;p1"/>
          <p:cNvPicPr preferRelativeResize="0"/>
          <p:nvPr/>
        </p:nvPicPr>
        <p:blipFill rotWithShape="1">
          <a:blip r:embed="rId37">
            <a:alphaModFix/>
          </a:blip>
          <a:srcRect b="0" l="0" r="0" t="0"/>
          <a:stretch/>
        </p:blipFill>
        <p:spPr>
          <a:xfrm>
            <a:off x="12041407" y="11036435"/>
            <a:ext cx="566241" cy="1914073"/>
          </a:xfrm>
          <a:prstGeom prst="rect">
            <a:avLst/>
          </a:prstGeom>
          <a:noFill/>
          <a:ln>
            <a:noFill/>
          </a:ln>
        </p:spPr>
      </p:pic>
      <p:pic>
        <p:nvPicPr>
          <p:cNvPr descr="preencoded.png" id="53" name="Google Shape;53;p1"/>
          <p:cNvPicPr preferRelativeResize="0"/>
          <p:nvPr/>
        </p:nvPicPr>
        <p:blipFill rotWithShape="1">
          <a:blip r:embed="rId38">
            <a:alphaModFix/>
          </a:blip>
          <a:srcRect b="0" l="0" r="0" t="0"/>
          <a:stretch/>
        </p:blipFill>
        <p:spPr>
          <a:xfrm>
            <a:off x="11934175" y="9207510"/>
            <a:ext cx="1392423" cy="1783402"/>
          </a:xfrm>
          <a:prstGeom prst="rect">
            <a:avLst/>
          </a:prstGeom>
          <a:noFill/>
          <a:ln>
            <a:noFill/>
          </a:ln>
        </p:spPr>
      </p:pic>
      <p:pic>
        <p:nvPicPr>
          <p:cNvPr descr="preencoded.png" id="54" name="Google Shape;54;p1"/>
          <p:cNvPicPr preferRelativeResize="0"/>
          <p:nvPr/>
        </p:nvPicPr>
        <p:blipFill rotWithShape="1">
          <a:blip r:embed="rId39">
            <a:alphaModFix/>
          </a:blip>
          <a:srcRect b="0" l="0" r="0" t="0"/>
          <a:stretch/>
        </p:blipFill>
        <p:spPr>
          <a:xfrm>
            <a:off x="11934287" y="9287214"/>
            <a:ext cx="34119" cy="960059"/>
          </a:xfrm>
          <a:prstGeom prst="rect">
            <a:avLst/>
          </a:prstGeom>
          <a:noFill/>
          <a:ln>
            <a:noFill/>
          </a:ln>
        </p:spPr>
      </p:pic>
      <p:pic>
        <p:nvPicPr>
          <p:cNvPr descr="preencoded.png" id="55" name="Google Shape;55;p1"/>
          <p:cNvPicPr preferRelativeResize="0"/>
          <p:nvPr/>
        </p:nvPicPr>
        <p:blipFill rotWithShape="1">
          <a:blip r:embed="rId40">
            <a:alphaModFix/>
          </a:blip>
          <a:srcRect b="0" l="0" r="0" t="0"/>
          <a:stretch/>
        </p:blipFill>
        <p:spPr>
          <a:xfrm>
            <a:off x="12045011" y="9200733"/>
            <a:ext cx="46510" cy="1790178"/>
          </a:xfrm>
          <a:prstGeom prst="rect">
            <a:avLst/>
          </a:prstGeom>
          <a:noFill/>
          <a:ln>
            <a:noFill/>
          </a:ln>
        </p:spPr>
      </p:pic>
      <p:pic>
        <p:nvPicPr>
          <p:cNvPr descr="preencoded.png" id="56" name="Google Shape;56;p1"/>
          <p:cNvPicPr preferRelativeResize="0"/>
          <p:nvPr/>
        </p:nvPicPr>
        <p:blipFill rotWithShape="1">
          <a:blip r:embed="rId41">
            <a:alphaModFix/>
          </a:blip>
          <a:srcRect b="0" l="0" r="0" t="0"/>
          <a:stretch/>
        </p:blipFill>
        <p:spPr>
          <a:xfrm>
            <a:off x="12167878" y="9209437"/>
            <a:ext cx="46510" cy="1781537"/>
          </a:xfrm>
          <a:prstGeom prst="rect">
            <a:avLst/>
          </a:prstGeom>
          <a:noFill/>
          <a:ln>
            <a:noFill/>
          </a:ln>
        </p:spPr>
      </p:pic>
      <p:pic>
        <p:nvPicPr>
          <p:cNvPr descr="preencoded.png" id="57" name="Google Shape;57;p1"/>
          <p:cNvPicPr preferRelativeResize="0"/>
          <p:nvPr/>
        </p:nvPicPr>
        <p:blipFill rotWithShape="1">
          <a:blip r:embed="rId42">
            <a:alphaModFix/>
          </a:blip>
          <a:srcRect b="0" l="0" r="0" t="0"/>
          <a:stretch/>
        </p:blipFill>
        <p:spPr>
          <a:xfrm>
            <a:off x="12291057" y="9246367"/>
            <a:ext cx="46510" cy="1744544"/>
          </a:xfrm>
          <a:prstGeom prst="rect">
            <a:avLst/>
          </a:prstGeom>
          <a:noFill/>
          <a:ln>
            <a:noFill/>
          </a:ln>
        </p:spPr>
      </p:pic>
      <p:pic>
        <p:nvPicPr>
          <p:cNvPr descr="preencoded.png" id="58" name="Google Shape;58;p1"/>
          <p:cNvPicPr preferRelativeResize="0"/>
          <p:nvPr/>
        </p:nvPicPr>
        <p:blipFill rotWithShape="1">
          <a:blip r:embed="rId43">
            <a:alphaModFix/>
          </a:blip>
          <a:srcRect b="0" l="0" r="0" t="0"/>
          <a:stretch/>
        </p:blipFill>
        <p:spPr>
          <a:xfrm>
            <a:off x="12414173" y="9250968"/>
            <a:ext cx="46510" cy="1739944"/>
          </a:xfrm>
          <a:prstGeom prst="rect">
            <a:avLst/>
          </a:prstGeom>
          <a:noFill/>
          <a:ln>
            <a:noFill/>
          </a:ln>
        </p:spPr>
      </p:pic>
      <p:pic>
        <p:nvPicPr>
          <p:cNvPr descr="preencoded.png" id="59" name="Google Shape;59;p1"/>
          <p:cNvPicPr preferRelativeResize="0"/>
          <p:nvPr/>
        </p:nvPicPr>
        <p:blipFill rotWithShape="1">
          <a:blip r:embed="rId44">
            <a:alphaModFix/>
          </a:blip>
          <a:srcRect b="0" l="0" r="0" t="0"/>
          <a:stretch/>
        </p:blipFill>
        <p:spPr>
          <a:xfrm>
            <a:off x="12537350" y="9252211"/>
            <a:ext cx="46510" cy="1738700"/>
          </a:xfrm>
          <a:prstGeom prst="rect">
            <a:avLst/>
          </a:prstGeom>
          <a:noFill/>
          <a:ln>
            <a:noFill/>
          </a:ln>
        </p:spPr>
      </p:pic>
      <p:pic>
        <p:nvPicPr>
          <p:cNvPr descr="preencoded.png" id="60" name="Google Shape;60;p1"/>
          <p:cNvPicPr preferRelativeResize="0"/>
          <p:nvPr/>
        </p:nvPicPr>
        <p:blipFill rotWithShape="1">
          <a:blip r:embed="rId45">
            <a:alphaModFix/>
          </a:blip>
          <a:srcRect b="0" l="0" r="0" t="0"/>
          <a:stretch/>
        </p:blipFill>
        <p:spPr>
          <a:xfrm>
            <a:off x="12660528" y="9251030"/>
            <a:ext cx="46510" cy="1739943"/>
          </a:xfrm>
          <a:prstGeom prst="rect">
            <a:avLst/>
          </a:prstGeom>
          <a:noFill/>
          <a:ln>
            <a:noFill/>
          </a:ln>
        </p:spPr>
      </p:pic>
      <p:pic>
        <p:nvPicPr>
          <p:cNvPr descr="preencoded.png" id="61" name="Google Shape;61;p1"/>
          <p:cNvPicPr preferRelativeResize="0"/>
          <p:nvPr/>
        </p:nvPicPr>
        <p:blipFill rotWithShape="1">
          <a:blip r:embed="rId46">
            <a:alphaModFix/>
          </a:blip>
          <a:srcRect b="0" l="0" r="0" t="0"/>
          <a:stretch/>
        </p:blipFill>
        <p:spPr>
          <a:xfrm>
            <a:off x="12783706" y="9247859"/>
            <a:ext cx="46510" cy="1743052"/>
          </a:xfrm>
          <a:prstGeom prst="rect">
            <a:avLst/>
          </a:prstGeom>
          <a:noFill/>
          <a:ln>
            <a:noFill/>
          </a:ln>
        </p:spPr>
      </p:pic>
      <p:pic>
        <p:nvPicPr>
          <p:cNvPr descr="preencoded.png" id="62" name="Google Shape;62;p1"/>
          <p:cNvPicPr preferRelativeResize="0"/>
          <p:nvPr/>
        </p:nvPicPr>
        <p:blipFill rotWithShape="1">
          <a:blip r:embed="rId47">
            <a:alphaModFix/>
          </a:blip>
          <a:srcRect b="0" l="0" r="0" t="0"/>
          <a:stretch/>
        </p:blipFill>
        <p:spPr>
          <a:xfrm>
            <a:off x="12906885" y="9242326"/>
            <a:ext cx="46510" cy="1748648"/>
          </a:xfrm>
          <a:prstGeom prst="rect">
            <a:avLst/>
          </a:prstGeom>
          <a:noFill/>
          <a:ln>
            <a:noFill/>
          </a:ln>
        </p:spPr>
      </p:pic>
      <p:pic>
        <p:nvPicPr>
          <p:cNvPr descr="preencoded.png" id="63" name="Google Shape;63;p1"/>
          <p:cNvPicPr preferRelativeResize="0"/>
          <p:nvPr/>
        </p:nvPicPr>
        <p:blipFill rotWithShape="1">
          <a:blip r:embed="rId48">
            <a:alphaModFix/>
          </a:blip>
          <a:srcRect b="0" l="0" r="0" t="0"/>
          <a:stretch/>
        </p:blipFill>
        <p:spPr>
          <a:xfrm>
            <a:off x="13030062" y="9233311"/>
            <a:ext cx="46510" cy="1757600"/>
          </a:xfrm>
          <a:prstGeom prst="rect">
            <a:avLst/>
          </a:prstGeom>
          <a:noFill/>
          <a:ln>
            <a:noFill/>
          </a:ln>
        </p:spPr>
      </p:pic>
      <p:pic>
        <p:nvPicPr>
          <p:cNvPr descr="preencoded.png" id="64" name="Google Shape;64;p1"/>
          <p:cNvPicPr preferRelativeResize="0"/>
          <p:nvPr/>
        </p:nvPicPr>
        <p:blipFill rotWithShape="1">
          <a:blip r:embed="rId49">
            <a:alphaModFix/>
          </a:blip>
          <a:srcRect b="0" l="0" r="0" t="0"/>
          <a:stretch/>
        </p:blipFill>
        <p:spPr>
          <a:xfrm>
            <a:off x="13153178" y="9220316"/>
            <a:ext cx="46510" cy="1770656"/>
          </a:xfrm>
          <a:prstGeom prst="rect">
            <a:avLst/>
          </a:prstGeom>
          <a:noFill/>
          <a:ln>
            <a:noFill/>
          </a:ln>
        </p:spPr>
      </p:pic>
      <p:pic>
        <p:nvPicPr>
          <p:cNvPr descr="preencoded.png" id="65" name="Google Shape;65;p1"/>
          <p:cNvPicPr preferRelativeResize="0"/>
          <p:nvPr/>
        </p:nvPicPr>
        <p:blipFill rotWithShape="1">
          <a:blip r:embed="rId50">
            <a:alphaModFix/>
          </a:blip>
          <a:srcRect b="0" l="0" r="0" t="0"/>
          <a:stretch/>
        </p:blipFill>
        <p:spPr>
          <a:xfrm>
            <a:off x="13276356" y="9201355"/>
            <a:ext cx="46510" cy="735867"/>
          </a:xfrm>
          <a:prstGeom prst="rect">
            <a:avLst/>
          </a:prstGeom>
          <a:noFill/>
          <a:ln>
            <a:noFill/>
          </a:ln>
        </p:spPr>
      </p:pic>
      <p:pic>
        <p:nvPicPr>
          <p:cNvPr descr="preencoded.png" id="66" name="Google Shape;66;p1"/>
          <p:cNvPicPr preferRelativeResize="0"/>
          <p:nvPr/>
        </p:nvPicPr>
        <p:blipFill rotWithShape="1">
          <a:blip r:embed="rId51">
            <a:alphaModFix/>
          </a:blip>
          <a:srcRect b="0" l="0" r="0" t="0"/>
          <a:stretch/>
        </p:blipFill>
        <p:spPr>
          <a:xfrm>
            <a:off x="12442091" y="6840065"/>
            <a:ext cx="620180" cy="758125"/>
          </a:xfrm>
          <a:prstGeom prst="rect">
            <a:avLst/>
          </a:prstGeom>
          <a:noFill/>
          <a:ln>
            <a:noFill/>
          </a:ln>
        </p:spPr>
      </p:pic>
      <p:pic>
        <p:nvPicPr>
          <p:cNvPr descr="preencoded.png" id="67" name="Google Shape;67;p1"/>
          <p:cNvPicPr preferRelativeResize="0"/>
          <p:nvPr/>
        </p:nvPicPr>
        <p:blipFill rotWithShape="1">
          <a:blip r:embed="rId52">
            <a:alphaModFix/>
          </a:blip>
          <a:srcRect b="0" l="0" r="0" t="0"/>
          <a:stretch/>
        </p:blipFill>
        <p:spPr>
          <a:xfrm>
            <a:off x="12558118" y="6625447"/>
            <a:ext cx="383773" cy="364763"/>
          </a:xfrm>
          <a:prstGeom prst="rect">
            <a:avLst/>
          </a:prstGeom>
          <a:noFill/>
          <a:ln>
            <a:noFill/>
          </a:ln>
        </p:spPr>
      </p:pic>
      <p:pic>
        <p:nvPicPr>
          <p:cNvPr descr="preencoded.png" id="68" name="Google Shape;68;p1"/>
          <p:cNvPicPr preferRelativeResize="0"/>
          <p:nvPr/>
        </p:nvPicPr>
        <p:blipFill rotWithShape="1">
          <a:blip r:embed="rId53">
            <a:alphaModFix/>
          </a:blip>
          <a:srcRect b="0" l="0" r="0" t="0"/>
          <a:stretch/>
        </p:blipFill>
        <p:spPr>
          <a:xfrm>
            <a:off x="12347022" y="5910221"/>
            <a:ext cx="927250" cy="787408"/>
          </a:xfrm>
          <a:prstGeom prst="rect">
            <a:avLst/>
          </a:prstGeom>
          <a:noFill/>
          <a:ln>
            <a:noFill/>
          </a:ln>
        </p:spPr>
      </p:pic>
      <p:pic>
        <p:nvPicPr>
          <p:cNvPr descr="preencoded.png" id="69" name="Google Shape;69;p1"/>
          <p:cNvPicPr preferRelativeResize="0"/>
          <p:nvPr/>
        </p:nvPicPr>
        <p:blipFill rotWithShape="1">
          <a:blip r:embed="rId54">
            <a:alphaModFix/>
          </a:blip>
          <a:srcRect b="0" l="0" r="0" t="0"/>
          <a:stretch/>
        </p:blipFill>
        <p:spPr>
          <a:xfrm>
            <a:off x="12942840" y="6111900"/>
            <a:ext cx="147055" cy="286184"/>
          </a:xfrm>
          <a:prstGeom prst="rect">
            <a:avLst/>
          </a:prstGeom>
          <a:noFill/>
          <a:ln>
            <a:noFill/>
          </a:ln>
        </p:spPr>
      </p:pic>
      <p:pic>
        <p:nvPicPr>
          <p:cNvPr descr="preencoded.png" id="70" name="Google Shape;70;p1"/>
          <p:cNvPicPr preferRelativeResize="0"/>
          <p:nvPr/>
        </p:nvPicPr>
        <p:blipFill rotWithShape="1">
          <a:blip r:embed="rId55">
            <a:alphaModFix/>
          </a:blip>
          <a:srcRect b="0" l="0" r="0" t="0"/>
          <a:stretch/>
        </p:blipFill>
        <p:spPr>
          <a:xfrm>
            <a:off x="12878370" y="6464669"/>
            <a:ext cx="223036" cy="78960"/>
          </a:xfrm>
          <a:prstGeom prst="rect">
            <a:avLst/>
          </a:prstGeom>
          <a:noFill/>
          <a:ln>
            <a:noFill/>
          </a:ln>
        </p:spPr>
      </p:pic>
      <p:pic>
        <p:nvPicPr>
          <p:cNvPr descr="preencoded.png" id="71" name="Google Shape;71;p1"/>
          <p:cNvPicPr preferRelativeResize="0"/>
          <p:nvPr/>
        </p:nvPicPr>
        <p:blipFill rotWithShape="1">
          <a:blip r:embed="rId56">
            <a:alphaModFix/>
          </a:blip>
          <a:srcRect b="0" l="0" r="0" t="0"/>
          <a:stretch/>
        </p:blipFill>
        <p:spPr>
          <a:xfrm>
            <a:off x="12575823" y="5709197"/>
            <a:ext cx="169962" cy="88742"/>
          </a:xfrm>
          <a:prstGeom prst="rect">
            <a:avLst/>
          </a:prstGeom>
          <a:noFill/>
          <a:ln>
            <a:noFill/>
          </a:ln>
        </p:spPr>
      </p:pic>
      <p:pic>
        <p:nvPicPr>
          <p:cNvPr descr="preencoded.png" id="72" name="Google Shape;72;p1"/>
          <p:cNvPicPr preferRelativeResize="0"/>
          <p:nvPr/>
        </p:nvPicPr>
        <p:blipFill rotWithShape="1">
          <a:blip r:embed="rId57">
            <a:alphaModFix/>
          </a:blip>
          <a:srcRect b="0" l="0" r="0" t="0"/>
          <a:stretch/>
        </p:blipFill>
        <p:spPr>
          <a:xfrm>
            <a:off x="12668238" y="6253784"/>
            <a:ext cx="217131" cy="217104"/>
          </a:xfrm>
          <a:prstGeom prst="rect">
            <a:avLst/>
          </a:prstGeom>
          <a:noFill/>
          <a:ln>
            <a:noFill/>
          </a:ln>
        </p:spPr>
      </p:pic>
      <p:pic>
        <p:nvPicPr>
          <p:cNvPr descr="preencoded.png" id="73" name="Google Shape;73;p1"/>
          <p:cNvPicPr preferRelativeResize="0"/>
          <p:nvPr/>
        </p:nvPicPr>
        <p:blipFill rotWithShape="1">
          <a:blip r:embed="rId58">
            <a:alphaModFix/>
          </a:blip>
          <a:srcRect b="0" l="0" r="0" t="0"/>
          <a:stretch/>
        </p:blipFill>
        <p:spPr>
          <a:xfrm>
            <a:off x="12399871" y="6117067"/>
            <a:ext cx="74051" cy="110853"/>
          </a:xfrm>
          <a:prstGeom prst="rect">
            <a:avLst/>
          </a:prstGeom>
          <a:noFill/>
          <a:ln>
            <a:noFill/>
          </a:ln>
        </p:spPr>
      </p:pic>
      <p:pic>
        <p:nvPicPr>
          <p:cNvPr descr="preencoded.png" id="74" name="Google Shape;74;p1"/>
          <p:cNvPicPr preferRelativeResize="0"/>
          <p:nvPr/>
        </p:nvPicPr>
        <p:blipFill rotWithShape="1">
          <a:blip r:embed="rId59">
            <a:alphaModFix/>
          </a:blip>
          <a:srcRect b="0" l="0" r="0" t="0"/>
          <a:stretch/>
        </p:blipFill>
        <p:spPr>
          <a:xfrm>
            <a:off x="13176184" y="6126829"/>
            <a:ext cx="46510" cy="80140"/>
          </a:xfrm>
          <a:prstGeom prst="rect">
            <a:avLst/>
          </a:prstGeom>
          <a:noFill/>
          <a:ln>
            <a:noFill/>
          </a:ln>
        </p:spPr>
      </p:pic>
      <p:pic>
        <p:nvPicPr>
          <p:cNvPr descr="preencoded.png" id="75" name="Google Shape;75;p1"/>
          <p:cNvPicPr preferRelativeResize="0"/>
          <p:nvPr/>
        </p:nvPicPr>
        <p:blipFill rotWithShape="1">
          <a:blip r:embed="rId60">
            <a:alphaModFix/>
          </a:blip>
          <a:srcRect b="0" l="0" r="0" t="0"/>
          <a:stretch/>
        </p:blipFill>
        <p:spPr>
          <a:xfrm>
            <a:off x="12803230" y="6148775"/>
            <a:ext cx="46510" cy="77529"/>
          </a:xfrm>
          <a:prstGeom prst="rect">
            <a:avLst/>
          </a:prstGeom>
          <a:noFill/>
          <a:ln>
            <a:noFill/>
          </a:ln>
        </p:spPr>
      </p:pic>
      <p:pic>
        <p:nvPicPr>
          <p:cNvPr descr="preencoded.png" id="76" name="Google Shape;76;p1"/>
          <p:cNvPicPr preferRelativeResize="0"/>
          <p:nvPr/>
        </p:nvPicPr>
        <p:blipFill rotWithShape="1">
          <a:blip r:embed="rId61">
            <a:alphaModFix/>
          </a:blip>
          <a:srcRect b="0" l="0" r="0" t="0"/>
          <a:stretch/>
        </p:blipFill>
        <p:spPr>
          <a:xfrm>
            <a:off x="13118318" y="6256007"/>
            <a:ext cx="138513" cy="214384"/>
          </a:xfrm>
          <a:prstGeom prst="rect">
            <a:avLst/>
          </a:prstGeom>
          <a:noFill/>
          <a:ln>
            <a:noFill/>
          </a:ln>
        </p:spPr>
      </p:pic>
      <p:pic>
        <p:nvPicPr>
          <p:cNvPr descr="preencoded.png" id="77" name="Google Shape;77;p1"/>
          <p:cNvPicPr preferRelativeResize="0"/>
          <p:nvPr/>
        </p:nvPicPr>
        <p:blipFill rotWithShape="1">
          <a:blip r:embed="rId62">
            <a:alphaModFix/>
          </a:blip>
          <a:srcRect b="0" l="0" r="0" t="0"/>
          <a:stretch/>
        </p:blipFill>
        <p:spPr>
          <a:xfrm>
            <a:off x="12926097" y="7923242"/>
            <a:ext cx="560758" cy="540754"/>
          </a:xfrm>
          <a:prstGeom prst="rect">
            <a:avLst/>
          </a:prstGeom>
          <a:noFill/>
          <a:ln>
            <a:noFill/>
          </a:ln>
        </p:spPr>
      </p:pic>
      <p:pic>
        <p:nvPicPr>
          <p:cNvPr descr="preencoded.png" id="78" name="Google Shape;78;p1"/>
          <p:cNvPicPr preferRelativeResize="0"/>
          <p:nvPr/>
        </p:nvPicPr>
        <p:blipFill rotWithShape="1">
          <a:blip r:embed="rId63">
            <a:alphaModFix/>
          </a:blip>
          <a:srcRect b="0" l="0" r="0" t="0"/>
          <a:stretch/>
        </p:blipFill>
        <p:spPr>
          <a:xfrm>
            <a:off x="11909086" y="8562662"/>
            <a:ext cx="989031" cy="664099"/>
          </a:xfrm>
          <a:prstGeom prst="rect">
            <a:avLst/>
          </a:prstGeom>
          <a:noFill/>
          <a:ln>
            <a:noFill/>
          </a:ln>
        </p:spPr>
      </p:pic>
      <p:pic>
        <p:nvPicPr>
          <p:cNvPr descr="preencoded.png" id="79" name="Google Shape;79;p1"/>
          <p:cNvPicPr preferRelativeResize="0"/>
          <p:nvPr/>
        </p:nvPicPr>
        <p:blipFill rotWithShape="1">
          <a:blip r:embed="rId64">
            <a:alphaModFix/>
          </a:blip>
          <a:srcRect b="0" l="0" r="0" t="0"/>
          <a:stretch/>
        </p:blipFill>
        <p:spPr>
          <a:xfrm>
            <a:off x="11630484" y="6885077"/>
            <a:ext cx="1308672" cy="1829314"/>
          </a:xfrm>
          <a:prstGeom prst="rect">
            <a:avLst/>
          </a:prstGeom>
          <a:noFill/>
          <a:ln>
            <a:noFill/>
          </a:ln>
        </p:spPr>
      </p:pic>
      <p:pic>
        <p:nvPicPr>
          <p:cNvPr descr="preencoded.png" id="80" name="Google Shape;80;p1"/>
          <p:cNvPicPr preferRelativeResize="0"/>
          <p:nvPr/>
        </p:nvPicPr>
        <p:blipFill rotWithShape="1">
          <a:blip r:embed="rId65">
            <a:alphaModFix/>
          </a:blip>
          <a:srcRect b="0" l="0" r="0" t="0"/>
          <a:stretch/>
        </p:blipFill>
        <p:spPr>
          <a:xfrm>
            <a:off x="12900605" y="8504904"/>
            <a:ext cx="447071" cy="708263"/>
          </a:xfrm>
          <a:prstGeom prst="rect">
            <a:avLst/>
          </a:prstGeom>
          <a:noFill/>
          <a:ln>
            <a:noFill/>
          </a:ln>
        </p:spPr>
      </p:pic>
      <p:pic>
        <p:nvPicPr>
          <p:cNvPr descr="preencoded.png" id="81" name="Google Shape;81;p1"/>
          <p:cNvPicPr preferRelativeResize="0"/>
          <p:nvPr/>
        </p:nvPicPr>
        <p:blipFill rotWithShape="1">
          <a:blip r:embed="rId66">
            <a:alphaModFix/>
          </a:blip>
          <a:srcRect b="0" l="0" r="0" t="0"/>
          <a:stretch/>
        </p:blipFill>
        <p:spPr>
          <a:xfrm>
            <a:off x="12980691" y="6916287"/>
            <a:ext cx="471571" cy="1111199"/>
          </a:xfrm>
          <a:prstGeom prst="rect">
            <a:avLst/>
          </a:prstGeom>
          <a:noFill/>
          <a:ln>
            <a:noFill/>
          </a:ln>
        </p:spPr>
      </p:pic>
      <p:pic>
        <p:nvPicPr>
          <p:cNvPr descr="preencoded.png" id="82" name="Google Shape;82;p1"/>
          <p:cNvPicPr preferRelativeResize="0"/>
          <p:nvPr/>
        </p:nvPicPr>
        <p:blipFill rotWithShape="1">
          <a:blip r:embed="rId67">
            <a:alphaModFix/>
          </a:blip>
          <a:srcRect b="0" l="0" r="0" t="0"/>
          <a:stretch/>
        </p:blipFill>
        <p:spPr>
          <a:xfrm>
            <a:off x="12377462" y="7931451"/>
            <a:ext cx="366702" cy="76079"/>
          </a:xfrm>
          <a:prstGeom prst="rect">
            <a:avLst/>
          </a:prstGeom>
          <a:noFill/>
          <a:ln>
            <a:noFill/>
          </a:ln>
        </p:spPr>
      </p:pic>
      <p:pic>
        <p:nvPicPr>
          <p:cNvPr descr="preencoded.png" id="83" name="Google Shape;83;p1"/>
          <p:cNvPicPr preferRelativeResize="0"/>
          <p:nvPr/>
        </p:nvPicPr>
        <p:blipFill rotWithShape="1">
          <a:blip r:embed="rId68">
            <a:alphaModFix/>
          </a:blip>
          <a:srcRect b="0" l="0" r="0" t="0"/>
          <a:stretch/>
        </p:blipFill>
        <p:spPr>
          <a:xfrm>
            <a:off x="13764580" y="7896925"/>
            <a:ext cx="209494" cy="325968"/>
          </a:xfrm>
          <a:prstGeom prst="rect">
            <a:avLst/>
          </a:prstGeom>
          <a:noFill/>
          <a:ln>
            <a:noFill/>
          </a:ln>
        </p:spPr>
      </p:pic>
      <p:pic>
        <p:nvPicPr>
          <p:cNvPr descr="preencoded.png" id="84" name="Google Shape;84;p1"/>
          <p:cNvPicPr preferRelativeResize="0"/>
          <p:nvPr/>
        </p:nvPicPr>
        <p:blipFill rotWithShape="1">
          <a:blip r:embed="rId69">
            <a:alphaModFix/>
          </a:blip>
          <a:srcRect b="0" l="0" r="0" t="0"/>
          <a:stretch/>
        </p:blipFill>
        <p:spPr>
          <a:xfrm>
            <a:off x="12735259" y="6062528"/>
            <a:ext cx="127825" cy="74621"/>
          </a:xfrm>
          <a:prstGeom prst="rect">
            <a:avLst/>
          </a:prstGeom>
          <a:noFill/>
          <a:ln>
            <a:noFill/>
          </a:ln>
        </p:spPr>
      </p:pic>
      <p:pic>
        <p:nvPicPr>
          <p:cNvPr descr="preencoded.png" id="85" name="Google Shape;85;p1"/>
          <p:cNvPicPr preferRelativeResize="0"/>
          <p:nvPr/>
        </p:nvPicPr>
        <p:blipFill rotWithShape="1">
          <a:blip r:embed="rId70">
            <a:alphaModFix/>
          </a:blip>
          <a:srcRect b="0" l="0" r="0" t="0"/>
          <a:stretch/>
        </p:blipFill>
        <p:spPr>
          <a:xfrm>
            <a:off x="13150495" y="6046122"/>
            <a:ext cx="100438" cy="69578"/>
          </a:xfrm>
          <a:prstGeom prst="rect">
            <a:avLst/>
          </a:prstGeom>
          <a:noFill/>
          <a:ln>
            <a:noFill/>
          </a:ln>
        </p:spPr>
      </p:pic>
      <p:pic>
        <p:nvPicPr>
          <p:cNvPr descr="preencoded.png" id="86" name="Google Shape;86;p1"/>
          <p:cNvPicPr preferRelativeResize="0"/>
          <p:nvPr/>
        </p:nvPicPr>
        <p:blipFill rotWithShape="1">
          <a:blip r:embed="rId71">
            <a:alphaModFix/>
          </a:blip>
          <a:srcRect b="0" l="0" r="0" t="0"/>
          <a:stretch/>
        </p:blipFill>
        <p:spPr>
          <a:xfrm>
            <a:off x="22695710" y="7111445"/>
            <a:ext cx="133437" cy="114148"/>
          </a:xfrm>
          <a:prstGeom prst="rect">
            <a:avLst/>
          </a:prstGeom>
          <a:noFill/>
          <a:ln>
            <a:noFill/>
          </a:ln>
        </p:spPr>
      </p:pic>
      <p:pic>
        <p:nvPicPr>
          <p:cNvPr descr="preencoded.png" id="87" name="Google Shape;87;p1"/>
          <p:cNvPicPr preferRelativeResize="0"/>
          <p:nvPr/>
        </p:nvPicPr>
        <p:blipFill rotWithShape="1">
          <a:blip r:embed="rId72">
            <a:alphaModFix/>
          </a:blip>
          <a:srcRect b="0" l="0" r="0" t="0"/>
          <a:stretch/>
        </p:blipFill>
        <p:spPr>
          <a:xfrm>
            <a:off x="22695627" y="7400279"/>
            <a:ext cx="134306" cy="134289"/>
          </a:xfrm>
          <a:prstGeom prst="rect">
            <a:avLst/>
          </a:prstGeom>
          <a:noFill/>
          <a:ln>
            <a:noFill/>
          </a:ln>
        </p:spPr>
      </p:pic>
      <p:pic>
        <p:nvPicPr>
          <p:cNvPr descr="preencoded.png" id="88" name="Google Shape;88;p1"/>
          <p:cNvPicPr preferRelativeResize="0"/>
          <p:nvPr/>
        </p:nvPicPr>
        <p:blipFill rotWithShape="1">
          <a:blip r:embed="rId73">
            <a:alphaModFix/>
          </a:blip>
          <a:srcRect b="0" l="0" r="0" t="0"/>
          <a:stretch/>
        </p:blipFill>
        <p:spPr>
          <a:xfrm>
            <a:off x="22972471" y="7400234"/>
            <a:ext cx="101479" cy="134353"/>
          </a:xfrm>
          <a:prstGeom prst="rect">
            <a:avLst/>
          </a:prstGeom>
          <a:noFill/>
          <a:ln>
            <a:noFill/>
          </a:ln>
        </p:spPr>
      </p:pic>
      <p:pic>
        <p:nvPicPr>
          <p:cNvPr descr="preencoded.png" id="89" name="Google Shape;89;p1"/>
          <p:cNvPicPr preferRelativeResize="0"/>
          <p:nvPr/>
        </p:nvPicPr>
        <p:blipFill rotWithShape="1">
          <a:blip r:embed="rId74">
            <a:alphaModFix/>
          </a:blip>
          <a:srcRect b="0" l="0" r="0" t="0"/>
          <a:stretch/>
        </p:blipFill>
        <p:spPr>
          <a:xfrm>
            <a:off x="22695627" y="8018262"/>
            <a:ext cx="134305" cy="134289"/>
          </a:xfrm>
          <a:prstGeom prst="rect">
            <a:avLst/>
          </a:prstGeom>
          <a:noFill/>
          <a:ln>
            <a:noFill/>
          </a:ln>
        </p:spPr>
      </p:pic>
      <p:pic>
        <p:nvPicPr>
          <p:cNvPr descr="preencoded.png" id="90" name="Google Shape;90;p1"/>
          <p:cNvPicPr preferRelativeResize="0"/>
          <p:nvPr/>
        </p:nvPicPr>
        <p:blipFill rotWithShape="1">
          <a:blip r:embed="rId75">
            <a:alphaModFix/>
          </a:blip>
          <a:srcRect b="0" l="0" r="0" t="0"/>
          <a:stretch/>
        </p:blipFill>
        <p:spPr>
          <a:xfrm>
            <a:off x="22972471" y="8018160"/>
            <a:ext cx="134309" cy="134291"/>
          </a:xfrm>
          <a:prstGeom prst="rect">
            <a:avLst/>
          </a:prstGeom>
          <a:noFill/>
          <a:ln>
            <a:noFill/>
          </a:ln>
        </p:spPr>
      </p:pic>
      <p:pic>
        <p:nvPicPr>
          <p:cNvPr descr="preencoded.png" id="91" name="Google Shape;91;p1"/>
          <p:cNvPicPr preferRelativeResize="0"/>
          <p:nvPr/>
        </p:nvPicPr>
        <p:blipFill rotWithShape="1">
          <a:blip r:embed="rId76">
            <a:alphaModFix/>
          </a:blip>
          <a:srcRect b="0" l="0" r="0" t="0"/>
          <a:stretch/>
        </p:blipFill>
        <p:spPr>
          <a:xfrm>
            <a:off x="22716540" y="8636087"/>
            <a:ext cx="134305" cy="134291"/>
          </a:xfrm>
          <a:prstGeom prst="rect">
            <a:avLst/>
          </a:prstGeom>
          <a:noFill/>
          <a:ln>
            <a:noFill/>
          </a:ln>
        </p:spPr>
      </p:pic>
      <p:pic>
        <p:nvPicPr>
          <p:cNvPr descr="preencoded.png" id="92" name="Google Shape;92;p1"/>
          <p:cNvPicPr preferRelativeResize="0"/>
          <p:nvPr/>
        </p:nvPicPr>
        <p:blipFill rotWithShape="1">
          <a:blip r:embed="rId77">
            <a:alphaModFix/>
          </a:blip>
          <a:srcRect b="0" l="0" r="0" t="0"/>
          <a:stretch/>
        </p:blipFill>
        <p:spPr>
          <a:xfrm>
            <a:off x="22993116" y="8636087"/>
            <a:ext cx="134305" cy="134291"/>
          </a:xfrm>
          <a:prstGeom prst="rect">
            <a:avLst/>
          </a:prstGeom>
          <a:noFill/>
          <a:ln>
            <a:noFill/>
          </a:ln>
        </p:spPr>
      </p:pic>
      <p:pic>
        <p:nvPicPr>
          <p:cNvPr descr="preencoded.png" id="93" name="Google Shape;93;p1"/>
          <p:cNvPicPr preferRelativeResize="0"/>
          <p:nvPr/>
        </p:nvPicPr>
        <p:blipFill rotWithShape="1">
          <a:blip r:embed="rId78">
            <a:alphaModFix/>
          </a:blip>
          <a:srcRect b="0" l="0" r="0" t="0"/>
          <a:stretch/>
        </p:blipFill>
        <p:spPr>
          <a:xfrm>
            <a:off x="22695587" y="7709225"/>
            <a:ext cx="134305" cy="134289"/>
          </a:xfrm>
          <a:prstGeom prst="rect">
            <a:avLst/>
          </a:prstGeom>
          <a:noFill/>
          <a:ln>
            <a:noFill/>
          </a:ln>
        </p:spPr>
      </p:pic>
      <p:pic>
        <p:nvPicPr>
          <p:cNvPr descr="preencoded.png" id="94" name="Google Shape;94;p1"/>
          <p:cNvPicPr preferRelativeResize="0"/>
          <p:nvPr/>
        </p:nvPicPr>
        <p:blipFill rotWithShape="1">
          <a:blip r:embed="rId79">
            <a:alphaModFix/>
          </a:blip>
          <a:srcRect b="0" l="0" r="0" t="0"/>
          <a:stretch/>
        </p:blipFill>
        <p:spPr>
          <a:xfrm>
            <a:off x="22972471" y="7709104"/>
            <a:ext cx="134309" cy="134291"/>
          </a:xfrm>
          <a:prstGeom prst="rect">
            <a:avLst/>
          </a:prstGeom>
          <a:noFill/>
          <a:ln>
            <a:noFill/>
          </a:ln>
        </p:spPr>
      </p:pic>
      <p:pic>
        <p:nvPicPr>
          <p:cNvPr descr="preencoded.png" id="95" name="Google Shape;95;p1"/>
          <p:cNvPicPr preferRelativeResize="0"/>
          <p:nvPr/>
        </p:nvPicPr>
        <p:blipFill rotWithShape="1">
          <a:blip r:embed="rId80">
            <a:alphaModFix/>
          </a:blip>
          <a:srcRect b="0" l="0" r="0" t="0"/>
          <a:stretch/>
        </p:blipFill>
        <p:spPr>
          <a:xfrm>
            <a:off x="22696597" y="8328674"/>
            <a:ext cx="134333" cy="134315"/>
          </a:xfrm>
          <a:prstGeom prst="rect">
            <a:avLst/>
          </a:prstGeom>
          <a:noFill/>
          <a:ln>
            <a:noFill/>
          </a:ln>
        </p:spPr>
      </p:pic>
      <p:pic>
        <p:nvPicPr>
          <p:cNvPr descr="preencoded.png" id="96" name="Google Shape;96;p1"/>
          <p:cNvPicPr preferRelativeResize="0"/>
          <p:nvPr/>
        </p:nvPicPr>
        <p:blipFill rotWithShape="1">
          <a:blip r:embed="rId81">
            <a:alphaModFix/>
          </a:blip>
          <a:srcRect b="0" l="0" r="0" t="0"/>
          <a:stretch/>
        </p:blipFill>
        <p:spPr>
          <a:xfrm>
            <a:off x="22972471" y="8327093"/>
            <a:ext cx="134309" cy="134291"/>
          </a:xfrm>
          <a:prstGeom prst="rect">
            <a:avLst/>
          </a:prstGeom>
          <a:noFill/>
          <a:ln>
            <a:noFill/>
          </a:ln>
        </p:spPr>
      </p:pic>
      <p:pic>
        <p:nvPicPr>
          <p:cNvPr descr="preencoded.png" id="97" name="Google Shape;97;p1"/>
          <p:cNvPicPr preferRelativeResize="0"/>
          <p:nvPr/>
        </p:nvPicPr>
        <p:blipFill rotWithShape="1">
          <a:blip r:embed="rId82">
            <a:alphaModFix/>
          </a:blip>
          <a:srcRect b="0" l="0" r="0" t="0"/>
          <a:stretch/>
        </p:blipFill>
        <p:spPr>
          <a:xfrm>
            <a:off x="22857750" y="7271538"/>
            <a:ext cx="82573" cy="82565"/>
          </a:xfrm>
          <a:prstGeom prst="rect">
            <a:avLst/>
          </a:prstGeom>
          <a:noFill/>
          <a:ln>
            <a:noFill/>
          </a:ln>
        </p:spPr>
      </p:pic>
      <p:pic>
        <p:nvPicPr>
          <p:cNvPr descr="preencoded.png" id="98" name="Google Shape;98;p1"/>
          <p:cNvPicPr preferRelativeResize="0"/>
          <p:nvPr/>
        </p:nvPicPr>
        <p:blipFill rotWithShape="1">
          <a:blip r:embed="rId83">
            <a:alphaModFix/>
          </a:blip>
          <a:srcRect b="0" l="0" r="0" t="0"/>
          <a:stretch/>
        </p:blipFill>
        <p:spPr>
          <a:xfrm>
            <a:off x="22857750" y="7889527"/>
            <a:ext cx="82573" cy="82565"/>
          </a:xfrm>
          <a:prstGeom prst="rect">
            <a:avLst/>
          </a:prstGeom>
          <a:noFill/>
          <a:ln>
            <a:noFill/>
          </a:ln>
        </p:spPr>
      </p:pic>
      <p:pic>
        <p:nvPicPr>
          <p:cNvPr descr="preencoded.png" id="99" name="Google Shape;99;p1"/>
          <p:cNvPicPr preferRelativeResize="0"/>
          <p:nvPr/>
        </p:nvPicPr>
        <p:blipFill rotWithShape="1">
          <a:blip r:embed="rId84">
            <a:alphaModFix/>
          </a:blip>
          <a:srcRect b="0" l="0" r="0" t="0"/>
          <a:stretch/>
        </p:blipFill>
        <p:spPr>
          <a:xfrm>
            <a:off x="22857750" y="8507454"/>
            <a:ext cx="82573" cy="82564"/>
          </a:xfrm>
          <a:prstGeom prst="rect">
            <a:avLst/>
          </a:prstGeom>
          <a:noFill/>
          <a:ln>
            <a:noFill/>
          </a:ln>
        </p:spPr>
      </p:pic>
      <p:pic>
        <p:nvPicPr>
          <p:cNvPr descr="preencoded.png" id="100" name="Google Shape;100;p1"/>
          <p:cNvPicPr preferRelativeResize="0"/>
          <p:nvPr/>
        </p:nvPicPr>
        <p:blipFill rotWithShape="1">
          <a:blip r:embed="rId85">
            <a:alphaModFix/>
          </a:blip>
          <a:srcRect b="0" l="0" r="0" t="0"/>
          <a:stretch/>
        </p:blipFill>
        <p:spPr>
          <a:xfrm>
            <a:off x="23142717" y="8507454"/>
            <a:ext cx="82577" cy="82564"/>
          </a:xfrm>
          <a:prstGeom prst="rect">
            <a:avLst/>
          </a:prstGeom>
          <a:noFill/>
          <a:ln>
            <a:noFill/>
          </a:ln>
        </p:spPr>
      </p:pic>
      <p:pic>
        <p:nvPicPr>
          <p:cNvPr descr="preencoded.png" id="101" name="Google Shape;101;p1"/>
          <p:cNvPicPr preferRelativeResize="0"/>
          <p:nvPr/>
        </p:nvPicPr>
        <p:blipFill rotWithShape="1">
          <a:blip r:embed="rId86">
            <a:alphaModFix/>
          </a:blip>
          <a:srcRect b="0" l="0" r="0" t="0"/>
          <a:stretch/>
        </p:blipFill>
        <p:spPr>
          <a:xfrm>
            <a:off x="22857750" y="7580532"/>
            <a:ext cx="82573" cy="82565"/>
          </a:xfrm>
          <a:prstGeom prst="rect">
            <a:avLst/>
          </a:prstGeom>
          <a:noFill/>
          <a:ln>
            <a:noFill/>
          </a:ln>
        </p:spPr>
      </p:pic>
      <p:pic>
        <p:nvPicPr>
          <p:cNvPr descr="preencoded.png" id="102" name="Google Shape;102;p1"/>
          <p:cNvPicPr preferRelativeResize="0"/>
          <p:nvPr/>
        </p:nvPicPr>
        <p:blipFill rotWithShape="1">
          <a:blip r:embed="rId87">
            <a:alphaModFix/>
          </a:blip>
          <a:srcRect b="0" l="0" r="0" t="0"/>
          <a:stretch/>
        </p:blipFill>
        <p:spPr>
          <a:xfrm>
            <a:off x="22857750" y="8198459"/>
            <a:ext cx="82573" cy="82565"/>
          </a:xfrm>
          <a:prstGeom prst="rect">
            <a:avLst/>
          </a:prstGeom>
          <a:noFill/>
          <a:ln>
            <a:noFill/>
          </a:ln>
        </p:spPr>
      </p:pic>
      <p:pic>
        <p:nvPicPr>
          <p:cNvPr descr="preencoded.png" id="103" name="Google Shape;103;p1"/>
          <p:cNvPicPr preferRelativeResize="0"/>
          <p:nvPr/>
        </p:nvPicPr>
        <p:blipFill rotWithShape="1">
          <a:blip r:embed="rId88">
            <a:alphaModFix/>
          </a:blip>
          <a:srcRect b="0" l="0" r="0" t="0"/>
          <a:stretch/>
        </p:blipFill>
        <p:spPr>
          <a:xfrm>
            <a:off x="23142717" y="8198459"/>
            <a:ext cx="82577" cy="82565"/>
          </a:xfrm>
          <a:prstGeom prst="rect">
            <a:avLst/>
          </a:prstGeom>
          <a:noFill/>
          <a:ln>
            <a:noFill/>
          </a:ln>
        </p:spPr>
      </p:pic>
      <p:pic>
        <p:nvPicPr>
          <p:cNvPr descr="preencoded.png" id="104" name="Google Shape;104;p1"/>
          <p:cNvPicPr preferRelativeResize="0"/>
          <p:nvPr/>
        </p:nvPicPr>
        <p:blipFill rotWithShape="1">
          <a:blip r:embed="rId89">
            <a:alphaModFix/>
          </a:blip>
          <a:srcRect b="0" l="0" r="0" t="0"/>
          <a:stretch/>
        </p:blipFill>
        <p:spPr>
          <a:xfrm>
            <a:off x="21842192" y="7401703"/>
            <a:ext cx="134334" cy="134317"/>
          </a:xfrm>
          <a:prstGeom prst="rect">
            <a:avLst/>
          </a:prstGeom>
          <a:noFill/>
          <a:ln>
            <a:noFill/>
          </a:ln>
        </p:spPr>
      </p:pic>
      <p:pic>
        <p:nvPicPr>
          <p:cNvPr descr="preencoded.png" id="105" name="Google Shape;105;p1"/>
          <p:cNvPicPr preferRelativeResize="0"/>
          <p:nvPr/>
        </p:nvPicPr>
        <p:blipFill rotWithShape="1">
          <a:blip r:embed="rId90">
            <a:alphaModFix/>
          </a:blip>
          <a:srcRect b="0" l="0" r="0" t="0"/>
          <a:stretch/>
        </p:blipFill>
        <p:spPr>
          <a:xfrm>
            <a:off x="22395520" y="7401684"/>
            <a:ext cx="134334" cy="134317"/>
          </a:xfrm>
          <a:prstGeom prst="rect">
            <a:avLst/>
          </a:prstGeom>
          <a:noFill/>
          <a:ln>
            <a:noFill/>
          </a:ln>
        </p:spPr>
      </p:pic>
      <p:pic>
        <p:nvPicPr>
          <p:cNvPr descr="preencoded.png" id="106" name="Google Shape;106;p1"/>
          <p:cNvPicPr preferRelativeResize="0"/>
          <p:nvPr/>
        </p:nvPicPr>
        <p:blipFill rotWithShape="1">
          <a:blip r:embed="rId91">
            <a:alphaModFix/>
          </a:blip>
          <a:srcRect b="0" l="0" r="0" t="0"/>
          <a:stretch/>
        </p:blipFill>
        <p:spPr>
          <a:xfrm>
            <a:off x="21631939" y="8028419"/>
            <a:ext cx="67030" cy="124095"/>
          </a:xfrm>
          <a:prstGeom prst="rect">
            <a:avLst/>
          </a:prstGeom>
          <a:noFill/>
          <a:ln>
            <a:noFill/>
          </a:ln>
        </p:spPr>
      </p:pic>
      <p:pic>
        <p:nvPicPr>
          <p:cNvPr descr="preencoded.png" id="107" name="Google Shape;107;p1"/>
          <p:cNvPicPr preferRelativeResize="0"/>
          <p:nvPr/>
        </p:nvPicPr>
        <p:blipFill rotWithShape="1">
          <a:blip r:embed="rId92">
            <a:alphaModFix/>
          </a:blip>
          <a:srcRect b="0" l="0" r="0" t="0"/>
          <a:stretch/>
        </p:blipFill>
        <p:spPr>
          <a:xfrm>
            <a:off x="21841360" y="8018160"/>
            <a:ext cx="91217" cy="134353"/>
          </a:xfrm>
          <a:prstGeom prst="rect">
            <a:avLst/>
          </a:prstGeom>
          <a:noFill/>
          <a:ln>
            <a:noFill/>
          </a:ln>
        </p:spPr>
      </p:pic>
      <p:pic>
        <p:nvPicPr>
          <p:cNvPr descr="preencoded.png" id="108" name="Google Shape;108;p1"/>
          <p:cNvPicPr preferRelativeResize="0"/>
          <p:nvPr/>
        </p:nvPicPr>
        <p:blipFill rotWithShape="1">
          <a:blip r:embed="rId93">
            <a:alphaModFix/>
          </a:blip>
          <a:srcRect b="0" l="0" r="0" t="0"/>
          <a:stretch/>
        </p:blipFill>
        <p:spPr>
          <a:xfrm>
            <a:off x="22395494" y="8019698"/>
            <a:ext cx="134333" cy="134317"/>
          </a:xfrm>
          <a:prstGeom prst="rect">
            <a:avLst/>
          </a:prstGeom>
          <a:noFill/>
          <a:ln>
            <a:noFill/>
          </a:ln>
        </p:spPr>
      </p:pic>
      <p:pic>
        <p:nvPicPr>
          <p:cNvPr descr="preencoded.png" id="109" name="Google Shape;109;p1"/>
          <p:cNvPicPr preferRelativeResize="0"/>
          <p:nvPr/>
        </p:nvPicPr>
        <p:blipFill rotWithShape="1">
          <a:blip r:embed="rId94">
            <a:alphaModFix/>
          </a:blip>
          <a:srcRect b="0" l="0" r="0" t="0"/>
          <a:stretch/>
        </p:blipFill>
        <p:spPr>
          <a:xfrm>
            <a:off x="20755455" y="8636087"/>
            <a:ext cx="134307" cy="134291"/>
          </a:xfrm>
          <a:prstGeom prst="rect">
            <a:avLst/>
          </a:prstGeom>
          <a:noFill/>
          <a:ln>
            <a:noFill/>
          </a:ln>
        </p:spPr>
      </p:pic>
      <p:pic>
        <p:nvPicPr>
          <p:cNvPr descr="preencoded.png" id="110" name="Google Shape;110;p1"/>
          <p:cNvPicPr preferRelativeResize="0"/>
          <p:nvPr/>
        </p:nvPicPr>
        <p:blipFill rotWithShape="1">
          <a:blip r:embed="rId95">
            <a:alphaModFix/>
          </a:blip>
          <a:srcRect b="0" l="0" r="0" t="0"/>
          <a:stretch/>
        </p:blipFill>
        <p:spPr>
          <a:xfrm>
            <a:off x="21032093" y="8636087"/>
            <a:ext cx="134307" cy="134291"/>
          </a:xfrm>
          <a:prstGeom prst="rect">
            <a:avLst/>
          </a:prstGeom>
          <a:noFill/>
          <a:ln>
            <a:noFill/>
          </a:ln>
        </p:spPr>
      </p:pic>
      <p:pic>
        <p:nvPicPr>
          <p:cNvPr descr="preencoded.png" id="111" name="Google Shape;111;p1"/>
          <p:cNvPicPr preferRelativeResize="0"/>
          <p:nvPr/>
        </p:nvPicPr>
        <p:blipFill rotWithShape="1">
          <a:blip r:embed="rId96">
            <a:alphaModFix/>
          </a:blip>
          <a:srcRect b="0" l="0" r="0" t="0"/>
          <a:stretch/>
        </p:blipFill>
        <p:spPr>
          <a:xfrm>
            <a:off x="21308730" y="8636087"/>
            <a:ext cx="134307" cy="134291"/>
          </a:xfrm>
          <a:prstGeom prst="rect">
            <a:avLst/>
          </a:prstGeom>
          <a:noFill/>
          <a:ln>
            <a:noFill/>
          </a:ln>
        </p:spPr>
      </p:pic>
      <p:pic>
        <p:nvPicPr>
          <p:cNvPr descr="preencoded.png" id="112" name="Google Shape;112;p1"/>
          <p:cNvPicPr preferRelativeResize="0"/>
          <p:nvPr/>
        </p:nvPicPr>
        <p:blipFill rotWithShape="1">
          <a:blip r:embed="rId97">
            <a:alphaModFix/>
          </a:blip>
          <a:srcRect b="0" l="0" r="0" t="0"/>
          <a:stretch/>
        </p:blipFill>
        <p:spPr>
          <a:xfrm>
            <a:off x="21585367" y="8636087"/>
            <a:ext cx="134307" cy="134291"/>
          </a:xfrm>
          <a:prstGeom prst="rect">
            <a:avLst/>
          </a:prstGeom>
          <a:noFill/>
          <a:ln>
            <a:noFill/>
          </a:ln>
        </p:spPr>
      </p:pic>
      <p:pic>
        <p:nvPicPr>
          <p:cNvPr descr="preencoded.png" id="113" name="Google Shape;113;p1"/>
          <p:cNvPicPr preferRelativeResize="0"/>
          <p:nvPr/>
        </p:nvPicPr>
        <p:blipFill rotWithShape="1">
          <a:blip r:embed="rId98">
            <a:alphaModFix/>
          </a:blip>
          <a:srcRect b="0" l="0" r="0" t="0"/>
          <a:stretch/>
        </p:blipFill>
        <p:spPr>
          <a:xfrm>
            <a:off x="22138641" y="8636087"/>
            <a:ext cx="134307" cy="134291"/>
          </a:xfrm>
          <a:prstGeom prst="rect">
            <a:avLst/>
          </a:prstGeom>
          <a:noFill/>
          <a:ln>
            <a:noFill/>
          </a:ln>
        </p:spPr>
      </p:pic>
      <p:pic>
        <p:nvPicPr>
          <p:cNvPr descr="preencoded.png" id="114" name="Google Shape;114;p1"/>
          <p:cNvPicPr preferRelativeResize="0"/>
          <p:nvPr/>
        </p:nvPicPr>
        <p:blipFill rotWithShape="1">
          <a:blip r:embed="rId99">
            <a:alphaModFix/>
          </a:blip>
          <a:srcRect b="0" l="0" r="0" t="0"/>
          <a:stretch/>
        </p:blipFill>
        <p:spPr>
          <a:xfrm>
            <a:off x="22415280" y="8636087"/>
            <a:ext cx="134307" cy="134291"/>
          </a:xfrm>
          <a:prstGeom prst="rect">
            <a:avLst/>
          </a:prstGeom>
          <a:noFill/>
          <a:ln>
            <a:noFill/>
          </a:ln>
        </p:spPr>
      </p:pic>
      <p:pic>
        <p:nvPicPr>
          <p:cNvPr descr="preencoded.png" id="115" name="Google Shape;115;p1"/>
          <p:cNvPicPr preferRelativeResize="0"/>
          <p:nvPr/>
        </p:nvPicPr>
        <p:blipFill rotWithShape="1">
          <a:blip r:embed="rId100">
            <a:alphaModFix/>
          </a:blip>
          <a:srcRect b="0" l="0" r="0" t="0"/>
          <a:stretch/>
        </p:blipFill>
        <p:spPr>
          <a:xfrm>
            <a:off x="21842125" y="7710691"/>
            <a:ext cx="134333" cy="134317"/>
          </a:xfrm>
          <a:prstGeom prst="rect">
            <a:avLst/>
          </a:prstGeom>
          <a:noFill/>
          <a:ln>
            <a:noFill/>
          </a:ln>
        </p:spPr>
      </p:pic>
      <p:pic>
        <p:nvPicPr>
          <p:cNvPr descr="preencoded.png" id="116" name="Google Shape;116;p1"/>
          <p:cNvPicPr preferRelativeResize="0"/>
          <p:nvPr/>
        </p:nvPicPr>
        <p:blipFill rotWithShape="1">
          <a:blip r:embed="rId101">
            <a:alphaModFix/>
          </a:blip>
          <a:srcRect b="0" l="0" r="0" t="0"/>
          <a:stretch/>
        </p:blipFill>
        <p:spPr>
          <a:xfrm>
            <a:off x="22395451" y="7710672"/>
            <a:ext cx="134333" cy="134317"/>
          </a:xfrm>
          <a:prstGeom prst="rect">
            <a:avLst/>
          </a:prstGeom>
          <a:noFill/>
          <a:ln>
            <a:noFill/>
          </a:ln>
        </p:spPr>
      </p:pic>
      <p:pic>
        <p:nvPicPr>
          <p:cNvPr descr="preencoded.png" id="117" name="Google Shape;117;p1"/>
          <p:cNvPicPr preferRelativeResize="0"/>
          <p:nvPr/>
        </p:nvPicPr>
        <p:blipFill rotWithShape="1">
          <a:blip r:embed="rId102">
            <a:alphaModFix/>
          </a:blip>
          <a:srcRect b="0" l="0" r="0" t="0"/>
          <a:stretch/>
        </p:blipFill>
        <p:spPr>
          <a:xfrm>
            <a:off x="21564432" y="8327226"/>
            <a:ext cx="134307" cy="134290"/>
          </a:xfrm>
          <a:prstGeom prst="rect">
            <a:avLst/>
          </a:prstGeom>
          <a:noFill/>
          <a:ln>
            <a:noFill/>
          </a:ln>
        </p:spPr>
      </p:pic>
      <p:pic>
        <p:nvPicPr>
          <p:cNvPr descr="preencoded.png" id="118" name="Google Shape;118;p1"/>
          <p:cNvPicPr preferRelativeResize="0"/>
          <p:nvPr/>
        </p:nvPicPr>
        <p:blipFill rotWithShape="1">
          <a:blip r:embed="rId103">
            <a:alphaModFix/>
          </a:blip>
          <a:srcRect b="0" l="0" r="0" t="0"/>
          <a:stretch/>
        </p:blipFill>
        <p:spPr>
          <a:xfrm>
            <a:off x="22156239" y="8327093"/>
            <a:ext cx="96193" cy="134353"/>
          </a:xfrm>
          <a:prstGeom prst="rect">
            <a:avLst/>
          </a:prstGeom>
          <a:noFill/>
          <a:ln>
            <a:noFill/>
          </a:ln>
        </p:spPr>
      </p:pic>
      <p:pic>
        <p:nvPicPr>
          <p:cNvPr descr="preencoded.png" id="119" name="Google Shape;119;p1"/>
          <p:cNvPicPr preferRelativeResize="0"/>
          <p:nvPr/>
        </p:nvPicPr>
        <p:blipFill rotWithShape="1">
          <a:blip r:embed="rId104">
            <a:alphaModFix/>
          </a:blip>
          <a:srcRect b="0" l="0" r="0" t="0"/>
          <a:stretch/>
        </p:blipFill>
        <p:spPr>
          <a:xfrm>
            <a:off x="22394391" y="8327209"/>
            <a:ext cx="134307" cy="134290"/>
          </a:xfrm>
          <a:prstGeom prst="rect">
            <a:avLst/>
          </a:prstGeom>
          <a:noFill/>
          <a:ln>
            <a:noFill/>
          </a:ln>
        </p:spPr>
      </p:pic>
      <p:pic>
        <p:nvPicPr>
          <p:cNvPr descr="preencoded.png" id="120" name="Google Shape;120;p1"/>
          <p:cNvPicPr preferRelativeResize="0"/>
          <p:nvPr/>
        </p:nvPicPr>
        <p:blipFill rotWithShape="1">
          <a:blip r:embed="rId105">
            <a:alphaModFix/>
          </a:blip>
          <a:srcRect b="0" l="0" r="0" t="0"/>
          <a:stretch/>
        </p:blipFill>
        <p:spPr>
          <a:xfrm>
            <a:off x="22036666" y="7271538"/>
            <a:ext cx="82575" cy="82564"/>
          </a:xfrm>
          <a:prstGeom prst="rect">
            <a:avLst/>
          </a:prstGeom>
          <a:noFill/>
          <a:ln>
            <a:noFill/>
          </a:ln>
        </p:spPr>
      </p:pic>
      <p:pic>
        <p:nvPicPr>
          <p:cNvPr descr="preencoded.png" id="121" name="Google Shape;121;p1"/>
          <p:cNvPicPr preferRelativeResize="0"/>
          <p:nvPr/>
        </p:nvPicPr>
        <p:blipFill rotWithShape="1">
          <a:blip r:embed="rId106">
            <a:alphaModFix/>
          </a:blip>
          <a:srcRect b="0" l="0" r="0" t="0"/>
          <a:stretch/>
        </p:blipFill>
        <p:spPr>
          <a:xfrm>
            <a:off x="22606669" y="7271538"/>
            <a:ext cx="82575" cy="82565"/>
          </a:xfrm>
          <a:prstGeom prst="rect">
            <a:avLst/>
          </a:prstGeom>
          <a:noFill/>
          <a:ln>
            <a:noFill/>
          </a:ln>
        </p:spPr>
      </p:pic>
      <p:pic>
        <p:nvPicPr>
          <p:cNvPr descr="preencoded.png" id="122" name="Google Shape;122;p1"/>
          <p:cNvPicPr preferRelativeResize="0"/>
          <p:nvPr/>
        </p:nvPicPr>
        <p:blipFill rotWithShape="1">
          <a:blip r:embed="rId107">
            <a:alphaModFix/>
          </a:blip>
          <a:srcRect b="0" l="0" r="0" t="0"/>
          <a:stretch/>
        </p:blipFill>
        <p:spPr>
          <a:xfrm>
            <a:off x="21751634" y="7889527"/>
            <a:ext cx="82575" cy="82565"/>
          </a:xfrm>
          <a:prstGeom prst="rect">
            <a:avLst/>
          </a:prstGeom>
          <a:noFill/>
          <a:ln>
            <a:noFill/>
          </a:ln>
        </p:spPr>
      </p:pic>
      <p:pic>
        <p:nvPicPr>
          <p:cNvPr descr="preencoded.png" id="123" name="Google Shape;123;p1"/>
          <p:cNvPicPr preferRelativeResize="0"/>
          <p:nvPr/>
        </p:nvPicPr>
        <p:blipFill rotWithShape="1">
          <a:blip r:embed="rId108">
            <a:alphaModFix/>
          </a:blip>
          <a:srcRect b="0" l="0" r="0" t="0"/>
          <a:stretch/>
        </p:blipFill>
        <p:spPr>
          <a:xfrm>
            <a:off x="22321637" y="7889527"/>
            <a:ext cx="82575" cy="82565"/>
          </a:xfrm>
          <a:prstGeom prst="rect">
            <a:avLst/>
          </a:prstGeom>
          <a:noFill/>
          <a:ln>
            <a:noFill/>
          </a:ln>
        </p:spPr>
      </p:pic>
      <p:pic>
        <p:nvPicPr>
          <p:cNvPr descr="preencoded.png" id="124" name="Google Shape;124;p1"/>
          <p:cNvPicPr preferRelativeResize="0"/>
          <p:nvPr/>
        </p:nvPicPr>
        <p:blipFill rotWithShape="1">
          <a:blip r:embed="rId109">
            <a:alphaModFix/>
          </a:blip>
          <a:srcRect b="0" l="0" r="0" t="0"/>
          <a:stretch/>
        </p:blipFill>
        <p:spPr>
          <a:xfrm>
            <a:off x="22606669" y="7889527"/>
            <a:ext cx="82575" cy="82565"/>
          </a:xfrm>
          <a:prstGeom prst="rect">
            <a:avLst/>
          </a:prstGeom>
          <a:noFill/>
          <a:ln>
            <a:noFill/>
          </a:ln>
        </p:spPr>
      </p:pic>
      <p:pic>
        <p:nvPicPr>
          <p:cNvPr descr="preencoded.png" id="125" name="Google Shape;125;p1"/>
          <p:cNvPicPr preferRelativeResize="0"/>
          <p:nvPr/>
        </p:nvPicPr>
        <p:blipFill rotWithShape="1">
          <a:blip r:embed="rId110">
            <a:alphaModFix/>
          </a:blip>
          <a:srcRect b="0" l="0" r="0" t="0"/>
          <a:stretch/>
        </p:blipFill>
        <p:spPr>
          <a:xfrm>
            <a:off x="21181695" y="8507454"/>
            <a:ext cx="82575" cy="82564"/>
          </a:xfrm>
          <a:prstGeom prst="rect">
            <a:avLst/>
          </a:prstGeom>
          <a:noFill/>
          <a:ln>
            <a:noFill/>
          </a:ln>
        </p:spPr>
      </p:pic>
      <p:pic>
        <p:nvPicPr>
          <p:cNvPr descr="preencoded.png" id="126" name="Google Shape;126;p1"/>
          <p:cNvPicPr preferRelativeResize="0"/>
          <p:nvPr/>
        </p:nvPicPr>
        <p:blipFill rotWithShape="1">
          <a:blip r:embed="rId111">
            <a:alphaModFix/>
          </a:blip>
          <a:srcRect b="0" l="0" r="0" t="0"/>
          <a:stretch/>
        </p:blipFill>
        <p:spPr>
          <a:xfrm>
            <a:off x="21466666" y="8507454"/>
            <a:ext cx="82575" cy="82564"/>
          </a:xfrm>
          <a:prstGeom prst="rect">
            <a:avLst/>
          </a:prstGeom>
          <a:noFill/>
          <a:ln>
            <a:noFill/>
          </a:ln>
        </p:spPr>
      </p:pic>
      <p:pic>
        <p:nvPicPr>
          <p:cNvPr descr="preencoded.png" id="127" name="Google Shape;127;p1"/>
          <p:cNvPicPr preferRelativeResize="0"/>
          <p:nvPr/>
        </p:nvPicPr>
        <p:blipFill rotWithShape="1">
          <a:blip r:embed="rId112">
            <a:alphaModFix/>
          </a:blip>
          <a:srcRect b="0" l="0" r="0" t="0"/>
          <a:stretch/>
        </p:blipFill>
        <p:spPr>
          <a:xfrm>
            <a:off x="21751634" y="8507454"/>
            <a:ext cx="82575" cy="82564"/>
          </a:xfrm>
          <a:prstGeom prst="rect">
            <a:avLst/>
          </a:prstGeom>
          <a:noFill/>
          <a:ln>
            <a:noFill/>
          </a:ln>
        </p:spPr>
      </p:pic>
      <p:pic>
        <p:nvPicPr>
          <p:cNvPr descr="preencoded.png" id="128" name="Google Shape;128;p1"/>
          <p:cNvPicPr preferRelativeResize="0"/>
          <p:nvPr/>
        </p:nvPicPr>
        <p:blipFill rotWithShape="1">
          <a:blip r:embed="rId113">
            <a:alphaModFix/>
          </a:blip>
          <a:srcRect b="0" l="0" r="0" t="0"/>
          <a:stretch/>
        </p:blipFill>
        <p:spPr>
          <a:xfrm>
            <a:off x="22321637" y="8507454"/>
            <a:ext cx="82575" cy="82564"/>
          </a:xfrm>
          <a:prstGeom prst="rect">
            <a:avLst/>
          </a:prstGeom>
          <a:noFill/>
          <a:ln>
            <a:noFill/>
          </a:ln>
        </p:spPr>
      </p:pic>
      <p:pic>
        <p:nvPicPr>
          <p:cNvPr descr="preencoded.png" id="129" name="Google Shape;129;p1"/>
          <p:cNvPicPr preferRelativeResize="0"/>
          <p:nvPr/>
        </p:nvPicPr>
        <p:blipFill rotWithShape="1">
          <a:blip r:embed="rId114">
            <a:alphaModFix/>
          </a:blip>
          <a:srcRect b="0" l="0" r="0" t="0"/>
          <a:stretch/>
        </p:blipFill>
        <p:spPr>
          <a:xfrm>
            <a:off x="22606669" y="8507454"/>
            <a:ext cx="82575" cy="82564"/>
          </a:xfrm>
          <a:prstGeom prst="rect">
            <a:avLst/>
          </a:prstGeom>
          <a:noFill/>
          <a:ln>
            <a:noFill/>
          </a:ln>
        </p:spPr>
      </p:pic>
      <p:pic>
        <p:nvPicPr>
          <p:cNvPr descr="preencoded.png" id="130" name="Google Shape;130;p1"/>
          <p:cNvPicPr preferRelativeResize="0"/>
          <p:nvPr/>
        </p:nvPicPr>
        <p:blipFill rotWithShape="1">
          <a:blip r:embed="rId115">
            <a:alphaModFix/>
          </a:blip>
          <a:srcRect b="0" l="0" r="0" t="0"/>
          <a:stretch/>
        </p:blipFill>
        <p:spPr>
          <a:xfrm>
            <a:off x="21782103" y="7583578"/>
            <a:ext cx="52107" cy="79394"/>
          </a:xfrm>
          <a:prstGeom prst="rect">
            <a:avLst/>
          </a:prstGeom>
          <a:noFill/>
          <a:ln>
            <a:noFill/>
          </a:ln>
        </p:spPr>
      </p:pic>
      <p:pic>
        <p:nvPicPr>
          <p:cNvPr descr="preencoded.png" id="131" name="Google Shape;131;p1"/>
          <p:cNvPicPr preferRelativeResize="0"/>
          <p:nvPr/>
        </p:nvPicPr>
        <p:blipFill rotWithShape="1">
          <a:blip r:embed="rId116">
            <a:alphaModFix/>
          </a:blip>
          <a:srcRect b="0" l="0" r="0" t="0"/>
          <a:stretch/>
        </p:blipFill>
        <p:spPr>
          <a:xfrm>
            <a:off x="22606669" y="7580532"/>
            <a:ext cx="82575" cy="82565"/>
          </a:xfrm>
          <a:prstGeom prst="rect">
            <a:avLst/>
          </a:prstGeom>
          <a:noFill/>
          <a:ln>
            <a:noFill/>
          </a:ln>
        </p:spPr>
      </p:pic>
      <p:pic>
        <p:nvPicPr>
          <p:cNvPr descr="preencoded.png" id="132" name="Google Shape;132;p1"/>
          <p:cNvPicPr preferRelativeResize="0"/>
          <p:nvPr/>
        </p:nvPicPr>
        <p:blipFill rotWithShape="1">
          <a:blip r:embed="rId117">
            <a:alphaModFix/>
          </a:blip>
          <a:srcRect b="0" l="0" r="0" t="0"/>
          <a:stretch/>
        </p:blipFill>
        <p:spPr>
          <a:xfrm>
            <a:off x="21751634" y="8198459"/>
            <a:ext cx="82575" cy="82565"/>
          </a:xfrm>
          <a:prstGeom prst="rect">
            <a:avLst/>
          </a:prstGeom>
          <a:noFill/>
          <a:ln>
            <a:noFill/>
          </a:ln>
        </p:spPr>
      </p:pic>
      <p:pic>
        <p:nvPicPr>
          <p:cNvPr descr="preencoded.png" id="133" name="Google Shape;133;p1"/>
          <p:cNvPicPr preferRelativeResize="0"/>
          <p:nvPr/>
        </p:nvPicPr>
        <p:blipFill rotWithShape="1">
          <a:blip r:embed="rId118">
            <a:alphaModFix/>
          </a:blip>
          <a:srcRect b="0" l="0" r="0" t="0"/>
          <a:stretch/>
        </p:blipFill>
        <p:spPr>
          <a:xfrm>
            <a:off x="22321637" y="8198459"/>
            <a:ext cx="82575" cy="82565"/>
          </a:xfrm>
          <a:prstGeom prst="rect">
            <a:avLst/>
          </a:prstGeom>
          <a:noFill/>
          <a:ln>
            <a:noFill/>
          </a:ln>
        </p:spPr>
      </p:pic>
      <p:pic>
        <p:nvPicPr>
          <p:cNvPr descr="preencoded.png" id="134" name="Google Shape;134;p1"/>
          <p:cNvPicPr preferRelativeResize="0"/>
          <p:nvPr/>
        </p:nvPicPr>
        <p:blipFill rotWithShape="1">
          <a:blip r:embed="rId119">
            <a:alphaModFix/>
          </a:blip>
          <a:srcRect b="0" l="0" r="0" t="0"/>
          <a:stretch/>
        </p:blipFill>
        <p:spPr>
          <a:xfrm>
            <a:off x="22606669" y="8198459"/>
            <a:ext cx="82575" cy="82565"/>
          </a:xfrm>
          <a:prstGeom prst="rect">
            <a:avLst/>
          </a:prstGeom>
          <a:noFill/>
          <a:ln>
            <a:noFill/>
          </a:ln>
        </p:spPr>
      </p:pic>
      <p:pic>
        <p:nvPicPr>
          <p:cNvPr descr="preencoded.png" id="135" name="Google Shape;135;p1"/>
          <p:cNvPicPr preferRelativeResize="0"/>
          <p:nvPr/>
        </p:nvPicPr>
        <p:blipFill rotWithShape="1">
          <a:blip r:embed="rId120">
            <a:alphaModFix/>
          </a:blip>
          <a:srcRect b="0" l="0" r="0" t="0"/>
          <a:stretch/>
        </p:blipFill>
        <p:spPr>
          <a:xfrm>
            <a:off x="22695834" y="8965101"/>
            <a:ext cx="134305" cy="134291"/>
          </a:xfrm>
          <a:prstGeom prst="rect">
            <a:avLst/>
          </a:prstGeom>
          <a:noFill/>
          <a:ln>
            <a:noFill/>
          </a:ln>
        </p:spPr>
      </p:pic>
      <p:pic>
        <p:nvPicPr>
          <p:cNvPr descr="preencoded.png" id="136" name="Google Shape;136;p1"/>
          <p:cNvPicPr preferRelativeResize="0"/>
          <p:nvPr/>
        </p:nvPicPr>
        <p:blipFill rotWithShape="1">
          <a:blip r:embed="rId121">
            <a:alphaModFix/>
          </a:blip>
          <a:srcRect b="0" l="0" r="0" t="0"/>
          <a:stretch/>
        </p:blipFill>
        <p:spPr>
          <a:xfrm>
            <a:off x="22972470" y="8966096"/>
            <a:ext cx="71382" cy="133422"/>
          </a:xfrm>
          <a:prstGeom prst="rect">
            <a:avLst/>
          </a:prstGeom>
          <a:noFill/>
          <a:ln>
            <a:noFill/>
          </a:ln>
        </p:spPr>
      </p:pic>
      <p:pic>
        <p:nvPicPr>
          <p:cNvPr descr="preencoded.png" id="137" name="Google Shape;137;p1"/>
          <p:cNvPicPr preferRelativeResize="0"/>
          <p:nvPr/>
        </p:nvPicPr>
        <p:blipFill rotWithShape="1">
          <a:blip r:embed="rId122">
            <a:alphaModFix/>
          </a:blip>
          <a:srcRect b="0" l="0" r="0" t="0"/>
          <a:stretch/>
        </p:blipFill>
        <p:spPr>
          <a:xfrm>
            <a:off x="22696603" y="9275681"/>
            <a:ext cx="134333" cy="134314"/>
          </a:xfrm>
          <a:prstGeom prst="rect">
            <a:avLst/>
          </a:prstGeom>
          <a:noFill/>
          <a:ln>
            <a:noFill/>
          </a:ln>
        </p:spPr>
      </p:pic>
      <p:pic>
        <p:nvPicPr>
          <p:cNvPr descr="preencoded.png" id="138" name="Google Shape;138;p1"/>
          <p:cNvPicPr preferRelativeResize="0"/>
          <p:nvPr/>
        </p:nvPicPr>
        <p:blipFill rotWithShape="1">
          <a:blip r:embed="rId123">
            <a:alphaModFix/>
          </a:blip>
          <a:srcRect b="0" l="0" r="0" t="0"/>
          <a:stretch/>
        </p:blipFill>
        <p:spPr>
          <a:xfrm>
            <a:off x="22972470" y="9274096"/>
            <a:ext cx="134309" cy="134291"/>
          </a:xfrm>
          <a:prstGeom prst="rect">
            <a:avLst/>
          </a:prstGeom>
          <a:noFill/>
          <a:ln>
            <a:noFill/>
          </a:ln>
        </p:spPr>
      </p:pic>
      <p:pic>
        <p:nvPicPr>
          <p:cNvPr descr="preencoded.png" id="139" name="Google Shape;139;p1"/>
          <p:cNvPicPr preferRelativeResize="0"/>
          <p:nvPr/>
        </p:nvPicPr>
        <p:blipFill rotWithShape="1">
          <a:blip r:embed="rId124">
            <a:alphaModFix/>
          </a:blip>
          <a:srcRect b="0" l="0" r="0" t="0"/>
          <a:stretch/>
        </p:blipFill>
        <p:spPr>
          <a:xfrm>
            <a:off x="22695578" y="9583134"/>
            <a:ext cx="134306" cy="134289"/>
          </a:xfrm>
          <a:prstGeom prst="rect">
            <a:avLst/>
          </a:prstGeom>
          <a:noFill/>
          <a:ln>
            <a:noFill/>
          </a:ln>
        </p:spPr>
      </p:pic>
      <p:pic>
        <p:nvPicPr>
          <p:cNvPr descr="preencoded.png" id="140" name="Google Shape;140;p1"/>
          <p:cNvPicPr preferRelativeResize="0"/>
          <p:nvPr/>
        </p:nvPicPr>
        <p:blipFill rotWithShape="1">
          <a:blip r:embed="rId125">
            <a:alphaModFix/>
          </a:blip>
          <a:srcRect b="0" l="0" r="0" t="0"/>
          <a:stretch/>
        </p:blipFill>
        <p:spPr>
          <a:xfrm>
            <a:off x="22972470" y="9583028"/>
            <a:ext cx="134309" cy="134291"/>
          </a:xfrm>
          <a:prstGeom prst="rect">
            <a:avLst/>
          </a:prstGeom>
          <a:noFill/>
          <a:ln>
            <a:noFill/>
          </a:ln>
        </p:spPr>
      </p:pic>
      <p:pic>
        <p:nvPicPr>
          <p:cNvPr descr="preencoded.png" id="141" name="Google Shape;141;p1"/>
          <p:cNvPicPr preferRelativeResize="0"/>
          <p:nvPr/>
        </p:nvPicPr>
        <p:blipFill rotWithShape="1">
          <a:blip r:embed="rId126">
            <a:alphaModFix/>
          </a:blip>
          <a:srcRect b="0" l="0" r="0" t="0"/>
          <a:stretch/>
        </p:blipFill>
        <p:spPr>
          <a:xfrm>
            <a:off x="22857750" y="8836467"/>
            <a:ext cx="82573" cy="82565"/>
          </a:xfrm>
          <a:prstGeom prst="rect">
            <a:avLst/>
          </a:prstGeom>
          <a:noFill/>
          <a:ln>
            <a:noFill/>
          </a:ln>
        </p:spPr>
      </p:pic>
      <p:pic>
        <p:nvPicPr>
          <p:cNvPr descr="preencoded.png" id="142" name="Google Shape;142;p1"/>
          <p:cNvPicPr preferRelativeResize="0"/>
          <p:nvPr/>
        </p:nvPicPr>
        <p:blipFill rotWithShape="1">
          <a:blip r:embed="rId127">
            <a:alphaModFix/>
          </a:blip>
          <a:srcRect b="0" l="0" r="0" t="0"/>
          <a:stretch/>
        </p:blipFill>
        <p:spPr>
          <a:xfrm>
            <a:off x="22857750" y="9145400"/>
            <a:ext cx="82573" cy="82565"/>
          </a:xfrm>
          <a:prstGeom prst="rect">
            <a:avLst/>
          </a:prstGeom>
          <a:noFill/>
          <a:ln>
            <a:noFill/>
          </a:ln>
        </p:spPr>
      </p:pic>
      <p:pic>
        <p:nvPicPr>
          <p:cNvPr descr="preencoded.png" id="143" name="Google Shape;143;p1"/>
          <p:cNvPicPr preferRelativeResize="0"/>
          <p:nvPr/>
        </p:nvPicPr>
        <p:blipFill rotWithShape="1">
          <a:blip r:embed="rId128">
            <a:alphaModFix/>
          </a:blip>
          <a:srcRect b="0" l="0" r="0" t="0"/>
          <a:stretch/>
        </p:blipFill>
        <p:spPr>
          <a:xfrm>
            <a:off x="22857750" y="9454394"/>
            <a:ext cx="82573" cy="82627"/>
          </a:xfrm>
          <a:prstGeom prst="rect">
            <a:avLst/>
          </a:prstGeom>
          <a:noFill/>
          <a:ln>
            <a:noFill/>
          </a:ln>
        </p:spPr>
      </p:pic>
      <p:pic>
        <p:nvPicPr>
          <p:cNvPr descr="preencoded.png" id="144" name="Google Shape;144;p1"/>
          <p:cNvPicPr preferRelativeResize="0"/>
          <p:nvPr/>
        </p:nvPicPr>
        <p:blipFill rotWithShape="1">
          <a:blip r:embed="rId129">
            <a:alphaModFix/>
          </a:blip>
          <a:srcRect b="0" l="0" r="0" t="0"/>
          <a:stretch/>
        </p:blipFill>
        <p:spPr>
          <a:xfrm>
            <a:off x="20759310" y="8965226"/>
            <a:ext cx="109748" cy="100351"/>
          </a:xfrm>
          <a:prstGeom prst="rect">
            <a:avLst/>
          </a:prstGeom>
          <a:noFill/>
          <a:ln>
            <a:noFill/>
          </a:ln>
        </p:spPr>
      </p:pic>
      <p:pic>
        <p:nvPicPr>
          <p:cNvPr descr="preencoded.png" id="145" name="Google Shape;145;p1"/>
          <p:cNvPicPr preferRelativeResize="0"/>
          <p:nvPr/>
        </p:nvPicPr>
        <p:blipFill rotWithShape="1">
          <a:blip r:embed="rId130">
            <a:alphaModFix/>
          </a:blip>
          <a:srcRect b="0" l="0" r="0" t="0"/>
          <a:stretch/>
        </p:blipFill>
        <p:spPr>
          <a:xfrm>
            <a:off x="21599978" y="8965164"/>
            <a:ext cx="98991" cy="134353"/>
          </a:xfrm>
          <a:prstGeom prst="rect">
            <a:avLst/>
          </a:prstGeom>
          <a:noFill/>
          <a:ln>
            <a:noFill/>
          </a:ln>
        </p:spPr>
      </p:pic>
      <p:pic>
        <p:nvPicPr>
          <p:cNvPr descr="preencoded.png" id="146" name="Google Shape;146;p1"/>
          <p:cNvPicPr preferRelativeResize="0"/>
          <p:nvPr/>
        </p:nvPicPr>
        <p:blipFill rotWithShape="1">
          <a:blip r:embed="rId131">
            <a:alphaModFix/>
          </a:blip>
          <a:srcRect b="0" l="0" r="0" t="0"/>
          <a:stretch/>
        </p:blipFill>
        <p:spPr>
          <a:xfrm>
            <a:off x="22117997" y="8965101"/>
            <a:ext cx="134309" cy="134291"/>
          </a:xfrm>
          <a:prstGeom prst="rect">
            <a:avLst/>
          </a:prstGeom>
          <a:noFill/>
          <a:ln>
            <a:noFill/>
          </a:ln>
        </p:spPr>
      </p:pic>
      <p:pic>
        <p:nvPicPr>
          <p:cNvPr descr="preencoded.png" id="147" name="Google Shape;147;p1"/>
          <p:cNvPicPr preferRelativeResize="0"/>
          <p:nvPr/>
        </p:nvPicPr>
        <p:blipFill rotWithShape="1">
          <a:blip r:embed="rId132">
            <a:alphaModFix/>
          </a:blip>
          <a:srcRect b="0" l="0" r="0" t="0"/>
          <a:stretch/>
        </p:blipFill>
        <p:spPr>
          <a:xfrm>
            <a:off x="22394635" y="8965101"/>
            <a:ext cx="134309" cy="134291"/>
          </a:xfrm>
          <a:prstGeom prst="rect">
            <a:avLst/>
          </a:prstGeom>
          <a:noFill/>
          <a:ln>
            <a:noFill/>
          </a:ln>
        </p:spPr>
      </p:pic>
      <p:pic>
        <p:nvPicPr>
          <p:cNvPr descr="preencoded.png" id="148" name="Google Shape;148;p1"/>
          <p:cNvPicPr preferRelativeResize="0"/>
          <p:nvPr/>
        </p:nvPicPr>
        <p:blipFill rotWithShape="1">
          <a:blip r:embed="rId133">
            <a:alphaModFix/>
          </a:blip>
          <a:srcRect b="0" l="0" r="0" t="0"/>
          <a:stretch/>
        </p:blipFill>
        <p:spPr>
          <a:xfrm>
            <a:off x="21564464" y="9274206"/>
            <a:ext cx="134307" cy="134290"/>
          </a:xfrm>
          <a:prstGeom prst="rect">
            <a:avLst/>
          </a:prstGeom>
          <a:noFill/>
          <a:ln>
            <a:noFill/>
          </a:ln>
        </p:spPr>
      </p:pic>
      <p:pic>
        <p:nvPicPr>
          <p:cNvPr descr="preencoded.png" id="149" name="Google Shape;149;p1"/>
          <p:cNvPicPr preferRelativeResize="0"/>
          <p:nvPr/>
        </p:nvPicPr>
        <p:blipFill rotWithShape="1">
          <a:blip r:embed="rId134">
            <a:alphaModFix/>
          </a:blip>
          <a:srcRect b="0" l="0" r="0" t="0"/>
          <a:stretch/>
        </p:blipFill>
        <p:spPr>
          <a:xfrm>
            <a:off x="22394421" y="9274188"/>
            <a:ext cx="134307" cy="134290"/>
          </a:xfrm>
          <a:prstGeom prst="rect">
            <a:avLst/>
          </a:prstGeom>
          <a:noFill/>
          <a:ln>
            <a:noFill/>
          </a:ln>
        </p:spPr>
      </p:pic>
      <p:pic>
        <p:nvPicPr>
          <p:cNvPr descr="preencoded.png" id="150" name="Google Shape;150;p1"/>
          <p:cNvPicPr preferRelativeResize="0"/>
          <p:nvPr/>
        </p:nvPicPr>
        <p:blipFill rotWithShape="1">
          <a:blip r:embed="rId135">
            <a:alphaModFix/>
          </a:blip>
          <a:srcRect b="0" l="0" r="0" t="0"/>
          <a:stretch/>
        </p:blipFill>
        <p:spPr>
          <a:xfrm>
            <a:off x="21565380" y="9584671"/>
            <a:ext cx="134333" cy="134317"/>
          </a:xfrm>
          <a:prstGeom prst="rect">
            <a:avLst/>
          </a:prstGeom>
          <a:noFill/>
          <a:ln>
            <a:noFill/>
          </a:ln>
        </p:spPr>
      </p:pic>
      <p:pic>
        <p:nvPicPr>
          <p:cNvPr descr="preencoded.png" id="151" name="Google Shape;151;p1"/>
          <p:cNvPicPr preferRelativeResize="0"/>
          <p:nvPr/>
        </p:nvPicPr>
        <p:blipFill rotWithShape="1">
          <a:blip r:embed="rId136">
            <a:alphaModFix/>
          </a:blip>
          <a:srcRect b="0" l="0" r="0" t="0"/>
          <a:stretch/>
        </p:blipFill>
        <p:spPr>
          <a:xfrm>
            <a:off x="22185401" y="9583152"/>
            <a:ext cx="67030" cy="120987"/>
          </a:xfrm>
          <a:prstGeom prst="rect">
            <a:avLst/>
          </a:prstGeom>
          <a:noFill/>
          <a:ln>
            <a:noFill/>
          </a:ln>
        </p:spPr>
      </p:pic>
      <p:pic>
        <p:nvPicPr>
          <p:cNvPr descr="preencoded.png" id="152" name="Google Shape;152;p1"/>
          <p:cNvPicPr preferRelativeResize="0"/>
          <p:nvPr/>
        </p:nvPicPr>
        <p:blipFill rotWithShape="1">
          <a:blip r:embed="rId137">
            <a:alphaModFix/>
          </a:blip>
          <a:srcRect b="0" l="0" r="0" t="0"/>
          <a:stretch/>
        </p:blipFill>
        <p:spPr>
          <a:xfrm>
            <a:off x="22395368" y="9584681"/>
            <a:ext cx="134333" cy="134317"/>
          </a:xfrm>
          <a:prstGeom prst="rect">
            <a:avLst/>
          </a:prstGeom>
          <a:noFill/>
          <a:ln>
            <a:noFill/>
          </a:ln>
        </p:spPr>
      </p:pic>
      <p:pic>
        <p:nvPicPr>
          <p:cNvPr descr="preencoded.png" id="153" name="Google Shape;153;p1"/>
          <p:cNvPicPr preferRelativeResize="0"/>
          <p:nvPr/>
        </p:nvPicPr>
        <p:blipFill rotWithShape="1">
          <a:blip r:embed="rId138">
            <a:alphaModFix/>
          </a:blip>
          <a:srcRect b="0" l="0" r="0" t="0"/>
          <a:stretch/>
        </p:blipFill>
        <p:spPr>
          <a:xfrm>
            <a:off x="20896665" y="8836467"/>
            <a:ext cx="82575" cy="82565"/>
          </a:xfrm>
          <a:prstGeom prst="rect">
            <a:avLst/>
          </a:prstGeom>
          <a:noFill/>
          <a:ln>
            <a:noFill/>
          </a:ln>
        </p:spPr>
      </p:pic>
      <p:pic>
        <p:nvPicPr>
          <p:cNvPr descr="preencoded.png" id="154" name="Google Shape;154;p1"/>
          <p:cNvPicPr preferRelativeResize="0"/>
          <p:nvPr/>
        </p:nvPicPr>
        <p:blipFill rotWithShape="1">
          <a:blip r:embed="rId139">
            <a:alphaModFix/>
          </a:blip>
          <a:srcRect b="0" l="0" r="0" t="0"/>
          <a:stretch/>
        </p:blipFill>
        <p:spPr>
          <a:xfrm>
            <a:off x="21181695" y="8836467"/>
            <a:ext cx="82575" cy="82565"/>
          </a:xfrm>
          <a:prstGeom prst="rect">
            <a:avLst/>
          </a:prstGeom>
          <a:noFill/>
          <a:ln>
            <a:noFill/>
          </a:ln>
        </p:spPr>
      </p:pic>
      <p:pic>
        <p:nvPicPr>
          <p:cNvPr descr="preencoded.png" id="155" name="Google Shape;155;p1"/>
          <p:cNvPicPr preferRelativeResize="0"/>
          <p:nvPr/>
        </p:nvPicPr>
        <p:blipFill rotWithShape="1">
          <a:blip r:embed="rId140">
            <a:alphaModFix/>
          </a:blip>
          <a:srcRect b="0" l="0" r="0" t="0"/>
          <a:stretch/>
        </p:blipFill>
        <p:spPr>
          <a:xfrm>
            <a:off x="21466666" y="8836467"/>
            <a:ext cx="82575" cy="82565"/>
          </a:xfrm>
          <a:prstGeom prst="rect">
            <a:avLst/>
          </a:prstGeom>
          <a:noFill/>
          <a:ln>
            <a:noFill/>
          </a:ln>
        </p:spPr>
      </p:pic>
      <p:pic>
        <p:nvPicPr>
          <p:cNvPr descr="preencoded.png" id="156" name="Google Shape;156;p1"/>
          <p:cNvPicPr preferRelativeResize="0"/>
          <p:nvPr/>
        </p:nvPicPr>
        <p:blipFill rotWithShape="1">
          <a:blip r:embed="rId141">
            <a:alphaModFix/>
          </a:blip>
          <a:srcRect b="0" l="0" r="0" t="0"/>
          <a:stretch/>
        </p:blipFill>
        <p:spPr>
          <a:xfrm>
            <a:off x="21751634" y="8836467"/>
            <a:ext cx="82575" cy="82565"/>
          </a:xfrm>
          <a:prstGeom prst="rect">
            <a:avLst/>
          </a:prstGeom>
          <a:noFill/>
          <a:ln>
            <a:noFill/>
          </a:ln>
        </p:spPr>
      </p:pic>
      <p:pic>
        <p:nvPicPr>
          <p:cNvPr descr="preencoded.png" id="157" name="Google Shape;157;p1"/>
          <p:cNvPicPr preferRelativeResize="0"/>
          <p:nvPr/>
        </p:nvPicPr>
        <p:blipFill rotWithShape="1">
          <a:blip r:embed="rId142">
            <a:alphaModFix/>
          </a:blip>
          <a:srcRect b="0" l="0" r="0" t="0"/>
          <a:stretch/>
        </p:blipFill>
        <p:spPr>
          <a:xfrm>
            <a:off x="22321637" y="8836467"/>
            <a:ext cx="82575" cy="82565"/>
          </a:xfrm>
          <a:prstGeom prst="rect">
            <a:avLst/>
          </a:prstGeom>
          <a:noFill/>
          <a:ln>
            <a:noFill/>
          </a:ln>
        </p:spPr>
      </p:pic>
      <p:pic>
        <p:nvPicPr>
          <p:cNvPr descr="preencoded.png" id="158" name="Google Shape;158;p1"/>
          <p:cNvPicPr preferRelativeResize="0"/>
          <p:nvPr/>
        </p:nvPicPr>
        <p:blipFill rotWithShape="1">
          <a:blip r:embed="rId143">
            <a:alphaModFix/>
          </a:blip>
          <a:srcRect b="0" l="0" r="0" t="0"/>
          <a:stretch/>
        </p:blipFill>
        <p:spPr>
          <a:xfrm>
            <a:off x="22606669" y="8836467"/>
            <a:ext cx="82575" cy="82565"/>
          </a:xfrm>
          <a:prstGeom prst="rect">
            <a:avLst/>
          </a:prstGeom>
          <a:noFill/>
          <a:ln>
            <a:noFill/>
          </a:ln>
        </p:spPr>
      </p:pic>
      <p:pic>
        <p:nvPicPr>
          <p:cNvPr descr="preencoded.png" id="159" name="Google Shape;159;p1"/>
          <p:cNvPicPr preferRelativeResize="0"/>
          <p:nvPr/>
        </p:nvPicPr>
        <p:blipFill rotWithShape="1">
          <a:blip r:embed="rId144">
            <a:alphaModFix/>
          </a:blip>
          <a:srcRect b="0" l="0" r="0" t="0"/>
          <a:stretch/>
        </p:blipFill>
        <p:spPr>
          <a:xfrm>
            <a:off x="21751634" y="9145400"/>
            <a:ext cx="82575" cy="82565"/>
          </a:xfrm>
          <a:prstGeom prst="rect">
            <a:avLst/>
          </a:prstGeom>
          <a:noFill/>
          <a:ln>
            <a:noFill/>
          </a:ln>
        </p:spPr>
      </p:pic>
      <p:pic>
        <p:nvPicPr>
          <p:cNvPr descr="preencoded.png" id="160" name="Google Shape;160;p1"/>
          <p:cNvPicPr preferRelativeResize="0"/>
          <p:nvPr/>
        </p:nvPicPr>
        <p:blipFill rotWithShape="1">
          <a:blip r:embed="rId145">
            <a:alphaModFix/>
          </a:blip>
          <a:srcRect b="0" l="0" r="0" t="0"/>
          <a:stretch/>
        </p:blipFill>
        <p:spPr>
          <a:xfrm>
            <a:off x="22321637" y="9145400"/>
            <a:ext cx="82575" cy="82565"/>
          </a:xfrm>
          <a:prstGeom prst="rect">
            <a:avLst/>
          </a:prstGeom>
          <a:noFill/>
          <a:ln>
            <a:noFill/>
          </a:ln>
        </p:spPr>
      </p:pic>
      <p:pic>
        <p:nvPicPr>
          <p:cNvPr descr="preencoded.png" id="161" name="Google Shape;161;p1"/>
          <p:cNvPicPr preferRelativeResize="0"/>
          <p:nvPr/>
        </p:nvPicPr>
        <p:blipFill rotWithShape="1">
          <a:blip r:embed="rId146">
            <a:alphaModFix/>
          </a:blip>
          <a:srcRect b="0" l="0" r="0" t="0"/>
          <a:stretch/>
        </p:blipFill>
        <p:spPr>
          <a:xfrm>
            <a:off x="22606669" y="9145400"/>
            <a:ext cx="82575" cy="82565"/>
          </a:xfrm>
          <a:prstGeom prst="rect">
            <a:avLst/>
          </a:prstGeom>
          <a:noFill/>
          <a:ln>
            <a:noFill/>
          </a:ln>
        </p:spPr>
      </p:pic>
      <p:pic>
        <p:nvPicPr>
          <p:cNvPr descr="preencoded.png" id="162" name="Google Shape;162;p1"/>
          <p:cNvPicPr preferRelativeResize="0"/>
          <p:nvPr/>
        </p:nvPicPr>
        <p:blipFill rotWithShape="1">
          <a:blip r:embed="rId147">
            <a:alphaModFix/>
          </a:blip>
          <a:srcRect b="0" l="0" r="0" t="0"/>
          <a:stretch/>
        </p:blipFill>
        <p:spPr>
          <a:xfrm>
            <a:off x="22321637" y="9763389"/>
            <a:ext cx="82575" cy="82564"/>
          </a:xfrm>
          <a:prstGeom prst="rect">
            <a:avLst/>
          </a:prstGeom>
          <a:noFill/>
          <a:ln>
            <a:noFill/>
          </a:ln>
        </p:spPr>
      </p:pic>
      <p:pic>
        <p:nvPicPr>
          <p:cNvPr descr="preencoded.png" id="163" name="Google Shape;163;p1"/>
          <p:cNvPicPr preferRelativeResize="0"/>
          <p:nvPr/>
        </p:nvPicPr>
        <p:blipFill rotWithShape="1">
          <a:blip r:embed="rId148">
            <a:alphaModFix/>
          </a:blip>
          <a:srcRect b="0" l="0" r="0" t="0"/>
          <a:stretch/>
        </p:blipFill>
        <p:spPr>
          <a:xfrm>
            <a:off x="22321637" y="9454394"/>
            <a:ext cx="82575" cy="82627"/>
          </a:xfrm>
          <a:prstGeom prst="rect">
            <a:avLst/>
          </a:prstGeom>
          <a:noFill/>
          <a:ln>
            <a:noFill/>
          </a:ln>
        </p:spPr>
      </p:pic>
      <p:pic>
        <p:nvPicPr>
          <p:cNvPr descr="preencoded.png" id="164" name="Google Shape;164;p1"/>
          <p:cNvPicPr preferRelativeResize="0"/>
          <p:nvPr/>
        </p:nvPicPr>
        <p:blipFill rotWithShape="1">
          <a:blip r:embed="rId149">
            <a:alphaModFix/>
          </a:blip>
          <a:srcRect b="0" l="0" r="0" t="0"/>
          <a:stretch/>
        </p:blipFill>
        <p:spPr>
          <a:xfrm>
            <a:off x="22606669" y="9454394"/>
            <a:ext cx="82575" cy="82627"/>
          </a:xfrm>
          <a:prstGeom prst="rect">
            <a:avLst/>
          </a:prstGeom>
          <a:noFill/>
          <a:ln>
            <a:noFill/>
          </a:ln>
        </p:spPr>
      </p:pic>
      <p:pic>
        <p:nvPicPr>
          <p:cNvPr descr="preencoded.png" id="165" name="Google Shape;165;p1"/>
          <p:cNvPicPr preferRelativeResize="0"/>
          <p:nvPr/>
        </p:nvPicPr>
        <p:blipFill rotWithShape="1">
          <a:blip r:embed="rId150">
            <a:alphaModFix/>
          </a:blip>
          <a:srcRect b="0" l="0" r="0" t="0"/>
          <a:stretch/>
        </p:blipFill>
        <p:spPr>
          <a:xfrm>
            <a:off x="21891164" y="7224163"/>
            <a:ext cx="588223" cy="1846631"/>
          </a:xfrm>
          <a:prstGeom prst="rect">
            <a:avLst/>
          </a:prstGeom>
          <a:noFill/>
          <a:ln>
            <a:noFill/>
          </a:ln>
        </p:spPr>
      </p:pic>
      <p:pic>
        <p:nvPicPr>
          <p:cNvPr descr="preencoded.png" id="166" name="Google Shape;166;p1"/>
          <p:cNvPicPr preferRelativeResize="0"/>
          <p:nvPr/>
        </p:nvPicPr>
        <p:blipFill rotWithShape="1">
          <a:blip r:embed="rId151">
            <a:alphaModFix/>
          </a:blip>
          <a:srcRect b="0" l="0" r="0" t="0"/>
          <a:stretch/>
        </p:blipFill>
        <p:spPr>
          <a:xfrm>
            <a:off x="21708964" y="9083365"/>
            <a:ext cx="660935" cy="571069"/>
          </a:xfrm>
          <a:prstGeom prst="rect">
            <a:avLst/>
          </a:prstGeom>
          <a:noFill/>
          <a:ln>
            <a:noFill/>
          </a:ln>
        </p:spPr>
      </p:pic>
      <p:pic>
        <p:nvPicPr>
          <p:cNvPr descr="preencoded.png" id="167" name="Google Shape;167;p1"/>
          <p:cNvPicPr preferRelativeResize="0"/>
          <p:nvPr/>
        </p:nvPicPr>
        <p:blipFill rotWithShape="1">
          <a:blip r:embed="rId152">
            <a:alphaModFix/>
          </a:blip>
          <a:srcRect b="0" l="0" r="0" t="0"/>
          <a:stretch/>
        </p:blipFill>
        <p:spPr>
          <a:xfrm>
            <a:off x="22015454" y="5927893"/>
            <a:ext cx="155559" cy="39401"/>
          </a:xfrm>
          <a:prstGeom prst="rect">
            <a:avLst/>
          </a:prstGeom>
          <a:noFill/>
          <a:ln>
            <a:noFill/>
          </a:ln>
        </p:spPr>
      </p:pic>
      <p:pic>
        <p:nvPicPr>
          <p:cNvPr descr="preencoded.png" id="168" name="Google Shape;168;p1"/>
          <p:cNvPicPr preferRelativeResize="0"/>
          <p:nvPr/>
        </p:nvPicPr>
        <p:blipFill rotWithShape="1">
          <a:blip r:embed="rId153">
            <a:alphaModFix/>
          </a:blip>
          <a:srcRect b="0" l="0" r="0" t="0"/>
          <a:stretch/>
        </p:blipFill>
        <p:spPr>
          <a:xfrm>
            <a:off x="22215363" y="6888746"/>
            <a:ext cx="438063" cy="333030"/>
          </a:xfrm>
          <a:prstGeom prst="rect">
            <a:avLst/>
          </a:prstGeom>
          <a:noFill/>
          <a:ln>
            <a:noFill/>
          </a:ln>
        </p:spPr>
      </p:pic>
      <p:pic>
        <p:nvPicPr>
          <p:cNvPr descr="preencoded.png" id="169" name="Google Shape;169;p1"/>
          <p:cNvPicPr preferRelativeResize="0"/>
          <p:nvPr/>
        </p:nvPicPr>
        <p:blipFill rotWithShape="1">
          <a:blip r:embed="rId154">
            <a:alphaModFix/>
          </a:blip>
          <a:srcRect b="0" l="0" r="0" t="0"/>
          <a:stretch/>
        </p:blipFill>
        <p:spPr>
          <a:xfrm>
            <a:off x="21802603" y="6130683"/>
            <a:ext cx="932381" cy="854304"/>
          </a:xfrm>
          <a:prstGeom prst="rect">
            <a:avLst/>
          </a:prstGeom>
          <a:noFill/>
          <a:ln>
            <a:noFill/>
          </a:ln>
        </p:spPr>
      </p:pic>
      <p:pic>
        <p:nvPicPr>
          <p:cNvPr descr="preencoded.png" id="170" name="Google Shape;170;p1"/>
          <p:cNvPicPr preferRelativeResize="0"/>
          <p:nvPr/>
        </p:nvPicPr>
        <p:blipFill rotWithShape="1">
          <a:blip r:embed="rId155">
            <a:alphaModFix/>
          </a:blip>
          <a:srcRect b="0" l="0" r="0" t="0"/>
          <a:stretch/>
        </p:blipFill>
        <p:spPr>
          <a:xfrm>
            <a:off x="21780609" y="6476794"/>
            <a:ext cx="165648" cy="217104"/>
          </a:xfrm>
          <a:prstGeom prst="rect">
            <a:avLst/>
          </a:prstGeom>
          <a:noFill/>
          <a:ln>
            <a:noFill/>
          </a:ln>
        </p:spPr>
      </p:pic>
      <p:pic>
        <p:nvPicPr>
          <p:cNvPr descr="preencoded.png" id="171" name="Google Shape;171;p1"/>
          <p:cNvPicPr preferRelativeResize="0"/>
          <p:nvPr/>
        </p:nvPicPr>
        <p:blipFill rotWithShape="1">
          <a:blip r:embed="rId156">
            <a:alphaModFix/>
          </a:blip>
          <a:srcRect b="0" l="0" r="0" t="0"/>
          <a:stretch/>
        </p:blipFill>
        <p:spPr>
          <a:xfrm>
            <a:off x="21974298" y="6316747"/>
            <a:ext cx="160037" cy="318275"/>
          </a:xfrm>
          <a:prstGeom prst="rect">
            <a:avLst/>
          </a:prstGeom>
          <a:noFill/>
          <a:ln>
            <a:noFill/>
          </a:ln>
        </p:spPr>
      </p:pic>
      <p:pic>
        <p:nvPicPr>
          <p:cNvPr descr="preencoded.png" id="172" name="Google Shape;172;p1"/>
          <p:cNvPicPr preferRelativeResize="0"/>
          <p:nvPr/>
        </p:nvPicPr>
        <p:blipFill rotWithShape="1">
          <a:blip r:embed="rId157">
            <a:alphaModFix/>
          </a:blip>
          <a:srcRect b="0" l="0" r="0" t="0"/>
          <a:stretch/>
        </p:blipFill>
        <p:spPr>
          <a:xfrm>
            <a:off x="21995388" y="6694219"/>
            <a:ext cx="250083" cy="111775"/>
          </a:xfrm>
          <a:prstGeom prst="rect">
            <a:avLst/>
          </a:prstGeom>
          <a:noFill/>
          <a:ln>
            <a:noFill/>
          </a:ln>
        </p:spPr>
      </p:pic>
      <p:pic>
        <p:nvPicPr>
          <p:cNvPr descr="preencoded.png" id="173" name="Google Shape;173;p1"/>
          <p:cNvPicPr preferRelativeResize="0"/>
          <p:nvPr/>
        </p:nvPicPr>
        <p:blipFill rotWithShape="1">
          <a:blip r:embed="rId158">
            <a:alphaModFix/>
          </a:blip>
          <a:srcRect b="0" l="0" r="0" t="0"/>
          <a:stretch/>
        </p:blipFill>
        <p:spPr>
          <a:xfrm>
            <a:off x="21909260" y="6344990"/>
            <a:ext cx="46510" cy="85984"/>
          </a:xfrm>
          <a:prstGeom prst="rect">
            <a:avLst/>
          </a:prstGeom>
          <a:noFill/>
          <a:ln>
            <a:noFill/>
          </a:ln>
        </p:spPr>
      </p:pic>
      <p:pic>
        <p:nvPicPr>
          <p:cNvPr descr="preencoded.png" id="174" name="Google Shape;174;p1"/>
          <p:cNvPicPr preferRelativeResize="0"/>
          <p:nvPr/>
        </p:nvPicPr>
        <p:blipFill rotWithShape="1">
          <a:blip r:embed="rId159">
            <a:alphaModFix/>
          </a:blip>
          <a:srcRect b="0" l="0" r="0" t="0"/>
          <a:stretch/>
        </p:blipFill>
        <p:spPr>
          <a:xfrm>
            <a:off x="22237818" y="6361155"/>
            <a:ext cx="46510" cy="85922"/>
          </a:xfrm>
          <a:prstGeom prst="rect">
            <a:avLst/>
          </a:prstGeom>
          <a:noFill/>
          <a:ln>
            <a:noFill/>
          </a:ln>
        </p:spPr>
      </p:pic>
      <p:pic>
        <p:nvPicPr>
          <p:cNvPr descr="preencoded.png" id="175" name="Google Shape;175;p1"/>
          <p:cNvPicPr preferRelativeResize="0"/>
          <p:nvPr/>
        </p:nvPicPr>
        <p:blipFill rotWithShape="1">
          <a:blip r:embed="rId160">
            <a:alphaModFix/>
          </a:blip>
          <a:srcRect b="0" l="0" r="0" t="0"/>
          <a:stretch/>
        </p:blipFill>
        <p:spPr>
          <a:xfrm>
            <a:off x="22219350" y="6504772"/>
            <a:ext cx="217131" cy="217104"/>
          </a:xfrm>
          <a:prstGeom prst="rect">
            <a:avLst/>
          </a:prstGeom>
          <a:noFill/>
          <a:ln>
            <a:noFill/>
          </a:ln>
        </p:spPr>
      </p:pic>
      <p:pic>
        <p:nvPicPr>
          <p:cNvPr descr="preencoded.png" id="176" name="Google Shape;176;p1"/>
          <p:cNvPicPr preferRelativeResize="0"/>
          <p:nvPr/>
        </p:nvPicPr>
        <p:blipFill rotWithShape="1">
          <a:blip r:embed="rId161">
            <a:alphaModFix/>
          </a:blip>
          <a:srcRect b="0" l="0" r="0" t="0"/>
          <a:stretch/>
        </p:blipFill>
        <p:spPr>
          <a:xfrm>
            <a:off x="21707399" y="6056512"/>
            <a:ext cx="100694" cy="326962"/>
          </a:xfrm>
          <a:prstGeom prst="rect">
            <a:avLst/>
          </a:prstGeom>
          <a:noFill/>
          <a:ln>
            <a:noFill/>
          </a:ln>
        </p:spPr>
      </p:pic>
      <p:pic>
        <p:nvPicPr>
          <p:cNvPr descr="preencoded.png" id="177" name="Google Shape;177;p1"/>
          <p:cNvPicPr preferRelativeResize="0"/>
          <p:nvPr/>
        </p:nvPicPr>
        <p:blipFill rotWithShape="1">
          <a:blip r:embed="rId162">
            <a:alphaModFix/>
          </a:blip>
          <a:srcRect b="0" l="0" r="0" t="0"/>
          <a:stretch/>
        </p:blipFill>
        <p:spPr>
          <a:xfrm>
            <a:off x="21749987" y="5698758"/>
            <a:ext cx="1233418" cy="981587"/>
          </a:xfrm>
          <a:prstGeom prst="rect">
            <a:avLst/>
          </a:prstGeom>
          <a:noFill/>
          <a:ln>
            <a:noFill/>
          </a:ln>
        </p:spPr>
      </p:pic>
      <p:pic>
        <p:nvPicPr>
          <p:cNvPr descr="preencoded.png" id="178" name="Google Shape;178;p1"/>
          <p:cNvPicPr preferRelativeResize="0"/>
          <p:nvPr/>
        </p:nvPicPr>
        <p:blipFill rotWithShape="1">
          <a:blip r:embed="rId163">
            <a:alphaModFix/>
          </a:blip>
          <a:srcRect b="0" l="0" r="0" t="0"/>
          <a:stretch/>
        </p:blipFill>
        <p:spPr>
          <a:xfrm>
            <a:off x="22594466" y="6435233"/>
            <a:ext cx="86759" cy="85206"/>
          </a:xfrm>
          <a:prstGeom prst="rect">
            <a:avLst/>
          </a:prstGeom>
          <a:noFill/>
          <a:ln>
            <a:noFill/>
          </a:ln>
        </p:spPr>
      </p:pic>
      <p:pic>
        <p:nvPicPr>
          <p:cNvPr descr="preencoded.png" id="179" name="Google Shape;179;p1"/>
          <p:cNvPicPr preferRelativeResize="0"/>
          <p:nvPr/>
        </p:nvPicPr>
        <p:blipFill rotWithShape="1">
          <a:blip r:embed="rId164">
            <a:alphaModFix/>
          </a:blip>
          <a:srcRect b="0" l="0" r="0" t="0"/>
          <a:stretch/>
        </p:blipFill>
        <p:spPr>
          <a:xfrm>
            <a:off x="22269911" y="6008763"/>
            <a:ext cx="235592" cy="102088"/>
          </a:xfrm>
          <a:prstGeom prst="rect">
            <a:avLst/>
          </a:prstGeom>
          <a:noFill/>
          <a:ln>
            <a:noFill/>
          </a:ln>
        </p:spPr>
      </p:pic>
      <p:pic>
        <p:nvPicPr>
          <p:cNvPr descr="preencoded.png" id="180" name="Google Shape;180;p1"/>
          <p:cNvPicPr preferRelativeResize="0"/>
          <p:nvPr/>
        </p:nvPicPr>
        <p:blipFill rotWithShape="1">
          <a:blip r:embed="rId165">
            <a:alphaModFix/>
          </a:blip>
          <a:srcRect b="0" l="0" r="0" t="0"/>
          <a:stretch/>
        </p:blipFill>
        <p:spPr>
          <a:xfrm>
            <a:off x="21823224" y="5950050"/>
            <a:ext cx="396469" cy="178582"/>
          </a:xfrm>
          <a:prstGeom prst="rect">
            <a:avLst/>
          </a:prstGeom>
          <a:noFill/>
          <a:ln>
            <a:noFill/>
          </a:ln>
        </p:spPr>
      </p:pic>
      <p:pic>
        <p:nvPicPr>
          <p:cNvPr descr="preencoded.png" id="181" name="Google Shape;181;p1"/>
          <p:cNvPicPr preferRelativeResize="0"/>
          <p:nvPr/>
        </p:nvPicPr>
        <p:blipFill rotWithShape="1">
          <a:blip r:embed="rId166">
            <a:alphaModFix/>
          </a:blip>
          <a:srcRect b="0" l="0" r="0" t="0"/>
          <a:stretch/>
        </p:blipFill>
        <p:spPr>
          <a:xfrm>
            <a:off x="22198181" y="6261702"/>
            <a:ext cx="153690" cy="76014"/>
          </a:xfrm>
          <a:prstGeom prst="rect">
            <a:avLst/>
          </a:prstGeom>
          <a:noFill/>
          <a:ln>
            <a:noFill/>
          </a:ln>
        </p:spPr>
      </p:pic>
      <p:pic>
        <p:nvPicPr>
          <p:cNvPr descr="preencoded.png" id="182" name="Google Shape;182;p1"/>
          <p:cNvPicPr preferRelativeResize="0"/>
          <p:nvPr/>
        </p:nvPicPr>
        <p:blipFill rotWithShape="1">
          <a:blip r:embed="rId167">
            <a:alphaModFix/>
          </a:blip>
          <a:srcRect b="0" l="0" r="0" t="0"/>
          <a:stretch/>
        </p:blipFill>
        <p:spPr>
          <a:xfrm>
            <a:off x="21863652" y="6269726"/>
            <a:ext cx="129718" cy="60280"/>
          </a:xfrm>
          <a:prstGeom prst="rect">
            <a:avLst/>
          </a:prstGeom>
          <a:noFill/>
          <a:ln>
            <a:noFill/>
          </a:ln>
        </p:spPr>
      </p:pic>
      <p:pic>
        <p:nvPicPr>
          <p:cNvPr descr="preencoded.png" id="183" name="Google Shape;183;p1"/>
          <p:cNvPicPr preferRelativeResize="0"/>
          <p:nvPr/>
        </p:nvPicPr>
        <p:blipFill rotWithShape="1">
          <a:blip r:embed="rId168">
            <a:alphaModFix/>
          </a:blip>
          <a:srcRect b="0" l="0" r="0" t="0"/>
          <a:stretch/>
        </p:blipFill>
        <p:spPr>
          <a:xfrm>
            <a:off x="13932787" y="11423067"/>
            <a:ext cx="1765343" cy="1920491"/>
          </a:xfrm>
          <a:prstGeom prst="rect">
            <a:avLst/>
          </a:prstGeom>
          <a:noFill/>
          <a:ln>
            <a:noFill/>
          </a:ln>
        </p:spPr>
      </p:pic>
      <p:pic>
        <p:nvPicPr>
          <p:cNvPr descr="preencoded.png" id="184" name="Google Shape;184;p1"/>
          <p:cNvPicPr preferRelativeResize="0"/>
          <p:nvPr/>
        </p:nvPicPr>
        <p:blipFill rotWithShape="1">
          <a:blip r:embed="rId169">
            <a:alphaModFix/>
          </a:blip>
          <a:srcRect b="0" l="0" r="0" t="0"/>
          <a:stretch/>
        </p:blipFill>
        <p:spPr>
          <a:xfrm>
            <a:off x="19470075" y="11971797"/>
            <a:ext cx="1850904" cy="1371762"/>
          </a:xfrm>
          <a:prstGeom prst="rect">
            <a:avLst/>
          </a:prstGeom>
          <a:noFill/>
          <a:ln>
            <a:noFill/>
          </a:ln>
        </p:spPr>
      </p:pic>
      <p:pic>
        <p:nvPicPr>
          <p:cNvPr descr="preencoded.png" id="185" name="Google Shape;185;p1"/>
          <p:cNvPicPr preferRelativeResize="0"/>
          <p:nvPr/>
        </p:nvPicPr>
        <p:blipFill rotWithShape="1">
          <a:blip r:embed="rId170">
            <a:alphaModFix/>
          </a:blip>
          <a:srcRect b="0" l="0" r="0" t="0"/>
          <a:stretch/>
        </p:blipFill>
        <p:spPr>
          <a:xfrm>
            <a:off x="18455683" y="11858873"/>
            <a:ext cx="1136584" cy="1478530"/>
          </a:xfrm>
          <a:prstGeom prst="rect">
            <a:avLst/>
          </a:prstGeom>
          <a:noFill/>
          <a:ln>
            <a:noFill/>
          </a:ln>
        </p:spPr>
      </p:pic>
      <p:pic>
        <p:nvPicPr>
          <p:cNvPr descr="preencoded.png" id="186" name="Google Shape;186;p1"/>
          <p:cNvPicPr preferRelativeResize="0"/>
          <p:nvPr/>
        </p:nvPicPr>
        <p:blipFill rotWithShape="1">
          <a:blip r:embed="rId171">
            <a:alphaModFix/>
          </a:blip>
          <a:srcRect b="0" l="0" r="0" t="0"/>
          <a:stretch/>
        </p:blipFill>
        <p:spPr>
          <a:xfrm>
            <a:off x="13071251" y="7450421"/>
            <a:ext cx="914112" cy="1083121"/>
          </a:xfrm>
          <a:prstGeom prst="rect">
            <a:avLst/>
          </a:prstGeom>
          <a:noFill/>
          <a:ln>
            <a:noFill/>
          </a:ln>
        </p:spPr>
      </p:pic>
      <p:pic>
        <p:nvPicPr>
          <p:cNvPr descr="preencoded.png" id="187" name="Google Shape;187;p1"/>
          <p:cNvPicPr preferRelativeResize="0"/>
          <p:nvPr/>
        </p:nvPicPr>
        <p:blipFill rotWithShape="1">
          <a:blip r:embed="rId172">
            <a:alphaModFix/>
          </a:blip>
          <a:srcRect b="0" l="0" r="0" t="0"/>
          <a:stretch/>
        </p:blipFill>
        <p:spPr>
          <a:xfrm>
            <a:off x="15740600" y="12520527"/>
            <a:ext cx="1850902" cy="823032"/>
          </a:xfrm>
          <a:prstGeom prst="rect">
            <a:avLst/>
          </a:prstGeom>
          <a:noFill/>
          <a:ln>
            <a:noFill/>
          </a:ln>
        </p:spPr>
      </p:pic>
      <p:pic>
        <p:nvPicPr>
          <p:cNvPr descr="preencoded.png" id="188" name="Google Shape;188;p1"/>
          <p:cNvPicPr preferRelativeResize="0"/>
          <p:nvPr/>
        </p:nvPicPr>
        <p:blipFill rotWithShape="1">
          <a:blip r:embed="rId173">
            <a:alphaModFix/>
          </a:blip>
          <a:srcRect b="0" l="0" r="0" t="0"/>
          <a:stretch/>
        </p:blipFill>
        <p:spPr>
          <a:xfrm>
            <a:off x="14455593" y="5108142"/>
            <a:ext cx="1157725" cy="46505"/>
          </a:xfrm>
          <a:prstGeom prst="rect">
            <a:avLst/>
          </a:prstGeom>
          <a:noFill/>
          <a:ln>
            <a:noFill/>
          </a:ln>
        </p:spPr>
      </p:pic>
      <p:pic>
        <p:nvPicPr>
          <p:cNvPr descr="preencoded.png" id="189" name="Google Shape;189;p1"/>
          <p:cNvPicPr preferRelativeResize="0"/>
          <p:nvPr/>
        </p:nvPicPr>
        <p:blipFill rotWithShape="1">
          <a:blip r:embed="rId174">
            <a:alphaModFix/>
          </a:blip>
          <a:srcRect b="0" l="0" r="0" t="0"/>
          <a:stretch/>
        </p:blipFill>
        <p:spPr>
          <a:xfrm>
            <a:off x="11583848" y="4876800"/>
            <a:ext cx="12015702" cy="8531604"/>
          </a:xfrm>
          <a:prstGeom prst="rect">
            <a:avLst/>
          </a:prstGeom>
          <a:noFill/>
          <a:ln>
            <a:noFill/>
          </a:ln>
        </p:spPr>
      </p:pic>
      <p:sp>
        <p:nvSpPr>
          <p:cNvPr id="190" name="Google Shape;190;p1"/>
          <p:cNvSpPr/>
          <p:nvPr/>
        </p:nvSpPr>
        <p:spPr>
          <a:xfrm>
            <a:off x="3022978" y="5956300"/>
            <a:ext cx="7625186" cy="392853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6400" u="none" cap="none" strike="noStrike">
                <a:solidFill>
                  <a:srgbClr val="000000"/>
                </a:solidFill>
                <a:latin typeface="Kanit"/>
                <a:ea typeface="Kanit"/>
                <a:cs typeface="Kanit"/>
                <a:sym typeface="Kanit"/>
              </a:rPr>
              <a:t>FREE PRESENTATION TEMPLATE</a:t>
            </a:r>
            <a:endParaRPr b="0" i="0" sz="6400" u="none" cap="none" strike="noStrike">
              <a:solidFill>
                <a:schemeClr val="dk1"/>
              </a:solidFill>
              <a:latin typeface="Calibri"/>
              <a:ea typeface="Calibri"/>
              <a:cs typeface="Calibri"/>
              <a:sym typeface="Calibri"/>
            </a:endParaRPr>
          </a:p>
        </p:txBody>
      </p:sp>
      <p:sp>
        <p:nvSpPr>
          <p:cNvPr id="191" name="Google Shape;191;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92" name="Google Shape;192;p1"/>
          <p:cNvPicPr preferRelativeResize="0"/>
          <p:nvPr/>
        </p:nvPicPr>
        <p:blipFill rotWithShape="1">
          <a:blip r:embed="rId175">
            <a:alphaModFix/>
          </a:blip>
          <a:srcRect b="0" l="0" r="0" t="0"/>
          <a:stretch/>
        </p:blipFill>
        <p:spPr>
          <a:xfrm>
            <a:off x="23523340" y="10820400"/>
            <a:ext cx="711289" cy="2590800"/>
          </a:xfrm>
          <a:prstGeom prst="rect">
            <a:avLst/>
          </a:prstGeom>
          <a:noFill/>
          <a:ln>
            <a:noFill/>
          </a:ln>
        </p:spPr>
      </p:pic>
      <p:sp>
        <p:nvSpPr>
          <p:cNvPr id="193" name="Google Shape;193;p1"/>
          <p:cNvSpPr/>
          <p:nvPr/>
        </p:nvSpPr>
        <p:spPr>
          <a:xfrm>
            <a:off x="3010276" y="2260600"/>
            <a:ext cx="12384048" cy="28321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3619952" y="2463800"/>
            <a:ext cx="11706630"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Money Matters</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845" name="Shape 845"/>
        <p:cNvGrpSpPr/>
        <p:nvPr/>
      </p:nvGrpSpPr>
      <p:grpSpPr>
        <a:xfrm>
          <a:off x="0" y="0"/>
          <a:ext cx="0" cy="0"/>
          <a:chOff x="0" y="0"/>
          <a:chExt cx="0" cy="0"/>
        </a:xfrm>
      </p:grpSpPr>
      <p:sp>
        <p:nvSpPr>
          <p:cNvPr id="846" name="Google Shape;846;p10"/>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47" name="Google Shape;847;p10"/>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848" name="Google Shape;848;p10"/>
          <p:cNvPicPr preferRelativeResize="0"/>
          <p:nvPr/>
        </p:nvPicPr>
        <p:blipFill rotWithShape="1">
          <a:blip r:embed="rId4">
            <a:alphaModFix/>
          </a:blip>
          <a:srcRect b="0" l="0" r="0" t="0"/>
          <a:stretch/>
        </p:blipFill>
        <p:spPr>
          <a:xfrm>
            <a:off x="2171971" y="7416800"/>
            <a:ext cx="20043105" cy="5194300"/>
          </a:xfrm>
          <a:prstGeom prst="rect">
            <a:avLst/>
          </a:prstGeom>
          <a:noFill/>
          <a:ln>
            <a:noFill/>
          </a:ln>
        </p:spPr>
      </p:pic>
      <p:sp>
        <p:nvSpPr>
          <p:cNvPr id="849" name="Google Shape;849;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50" name="Google Shape;850;p1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51" name="Google Shape;851;p10"/>
          <p:cNvSpPr/>
          <p:nvPr/>
        </p:nvSpPr>
        <p:spPr>
          <a:xfrm>
            <a:off x="1346368" y="711200"/>
            <a:ext cx="12142718" cy="6502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1956044" y="914400"/>
            <a:ext cx="11262074" cy="643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Taming Dragons and Sighting Unicorns: A Guide to the Realm of Magic and Adventure</a:t>
            </a:r>
            <a:endParaRPr b="0" i="0" sz="8000" u="none" cap="none" strike="noStrike">
              <a:solidFill>
                <a:schemeClr val="dk1"/>
              </a:solidFill>
              <a:latin typeface="Calibri"/>
              <a:ea typeface="Calibri"/>
              <a:cs typeface="Calibri"/>
              <a:sym typeface="Calibri"/>
            </a:endParaRPr>
          </a:p>
        </p:txBody>
      </p:sp>
      <p:sp>
        <p:nvSpPr>
          <p:cNvPr id="853" name="Google Shape;853;p10"/>
          <p:cNvSpPr/>
          <p:nvPr/>
        </p:nvSpPr>
        <p:spPr>
          <a:xfrm>
            <a:off x="12257032" y="914400"/>
            <a:ext cx="10796349" cy="6096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0"/>
          <p:cNvSpPr/>
          <p:nvPr/>
        </p:nvSpPr>
        <p:spPr>
          <a:xfrm>
            <a:off x="12866708" y="1524000"/>
            <a:ext cx="9712481" cy="5012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In the Realm of Magic and Adventure, dragons are no longer fearsome beasts to be feared. They can be tamed and even become loyal companions to those brave enough to venture into the unknown. Similarly, unicorns, long considered to be mythical creatures, can now be sighted in this fantastical realm. The world is filled with endless possibilities and endless adventures.</a:t>
            </a:r>
            <a:endParaRPr b="0" i="0" sz="3200" u="none" cap="none" strike="noStrike">
              <a:solidFill>
                <a:schemeClr val="dk1"/>
              </a:solidFill>
              <a:latin typeface="Calibri"/>
              <a:ea typeface="Calibri"/>
              <a:cs typeface="Calibri"/>
              <a:sym typeface="Calibri"/>
            </a:endParaRPr>
          </a:p>
        </p:txBody>
      </p:sp>
      <p:pic>
        <p:nvPicPr>
          <p:cNvPr descr="preencoded.png" id="855" name="Google Shape;855;p10"/>
          <p:cNvPicPr preferRelativeResize="0"/>
          <p:nvPr/>
        </p:nvPicPr>
        <p:blipFill rotWithShape="1">
          <a:blip r:embed="rId6">
            <a:alphaModFix/>
          </a:blip>
          <a:srcRect b="0" l="0" r="0" t="0"/>
          <a:stretch/>
        </p:blipFill>
        <p:spPr>
          <a:xfrm>
            <a:off x="20475710" y="11765992"/>
            <a:ext cx="3036730" cy="621047"/>
          </a:xfrm>
          <a:prstGeom prst="rect">
            <a:avLst/>
          </a:prstGeom>
          <a:noFill/>
          <a:ln>
            <a:noFill/>
          </a:ln>
        </p:spPr>
      </p:pic>
      <p:pic>
        <p:nvPicPr>
          <p:cNvPr descr="preencoded.png" id="856" name="Google Shape;856;p10"/>
          <p:cNvPicPr preferRelativeResize="0"/>
          <p:nvPr/>
        </p:nvPicPr>
        <p:blipFill rotWithShape="1">
          <a:blip r:embed="rId7">
            <a:alphaModFix/>
          </a:blip>
          <a:srcRect b="0" l="0" r="0" t="0"/>
          <a:stretch/>
        </p:blipFill>
        <p:spPr>
          <a:xfrm>
            <a:off x="20475710" y="11765992"/>
            <a:ext cx="1559765" cy="621047"/>
          </a:xfrm>
          <a:prstGeom prst="rect">
            <a:avLst/>
          </a:prstGeom>
          <a:noFill/>
          <a:ln>
            <a:noFill/>
          </a:ln>
        </p:spPr>
      </p:pic>
      <p:pic>
        <p:nvPicPr>
          <p:cNvPr descr="preencoded.png" id="857" name="Google Shape;857;p10"/>
          <p:cNvPicPr preferRelativeResize="0"/>
          <p:nvPr/>
        </p:nvPicPr>
        <p:blipFill rotWithShape="1">
          <a:blip r:embed="rId8">
            <a:alphaModFix/>
          </a:blip>
          <a:srcRect b="0" l="0" r="0" t="0"/>
          <a:stretch/>
        </p:blipFill>
        <p:spPr>
          <a:xfrm>
            <a:off x="21345240" y="11765992"/>
            <a:ext cx="1710157" cy="621047"/>
          </a:xfrm>
          <a:prstGeom prst="rect">
            <a:avLst/>
          </a:prstGeom>
          <a:noFill/>
          <a:ln>
            <a:noFill/>
          </a:ln>
        </p:spPr>
      </p:pic>
      <p:pic>
        <p:nvPicPr>
          <p:cNvPr descr="preencoded.png" id="858" name="Google Shape;858;p10"/>
          <p:cNvPicPr preferRelativeResize="0"/>
          <p:nvPr/>
        </p:nvPicPr>
        <p:blipFill rotWithShape="1">
          <a:blip r:embed="rId9">
            <a:alphaModFix/>
          </a:blip>
          <a:srcRect b="0" l="0" r="0" t="0"/>
          <a:stretch/>
        </p:blipFill>
        <p:spPr>
          <a:xfrm>
            <a:off x="20389649" y="11679932"/>
            <a:ext cx="3208852" cy="793155"/>
          </a:xfrm>
          <a:prstGeom prst="rect">
            <a:avLst/>
          </a:prstGeom>
          <a:noFill/>
          <a:ln>
            <a:noFill/>
          </a:ln>
        </p:spPr>
      </p:pic>
      <p:pic>
        <p:nvPicPr>
          <p:cNvPr descr="preencoded.png" id="859" name="Google Shape;859;p10"/>
          <p:cNvPicPr preferRelativeResize="0"/>
          <p:nvPr/>
        </p:nvPicPr>
        <p:blipFill rotWithShape="1">
          <a:blip r:embed="rId10">
            <a:alphaModFix/>
          </a:blip>
          <a:srcRect b="0" l="0" r="0" t="0"/>
          <a:stretch/>
        </p:blipFill>
        <p:spPr>
          <a:xfrm>
            <a:off x="19316265" y="11147760"/>
            <a:ext cx="3036728" cy="621047"/>
          </a:xfrm>
          <a:prstGeom prst="rect">
            <a:avLst/>
          </a:prstGeom>
          <a:noFill/>
          <a:ln>
            <a:noFill/>
          </a:ln>
        </p:spPr>
      </p:pic>
      <p:pic>
        <p:nvPicPr>
          <p:cNvPr descr="preencoded.png" id="860" name="Google Shape;860;p10"/>
          <p:cNvPicPr preferRelativeResize="0"/>
          <p:nvPr/>
        </p:nvPicPr>
        <p:blipFill rotWithShape="1">
          <a:blip r:embed="rId11">
            <a:alphaModFix/>
          </a:blip>
          <a:srcRect b="0" l="0" r="0" t="0"/>
          <a:stretch/>
        </p:blipFill>
        <p:spPr>
          <a:xfrm>
            <a:off x="19316482" y="11147760"/>
            <a:ext cx="1559765" cy="621047"/>
          </a:xfrm>
          <a:prstGeom prst="rect">
            <a:avLst/>
          </a:prstGeom>
          <a:noFill/>
          <a:ln>
            <a:noFill/>
          </a:ln>
        </p:spPr>
      </p:pic>
      <p:pic>
        <p:nvPicPr>
          <p:cNvPr descr="preencoded.png" id="861" name="Google Shape;861;p10"/>
          <p:cNvPicPr preferRelativeResize="0"/>
          <p:nvPr/>
        </p:nvPicPr>
        <p:blipFill rotWithShape="1">
          <a:blip r:embed="rId12">
            <a:alphaModFix/>
          </a:blip>
          <a:srcRect b="0" l="0" r="0" t="0"/>
          <a:stretch/>
        </p:blipFill>
        <p:spPr>
          <a:xfrm>
            <a:off x="20186013" y="11147760"/>
            <a:ext cx="1710157" cy="621047"/>
          </a:xfrm>
          <a:prstGeom prst="rect">
            <a:avLst/>
          </a:prstGeom>
          <a:noFill/>
          <a:ln>
            <a:noFill/>
          </a:ln>
        </p:spPr>
      </p:pic>
      <p:pic>
        <p:nvPicPr>
          <p:cNvPr descr="preencoded.png" id="862" name="Google Shape;862;p10"/>
          <p:cNvPicPr preferRelativeResize="0"/>
          <p:nvPr/>
        </p:nvPicPr>
        <p:blipFill rotWithShape="1">
          <a:blip r:embed="rId13">
            <a:alphaModFix/>
          </a:blip>
          <a:srcRect b="0" l="0" r="0" t="0"/>
          <a:stretch/>
        </p:blipFill>
        <p:spPr>
          <a:xfrm>
            <a:off x="19230203" y="11061700"/>
            <a:ext cx="3208852" cy="793155"/>
          </a:xfrm>
          <a:prstGeom prst="rect">
            <a:avLst/>
          </a:prstGeom>
          <a:noFill/>
          <a:ln>
            <a:noFill/>
          </a:ln>
        </p:spPr>
      </p:pic>
      <p:pic>
        <p:nvPicPr>
          <p:cNvPr descr="preencoded.png" id="863" name="Google Shape;863;p10"/>
          <p:cNvPicPr preferRelativeResize="0"/>
          <p:nvPr/>
        </p:nvPicPr>
        <p:blipFill rotWithShape="1">
          <a:blip r:embed="rId14">
            <a:alphaModFix/>
          </a:blip>
          <a:srcRect b="0" l="0" r="0" t="0"/>
          <a:stretch/>
        </p:blipFill>
        <p:spPr>
          <a:xfrm>
            <a:off x="20475711" y="12387238"/>
            <a:ext cx="3036730" cy="621047"/>
          </a:xfrm>
          <a:prstGeom prst="rect">
            <a:avLst/>
          </a:prstGeom>
          <a:noFill/>
          <a:ln>
            <a:noFill/>
          </a:ln>
        </p:spPr>
      </p:pic>
      <p:pic>
        <p:nvPicPr>
          <p:cNvPr descr="preencoded.png" id="864" name="Google Shape;864;p10"/>
          <p:cNvPicPr preferRelativeResize="0"/>
          <p:nvPr/>
        </p:nvPicPr>
        <p:blipFill rotWithShape="1">
          <a:blip r:embed="rId15">
            <a:alphaModFix/>
          </a:blip>
          <a:srcRect b="0" l="0" r="0" t="0"/>
          <a:stretch/>
        </p:blipFill>
        <p:spPr>
          <a:xfrm>
            <a:off x="20475711" y="12387238"/>
            <a:ext cx="1559765" cy="621047"/>
          </a:xfrm>
          <a:prstGeom prst="rect">
            <a:avLst/>
          </a:prstGeom>
          <a:noFill/>
          <a:ln>
            <a:noFill/>
          </a:ln>
        </p:spPr>
      </p:pic>
      <p:pic>
        <p:nvPicPr>
          <p:cNvPr descr="preencoded.png" id="865" name="Google Shape;865;p10"/>
          <p:cNvPicPr preferRelativeResize="0"/>
          <p:nvPr/>
        </p:nvPicPr>
        <p:blipFill rotWithShape="1">
          <a:blip r:embed="rId16">
            <a:alphaModFix/>
          </a:blip>
          <a:srcRect b="0" l="0" r="0" t="0"/>
          <a:stretch/>
        </p:blipFill>
        <p:spPr>
          <a:xfrm>
            <a:off x="21345241" y="12387238"/>
            <a:ext cx="1710157" cy="621047"/>
          </a:xfrm>
          <a:prstGeom prst="rect">
            <a:avLst/>
          </a:prstGeom>
          <a:noFill/>
          <a:ln>
            <a:noFill/>
          </a:ln>
        </p:spPr>
      </p:pic>
      <p:pic>
        <p:nvPicPr>
          <p:cNvPr descr="preencoded.png" id="866" name="Google Shape;866;p10"/>
          <p:cNvPicPr preferRelativeResize="0"/>
          <p:nvPr/>
        </p:nvPicPr>
        <p:blipFill rotWithShape="1">
          <a:blip r:embed="rId17">
            <a:alphaModFix/>
          </a:blip>
          <a:srcRect b="0" l="0" r="0" t="0"/>
          <a:stretch/>
        </p:blipFill>
        <p:spPr>
          <a:xfrm>
            <a:off x="20389650" y="12301203"/>
            <a:ext cx="3208852" cy="793155"/>
          </a:xfrm>
          <a:prstGeom prst="rect">
            <a:avLst/>
          </a:prstGeom>
          <a:noFill/>
          <a:ln>
            <a:noFill/>
          </a:ln>
        </p:spPr>
      </p:pic>
      <p:pic>
        <p:nvPicPr>
          <p:cNvPr descr="preencoded.png" id="867" name="Google Shape;867;p10"/>
          <p:cNvPicPr preferRelativeResize="0"/>
          <p:nvPr/>
        </p:nvPicPr>
        <p:blipFill rotWithShape="1">
          <a:blip r:embed="rId18">
            <a:alphaModFix/>
          </a:blip>
          <a:srcRect b="0" l="0" r="0" t="0"/>
          <a:stretch/>
        </p:blipFill>
        <p:spPr>
          <a:xfrm>
            <a:off x="20009542" y="13008508"/>
            <a:ext cx="3036727" cy="621047"/>
          </a:xfrm>
          <a:prstGeom prst="rect">
            <a:avLst/>
          </a:prstGeom>
          <a:noFill/>
          <a:ln>
            <a:noFill/>
          </a:ln>
        </p:spPr>
      </p:pic>
      <p:pic>
        <p:nvPicPr>
          <p:cNvPr descr="preencoded.png" id="868" name="Google Shape;868;p10"/>
          <p:cNvPicPr preferRelativeResize="0"/>
          <p:nvPr/>
        </p:nvPicPr>
        <p:blipFill rotWithShape="1">
          <a:blip r:embed="rId19">
            <a:alphaModFix/>
          </a:blip>
          <a:srcRect b="0" l="0" r="0" t="0"/>
          <a:stretch/>
        </p:blipFill>
        <p:spPr>
          <a:xfrm>
            <a:off x="20009542" y="13008508"/>
            <a:ext cx="1559983" cy="621047"/>
          </a:xfrm>
          <a:prstGeom prst="rect">
            <a:avLst/>
          </a:prstGeom>
          <a:noFill/>
          <a:ln>
            <a:noFill/>
          </a:ln>
        </p:spPr>
      </p:pic>
      <p:pic>
        <p:nvPicPr>
          <p:cNvPr descr="preencoded.png" id="869" name="Google Shape;869;p10"/>
          <p:cNvPicPr preferRelativeResize="0"/>
          <p:nvPr/>
        </p:nvPicPr>
        <p:blipFill rotWithShape="1">
          <a:blip r:embed="rId20">
            <a:alphaModFix/>
          </a:blip>
          <a:srcRect b="0" l="0" r="0" t="0"/>
          <a:stretch/>
        </p:blipFill>
        <p:spPr>
          <a:xfrm>
            <a:off x="20879290" y="13008508"/>
            <a:ext cx="1710154" cy="621047"/>
          </a:xfrm>
          <a:prstGeom prst="rect">
            <a:avLst/>
          </a:prstGeom>
          <a:noFill/>
          <a:ln>
            <a:noFill/>
          </a:ln>
        </p:spPr>
      </p:pic>
      <p:pic>
        <p:nvPicPr>
          <p:cNvPr descr="preencoded.png" id="870" name="Google Shape;870;p10"/>
          <p:cNvPicPr preferRelativeResize="0"/>
          <p:nvPr/>
        </p:nvPicPr>
        <p:blipFill rotWithShape="1">
          <a:blip r:embed="rId21">
            <a:alphaModFix/>
          </a:blip>
          <a:srcRect b="0" l="0" r="0" t="0"/>
          <a:stretch/>
        </p:blipFill>
        <p:spPr>
          <a:xfrm>
            <a:off x="19923481" y="12922473"/>
            <a:ext cx="3208849" cy="79315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875" name="Shape 875"/>
        <p:cNvGrpSpPr/>
        <p:nvPr/>
      </p:nvGrpSpPr>
      <p:grpSpPr>
        <a:xfrm>
          <a:off x="0" y="0"/>
          <a:ext cx="0" cy="0"/>
          <a:chOff x="0" y="0"/>
          <a:chExt cx="0" cy="0"/>
        </a:xfrm>
      </p:grpSpPr>
      <p:sp>
        <p:nvSpPr>
          <p:cNvPr id="876" name="Google Shape;876;p11"/>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77" name="Google Shape;877;p11"/>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878" name="Google Shape;878;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79" name="Google Shape;879;p1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880" name="Google Shape;880;p11"/>
          <p:cNvPicPr preferRelativeResize="0"/>
          <p:nvPr/>
        </p:nvPicPr>
        <p:blipFill rotWithShape="1">
          <a:blip r:embed="rId5">
            <a:alphaModFix/>
          </a:blip>
          <a:srcRect b="0" l="0" r="0" t="0"/>
          <a:stretch/>
        </p:blipFill>
        <p:spPr>
          <a:xfrm>
            <a:off x="8395749" y="1866900"/>
            <a:ext cx="7595549" cy="10147300"/>
          </a:xfrm>
          <a:prstGeom prst="rect">
            <a:avLst/>
          </a:prstGeom>
          <a:noFill/>
          <a:ln>
            <a:noFill/>
          </a:ln>
        </p:spPr>
      </p:pic>
      <p:sp>
        <p:nvSpPr>
          <p:cNvPr id="881" name="Google Shape;881;p11"/>
          <p:cNvSpPr/>
          <p:nvPr/>
        </p:nvSpPr>
        <p:spPr>
          <a:xfrm>
            <a:off x="2476810" y="1866900"/>
            <a:ext cx="5461683" cy="5486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
          <p:cNvSpPr/>
          <p:nvPr/>
        </p:nvSpPr>
        <p:spPr>
          <a:xfrm>
            <a:off x="2476810" y="1866900"/>
            <a:ext cx="5461683" cy="28956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1"/>
          <p:cNvSpPr/>
          <p:nvPr/>
        </p:nvSpPr>
        <p:spPr>
          <a:xfrm>
            <a:off x="3022978" y="2628900"/>
            <a:ext cx="4369346" cy="42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
          <p:cNvSpPr/>
          <p:nvPr/>
        </p:nvSpPr>
        <p:spPr>
          <a:xfrm>
            <a:off x="3022978" y="2628900"/>
            <a:ext cx="4572572" cy="203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Dragon Taming Technique</a:t>
            </a:r>
            <a:endParaRPr b="0" i="0" sz="4800" u="none" cap="none" strike="noStrike">
              <a:solidFill>
                <a:schemeClr val="dk1"/>
              </a:solidFill>
              <a:latin typeface="Calibri"/>
              <a:ea typeface="Calibri"/>
              <a:cs typeface="Calibri"/>
              <a:sym typeface="Calibri"/>
            </a:endParaRPr>
          </a:p>
        </p:txBody>
      </p:sp>
      <p:sp>
        <p:nvSpPr>
          <p:cNvPr id="885" name="Google Shape;885;p11"/>
          <p:cNvSpPr/>
          <p:nvPr/>
        </p:nvSpPr>
        <p:spPr>
          <a:xfrm>
            <a:off x="3022978" y="5016500"/>
            <a:ext cx="4504830" cy="1964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886" name="Google Shape;886;p11"/>
          <p:cNvSpPr/>
          <p:nvPr/>
        </p:nvSpPr>
        <p:spPr>
          <a:xfrm>
            <a:off x="16448556" y="6159500"/>
            <a:ext cx="5766521" cy="5854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1"/>
          <p:cNvSpPr/>
          <p:nvPr/>
        </p:nvSpPr>
        <p:spPr>
          <a:xfrm>
            <a:off x="16448556" y="6159500"/>
            <a:ext cx="5766521" cy="28956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
          <p:cNvSpPr/>
          <p:nvPr/>
        </p:nvSpPr>
        <p:spPr>
          <a:xfrm>
            <a:off x="16931216" y="6870700"/>
            <a:ext cx="4724991" cy="482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
          <p:cNvSpPr/>
          <p:nvPr/>
        </p:nvSpPr>
        <p:spPr>
          <a:xfrm>
            <a:off x="16931216" y="6870700"/>
            <a:ext cx="4928216" cy="2032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The Art of Unicorn Sighting</a:t>
            </a:r>
            <a:endParaRPr b="0" i="0" sz="4800" u="none" cap="none" strike="noStrike">
              <a:solidFill>
                <a:schemeClr val="dk1"/>
              </a:solidFill>
              <a:latin typeface="Calibri"/>
              <a:ea typeface="Calibri"/>
              <a:cs typeface="Calibri"/>
              <a:sym typeface="Calibri"/>
            </a:endParaRPr>
          </a:p>
        </p:txBody>
      </p:sp>
      <p:sp>
        <p:nvSpPr>
          <p:cNvPr id="890" name="Google Shape;890;p11"/>
          <p:cNvSpPr/>
          <p:nvPr/>
        </p:nvSpPr>
        <p:spPr>
          <a:xfrm>
            <a:off x="16931216" y="9258300"/>
            <a:ext cx="4860474"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pic>
        <p:nvPicPr>
          <p:cNvPr descr="preencoded.png" id="891" name="Google Shape;891;p11"/>
          <p:cNvPicPr preferRelativeResize="0"/>
          <p:nvPr/>
        </p:nvPicPr>
        <p:blipFill rotWithShape="1">
          <a:blip r:embed="rId6">
            <a:alphaModFix/>
          </a:blip>
          <a:srcRect b="0" l="0" r="0" t="0"/>
          <a:stretch/>
        </p:blipFill>
        <p:spPr>
          <a:xfrm>
            <a:off x="621552" y="12534466"/>
            <a:ext cx="4086530" cy="1112279"/>
          </a:xfrm>
          <a:prstGeom prst="rect">
            <a:avLst/>
          </a:prstGeom>
          <a:noFill/>
          <a:ln>
            <a:noFill/>
          </a:ln>
        </p:spPr>
      </p:pic>
      <p:pic>
        <p:nvPicPr>
          <p:cNvPr descr="preencoded.png" id="892" name="Google Shape;892;p11"/>
          <p:cNvPicPr preferRelativeResize="0"/>
          <p:nvPr/>
        </p:nvPicPr>
        <p:blipFill rotWithShape="1">
          <a:blip r:embed="rId7">
            <a:alphaModFix/>
          </a:blip>
          <a:srcRect b="0" l="0" r="0" t="0"/>
          <a:stretch/>
        </p:blipFill>
        <p:spPr>
          <a:xfrm>
            <a:off x="621537" y="13064021"/>
            <a:ext cx="4086530" cy="582761"/>
          </a:xfrm>
          <a:prstGeom prst="rect">
            <a:avLst/>
          </a:prstGeom>
          <a:noFill/>
          <a:ln>
            <a:noFill/>
          </a:ln>
        </p:spPr>
      </p:pic>
      <p:pic>
        <p:nvPicPr>
          <p:cNvPr descr="preencoded.png" id="893" name="Google Shape;893;p11"/>
          <p:cNvPicPr preferRelativeResize="0"/>
          <p:nvPr/>
        </p:nvPicPr>
        <p:blipFill rotWithShape="1">
          <a:blip r:embed="rId8">
            <a:alphaModFix/>
          </a:blip>
          <a:srcRect b="0" l="0" r="0" t="0"/>
          <a:stretch/>
        </p:blipFill>
        <p:spPr>
          <a:xfrm>
            <a:off x="532937" y="12445926"/>
            <a:ext cx="4263730" cy="1270074"/>
          </a:xfrm>
          <a:prstGeom prst="rect">
            <a:avLst/>
          </a:prstGeom>
          <a:noFill/>
          <a:ln>
            <a:noFill/>
          </a:ln>
        </p:spPr>
      </p:pic>
      <p:pic>
        <p:nvPicPr>
          <p:cNvPr descr="preencoded.png" id="894" name="Google Shape;894;p11"/>
          <p:cNvPicPr preferRelativeResize="0"/>
          <p:nvPr/>
        </p:nvPicPr>
        <p:blipFill rotWithShape="1">
          <a:blip r:embed="rId9">
            <a:alphaModFix/>
          </a:blip>
          <a:srcRect b="0" l="0" r="0" t="0"/>
          <a:stretch/>
        </p:blipFill>
        <p:spPr>
          <a:xfrm>
            <a:off x="1830606" y="12569503"/>
            <a:ext cx="1644232" cy="1052996"/>
          </a:xfrm>
          <a:prstGeom prst="rect">
            <a:avLst/>
          </a:prstGeom>
          <a:noFill/>
          <a:ln>
            <a:noFill/>
          </a:ln>
        </p:spPr>
      </p:pic>
      <p:pic>
        <p:nvPicPr>
          <p:cNvPr descr="preencoded.png" id="895" name="Google Shape;895;p11"/>
          <p:cNvPicPr preferRelativeResize="0"/>
          <p:nvPr/>
        </p:nvPicPr>
        <p:blipFill rotWithShape="1">
          <a:blip r:embed="rId10">
            <a:alphaModFix/>
          </a:blip>
          <a:srcRect b="0" l="0" r="0" t="0"/>
          <a:stretch/>
        </p:blipFill>
        <p:spPr>
          <a:xfrm>
            <a:off x="1830603" y="13321978"/>
            <a:ext cx="1644235" cy="300670"/>
          </a:xfrm>
          <a:prstGeom prst="rect">
            <a:avLst/>
          </a:prstGeom>
          <a:noFill/>
          <a:ln>
            <a:noFill/>
          </a:ln>
        </p:spPr>
      </p:pic>
      <p:pic>
        <p:nvPicPr>
          <p:cNvPr descr="preencoded.png" id="896" name="Google Shape;896;p11"/>
          <p:cNvPicPr preferRelativeResize="0"/>
          <p:nvPr/>
        </p:nvPicPr>
        <p:blipFill rotWithShape="1">
          <a:blip r:embed="rId11">
            <a:alphaModFix/>
          </a:blip>
          <a:srcRect b="0" l="0" r="0" t="0"/>
          <a:stretch/>
        </p:blipFill>
        <p:spPr>
          <a:xfrm>
            <a:off x="1742004" y="12481049"/>
            <a:ext cx="1821432" cy="1230164"/>
          </a:xfrm>
          <a:prstGeom prst="rect">
            <a:avLst/>
          </a:prstGeom>
          <a:noFill/>
          <a:ln>
            <a:noFill/>
          </a:ln>
        </p:spPr>
      </p:pic>
      <p:pic>
        <p:nvPicPr>
          <p:cNvPr descr="preencoded.png" id="897" name="Google Shape;897;p11"/>
          <p:cNvPicPr preferRelativeResize="0"/>
          <p:nvPr/>
        </p:nvPicPr>
        <p:blipFill rotWithShape="1">
          <a:blip r:embed="rId12">
            <a:alphaModFix/>
          </a:blip>
          <a:srcRect b="0" l="0" r="0" t="0"/>
          <a:stretch/>
        </p:blipFill>
        <p:spPr>
          <a:xfrm>
            <a:off x="3088066" y="12514461"/>
            <a:ext cx="94726" cy="1098711"/>
          </a:xfrm>
          <a:prstGeom prst="rect">
            <a:avLst/>
          </a:prstGeom>
          <a:noFill/>
          <a:ln>
            <a:noFill/>
          </a:ln>
        </p:spPr>
      </p:pic>
      <p:pic>
        <p:nvPicPr>
          <p:cNvPr descr="preencoded.png" id="898" name="Google Shape;898;p11"/>
          <p:cNvPicPr preferRelativeResize="0"/>
          <p:nvPr/>
        </p:nvPicPr>
        <p:blipFill rotWithShape="1">
          <a:blip r:embed="rId13">
            <a:alphaModFix/>
          </a:blip>
          <a:srcRect b="0" l="0" r="0" t="0"/>
          <a:stretch/>
        </p:blipFill>
        <p:spPr>
          <a:xfrm>
            <a:off x="2089982" y="12514461"/>
            <a:ext cx="94728" cy="1098711"/>
          </a:xfrm>
          <a:prstGeom prst="rect">
            <a:avLst/>
          </a:prstGeom>
          <a:noFill/>
          <a:ln>
            <a:noFill/>
          </a:ln>
        </p:spPr>
      </p:pic>
      <p:pic>
        <p:nvPicPr>
          <p:cNvPr descr="preencoded.png" id="899" name="Google Shape;899;p11"/>
          <p:cNvPicPr preferRelativeResize="0"/>
          <p:nvPr/>
        </p:nvPicPr>
        <p:blipFill rotWithShape="1">
          <a:blip r:embed="rId14">
            <a:alphaModFix/>
          </a:blip>
          <a:srcRect b="0" l="0" r="0" t="0"/>
          <a:stretch/>
        </p:blipFill>
        <p:spPr>
          <a:xfrm>
            <a:off x="3823417" y="12769416"/>
            <a:ext cx="571729" cy="81880"/>
          </a:xfrm>
          <a:prstGeom prst="rect">
            <a:avLst/>
          </a:prstGeom>
          <a:noFill/>
          <a:ln>
            <a:noFill/>
          </a:ln>
        </p:spPr>
      </p:pic>
      <p:pic>
        <p:nvPicPr>
          <p:cNvPr descr="preencoded.png" id="900" name="Google Shape;900;p11"/>
          <p:cNvPicPr preferRelativeResize="0"/>
          <p:nvPr/>
        </p:nvPicPr>
        <p:blipFill rotWithShape="1">
          <a:blip r:embed="rId15">
            <a:alphaModFix/>
          </a:blip>
          <a:srcRect b="0" l="0" r="0" t="0"/>
          <a:stretch/>
        </p:blipFill>
        <p:spPr>
          <a:xfrm>
            <a:off x="3664789" y="13102072"/>
            <a:ext cx="571894" cy="81880"/>
          </a:xfrm>
          <a:prstGeom prst="rect">
            <a:avLst/>
          </a:prstGeom>
          <a:noFill/>
          <a:ln>
            <a:noFill/>
          </a:ln>
        </p:spPr>
      </p:pic>
      <p:pic>
        <p:nvPicPr>
          <p:cNvPr descr="preencoded.png" id="901" name="Google Shape;901;p11"/>
          <p:cNvPicPr preferRelativeResize="0"/>
          <p:nvPr/>
        </p:nvPicPr>
        <p:blipFill rotWithShape="1">
          <a:blip r:embed="rId16">
            <a:alphaModFix/>
          </a:blip>
          <a:srcRect b="0" l="0" r="0" t="0"/>
          <a:stretch/>
        </p:blipFill>
        <p:spPr>
          <a:xfrm>
            <a:off x="3854964" y="13387301"/>
            <a:ext cx="571894" cy="81880"/>
          </a:xfrm>
          <a:prstGeom prst="rect">
            <a:avLst/>
          </a:prstGeom>
          <a:noFill/>
          <a:ln>
            <a:noFill/>
          </a:ln>
        </p:spPr>
      </p:pic>
      <p:pic>
        <p:nvPicPr>
          <p:cNvPr descr="preencoded.png" id="902" name="Google Shape;902;p11"/>
          <p:cNvPicPr preferRelativeResize="0"/>
          <p:nvPr/>
        </p:nvPicPr>
        <p:blipFill rotWithShape="1">
          <a:blip r:embed="rId17">
            <a:alphaModFix/>
          </a:blip>
          <a:srcRect b="0" l="0" r="0" t="0"/>
          <a:stretch/>
        </p:blipFill>
        <p:spPr>
          <a:xfrm>
            <a:off x="924254" y="12769416"/>
            <a:ext cx="571894" cy="81880"/>
          </a:xfrm>
          <a:prstGeom prst="rect">
            <a:avLst/>
          </a:prstGeom>
          <a:noFill/>
          <a:ln>
            <a:noFill/>
          </a:ln>
        </p:spPr>
      </p:pic>
      <p:pic>
        <p:nvPicPr>
          <p:cNvPr descr="preencoded.png" id="903" name="Google Shape;903;p11"/>
          <p:cNvPicPr preferRelativeResize="0"/>
          <p:nvPr/>
        </p:nvPicPr>
        <p:blipFill rotWithShape="1">
          <a:blip r:embed="rId18">
            <a:alphaModFix/>
          </a:blip>
          <a:srcRect b="0" l="0" r="0" t="0"/>
          <a:stretch/>
        </p:blipFill>
        <p:spPr>
          <a:xfrm>
            <a:off x="1082881" y="13102072"/>
            <a:ext cx="571729" cy="81880"/>
          </a:xfrm>
          <a:prstGeom prst="rect">
            <a:avLst/>
          </a:prstGeom>
          <a:noFill/>
          <a:ln>
            <a:noFill/>
          </a:ln>
        </p:spPr>
      </p:pic>
      <p:pic>
        <p:nvPicPr>
          <p:cNvPr descr="preencoded.png" id="904" name="Google Shape;904;p11"/>
          <p:cNvPicPr preferRelativeResize="0"/>
          <p:nvPr/>
        </p:nvPicPr>
        <p:blipFill rotWithShape="1">
          <a:blip r:embed="rId19">
            <a:alphaModFix/>
          </a:blip>
          <a:srcRect b="0" l="0" r="0" t="0"/>
          <a:stretch/>
        </p:blipFill>
        <p:spPr>
          <a:xfrm>
            <a:off x="892706" y="13387301"/>
            <a:ext cx="571729" cy="81880"/>
          </a:xfrm>
          <a:prstGeom prst="rect">
            <a:avLst/>
          </a:prstGeom>
          <a:noFill/>
          <a:ln>
            <a:noFill/>
          </a:ln>
        </p:spPr>
      </p:pic>
      <p:pic>
        <p:nvPicPr>
          <p:cNvPr descr="preencoded.png" id="905" name="Google Shape;905;p11"/>
          <p:cNvPicPr preferRelativeResize="0"/>
          <p:nvPr/>
        </p:nvPicPr>
        <p:blipFill rotWithShape="1">
          <a:blip r:embed="rId20">
            <a:alphaModFix/>
          </a:blip>
          <a:srcRect b="0" l="0" r="0" t="0"/>
          <a:stretch/>
        </p:blipFill>
        <p:spPr>
          <a:xfrm>
            <a:off x="88498" y="11415576"/>
            <a:ext cx="4086530" cy="1112279"/>
          </a:xfrm>
          <a:prstGeom prst="rect">
            <a:avLst/>
          </a:prstGeom>
          <a:noFill/>
          <a:ln>
            <a:noFill/>
          </a:ln>
        </p:spPr>
      </p:pic>
      <p:pic>
        <p:nvPicPr>
          <p:cNvPr descr="preencoded.png" id="906" name="Google Shape;906;p11"/>
          <p:cNvPicPr preferRelativeResize="0"/>
          <p:nvPr/>
        </p:nvPicPr>
        <p:blipFill rotWithShape="1">
          <a:blip r:embed="rId21">
            <a:alphaModFix/>
          </a:blip>
          <a:srcRect b="0" l="0" r="0" t="0"/>
          <a:stretch/>
        </p:blipFill>
        <p:spPr>
          <a:xfrm>
            <a:off x="88599" y="11945020"/>
            <a:ext cx="4086530" cy="582761"/>
          </a:xfrm>
          <a:prstGeom prst="rect">
            <a:avLst/>
          </a:prstGeom>
          <a:noFill/>
          <a:ln>
            <a:noFill/>
          </a:ln>
        </p:spPr>
      </p:pic>
      <p:pic>
        <p:nvPicPr>
          <p:cNvPr descr="preencoded.png" id="907" name="Google Shape;907;p11"/>
          <p:cNvPicPr preferRelativeResize="0"/>
          <p:nvPr/>
        </p:nvPicPr>
        <p:blipFill rotWithShape="1">
          <a:blip r:embed="rId22">
            <a:alphaModFix/>
          </a:blip>
          <a:srcRect b="0" l="0" r="0" t="0"/>
          <a:stretch/>
        </p:blipFill>
        <p:spPr>
          <a:xfrm>
            <a:off x="0" y="11326912"/>
            <a:ext cx="4263727" cy="1289447"/>
          </a:xfrm>
          <a:prstGeom prst="rect">
            <a:avLst/>
          </a:prstGeom>
          <a:noFill/>
          <a:ln>
            <a:noFill/>
          </a:ln>
        </p:spPr>
      </p:pic>
      <p:pic>
        <p:nvPicPr>
          <p:cNvPr descr="preencoded.png" id="908" name="Google Shape;908;p11"/>
          <p:cNvPicPr preferRelativeResize="0"/>
          <p:nvPr/>
        </p:nvPicPr>
        <p:blipFill rotWithShape="1">
          <a:blip r:embed="rId23">
            <a:alphaModFix/>
          </a:blip>
          <a:srcRect b="0" l="0" r="0" t="0"/>
          <a:stretch/>
        </p:blipFill>
        <p:spPr>
          <a:xfrm>
            <a:off x="1297547" y="11450613"/>
            <a:ext cx="1644232" cy="1052996"/>
          </a:xfrm>
          <a:prstGeom prst="rect">
            <a:avLst/>
          </a:prstGeom>
          <a:noFill/>
          <a:ln>
            <a:noFill/>
          </a:ln>
        </p:spPr>
      </p:pic>
      <p:pic>
        <p:nvPicPr>
          <p:cNvPr descr="preencoded.png" id="909" name="Google Shape;909;p11"/>
          <p:cNvPicPr preferRelativeResize="0"/>
          <p:nvPr/>
        </p:nvPicPr>
        <p:blipFill rotWithShape="1">
          <a:blip r:embed="rId24">
            <a:alphaModFix/>
          </a:blip>
          <a:srcRect b="0" l="0" r="0" t="0"/>
          <a:stretch/>
        </p:blipFill>
        <p:spPr>
          <a:xfrm>
            <a:off x="1297666" y="12202964"/>
            <a:ext cx="1644232" cy="300670"/>
          </a:xfrm>
          <a:prstGeom prst="rect">
            <a:avLst/>
          </a:prstGeom>
          <a:noFill/>
          <a:ln>
            <a:noFill/>
          </a:ln>
        </p:spPr>
      </p:pic>
      <p:pic>
        <p:nvPicPr>
          <p:cNvPr descr="preencoded.png" id="910" name="Google Shape;910;p11"/>
          <p:cNvPicPr preferRelativeResize="0"/>
          <p:nvPr/>
        </p:nvPicPr>
        <p:blipFill rotWithShape="1">
          <a:blip r:embed="rId25">
            <a:alphaModFix/>
          </a:blip>
          <a:srcRect b="0" l="0" r="0" t="0"/>
          <a:stretch/>
        </p:blipFill>
        <p:spPr>
          <a:xfrm>
            <a:off x="1209068" y="11362048"/>
            <a:ext cx="1821429" cy="1230164"/>
          </a:xfrm>
          <a:prstGeom prst="rect">
            <a:avLst/>
          </a:prstGeom>
          <a:noFill/>
          <a:ln>
            <a:noFill/>
          </a:ln>
        </p:spPr>
      </p:pic>
      <p:pic>
        <p:nvPicPr>
          <p:cNvPr descr="preencoded.png" id="911" name="Google Shape;911;p11"/>
          <p:cNvPicPr preferRelativeResize="0"/>
          <p:nvPr/>
        </p:nvPicPr>
        <p:blipFill rotWithShape="1">
          <a:blip r:embed="rId26">
            <a:alphaModFix/>
          </a:blip>
          <a:srcRect b="0" l="0" r="0" t="0"/>
          <a:stretch/>
        </p:blipFill>
        <p:spPr>
          <a:xfrm>
            <a:off x="2555127" y="11395670"/>
            <a:ext cx="94728" cy="1098711"/>
          </a:xfrm>
          <a:prstGeom prst="rect">
            <a:avLst/>
          </a:prstGeom>
          <a:noFill/>
          <a:ln>
            <a:noFill/>
          </a:ln>
        </p:spPr>
      </p:pic>
      <p:pic>
        <p:nvPicPr>
          <p:cNvPr descr="preencoded.png" id="912" name="Google Shape;912;p11"/>
          <p:cNvPicPr preferRelativeResize="0"/>
          <p:nvPr/>
        </p:nvPicPr>
        <p:blipFill rotWithShape="1">
          <a:blip r:embed="rId27">
            <a:alphaModFix/>
          </a:blip>
          <a:srcRect b="0" l="0" r="0" t="0"/>
          <a:stretch/>
        </p:blipFill>
        <p:spPr>
          <a:xfrm>
            <a:off x="1557043" y="11395670"/>
            <a:ext cx="94728" cy="1098711"/>
          </a:xfrm>
          <a:prstGeom prst="rect">
            <a:avLst/>
          </a:prstGeom>
          <a:noFill/>
          <a:ln>
            <a:noFill/>
          </a:ln>
        </p:spPr>
      </p:pic>
      <p:pic>
        <p:nvPicPr>
          <p:cNvPr descr="preencoded.png" id="913" name="Google Shape;913;p11"/>
          <p:cNvPicPr preferRelativeResize="0"/>
          <p:nvPr/>
        </p:nvPicPr>
        <p:blipFill rotWithShape="1">
          <a:blip r:embed="rId28">
            <a:alphaModFix/>
          </a:blip>
          <a:srcRect b="0" l="0" r="0" t="0"/>
          <a:stretch/>
        </p:blipFill>
        <p:spPr>
          <a:xfrm>
            <a:off x="3290478" y="11650625"/>
            <a:ext cx="571729" cy="81880"/>
          </a:xfrm>
          <a:prstGeom prst="rect">
            <a:avLst/>
          </a:prstGeom>
          <a:noFill/>
          <a:ln>
            <a:noFill/>
          </a:ln>
        </p:spPr>
      </p:pic>
      <p:pic>
        <p:nvPicPr>
          <p:cNvPr descr="preencoded.png" id="914" name="Google Shape;914;p11"/>
          <p:cNvPicPr preferRelativeResize="0"/>
          <p:nvPr/>
        </p:nvPicPr>
        <p:blipFill rotWithShape="1">
          <a:blip r:embed="rId29">
            <a:alphaModFix/>
          </a:blip>
          <a:srcRect b="0" l="0" r="0" t="0"/>
          <a:stretch/>
        </p:blipFill>
        <p:spPr>
          <a:xfrm>
            <a:off x="3132073" y="11983281"/>
            <a:ext cx="571729" cy="81880"/>
          </a:xfrm>
          <a:prstGeom prst="rect">
            <a:avLst/>
          </a:prstGeom>
          <a:noFill/>
          <a:ln>
            <a:noFill/>
          </a:ln>
        </p:spPr>
      </p:pic>
      <p:pic>
        <p:nvPicPr>
          <p:cNvPr descr="preencoded.png" id="915" name="Google Shape;915;p11"/>
          <p:cNvPicPr preferRelativeResize="0"/>
          <p:nvPr/>
        </p:nvPicPr>
        <p:blipFill rotWithShape="1">
          <a:blip r:embed="rId30">
            <a:alphaModFix/>
          </a:blip>
          <a:srcRect b="0" l="0" r="0" t="0"/>
          <a:stretch/>
        </p:blipFill>
        <p:spPr>
          <a:xfrm>
            <a:off x="3322025" y="12268274"/>
            <a:ext cx="571897" cy="81893"/>
          </a:xfrm>
          <a:prstGeom prst="rect">
            <a:avLst/>
          </a:prstGeom>
          <a:noFill/>
          <a:ln>
            <a:noFill/>
          </a:ln>
        </p:spPr>
      </p:pic>
      <p:pic>
        <p:nvPicPr>
          <p:cNvPr descr="preencoded.png" id="916" name="Google Shape;916;p11"/>
          <p:cNvPicPr preferRelativeResize="0"/>
          <p:nvPr/>
        </p:nvPicPr>
        <p:blipFill rotWithShape="1">
          <a:blip r:embed="rId31">
            <a:alphaModFix/>
          </a:blip>
          <a:srcRect b="0" l="0" r="0" t="0"/>
          <a:stretch/>
        </p:blipFill>
        <p:spPr>
          <a:xfrm>
            <a:off x="391537" y="11650625"/>
            <a:ext cx="571729" cy="81880"/>
          </a:xfrm>
          <a:prstGeom prst="rect">
            <a:avLst/>
          </a:prstGeom>
          <a:noFill/>
          <a:ln>
            <a:noFill/>
          </a:ln>
        </p:spPr>
      </p:pic>
      <p:pic>
        <p:nvPicPr>
          <p:cNvPr descr="preencoded.png" id="917" name="Google Shape;917;p11"/>
          <p:cNvPicPr preferRelativeResize="0"/>
          <p:nvPr/>
        </p:nvPicPr>
        <p:blipFill rotWithShape="1">
          <a:blip r:embed="rId32">
            <a:alphaModFix/>
          </a:blip>
          <a:srcRect b="0" l="0" r="0" t="0"/>
          <a:stretch/>
        </p:blipFill>
        <p:spPr>
          <a:xfrm>
            <a:off x="549941" y="11983281"/>
            <a:ext cx="571729" cy="81880"/>
          </a:xfrm>
          <a:prstGeom prst="rect">
            <a:avLst/>
          </a:prstGeom>
          <a:noFill/>
          <a:ln>
            <a:noFill/>
          </a:ln>
        </p:spPr>
      </p:pic>
      <p:pic>
        <p:nvPicPr>
          <p:cNvPr descr="preencoded.png" id="918" name="Google Shape;918;p11"/>
          <p:cNvPicPr preferRelativeResize="0"/>
          <p:nvPr/>
        </p:nvPicPr>
        <p:blipFill rotWithShape="1">
          <a:blip r:embed="rId33">
            <a:alphaModFix/>
          </a:blip>
          <a:srcRect b="0" l="0" r="0" t="0"/>
          <a:stretch/>
        </p:blipFill>
        <p:spPr>
          <a:xfrm>
            <a:off x="359766" y="12268274"/>
            <a:ext cx="571897" cy="81893"/>
          </a:xfrm>
          <a:prstGeom prst="rect">
            <a:avLst/>
          </a:prstGeom>
          <a:noFill/>
          <a:ln>
            <a:noFill/>
          </a:ln>
        </p:spPr>
      </p:pic>
      <p:pic>
        <p:nvPicPr>
          <p:cNvPr descr="preencoded.png" id="919" name="Google Shape;919;p11"/>
          <p:cNvPicPr preferRelativeResize="0"/>
          <p:nvPr/>
        </p:nvPicPr>
        <p:blipFill rotWithShape="1">
          <a:blip r:embed="rId34">
            <a:alphaModFix/>
          </a:blip>
          <a:srcRect b="0" l="0" r="0" t="0"/>
          <a:stretch/>
        </p:blipFill>
        <p:spPr>
          <a:xfrm>
            <a:off x="479423" y="10296525"/>
            <a:ext cx="4086528" cy="1112279"/>
          </a:xfrm>
          <a:prstGeom prst="rect">
            <a:avLst/>
          </a:prstGeom>
          <a:noFill/>
          <a:ln>
            <a:noFill/>
          </a:ln>
        </p:spPr>
      </p:pic>
      <p:pic>
        <p:nvPicPr>
          <p:cNvPr descr="preencoded.png" id="920" name="Google Shape;920;p11"/>
          <p:cNvPicPr preferRelativeResize="0"/>
          <p:nvPr/>
        </p:nvPicPr>
        <p:blipFill rotWithShape="1">
          <a:blip r:embed="rId35">
            <a:alphaModFix/>
          </a:blip>
          <a:srcRect b="0" l="0" r="0" t="0"/>
          <a:stretch/>
        </p:blipFill>
        <p:spPr>
          <a:xfrm>
            <a:off x="479467" y="10826043"/>
            <a:ext cx="4086528" cy="582761"/>
          </a:xfrm>
          <a:prstGeom prst="rect">
            <a:avLst/>
          </a:prstGeom>
          <a:noFill/>
          <a:ln>
            <a:noFill/>
          </a:ln>
        </p:spPr>
      </p:pic>
      <p:pic>
        <p:nvPicPr>
          <p:cNvPr descr="preencoded.png" id="921" name="Google Shape;921;p11"/>
          <p:cNvPicPr preferRelativeResize="0"/>
          <p:nvPr/>
        </p:nvPicPr>
        <p:blipFill rotWithShape="1">
          <a:blip r:embed="rId36">
            <a:alphaModFix/>
          </a:blip>
          <a:srcRect b="0" l="0" r="0" t="0"/>
          <a:stretch/>
        </p:blipFill>
        <p:spPr>
          <a:xfrm>
            <a:off x="390642" y="10207935"/>
            <a:ext cx="4263730" cy="1289447"/>
          </a:xfrm>
          <a:prstGeom prst="rect">
            <a:avLst/>
          </a:prstGeom>
          <a:noFill/>
          <a:ln>
            <a:noFill/>
          </a:ln>
        </p:spPr>
      </p:pic>
      <p:pic>
        <p:nvPicPr>
          <p:cNvPr descr="preencoded.png" id="922" name="Google Shape;922;p11"/>
          <p:cNvPicPr preferRelativeResize="0"/>
          <p:nvPr/>
        </p:nvPicPr>
        <p:blipFill rotWithShape="1">
          <a:blip r:embed="rId37">
            <a:alphaModFix/>
          </a:blip>
          <a:srcRect b="0" l="0" r="0" t="0"/>
          <a:stretch/>
        </p:blipFill>
        <p:spPr>
          <a:xfrm>
            <a:off x="1688477" y="10331760"/>
            <a:ext cx="1644232" cy="1052996"/>
          </a:xfrm>
          <a:prstGeom prst="rect">
            <a:avLst/>
          </a:prstGeom>
          <a:noFill/>
          <a:ln>
            <a:noFill/>
          </a:ln>
        </p:spPr>
      </p:pic>
      <p:pic>
        <p:nvPicPr>
          <p:cNvPr descr="preencoded.png" id="923" name="Google Shape;923;p11"/>
          <p:cNvPicPr preferRelativeResize="0"/>
          <p:nvPr/>
        </p:nvPicPr>
        <p:blipFill rotWithShape="1">
          <a:blip r:embed="rId38">
            <a:alphaModFix/>
          </a:blip>
          <a:srcRect b="0" l="0" r="0" t="0"/>
          <a:stretch/>
        </p:blipFill>
        <p:spPr>
          <a:xfrm>
            <a:off x="1688532" y="11084198"/>
            <a:ext cx="1644232" cy="300670"/>
          </a:xfrm>
          <a:prstGeom prst="rect">
            <a:avLst/>
          </a:prstGeom>
          <a:noFill/>
          <a:ln>
            <a:noFill/>
          </a:ln>
        </p:spPr>
      </p:pic>
      <p:pic>
        <p:nvPicPr>
          <p:cNvPr descr="preencoded.png" id="924" name="Google Shape;924;p11"/>
          <p:cNvPicPr preferRelativeResize="0"/>
          <p:nvPr/>
        </p:nvPicPr>
        <p:blipFill rotWithShape="1">
          <a:blip r:embed="rId39">
            <a:alphaModFix/>
          </a:blip>
          <a:srcRect b="0" l="0" r="0" t="0"/>
          <a:stretch/>
        </p:blipFill>
        <p:spPr>
          <a:xfrm>
            <a:off x="1599933" y="10243071"/>
            <a:ext cx="1821432" cy="1230164"/>
          </a:xfrm>
          <a:prstGeom prst="rect">
            <a:avLst/>
          </a:prstGeom>
          <a:noFill/>
          <a:ln>
            <a:noFill/>
          </a:ln>
        </p:spPr>
      </p:pic>
      <p:pic>
        <p:nvPicPr>
          <p:cNvPr descr="preencoded.png" id="925" name="Google Shape;925;p11"/>
          <p:cNvPicPr preferRelativeResize="0"/>
          <p:nvPr/>
        </p:nvPicPr>
        <p:blipFill rotWithShape="1">
          <a:blip r:embed="rId40">
            <a:alphaModFix/>
          </a:blip>
          <a:srcRect b="0" l="0" r="0" t="0"/>
          <a:stretch/>
        </p:blipFill>
        <p:spPr>
          <a:xfrm>
            <a:off x="2945996" y="10276694"/>
            <a:ext cx="94728" cy="1098711"/>
          </a:xfrm>
          <a:prstGeom prst="rect">
            <a:avLst/>
          </a:prstGeom>
          <a:noFill/>
          <a:ln>
            <a:noFill/>
          </a:ln>
        </p:spPr>
      </p:pic>
      <p:pic>
        <p:nvPicPr>
          <p:cNvPr descr="preencoded.png" id="926" name="Google Shape;926;p11"/>
          <p:cNvPicPr preferRelativeResize="0"/>
          <p:nvPr/>
        </p:nvPicPr>
        <p:blipFill rotWithShape="1">
          <a:blip r:embed="rId41">
            <a:alphaModFix/>
          </a:blip>
          <a:srcRect b="0" l="0" r="0" t="0"/>
          <a:stretch/>
        </p:blipFill>
        <p:spPr>
          <a:xfrm>
            <a:off x="1947912" y="10276694"/>
            <a:ext cx="94728" cy="1098711"/>
          </a:xfrm>
          <a:prstGeom prst="rect">
            <a:avLst/>
          </a:prstGeom>
          <a:noFill/>
          <a:ln>
            <a:noFill/>
          </a:ln>
        </p:spPr>
      </p:pic>
      <p:pic>
        <p:nvPicPr>
          <p:cNvPr descr="preencoded.png" id="927" name="Google Shape;927;p11"/>
          <p:cNvPicPr preferRelativeResize="0"/>
          <p:nvPr/>
        </p:nvPicPr>
        <p:blipFill rotWithShape="1">
          <a:blip r:embed="rId42">
            <a:alphaModFix/>
          </a:blip>
          <a:srcRect b="0" l="0" r="0" t="0"/>
          <a:stretch/>
        </p:blipFill>
        <p:spPr>
          <a:xfrm>
            <a:off x="3681122" y="10531649"/>
            <a:ext cx="571897" cy="81880"/>
          </a:xfrm>
          <a:prstGeom prst="rect">
            <a:avLst/>
          </a:prstGeom>
          <a:noFill/>
          <a:ln>
            <a:noFill/>
          </a:ln>
        </p:spPr>
      </p:pic>
      <p:pic>
        <p:nvPicPr>
          <p:cNvPr descr="preencoded.png" id="928" name="Google Shape;928;p11"/>
          <p:cNvPicPr preferRelativeResize="0"/>
          <p:nvPr/>
        </p:nvPicPr>
        <p:blipFill rotWithShape="1">
          <a:blip r:embed="rId43">
            <a:alphaModFix/>
          </a:blip>
          <a:srcRect b="0" l="0" r="0" t="0"/>
          <a:stretch/>
        </p:blipFill>
        <p:spPr>
          <a:xfrm>
            <a:off x="3522715" y="10864304"/>
            <a:ext cx="571897" cy="81893"/>
          </a:xfrm>
          <a:prstGeom prst="rect">
            <a:avLst/>
          </a:prstGeom>
          <a:noFill/>
          <a:ln>
            <a:noFill/>
          </a:ln>
        </p:spPr>
      </p:pic>
      <p:pic>
        <p:nvPicPr>
          <p:cNvPr descr="preencoded.png" id="929" name="Google Shape;929;p11"/>
          <p:cNvPicPr preferRelativeResize="0"/>
          <p:nvPr/>
        </p:nvPicPr>
        <p:blipFill rotWithShape="1">
          <a:blip r:embed="rId44">
            <a:alphaModFix/>
          </a:blip>
          <a:srcRect b="0" l="0" r="0" t="0"/>
          <a:stretch/>
        </p:blipFill>
        <p:spPr>
          <a:xfrm>
            <a:off x="3712891" y="11149533"/>
            <a:ext cx="571897" cy="81880"/>
          </a:xfrm>
          <a:prstGeom prst="rect">
            <a:avLst/>
          </a:prstGeom>
          <a:noFill/>
          <a:ln>
            <a:noFill/>
          </a:ln>
        </p:spPr>
      </p:pic>
      <p:pic>
        <p:nvPicPr>
          <p:cNvPr descr="preencoded.png" id="930" name="Google Shape;930;p11"/>
          <p:cNvPicPr preferRelativeResize="0"/>
          <p:nvPr/>
        </p:nvPicPr>
        <p:blipFill rotWithShape="1">
          <a:blip r:embed="rId45">
            <a:alphaModFix/>
          </a:blip>
          <a:srcRect b="0" l="0" r="0" t="0"/>
          <a:stretch/>
        </p:blipFill>
        <p:spPr>
          <a:xfrm>
            <a:off x="782179" y="10531649"/>
            <a:ext cx="571897" cy="81880"/>
          </a:xfrm>
          <a:prstGeom prst="rect">
            <a:avLst/>
          </a:prstGeom>
          <a:noFill/>
          <a:ln>
            <a:noFill/>
          </a:ln>
        </p:spPr>
      </p:pic>
      <p:pic>
        <p:nvPicPr>
          <p:cNvPr descr="preencoded.png" id="931" name="Google Shape;931;p11"/>
          <p:cNvPicPr preferRelativeResize="0"/>
          <p:nvPr/>
        </p:nvPicPr>
        <p:blipFill rotWithShape="1">
          <a:blip r:embed="rId46">
            <a:alphaModFix/>
          </a:blip>
          <a:srcRect b="0" l="0" r="0" t="0"/>
          <a:stretch/>
        </p:blipFill>
        <p:spPr>
          <a:xfrm>
            <a:off x="940586" y="10864304"/>
            <a:ext cx="571894" cy="81893"/>
          </a:xfrm>
          <a:prstGeom prst="rect">
            <a:avLst/>
          </a:prstGeom>
          <a:noFill/>
          <a:ln>
            <a:noFill/>
          </a:ln>
        </p:spPr>
      </p:pic>
      <p:pic>
        <p:nvPicPr>
          <p:cNvPr descr="preencoded.png" id="932" name="Google Shape;932;p11"/>
          <p:cNvPicPr preferRelativeResize="0"/>
          <p:nvPr/>
        </p:nvPicPr>
        <p:blipFill rotWithShape="1">
          <a:blip r:embed="rId47">
            <a:alphaModFix/>
          </a:blip>
          <a:srcRect b="0" l="0" r="0" t="0"/>
          <a:stretch/>
        </p:blipFill>
        <p:spPr>
          <a:xfrm>
            <a:off x="750634" y="11149533"/>
            <a:ext cx="571726" cy="81880"/>
          </a:xfrm>
          <a:prstGeom prst="rect">
            <a:avLst/>
          </a:prstGeom>
          <a:noFill/>
          <a:ln>
            <a:noFill/>
          </a:ln>
        </p:spPr>
      </p:pic>
      <p:pic>
        <p:nvPicPr>
          <p:cNvPr descr="preencoded.png" id="933" name="Google Shape;933;p11"/>
          <p:cNvPicPr preferRelativeResize="0"/>
          <p:nvPr/>
        </p:nvPicPr>
        <p:blipFill rotWithShape="1">
          <a:blip r:embed="rId48">
            <a:alphaModFix/>
          </a:blip>
          <a:srcRect b="0" l="0" r="0" t="0"/>
          <a:stretch/>
        </p:blipFill>
        <p:spPr>
          <a:xfrm>
            <a:off x="1083213" y="9181902"/>
            <a:ext cx="4086528" cy="1112279"/>
          </a:xfrm>
          <a:prstGeom prst="rect">
            <a:avLst/>
          </a:prstGeom>
          <a:noFill/>
          <a:ln>
            <a:noFill/>
          </a:ln>
        </p:spPr>
      </p:pic>
      <p:pic>
        <p:nvPicPr>
          <p:cNvPr descr="preencoded.png" id="934" name="Google Shape;934;p11"/>
          <p:cNvPicPr preferRelativeResize="0"/>
          <p:nvPr/>
        </p:nvPicPr>
        <p:blipFill rotWithShape="1">
          <a:blip r:embed="rId49">
            <a:alphaModFix/>
          </a:blip>
          <a:srcRect b="0" l="0" r="0" t="0"/>
          <a:stretch/>
        </p:blipFill>
        <p:spPr>
          <a:xfrm>
            <a:off x="1083329" y="9711308"/>
            <a:ext cx="4086528" cy="582761"/>
          </a:xfrm>
          <a:prstGeom prst="rect">
            <a:avLst/>
          </a:prstGeom>
          <a:noFill/>
          <a:ln>
            <a:noFill/>
          </a:ln>
        </p:spPr>
      </p:pic>
      <p:pic>
        <p:nvPicPr>
          <p:cNvPr descr="preencoded.png" id="935" name="Google Shape;935;p11"/>
          <p:cNvPicPr preferRelativeResize="0"/>
          <p:nvPr/>
        </p:nvPicPr>
        <p:blipFill rotWithShape="1">
          <a:blip r:embed="rId50">
            <a:alphaModFix/>
          </a:blip>
          <a:srcRect b="0" l="0" r="0" t="0"/>
          <a:stretch/>
        </p:blipFill>
        <p:spPr>
          <a:xfrm>
            <a:off x="994728" y="9093200"/>
            <a:ext cx="4263730" cy="1289447"/>
          </a:xfrm>
          <a:prstGeom prst="rect">
            <a:avLst/>
          </a:prstGeom>
          <a:noFill/>
          <a:ln>
            <a:noFill/>
          </a:ln>
        </p:spPr>
      </p:pic>
      <p:pic>
        <p:nvPicPr>
          <p:cNvPr descr="preencoded.png" id="936" name="Google Shape;936;p11"/>
          <p:cNvPicPr preferRelativeResize="0"/>
          <p:nvPr/>
        </p:nvPicPr>
        <p:blipFill rotWithShape="1">
          <a:blip r:embed="rId51">
            <a:alphaModFix/>
          </a:blip>
          <a:srcRect b="0" l="0" r="0" t="0"/>
          <a:stretch/>
        </p:blipFill>
        <p:spPr>
          <a:xfrm>
            <a:off x="2292263" y="9216926"/>
            <a:ext cx="1644232" cy="1052996"/>
          </a:xfrm>
          <a:prstGeom prst="rect">
            <a:avLst/>
          </a:prstGeom>
          <a:noFill/>
          <a:ln>
            <a:noFill/>
          </a:ln>
        </p:spPr>
      </p:pic>
      <p:pic>
        <p:nvPicPr>
          <p:cNvPr descr="preencoded.png" id="937" name="Google Shape;937;p11"/>
          <p:cNvPicPr preferRelativeResize="0"/>
          <p:nvPr/>
        </p:nvPicPr>
        <p:blipFill rotWithShape="1">
          <a:blip r:embed="rId52">
            <a:alphaModFix/>
          </a:blip>
          <a:srcRect b="0" l="0" r="0" t="0"/>
          <a:stretch/>
        </p:blipFill>
        <p:spPr>
          <a:xfrm>
            <a:off x="2292394" y="9969252"/>
            <a:ext cx="1644232" cy="300670"/>
          </a:xfrm>
          <a:prstGeom prst="rect">
            <a:avLst/>
          </a:prstGeom>
          <a:noFill/>
          <a:ln>
            <a:noFill/>
          </a:ln>
        </p:spPr>
      </p:pic>
      <p:pic>
        <p:nvPicPr>
          <p:cNvPr descr="preencoded.png" id="938" name="Google Shape;938;p11"/>
          <p:cNvPicPr preferRelativeResize="0"/>
          <p:nvPr/>
        </p:nvPicPr>
        <p:blipFill rotWithShape="1">
          <a:blip r:embed="rId53">
            <a:alphaModFix/>
          </a:blip>
          <a:srcRect b="0" l="0" r="0" t="0"/>
          <a:stretch/>
        </p:blipFill>
        <p:spPr>
          <a:xfrm>
            <a:off x="2203795" y="9128336"/>
            <a:ext cx="1821432" cy="1230164"/>
          </a:xfrm>
          <a:prstGeom prst="rect">
            <a:avLst/>
          </a:prstGeom>
          <a:noFill/>
          <a:ln>
            <a:noFill/>
          </a:ln>
        </p:spPr>
      </p:pic>
      <p:pic>
        <p:nvPicPr>
          <p:cNvPr descr="preencoded.png" id="939" name="Google Shape;939;p11"/>
          <p:cNvPicPr preferRelativeResize="0"/>
          <p:nvPr/>
        </p:nvPicPr>
        <p:blipFill rotWithShape="1">
          <a:blip r:embed="rId54">
            <a:alphaModFix/>
          </a:blip>
          <a:srcRect b="0" l="0" r="0" t="0"/>
          <a:stretch/>
        </p:blipFill>
        <p:spPr>
          <a:xfrm>
            <a:off x="3549858" y="9161959"/>
            <a:ext cx="94728" cy="1098711"/>
          </a:xfrm>
          <a:prstGeom prst="rect">
            <a:avLst/>
          </a:prstGeom>
          <a:noFill/>
          <a:ln>
            <a:noFill/>
          </a:ln>
        </p:spPr>
      </p:pic>
      <p:pic>
        <p:nvPicPr>
          <p:cNvPr descr="preencoded.png" id="940" name="Google Shape;940;p11"/>
          <p:cNvPicPr preferRelativeResize="0"/>
          <p:nvPr/>
        </p:nvPicPr>
        <p:blipFill rotWithShape="1">
          <a:blip r:embed="rId55">
            <a:alphaModFix/>
          </a:blip>
          <a:srcRect b="0" l="0" r="0" t="0"/>
          <a:stretch/>
        </p:blipFill>
        <p:spPr>
          <a:xfrm>
            <a:off x="2551774" y="9161959"/>
            <a:ext cx="94728" cy="1098711"/>
          </a:xfrm>
          <a:prstGeom prst="rect">
            <a:avLst/>
          </a:prstGeom>
          <a:noFill/>
          <a:ln>
            <a:noFill/>
          </a:ln>
        </p:spPr>
      </p:pic>
      <p:pic>
        <p:nvPicPr>
          <p:cNvPr descr="preencoded.png" id="941" name="Google Shape;941;p11"/>
          <p:cNvPicPr preferRelativeResize="0"/>
          <p:nvPr/>
        </p:nvPicPr>
        <p:blipFill rotWithShape="1">
          <a:blip r:embed="rId56">
            <a:alphaModFix/>
          </a:blip>
          <a:srcRect b="0" l="0" r="0" t="0"/>
          <a:stretch/>
        </p:blipFill>
        <p:spPr>
          <a:xfrm>
            <a:off x="4285208" y="9416914"/>
            <a:ext cx="571729" cy="81880"/>
          </a:xfrm>
          <a:prstGeom prst="rect">
            <a:avLst/>
          </a:prstGeom>
          <a:noFill/>
          <a:ln>
            <a:noFill/>
          </a:ln>
        </p:spPr>
      </p:pic>
      <p:pic>
        <p:nvPicPr>
          <p:cNvPr descr="preencoded.png" id="942" name="Google Shape;942;p11"/>
          <p:cNvPicPr preferRelativeResize="0"/>
          <p:nvPr/>
        </p:nvPicPr>
        <p:blipFill rotWithShape="1">
          <a:blip r:embed="rId57">
            <a:alphaModFix/>
          </a:blip>
          <a:srcRect b="0" l="0" r="0" t="0"/>
          <a:stretch/>
        </p:blipFill>
        <p:spPr>
          <a:xfrm>
            <a:off x="4126801" y="9749569"/>
            <a:ext cx="571729" cy="81880"/>
          </a:xfrm>
          <a:prstGeom prst="rect">
            <a:avLst/>
          </a:prstGeom>
          <a:noFill/>
          <a:ln>
            <a:noFill/>
          </a:ln>
        </p:spPr>
      </p:pic>
      <p:pic>
        <p:nvPicPr>
          <p:cNvPr descr="preencoded.png" id="943" name="Google Shape;943;p11"/>
          <p:cNvPicPr preferRelativeResize="0"/>
          <p:nvPr/>
        </p:nvPicPr>
        <p:blipFill rotWithShape="1">
          <a:blip r:embed="rId58">
            <a:alphaModFix/>
          </a:blip>
          <a:srcRect b="0" l="0" r="0" t="0"/>
          <a:stretch/>
        </p:blipFill>
        <p:spPr>
          <a:xfrm>
            <a:off x="4316753" y="10034563"/>
            <a:ext cx="571897" cy="81880"/>
          </a:xfrm>
          <a:prstGeom prst="rect">
            <a:avLst/>
          </a:prstGeom>
          <a:noFill/>
          <a:ln>
            <a:noFill/>
          </a:ln>
        </p:spPr>
      </p:pic>
      <p:pic>
        <p:nvPicPr>
          <p:cNvPr descr="preencoded.png" id="944" name="Google Shape;944;p11"/>
          <p:cNvPicPr preferRelativeResize="0"/>
          <p:nvPr/>
        </p:nvPicPr>
        <p:blipFill rotWithShape="1">
          <a:blip r:embed="rId59">
            <a:alphaModFix/>
          </a:blip>
          <a:srcRect b="0" l="0" r="0" t="0"/>
          <a:stretch/>
        </p:blipFill>
        <p:spPr>
          <a:xfrm>
            <a:off x="1386265" y="9416914"/>
            <a:ext cx="571729" cy="81880"/>
          </a:xfrm>
          <a:prstGeom prst="rect">
            <a:avLst/>
          </a:prstGeom>
          <a:noFill/>
          <a:ln>
            <a:noFill/>
          </a:ln>
        </p:spPr>
      </p:pic>
      <p:pic>
        <p:nvPicPr>
          <p:cNvPr descr="preencoded.png" id="945" name="Google Shape;945;p11"/>
          <p:cNvPicPr preferRelativeResize="0"/>
          <p:nvPr/>
        </p:nvPicPr>
        <p:blipFill rotWithShape="1">
          <a:blip r:embed="rId60">
            <a:alphaModFix/>
          </a:blip>
          <a:srcRect b="0" l="0" r="0" t="0"/>
          <a:stretch/>
        </p:blipFill>
        <p:spPr>
          <a:xfrm>
            <a:off x="1544672" y="9749569"/>
            <a:ext cx="571726" cy="81880"/>
          </a:xfrm>
          <a:prstGeom prst="rect">
            <a:avLst/>
          </a:prstGeom>
          <a:noFill/>
          <a:ln>
            <a:noFill/>
          </a:ln>
        </p:spPr>
      </p:pic>
      <p:pic>
        <p:nvPicPr>
          <p:cNvPr descr="preencoded.png" id="946" name="Google Shape;946;p11"/>
          <p:cNvPicPr preferRelativeResize="0"/>
          <p:nvPr/>
        </p:nvPicPr>
        <p:blipFill rotWithShape="1">
          <a:blip r:embed="rId61">
            <a:alphaModFix/>
          </a:blip>
          <a:srcRect b="0" l="0" r="0" t="0"/>
          <a:stretch/>
        </p:blipFill>
        <p:spPr>
          <a:xfrm>
            <a:off x="1354496" y="10034563"/>
            <a:ext cx="571894" cy="81880"/>
          </a:xfrm>
          <a:prstGeom prst="rect">
            <a:avLst/>
          </a:prstGeom>
          <a:noFill/>
          <a:ln>
            <a:noFill/>
          </a:ln>
        </p:spPr>
      </p:pic>
      <p:pic>
        <p:nvPicPr>
          <p:cNvPr descr="preencoded.png" id="947" name="Google Shape;947;p11"/>
          <p:cNvPicPr preferRelativeResize="0"/>
          <p:nvPr/>
        </p:nvPicPr>
        <p:blipFill rotWithShape="1">
          <a:blip r:embed="rId62">
            <a:alphaModFix/>
          </a:blip>
          <a:srcRect b="0" l="0" r="0" t="0"/>
          <a:stretch/>
        </p:blipFill>
        <p:spPr>
          <a:xfrm>
            <a:off x="19633201" y="3077108"/>
            <a:ext cx="2820275" cy="576783"/>
          </a:xfrm>
          <a:prstGeom prst="rect">
            <a:avLst/>
          </a:prstGeom>
          <a:noFill/>
          <a:ln>
            <a:noFill/>
          </a:ln>
        </p:spPr>
      </p:pic>
      <p:pic>
        <p:nvPicPr>
          <p:cNvPr descr="preencoded.png" id="948" name="Google Shape;948;p11"/>
          <p:cNvPicPr preferRelativeResize="0"/>
          <p:nvPr/>
        </p:nvPicPr>
        <p:blipFill rotWithShape="1">
          <a:blip r:embed="rId63">
            <a:alphaModFix/>
          </a:blip>
          <a:srcRect b="0" l="0" r="0" t="0"/>
          <a:stretch/>
        </p:blipFill>
        <p:spPr>
          <a:xfrm>
            <a:off x="19633403" y="3077108"/>
            <a:ext cx="1448588" cy="576783"/>
          </a:xfrm>
          <a:prstGeom prst="rect">
            <a:avLst/>
          </a:prstGeom>
          <a:noFill/>
          <a:ln>
            <a:noFill/>
          </a:ln>
        </p:spPr>
      </p:pic>
      <p:pic>
        <p:nvPicPr>
          <p:cNvPr descr="preencoded.png" id="949" name="Google Shape;949;p11"/>
          <p:cNvPicPr preferRelativeResize="0"/>
          <p:nvPr/>
        </p:nvPicPr>
        <p:blipFill rotWithShape="1">
          <a:blip r:embed="rId64">
            <a:alphaModFix/>
          </a:blip>
          <a:srcRect b="0" l="0" r="0" t="0"/>
          <a:stretch/>
        </p:blipFill>
        <p:spPr>
          <a:xfrm>
            <a:off x="20440955" y="3077108"/>
            <a:ext cx="1588258" cy="576783"/>
          </a:xfrm>
          <a:prstGeom prst="rect">
            <a:avLst/>
          </a:prstGeom>
          <a:noFill/>
          <a:ln>
            <a:noFill/>
          </a:ln>
        </p:spPr>
      </p:pic>
      <p:pic>
        <p:nvPicPr>
          <p:cNvPr descr="preencoded.png" id="950" name="Google Shape;950;p11"/>
          <p:cNvPicPr preferRelativeResize="0"/>
          <p:nvPr/>
        </p:nvPicPr>
        <p:blipFill rotWithShape="1">
          <a:blip r:embed="rId65">
            <a:alphaModFix/>
          </a:blip>
          <a:srcRect b="0" l="0" r="0" t="0"/>
          <a:stretch/>
        </p:blipFill>
        <p:spPr>
          <a:xfrm>
            <a:off x="19553275" y="2997200"/>
            <a:ext cx="2980131" cy="736612"/>
          </a:xfrm>
          <a:prstGeom prst="rect">
            <a:avLst/>
          </a:prstGeom>
          <a:noFill/>
          <a:ln>
            <a:noFill/>
          </a:ln>
        </p:spPr>
      </p:pic>
      <p:pic>
        <p:nvPicPr>
          <p:cNvPr descr="preencoded.png" id="951" name="Google Shape;951;p11"/>
          <p:cNvPicPr preferRelativeResize="0"/>
          <p:nvPr/>
        </p:nvPicPr>
        <p:blipFill rotWithShape="1">
          <a:blip r:embed="rId66">
            <a:alphaModFix/>
          </a:blip>
          <a:srcRect b="0" l="0" r="0" t="0"/>
          <a:stretch/>
        </p:blipFill>
        <p:spPr>
          <a:xfrm>
            <a:off x="19373638" y="3682950"/>
            <a:ext cx="2820275" cy="576783"/>
          </a:xfrm>
          <a:prstGeom prst="rect">
            <a:avLst/>
          </a:prstGeom>
          <a:noFill/>
          <a:ln>
            <a:noFill/>
          </a:ln>
        </p:spPr>
      </p:pic>
      <p:pic>
        <p:nvPicPr>
          <p:cNvPr descr="preencoded.png" id="952" name="Google Shape;952;p11"/>
          <p:cNvPicPr preferRelativeResize="0"/>
          <p:nvPr/>
        </p:nvPicPr>
        <p:blipFill rotWithShape="1">
          <a:blip r:embed="rId67">
            <a:alphaModFix/>
          </a:blip>
          <a:srcRect b="0" l="0" r="0" t="0"/>
          <a:stretch/>
        </p:blipFill>
        <p:spPr>
          <a:xfrm>
            <a:off x="19373638" y="3682950"/>
            <a:ext cx="1448588" cy="576783"/>
          </a:xfrm>
          <a:prstGeom prst="rect">
            <a:avLst/>
          </a:prstGeom>
          <a:noFill/>
          <a:ln>
            <a:noFill/>
          </a:ln>
        </p:spPr>
      </p:pic>
      <p:pic>
        <p:nvPicPr>
          <p:cNvPr descr="preencoded.png" id="953" name="Google Shape;953;p11"/>
          <p:cNvPicPr preferRelativeResize="0"/>
          <p:nvPr/>
        </p:nvPicPr>
        <p:blipFill rotWithShape="1">
          <a:blip r:embed="rId68">
            <a:alphaModFix/>
          </a:blip>
          <a:srcRect b="0" l="0" r="0" t="0"/>
          <a:stretch/>
        </p:blipFill>
        <p:spPr>
          <a:xfrm>
            <a:off x="20181191" y="3682950"/>
            <a:ext cx="1588258" cy="576783"/>
          </a:xfrm>
          <a:prstGeom prst="rect">
            <a:avLst/>
          </a:prstGeom>
          <a:noFill/>
          <a:ln>
            <a:noFill/>
          </a:ln>
        </p:spPr>
      </p:pic>
      <p:pic>
        <p:nvPicPr>
          <p:cNvPr descr="preencoded.png" id="954" name="Google Shape;954;p11"/>
          <p:cNvPicPr preferRelativeResize="0"/>
          <p:nvPr/>
        </p:nvPicPr>
        <p:blipFill rotWithShape="1">
          <a:blip r:embed="rId69">
            <a:alphaModFix/>
          </a:blip>
          <a:srcRect b="0" l="0" r="0" t="0"/>
          <a:stretch/>
        </p:blipFill>
        <p:spPr>
          <a:xfrm>
            <a:off x="19293711" y="3603030"/>
            <a:ext cx="2980129" cy="736612"/>
          </a:xfrm>
          <a:prstGeom prst="rect">
            <a:avLst/>
          </a:prstGeom>
          <a:noFill/>
          <a:ln>
            <a:noFill/>
          </a:ln>
        </p:spPr>
      </p:pic>
      <p:pic>
        <p:nvPicPr>
          <p:cNvPr descr="preencoded.png" id="955" name="Google Shape;955;p11"/>
          <p:cNvPicPr preferRelativeResize="0"/>
          <p:nvPr/>
        </p:nvPicPr>
        <p:blipFill rotWithShape="1">
          <a:blip r:embed="rId70">
            <a:alphaModFix/>
          </a:blip>
          <a:srcRect b="0" l="0" r="0" t="0"/>
          <a:stretch/>
        </p:blipFill>
        <p:spPr>
          <a:xfrm>
            <a:off x="19921830" y="4259945"/>
            <a:ext cx="2820275" cy="576783"/>
          </a:xfrm>
          <a:prstGeom prst="rect">
            <a:avLst/>
          </a:prstGeom>
          <a:noFill/>
          <a:ln>
            <a:noFill/>
          </a:ln>
        </p:spPr>
      </p:pic>
      <p:pic>
        <p:nvPicPr>
          <p:cNvPr descr="preencoded.png" id="956" name="Google Shape;956;p11"/>
          <p:cNvPicPr preferRelativeResize="0"/>
          <p:nvPr/>
        </p:nvPicPr>
        <p:blipFill rotWithShape="1">
          <a:blip r:embed="rId71">
            <a:alphaModFix/>
          </a:blip>
          <a:srcRect b="0" l="0" r="0" t="0"/>
          <a:stretch/>
        </p:blipFill>
        <p:spPr>
          <a:xfrm>
            <a:off x="19921830" y="4259945"/>
            <a:ext cx="1448588" cy="576783"/>
          </a:xfrm>
          <a:prstGeom prst="rect">
            <a:avLst/>
          </a:prstGeom>
          <a:noFill/>
          <a:ln>
            <a:noFill/>
          </a:ln>
        </p:spPr>
      </p:pic>
      <p:pic>
        <p:nvPicPr>
          <p:cNvPr descr="preencoded.png" id="957" name="Google Shape;957;p11"/>
          <p:cNvPicPr preferRelativeResize="0"/>
          <p:nvPr/>
        </p:nvPicPr>
        <p:blipFill rotWithShape="1">
          <a:blip r:embed="rId72">
            <a:alphaModFix/>
          </a:blip>
          <a:srcRect b="0" l="0" r="0" t="0"/>
          <a:stretch/>
        </p:blipFill>
        <p:spPr>
          <a:xfrm>
            <a:off x="20729382" y="4259945"/>
            <a:ext cx="1588258" cy="576783"/>
          </a:xfrm>
          <a:prstGeom prst="rect">
            <a:avLst/>
          </a:prstGeom>
          <a:noFill/>
          <a:ln>
            <a:noFill/>
          </a:ln>
        </p:spPr>
      </p:pic>
      <p:pic>
        <p:nvPicPr>
          <p:cNvPr descr="preencoded.png" id="958" name="Google Shape;958;p11"/>
          <p:cNvPicPr preferRelativeResize="0"/>
          <p:nvPr/>
        </p:nvPicPr>
        <p:blipFill rotWithShape="1">
          <a:blip r:embed="rId73">
            <a:alphaModFix/>
          </a:blip>
          <a:srcRect b="0" l="0" r="0" t="0"/>
          <a:stretch/>
        </p:blipFill>
        <p:spPr>
          <a:xfrm>
            <a:off x="19841900" y="4180036"/>
            <a:ext cx="2980131" cy="736612"/>
          </a:xfrm>
          <a:prstGeom prst="rect">
            <a:avLst/>
          </a:prstGeom>
          <a:noFill/>
          <a:ln>
            <a:noFill/>
          </a:ln>
        </p:spPr>
      </p:pic>
      <p:pic>
        <p:nvPicPr>
          <p:cNvPr descr="preencoded.png" id="959" name="Google Shape;959;p11"/>
          <p:cNvPicPr preferRelativeResize="0"/>
          <p:nvPr/>
        </p:nvPicPr>
        <p:blipFill rotWithShape="1">
          <a:blip r:embed="rId74">
            <a:alphaModFix/>
          </a:blip>
          <a:srcRect b="0" l="0" r="0" t="0"/>
          <a:stretch/>
        </p:blipFill>
        <p:spPr>
          <a:xfrm>
            <a:off x="19921830" y="4836926"/>
            <a:ext cx="2820275" cy="576783"/>
          </a:xfrm>
          <a:prstGeom prst="rect">
            <a:avLst/>
          </a:prstGeom>
          <a:noFill/>
          <a:ln>
            <a:noFill/>
          </a:ln>
        </p:spPr>
      </p:pic>
      <p:pic>
        <p:nvPicPr>
          <p:cNvPr descr="preencoded.png" id="960" name="Google Shape;960;p11"/>
          <p:cNvPicPr preferRelativeResize="0"/>
          <p:nvPr/>
        </p:nvPicPr>
        <p:blipFill rotWithShape="1">
          <a:blip r:embed="rId75">
            <a:alphaModFix/>
          </a:blip>
          <a:srcRect b="0" l="0" r="0" t="0"/>
          <a:stretch/>
        </p:blipFill>
        <p:spPr>
          <a:xfrm>
            <a:off x="19921830" y="4836926"/>
            <a:ext cx="1448588" cy="576783"/>
          </a:xfrm>
          <a:prstGeom prst="rect">
            <a:avLst/>
          </a:prstGeom>
          <a:noFill/>
          <a:ln>
            <a:noFill/>
          </a:ln>
        </p:spPr>
      </p:pic>
      <p:pic>
        <p:nvPicPr>
          <p:cNvPr descr="preencoded.png" id="961" name="Google Shape;961;p11"/>
          <p:cNvPicPr preferRelativeResize="0"/>
          <p:nvPr/>
        </p:nvPicPr>
        <p:blipFill rotWithShape="1">
          <a:blip r:embed="rId76">
            <a:alphaModFix/>
          </a:blip>
          <a:srcRect b="0" l="0" r="0" t="0"/>
          <a:stretch/>
        </p:blipFill>
        <p:spPr>
          <a:xfrm>
            <a:off x="20729382" y="4836926"/>
            <a:ext cx="1588258" cy="576783"/>
          </a:xfrm>
          <a:prstGeom prst="rect">
            <a:avLst/>
          </a:prstGeom>
          <a:noFill/>
          <a:ln>
            <a:noFill/>
          </a:ln>
        </p:spPr>
      </p:pic>
      <p:pic>
        <p:nvPicPr>
          <p:cNvPr descr="preencoded.png" id="962" name="Google Shape;962;p11"/>
          <p:cNvPicPr preferRelativeResize="0"/>
          <p:nvPr/>
        </p:nvPicPr>
        <p:blipFill rotWithShape="1">
          <a:blip r:embed="rId77">
            <a:alphaModFix/>
          </a:blip>
          <a:srcRect b="0" l="0" r="0" t="0"/>
          <a:stretch/>
        </p:blipFill>
        <p:spPr>
          <a:xfrm>
            <a:off x="19841900" y="4757006"/>
            <a:ext cx="2980131" cy="736612"/>
          </a:xfrm>
          <a:prstGeom prst="rect">
            <a:avLst/>
          </a:prstGeom>
          <a:noFill/>
          <a:ln>
            <a:noFill/>
          </a:ln>
        </p:spPr>
      </p:pic>
      <p:pic>
        <p:nvPicPr>
          <p:cNvPr descr="preencoded.png" id="963" name="Google Shape;963;p11"/>
          <p:cNvPicPr preferRelativeResize="0"/>
          <p:nvPr/>
        </p:nvPicPr>
        <p:blipFill rotWithShape="1">
          <a:blip r:embed="rId78">
            <a:alphaModFix/>
          </a:blip>
          <a:srcRect b="0" l="0" r="0" t="0"/>
          <a:stretch/>
        </p:blipFill>
        <p:spPr>
          <a:xfrm>
            <a:off x="19489088" y="5413908"/>
            <a:ext cx="2820275" cy="576783"/>
          </a:xfrm>
          <a:prstGeom prst="rect">
            <a:avLst/>
          </a:prstGeom>
          <a:noFill/>
          <a:ln>
            <a:noFill/>
          </a:ln>
        </p:spPr>
      </p:pic>
      <p:pic>
        <p:nvPicPr>
          <p:cNvPr descr="preencoded.png" id="964" name="Google Shape;964;p11"/>
          <p:cNvPicPr preferRelativeResize="0"/>
          <p:nvPr/>
        </p:nvPicPr>
        <p:blipFill rotWithShape="1">
          <a:blip r:embed="rId79">
            <a:alphaModFix/>
          </a:blip>
          <a:srcRect b="0" l="0" r="0" t="0"/>
          <a:stretch/>
        </p:blipFill>
        <p:spPr>
          <a:xfrm>
            <a:off x="19489088" y="5413908"/>
            <a:ext cx="1448588" cy="576783"/>
          </a:xfrm>
          <a:prstGeom prst="rect">
            <a:avLst/>
          </a:prstGeom>
          <a:noFill/>
          <a:ln>
            <a:noFill/>
          </a:ln>
        </p:spPr>
      </p:pic>
      <p:pic>
        <p:nvPicPr>
          <p:cNvPr descr="preencoded.png" id="965" name="Google Shape;965;p11"/>
          <p:cNvPicPr preferRelativeResize="0"/>
          <p:nvPr/>
        </p:nvPicPr>
        <p:blipFill rotWithShape="1">
          <a:blip r:embed="rId80">
            <a:alphaModFix/>
          </a:blip>
          <a:srcRect b="0" l="0" r="0" t="0"/>
          <a:stretch/>
        </p:blipFill>
        <p:spPr>
          <a:xfrm>
            <a:off x="20296641" y="5413908"/>
            <a:ext cx="1588260" cy="576783"/>
          </a:xfrm>
          <a:prstGeom prst="rect">
            <a:avLst/>
          </a:prstGeom>
          <a:noFill/>
          <a:ln>
            <a:noFill/>
          </a:ln>
        </p:spPr>
      </p:pic>
      <p:pic>
        <p:nvPicPr>
          <p:cNvPr descr="preencoded.png" id="966" name="Google Shape;966;p11"/>
          <p:cNvPicPr preferRelativeResize="0"/>
          <p:nvPr/>
        </p:nvPicPr>
        <p:blipFill rotWithShape="1">
          <a:blip r:embed="rId81">
            <a:alphaModFix/>
          </a:blip>
          <a:srcRect b="0" l="0" r="0" t="0"/>
          <a:stretch/>
        </p:blipFill>
        <p:spPr>
          <a:xfrm>
            <a:off x="19409162" y="5333988"/>
            <a:ext cx="2980131" cy="7366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971" name="Shape 971"/>
        <p:cNvGrpSpPr/>
        <p:nvPr/>
      </p:nvGrpSpPr>
      <p:grpSpPr>
        <a:xfrm>
          <a:off x="0" y="0"/>
          <a:ext cx="0" cy="0"/>
          <a:chOff x="0" y="0"/>
          <a:chExt cx="0" cy="0"/>
        </a:xfrm>
      </p:grpSpPr>
      <p:sp>
        <p:nvSpPr>
          <p:cNvPr id="972" name="Google Shape;972;p12"/>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73" name="Google Shape;973;p12"/>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974" name="Google Shape;974;p12"/>
          <p:cNvPicPr preferRelativeResize="0"/>
          <p:nvPr/>
        </p:nvPicPr>
        <p:blipFill rotWithShape="1">
          <a:blip r:embed="rId4">
            <a:alphaModFix/>
          </a:blip>
          <a:srcRect b="0" l="0" r="0" t="0"/>
          <a:stretch/>
        </p:blipFill>
        <p:spPr>
          <a:xfrm>
            <a:off x="10885260" y="0"/>
            <a:ext cx="13501788" cy="13716000"/>
          </a:xfrm>
          <a:prstGeom prst="rect">
            <a:avLst/>
          </a:prstGeom>
          <a:noFill/>
          <a:ln>
            <a:noFill/>
          </a:ln>
        </p:spPr>
      </p:pic>
      <p:sp>
        <p:nvSpPr>
          <p:cNvPr id="975" name="Google Shape;975;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76" name="Google Shape;976;p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977" name="Google Shape;977;p12"/>
          <p:cNvSpPr/>
          <p:nvPr/>
        </p:nvSpPr>
        <p:spPr>
          <a:xfrm>
            <a:off x="1193949" y="48514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2"/>
          <p:cNvSpPr/>
          <p:nvPr/>
        </p:nvSpPr>
        <p:spPr>
          <a:xfrm>
            <a:off x="1193949" y="4851400"/>
            <a:ext cx="8205226" cy="8204200"/>
          </a:xfrm>
          <a:prstGeom prst="ellipse">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2"/>
          <p:cNvSpPr/>
          <p:nvPr/>
        </p:nvSpPr>
        <p:spPr>
          <a:xfrm>
            <a:off x="2222778" y="6743700"/>
            <a:ext cx="6160270" cy="6159500"/>
          </a:xfrm>
          <a:prstGeom prst="ellipse">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2"/>
          <p:cNvSpPr/>
          <p:nvPr/>
        </p:nvSpPr>
        <p:spPr>
          <a:xfrm>
            <a:off x="3251606" y="8623300"/>
            <a:ext cx="4089911" cy="4089400"/>
          </a:xfrm>
          <a:prstGeom prst="ellipse">
            <a:avLst/>
          </a:prstGeom>
          <a:solidFill>
            <a:srgbClr val="A5E9E7"/>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2"/>
          <p:cNvSpPr/>
          <p:nvPr/>
        </p:nvSpPr>
        <p:spPr>
          <a:xfrm>
            <a:off x="4559870" y="5295900"/>
            <a:ext cx="1447981"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6.7M</a:t>
            </a:r>
            <a:endParaRPr b="0" i="0" sz="4800" u="none" cap="none" strike="noStrike">
              <a:solidFill>
                <a:schemeClr val="dk1"/>
              </a:solidFill>
              <a:latin typeface="Calibri"/>
              <a:ea typeface="Calibri"/>
              <a:cs typeface="Calibri"/>
              <a:sym typeface="Calibri"/>
            </a:endParaRPr>
          </a:p>
        </p:txBody>
      </p:sp>
      <p:sp>
        <p:nvSpPr>
          <p:cNvPr id="982" name="Google Shape;982;p12"/>
          <p:cNvSpPr/>
          <p:nvPr/>
        </p:nvSpPr>
        <p:spPr>
          <a:xfrm>
            <a:off x="4585273" y="10109200"/>
            <a:ext cx="1435279"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2.3M</a:t>
            </a:r>
            <a:endParaRPr b="0" i="0" sz="4800" u="none" cap="none" strike="noStrike">
              <a:solidFill>
                <a:schemeClr val="dk1"/>
              </a:solidFill>
              <a:latin typeface="Calibri"/>
              <a:ea typeface="Calibri"/>
              <a:cs typeface="Calibri"/>
              <a:sym typeface="Calibri"/>
            </a:endParaRPr>
          </a:p>
        </p:txBody>
      </p:sp>
      <p:sp>
        <p:nvSpPr>
          <p:cNvPr id="983" name="Google Shape;983;p12"/>
          <p:cNvSpPr/>
          <p:nvPr/>
        </p:nvSpPr>
        <p:spPr>
          <a:xfrm>
            <a:off x="4572572" y="7175500"/>
            <a:ext cx="1460683" cy="11176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4.4M</a:t>
            </a:r>
            <a:endParaRPr b="0" i="0" sz="4800" u="none" cap="none" strike="noStrike">
              <a:solidFill>
                <a:schemeClr val="dk1"/>
              </a:solidFill>
              <a:latin typeface="Calibri"/>
              <a:ea typeface="Calibri"/>
              <a:cs typeface="Calibri"/>
              <a:sym typeface="Calibri"/>
            </a:endParaRPr>
          </a:p>
        </p:txBody>
      </p:sp>
      <p:sp>
        <p:nvSpPr>
          <p:cNvPr id="984" name="Google Shape;984;p12"/>
          <p:cNvSpPr/>
          <p:nvPr/>
        </p:nvSpPr>
        <p:spPr>
          <a:xfrm>
            <a:off x="1193949" y="787400"/>
            <a:ext cx="12142718" cy="3454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2"/>
          <p:cNvSpPr/>
          <p:nvPr/>
        </p:nvSpPr>
        <p:spPr>
          <a:xfrm>
            <a:off x="1803625" y="990600"/>
            <a:ext cx="11262074" cy="338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The Magic of Dragons: </a:t>
            </a:r>
            <a:endParaRPr b="0" i="0" sz="8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A Research</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990" name="Shape 990"/>
        <p:cNvGrpSpPr/>
        <p:nvPr/>
      </p:nvGrpSpPr>
      <p:grpSpPr>
        <a:xfrm>
          <a:off x="0" y="0"/>
          <a:ext cx="0" cy="0"/>
          <a:chOff x="0" y="0"/>
          <a:chExt cx="0" cy="0"/>
        </a:xfrm>
      </p:grpSpPr>
      <p:sp>
        <p:nvSpPr>
          <p:cNvPr id="991" name="Google Shape;991;p13"/>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92" name="Google Shape;992;p1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993" name="Google Shape;993;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994" name="Google Shape;994;p1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995" name="Google Shape;995;p13"/>
          <p:cNvPicPr preferRelativeResize="0"/>
          <p:nvPr/>
        </p:nvPicPr>
        <p:blipFill rotWithShape="1">
          <a:blip r:embed="rId5">
            <a:alphaModFix/>
          </a:blip>
          <a:srcRect b="0" l="0" r="0" t="0"/>
          <a:stretch/>
        </p:blipFill>
        <p:spPr>
          <a:xfrm>
            <a:off x="16905813" y="0"/>
            <a:ext cx="6084060" cy="12268200"/>
          </a:xfrm>
          <a:prstGeom prst="rect">
            <a:avLst/>
          </a:prstGeom>
          <a:noFill/>
          <a:ln>
            <a:noFill/>
          </a:ln>
        </p:spPr>
      </p:pic>
      <p:pic>
        <p:nvPicPr>
          <p:cNvPr descr="preencoded.png" id="996" name="Google Shape;996;p13"/>
          <p:cNvPicPr preferRelativeResize="0"/>
          <p:nvPr/>
        </p:nvPicPr>
        <p:blipFill rotWithShape="1">
          <a:blip r:embed="rId6">
            <a:alphaModFix/>
          </a:blip>
          <a:srcRect b="0" l="0" r="0" t="0"/>
          <a:stretch/>
        </p:blipFill>
        <p:spPr>
          <a:xfrm>
            <a:off x="10491511" y="1346200"/>
            <a:ext cx="6084060" cy="12369800"/>
          </a:xfrm>
          <a:prstGeom prst="rect">
            <a:avLst/>
          </a:prstGeom>
          <a:noFill/>
          <a:ln>
            <a:noFill/>
          </a:ln>
        </p:spPr>
      </p:pic>
      <p:sp>
        <p:nvSpPr>
          <p:cNvPr id="997" name="Google Shape;997;p13"/>
          <p:cNvSpPr/>
          <p:nvPr/>
        </p:nvSpPr>
        <p:spPr>
          <a:xfrm>
            <a:off x="1244756" y="4254500"/>
            <a:ext cx="10173972" cy="1524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13"/>
          <p:cNvSpPr/>
          <p:nvPr/>
        </p:nvSpPr>
        <p:spPr>
          <a:xfrm>
            <a:off x="1244756" y="4254500"/>
            <a:ext cx="3238905" cy="15240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3"/>
          <p:cNvSpPr/>
          <p:nvPr/>
        </p:nvSpPr>
        <p:spPr>
          <a:xfrm>
            <a:off x="1956044" y="4254500"/>
            <a:ext cx="2155036"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75%</a:t>
            </a:r>
            <a:endParaRPr b="0" i="0" sz="8000" u="none" cap="none" strike="noStrike">
              <a:solidFill>
                <a:schemeClr val="dk1"/>
              </a:solidFill>
              <a:latin typeface="Calibri"/>
              <a:ea typeface="Calibri"/>
              <a:cs typeface="Calibri"/>
              <a:sym typeface="Calibri"/>
            </a:endParaRPr>
          </a:p>
        </p:txBody>
      </p:sp>
      <p:sp>
        <p:nvSpPr>
          <p:cNvPr id="1000" name="Google Shape;1000;p13"/>
          <p:cNvSpPr/>
          <p:nvPr/>
        </p:nvSpPr>
        <p:spPr>
          <a:xfrm>
            <a:off x="4686886" y="4318000"/>
            <a:ext cx="6731841"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3"/>
          <p:cNvSpPr/>
          <p:nvPr/>
        </p:nvSpPr>
        <p:spPr>
          <a:xfrm>
            <a:off x="4686886" y="4318000"/>
            <a:ext cx="6884260"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Kanit SemiBold"/>
                <a:ea typeface="Kanit SemiBold"/>
                <a:cs typeface="Kanit SemiBold"/>
                <a:sym typeface="Kanit SemiBold"/>
              </a:rPr>
              <a:t>Enchanted Creatures</a:t>
            </a:r>
            <a:endParaRPr b="0" i="0" sz="3600" u="none" cap="none" strike="noStrike">
              <a:solidFill>
                <a:schemeClr val="dk1"/>
              </a:solidFill>
              <a:latin typeface="Calibri"/>
              <a:ea typeface="Calibri"/>
              <a:cs typeface="Calibri"/>
              <a:sym typeface="Calibri"/>
            </a:endParaRPr>
          </a:p>
        </p:txBody>
      </p:sp>
      <p:sp>
        <p:nvSpPr>
          <p:cNvPr id="1002" name="Google Shape;1002;p13"/>
          <p:cNvSpPr/>
          <p:nvPr/>
        </p:nvSpPr>
        <p:spPr>
          <a:xfrm>
            <a:off x="4686886" y="5105400"/>
            <a:ext cx="6867325"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possess the ability to cast spells.</a:t>
            </a:r>
            <a:endParaRPr b="0" i="0" sz="3200" u="none" cap="none" strike="noStrike">
              <a:solidFill>
                <a:schemeClr val="dk1"/>
              </a:solidFill>
              <a:latin typeface="Calibri"/>
              <a:ea typeface="Calibri"/>
              <a:cs typeface="Calibri"/>
              <a:sym typeface="Calibri"/>
            </a:endParaRPr>
          </a:p>
        </p:txBody>
      </p:sp>
      <p:sp>
        <p:nvSpPr>
          <p:cNvPr id="1003" name="Google Shape;1003;p13"/>
          <p:cNvSpPr/>
          <p:nvPr/>
        </p:nvSpPr>
        <p:spPr>
          <a:xfrm>
            <a:off x="3365921" y="7277100"/>
            <a:ext cx="10173972" cy="1524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3"/>
          <p:cNvSpPr/>
          <p:nvPr/>
        </p:nvSpPr>
        <p:spPr>
          <a:xfrm>
            <a:off x="3365921" y="7277100"/>
            <a:ext cx="3467533" cy="15240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3"/>
          <p:cNvSpPr/>
          <p:nvPr/>
        </p:nvSpPr>
        <p:spPr>
          <a:xfrm>
            <a:off x="4077210" y="7277100"/>
            <a:ext cx="2383665"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60%</a:t>
            </a:r>
            <a:endParaRPr b="0" i="0" sz="8000" u="none" cap="none" strike="noStrike">
              <a:solidFill>
                <a:schemeClr val="dk1"/>
              </a:solidFill>
              <a:latin typeface="Calibri"/>
              <a:ea typeface="Calibri"/>
              <a:cs typeface="Calibri"/>
              <a:sym typeface="Calibri"/>
            </a:endParaRPr>
          </a:p>
        </p:txBody>
      </p:sp>
      <p:sp>
        <p:nvSpPr>
          <p:cNvPr id="1006" name="Google Shape;1006;p13"/>
          <p:cNvSpPr/>
          <p:nvPr/>
        </p:nvSpPr>
        <p:spPr>
          <a:xfrm>
            <a:off x="7036679" y="7340600"/>
            <a:ext cx="6503213"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3"/>
          <p:cNvSpPr/>
          <p:nvPr/>
        </p:nvSpPr>
        <p:spPr>
          <a:xfrm>
            <a:off x="7036679" y="7340600"/>
            <a:ext cx="6655632"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Kanit SemiBold"/>
                <a:ea typeface="Kanit SemiBold"/>
                <a:cs typeface="Kanit SemiBold"/>
                <a:sym typeface="Kanit SemiBold"/>
              </a:rPr>
              <a:t>Magic-Wielding Individuals</a:t>
            </a:r>
            <a:endParaRPr b="0" i="0" sz="3600" u="none" cap="none" strike="noStrike">
              <a:solidFill>
                <a:schemeClr val="dk1"/>
              </a:solidFill>
              <a:latin typeface="Calibri"/>
              <a:ea typeface="Calibri"/>
              <a:cs typeface="Calibri"/>
              <a:sym typeface="Calibri"/>
            </a:endParaRPr>
          </a:p>
        </p:txBody>
      </p:sp>
      <p:sp>
        <p:nvSpPr>
          <p:cNvPr id="1008" name="Google Shape;1008;p13"/>
          <p:cNvSpPr/>
          <p:nvPr/>
        </p:nvSpPr>
        <p:spPr>
          <a:xfrm>
            <a:off x="7036679" y="8128000"/>
            <a:ext cx="6638696"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practice the art of illusions.</a:t>
            </a:r>
            <a:endParaRPr b="0" i="0" sz="3200" u="none" cap="none" strike="noStrike">
              <a:solidFill>
                <a:schemeClr val="dk1"/>
              </a:solidFill>
              <a:latin typeface="Calibri"/>
              <a:ea typeface="Calibri"/>
              <a:cs typeface="Calibri"/>
              <a:sym typeface="Calibri"/>
            </a:endParaRPr>
          </a:p>
        </p:txBody>
      </p:sp>
      <p:sp>
        <p:nvSpPr>
          <p:cNvPr id="1009" name="Google Shape;1009;p13"/>
          <p:cNvSpPr/>
          <p:nvPr/>
        </p:nvSpPr>
        <p:spPr>
          <a:xfrm>
            <a:off x="1244756" y="10287000"/>
            <a:ext cx="10173972" cy="1524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3"/>
          <p:cNvSpPr/>
          <p:nvPr/>
        </p:nvSpPr>
        <p:spPr>
          <a:xfrm>
            <a:off x="1244756" y="10287000"/>
            <a:ext cx="3467533" cy="15240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3"/>
          <p:cNvSpPr/>
          <p:nvPr/>
        </p:nvSpPr>
        <p:spPr>
          <a:xfrm>
            <a:off x="1956044" y="10287000"/>
            <a:ext cx="2383665"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90%</a:t>
            </a:r>
            <a:endParaRPr b="0" i="0" sz="8000" u="none" cap="none" strike="noStrike">
              <a:solidFill>
                <a:schemeClr val="dk1"/>
              </a:solidFill>
              <a:latin typeface="Calibri"/>
              <a:ea typeface="Calibri"/>
              <a:cs typeface="Calibri"/>
              <a:sym typeface="Calibri"/>
            </a:endParaRPr>
          </a:p>
        </p:txBody>
      </p:sp>
      <p:sp>
        <p:nvSpPr>
          <p:cNvPr id="1012" name="Google Shape;1012;p13"/>
          <p:cNvSpPr/>
          <p:nvPr/>
        </p:nvSpPr>
        <p:spPr>
          <a:xfrm>
            <a:off x="4915514" y="10350500"/>
            <a:ext cx="6503213" cy="139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3"/>
          <p:cNvSpPr/>
          <p:nvPr/>
        </p:nvSpPr>
        <p:spPr>
          <a:xfrm>
            <a:off x="4915514" y="10350500"/>
            <a:ext cx="6655632"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Kanit SemiBold"/>
                <a:ea typeface="Kanit SemiBold"/>
                <a:cs typeface="Kanit SemiBold"/>
                <a:sym typeface="Kanit SemiBold"/>
              </a:rPr>
              <a:t>Spells Cast</a:t>
            </a:r>
            <a:endParaRPr b="0" i="0" sz="3600" u="none" cap="none" strike="noStrike">
              <a:solidFill>
                <a:schemeClr val="dk1"/>
              </a:solidFill>
              <a:latin typeface="Calibri"/>
              <a:ea typeface="Calibri"/>
              <a:cs typeface="Calibri"/>
              <a:sym typeface="Calibri"/>
            </a:endParaRPr>
          </a:p>
        </p:txBody>
      </p:sp>
      <p:sp>
        <p:nvSpPr>
          <p:cNvPr id="1014" name="Google Shape;1014;p13"/>
          <p:cNvSpPr/>
          <p:nvPr/>
        </p:nvSpPr>
        <p:spPr>
          <a:xfrm>
            <a:off x="4915514" y="11137900"/>
            <a:ext cx="6638696"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are dark magic, foretelling danger.</a:t>
            </a:r>
            <a:endParaRPr b="0" i="0" sz="3200" u="none" cap="none" strike="noStrike">
              <a:solidFill>
                <a:schemeClr val="dk1"/>
              </a:solidFill>
              <a:latin typeface="Calibri"/>
              <a:ea typeface="Calibri"/>
              <a:cs typeface="Calibri"/>
              <a:sym typeface="Calibri"/>
            </a:endParaRPr>
          </a:p>
        </p:txBody>
      </p:sp>
      <p:sp>
        <p:nvSpPr>
          <p:cNvPr id="1015" name="Google Shape;1015;p13"/>
          <p:cNvSpPr/>
          <p:nvPr/>
        </p:nvSpPr>
        <p:spPr>
          <a:xfrm>
            <a:off x="9081635" y="1346200"/>
            <a:ext cx="6211076"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3"/>
          <p:cNvSpPr/>
          <p:nvPr/>
        </p:nvSpPr>
        <p:spPr>
          <a:xfrm>
            <a:off x="9691311" y="1549400"/>
            <a:ext cx="5330433"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Some Data</a:t>
            </a:r>
            <a:endParaRPr b="0" i="0" sz="8000" u="none" cap="none" strike="noStrike">
              <a:solidFill>
                <a:schemeClr val="dk1"/>
              </a:solidFill>
              <a:latin typeface="Calibri"/>
              <a:ea typeface="Calibri"/>
              <a:cs typeface="Calibri"/>
              <a:sym typeface="Calibri"/>
            </a:endParaRPr>
          </a:p>
        </p:txBody>
      </p:sp>
      <p:pic>
        <p:nvPicPr>
          <p:cNvPr descr="preencoded.png" id="1017" name="Google Shape;1017;p13"/>
          <p:cNvPicPr preferRelativeResize="0"/>
          <p:nvPr/>
        </p:nvPicPr>
        <p:blipFill rotWithShape="1">
          <a:blip r:embed="rId7">
            <a:alphaModFix/>
          </a:blip>
          <a:srcRect b="0" l="0" r="0" t="0"/>
          <a:stretch/>
        </p:blipFill>
        <p:spPr>
          <a:xfrm>
            <a:off x="1901089" y="880145"/>
            <a:ext cx="5508164" cy="2917515"/>
          </a:xfrm>
          <a:prstGeom prst="rect">
            <a:avLst/>
          </a:prstGeom>
          <a:noFill/>
          <a:ln>
            <a:noFill/>
          </a:ln>
        </p:spPr>
      </p:pic>
      <p:pic>
        <p:nvPicPr>
          <p:cNvPr descr="preencoded.png" id="1018" name="Google Shape;1018;p13"/>
          <p:cNvPicPr preferRelativeResize="0"/>
          <p:nvPr/>
        </p:nvPicPr>
        <p:blipFill rotWithShape="1">
          <a:blip r:embed="rId8">
            <a:alphaModFix/>
          </a:blip>
          <a:srcRect b="0" l="0" r="0" t="0"/>
          <a:stretch/>
        </p:blipFill>
        <p:spPr>
          <a:xfrm>
            <a:off x="5330121" y="2219387"/>
            <a:ext cx="440977" cy="432346"/>
          </a:xfrm>
          <a:prstGeom prst="rect">
            <a:avLst/>
          </a:prstGeom>
          <a:noFill/>
          <a:ln>
            <a:noFill/>
          </a:ln>
        </p:spPr>
      </p:pic>
      <p:pic>
        <p:nvPicPr>
          <p:cNvPr descr="preencoded.png" id="1019" name="Google Shape;1019;p13"/>
          <p:cNvPicPr preferRelativeResize="0"/>
          <p:nvPr/>
        </p:nvPicPr>
        <p:blipFill rotWithShape="1">
          <a:blip r:embed="rId9">
            <a:alphaModFix/>
          </a:blip>
          <a:srcRect b="0" l="0" r="0" t="0"/>
          <a:stretch/>
        </p:blipFill>
        <p:spPr>
          <a:xfrm>
            <a:off x="5267252" y="2148086"/>
            <a:ext cx="566716" cy="575022"/>
          </a:xfrm>
          <a:prstGeom prst="rect">
            <a:avLst/>
          </a:prstGeom>
          <a:noFill/>
          <a:ln>
            <a:noFill/>
          </a:ln>
        </p:spPr>
      </p:pic>
      <p:pic>
        <p:nvPicPr>
          <p:cNvPr descr="preencoded.png" id="1020" name="Google Shape;1020;p13"/>
          <p:cNvPicPr preferRelativeResize="0"/>
          <p:nvPr/>
        </p:nvPicPr>
        <p:blipFill rotWithShape="1">
          <a:blip r:embed="rId10">
            <a:alphaModFix/>
          </a:blip>
          <a:srcRect b="0" l="0" r="0" t="0"/>
          <a:stretch/>
        </p:blipFill>
        <p:spPr>
          <a:xfrm>
            <a:off x="7121461" y="731602"/>
            <a:ext cx="440808" cy="432284"/>
          </a:xfrm>
          <a:prstGeom prst="rect">
            <a:avLst/>
          </a:prstGeom>
          <a:noFill/>
          <a:ln>
            <a:noFill/>
          </a:ln>
        </p:spPr>
      </p:pic>
      <p:pic>
        <p:nvPicPr>
          <p:cNvPr descr="preencoded.png" id="1021" name="Google Shape;1021;p13"/>
          <p:cNvPicPr preferRelativeResize="0"/>
          <p:nvPr/>
        </p:nvPicPr>
        <p:blipFill rotWithShape="1">
          <a:blip r:embed="rId11">
            <a:alphaModFix/>
          </a:blip>
          <a:srcRect b="0" l="0" r="0" t="0"/>
          <a:stretch/>
        </p:blipFill>
        <p:spPr>
          <a:xfrm>
            <a:off x="7058424" y="660400"/>
            <a:ext cx="566716" cy="574861"/>
          </a:xfrm>
          <a:prstGeom prst="rect">
            <a:avLst/>
          </a:prstGeom>
          <a:noFill/>
          <a:ln>
            <a:noFill/>
          </a:ln>
        </p:spPr>
      </p:pic>
      <p:pic>
        <p:nvPicPr>
          <p:cNvPr descr="preencoded.png" id="1022" name="Google Shape;1022;p13"/>
          <p:cNvPicPr preferRelativeResize="0"/>
          <p:nvPr/>
        </p:nvPicPr>
        <p:blipFill rotWithShape="1">
          <a:blip r:embed="rId12">
            <a:alphaModFix/>
          </a:blip>
          <a:srcRect b="0" l="0" r="0" t="0"/>
          <a:stretch/>
        </p:blipFill>
        <p:spPr>
          <a:xfrm>
            <a:off x="3650381" y="1323231"/>
            <a:ext cx="440977" cy="432284"/>
          </a:xfrm>
          <a:prstGeom prst="rect">
            <a:avLst/>
          </a:prstGeom>
          <a:noFill/>
          <a:ln>
            <a:noFill/>
          </a:ln>
        </p:spPr>
      </p:pic>
      <p:pic>
        <p:nvPicPr>
          <p:cNvPr descr="preencoded.png" id="1023" name="Google Shape;1023;p13"/>
          <p:cNvPicPr preferRelativeResize="0"/>
          <p:nvPr/>
        </p:nvPicPr>
        <p:blipFill rotWithShape="1">
          <a:blip r:embed="rId13">
            <a:alphaModFix/>
          </a:blip>
          <a:srcRect b="0" l="0" r="0" t="0"/>
          <a:stretch/>
        </p:blipFill>
        <p:spPr>
          <a:xfrm>
            <a:off x="3587510" y="1252029"/>
            <a:ext cx="566716" cy="574861"/>
          </a:xfrm>
          <a:prstGeom prst="rect">
            <a:avLst/>
          </a:prstGeom>
          <a:noFill/>
          <a:ln>
            <a:noFill/>
          </a:ln>
        </p:spPr>
      </p:pic>
      <p:pic>
        <p:nvPicPr>
          <p:cNvPr descr="preencoded.png" id="1024" name="Google Shape;1024;p13"/>
          <p:cNvPicPr preferRelativeResize="0"/>
          <p:nvPr/>
        </p:nvPicPr>
        <p:blipFill rotWithShape="1">
          <a:blip r:embed="rId14">
            <a:alphaModFix/>
          </a:blip>
          <a:srcRect b="0" l="0" r="0" t="0"/>
          <a:stretch/>
        </p:blipFill>
        <p:spPr>
          <a:xfrm>
            <a:off x="1802987" y="3459249"/>
            <a:ext cx="440977" cy="432284"/>
          </a:xfrm>
          <a:prstGeom prst="rect">
            <a:avLst/>
          </a:prstGeom>
          <a:noFill/>
          <a:ln>
            <a:noFill/>
          </a:ln>
        </p:spPr>
      </p:pic>
      <p:pic>
        <p:nvPicPr>
          <p:cNvPr descr="preencoded.png" id="1025" name="Google Shape;1025;p13"/>
          <p:cNvPicPr preferRelativeResize="0"/>
          <p:nvPr/>
        </p:nvPicPr>
        <p:blipFill rotWithShape="1">
          <a:blip r:embed="rId15">
            <a:alphaModFix/>
          </a:blip>
          <a:srcRect b="0" l="0" r="0" t="0"/>
          <a:stretch/>
        </p:blipFill>
        <p:spPr>
          <a:xfrm>
            <a:off x="1740117" y="3388047"/>
            <a:ext cx="566716" cy="574861"/>
          </a:xfrm>
          <a:prstGeom prst="rect">
            <a:avLst/>
          </a:prstGeom>
          <a:noFill/>
          <a:ln>
            <a:noFill/>
          </a:ln>
        </p:spPr>
      </p:pic>
      <p:pic>
        <p:nvPicPr>
          <p:cNvPr descr="preencoded.png" id="1026" name="Google Shape;1026;p13"/>
          <p:cNvPicPr preferRelativeResize="0"/>
          <p:nvPr/>
        </p:nvPicPr>
        <p:blipFill rotWithShape="1">
          <a:blip r:embed="rId16">
            <a:alphaModFix/>
          </a:blip>
          <a:srcRect b="0" l="0" r="0" t="0"/>
          <a:stretch/>
        </p:blipFill>
        <p:spPr>
          <a:xfrm>
            <a:off x="2436850" y="2357127"/>
            <a:ext cx="440806" cy="432284"/>
          </a:xfrm>
          <a:prstGeom prst="rect">
            <a:avLst/>
          </a:prstGeom>
          <a:noFill/>
          <a:ln>
            <a:noFill/>
          </a:ln>
        </p:spPr>
      </p:pic>
      <p:pic>
        <p:nvPicPr>
          <p:cNvPr descr="preencoded.png" id="1027" name="Google Shape;1027;p13"/>
          <p:cNvPicPr preferRelativeResize="0"/>
          <p:nvPr/>
        </p:nvPicPr>
        <p:blipFill rotWithShape="1">
          <a:blip r:embed="rId17">
            <a:alphaModFix/>
          </a:blip>
          <a:srcRect b="0" l="0" r="0" t="0"/>
          <a:stretch/>
        </p:blipFill>
        <p:spPr>
          <a:xfrm>
            <a:off x="2373978" y="2285926"/>
            <a:ext cx="566653" cy="5748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032" name="Shape 1032"/>
        <p:cNvGrpSpPr/>
        <p:nvPr/>
      </p:nvGrpSpPr>
      <p:grpSpPr>
        <a:xfrm>
          <a:off x="0" y="0"/>
          <a:ext cx="0" cy="0"/>
          <a:chOff x="0" y="0"/>
          <a:chExt cx="0" cy="0"/>
        </a:xfrm>
      </p:grpSpPr>
      <p:sp>
        <p:nvSpPr>
          <p:cNvPr id="1033" name="Google Shape;1033;p14"/>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34" name="Google Shape;1034;p1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035" name="Google Shape;1035;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036" name="Google Shape;1036;p1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037" name="Google Shape;1037;p14"/>
          <p:cNvSpPr/>
          <p:nvPr/>
        </p:nvSpPr>
        <p:spPr>
          <a:xfrm>
            <a:off x="6122165" y="2387600"/>
            <a:ext cx="12142718" cy="496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4"/>
          <p:cNvSpPr/>
          <p:nvPr/>
        </p:nvSpPr>
        <p:spPr>
          <a:xfrm>
            <a:off x="6731841" y="2590800"/>
            <a:ext cx="11939492" cy="5575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24000" u="none" cap="none" strike="noStrike">
                <a:solidFill>
                  <a:srgbClr val="000000"/>
                </a:solidFill>
                <a:latin typeface="Kanit"/>
                <a:ea typeface="Kanit"/>
                <a:cs typeface="Kanit"/>
                <a:sym typeface="Kanit"/>
              </a:rPr>
              <a:t>234,567</a:t>
            </a:r>
            <a:endParaRPr b="0" i="0" sz="24000" u="none" cap="none" strike="noStrike">
              <a:solidFill>
                <a:schemeClr val="dk1"/>
              </a:solidFill>
              <a:latin typeface="Calibri"/>
              <a:ea typeface="Calibri"/>
              <a:cs typeface="Calibri"/>
              <a:sym typeface="Calibri"/>
            </a:endParaRPr>
          </a:p>
        </p:txBody>
      </p:sp>
      <p:sp>
        <p:nvSpPr>
          <p:cNvPr id="1039" name="Google Shape;1039;p14"/>
          <p:cNvSpPr/>
          <p:nvPr/>
        </p:nvSpPr>
        <p:spPr>
          <a:xfrm>
            <a:off x="6947768" y="6858000"/>
            <a:ext cx="10491511" cy="4064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4"/>
          <p:cNvSpPr/>
          <p:nvPr/>
        </p:nvSpPr>
        <p:spPr>
          <a:xfrm>
            <a:off x="8122665" y="7467600"/>
            <a:ext cx="8141718"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4"/>
          <p:cNvSpPr/>
          <p:nvPr/>
        </p:nvSpPr>
        <p:spPr>
          <a:xfrm>
            <a:off x="7987182" y="7467600"/>
            <a:ext cx="8412685" cy="149013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6400" u="none" cap="none" strike="noStrike">
                <a:solidFill>
                  <a:srgbClr val="4D4D4D"/>
                </a:solidFill>
                <a:latin typeface="Kanit"/>
                <a:ea typeface="Kanit"/>
                <a:cs typeface="Kanit"/>
                <a:sym typeface="Kanit"/>
              </a:rPr>
              <a:t>UNICORN SIGHTINGS</a:t>
            </a:r>
            <a:endParaRPr b="0" i="0" sz="6400" u="none" cap="none" strike="noStrike">
              <a:solidFill>
                <a:schemeClr val="dk1"/>
              </a:solidFill>
              <a:latin typeface="Calibri"/>
              <a:ea typeface="Calibri"/>
              <a:cs typeface="Calibri"/>
              <a:sym typeface="Calibri"/>
            </a:endParaRPr>
          </a:p>
        </p:txBody>
      </p:sp>
      <p:sp>
        <p:nvSpPr>
          <p:cNvPr id="1042" name="Google Shape;1042;p14"/>
          <p:cNvSpPr/>
          <p:nvPr/>
        </p:nvSpPr>
        <p:spPr>
          <a:xfrm>
            <a:off x="7489703" y="9093200"/>
            <a:ext cx="9407642"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pic>
        <p:nvPicPr>
          <p:cNvPr descr="preencoded.png" id="1043" name="Google Shape;1043;p14"/>
          <p:cNvPicPr preferRelativeResize="0"/>
          <p:nvPr/>
        </p:nvPicPr>
        <p:blipFill rotWithShape="1">
          <a:blip r:embed="rId5">
            <a:alphaModFix/>
          </a:blip>
          <a:srcRect b="0" l="0" r="0" t="0"/>
          <a:stretch/>
        </p:blipFill>
        <p:spPr>
          <a:xfrm>
            <a:off x="1738527" y="7734945"/>
            <a:ext cx="2751923" cy="1393155"/>
          </a:xfrm>
          <a:prstGeom prst="rect">
            <a:avLst/>
          </a:prstGeom>
          <a:noFill/>
          <a:ln>
            <a:noFill/>
          </a:ln>
        </p:spPr>
      </p:pic>
      <p:pic>
        <p:nvPicPr>
          <p:cNvPr descr="preencoded.png" id="1044" name="Google Shape;1044;p14"/>
          <p:cNvPicPr preferRelativeResize="0"/>
          <p:nvPr/>
        </p:nvPicPr>
        <p:blipFill rotWithShape="1">
          <a:blip r:embed="rId6">
            <a:alphaModFix/>
          </a:blip>
          <a:srcRect b="0" l="0" r="0" t="0"/>
          <a:stretch/>
        </p:blipFill>
        <p:spPr>
          <a:xfrm>
            <a:off x="2053288" y="8500864"/>
            <a:ext cx="2123944" cy="631924"/>
          </a:xfrm>
          <a:prstGeom prst="rect">
            <a:avLst/>
          </a:prstGeom>
          <a:noFill/>
          <a:ln>
            <a:noFill/>
          </a:ln>
        </p:spPr>
      </p:pic>
      <p:pic>
        <p:nvPicPr>
          <p:cNvPr descr="preencoded.png" id="1045" name="Google Shape;1045;p14"/>
          <p:cNvPicPr preferRelativeResize="0"/>
          <p:nvPr/>
        </p:nvPicPr>
        <p:blipFill rotWithShape="1">
          <a:blip r:embed="rId7">
            <a:alphaModFix/>
          </a:blip>
          <a:srcRect b="0" l="0" r="0" t="0"/>
          <a:stretch/>
        </p:blipFill>
        <p:spPr>
          <a:xfrm>
            <a:off x="1669922" y="7671470"/>
            <a:ext cx="2882471" cy="1521569"/>
          </a:xfrm>
          <a:prstGeom prst="rect">
            <a:avLst/>
          </a:prstGeom>
          <a:noFill/>
          <a:ln>
            <a:noFill/>
          </a:ln>
        </p:spPr>
      </p:pic>
      <p:pic>
        <p:nvPicPr>
          <p:cNvPr descr="preencoded.png" id="1046" name="Google Shape;1046;p14"/>
          <p:cNvPicPr preferRelativeResize="0"/>
          <p:nvPr/>
        </p:nvPicPr>
        <p:blipFill rotWithShape="1">
          <a:blip r:embed="rId8">
            <a:alphaModFix/>
          </a:blip>
          <a:srcRect b="0" l="0" r="0" t="0"/>
          <a:stretch/>
        </p:blipFill>
        <p:spPr>
          <a:xfrm>
            <a:off x="822208" y="9535195"/>
            <a:ext cx="4489667" cy="4117752"/>
          </a:xfrm>
          <a:prstGeom prst="rect">
            <a:avLst/>
          </a:prstGeom>
          <a:noFill/>
          <a:ln>
            <a:noFill/>
          </a:ln>
        </p:spPr>
      </p:pic>
      <p:pic>
        <p:nvPicPr>
          <p:cNvPr descr="preencoded.png" id="1047" name="Google Shape;1047;p14"/>
          <p:cNvPicPr preferRelativeResize="0"/>
          <p:nvPr/>
        </p:nvPicPr>
        <p:blipFill rotWithShape="1">
          <a:blip r:embed="rId9">
            <a:alphaModFix/>
          </a:blip>
          <a:srcRect b="0" l="0" r="0" t="0"/>
          <a:stretch/>
        </p:blipFill>
        <p:spPr>
          <a:xfrm>
            <a:off x="1351782" y="10686802"/>
            <a:ext cx="610304" cy="1018555"/>
          </a:xfrm>
          <a:prstGeom prst="rect">
            <a:avLst/>
          </a:prstGeom>
          <a:noFill/>
          <a:ln>
            <a:noFill/>
          </a:ln>
        </p:spPr>
      </p:pic>
      <p:pic>
        <p:nvPicPr>
          <p:cNvPr descr="preencoded.png" id="1048" name="Google Shape;1048;p14"/>
          <p:cNvPicPr preferRelativeResize="0"/>
          <p:nvPr/>
        </p:nvPicPr>
        <p:blipFill rotWithShape="1">
          <a:blip r:embed="rId10">
            <a:alphaModFix/>
          </a:blip>
          <a:srcRect b="0" l="0" r="0" t="0"/>
          <a:stretch/>
        </p:blipFill>
        <p:spPr>
          <a:xfrm>
            <a:off x="1795135" y="9535195"/>
            <a:ext cx="2510461" cy="621283"/>
          </a:xfrm>
          <a:prstGeom prst="rect">
            <a:avLst/>
          </a:prstGeom>
          <a:noFill/>
          <a:ln>
            <a:noFill/>
          </a:ln>
        </p:spPr>
      </p:pic>
      <p:pic>
        <p:nvPicPr>
          <p:cNvPr descr="preencoded.png" id="1049" name="Google Shape;1049;p14"/>
          <p:cNvPicPr preferRelativeResize="0"/>
          <p:nvPr/>
        </p:nvPicPr>
        <p:blipFill rotWithShape="1">
          <a:blip r:embed="rId11">
            <a:alphaModFix/>
          </a:blip>
          <a:srcRect b="0" l="0" r="0" t="0"/>
          <a:stretch/>
        </p:blipFill>
        <p:spPr>
          <a:xfrm>
            <a:off x="1050500" y="12059791"/>
            <a:ext cx="4255112" cy="1593155"/>
          </a:xfrm>
          <a:prstGeom prst="rect">
            <a:avLst/>
          </a:prstGeom>
          <a:noFill/>
          <a:ln>
            <a:noFill/>
          </a:ln>
        </p:spPr>
      </p:pic>
      <p:pic>
        <p:nvPicPr>
          <p:cNvPr descr="preencoded.png" id="1050" name="Google Shape;1050;p14"/>
          <p:cNvPicPr preferRelativeResize="0"/>
          <p:nvPr/>
        </p:nvPicPr>
        <p:blipFill rotWithShape="1">
          <a:blip r:embed="rId12">
            <a:alphaModFix/>
          </a:blip>
          <a:srcRect b="0" l="0" r="0" t="0"/>
          <a:stretch/>
        </p:blipFill>
        <p:spPr>
          <a:xfrm>
            <a:off x="762095" y="9472389"/>
            <a:ext cx="4610676" cy="4243561"/>
          </a:xfrm>
          <a:prstGeom prst="rect">
            <a:avLst/>
          </a:prstGeom>
          <a:noFill/>
          <a:ln>
            <a:noFill/>
          </a:ln>
        </p:spPr>
      </p:pic>
      <p:pic>
        <p:nvPicPr>
          <p:cNvPr descr="preencoded.png" id="1051" name="Google Shape;1051;p14"/>
          <p:cNvPicPr preferRelativeResize="0"/>
          <p:nvPr/>
        </p:nvPicPr>
        <p:blipFill rotWithShape="1">
          <a:blip r:embed="rId13">
            <a:alphaModFix/>
          </a:blip>
          <a:srcRect b="0" l="0" r="0" t="0"/>
          <a:stretch/>
        </p:blipFill>
        <p:spPr>
          <a:xfrm>
            <a:off x="2126017" y="9275638"/>
            <a:ext cx="1808392" cy="311944"/>
          </a:xfrm>
          <a:prstGeom prst="rect">
            <a:avLst/>
          </a:prstGeom>
          <a:noFill/>
          <a:ln>
            <a:noFill/>
          </a:ln>
        </p:spPr>
      </p:pic>
      <p:pic>
        <p:nvPicPr>
          <p:cNvPr descr="preencoded.png" id="1052" name="Google Shape;1052;p14"/>
          <p:cNvPicPr preferRelativeResize="0"/>
          <p:nvPr/>
        </p:nvPicPr>
        <p:blipFill rotWithShape="1">
          <a:blip r:embed="rId14">
            <a:alphaModFix/>
          </a:blip>
          <a:srcRect b="0" l="0" r="0" t="0"/>
          <a:stretch/>
        </p:blipFill>
        <p:spPr>
          <a:xfrm>
            <a:off x="2063303" y="9212833"/>
            <a:ext cx="1938125" cy="437555"/>
          </a:xfrm>
          <a:prstGeom prst="rect">
            <a:avLst/>
          </a:prstGeom>
          <a:noFill/>
          <a:ln>
            <a:noFill/>
          </a:ln>
        </p:spPr>
      </p:pic>
      <p:pic>
        <p:nvPicPr>
          <p:cNvPr descr="preencoded.png" id="1053" name="Google Shape;1053;p14"/>
          <p:cNvPicPr preferRelativeResize="0"/>
          <p:nvPr/>
        </p:nvPicPr>
        <p:blipFill rotWithShape="1">
          <a:blip r:embed="rId15">
            <a:alphaModFix/>
          </a:blip>
          <a:srcRect b="0" l="0" r="0" t="0"/>
          <a:stretch/>
        </p:blipFill>
        <p:spPr>
          <a:xfrm>
            <a:off x="2126017" y="8908678"/>
            <a:ext cx="1808392" cy="311944"/>
          </a:xfrm>
          <a:prstGeom prst="rect">
            <a:avLst/>
          </a:prstGeom>
          <a:noFill/>
          <a:ln>
            <a:noFill/>
          </a:ln>
        </p:spPr>
      </p:pic>
      <p:pic>
        <p:nvPicPr>
          <p:cNvPr descr="preencoded.png" id="1054" name="Google Shape;1054;p14"/>
          <p:cNvPicPr preferRelativeResize="0"/>
          <p:nvPr/>
        </p:nvPicPr>
        <p:blipFill rotWithShape="1">
          <a:blip r:embed="rId16">
            <a:alphaModFix/>
          </a:blip>
          <a:srcRect b="0" l="0" r="0" t="0"/>
          <a:stretch/>
        </p:blipFill>
        <p:spPr>
          <a:xfrm>
            <a:off x="2063303" y="8845872"/>
            <a:ext cx="1938125" cy="437555"/>
          </a:xfrm>
          <a:prstGeom prst="rect">
            <a:avLst/>
          </a:prstGeom>
          <a:noFill/>
          <a:ln>
            <a:noFill/>
          </a:ln>
        </p:spPr>
      </p:pic>
      <p:pic>
        <p:nvPicPr>
          <p:cNvPr descr="preencoded.png" id="1055" name="Google Shape;1055;p14"/>
          <p:cNvPicPr preferRelativeResize="0"/>
          <p:nvPr/>
        </p:nvPicPr>
        <p:blipFill rotWithShape="1">
          <a:blip r:embed="rId17">
            <a:alphaModFix/>
          </a:blip>
          <a:srcRect b="0" l="0" r="0" t="0"/>
          <a:stretch/>
        </p:blipFill>
        <p:spPr>
          <a:xfrm>
            <a:off x="2538817" y="10539983"/>
            <a:ext cx="1207647" cy="2045444"/>
          </a:xfrm>
          <a:prstGeom prst="rect">
            <a:avLst/>
          </a:prstGeom>
          <a:noFill/>
          <a:ln>
            <a:noFill/>
          </a:ln>
        </p:spPr>
      </p:pic>
      <p:pic>
        <p:nvPicPr>
          <p:cNvPr descr="preencoded.png" id="1056" name="Google Shape;1056;p14"/>
          <p:cNvPicPr preferRelativeResize="0"/>
          <p:nvPr/>
        </p:nvPicPr>
        <p:blipFill rotWithShape="1">
          <a:blip r:embed="rId18">
            <a:alphaModFix/>
          </a:blip>
          <a:srcRect b="0" l="0" r="0" t="0"/>
          <a:stretch/>
        </p:blipFill>
        <p:spPr>
          <a:xfrm>
            <a:off x="1859881" y="8042945"/>
            <a:ext cx="255436" cy="344537"/>
          </a:xfrm>
          <a:prstGeom prst="rect">
            <a:avLst/>
          </a:prstGeom>
          <a:noFill/>
          <a:ln>
            <a:noFill/>
          </a:ln>
        </p:spPr>
      </p:pic>
      <p:pic>
        <p:nvPicPr>
          <p:cNvPr descr="preencoded.png" id="1057" name="Google Shape;1057;p14"/>
          <p:cNvPicPr preferRelativeResize="0"/>
          <p:nvPr/>
        </p:nvPicPr>
        <p:blipFill rotWithShape="1">
          <a:blip r:embed="rId19">
            <a:alphaModFix/>
          </a:blip>
          <a:srcRect b="0" l="0" r="0" t="0"/>
          <a:stretch/>
        </p:blipFill>
        <p:spPr>
          <a:xfrm>
            <a:off x="18462991" y="12674724"/>
            <a:ext cx="3306733" cy="900038"/>
          </a:xfrm>
          <a:prstGeom prst="rect">
            <a:avLst/>
          </a:prstGeom>
          <a:noFill/>
          <a:ln>
            <a:noFill/>
          </a:ln>
        </p:spPr>
      </p:pic>
      <p:pic>
        <p:nvPicPr>
          <p:cNvPr descr="preencoded.png" id="1058" name="Google Shape;1058;p14"/>
          <p:cNvPicPr preferRelativeResize="0"/>
          <p:nvPr/>
        </p:nvPicPr>
        <p:blipFill rotWithShape="1">
          <a:blip r:embed="rId20">
            <a:alphaModFix/>
          </a:blip>
          <a:srcRect b="0" l="0" r="0" t="0"/>
          <a:stretch/>
        </p:blipFill>
        <p:spPr>
          <a:xfrm>
            <a:off x="18462979" y="13103225"/>
            <a:ext cx="3306733" cy="471562"/>
          </a:xfrm>
          <a:prstGeom prst="rect">
            <a:avLst/>
          </a:prstGeom>
          <a:noFill/>
          <a:ln>
            <a:noFill/>
          </a:ln>
        </p:spPr>
      </p:pic>
      <p:pic>
        <p:nvPicPr>
          <p:cNvPr descr="preencoded.png" id="1059" name="Google Shape;1059;p14"/>
          <p:cNvPicPr preferRelativeResize="0"/>
          <p:nvPr/>
        </p:nvPicPr>
        <p:blipFill rotWithShape="1">
          <a:blip r:embed="rId21">
            <a:alphaModFix/>
          </a:blip>
          <a:srcRect b="0" l="0" r="0" t="0"/>
          <a:stretch/>
        </p:blipFill>
        <p:spPr>
          <a:xfrm>
            <a:off x="18391285" y="12603063"/>
            <a:ext cx="3450119" cy="1043384"/>
          </a:xfrm>
          <a:prstGeom prst="rect">
            <a:avLst/>
          </a:prstGeom>
          <a:noFill/>
          <a:ln>
            <a:noFill/>
          </a:ln>
        </p:spPr>
      </p:pic>
      <p:pic>
        <p:nvPicPr>
          <p:cNvPr descr="preencoded.png" id="1060" name="Google Shape;1060;p14"/>
          <p:cNvPicPr preferRelativeResize="0"/>
          <p:nvPr/>
        </p:nvPicPr>
        <p:blipFill rotWithShape="1">
          <a:blip r:embed="rId22">
            <a:alphaModFix/>
          </a:blip>
          <a:srcRect b="0" l="0" r="0" t="0"/>
          <a:stretch/>
        </p:blipFill>
        <p:spPr>
          <a:xfrm>
            <a:off x="19441331" y="12703051"/>
            <a:ext cx="1330477" cy="852066"/>
          </a:xfrm>
          <a:prstGeom prst="rect">
            <a:avLst/>
          </a:prstGeom>
          <a:noFill/>
          <a:ln>
            <a:noFill/>
          </a:ln>
        </p:spPr>
      </p:pic>
      <p:pic>
        <p:nvPicPr>
          <p:cNvPr descr="preencoded.png" id="1061" name="Google Shape;1061;p14"/>
          <p:cNvPicPr preferRelativeResize="0"/>
          <p:nvPr/>
        </p:nvPicPr>
        <p:blipFill rotWithShape="1">
          <a:blip r:embed="rId23">
            <a:alphaModFix/>
          </a:blip>
          <a:srcRect b="0" l="0" r="0" t="0"/>
          <a:stretch/>
        </p:blipFill>
        <p:spPr>
          <a:xfrm>
            <a:off x="19441329" y="13311956"/>
            <a:ext cx="1330480" cy="243284"/>
          </a:xfrm>
          <a:prstGeom prst="rect">
            <a:avLst/>
          </a:prstGeom>
          <a:noFill/>
          <a:ln>
            <a:noFill/>
          </a:ln>
        </p:spPr>
      </p:pic>
      <p:pic>
        <p:nvPicPr>
          <p:cNvPr descr="preencoded.png" id="1062" name="Google Shape;1062;p14"/>
          <p:cNvPicPr preferRelativeResize="0"/>
          <p:nvPr/>
        </p:nvPicPr>
        <p:blipFill rotWithShape="1">
          <a:blip r:embed="rId24">
            <a:alphaModFix/>
          </a:blip>
          <a:srcRect b="0" l="0" r="0" t="0"/>
          <a:stretch/>
        </p:blipFill>
        <p:spPr>
          <a:xfrm>
            <a:off x="19369637" y="12631514"/>
            <a:ext cx="1473863" cy="995437"/>
          </a:xfrm>
          <a:prstGeom prst="rect">
            <a:avLst/>
          </a:prstGeom>
          <a:noFill/>
          <a:ln>
            <a:noFill/>
          </a:ln>
        </p:spPr>
      </p:pic>
      <p:pic>
        <p:nvPicPr>
          <p:cNvPr descr="preencoded.png" id="1063" name="Google Shape;1063;p14"/>
          <p:cNvPicPr preferRelativeResize="0"/>
          <p:nvPr/>
        </p:nvPicPr>
        <p:blipFill rotWithShape="1">
          <a:blip r:embed="rId25">
            <a:alphaModFix/>
          </a:blip>
          <a:srcRect b="0" l="0" r="0" t="0"/>
          <a:stretch/>
        </p:blipFill>
        <p:spPr>
          <a:xfrm>
            <a:off x="20458843" y="12658551"/>
            <a:ext cx="76651" cy="889050"/>
          </a:xfrm>
          <a:prstGeom prst="rect">
            <a:avLst/>
          </a:prstGeom>
          <a:noFill/>
          <a:ln>
            <a:noFill/>
          </a:ln>
        </p:spPr>
      </p:pic>
      <p:pic>
        <p:nvPicPr>
          <p:cNvPr descr="preencoded.png" id="1064" name="Google Shape;1064;p14"/>
          <p:cNvPicPr preferRelativeResize="0"/>
          <p:nvPr/>
        </p:nvPicPr>
        <p:blipFill rotWithShape="1">
          <a:blip r:embed="rId26">
            <a:alphaModFix/>
          </a:blip>
          <a:srcRect b="0" l="0" r="0" t="0"/>
          <a:stretch/>
        </p:blipFill>
        <p:spPr>
          <a:xfrm>
            <a:off x="19651213" y="12658551"/>
            <a:ext cx="76651" cy="889050"/>
          </a:xfrm>
          <a:prstGeom prst="rect">
            <a:avLst/>
          </a:prstGeom>
          <a:noFill/>
          <a:ln>
            <a:noFill/>
          </a:ln>
        </p:spPr>
      </p:pic>
      <p:pic>
        <p:nvPicPr>
          <p:cNvPr descr="preencoded.png" id="1065" name="Google Shape;1065;p14"/>
          <p:cNvPicPr preferRelativeResize="0"/>
          <p:nvPr/>
        </p:nvPicPr>
        <p:blipFill rotWithShape="1">
          <a:blip r:embed="rId27">
            <a:alphaModFix/>
          </a:blip>
          <a:srcRect b="0" l="0" r="0" t="0"/>
          <a:stretch/>
        </p:blipFill>
        <p:spPr>
          <a:xfrm>
            <a:off x="21053871" y="12864852"/>
            <a:ext cx="462631" cy="66253"/>
          </a:xfrm>
          <a:prstGeom prst="rect">
            <a:avLst/>
          </a:prstGeom>
          <a:noFill/>
          <a:ln>
            <a:noFill/>
          </a:ln>
        </p:spPr>
      </p:pic>
      <p:pic>
        <p:nvPicPr>
          <p:cNvPr descr="preencoded.png" id="1066" name="Google Shape;1066;p14"/>
          <p:cNvPicPr preferRelativeResize="0"/>
          <p:nvPr/>
        </p:nvPicPr>
        <p:blipFill rotWithShape="1">
          <a:blip r:embed="rId28">
            <a:alphaModFix/>
          </a:blip>
          <a:srcRect b="0" l="0" r="0" t="0"/>
          <a:stretch/>
        </p:blipFill>
        <p:spPr>
          <a:xfrm>
            <a:off x="20925513" y="13134032"/>
            <a:ext cx="462764" cy="66253"/>
          </a:xfrm>
          <a:prstGeom prst="rect">
            <a:avLst/>
          </a:prstGeom>
          <a:noFill/>
          <a:ln>
            <a:noFill/>
          </a:ln>
        </p:spPr>
      </p:pic>
      <p:pic>
        <p:nvPicPr>
          <p:cNvPr descr="preencoded.png" id="1067" name="Google Shape;1067;p14"/>
          <p:cNvPicPr preferRelativeResize="0"/>
          <p:nvPr/>
        </p:nvPicPr>
        <p:blipFill rotWithShape="1">
          <a:blip r:embed="rId29">
            <a:alphaModFix/>
          </a:blip>
          <a:srcRect b="0" l="0" r="0" t="0"/>
          <a:stretch/>
        </p:blipFill>
        <p:spPr>
          <a:xfrm>
            <a:off x="21079399" y="13364815"/>
            <a:ext cx="462764" cy="66253"/>
          </a:xfrm>
          <a:prstGeom prst="rect">
            <a:avLst/>
          </a:prstGeom>
          <a:noFill/>
          <a:ln>
            <a:noFill/>
          </a:ln>
        </p:spPr>
      </p:pic>
      <p:pic>
        <p:nvPicPr>
          <p:cNvPr descr="preencoded.png" id="1068" name="Google Shape;1068;p14"/>
          <p:cNvPicPr preferRelativeResize="0"/>
          <p:nvPr/>
        </p:nvPicPr>
        <p:blipFill rotWithShape="1">
          <a:blip r:embed="rId30">
            <a:alphaModFix/>
          </a:blip>
          <a:srcRect b="0" l="0" r="0" t="0"/>
          <a:stretch/>
        </p:blipFill>
        <p:spPr>
          <a:xfrm>
            <a:off x="18707931" y="12864852"/>
            <a:ext cx="462764" cy="66253"/>
          </a:xfrm>
          <a:prstGeom prst="rect">
            <a:avLst/>
          </a:prstGeom>
          <a:noFill/>
          <a:ln>
            <a:noFill/>
          </a:ln>
        </p:spPr>
      </p:pic>
      <p:pic>
        <p:nvPicPr>
          <p:cNvPr descr="preencoded.png" id="1069" name="Google Shape;1069;p14"/>
          <p:cNvPicPr preferRelativeResize="0"/>
          <p:nvPr/>
        </p:nvPicPr>
        <p:blipFill rotWithShape="1">
          <a:blip r:embed="rId31">
            <a:alphaModFix/>
          </a:blip>
          <a:srcRect b="0" l="0" r="0" t="0"/>
          <a:stretch/>
        </p:blipFill>
        <p:spPr>
          <a:xfrm>
            <a:off x="18836288" y="13134032"/>
            <a:ext cx="462631" cy="66253"/>
          </a:xfrm>
          <a:prstGeom prst="rect">
            <a:avLst/>
          </a:prstGeom>
          <a:noFill/>
          <a:ln>
            <a:noFill/>
          </a:ln>
        </p:spPr>
      </p:pic>
      <p:pic>
        <p:nvPicPr>
          <p:cNvPr descr="preencoded.png" id="1070" name="Google Shape;1070;p14"/>
          <p:cNvPicPr preferRelativeResize="0"/>
          <p:nvPr/>
        </p:nvPicPr>
        <p:blipFill rotWithShape="1">
          <a:blip r:embed="rId32">
            <a:alphaModFix/>
          </a:blip>
          <a:srcRect b="0" l="0" r="0" t="0"/>
          <a:stretch/>
        </p:blipFill>
        <p:spPr>
          <a:xfrm>
            <a:off x="18682403" y="13364815"/>
            <a:ext cx="462631" cy="66253"/>
          </a:xfrm>
          <a:prstGeom prst="rect">
            <a:avLst/>
          </a:prstGeom>
          <a:noFill/>
          <a:ln>
            <a:noFill/>
          </a:ln>
        </p:spPr>
      </p:pic>
      <p:pic>
        <p:nvPicPr>
          <p:cNvPr descr="preencoded.png" id="1071" name="Google Shape;1071;p14"/>
          <p:cNvPicPr preferRelativeResize="0"/>
          <p:nvPr/>
        </p:nvPicPr>
        <p:blipFill rotWithShape="1">
          <a:blip r:embed="rId33">
            <a:alphaModFix/>
          </a:blip>
          <a:srcRect b="0" l="0" r="0" t="0"/>
          <a:stretch/>
        </p:blipFill>
        <p:spPr>
          <a:xfrm>
            <a:off x="18031655" y="11769328"/>
            <a:ext cx="3306733" cy="900038"/>
          </a:xfrm>
          <a:prstGeom prst="rect">
            <a:avLst/>
          </a:prstGeom>
          <a:noFill/>
          <a:ln>
            <a:noFill/>
          </a:ln>
        </p:spPr>
      </p:pic>
      <p:pic>
        <p:nvPicPr>
          <p:cNvPr descr="preencoded.png" id="1072" name="Google Shape;1072;p14"/>
          <p:cNvPicPr preferRelativeResize="0"/>
          <p:nvPr/>
        </p:nvPicPr>
        <p:blipFill rotWithShape="1">
          <a:blip r:embed="rId34">
            <a:alphaModFix/>
          </a:blip>
          <a:srcRect b="0" l="0" r="0" t="0"/>
          <a:stretch/>
        </p:blipFill>
        <p:spPr>
          <a:xfrm>
            <a:off x="18031737" y="12197755"/>
            <a:ext cx="3306734" cy="471562"/>
          </a:xfrm>
          <a:prstGeom prst="rect">
            <a:avLst/>
          </a:prstGeom>
          <a:noFill/>
          <a:ln>
            <a:noFill/>
          </a:ln>
        </p:spPr>
      </p:pic>
      <p:pic>
        <p:nvPicPr>
          <p:cNvPr descr="preencoded.png" id="1073" name="Google Shape;1073;p14"/>
          <p:cNvPicPr preferRelativeResize="0"/>
          <p:nvPr/>
        </p:nvPicPr>
        <p:blipFill rotWithShape="1">
          <a:blip r:embed="rId35">
            <a:alphaModFix/>
          </a:blip>
          <a:srcRect b="0" l="0" r="0" t="0"/>
          <a:stretch/>
        </p:blipFill>
        <p:spPr>
          <a:xfrm>
            <a:off x="17960045" y="11697593"/>
            <a:ext cx="3450117" cy="1043384"/>
          </a:xfrm>
          <a:prstGeom prst="rect">
            <a:avLst/>
          </a:prstGeom>
          <a:noFill/>
          <a:ln>
            <a:noFill/>
          </a:ln>
        </p:spPr>
      </p:pic>
      <p:pic>
        <p:nvPicPr>
          <p:cNvPr descr="preencoded.png" id="1074" name="Google Shape;1074;p14"/>
          <p:cNvPicPr preferRelativeResize="0"/>
          <p:nvPr/>
        </p:nvPicPr>
        <p:blipFill rotWithShape="1">
          <a:blip r:embed="rId36">
            <a:alphaModFix/>
          </a:blip>
          <a:srcRect b="0" l="0" r="0" t="0"/>
          <a:stretch/>
        </p:blipFill>
        <p:spPr>
          <a:xfrm>
            <a:off x="19009992" y="11797655"/>
            <a:ext cx="1330477" cy="852066"/>
          </a:xfrm>
          <a:prstGeom prst="rect">
            <a:avLst/>
          </a:prstGeom>
          <a:noFill/>
          <a:ln>
            <a:noFill/>
          </a:ln>
        </p:spPr>
      </p:pic>
      <p:pic>
        <p:nvPicPr>
          <p:cNvPr descr="preencoded.png" id="1075" name="Google Shape;1075;p14"/>
          <p:cNvPicPr preferRelativeResize="0"/>
          <p:nvPr/>
        </p:nvPicPr>
        <p:blipFill rotWithShape="1">
          <a:blip r:embed="rId37">
            <a:alphaModFix/>
          </a:blip>
          <a:srcRect b="0" l="0" r="0" t="0"/>
          <a:stretch/>
        </p:blipFill>
        <p:spPr>
          <a:xfrm>
            <a:off x="19010088" y="12406461"/>
            <a:ext cx="1330477" cy="243284"/>
          </a:xfrm>
          <a:prstGeom prst="rect">
            <a:avLst/>
          </a:prstGeom>
          <a:noFill/>
          <a:ln>
            <a:noFill/>
          </a:ln>
        </p:spPr>
      </p:pic>
      <p:pic>
        <p:nvPicPr>
          <p:cNvPr descr="preencoded.png" id="1076" name="Google Shape;1076;p14"/>
          <p:cNvPicPr preferRelativeResize="0"/>
          <p:nvPr/>
        </p:nvPicPr>
        <p:blipFill rotWithShape="1">
          <a:blip r:embed="rId38">
            <a:alphaModFix/>
          </a:blip>
          <a:srcRect b="0" l="0" r="0" t="0"/>
          <a:stretch/>
        </p:blipFill>
        <p:spPr>
          <a:xfrm>
            <a:off x="18938396" y="11726019"/>
            <a:ext cx="1473862" cy="995437"/>
          </a:xfrm>
          <a:prstGeom prst="rect">
            <a:avLst/>
          </a:prstGeom>
          <a:noFill/>
          <a:ln>
            <a:noFill/>
          </a:ln>
        </p:spPr>
      </p:pic>
      <p:pic>
        <p:nvPicPr>
          <p:cNvPr descr="preencoded.png" id="1077" name="Google Shape;1077;p14"/>
          <p:cNvPicPr preferRelativeResize="0"/>
          <p:nvPr/>
        </p:nvPicPr>
        <p:blipFill rotWithShape="1">
          <a:blip r:embed="rId39">
            <a:alphaModFix/>
          </a:blip>
          <a:srcRect b="0" l="0" r="0" t="0"/>
          <a:stretch/>
        </p:blipFill>
        <p:spPr>
          <a:xfrm>
            <a:off x="20027599" y="11753230"/>
            <a:ext cx="76651" cy="889050"/>
          </a:xfrm>
          <a:prstGeom prst="rect">
            <a:avLst/>
          </a:prstGeom>
          <a:noFill/>
          <a:ln>
            <a:noFill/>
          </a:ln>
        </p:spPr>
      </p:pic>
      <p:pic>
        <p:nvPicPr>
          <p:cNvPr descr="preencoded.png" id="1078" name="Google Shape;1078;p14"/>
          <p:cNvPicPr preferRelativeResize="0"/>
          <p:nvPr/>
        </p:nvPicPr>
        <p:blipFill rotWithShape="1">
          <a:blip r:embed="rId40">
            <a:alphaModFix/>
          </a:blip>
          <a:srcRect b="0" l="0" r="0" t="0"/>
          <a:stretch/>
        </p:blipFill>
        <p:spPr>
          <a:xfrm>
            <a:off x="19219971" y="11753230"/>
            <a:ext cx="76651" cy="889050"/>
          </a:xfrm>
          <a:prstGeom prst="rect">
            <a:avLst/>
          </a:prstGeom>
          <a:noFill/>
          <a:ln>
            <a:noFill/>
          </a:ln>
        </p:spPr>
      </p:pic>
      <p:pic>
        <p:nvPicPr>
          <p:cNvPr descr="preencoded.png" id="1079" name="Google Shape;1079;p14"/>
          <p:cNvPicPr preferRelativeResize="0"/>
          <p:nvPr/>
        </p:nvPicPr>
        <p:blipFill rotWithShape="1">
          <a:blip r:embed="rId41">
            <a:alphaModFix/>
          </a:blip>
          <a:srcRect b="0" l="0" r="0" t="0"/>
          <a:stretch/>
        </p:blipFill>
        <p:spPr>
          <a:xfrm>
            <a:off x="20622629" y="11959530"/>
            <a:ext cx="462631" cy="66253"/>
          </a:xfrm>
          <a:prstGeom prst="rect">
            <a:avLst/>
          </a:prstGeom>
          <a:noFill/>
          <a:ln>
            <a:noFill/>
          </a:ln>
        </p:spPr>
      </p:pic>
      <p:pic>
        <p:nvPicPr>
          <p:cNvPr descr="preencoded.png" id="1080" name="Google Shape;1080;p14"/>
          <p:cNvPicPr preferRelativeResize="0"/>
          <p:nvPr/>
        </p:nvPicPr>
        <p:blipFill rotWithShape="1">
          <a:blip r:embed="rId42">
            <a:alphaModFix/>
          </a:blip>
          <a:srcRect b="0" l="0" r="0" t="0"/>
          <a:stretch/>
        </p:blipFill>
        <p:spPr>
          <a:xfrm>
            <a:off x="20494451" y="12228711"/>
            <a:ext cx="462631" cy="66253"/>
          </a:xfrm>
          <a:prstGeom prst="rect">
            <a:avLst/>
          </a:prstGeom>
          <a:noFill/>
          <a:ln>
            <a:noFill/>
          </a:ln>
        </p:spPr>
      </p:pic>
      <p:pic>
        <p:nvPicPr>
          <p:cNvPr descr="preencoded.png" id="1081" name="Google Shape;1081;p14"/>
          <p:cNvPicPr preferRelativeResize="0"/>
          <p:nvPr/>
        </p:nvPicPr>
        <p:blipFill rotWithShape="1">
          <a:blip r:embed="rId43">
            <a:alphaModFix/>
          </a:blip>
          <a:srcRect b="0" l="0" r="0" t="0"/>
          <a:stretch/>
        </p:blipFill>
        <p:spPr>
          <a:xfrm>
            <a:off x="20648156" y="12459345"/>
            <a:ext cx="462767" cy="66253"/>
          </a:xfrm>
          <a:prstGeom prst="rect">
            <a:avLst/>
          </a:prstGeom>
          <a:noFill/>
          <a:ln>
            <a:noFill/>
          </a:ln>
        </p:spPr>
      </p:pic>
      <p:pic>
        <p:nvPicPr>
          <p:cNvPr descr="preencoded.png" id="1082" name="Google Shape;1082;p14"/>
          <p:cNvPicPr preferRelativeResize="0"/>
          <p:nvPr/>
        </p:nvPicPr>
        <p:blipFill rotWithShape="1">
          <a:blip r:embed="rId44">
            <a:alphaModFix/>
          </a:blip>
          <a:srcRect b="0" l="0" r="0" t="0"/>
          <a:stretch/>
        </p:blipFill>
        <p:spPr>
          <a:xfrm>
            <a:off x="18276868" y="11959530"/>
            <a:ext cx="462631" cy="66253"/>
          </a:xfrm>
          <a:prstGeom prst="rect">
            <a:avLst/>
          </a:prstGeom>
          <a:noFill/>
          <a:ln>
            <a:noFill/>
          </a:ln>
        </p:spPr>
      </p:pic>
      <p:pic>
        <p:nvPicPr>
          <p:cNvPr descr="preencoded.png" id="1083" name="Google Shape;1083;p14"/>
          <p:cNvPicPr preferRelativeResize="0"/>
          <p:nvPr/>
        </p:nvPicPr>
        <p:blipFill rotWithShape="1">
          <a:blip r:embed="rId45">
            <a:alphaModFix/>
          </a:blip>
          <a:srcRect b="0" l="0" r="0" t="0"/>
          <a:stretch/>
        </p:blipFill>
        <p:spPr>
          <a:xfrm>
            <a:off x="18405045" y="12228711"/>
            <a:ext cx="462631" cy="66253"/>
          </a:xfrm>
          <a:prstGeom prst="rect">
            <a:avLst/>
          </a:prstGeom>
          <a:noFill/>
          <a:ln>
            <a:noFill/>
          </a:ln>
        </p:spPr>
      </p:pic>
      <p:pic>
        <p:nvPicPr>
          <p:cNvPr descr="preencoded.png" id="1084" name="Google Shape;1084;p14"/>
          <p:cNvPicPr preferRelativeResize="0"/>
          <p:nvPr/>
        </p:nvPicPr>
        <p:blipFill rotWithShape="1">
          <a:blip r:embed="rId46">
            <a:alphaModFix/>
          </a:blip>
          <a:srcRect b="0" l="0" r="0" t="0"/>
          <a:stretch/>
        </p:blipFill>
        <p:spPr>
          <a:xfrm>
            <a:off x="18251159" y="12459345"/>
            <a:ext cx="462767" cy="66253"/>
          </a:xfrm>
          <a:prstGeom prst="rect">
            <a:avLst/>
          </a:prstGeom>
          <a:noFill/>
          <a:ln>
            <a:noFill/>
          </a:ln>
        </p:spPr>
      </p:pic>
      <p:pic>
        <p:nvPicPr>
          <p:cNvPr descr="preencoded.png" id="1085" name="Google Shape;1085;p14"/>
          <p:cNvPicPr preferRelativeResize="0"/>
          <p:nvPr/>
        </p:nvPicPr>
        <p:blipFill rotWithShape="1">
          <a:blip r:embed="rId47">
            <a:alphaModFix/>
          </a:blip>
          <a:srcRect b="0" l="0" r="0" t="0"/>
          <a:stretch/>
        </p:blipFill>
        <p:spPr>
          <a:xfrm>
            <a:off x="18347984" y="10863858"/>
            <a:ext cx="3306731" cy="900038"/>
          </a:xfrm>
          <a:prstGeom prst="rect">
            <a:avLst/>
          </a:prstGeom>
          <a:noFill/>
          <a:ln>
            <a:noFill/>
          </a:ln>
        </p:spPr>
      </p:pic>
      <p:pic>
        <p:nvPicPr>
          <p:cNvPr descr="preencoded.png" id="1086" name="Google Shape;1086;p14"/>
          <p:cNvPicPr preferRelativeResize="0"/>
          <p:nvPr/>
        </p:nvPicPr>
        <p:blipFill rotWithShape="1">
          <a:blip r:embed="rId48">
            <a:alphaModFix/>
          </a:blip>
          <a:srcRect b="0" l="0" r="0" t="0"/>
          <a:stretch/>
        </p:blipFill>
        <p:spPr>
          <a:xfrm>
            <a:off x="18348019" y="11292334"/>
            <a:ext cx="3306731" cy="471562"/>
          </a:xfrm>
          <a:prstGeom prst="rect">
            <a:avLst/>
          </a:prstGeom>
          <a:noFill/>
          <a:ln>
            <a:noFill/>
          </a:ln>
        </p:spPr>
      </p:pic>
      <p:pic>
        <p:nvPicPr>
          <p:cNvPr descr="preencoded.png" id="1087" name="Google Shape;1087;p14"/>
          <p:cNvPicPr preferRelativeResize="0"/>
          <p:nvPr/>
        </p:nvPicPr>
        <p:blipFill rotWithShape="1">
          <a:blip r:embed="rId49">
            <a:alphaModFix/>
          </a:blip>
          <a:srcRect b="0" l="0" r="0" t="0"/>
          <a:stretch/>
        </p:blipFill>
        <p:spPr>
          <a:xfrm>
            <a:off x="18276144" y="10792172"/>
            <a:ext cx="3450119" cy="1043384"/>
          </a:xfrm>
          <a:prstGeom prst="rect">
            <a:avLst/>
          </a:prstGeom>
          <a:noFill/>
          <a:ln>
            <a:noFill/>
          </a:ln>
        </p:spPr>
      </p:pic>
      <p:pic>
        <p:nvPicPr>
          <p:cNvPr descr="preencoded.png" id="1088" name="Google Shape;1088;p14"/>
          <p:cNvPicPr preferRelativeResize="0"/>
          <p:nvPr/>
        </p:nvPicPr>
        <p:blipFill rotWithShape="1">
          <a:blip r:embed="rId50">
            <a:alphaModFix/>
          </a:blip>
          <a:srcRect b="0" l="0" r="0" t="0"/>
          <a:stretch/>
        </p:blipFill>
        <p:spPr>
          <a:xfrm>
            <a:off x="19326324" y="10892358"/>
            <a:ext cx="1330477" cy="852066"/>
          </a:xfrm>
          <a:prstGeom prst="rect">
            <a:avLst/>
          </a:prstGeom>
          <a:noFill/>
          <a:ln>
            <a:noFill/>
          </a:ln>
        </p:spPr>
      </p:pic>
      <p:pic>
        <p:nvPicPr>
          <p:cNvPr descr="preencoded.png" id="1089" name="Google Shape;1089;p14"/>
          <p:cNvPicPr preferRelativeResize="0"/>
          <p:nvPr/>
        </p:nvPicPr>
        <p:blipFill rotWithShape="1">
          <a:blip r:embed="rId51">
            <a:alphaModFix/>
          </a:blip>
          <a:srcRect b="0" l="0" r="0" t="0"/>
          <a:stretch/>
        </p:blipFill>
        <p:spPr>
          <a:xfrm>
            <a:off x="19326369" y="11501214"/>
            <a:ext cx="1330477" cy="243284"/>
          </a:xfrm>
          <a:prstGeom prst="rect">
            <a:avLst/>
          </a:prstGeom>
          <a:noFill/>
          <a:ln>
            <a:noFill/>
          </a:ln>
        </p:spPr>
      </p:pic>
      <p:pic>
        <p:nvPicPr>
          <p:cNvPr descr="preencoded.png" id="1090" name="Google Shape;1090;p14"/>
          <p:cNvPicPr preferRelativeResize="0"/>
          <p:nvPr/>
        </p:nvPicPr>
        <p:blipFill rotWithShape="1">
          <a:blip r:embed="rId52">
            <a:alphaModFix/>
          </a:blip>
          <a:srcRect b="0" l="0" r="0" t="0"/>
          <a:stretch/>
        </p:blipFill>
        <p:spPr>
          <a:xfrm>
            <a:off x="19254676" y="10820574"/>
            <a:ext cx="1473863" cy="995437"/>
          </a:xfrm>
          <a:prstGeom prst="rect">
            <a:avLst/>
          </a:prstGeom>
          <a:noFill/>
          <a:ln>
            <a:noFill/>
          </a:ln>
        </p:spPr>
      </p:pic>
      <p:pic>
        <p:nvPicPr>
          <p:cNvPr descr="preencoded.png" id="1091" name="Google Shape;1091;p14"/>
          <p:cNvPicPr preferRelativeResize="0"/>
          <p:nvPr/>
        </p:nvPicPr>
        <p:blipFill rotWithShape="1">
          <a:blip r:embed="rId53">
            <a:alphaModFix/>
          </a:blip>
          <a:srcRect b="0" l="0" r="0" t="0"/>
          <a:stretch/>
        </p:blipFill>
        <p:spPr>
          <a:xfrm>
            <a:off x="20343882" y="10847809"/>
            <a:ext cx="76651" cy="889050"/>
          </a:xfrm>
          <a:prstGeom prst="rect">
            <a:avLst/>
          </a:prstGeom>
          <a:noFill/>
          <a:ln>
            <a:noFill/>
          </a:ln>
        </p:spPr>
      </p:pic>
      <p:pic>
        <p:nvPicPr>
          <p:cNvPr descr="preencoded.png" id="1092" name="Google Shape;1092;p14"/>
          <p:cNvPicPr preferRelativeResize="0"/>
          <p:nvPr/>
        </p:nvPicPr>
        <p:blipFill rotWithShape="1">
          <a:blip r:embed="rId54">
            <a:alphaModFix/>
          </a:blip>
          <a:srcRect b="0" l="0" r="0" t="0"/>
          <a:stretch/>
        </p:blipFill>
        <p:spPr>
          <a:xfrm>
            <a:off x="19536253" y="10847809"/>
            <a:ext cx="76651" cy="889050"/>
          </a:xfrm>
          <a:prstGeom prst="rect">
            <a:avLst/>
          </a:prstGeom>
          <a:noFill/>
          <a:ln>
            <a:noFill/>
          </a:ln>
        </p:spPr>
      </p:pic>
      <p:pic>
        <p:nvPicPr>
          <p:cNvPr descr="preencoded.png" id="1093" name="Google Shape;1093;p14"/>
          <p:cNvPicPr preferRelativeResize="0"/>
          <p:nvPr/>
        </p:nvPicPr>
        <p:blipFill rotWithShape="1">
          <a:blip r:embed="rId55">
            <a:alphaModFix/>
          </a:blip>
          <a:srcRect b="0" l="0" r="0" t="0"/>
          <a:stretch/>
        </p:blipFill>
        <p:spPr>
          <a:xfrm>
            <a:off x="20938730" y="11054110"/>
            <a:ext cx="462767" cy="66253"/>
          </a:xfrm>
          <a:prstGeom prst="rect">
            <a:avLst/>
          </a:prstGeom>
          <a:noFill/>
          <a:ln>
            <a:noFill/>
          </a:ln>
        </p:spPr>
      </p:pic>
      <p:pic>
        <p:nvPicPr>
          <p:cNvPr descr="preencoded.png" id="1094" name="Google Shape;1094;p14"/>
          <p:cNvPicPr preferRelativeResize="0"/>
          <p:nvPr/>
        </p:nvPicPr>
        <p:blipFill rotWithShape="1">
          <a:blip r:embed="rId56">
            <a:alphaModFix/>
          </a:blip>
          <a:srcRect b="0" l="0" r="0" t="0"/>
          <a:stretch/>
        </p:blipFill>
        <p:spPr>
          <a:xfrm>
            <a:off x="20810551" y="11323290"/>
            <a:ext cx="462767" cy="66253"/>
          </a:xfrm>
          <a:prstGeom prst="rect">
            <a:avLst/>
          </a:prstGeom>
          <a:noFill/>
          <a:ln>
            <a:noFill/>
          </a:ln>
        </p:spPr>
      </p:pic>
      <p:pic>
        <p:nvPicPr>
          <p:cNvPr descr="preencoded.png" id="1095" name="Google Shape;1095;p14"/>
          <p:cNvPicPr preferRelativeResize="0"/>
          <p:nvPr/>
        </p:nvPicPr>
        <p:blipFill rotWithShape="1">
          <a:blip r:embed="rId57">
            <a:alphaModFix/>
          </a:blip>
          <a:srcRect b="0" l="0" r="0" t="0"/>
          <a:stretch/>
        </p:blipFill>
        <p:spPr>
          <a:xfrm>
            <a:off x="20964437" y="11554073"/>
            <a:ext cx="462767" cy="66253"/>
          </a:xfrm>
          <a:prstGeom prst="rect">
            <a:avLst/>
          </a:prstGeom>
          <a:noFill/>
          <a:ln>
            <a:noFill/>
          </a:ln>
        </p:spPr>
      </p:pic>
      <p:pic>
        <p:nvPicPr>
          <p:cNvPr descr="preencoded.png" id="1096" name="Google Shape;1096;p14"/>
          <p:cNvPicPr preferRelativeResize="0"/>
          <p:nvPr/>
        </p:nvPicPr>
        <p:blipFill rotWithShape="1">
          <a:blip r:embed="rId58">
            <a:alphaModFix/>
          </a:blip>
          <a:srcRect b="0" l="0" r="0" t="0"/>
          <a:stretch/>
        </p:blipFill>
        <p:spPr>
          <a:xfrm>
            <a:off x="18592967" y="11054110"/>
            <a:ext cx="462767" cy="66253"/>
          </a:xfrm>
          <a:prstGeom prst="rect">
            <a:avLst/>
          </a:prstGeom>
          <a:noFill/>
          <a:ln>
            <a:noFill/>
          </a:ln>
        </p:spPr>
      </p:pic>
      <p:pic>
        <p:nvPicPr>
          <p:cNvPr descr="preencoded.png" id="1097" name="Google Shape;1097;p14"/>
          <p:cNvPicPr preferRelativeResize="0"/>
          <p:nvPr/>
        </p:nvPicPr>
        <p:blipFill rotWithShape="1">
          <a:blip r:embed="rId59">
            <a:alphaModFix/>
          </a:blip>
          <a:srcRect b="0" l="0" r="0" t="0"/>
          <a:stretch/>
        </p:blipFill>
        <p:spPr>
          <a:xfrm>
            <a:off x="18721146" y="11323290"/>
            <a:ext cx="462764" cy="66253"/>
          </a:xfrm>
          <a:prstGeom prst="rect">
            <a:avLst/>
          </a:prstGeom>
          <a:noFill/>
          <a:ln>
            <a:noFill/>
          </a:ln>
        </p:spPr>
      </p:pic>
      <p:pic>
        <p:nvPicPr>
          <p:cNvPr descr="preencoded.png" id="1098" name="Google Shape;1098;p14"/>
          <p:cNvPicPr preferRelativeResize="0"/>
          <p:nvPr/>
        </p:nvPicPr>
        <p:blipFill rotWithShape="1">
          <a:blip r:embed="rId60">
            <a:alphaModFix/>
          </a:blip>
          <a:srcRect b="0" l="0" r="0" t="0"/>
          <a:stretch/>
        </p:blipFill>
        <p:spPr>
          <a:xfrm>
            <a:off x="18567442" y="11554073"/>
            <a:ext cx="462629" cy="66253"/>
          </a:xfrm>
          <a:prstGeom prst="rect">
            <a:avLst/>
          </a:prstGeom>
          <a:noFill/>
          <a:ln>
            <a:noFill/>
          </a:ln>
        </p:spPr>
      </p:pic>
      <p:pic>
        <p:nvPicPr>
          <p:cNvPr descr="preencoded.png" id="1099" name="Google Shape;1099;p14"/>
          <p:cNvPicPr preferRelativeResize="0"/>
          <p:nvPr/>
        </p:nvPicPr>
        <p:blipFill rotWithShape="1">
          <a:blip r:embed="rId61">
            <a:alphaModFix/>
          </a:blip>
          <a:srcRect b="0" l="0" r="0" t="0"/>
          <a:stretch/>
        </p:blipFill>
        <p:spPr>
          <a:xfrm>
            <a:off x="18836558" y="9961885"/>
            <a:ext cx="3306731" cy="900038"/>
          </a:xfrm>
          <a:prstGeom prst="rect">
            <a:avLst/>
          </a:prstGeom>
          <a:noFill/>
          <a:ln>
            <a:noFill/>
          </a:ln>
        </p:spPr>
      </p:pic>
      <p:pic>
        <p:nvPicPr>
          <p:cNvPr descr="preencoded.png" id="1100" name="Google Shape;1100;p14"/>
          <p:cNvPicPr preferRelativeResize="0"/>
          <p:nvPr/>
        </p:nvPicPr>
        <p:blipFill rotWithShape="1">
          <a:blip r:embed="rId62">
            <a:alphaModFix/>
          </a:blip>
          <a:srcRect b="0" l="0" r="0" t="0"/>
          <a:stretch/>
        </p:blipFill>
        <p:spPr>
          <a:xfrm>
            <a:off x="18836651" y="10390287"/>
            <a:ext cx="3306731" cy="471562"/>
          </a:xfrm>
          <a:prstGeom prst="rect">
            <a:avLst/>
          </a:prstGeom>
          <a:noFill/>
          <a:ln>
            <a:noFill/>
          </a:ln>
        </p:spPr>
      </p:pic>
      <p:pic>
        <p:nvPicPr>
          <p:cNvPr descr="preencoded.png" id="1101" name="Google Shape;1101;p14"/>
          <p:cNvPicPr preferRelativeResize="0"/>
          <p:nvPr/>
        </p:nvPicPr>
        <p:blipFill rotWithShape="1">
          <a:blip r:embed="rId63">
            <a:alphaModFix/>
          </a:blip>
          <a:srcRect b="0" l="0" r="0" t="0"/>
          <a:stretch/>
        </p:blipFill>
        <p:spPr>
          <a:xfrm>
            <a:off x="18764957" y="9890125"/>
            <a:ext cx="3450119" cy="1043384"/>
          </a:xfrm>
          <a:prstGeom prst="rect">
            <a:avLst/>
          </a:prstGeom>
          <a:noFill/>
          <a:ln>
            <a:noFill/>
          </a:ln>
        </p:spPr>
      </p:pic>
      <p:pic>
        <p:nvPicPr>
          <p:cNvPr descr="preencoded.png" id="1102" name="Google Shape;1102;p14"/>
          <p:cNvPicPr preferRelativeResize="0"/>
          <p:nvPr/>
        </p:nvPicPr>
        <p:blipFill rotWithShape="1">
          <a:blip r:embed="rId64">
            <a:alphaModFix/>
          </a:blip>
          <a:srcRect b="0" l="0" r="0" t="0"/>
          <a:stretch/>
        </p:blipFill>
        <p:spPr>
          <a:xfrm>
            <a:off x="19814895" y="9990237"/>
            <a:ext cx="1330477" cy="852066"/>
          </a:xfrm>
          <a:prstGeom prst="rect">
            <a:avLst/>
          </a:prstGeom>
          <a:noFill/>
          <a:ln>
            <a:noFill/>
          </a:ln>
        </p:spPr>
      </p:pic>
      <p:pic>
        <p:nvPicPr>
          <p:cNvPr descr="preencoded.png" id="1103" name="Google Shape;1103;p14"/>
          <p:cNvPicPr preferRelativeResize="0"/>
          <p:nvPr/>
        </p:nvPicPr>
        <p:blipFill rotWithShape="1">
          <a:blip r:embed="rId65">
            <a:alphaModFix/>
          </a:blip>
          <a:srcRect b="0" l="0" r="0" t="0"/>
          <a:stretch/>
        </p:blipFill>
        <p:spPr>
          <a:xfrm>
            <a:off x="19815001" y="10598993"/>
            <a:ext cx="1330477" cy="243284"/>
          </a:xfrm>
          <a:prstGeom prst="rect">
            <a:avLst/>
          </a:prstGeom>
          <a:noFill/>
          <a:ln>
            <a:noFill/>
          </a:ln>
        </p:spPr>
      </p:pic>
      <p:pic>
        <p:nvPicPr>
          <p:cNvPr descr="preencoded.png" id="1104" name="Google Shape;1104;p14"/>
          <p:cNvPicPr preferRelativeResize="0"/>
          <p:nvPr/>
        </p:nvPicPr>
        <p:blipFill rotWithShape="1">
          <a:blip r:embed="rId66">
            <a:alphaModFix/>
          </a:blip>
          <a:srcRect b="0" l="0" r="0" t="0"/>
          <a:stretch/>
        </p:blipFill>
        <p:spPr>
          <a:xfrm>
            <a:off x="19743309" y="9918551"/>
            <a:ext cx="1473863" cy="995437"/>
          </a:xfrm>
          <a:prstGeom prst="rect">
            <a:avLst/>
          </a:prstGeom>
          <a:noFill/>
          <a:ln>
            <a:noFill/>
          </a:ln>
        </p:spPr>
      </p:pic>
      <p:pic>
        <p:nvPicPr>
          <p:cNvPr descr="preencoded.png" id="1105" name="Google Shape;1105;p14"/>
          <p:cNvPicPr preferRelativeResize="0"/>
          <p:nvPr/>
        </p:nvPicPr>
        <p:blipFill rotWithShape="1">
          <a:blip r:embed="rId67">
            <a:alphaModFix/>
          </a:blip>
          <a:srcRect b="0" l="0" r="0" t="0"/>
          <a:stretch/>
        </p:blipFill>
        <p:spPr>
          <a:xfrm>
            <a:off x="20832514" y="9945762"/>
            <a:ext cx="76651" cy="889050"/>
          </a:xfrm>
          <a:prstGeom prst="rect">
            <a:avLst/>
          </a:prstGeom>
          <a:noFill/>
          <a:ln>
            <a:noFill/>
          </a:ln>
        </p:spPr>
      </p:pic>
      <p:pic>
        <p:nvPicPr>
          <p:cNvPr descr="preencoded.png" id="1106" name="Google Shape;1106;p14"/>
          <p:cNvPicPr preferRelativeResize="0"/>
          <p:nvPr/>
        </p:nvPicPr>
        <p:blipFill rotWithShape="1">
          <a:blip r:embed="rId68">
            <a:alphaModFix/>
          </a:blip>
          <a:srcRect b="0" l="0" r="0" t="0"/>
          <a:stretch/>
        </p:blipFill>
        <p:spPr>
          <a:xfrm>
            <a:off x="20024885" y="9945762"/>
            <a:ext cx="76651" cy="889050"/>
          </a:xfrm>
          <a:prstGeom prst="rect">
            <a:avLst/>
          </a:prstGeom>
          <a:noFill/>
          <a:ln>
            <a:noFill/>
          </a:ln>
        </p:spPr>
      </p:pic>
      <p:pic>
        <p:nvPicPr>
          <p:cNvPr descr="preencoded.png" id="1107" name="Google Shape;1107;p14"/>
          <p:cNvPicPr preferRelativeResize="0"/>
          <p:nvPr/>
        </p:nvPicPr>
        <p:blipFill rotWithShape="1">
          <a:blip r:embed="rId69">
            <a:alphaModFix/>
          </a:blip>
          <a:srcRect b="0" l="0" r="0" t="0"/>
          <a:stretch/>
        </p:blipFill>
        <p:spPr>
          <a:xfrm>
            <a:off x="21427544" y="10152038"/>
            <a:ext cx="462631" cy="66253"/>
          </a:xfrm>
          <a:prstGeom prst="rect">
            <a:avLst/>
          </a:prstGeom>
          <a:noFill/>
          <a:ln>
            <a:noFill/>
          </a:ln>
        </p:spPr>
      </p:pic>
      <p:pic>
        <p:nvPicPr>
          <p:cNvPr descr="preencoded.png" id="1108" name="Google Shape;1108;p14"/>
          <p:cNvPicPr preferRelativeResize="0"/>
          <p:nvPr/>
        </p:nvPicPr>
        <p:blipFill rotWithShape="1">
          <a:blip r:embed="rId70">
            <a:alphaModFix/>
          </a:blip>
          <a:srcRect b="0" l="0" r="0" t="0"/>
          <a:stretch/>
        </p:blipFill>
        <p:spPr>
          <a:xfrm>
            <a:off x="21299364" y="10421218"/>
            <a:ext cx="462631" cy="66253"/>
          </a:xfrm>
          <a:prstGeom prst="rect">
            <a:avLst/>
          </a:prstGeom>
          <a:noFill/>
          <a:ln>
            <a:noFill/>
          </a:ln>
        </p:spPr>
      </p:pic>
      <p:pic>
        <p:nvPicPr>
          <p:cNvPr descr="preencoded.png" id="1109" name="Google Shape;1109;p14"/>
          <p:cNvPicPr preferRelativeResize="0"/>
          <p:nvPr/>
        </p:nvPicPr>
        <p:blipFill rotWithShape="1">
          <a:blip r:embed="rId71">
            <a:alphaModFix/>
          </a:blip>
          <a:srcRect b="0" l="0" r="0" t="0"/>
          <a:stretch/>
        </p:blipFill>
        <p:spPr>
          <a:xfrm>
            <a:off x="21453069" y="10651852"/>
            <a:ext cx="462767" cy="66253"/>
          </a:xfrm>
          <a:prstGeom prst="rect">
            <a:avLst/>
          </a:prstGeom>
          <a:noFill/>
          <a:ln>
            <a:noFill/>
          </a:ln>
        </p:spPr>
      </p:pic>
      <p:pic>
        <p:nvPicPr>
          <p:cNvPr descr="preencoded.png" id="1110" name="Google Shape;1110;p14"/>
          <p:cNvPicPr preferRelativeResize="0"/>
          <p:nvPr/>
        </p:nvPicPr>
        <p:blipFill rotWithShape="1">
          <a:blip r:embed="rId72">
            <a:alphaModFix/>
          </a:blip>
          <a:srcRect b="0" l="0" r="0" t="0"/>
          <a:stretch/>
        </p:blipFill>
        <p:spPr>
          <a:xfrm>
            <a:off x="19081781" y="10152038"/>
            <a:ext cx="462631" cy="66253"/>
          </a:xfrm>
          <a:prstGeom prst="rect">
            <a:avLst/>
          </a:prstGeom>
          <a:noFill/>
          <a:ln>
            <a:noFill/>
          </a:ln>
        </p:spPr>
      </p:pic>
      <p:pic>
        <p:nvPicPr>
          <p:cNvPr descr="preencoded.png" id="1111" name="Google Shape;1111;p14"/>
          <p:cNvPicPr preferRelativeResize="0"/>
          <p:nvPr/>
        </p:nvPicPr>
        <p:blipFill rotWithShape="1">
          <a:blip r:embed="rId73">
            <a:alphaModFix/>
          </a:blip>
          <a:srcRect b="0" l="0" r="0" t="0"/>
          <a:stretch/>
        </p:blipFill>
        <p:spPr>
          <a:xfrm>
            <a:off x="19209960" y="10421218"/>
            <a:ext cx="462629" cy="66253"/>
          </a:xfrm>
          <a:prstGeom prst="rect">
            <a:avLst/>
          </a:prstGeom>
          <a:noFill/>
          <a:ln>
            <a:noFill/>
          </a:ln>
        </p:spPr>
      </p:pic>
      <p:pic>
        <p:nvPicPr>
          <p:cNvPr descr="preencoded.png" id="1112" name="Google Shape;1112;p14"/>
          <p:cNvPicPr preferRelativeResize="0"/>
          <p:nvPr/>
        </p:nvPicPr>
        <p:blipFill rotWithShape="1">
          <a:blip r:embed="rId74">
            <a:alphaModFix/>
          </a:blip>
          <a:srcRect b="0" l="0" r="0" t="0"/>
          <a:stretch/>
        </p:blipFill>
        <p:spPr>
          <a:xfrm>
            <a:off x="19056075" y="10651852"/>
            <a:ext cx="462764" cy="662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117" name="Shape 1117"/>
        <p:cNvGrpSpPr/>
        <p:nvPr/>
      </p:nvGrpSpPr>
      <p:grpSpPr>
        <a:xfrm>
          <a:off x="0" y="0"/>
          <a:ext cx="0" cy="0"/>
          <a:chOff x="0" y="0"/>
          <a:chExt cx="0" cy="0"/>
        </a:xfrm>
      </p:grpSpPr>
      <p:sp>
        <p:nvSpPr>
          <p:cNvPr id="1118" name="Google Shape;1118;p15"/>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19" name="Google Shape;1119;p1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120" name="Google Shape;1120;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21" name="Google Shape;1121;p1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122" name="Google Shape;1122;p15"/>
          <p:cNvSpPr/>
          <p:nvPr/>
        </p:nvSpPr>
        <p:spPr>
          <a:xfrm>
            <a:off x="2019552" y="2908300"/>
            <a:ext cx="9869133" cy="3441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5"/>
          <p:cNvSpPr/>
          <p:nvPr/>
        </p:nvSpPr>
        <p:spPr>
          <a:xfrm>
            <a:off x="2019552" y="2908300"/>
            <a:ext cx="9869133"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15"/>
          <p:cNvSpPr/>
          <p:nvPr/>
        </p:nvSpPr>
        <p:spPr>
          <a:xfrm>
            <a:off x="3365921" y="2908300"/>
            <a:ext cx="7718331"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233 Coins</a:t>
            </a:r>
            <a:endParaRPr b="0" i="0" sz="12800" u="none" cap="none" strike="noStrike">
              <a:solidFill>
                <a:schemeClr val="dk1"/>
              </a:solidFill>
              <a:latin typeface="Calibri"/>
              <a:ea typeface="Calibri"/>
              <a:cs typeface="Calibri"/>
              <a:sym typeface="Calibri"/>
            </a:endParaRPr>
          </a:p>
        </p:txBody>
      </p:sp>
      <p:sp>
        <p:nvSpPr>
          <p:cNvPr id="1125" name="Google Shape;1125;p15"/>
          <p:cNvSpPr/>
          <p:nvPr/>
        </p:nvSpPr>
        <p:spPr>
          <a:xfrm>
            <a:off x="2019552" y="5334000"/>
            <a:ext cx="9869133"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5"/>
          <p:cNvSpPr/>
          <p:nvPr/>
        </p:nvSpPr>
        <p:spPr>
          <a:xfrm>
            <a:off x="1951811" y="5435600"/>
            <a:ext cx="10004617"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Kanit"/>
                <a:ea typeface="Kanit"/>
                <a:cs typeface="Kanit"/>
                <a:sym typeface="Kanit"/>
              </a:rPr>
              <a:t>Treasure Found</a:t>
            </a:r>
            <a:endParaRPr b="0" i="0" sz="3200" u="none" cap="none" strike="noStrike">
              <a:solidFill>
                <a:schemeClr val="dk1"/>
              </a:solidFill>
              <a:latin typeface="Calibri"/>
              <a:ea typeface="Calibri"/>
              <a:cs typeface="Calibri"/>
              <a:sym typeface="Calibri"/>
            </a:endParaRPr>
          </a:p>
        </p:txBody>
      </p:sp>
      <p:sp>
        <p:nvSpPr>
          <p:cNvPr id="1127" name="Google Shape;1127;p15"/>
          <p:cNvSpPr/>
          <p:nvPr/>
        </p:nvSpPr>
        <p:spPr>
          <a:xfrm>
            <a:off x="2019552" y="7366000"/>
            <a:ext cx="9869133" cy="3441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5"/>
          <p:cNvSpPr/>
          <p:nvPr/>
        </p:nvSpPr>
        <p:spPr>
          <a:xfrm>
            <a:off x="2019552" y="7366000"/>
            <a:ext cx="9869133"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5"/>
          <p:cNvSpPr/>
          <p:nvPr/>
        </p:nvSpPr>
        <p:spPr>
          <a:xfrm>
            <a:off x="3169046" y="7366000"/>
            <a:ext cx="8112081"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456 Hours</a:t>
            </a:r>
            <a:endParaRPr b="0" i="0" sz="12800" u="none" cap="none" strike="noStrike">
              <a:solidFill>
                <a:schemeClr val="dk1"/>
              </a:solidFill>
              <a:latin typeface="Calibri"/>
              <a:ea typeface="Calibri"/>
              <a:cs typeface="Calibri"/>
              <a:sym typeface="Calibri"/>
            </a:endParaRPr>
          </a:p>
        </p:txBody>
      </p:sp>
      <p:sp>
        <p:nvSpPr>
          <p:cNvPr id="1130" name="Google Shape;1130;p15"/>
          <p:cNvSpPr/>
          <p:nvPr/>
        </p:nvSpPr>
        <p:spPr>
          <a:xfrm>
            <a:off x="2019552" y="9791700"/>
            <a:ext cx="9869133"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5"/>
          <p:cNvSpPr/>
          <p:nvPr/>
        </p:nvSpPr>
        <p:spPr>
          <a:xfrm>
            <a:off x="1951811" y="9893300"/>
            <a:ext cx="10004617"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Kanit"/>
                <a:ea typeface="Kanit"/>
                <a:cs typeface="Kanit"/>
                <a:sym typeface="Kanit"/>
              </a:rPr>
              <a:t>Duration of Spell Casting</a:t>
            </a:r>
            <a:endParaRPr b="0" i="0" sz="3200" u="none" cap="none" strike="noStrike">
              <a:solidFill>
                <a:schemeClr val="dk1"/>
              </a:solidFill>
              <a:latin typeface="Calibri"/>
              <a:ea typeface="Calibri"/>
              <a:cs typeface="Calibri"/>
              <a:sym typeface="Calibri"/>
            </a:endParaRPr>
          </a:p>
        </p:txBody>
      </p:sp>
      <p:sp>
        <p:nvSpPr>
          <p:cNvPr id="1132" name="Google Shape;1132;p15"/>
          <p:cNvSpPr/>
          <p:nvPr/>
        </p:nvSpPr>
        <p:spPr>
          <a:xfrm>
            <a:off x="12498362" y="2908300"/>
            <a:ext cx="9869133" cy="3441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5"/>
          <p:cNvSpPr/>
          <p:nvPr/>
        </p:nvSpPr>
        <p:spPr>
          <a:xfrm>
            <a:off x="12498362" y="2908300"/>
            <a:ext cx="9869133"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5"/>
          <p:cNvSpPr/>
          <p:nvPr/>
        </p:nvSpPr>
        <p:spPr>
          <a:xfrm>
            <a:off x="15876984" y="2908300"/>
            <a:ext cx="3653823"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85%</a:t>
            </a:r>
            <a:endParaRPr b="0" i="0" sz="12800" u="none" cap="none" strike="noStrike">
              <a:solidFill>
                <a:schemeClr val="dk1"/>
              </a:solidFill>
              <a:latin typeface="Calibri"/>
              <a:ea typeface="Calibri"/>
              <a:cs typeface="Calibri"/>
              <a:sym typeface="Calibri"/>
            </a:endParaRPr>
          </a:p>
        </p:txBody>
      </p:sp>
      <p:sp>
        <p:nvSpPr>
          <p:cNvPr id="1135" name="Google Shape;1135;p15"/>
          <p:cNvSpPr/>
          <p:nvPr/>
        </p:nvSpPr>
        <p:spPr>
          <a:xfrm>
            <a:off x="12498362" y="5334000"/>
            <a:ext cx="9869133"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5"/>
          <p:cNvSpPr/>
          <p:nvPr/>
        </p:nvSpPr>
        <p:spPr>
          <a:xfrm>
            <a:off x="12430620" y="5435600"/>
            <a:ext cx="10004617"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Kanit"/>
                <a:ea typeface="Kanit"/>
                <a:cs typeface="Kanit"/>
                <a:sym typeface="Kanit"/>
              </a:rPr>
              <a:t>Wished Granted</a:t>
            </a:r>
            <a:endParaRPr b="0" i="0" sz="3200" u="none" cap="none" strike="noStrike">
              <a:solidFill>
                <a:schemeClr val="dk1"/>
              </a:solidFill>
              <a:latin typeface="Calibri"/>
              <a:ea typeface="Calibri"/>
              <a:cs typeface="Calibri"/>
              <a:sym typeface="Calibri"/>
            </a:endParaRPr>
          </a:p>
        </p:txBody>
      </p:sp>
      <p:sp>
        <p:nvSpPr>
          <p:cNvPr id="1137" name="Google Shape;1137;p15"/>
          <p:cNvSpPr/>
          <p:nvPr/>
        </p:nvSpPr>
        <p:spPr>
          <a:xfrm>
            <a:off x="12498362" y="7366000"/>
            <a:ext cx="9869133" cy="3441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5"/>
          <p:cNvSpPr/>
          <p:nvPr/>
        </p:nvSpPr>
        <p:spPr>
          <a:xfrm>
            <a:off x="12498362" y="7366000"/>
            <a:ext cx="9869133"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5"/>
          <p:cNvSpPr/>
          <p:nvPr/>
        </p:nvSpPr>
        <p:spPr>
          <a:xfrm>
            <a:off x="14740192" y="7366000"/>
            <a:ext cx="5927407"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535 Km</a:t>
            </a:r>
            <a:endParaRPr b="0" i="0" sz="12800" u="none" cap="none" strike="noStrike">
              <a:solidFill>
                <a:schemeClr val="dk1"/>
              </a:solidFill>
              <a:latin typeface="Calibri"/>
              <a:ea typeface="Calibri"/>
              <a:cs typeface="Calibri"/>
              <a:sym typeface="Calibri"/>
            </a:endParaRPr>
          </a:p>
        </p:txBody>
      </p:sp>
      <p:sp>
        <p:nvSpPr>
          <p:cNvPr id="1140" name="Google Shape;1140;p15"/>
          <p:cNvSpPr/>
          <p:nvPr/>
        </p:nvSpPr>
        <p:spPr>
          <a:xfrm>
            <a:off x="12498362" y="9791700"/>
            <a:ext cx="9869133"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15"/>
          <p:cNvSpPr/>
          <p:nvPr/>
        </p:nvSpPr>
        <p:spPr>
          <a:xfrm>
            <a:off x="12430620" y="9893300"/>
            <a:ext cx="10004617"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4D4D4D"/>
                </a:solidFill>
                <a:latin typeface="Kanit"/>
                <a:ea typeface="Kanit"/>
                <a:cs typeface="Kanit"/>
                <a:sym typeface="Kanit"/>
              </a:rPr>
              <a:t>Journey Distance</a:t>
            </a:r>
            <a:endParaRPr b="0" i="0" sz="3200" u="none" cap="none" strike="noStrike">
              <a:solidFill>
                <a:schemeClr val="dk1"/>
              </a:solidFill>
              <a:latin typeface="Calibri"/>
              <a:ea typeface="Calibri"/>
              <a:cs typeface="Calibri"/>
              <a:sym typeface="Calibri"/>
            </a:endParaRPr>
          </a:p>
        </p:txBody>
      </p:sp>
      <p:pic>
        <p:nvPicPr>
          <p:cNvPr descr="preencoded.png" id="1142" name="Google Shape;1142;p15"/>
          <p:cNvPicPr preferRelativeResize="0"/>
          <p:nvPr/>
        </p:nvPicPr>
        <p:blipFill rotWithShape="1">
          <a:blip r:embed="rId5">
            <a:alphaModFix/>
          </a:blip>
          <a:srcRect b="0" l="0" r="0" t="0"/>
          <a:stretch/>
        </p:blipFill>
        <p:spPr>
          <a:xfrm>
            <a:off x="10886012" y="11766004"/>
            <a:ext cx="3036730" cy="621035"/>
          </a:xfrm>
          <a:prstGeom prst="rect">
            <a:avLst/>
          </a:prstGeom>
          <a:noFill/>
          <a:ln>
            <a:noFill/>
          </a:ln>
        </p:spPr>
      </p:pic>
      <p:pic>
        <p:nvPicPr>
          <p:cNvPr descr="preencoded.png" id="1143" name="Google Shape;1143;p15"/>
          <p:cNvPicPr preferRelativeResize="0"/>
          <p:nvPr/>
        </p:nvPicPr>
        <p:blipFill rotWithShape="1">
          <a:blip r:embed="rId6">
            <a:alphaModFix/>
          </a:blip>
          <a:srcRect b="0" l="0" r="0" t="0"/>
          <a:stretch/>
        </p:blipFill>
        <p:spPr>
          <a:xfrm>
            <a:off x="10886012" y="11766004"/>
            <a:ext cx="1559765" cy="621035"/>
          </a:xfrm>
          <a:prstGeom prst="rect">
            <a:avLst/>
          </a:prstGeom>
          <a:noFill/>
          <a:ln>
            <a:noFill/>
          </a:ln>
        </p:spPr>
      </p:pic>
      <p:pic>
        <p:nvPicPr>
          <p:cNvPr descr="preencoded.png" id="1144" name="Google Shape;1144;p15"/>
          <p:cNvPicPr preferRelativeResize="0"/>
          <p:nvPr/>
        </p:nvPicPr>
        <p:blipFill rotWithShape="1">
          <a:blip r:embed="rId7">
            <a:alphaModFix/>
          </a:blip>
          <a:srcRect b="0" l="0" r="0" t="0"/>
          <a:stretch/>
        </p:blipFill>
        <p:spPr>
          <a:xfrm>
            <a:off x="11755542" y="11766004"/>
            <a:ext cx="1710157" cy="621035"/>
          </a:xfrm>
          <a:prstGeom prst="rect">
            <a:avLst/>
          </a:prstGeom>
          <a:noFill/>
          <a:ln>
            <a:noFill/>
          </a:ln>
        </p:spPr>
      </p:pic>
      <p:pic>
        <p:nvPicPr>
          <p:cNvPr descr="preencoded.png" id="1145" name="Google Shape;1145;p15"/>
          <p:cNvPicPr preferRelativeResize="0"/>
          <p:nvPr/>
        </p:nvPicPr>
        <p:blipFill rotWithShape="1">
          <a:blip r:embed="rId8">
            <a:alphaModFix/>
          </a:blip>
          <a:srcRect b="0" l="0" r="0" t="0"/>
          <a:stretch/>
        </p:blipFill>
        <p:spPr>
          <a:xfrm>
            <a:off x="10799950" y="11679932"/>
            <a:ext cx="3208852" cy="793155"/>
          </a:xfrm>
          <a:prstGeom prst="rect">
            <a:avLst/>
          </a:prstGeom>
          <a:noFill/>
          <a:ln>
            <a:noFill/>
          </a:ln>
        </p:spPr>
      </p:pic>
      <p:pic>
        <p:nvPicPr>
          <p:cNvPr descr="preencoded.png" id="1146" name="Google Shape;1146;p15"/>
          <p:cNvPicPr preferRelativeResize="0"/>
          <p:nvPr/>
        </p:nvPicPr>
        <p:blipFill rotWithShape="1">
          <a:blip r:embed="rId9">
            <a:alphaModFix/>
          </a:blip>
          <a:srcRect b="0" l="0" r="0" t="0"/>
          <a:stretch/>
        </p:blipFill>
        <p:spPr>
          <a:xfrm>
            <a:off x="9726566" y="11147772"/>
            <a:ext cx="3036727" cy="621035"/>
          </a:xfrm>
          <a:prstGeom prst="rect">
            <a:avLst/>
          </a:prstGeom>
          <a:noFill/>
          <a:ln>
            <a:noFill/>
          </a:ln>
        </p:spPr>
      </p:pic>
      <p:pic>
        <p:nvPicPr>
          <p:cNvPr descr="preencoded.png" id="1147" name="Google Shape;1147;p15"/>
          <p:cNvPicPr preferRelativeResize="0"/>
          <p:nvPr/>
        </p:nvPicPr>
        <p:blipFill rotWithShape="1">
          <a:blip r:embed="rId10">
            <a:alphaModFix/>
          </a:blip>
          <a:srcRect b="0" l="0" r="0" t="0"/>
          <a:stretch/>
        </p:blipFill>
        <p:spPr>
          <a:xfrm>
            <a:off x="9726784" y="11147772"/>
            <a:ext cx="1559765" cy="621035"/>
          </a:xfrm>
          <a:prstGeom prst="rect">
            <a:avLst/>
          </a:prstGeom>
          <a:noFill/>
          <a:ln>
            <a:noFill/>
          </a:ln>
        </p:spPr>
      </p:pic>
      <p:pic>
        <p:nvPicPr>
          <p:cNvPr descr="preencoded.png" id="1148" name="Google Shape;1148;p15"/>
          <p:cNvPicPr preferRelativeResize="0"/>
          <p:nvPr/>
        </p:nvPicPr>
        <p:blipFill rotWithShape="1">
          <a:blip r:embed="rId11">
            <a:alphaModFix/>
          </a:blip>
          <a:srcRect b="0" l="0" r="0" t="0"/>
          <a:stretch/>
        </p:blipFill>
        <p:spPr>
          <a:xfrm>
            <a:off x="10596314" y="11147772"/>
            <a:ext cx="1710157" cy="621035"/>
          </a:xfrm>
          <a:prstGeom prst="rect">
            <a:avLst/>
          </a:prstGeom>
          <a:noFill/>
          <a:ln>
            <a:noFill/>
          </a:ln>
        </p:spPr>
      </p:pic>
      <p:pic>
        <p:nvPicPr>
          <p:cNvPr descr="preencoded.png" id="1149" name="Google Shape;1149;p15"/>
          <p:cNvPicPr preferRelativeResize="0"/>
          <p:nvPr/>
        </p:nvPicPr>
        <p:blipFill rotWithShape="1">
          <a:blip r:embed="rId12">
            <a:alphaModFix/>
          </a:blip>
          <a:srcRect b="0" l="0" r="0" t="0"/>
          <a:stretch/>
        </p:blipFill>
        <p:spPr>
          <a:xfrm>
            <a:off x="9640505" y="11061700"/>
            <a:ext cx="3208852" cy="793155"/>
          </a:xfrm>
          <a:prstGeom prst="rect">
            <a:avLst/>
          </a:prstGeom>
          <a:noFill/>
          <a:ln>
            <a:noFill/>
          </a:ln>
        </p:spPr>
      </p:pic>
      <p:pic>
        <p:nvPicPr>
          <p:cNvPr descr="preencoded.png" id="1150" name="Google Shape;1150;p15"/>
          <p:cNvPicPr preferRelativeResize="0"/>
          <p:nvPr/>
        </p:nvPicPr>
        <p:blipFill rotWithShape="1">
          <a:blip r:embed="rId13">
            <a:alphaModFix/>
          </a:blip>
          <a:srcRect b="0" l="0" r="0" t="0"/>
          <a:stretch/>
        </p:blipFill>
        <p:spPr>
          <a:xfrm>
            <a:off x="10886012" y="12387263"/>
            <a:ext cx="3036730" cy="621035"/>
          </a:xfrm>
          <a:prstGeom prst="rect">
            <a:avLst/>
          </a:prstGeom>
          <a:noFill/>
          <a:ln>
            <a:noFill/>
          </a:ln>
        </p:spPr>
      </p:pic>
      <p:pic>
        <p:nvPicPr>
          <p:cNvPr descr="preencoded.png" id="1151" name="Google Shape;1151;p15"/>
          <p:cNvPicPr preferRelativeResize="0"/>
          <p:nvPr/>
        </p:nvPicPr>
        <p:blipFill rotWithShape="1">
          <a:blip r:embed="rId14">
            <a:alphaModFix/>
          </a:blip>
          <a:srcRect b="0" l="0" r="0" t="0"/>
          <a:stretch/>
        </p:blipFill>
        <p:spPr>
          <a:xfrm>
            <a:off x="10886012" y="12387263"/>
            <a:ext cx="1559765" cy="621035"/>
          </a:xfrm>
          <a:prstGeom prst="rect">
            <a:avLst/>
          </a:prstGeom>
          <a:noFill/>
          <a:ln>
            <a:noFill/>
          </a:ln>
        </p:spPr>
      </p:pic>
      <p:pic>
        <p:nvPicPr>
          <p:cNvPr descr="preencoded.png" id="1152" name="Google Shape;1152;p15"/>
          <p:cNvPicPr preferRelativeResize="0"/>
          <p:nvPr/>
        </p:nvPicPr>
        <p:blipFill rotWithShape="1">
          <a:blip r:embed="rId15">
            <a:alphaModFix/>
          </a:blip>
          <a:srcRect b="0" l="0" r="0" t="0"/>
          <a:stretch/>
        </p:blipFill>
        <p:spPr>
          <a:xfrm>
            <a:off x="11755542" y="12387263"/>
            <a:ext cx="1710157" cy="621035"/>
          </a:xfrm>
          <a:prstGeom prst="rect">
            <a:avLst/>
          </a:prstGeom>
          <a:noFill/>
          <a:ln>
            <a:noFill/>
          </a:ln>
        </p:spPr>
      </p:pic>
      <p:pic>
        <p:nvPicPr>
          <p:cNvPr descr="preencoded.png" id="1153" name="Google Shape;1153;p15"/>
          <p:cNvPicPr preferRelativeResize="0"/>
          <p:nvPr/>
        </p:nvPicPr>
        <p:blipFill rotWithShape="1">
          <a:blip r:embed="rId16">
            <a:alphaModFix/>
          </a:blip>
          <a:srcRect b="0" l="0" r="0" t="0"/>
          <a:stretch/>
        </p:blipFill>
        <p:spPr>
          <a:xfrm>
            <a:off x="10799951" y="12301215"/>
            <a:ext cx="3208852" cy="793155"/>
          </a:xfrm>
          <a:prstGeom prst="rect">
            <a:avLst/>
          </a:prstGeom>
          <a:noFill/>
          <a:ln>
            <a:noFill/>
          </a:ln>
        </p:spPr>
      </p:pic>
      <p:pic>
        <p:nvPicPr>
          <p:cNvPr descr="preencoded.png" id="1154" name="Google Shape;1154;p15"/>
          <p:cNvPicPr preferRelativeResize="0"/>
          <p:nvPr/>
        </p:nvPicPr>
        <p:blipFill rotWithShape="1">
          <a:blip r:embed="rId17">
            <a:alphaModFix/>
          </a:blip>
          <a:srcRect b="0" l="0" r="0" t="0"/>
          <a:stretch/>
        </p:blipFill>
        <p:spPr>
          <a:xfrm>
            <a:off x="10419844" y="13008521"/>
            <a:ext cx="3036727" cy="621035"/>
          </a:xfrm>
          <a:prstGeom prst="rect">
            <a:avLst/>
          </a:prstGeom>
          <a:noFill/>
          <a:ln>
            <a:noFill/>
          </a:ln>
        </p:spPr>
      </p:pic>
      <p:pic>
        <p:nvPicPr>
          <p:cNvPr descr="preencoded.png" id="1155" name="Google Shape;1155;p15"/>
          <p:cNvPicPr preferRelativeResize="0"/>
          <p:nvPr/>
        </p:nvPicPr>
        <p:blipFill rotWithShape="1">
          <a:blip r:embed="rId18">
            <a:alphaModFix/>
          </a:blip>
          <a:srcRect b="0" l="0" r="0" t="0"/>
          <a:stretch/>
        </p:blipFill>
        <p:spPr>
          <a:xfrm>
            <a:off x="10419844" y="13008521"/>
            <a:ext cx="1559983" cy="621035"/>
          </a:xfrm>
          <a:prstGeom prst="rect">
            <a:avLst/>
          </a:prstGeom>
          <a:noFill/>
          <a:ln>
            <a:noFill/>
          </a:ln>
        </p:spPr>
      </p:pic>
      <p:pic>
        <p:nvPicPr>
          <p:cNvPr descr="preencoded.png" id="1156" name="Google Shape;1156;p15"/>
          <p:cNvPicPr preferRelativeResize="0"/>
          <p:nvPr/>
        </p:nvPicPr>
        <p:blipFill rotWithShape="1">
          <a:blip r:embed="rId19">
            <a:alphaModFix/>
          </a:blip>
          <a:srcRect b="0" l="0" r="0" t="0"/>
          <a:stretch/>
        </p:blipFill>
        <p:spPr>
          <a:xfrm>
            <a:off x="11289592" y="13008521"/>
            <a:ext cx="1710155" cy="621035"/>
          </a:xfrm>
          <a:prstGeom prst="rect">
            <a:avLst/>
          </a:prstGeom>
          <a:noFill/>
          <a:ln>
            <a:noFill/>
          </a:ln>
        </p:spPr>
      </p:pic>
      <p:pic>
        <p:nvPicPr>
          <p:cNvPr descr="preencoded.png" id="1157" name="Google Shape;1157;p15"/>
          <p:cNvPicPr preferRelativeResize="0"/>
          <p:nvPr/>
        </p:nvPicPr>
        <p:blipFill rotWithShape="1">
          <a:blip r:embed="rId20">
            <a:alphaModFix/>
          </a:blip>
          <a:srcRect b="0" l="0" r="0" t="0"/>
          <a:stretch/>
        </p:blipFill>
        <p:spPr>
          <a:xfrm>
            <a:off x="10333783" y="12922473"/>
            <a:ext cx="3208849" cy="79315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162" name="Shape 1162"/>
        <p:cNvGrpSpPr/>
        <p:nvPr/>
      </p:nvGrpSpPr>
      <p:grpSpPr>
        <a:xfrm>
          <a:off x="0" y="0"/>
          <a:ext cx="0" cy="0"/>
          <a:chOff x="0" y="0"/>
          <a:chExt cx="0" cy="0"/>
        </a:xfrm>
      </p:grpSpPr>
      <p:sp>
        <p:nvSpPr>
          <p:cNvPr id="1163" name="Google Shape;1163;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64" name="Google Shape;1164;p1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165" name="Google Shape;1165;p16"/>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166" name="Google Shape;1166;p16"/>
          <p:cNvPicPr preferRelativeResize="0"/>
          <p:nvPr/>
        </p:nvPicPr>
        <p:blipFill rotWithShape="1">
          <a:blip r:embed="rId4">
            <a:alphaModFix/>
          </a:blip>
          <a:srcRect b="0" l="0" r="0" t="0"/>
          <a:stretch/>
        </p:blipFill>
        <p:spPr>
          <a:xfrm>
            <a:off x="0" y="0"/>
            <a:ext cx="24387048" cy="13716000"/>
          </a:xfrm>
          <a:prstGeom prst="rect">
            <a:avLst/>
          </a:prstGeom>
          <a:noFill/>
          <a:ln>
            <a:noFill/>
          </a:ln>
        </p:spPr>
      </p:pic>
      <p:pic>
        <p:nvPicPr>
          <p:cNvPr descr="preencoded.png" id="1167" name="Google Shape;1167;p16"/>
          <p:cNvPicPr preferRelativeResize="0"/>
          <p:nvPr/>
        </p:nvPicPr>
        <p:blipFill rotWithShape="1">
          <a:blip r:embed="rId5">
            <a:alphaModFix/>
          </a:blip>
          <a:srcRect b="0" l="0" r="0" t="0"/>
          <a:stretch/>
        </p:blipFill>
        <p:spPr>
          <a:xfrm>
            <a:off x="16740692" y="0"/>
            <a:ext cx="7646356" cy="13716000"/>
          </a:xfrm>
          <a:prstGeom prst="rect">
            <a:avLst/>
          </a:prstGeom>
          <a:noFill/>
          <a:ln>
            <a:noFill/>
          </a:ln>
        </p:spPr>
      </p:pic>
      <p:sp>
        <p:nvSpPr>
          <p:cNvPr id="1168" name="Google Shape;1168;p16"/>
          <p:cNvSpPr/>
          <p:nvPr/>
        </p:nvSpPr>
        <p:spPr>
          <a:xfrm>
            <a:off x="1486086" y="1714500"/>
            <a:ext cx="9869133"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6"/>
          <p:cNvSpPr/>
          <p:nvPr/>
        </p:nvSpPr>
        <p:spPr>
          <a:xfrm>
            <a:off x="1486086" y="1714500"/>
            <a:ext cx="201955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6"/>
          <p:cNvSpPr/>
          <p:nvPr/>
        </p:nvSpPr>
        <p:spPr>
          <a:xfrm>
            <a:off x="2197375" y="1714500"/>
            <a:ext cx="1138909"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1</a:t>
            </a:r>
            <a:endParaRPr b="0" i="0" sz="12800" u="none" cap="none" strike="noStrike">
              <a:solidFill>
                <a:schemeClr val="dk1"/>
              </a:solidFill>
              <a:latin typeface="Calibri"/>
              <a:ea typeface="Calibri"/>
              <a:cs typeface="Calibri"/>
              <a:sym typeface="Calibri"/>
            </a:endParaRPr>
          </a:p>
        </p:txBody>
      </p:sp>
      <p:sp>
        <p:nvSpPr>
          <p:cNvPr id="1171" name="Google Shape;1171;p16"/>
          <p:cNvSpPr/>
          <p:nvPr/>
        </p:nvSpPr>
        <p:spPr>
          <a:xfrm>
            <a:off x="3708864" y="1809750"/>
            <a:ext cx="7239905"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6"/>
          <p:cNvSpPr/>
          <p:nvPr/>
        </p:nvSpPr>
        <p:spPr>
          <a:xfrm>
            <a:off x="3708864" y="1809750"/>
            <a:ext cx="7443130"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Discover the secrets</a:t>
            </a:r>
            <a:endParaRPr b="0" i="0" sz="4800" u="none" cap="none" strike="noStrike">
              <a:solidFill>
                <a:schemeClr val="dk1"/>
              </a:solidFill>
              <a:latin typeface="Calibri"/>
              <a:ea typeface="Calibri"/>
              <a:cs typeface="Calibri"/>
              <a:sym typeface="Calibri"/>
            </a:endParaRPr>
          </a:p>
        </p:txBody>
      </p:sp>
      <p:sp>
        <p:nvSpPr>
          <p:cNvPr id="1173" name="Google Shape;1173;p16"/>
          <p:cNvSpPr/>
          <p:nvPr/>
        </p:nvSpPr>
        <p:spPr>
          <a:xfrm>
            <a:off x="3708864" y="2825750"/>
            <a:ext cx="7375388"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Explore the lush, vibrant forest and uncover the mysteries that lie within.</a:t>
            </a:r>
            <a:endParaRPr b="0" i="0" sz="3200" u="none" cap="none" strike="noStrike">
              <a:solidFill>
                <a:schemeClr val="dk1"/>
              </a:solidFill>
              <a:latin typeface="Calibri"/>
              <a:ea typeface="Calibri"/>
              <a:cs typeface="Calibri"/>
              <a:sym typeface="Calibri"/>
            </a:endParaRPr>
          </a:p>
        </p:txBody>
      </p:sp>
      <p:sp>
        <p:nvSpPr>
          <p:cNvPr id="1174" name="Google Shape;1174;p16"/>
          <p:cNvSpPr/>
          <p:nvPr/>
        </p:nvSpPr>
        <p:spPr>
          <a:xfrm>
            <a:off x="1486086" y="7200900"/>
            <a:ext cx="9869133"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6"/>
          <p:cNvSpPr/>
          <p:nvPr/>
        </p:nvSpPr>
        <p:spPr>
          <a:xfrm>
            <a:off x="1486086" y="7200900"/>
            <a:ext cx="2298987"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6"/>
          <p:cNvSpPr/>
          <p:nvPr/>
        </p:nvSpPr>
        <p:spPr>
          <a:xfrm>
            <a:off x="2197375" y="7200900"/>
            <a:ext cx="1418344"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3</a:t>
            </a:r>
            <a:endParaRPr b="0" i="0" sz="12800" u="none" cap="none" strike="noStrike">
              <a:solidFill>
                <a:schemeClr val="dk1"/>
              </a:solidFill>
              <a:latin typeface="Calibri"/>
              <a:ea typeface="Calibri"/>
              <a:cs typeface="Calibri"/>
              <a:sym typeface="Calibri"/>
            </a:endParaRPr>
          </a:p>
        </p:txBody>
      </p:sp>
      <p:sp>
        <p:nvSpPr>
          <p:cNvPr id="1177" name="Google Shape;1177;p16"/>
          <p:cNvSpPr/>
          <p:nvPr/>
        </p:nvSpPr>
        <p:spPr>
          <a:xfrm>
            <a:off x="3988298" y="7296150"/>
            <a:ext cx="6960470"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16"/>
          <p:cNvSpPr/>
          <p:nvPr/>
        </p:nvSpPr>
        <p:spPr>
          <a:xfrm>
            <a:off x="3988298" y="7296150"/>
            <a:ext cx="7163695"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Meet the creatures</a:t>
            </a:r>
            <a:endParaRPr b="0" i="0" sz="4800" u="none" cap="none" strike="noStrike">
              <a:solidFill>
                <a:schemeClr val="dk1"/>
              </a:solidFill>
              <a:latin typeface="Calibri"/>
              <a:ea typeface="Calibri"/>
              <a:cs typeface="Calibri"/>
              <a:sym typeface="Calibri"/>
            </a:endParaRPr>
          </a:p>
        </p:txBody>
      </p:sp>
      <p:sp>
        <p:nvSpPr>
          <p:cNvPr id="1179" name="Google Shape;1179;p16"/>
          <p:cNvSpPr/>
          <p:nvPr/>
        </p:nvSpPr>
        <p:spPr>
          <a:xfrm>
            <a:off x="3988298" y="8312150"/>
            <a:ext cx="7095954"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Encounter the mythical creatures that call the forest home.</a:t>
            </a:r>
            <a:endParaRPr b="0" i="0" sz="3200" u="none" cap="none" strike="noStrike">
              <a:solidFill>
                <a:schemeClr val="dk1"/>
              </a:solidFill>
              <a:latin typeface="Calibri"/>
              <a:ea typeface="Calibri"/>
              <a:cs typeface="Calibri"/>
              <a:sym typeface="Calibri"/>
            </a:endParaRPr>
          </a:p>
        </p:txBody>
      </p:sp>
      <p:sp>
        <p:nvSpPr>
          <p:cNvPr id="1180" name="Google Shape;1180;p16"/>
          <p:cNvSpPr/>
          <p:nvPr/>
        </p:nvSpPr>
        <p:spPr>
          <a:xfrm>
            <a:off x="9322965" y="9944100"/>
            <a:ext cx="9869133"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6"/>
          <p:cNvSpPr/>
          <p:nvPr/>
        </p:nvSpPr>
        <p:spPr>
          <a:xfrm>
            <a:off x="9322965" y="9944100"/>
            <a:ext cx="2324391"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6"/>
          <p:cNvSpPr/>
          <p:nvPr/>
        </p:nvSpPr>
        <p:spPr>
          <a:xfrm>
            <a:off x="10034254" y="9944100"/>
            <a:ext cx="1443747"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4</a:t>
            </a:r>
            <a:endParaRPr b="0" i="0" sz="12800" u="none" cap="none" strike="noStrike">
              <a:solidFill>
                <a:schemeClr val="dk1"/>
              </a:solidFill>
              <a:latin typeface="Calibri"/>
              <a:ea typeface="Calibri"/>
              <a:cs typeface="Calibri"/>
              <a:sym typeface="Calibri"/>
            </a:endParaRPr>
          </a:p>
        </p:txBody>
      </p:sp>
      <p:sp>
        <p:nvSpPr>
          <p:cNvPr id="1183" name="Google Shape;1183;p16"/>
          <p:cNvSpPr/>
          <p:nvPr/>
        </p:nvSpPr>
        <p:spPr>
          <a:xfrm>
            <a:off x="11850581" y="10039350"/>
            <a:ext cx="6935067"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6"/>
          <p:cNvSpPr/>
          <p:nvPr/>
        </p:nvSpPr>
        <p:spPr>
          <a:xfrm>
            <a:off x="11850581" y="10039350"/>
            <a:ext cx="7138292"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Uncover the magic</a:t>
            </a:r>
            <a:endParaRPr b="0" i="0" sz="4800" u="none" cap="none" strike="noStrike">
              <a:solidFill>
                <a:schemeClr val="dk1"/>
              </a:solidFill>
              <a:latin typeface="Calibri"/>
              <a:ea typeface="Calibri"/>
              <a:cs typeface="Calibri"/>
              <a:sym typeface="Calibri"/>
            </a:endParaRPr>
          </a:p>
        </p:txBody>
      </p:sp>
      <p:sp>
        <p:nvSpPr>
          <p:cNvPr id="1185" name="Google Shape;1185;p16"/>
          <p:cNvSpPr/>
          <p:nvPr/>
        </p:nvSpPr>
        <p:spPr>
          <a:xfrm>
            <a:off x="11850581" y="11055350"/>
            <a:ext cx="7070550"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Learn about the powerful magic that pervades the forest .</a:t>
            </a:r>
            <a:endParaRPr b="0" i="0" sz="3200" u="none" cap="none" strike="noStrike">
              <a:solidFill>
                <a:schemeClr val="dk1"/>
              </a:solidFill>
              <a:latin typeface="Calibri"/>
              <a:ea typeface="Calibri"/>
              <a:cs typeface="Calibri"/>
              <a:sym typeface="Calibri"/>
            </a:endParaRPr>
          </a:p>
        </p:txBody>
      </p:sp>
      <p:sp>
        <p:nvSpPr>
          <p:cNvPr id="1186" name="Google Shape;1186;p16"/>
          <p:cNvSpPr/>
          <p:nvPr/>
        </p:nvSpPr>
        <p:spPr>
          <a:xfrm>
            <a:off x="9322965" y="4457700"/>
            <a:ext cx="9869133"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6"/>
          <p:cNvSpPr/>
          <p:nvPr/>
        </p:nvSpPr>
        <p:spPr>
          <a:xfrm>
            <a:off x="9322965" y="4457700"/>
            <a:ext cx="2273584"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6"/>
          <p:cNvSpPr/>
          <p:nvPr/>
        </p:nvSpPr>
        <p:spPr>
          <a:xfrm>
            <a:off x="10034254" y="4457700"/>
            <a:ext cx="1392941"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2</a:t>
            </a:r>
            <a:endParaRPr b="0" i="0" sz="12800" u="none" cap="none" strike="noStrike">
              <a:solidFill>
                <a:schemeClr val="dk1"/>
              </a:solidFill>
              <a:latin typeface="Calibri"/>
              <a:ea typeface="Calibri"/>
              <a:cs typeface="Calibri"/>
              <a:sym typeface="Calibri"/>
            </a:endParaRPr>
          </a:p>
        </p:txBody>
      </p:sp>
      <p:sp>
        <p:nvSpPr>
          <p:cNvPr id="1189" name="Google Shape;1189;p16"/>
          <p:cNvSpPr/>
          <p:nvPr/>
        </p:nvSpPr>
        <p:spPr>
          <a:xfrm>
            <a:off x="11799775" y="4552950"/>
            <a:ext cx="6985873" cy="223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6"/>
          <p:cNvSpPr/>
          <p:nvPr/>
        </p:nvSpPr>
        <p:spPr>
          <a:xfrm>
            <a:off x="11799775" y="4552950"/>
            <a:ext cx="718909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Find your own path</a:t>
            </a:r>
            <a:endParaRPr b="0" i="0" sz="4800" u="none" cap="none" strike="noStrike">
              <a:solidFill>
                <a:schemeClr val="dk1"/>
              </a:solidFill>
              <a:latin typeface="Calibri"/>
              <a:ea typeface="Calibri"/>
              <a:cs typeface="Calibri"/>
              <a:sym typeface="Calibri"/>
            </a:endParaRPr>
          </a:p>
        </p:txBody>
      </p:sp>
      <p:sp>
        <p:nvSpPr>
          <p:cNvPr id="1191" name="Google Shape;1191;p16"/>
          <p:cNvSpPr/>
          <p:nvPr/>
        </p:nvSpPr>
        <p:spPr>
          <a:xfrm>
            <a:off x="11799775" y="5568950"/>
            <a:ext cx="7121357"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Choose your own path through the forest, and see where it takes you.</a:t>
            </a:r>
            <a:endParaRPr b="0" i="0" sz="3200" u="none" cap="none" strike="noStrike">
              <a:solidFill>
                <a:schemeClr val="dk1"/>
              </a:solidFill>
              <a:latin typeface="Calibri"/>
              <a:ea typeface="Calibri"/>
              <a:cs typeface="Calibri"/>
              <a:sym typeface="Calibri"/>
            </a:endParaRPr>
          </a:p>
        </p:txBody>
      </p:sp>
      <p:pic>
        <p:nvPicPr>
          <p:cNvPr descr="preencoded.png" id="1192" name="Google Shape;1192;p16"/>
          <p:cNvPicPr preferRelativeResize="0"/>
          <p:nvPr/>
        </p:nvPicPr>
        <p:blipFill rotWithShape="1">
          <a:blip r:embed="rId6">
            <a:alphaModFix/>
          </a:blip>
          <a:srcRect b="0" l="0" r="0" t="0"/>
          <a:stretch/>
        </p:blipFill>
        <p:spPr>
          <a:xfrm>
            <a:off x="887264" y="11592744"/>
            <a:ext cx="3063070" cy="626442"/>
          </a:xfrm>
          <a:prstGeom prst="rect">
            <a:avLst/>
          </a:prstGeom>
          <a:noFill/>
          <a:ln>
            <a:noFill/>
          </a:ln>
        </p:spPr>
      </p:pic>
      <p:pic>
        <p:nvPicPr>
          <p:cNvPr descr="preencoded.png" id="1193" name="Google Shape;1193;p16"/>
          <p:cNvPicPr preferRelativeResize="0"/>
          <p:nvPr/>
        </p:nvPicPr>
        <p:blipFill rotWithShape="1">
          <a:blip r:embed="rId7">
            <a:alphaModFix/>
          </a:blip>
          <a:srcRect b="0" l="0" r="0" t="0"/>
          <a:stretch/>
        </p:blipFill>
        <p:spPr>
          <a:xfrm>
            <a:off x="887264" y="11592744"/>
            <a:ext cx="1573293" cy="626442"/>
          </a:xfrm>
          <a:prstGeom prst="rect">
            <a:avLst/>
          </a:prstGeom>
          <a:noFill/>
          <a:ln>
            <a:noFill/>
          </a:ln>
        </p:spPr>
      </p:pic>
      <p:pic>
        <p:nvPicPr>
          <p:cNvPr descr="preencoded.png" id="1194" name="Google Shape;1194;p16"/>
          <p:cNvPicPr preferRelativeResize="0"/>
          <p:nvPr/>
        </p:nvPicPr>
        <p:blipFill rotWithShape="1">
          <a:blip r:embed="rId8">
            <a:alphaModFix/>
          </a:blip>
          <a:srcRect b="0" l="0" r="0" t="0"/>
          <a:stretch/>
        </p:blipFill>
        <p:spPr>
          <a:xfrm>
            <a:off x="1764338" y="11592744"/>
            <a:ext cx="1724990" cy="626442"/>
          </a:xfrm>
          <a:prstGeom prst="rect">
            <a:avLst/>
          </a:prstGeom>
          <a:noFill/>
          <a:ln>
            <a:noFill/>
          </a:ln>
        </p:spPr>
      </p:pic>
      <p:pic>
        <p:nvPicPr>
          <p:cNvPr descr="preencoded.png" id="1195" name="Google Shape;1195;p16"/>
          <p:cNvPicPr preferRelativeResize="0"/>
          <p:nvPr/>
        </p:nvPicPr>
        <p:blipFill rotWithShape="1">
          <a:blip r:embed="rId9">
            <a:alphaModFix/>
          </a:blip>
          <a:srcRect b="0" l="0" r="0" t="0"/>
          <a:stretch/>
        </p:blipFill>
        <p:spPr>
          <a:xfrm>
            <a:off x="800454" y="11506200"/>
            <a:ext cx="3236688" cy="800026"/>
          </a:xfrm>
          <a:prstGeom prst="rect">
            <a:avLst/>
          </a:prstGeom>
          <a:noFill/>
          <a:ln>
            <a:noFill/>
          </a:ln>
        </p:spPr>
      </p:pic>
      <p:pic>
        <p:nvPicPr>
          <p:cNvPr descr="preencoded.png" id="1196" name="Google Shape;1196;p16"/>
          <p:cNvPicPr preferRelativeResize="0"/>
          <p:nvPr/>
        </p:nvPicPr>
        <p:blipFill rotWithShape="1">
          <a:blip r:embed="rId10">
            <a:alphaModFix/>
          </a:blip>
          <a:srcRect b="0" l="0" r="0" t="0"/>
          <a:stretch/>
        </p:blipFill>
        <p:spPr>
          <a:xfrm>
            <a:off x="887264" y="12219409"/>
            <a:ext cx="3063070" cy="626442"/>
          </a:xfrm>
          <a:prstGeom prst="rect">
            <a:avLst/>
          </a:prstGeom>
          <a:noFill/>
          <a:ln>
            <a:noFill/>
          </a:ln>
        </p:spPr>
      </p:pic>
      <p:pic>
        <p:nvPicPr>
          <p:cNvPr descr="preencoded.png" id="1197" name="Google Shape;1197;p16"/>
          <p:cNvPicPr preferRelativeResize="0"/>
          <p:nvPr/>
        </p:nvPicPr>
        <p:blipFill rotWithShape="1">
          <a:blip r:embed="rId11">
            <a:alphaModFix/>
          </a:blip>
          <a:srcRect b="0" l="0" r="0" t="0"/>
          <a:stretch/>
        </p:blipFill>
        <p:spPr>
          <a:xfrm>
            <a:off x="887264" y="12219409"/>
            <a:ext cx="1573293" cy="626442"/>
          </a:xfrm>
          <a:prstGeom prst="rect">
            <a:avLst/>
          </a:prstGeom>
          <a:noFill/>
          <a:ln>
            <a:noFill/>
          </a:ln>
        </p:spPr>
      </p:pic>
      <p:pic>
        <p:nvPicPr>
          <p:cNvPr descr="preencoded.png" id="1198" name="Google Shape;1198;p16"/>
          <p:cNvPicPr preferRelativeResize="0"/>
          <p:nvPr/>
        </p:nvPicPr>
        <p:blipFill rotWithShape="1">
          <a:blip r:embed="rId12">
            <a:alphaModFix/>
          </a:blip>
          <a:srcRect b="0" l="0" r="0" t="0"/>
          <a:stretch/>
        </p:blipFill>
        <p:spPr>
          <a:xfrm>
            <a:off x="1764337" y="12219409"/>
            <a:ext cx="1724990" cy="626442"/>
          </a:xfrm>
          <a:prstGeom prst="rect">
            <a:avLst/>
          </a:prstGeom>
          <a:noFill/>
          <a:ln>
            <a:noFill/>
          </a:ln>
        </p:spPr>
      </p:pic>
      <p:pic>
        <p:nvPicPr>
          <p:cNvPr descr="preencoded.png" id="1199" name="Google Shape;1199;p16"/>
          <p:cNvPicPr preferRelativeResize="0"/>
          <p:nvPr/>
        </p:nvPicPr>
        <p:blipFill rotWithShape="1">
          <a:blip r:embed="rId13">
            <a:alphaModFix/>
          </a:blip>
          <a:srcRect b="0" l="0" r="0" t="0"/>
          <a:stretch/>
        </p:blipFill>
        <p:spPr>
          <a:xfrm>
            <a:off x="800453" y="12132866"/>
            <a:ext cx="3236688" cy="800026"/>
          </a:xfrm>
          <a:prstGeom prst="rect">
            <a:avLst/>
          </a:prstGeom>
          <a:noFill/>
          <a:ln>
            <a:noFill/>
          </a:ln>
        </p:spPr>
      </p:pic>
      <p:pic>
        <p:nvPicPr>
          <p:cNvPr descr="preencoded.png" id="1200" name="Google Shape;1200;p16"/>
          <p:cNvPicPr preferRelativeResize="0"/>
          <p:nvPr/>
        </p:nvPicPr>
        <p:blipFill rotWithShape="1">
          <a:blip r:embed="rId14">
            <a:alphaModFix/>
          </a:blip>
          <a:srcRect b="0" l="0" r="0" t="0"/>
          <a:stretch/>
        </p:blipFill>
        <p:spPr>
          <a:xfrm>
            <a:off x="417049" y="12846050"/>
            <a:ext cx="3063070" cy="626442"/>
          </a:xfrm>
          <a:prstGeom prst="rect">
            <a:avLst/>
          </a:prstGeom>
          <a:noFill/>
          <a:ln>
            <a:noFill/>
          </a:ln>
        </p:spPr>
      </p:pic>
      <p:pic>
        <p:nvPicPr>
          <p:cNvPr descr="preencoded.png" id="1201" name="Google Shape;1201;p16"/>
          <p:cNvPicPr preferRelativeResize="0"/>
          <p:nvPr/>
        </p:nvPicPr>
        <p:blipFill rotWithShape="1">
          <a:blip r:embed="rId15">
            <a:alphaModFix/>
          </a:blip>
          <a:srcRect b="0" l="0" r="0" t="0"/>
          <a:stretch/>
        </p:blipFill>
        <p:spPr>
          <a:xfrm>
            <a:off x="417269" y="12846050"/>
            <a:ext cx="1573296" cy="626442"/>
          </a:xfrm>
          <a:prstGeom prst="rect">
            <a:avLst/>
          </a:prstGeom>
          <a:noFill/>
          <a:ln>
            <a:noFill/>
          </a:ln>
        </p:spPr>
      </p:pic>
      <p:pic>
        <p:nvPicPr>
          <p:cNvPr descr="preencoded.png" id="1202" name="Google Shape;1202;p16"/>
          <p:cNvPicPr preferRelativeResize="0"/>
          <p:nvPr/>
        </p:nvPicPr>
        <p:blipFill rotWithShape="1">
          <a:blip r:embed="rId16">
            <a:alphaModFix/>
          </a:blip>
          <a:srcRect b="0" l="0" r="0" t="0"/>
          <a:stretch/>
        </p:blipFill>
        <p:spPr>
          <a:xfrm>
            <a:off x="1294342" y="12846050"/>
            <a:ext cx="1724992" cy="626442"/>
          </a:xfrm>
          <a:prstGeom prst="rect">
            <a:avLst/>
          </a:prstGeom>
          <a:noFill/>
          <a:ln>
            <a:noFill/>
          </a:ln>
        </p:spPr>
      </p:pic>
      <p:pic>
        <p:nvPicPr>
          <p:cNvPr descr="preencoded.png" id="1203" name="Google Shape;1203;p16"/>
          <p:cNvPicPr preferRelativeResize="0"/>
          <p:nvPr/>
        </p:nvPicPr>
        <p:blipFill rotWithShape="1">
          <a:blip r:embed="rId17">
            <a:alphaModFix/>
          </a:blip>
          <a:srcRect b="0" l="0" r="0" t="0"/>
          <a:stretch/>
        </p:blipFill>
        <p:spPr>
          <a:xfrm>
            <a:off x="330241" y="12759482"/>
            <a:ext cx="3236688" cy="8000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208" name="Shape 1208"/>
        <p:cNvGrpSpPr/>
        <p:nvPr/>
      </p:nvGrpSpPr>
      <p:grpSpPr>
        <a:xfrm>
          <a:off x="0" y="0"/>
          <a:ext cx="0" cy="0"/>
          <a:chOff x="0" y="0"/>
          <a:chExt cx="0" cy="0"/>
        </a:xfrm>
      </p:grpSpPr>
      <p:sp>
        <p:nvSpPr>
          <p:cNvPr id="1209" name="Google Shape;1209;p17"/>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10" name="Google Shape;1210;p1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11" name="Google Shape;1211;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12" name="Google Shape;1212;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213" name="Google Shape;1213;p17"/>
          <p:cNvPicPr preferRelativeResize="0"/>
          <p:nvPr/>
        </p:nvPicPr>
        <p:blipFill rotWithShape="1">
          <a:blip r:embed="rId5">
            <a:alphaModFix/>
          </a:blip>
          <a:srcRect b="0" l="0" r="0" t="0"/>
          <a:stretch/>
        </p:blipFill>
        <p:spPr>
          <a:xfrm>
            <a:off x="736692" y="2349500"/>
            <a:ext cx="15038680" cy="8166100"/>
          </a:xfrm>
          <a:prstGeom prst="rect">
            <a:avLst/>
          </a:prstGeom>
          <a:noFill/>
          <a:ln>
            <a:noFill/>
          </a:ln>
        </p:spPr>
      </p:pic>
      <p:sp>
        <p:nvSpPr>
          <p:cNvPr id="1214" name="Google Shape;1214;p17"/>
          <p:cNvSpPr/>
          <p:nvPr/>
        </p:nvSpPr>
        <p:spPr>
          <a:xfrm>
            <a:off x="16308838" y="2882900"/>
            <a:ext cx="6922365" cy="1651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7"/>
          <p:cNvSpPr/>
          <p:nvPr/>
        </p:nvSpPr>
        <p:spPr>
          <a:xfrm>
            <a:off x="16613676" y="3187700"/>
            <a:ext cx="6448173"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magical forest filled with talking animals and enchanted creatures.</a:t>
            </a:r>
            <a:endParaRPr b="0" i="0" sz="3200" u="none" cap="none" strike="noStrike">
              <a:solidFill>
                <a:schemeClr val="dk1"/>
              </a:solidFill>
              <a:latin typeface="Calibri"/>
              <a:ea typeface="Calibri"/>
              <a:cs typeface="Calibri"/>
              <a:sym typeface="Calibri"/>
            </a:endParaRPr>
          </a:p>
        </p:txBody>
      </p:sp>
      <p:sp>
        <p:nvSpPr>
          <p:cNvPr id="1216" name="Google Shape;1216;p17"/>
          <p:cNvSpPr/>
          <p:nvPr/>
        </p:nvSpPr>
        <p:spPr>
          <a:xfrm>
            <a:off x="16308838" y="6083300"/>
            <a:ext cx="6922365" cy="1651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p:nvPr/>
        </p:nvSpPr>
        <p:spPr>
          <a:xfrm>
            <a:off x="16613676" y="6388100"/>
            <a:ext cx="6448173"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1218" name="Google Shape;1218;p17"/>
          <p:cNvSpPr/>
          <p:nvPr/>
        </p:nvSpPr>
        <p:spPr>
          <a:xfrm>
            <a:off x="16308838" y="9283700"/>
            <a:ext cx="6922365" cy="1651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16613676" y="9588500"/>
            <a:ext cx="6448173" cy="1354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dangerous and mysterious place where dragons reside.</a:t>
            </a:r>
            <a:endParaRPr b="0" i="0" sz="3200" u="none" cap="none" strike="noStrike">
              <a:solidFill>
                <a:schemeClr val="dk1"/>
              </a:solidFill>
              <a:latin typeface="Calibri"/>
              <a:ea typeface="Calibri"/>
              <a:cs typeface="Calibri"/>
              <a:sym typeface="Calibri"/>
            </a:endParaRPr>
          </a:p>
        </p:txBody>
      </p:sp>
      <p:sp>
        <p:nvSpPr>
          <p:cNvPr id="1220" name="Google Shape;1220;p17"/>
          <p:cNvSpPr/>
          <p:nvPr/>
        </p:nvSpPr>
        <p:spPr>
          <a:xfrm>
            <a:off x="736692" y="11125200"/>
            <a:ext cx="13476384"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7"/>
          <p:cNvSpPr/>
          <p:nvPr/>
        </p:nvSpPr>
        <p:spPr>
          <a:xfrm>
            <a:off x="1346368" y="11328400"/>
            <a:ext cx="12595741"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Fantasy Realm at a Glance</a:t>
            </a:r>
            <a:endParaRPr b="0" i="0" sz="8000" u="none" cap="none" strike="noStrike">
              <a:solidFill>
                <a:schemeClr val="dk1"/>
              </a:solidFill>
              <a:latin typeface="Calibri"/>
              <a:ea typeface="Calibri"/>
              <a:cs typeface="Calibri"/>
              <a:sym typeface="Calibri"/>
            </a:endParaRPr>
          </a:p>
        </p:txBody>
      </p:sp>
      <p:sp>
        <p:nvSpPr>
          <p:cNvPr id="1222" name="Google Shape;1222;p17"/>
          <p:cNvSpPr/>
          <p:nvPr/>
        </p:nvSpPr>
        <p:spPr>
          <a:xfrm>
            <a:off x="15864283" y="2019300"/>
            <a:ext cx="6642930"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7"/>
          <p:cNvSpPr/>
          <p:nvPr/>
        </p:nvSpPr>
        <p:spPr>
          <a:xfrm>
            <a:off x="16169121" y="2146300"/>
            <a:ext cx="623647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The Enchanted Forest</a:t>
            </a:r>
            <a:endParaRPr b="0" i="0" sz="4800" u="none" cap="none" strike="noStrike">
              <a:solidFill>
                <a:schemeClr val="dk1"/>
              </a:solidFill>
              <a:latin typeface="Calibri"/>
              <a:ea typeface="Calibri"/>
              <a:cs typeface="Calibri"/>
              <a:sym typeface="Calibri"/>
            </a:endParaRPr>
          </a:p>
        </p:txBody>
      </p:sp>
      <p:sp>
        <p:nvSpPr>
          <p:cNvPr id="1224" name="Google Shape;1224;p17"/>
          <p:cNvSpPr/>
          <p:nvPr/>
        </p:nvSpPr>
        <p:spPr>
          <a:xfrm>
            <a:off x="15864283" y="5219700"/>
            <a:ext cx="5537892"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7"/>
          <p:cNvSpPr/>
          <p:nvPr/>
        </p:nvSpPr>
        <p:spPr>
          <a:xfrm>
            <a:off x="16169121" y="5346700"/>
            <a:ext cx="513144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The Crystal Caves</a:t>
            </a:r>
            <a:endParaRPr b="0" i="0" sz="4800" u="none" cap="none" strike="noStrike">
              <a:solidFill>
                <a:schemeClr val="dk1"/>
              </a:solidFill>
              <a:latin typeface="Calibri"/>
              <a:ea typeface="Calibri"/>
              <a:cs typeface="Calibri"/>
              <a:sym typeface="Calibri"/>
            </a:endParaRPr>
          </a:p>
        </p:txBody>
      </p:sp>
      <p:sp>
        <p:nvSpPr>
          <p:cNvPr id="1226" name="Google Shape;1226;p17"/>
          <p:cNvSpPr/>
          <p:nvPr/>
        </p:nvSpPr>
        <p:spPr>
          <a:xfrm>
            <a:off x="15864283" y="8420100"/>
            <a:ext cx="5423578"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7"/>
          <p:cNvSpPr/>
          <p:nvPr/>
        </p:nvSpPr>
        <p:spPr>
          <a:xfrm>
            <a:off x="16169121" y="8547100"/>
            <a:ext cx="5017127"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The Dragon's Lair</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232" name="Shape 1232"/>
        <p:cNvGrpSpPr/>
        <p:nvPr/>
      </p:nvGrpSpPr>
      <p:grpSpPr>
        <a:xfrm>
          <a:off x="0" y="0"/>
          <a:ext cx="0" cy="0"/>
          <a:chOff x="0" y="0"/>
          <a:chExt cx="0" cy="0"/>
        </a:xfrm>
      </p:grpSpPr>
      <p:sp>
        <p:nvSpPr>
          <p:cNvPr id="1233" name="Google Shape;1233;p18"/>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34" name="Google Shape;1234;p1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35" name="Google Shape;1235;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36" name="Google Shape;1236;p1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237" name="Google Shape;1237;p18"/>
          <p:cNvSpPr/>
          <p:nvPr/>
        </p:nvSpPr>
        <p:spPr>
          <a:xfrm>
            <a:off x="2756244" y="2692400"/>
            <a:ext cx="5639505" cy="103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38" name="Google Shape;1238;p18"/>
          <p:cNvPicPr preferRelativeResize="0"/>
          <p:nvPr/>
        </p:nvPicPr>
        <p:blipFill rotWithShape="1">
          <a:blip r:embed="rId5">
            <a:alphaModFix/>
          </a:blip>
          <a:srcRect b="0" l="0" r="0" t="0"/>
          <a:stretch/>
        </p:blipFill>
        <p:spPr>
          <a:xfrm>
            <a:off x="2756244" y="2692400"/>
            <a:ext cx="5639505" cy="8229600"/>
          </a:xfrm>
          <a:prstGeom prst="rect">
            <a:avLst/>
          </a:prstGeom>
          <a:noFill/>
          <a:ln>
            <a:noFill/>
          </a:ln>
        </p:spPr>
      </p:pic>
      <p:sp>
        <p:nvSpPr>
          <p:cNvPr id="1239" name="Google Shape;1239;p18"/>
          <p:cNvSpPr/>
          <p:nvPr/>
        </p:nvSpPr>
        <p:spPr>
          <a:xfrm>
            <a:off x="2756244" y="11125200"/>
            <a:ext cx="5639505" cy="1930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8"/>
          <p:cNvSpPr/>
          <p:nvPr/>
        </p:nvSpPr>
        <p:spPr>
          <a:xfrm>
            <a:off x="2756244" y="11125200"/>
            <a:ext cx="5639505"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8"/>
          <p:cNvSpPr/>
          <p:nvPr/>
        </p:nvSpPr>
        <p:spPr>
          <a:xfrm>
            <a:off x="4458257" y="11252200"/>
            <a:ext cx="2235479"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Eldruin</a:t>
            </a:r>
            <a:endParaRPr b="0" i="0" sz="4800" u="none" cap="none" strike="noStrike">
              <a:solidFill>
                <a:schemeClr val="dk1"/>
              </a:solidFill>
              <a:latin typeface="Calibri"/>
              <a:ea typeface="Calibri"/>
              <a:cs typeface="Calibri"/>
              <a:sym typeface="Calibri"/>
            </a:endParaRPr>
          </a:p>
        </p:txBody>
      </p:sp>
      <p:sp>
        <p:nvSpPr>
          <p:cNvPr id="1242" name="Google Shape;1242;p18"/>
          <p:cNvSpPr/>
          <p:nvPr/>
        </p:nvSpPr>
        <p:spPr>
          <a:xfrm>
            <a:off x="2688503" y="12446000"/>
            <a:ext cx="577498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The Fire Mage</a:t>
            </a:r>
            <a:endParaRPr b="0" i="0" sz="3200" u="none" cap="none" strike="noStrike">
              <a:solidFill>
                <a:schemeClr val="dk1"/>
              </a:solidFill>
              <a:latin typeface="Calibri"/>
              <a:ea typeface="Calibri"/>
              <a:cs typeface="Calibri"/>
              <a:sym typeface="Calibri"/>
            </a:endParaRPr>
          </a:p>
        </p:txBody>
      </p:sp>
      <p:sp>
        <p:nvSpPr>
          <p:cNvPr id="1243" name="Google Shape;1243;p18"/>
          <p:cNvSpPr/>
          <p:nvPr/>
        </p:nvSpPr>
        <p:spPr>
          <a:xfrm>
            <a:off x="9513489" y="1282700"/>
            <a:ext cx="5639505" cy="103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44" name="Google Shape;1244;p18"/>
          <p:cNvPicPr preferRelativeResize="0"/>
          <p:nvPr/>
        </p:nvPicPr>
        <p:blipFill rotWithShape="1">
          <a:blip r:embed="rId6">
            <a:alphaModFix/>
          </a:blip>
          <a:srcRect b="0" l="0" r="0" t="0"/>
          <a:stretch/>
        </p:blipFill>
        <p:spPr>
          <a:xfrm>
            <a:off x="9513489" y="1282700"/>
            <a:ext cx="5639505" cy="8229600"/>
          </a:xfrm>
          <a:prstGeom prst="rect">
            <a:avLst/>
          </a:prstGeom>
          <a:noFill/>
          <a:ln>
            <a:noFill/>
          </a:ln>
        </p:spPr>
      </p:pic>
      <p:sp>
        <p:nvSpPr>
          <p:cNvPr id="1245" name="Google Shape;1245;p18"/>
          <p:cNvSpPr/>
          <p:nvPr/>
        </p:nvSpPr>
        <p:spPr>
          <a:xfrm>
            <a:off x="9513489" y="9715500"/>
            <a:ext cx="5639505" cy="1930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8"/>
          <p:cNvSpPr/>
          <p:nvPr/>
        </p:nvSpPr>
        <p:spPr>
          <a:xfrm>
            <a:off x="9513489" y="9715500"/>
            <a:ext cx="5639505"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8"/>
          <p:cNvSpPr/>
          <p:nvPr/>
        </p:nvSpPr>
        <p:spPr>
          <a:xfrm>
            <a:off x="11215502" y="9842500"/>
            <a:ext cx="2235479"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Eldruin</a:t>
            </a:r>
            <a:endParaRPr b="0" i="0" sz="4800" u="none" cap="none" strike="noStrike">
              <a:solidFill>
                <a:schemeClr val="dk1"/>
              </a:solidFill>
              <a:latin typeface="Calibri"/>
              <a:ea typeface="Calibri"/>
              <a:cs typeface="Calibri"/>
              <a:sym typeface="Calibri"/>
            </a:endParaRPr>
          </a:p>
        </p:txBody>
      </p:sp>
      <p:sp>
        <p:nvSpPr>
          <p:cNvPr id="1248" name="Google Shape;1248;p18"/>
          <p:cNvSpPr/>
          <p:nvPr/>
        </p:nvSpPr>
        <p:spPr>
          <a:xfrm>
            <a:off x="9445747" y="11036300"/>
            <a:ext cx="577498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The Fire Mage</a:t>
            </a:r>
            <a:endParaRPr b="0" i="0" sz="3200" u="none" cap="none" strike="noStrike">
              <a:solidFill>
                <a:schemeClr val="dk1"/>
              </a:solidFill>
              <a:latin typeface="Calibri"/>
              <a:ea typeface="Calibri"/>
              <a:cs typeface="Calibri"/>
              <a:sym typeface="Calibri"/>
            </a:endParaRPr>
          </a:p>
        </p:txBody>
      </p:sp>
      <p:sp>
        <p:nvSpPr>
          <p:cNvPr id="1249" name="Google Shape;1249;p18"/>
          <p:cNvSpPr/>
          <p:nvPr/>
        </p:nvSpPr>
        <p:spPr>
          <a:xfrm>
            <a:off x="16270734" y="2324100"/>
            <a:ext cx="5639505" cy="10363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50" name="Google Shape;1250;p18"/>
          <p:cNvPicPr preferRelativeResize="0"/>
          <p:nvPr/>
        </p:nvPicPr>
        <p:blipFill rotWithShape="1">
          <a:blip r:embed="rId7">
            <a:alphaModFix/>
          </a:blip>
          <a:srcRect b="0" l="0" r="0" t="0"/>
          <a:stretch/>
        </p:blipFill>
        <p:spPr>
          <a:xfrm>
            <a:off x="16270734" y="2324100"/>
            <a:ext cx="5639505" cy="8229600"/>
          </a:xfrm>
          <a:prstGeom prst="rect">
            <a:avLst/>
          </a:prstGeom>
          <a:noFill/>
          <a:ln>
            <a:noFill/>
          </a:ln>
        </p:spPr>
      </p:pic>
      <p:sp>
        <p:nvSpPr>
          <p:cNvPr id="1251" name="Google Shape;1251;p18"/>
          <p:cNvSpPr/>
          <p:nvPr/>
        </p:nvSpPr>
        <p:spPr>
          <a:xfrm>
            <a:off x="16270734" y="10756900"/>
            <a:ext cx="5639505" cy="1930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8"/>
          <p:cNvSpPr/>
          <p:nvPr/>
        </p:nvSpPr>
        <p:spPr>
          <a:xfrm>
            <a:off x="16270734" y="10756900"/>
            <a:ext cx="5639505" cy="1168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8"/>
          <p:cNvSpPr/>
          <p:nvPr/>
        </p:nvSpPr>
        <p:spPr>
          <a:xfrm>
            <a:off x="17972746" y="10883900"/>
            <a:ext cx="2235479" cy="1117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Eldruin</a:t>
            </a:r>
            <a:endParaRPr b="0" i="0" sz="4800" u="none" cap="none" strike="noStrike">
              <a:solidFill>
                <a:schemeClr val="dk1"/>
              </a:solidFill>
              <a:latin typeface="Calibri"/>
              <a:ea typeface="Calibri"/>
              <a:cs typeface="Calibri"/>
              <a:sym typeface="Calibri"/>
            </a:endParaRPr>
          </a:p>
        </p:txBody>
      </p:sp>
      <p:sp>
        <p:nvSpPr>
          <p:cNvPr id="1254" name="Google Shape;1254;p18"/>
          <p:cNvSpPr/>
          <p:nvPr/>
        </p:nvSpPr>
        <p:spPr>
          <a:xfrm>
            <a:off x="16202992" y="12077700"/>
            <a:ext cx="5774988" cy="745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The Fire Mage</a:t>
            </a:r>
            <a:endParaRPr b="0" i="0" sz="3200" u="none" cap="none" strike="noStrike">
              <a:solidFill>
                <a:schemeClr val="dk1"/>
              </a:solidFill>
              <a:latin typeface="Calibri"/>
              <a:ea typeface="Calibri"/>
              <a:cs typeface="Calibri"/>
              <a:sym typeface="Calibri"/>
            </a:endParaRPr>
          </a:p>
        </p:txBody>
      </p:sp>
      <p:sp>
        <p:nvSpPr>
          <p:cNvPr id="1255" name="Google Shape;1255;p18"/>
          <p:cNvSpPr/>
          <p:nvPr/>
        </p:nvSpPr>
        <p:spPr>
          <a:xfrm>
            <a:off x="4737692" y="393700"/>
            <a:ext cx="5639505"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8"/>
          <p:cNvSpPr/>
          <p:nvPr/>
        </p:nvSpPr>
        <p:spPr>
          <a:xfrm>
            <a:off x="5347368" y="596900"/>
            <a:ext cx="4758861"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Our Team</a:t>
            </a:r>
            <a:endParaRPr b="0" i="0" sz="8000" u="none" cap="none" strike="noStrike">
              <a:solidFill>
                <a:schemeClr val="dk1"/>
              </a:solidFill>
              <a:latin typeface="Calibri"/>
              <a:ea typeface="Calibri"/>
              <a:cs typeface="Calibri"/>
              <a:sym typeface="Calibri"/>
            </a:endParaRPr>
          </a:p>
        </p:txBody>
      </p:sp>
      <p:pic>
        <p:nvPicPr>
          <p:cNvPr descr="preencoded.png" id="1257" name="Google Shape;1257;p18"/>
          <p:cNvPicPr preferRelativeResize="0"/>
          <p:nvPr/>
        </p:nvPicPr>
        <p:blipFill rotWithShape="1">
          <a:blip r:embed="rId8">
            <a:alphaModFix/>
          </a:blip>
          <a:srcRect b="0" l="0" r="0" t="0"/>
          <a:stretch/>
        </p:blipFill>
        <p:spPr>
          <a:xfrm>
            <a:off x="14881584" y="10064824"/>
            <a:ext cx="1614257" cy="817042"/>
          </a:xfrm>
          <a:prstGeom prst="rect">
            <a:avLst/>
          </a:prstGeom>
          <a:noFill/>
          <a:ln>
            <a:noFill/>
          </a:ln>
        </p:spPr>
      </p:pic>
      <p:pic>
        <p:nvPicPr>
          <p:cNvPr descr="preencoded.png" id="1258" name="Google Shape;1258;p18"/>
          <p:cNvPicPr preferRelativeResize="0"/>
          <p:nvPr/>
        </p:nvPicPr>
        <p:blipFill rotWithShape="1">
          <a:blip r:embed="rId9">
            <a:alphaModFix/>
          </a:blip>
          <a:srcRect b="0" l="0" r="0" t="0"/>
          <a:stretch/>
        </p:blipFill>
        <p:spPr>
          <a:xfrm>
            <a:off x="15066236" y="10513839"/>
            <a:ext cx="1245406" cy="370408"/>
          </a:xfrm>
          <a:prstGeom prst="rect">
            <a:avLst/>
          </a:prstGeom>
          <a:noFill/>
          <a:ln>
            <a:noFill/>
          </a:ln>
        </p:spPr>
      </p:pic>
      <p:pic>
        <p:nvPicPr>
          <p:cNvPr descr="preencoded.png" id="1259" name="Google Shape;1259;p18"/>
          <p:cNvPicPr preferRelativeResize="0"/>
          <p:nvPr/>
        </p:nvPicPr>
        <p:blipFill rotWithShape="1">
          <a:blip r:embed="rId10">
            <a:alphaModFix/>
          </a:blip>
          <a:srcRect b="0" l="0" r="0" t="0"/>
          <a:stretch/>
        </p:blipFill>
        <p:spPr>
          <a:xfrm>
            <a:off x="14846875" y="10033000"/>
            <a:ext cx="1680134" cy="881509"/>
          </a:xfrm>
          <a:prstGeom prst="rect">
            <a:avLst/>
          </a:prstGeom>
          <a:noFill/>
          <a:ln>
            <a:noFill/>
          </a:ln>
        </p:spPr>
      </p:pic>
      <p:pic>
        <p:nvPicPr>
          <p:cNvPr descr="preencoded.png" id="1260" name="Google Shape;1260;p18"/>
          <p:cNvPicPr preferRelativeResize="0"/>
          <p:nvPr/>
        </p:nvPicPr>
        <p:blipFill rotWithShape="1">
          <a:blip r:embed="rId11">
            <a:alphaModFix/>
          </a:blip>
          <a:srcRect b="0" l="0" r="0" t="0"/>
          <a:stretch/>
        </p:blipFill>
        <p:spPr>
          <a:xfrm>
            <a:off x="14344455" y="11120363"/>
            <a:ext cx="2632523" cy="2414538"/>
          </a:xfrm>
          <a:prstGeom prst="rect">
            <a:avLst/>
          </a:prstGeom>
          <a:noFill/>
          <a:ln>
            <a:noFill/>
          </a:ln>
        </p:spPr>
      </p:pic>
      <p:pic>
        <p:nvPicPr>
          <p:cNvPr descr="preencoded.png" id="1261" name="Google Shape;1261;p18"/>
          <p:cNvPicPr preferRelativeResize="0"/>
          <p:nvPr/>
        </p:nvPicPr>
        <p:blipFill rotWithShape="1">
          <a:blip r:embed="rId12">
            <a:alphaModFix/>
          </a:blip>
          <a:srcRect b="0" l="0" r="0" t="0"/>
          <a:stretch/>
        </p:blipFill>
        <p:spPr>
          <a:xfrm>
            <a:off x="14717004" y="11746607"/>
            <a:ext cx="357863" cy="597297"/>
          </a:xfrm>
          <a:prstGeom prst="rect">
            <a:avLst/>
          </a:prstGeom>
          <a:noFill/>
          <a:ln>
            <a:noFill/>
          </a:ln>
        </p:spPr>
      </p:pic>
      <p:pic>
        <p:nvPicPr>
          <p:cNvPr descr="preencoded.png" id="1262" name="Google Shape;1262;p18"/>
          <p:cNvPicPr preferRelativeResize="0"/>
          <p:nvPr/>
        </p:nvPicPr>
        <p:blipFill rotWithShape="1">
          <a:blip r:embed="rId13">
            <a:alphaModFix/>
          </a:blip>
          <a:srcRect b="0" l="0" r="0" t="0"/>
          <a:stretch/>
        </p:blipFill>
        <p:spPr>
          <a:xfrm>
            <a:off x="14914946" y="11120363"/>
            <a:ext cx="1472024" cy="366985"/>
          </a:xfrm>
          <a:prstGeom prst="rect">
            <a:avLst/>
          </a:prstGeom>
          <a:noFill/>
          <a:ln>
            <a:noFill/>
          </a:ln>
        </p:spPr>
      </p:pic>
      <p:pic>
        <p:nvPicPr>
          <p:cNvPr descr="preencoded.png" id="1263" name="Google Shape;1263;p18"/>
          <p:cNvPicPr preferRelativeResize="0"/>
          <p:nvPr/>
        </p:nvPicPr>
        <p:blipFill rotWithShape="1">
          <a:blip r:embed="rId14">
            <a:alphaModFix/>
          </a:blip>
          <a:srcRect b="0" l="0" r="0" t="0"/>
          <a:stretch/>
        </p:blipFill>
        <p:spPr>
          <a:xfrm>
            <a:off x="14478266" y="12600756"/>
            <a:ext cx="2495059" cy="934145"/>
          </a:xfrm>
          <a:prstGeom prst="rect">
            <a:avLst/>
          </a:prstGeom>
          <a:noFill/>
          <a:ln>
            <a:noFill/>
          </a:ln>
        </p:spPr>
      </p:pic>
      <p:pic>
        <p:nvPicPr>
          <p:cNvPr descr="preencoded.png" id="1264" name="Google Shape;1264;p18"/>
          <p:cNvPicPr preferRelativeResize="0"/>
          <p:nvPr/>
        </p:nvPicPr>
        <p:blipFill rotWithShape="1">
          <a:blip r:embed="rId15">
            <a:alphaModFix/>
          </a:blip>
          <a:srcRect b="0" l="0" r="0" t="0"/>
          <a:stretch/>
        </p:blipFill>
        <p:spPr>
          <a:xfrm>
            <a:off x="14314689" y="11089010"/>
            <a:ext cx="2692737" cy="2477368"/>
          </a:xfrm>
          <a:prstGeom prst="rect">
            <a:avLst/>
          </a:prstGeom>
          <a:noFill/>
          <a:ln>
            <a:noFill/>
          </a:ln>
        </p:spPr>
      </p:pic>
      <p:pic>
        <p:nvPicPr>
          <p:cNvPr descr="preencoded.png" id="1265" name="Google Shape;1265;p18"/>
          <p:cNvPicPr preferRelativeResize="0"/>
          <p:nvPr/>
        </p:nvPicPr>
        <p:blipFill rotWithShape="1">
          <a:blip r:embed="rId16">
            <a:alphaModFix/>
          </a:blip>
          <a:srcRect b="0" l="0" r="0" t="0"/>
          <a:stretch/>
        </p:blipFill>
        <p:spPr>
          <a:xfrm>
            <a:off x="15108178" y="10968286"/>
            <a:ext cx="1061739" cy="182860"/>
          </a:xfrm>
          <a:prstGeom prst="rect">
            <a:avLst/>
          </a:prstGeom>
          <a:noFill/>
          <a:ln>
            <a:noFill/>
          </a:ln>
        </p:spPr>
      </p:pic>
      <p:pic>
        <p:nvPicPr>
          <p:cNvPr descr="preencoded.png" id="1266" name="Google Shape;1266;p18"/>
          <p:cNvPicPr preferRelativeResize="0"/>
          <p:nvPr/>
        </p:nvPicPr>
        <p:blipFill rotWithShape="1">
          <a:blip r:embed="rId17">
            <a:alphaModFix/>
          </a:blip>
          <a:srcRect b="0" l="0" r="0" t="0"/>
          <a:stretch/>
        </p:blipFill>
        <p:spPr>
          <a:xfrm>
            <a:off x="15075028" y="10936858"/>
            <a:ext cx="1125661" cy="245666"/>
          </a:xfrm>
          <a:prstGeom prst="rect">
            <a:avLst/>
          </a:prstGeom>
          <a:noFill/>
          <a:ln>
            <a:noFill/>
          </a:ln>
        </p:spPr>
      </p:pic>
      <p:pic>
        <p:nvPicPr>
          <p:cNvPr descr="preencoded.png" id="1267" name="Google Shape;1267;p18"/>
          <p:cNvPicPr preferRelativeResize="0"/>
          <p:nvPr/>
        </p:nvPicPr>
        <p:blipFill rotWithShape="1">
          <a:blip r:embed="rId18">
            <a:alphaModFix/>
          </a:blip>
          <a:srcRect b="0" l="0" r="0" t="0"/>
          <a:stretch/>
        </p:blipFill>
        <p:spPr>
          <a:xfrm>
            <a:off x="15108178" y="10753130"/>
            <a:ext cx="1061739" cy="182860"/>
          </a:xfrm>
          <a:prstGeom prst="rect">
            <a:avLst/>
          </a:prstGeom>
          <a:noFill/>
          <a:ln>
            <a:noFill/>
          </a:ln>
        </p:spPr>
      </p:pic>
      <p:pic>
        <p:nvPicPr>
          <p:cNvPr descr="preencoded.png" id="1268" name="Google Shape;1268;p18"/>
          <p:cNvPicPr preferRelativeResize="0"/>
          <p:nvPr/>
        </p:nvPicPr>
        <p:blipFill rotWithShape="1">
          <a:blip r:embed="rId19">
            <a:alphaModFix/>
          </a:blip>
          <a:srcRect b="0" l="0" r="0" t="0"/>
          <a:stretch/>
        </p:blipFill>
        <p:spPr>
          <a:xfrm>
            <a:off x="15075028" y="10721677"/>
            <a:ext cx="1125661" cy="245666"/>
          </a:xfrm>
          <a:prstGeom prst="rect">
            <a:avLst/>
          </a:prstGeom>
          <a:noFill/>
          <a:ln>
            <a:noFill/>
          </a:ln>
        </p:spPr>
      </p:pic>
      <p:pic>
        <p:nvPicPr>
          <p:cNvPr descr="preencoded.png" id="1269" name="Google Shape;1269;p18"/>
          <p:cNvPicPr preferRelativeResize="0"/>
          <p:nvPr/>
        </p:nvPicPr>
        <p:blipFill rotWithShape="1">
          <a:blip r:embed="rId20">
            <a:alphaModFix/>
          </a:blip>
          <a:srcRect b="0" l="0" r="0" t="0"/>
          <a:stretch/>
        </p:blipFill>
        <p:spPr>
          <a:xfrm>
            <a:off x="15350971" y="11709698"/>
            <a:ext cx="706468" cy="1199480"/>
          </a:xfrm>
          <a:prstGeom prst="rect">
            <a:avLst/>
          </a:prstGeom>
          <a:noFill/>
          <a:ln>
            <a:noFill/>
          </a:ln>
        </p:spPr>
      </p:pic>
      <p:pic>
        <p:nvPicPr>
          <p:cNvPr descr="preencoded.png" id="1270" name="Google Shape;1270;p18"/>
          <p:cNvPicPr preferRelativeResize="0"/>
          <p:nvPr/>
        </p:nvPicPr>
        <p:blipFill rotWithShape="1">
          <a:blip r:embed="rId21">
            <a:alphaModFix/>
          </a:blip>
          <a:srcRect b="0" l="0" r="0" t="0"/>
          <a:stretch/>
        </p:blipFill>
        <p:spPr>
          <a:xfrm>
            <a:off x="15321807" y="11678320"/>
            <a:ext cx="767332" cy="1261938"/>
          </a:xfrm>
          <a:prstGeom prst="rect">
            <a:avLst/>
          </a:prstGeom>
          <a:noFill/>
          <a:ln>
            <a:noFill/>
          </a:ln>
        </p:spPr>
      </p:pic>
      <p:pic>
        <p:nvPicPr>
          <p:cNvPr descr="preencoded.png" id="1271" name="Google Shape;1271;p18"/>
          <p:cNvPicPr preferRelativeResize="0"/>
          <p:nvPr/>
        </p:nvPicPr>
        <p:blipFill rotWithShape="1">
          <a:blip r:embed="rId22">
            <a:alphaModFix/>
          </a:blip>
          <a:srcRect b="0" l="0" r="0" t="0"/>
          <a:stretch/>
        </p:blipFill>
        <p:spPr>
          <a:xfrm>
            <a:off x="14953063" y="10244683"/>
            <a:ext cx="149203" cy="2033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276" name="Shape 1276"/>
        <p:cNvGrpSpPr/>
        <p:nvPr/>
      </p:nvGrpSpPr>
      <p:grpSpPr>
        <a:xfrm>
          <a:off x="0" y="0"/>
          <a:ext cx="0" cy="0"/>
          <a:chOff x="0" y="0"/>
          <a:chExt cx="0" cy="0"/>
        </a:xfrm>
      </p:grpSpPr>
      <p:sp>
        <p:nvSpPr>
          <p:cNvPr id="1277" name="Google Shape;1277;p19"/>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78" name="Google Shape;1278;p1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279" name="Google Shape;1279;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0" name="Google Shape;1280;p1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1281" name="Google Shape;1281;p19"/>
          <p:cNvPicPr preferRelativeResize="0"/>
          <p:nvPr/>
        </p:nvPicPr>
        <p:blipFill rotWithShape="1">
          <a:blip r:embed="rId5">
            <a:alphaModFix/>
          </a:blip>
          <a:srcRect b="0" l="0" r="0" t="0"/>
          <a:stretch/>
        </p:blipFill>
        <p:spPr>
          <a:xfrm>
            <a:off x="1994149" y="0"/>
            <a:ext cx="20386048" cy="13716000"/>
          </a:xfrm>
          <a:prstGeom prst="rect">
            <a:avLst/>
          </a:prstGeom>
          <a:noFill/>
          <a:ln>
            <a:noFill/>
          </a:ln>
        </p:spPr>
      </p:pic>
      <p:sp>
        <p:nvSpPr>
          <p:cNvPr id="1282" name="Google Shape;1282;p19"/>
          <p:cNvSpPr/>
          <p:nvPr/>
        </p:nvSpPr>
        <p:spPr>
          <a:xfrm>
            <a:off x="11202800" y="0"/>
            <a:ext cx="2540318" cy="14008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83" name="Google Shape;1283;p19"/>
          <p:cNvPicPr preferRelativeResize="0"/>
          <p:nvPr/>
        </p:nvPicPr>
        <p:blipFill rotWithShape="1">
          <a:blip r:embed="rId6">
            <a:alphaModFix/>
          </a:blip>
          <a:srcRect b="0" l="0" r="0" t="0"/>
          <a:stretch/>
        </p:blipFill>
        <p:spPr>
          <a:xfrm>
            <a:off x="12434854" y="0"/>
            <a:ext cx="38105" cy="1879600"/>
          </a:xfrm>
          <a:prstGeom prst="rect">
            <a:avLst/>
          </a:prstGeom>
          <a:noFill/>
          <a:ln>
            <a:noFill/>
          </a:ln>
        </p:spPr>
      </p:pic>
      <p:sp>
        <p:nvSpPr>
          <p:cNvPr id="1284" name="Google Shape;1284;p19"/>
          <p:cNvSpPr/>
          <p:nvPr/>
        </p:nvSpPr>
        <p:spPr>
          <a:xfrm>
            <a:off x="11202800" y="1879600"/>
            <a:ext cx="2540318" cy="13208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9"/>
          <p:cNvSpPr/>
          <p:nvPr/>
        </p:nvSpPr>
        <p:spPr>
          <a:xfrm>
            <a:off x="11888686" y="2082800"/>
            <a:ext cx="137177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May</a:t>
            </a:r>
            <a:endParaRPr b="0" i="0" sz="4800" u="none" cap="none" strike="noStrike">
              <a:solidFill>
                <a:schemeClr val="dk1"/>
              </a:solidFill>
              <a:latin typeface="Calibri"/>
              <a:ea typeface="Calibri"/>
              <a:cs typeface="Calibri"/>
              <a:sym typeface="Calibri"/>
            </a:endParaRPr>
          </a:p>
        </p:txBody>
      </p:sp>
      <p:pic>
        <p:nvPicPr>
          <p:cNvPr descr="preencoded.png" id="1286" name="Google Shape;1286;p19"/>
          <p:cNvPicPr preferRelativeResize="0"/>
          <p:nvPr/>
        </p:nvPicPr>
        <p:blipFill rotWithShape="1">
          <a:blip r:embed="rId6">
            <a:alphaModFix/>
          </a:blip>
          <a:srcRect b="0" l="0" r="0" t="0"/>
          <a:stretch/>
        </p:blipFill>
        <p:spPr>
          <a:xfrm>
            <a:off x="12434854" y="3200400"/>
            <a:ext cx="38105" cy="1879600"/>
          </a:xfrm>
          <a:prstGeom prst="rect">
            <a:avLst/>
          </a:prstGeom>
          <a:noFill/>
          <a:ln>
            <a:noFill/>
          </a:ln>
        </p:spPr>
      </p:pic>
      <p:sp>
        <p:nvSpPr>
          <p:cNvPr id="1287" name="Google Shape;1287;p19"/>
          <p:cNvSpPr/>
          <p:nvPr/>
        </p:nvSpPr>
        <p:spPr>
          <a:xfrm>
            <a:off x="11202800" y="5080000"/>
            <a:ext cx="2540318" cy="13208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9"/>
          <p:cNvSpPr/>
          <p:nvPr/>
        </p:nvSpPr>
        <p:spPr>
          <a:xfrm>
            <a:off x="11812476" y="5283200"/>
            <a:ext cx="1524191"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June</a:t>
            </a:r>
            <a:endParaRPr b="0" i="0" sz="4800" u="none" cap="none" strike="noStrike">
              <a:solidFill>
                <a:schemeClr val="dk1"/>
              </a:solidFill>
              <a:latin typeface="Calibri"/>
              <a:ea typeface="Calibri"/>
              <a:cs typeface="Calibri"/>
              <a:sym typeface="Calibri"/>
            </a:endParaRPr>
          </a:p>
        </p:txBody>
      </p:sp>
      <p:pic>
        <p:nvPicPr>
          <p:cNvPr descr="preencoded.png" id="1289" name="Google Shape;1289;p19"/>
          <p:cNvPicPr preferRelativeResize="0"/>
          <p:nvPr/>
        </p:nvPicPr>
        <p:blipFill rotWithShape="1">
          <a:blip r:embed="rId6">
            <a:alphaModFix/>
          </a:blip>
          <a:srcRect b="0" l="0" r="0" t="0"/>
          <a:stretch/>
        </p:blipFill>
        <p:spPr>
          <a:xfrm>
            <a:off x="12434854" y="6400800"/>
            <a:ext cx="38105" cy="1879600"/>
          </a:xfrm>
          <a:prstGeom prst="rect">
            <a:avLst/>
          </a:prstGeom>
          <a:noFill/>
          <a:ln>
            <a:noFill/>
          </a:ln>
        </p:spPr>
      </p:pic>
      <p:sp>
        <p:nvSpPr>
          <p:cNvPr id="1290" name="Google Shape;1290;p19"/>
          <p:cNvSpPr/>
          <p:nvPr/>
        </p:nvSpPr>
        <p:spPr>
          <a:xfrm>
            <a:off x="11202800" y="8280400"/>
            <a:ext cx="2540318" cy="13208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9"/>
          <p:cNvSpPr/>
          <p:nvPr/>
        </p:nvSpPr>
        <p:spPr>
          <a:xfrm>
            <a:off x="11895037" y="8483600"/>
            <a:ext cx="1359070"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July</a:t>
            </a:r>
            <a:endParaRPr b="0" i="0" sz="4800" u="none" cap="none" strike="noStrike">
              <a:solidFill>
                <a:schemeClr val="dk1"/>
              </a:solidFill>
              <a:latin typeface="Calibri"/>
              <a:ea typeface="Calibri"/>
              <a:cs typeface="Calibri"/>
              <a:sym typeface="Calibri"/>
            </a:endParaRPr>
          </a:p>
        </p:txBody>
      </p:sp>
      <p:pic>
        <p:nvPicPr>
          <p:cNvPr descr="preencoded.png" id="1292" name="Google Shape;1292;p19"/>
          <p:cNvPicPr preferRelativeResize="0"/>
          <p:nvPr/>
        </p:nvPicPr>
        <p:blipFill rotWithShape="1">
          <a:blip r:embed="rId6">
            <a:alphaModFix/>
          </a:blip>
          <a:srcRect b="0" l="0" r="0" t="0"/>
          <a:stretch/>
        </p:blipFill>
        <p:spPr>
          <a:xfrm>
            <a:off x="12434854" y="9601200"/>
            <a:ext cx="38105" cy="1879600"/>
          </a:xfrm>
          <a:prstGeom prst="rect">
            <a:avLst/>
          </a:prstGeom>
          <a:noFill/>
          <a:ln>
            <a:noFill/>
          </a:ln>
        </p:spPr>
      </p:pic>
      <p:sp>
        <p:nvSpPr>
          <p:cNvPr id="1293" name="Google Shape;1293;p19"/>
          <p:cNvSpPr/>
          <p:nvPr/>
        </p:nvSpPr>
        <p:spPr>
          <a:xfrm>
            <a:off x="11202800" y="11480800"/>
            <a:ext cx="2540318" cy="13208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9"/>
          <p:cNvSpPr/>
          <p:nvPr/>
        </p:nvSpPr>
        <p:spPr>
          <a:xfrm>
            <a:off x="11907738" y="11684000"/>
            <a:ext cx="1333667"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Aug</a:t>
            </a:r>
            <a:endParaRPr b="0" i="0" sz="4800" u="none" cap="none" strike="noStrike">
              <a:solidFill>
                <a:schemeClr val="dk1"/>
              </a:solidFill>
              <a:latin typeface="Calibri"/>
              <a:ea typeface="Calibri"/>
              <a:cs typeface="Calibri"/>
              <a:sym typeface="Calibri"/>
            </a:endParaRPr>
          </a:p>
        </p:txBody>
      </p:sp>
      <p:pic>
        <p:nvPicPr>
          <p:cNvPr descr="preencoded.png" id="1295" name="Google Shape;1295;p19"/>
          <p:cNvPicPr preferRelativeResize="0"/>
          <p:nvPr/>
        </p:nvPicPr>
        <p:blipFill rotWithShape="1">
          <a:blip r:embed="rId7">
            <a:alphaModFix/>
          </a:blip>
          <a:srcRect b="0" l="0" r="0" t="0"/>
          <a:stretch/>
        </p:blipFill>
        <p:spPr>
          <a:xfrm>
            <a:off x="12434854" y="12801600"/>
            <a:ext cx="38105" cy="914400"/>
          </a:xfrm>
          <a:prstGeom prst="rect">
            <a:avLst/>
          </a:prstGeom>
          <a:noFill/>
          <a:ln>
            <a:noFill/>
          </a:ln>
        </p:spPr>
      </p:pic>
      <p:sp>
        <p:nvSpPr>
          <p:cNvPr id="1296" name="Google Shape;1296;p19"/>
          <p:cNvSpPr/>
          <p:nvPr/>
        </p:nvSpPr>
        <p:spPr>
          <a:xfrm>
            <a:off x="1994149" y="666750"/>
            <a:ext cx="8713289" cy="3556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9"/>
          <p:cNvSpPr/>
          <p:nvPr/>
        </p:nvSpPr>
        <p:spPr>
          <a:xfrm>
            <a:off x="5944343" y="971550"/>
            <a:ext cx="812902" cy="812800"/>
          </a:xfrm>
          <a:prstGeom prst="roundRect">
            <a:avLst>
              <a:gd fmla="val 15637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298" name="Google Shape;1298;p19"/>
          <p:cNvPicPr preferRelativeResize="0"/>
          <p:nvPr/>
        </p:nvPicPr>
        <p:blipFill rotWithShape="1">
          <a:blip r:embed="rId8">
            <a:alphaModFix/>
          </a:blip>
          <a:srcRect b="0" l="0" r="0" t="0"/>
          <a:stretch/>
        </p:blipFill>
        <p:spPr>
          <a:xfrm>
            <a:off x="5944343" y="971550"/>
            <a:ext cx="812902" cy="812800"/>
          </a:xfrm>
          <a:prstGeom prst="rect">
            <a:avLst/>
          </a:prstGeom>
          <a:noFill/>
          <a:ln>
            <a:noFill/>
          </a:ln>
        </p:spPr>
      </p:pic>
      <p:pic>
        <p:nvPicPr>
          <p:cNvPr descr="preencoded.png" id="1299" name="Google Shape;1299;p19"/>
          <p:cNvPicPr preferRelativeResize="0"/>
          <p:nvPr/>
        </p:nvPicPr>
        <p:blipFill rotWithShape="1">
          <a:blip r:embed="rId9">
            <a:alphaModFix/>
          </a:blip>
          <a:srcRect b="0" l="0" r="0" t="0"/>
          <a:stretch/>
        </p:blipFill>
        <p:spPr>
          <a:xfrm>
            <a:off x="6026964" y="1054174"/>
            <a:ext cx="647741" cy="647452"/>
          </a:xfrm>
          <a:prstGeom prst="rect">
            <a:avLst/>
          </a:prstGeom>
          <a:noFill/>
          <a:ln>
            <a:noFill/>
          </a:ln>
        </p:spPr>
      </p:pic>
      <p:sp>
        <p:nvSpPr>
          <p:cNvPr id="1300" name="Google Shape;1300;p19"/>
          <p:cNvSpPr/>
          <p:nvPr/>
        </p:nvSpPr>
        <p:spPr>
          <a:xfrm>
            <a:off x="2400600" y="2089150"/>
            <a:ext cx="7900387"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9"/>
          <p:cNvSpPr/>
          <p:nvPr/>
        </p:nvSpPr>
        <p:spPr>
          <a:xfrm>
            <a:off x="2332858" y="2089150"/>
            <a:ext cx="8035871"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rare eclipse occurs, causing strange and unpredictable magical effects across the land.</a:t>
            </a:r>
            <a:endParaRPr b="0" i="0" sz="3200" u="none" cap="none" strike="noStrike">
              <a:solidFill>
                <a:schemeClr val="dk1"/>
              </a:solidFill>
              <a:latin typeface="Calibri"/>
              <a:ea typeface="Calibri"/>
              <a:cs typeface="Calibri"/>
              <a:sym typeface="Calibri"/>
            </a:endParaRPr>
          </a:p>
        </p:txBody>
      </p:sp>
      <p:sp>
        <p:nvSpPr>
          <p:cNvPr id="1302" name="Google Shape;1302;p19"/>
          <p:cNvSpPr/>
          <p:nvPr/>
        </p:nvSpPr>
        <p:spPr>
          <a:xfrm>
            <a:off x="1994149" y="6750050"/>
            <a:ext cx="8713289" cy="3556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9"/>
          <p:cNvSpPr/>
          <p:nvPr/>
        </p:nvSpPr>
        <p:spPr>
          <a:xfrm>
            <a:off x="5944343" y="7054850"/>
            <a:ext cx="812902" cy="812800"/>
          </a:xfrm>
          <a:prstGeom prst="roundRect">
            <a:avLst>
              <a:gd fmla="val 15637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04" name="Google Shape;1304;p19"/>
          <p:cNvPicPr preferRelativeResize="0"/>
          <p:nvPr/>
        </p:nvPicPr>
        <p:blipFill rotWithShape="1">
          <a:blip r:embed="rId8">
            <a:alphaModFix/>
          </a:blip>
          <a:srcRect b="0" l="0" r="0" t="0"/>
          <a:stretch/>
        </p:blipFill>
        <p:spPr>
          <a:xfrm>
            <a:off x="5944343" y="7054850"/>
            <a:ext cx="812902" cy="812800"/>
          </a:xfrm>
          <a:prstGeom prst="rect">
            <a:avLst/>
          </a:prstGeom>
          <a:noFill/>
          <a:ln>
            <a:noFill/>
          </a:ln>
        </p:spPr>
      </p:pic>
      <p:pic>
        <p:nvPicPr>
          <p:cNvPr descr="preencoded.png" id="1305" name="Google Shape;1305;p19"/>
          <p:cNvPicPr preferRelativeResize="0"/>
          <p:nvPr/>
        </p:nvPicPr>
        <p:blipFill rotWithShape="1">
          <a:blip r:embed="rId9">
            <a:alphaModFix/>
          </a:blip>
          <a:srcRect b="0" l="0" r="0" t="0"/>
          <a:stretch/>
        </p:blipFill>
        <p:spPr>
          <a:xfrm>
            <a:off x="6026964" y="7137474"/>
            <a:ext cx="647741" cy="647452"/>
          </a:xfrm>
          <a:prstGeom prst="rect">
            <a:avLst/>
          </a:prstGeom>
          <a:noFill/>
          <a:ln>
            <a:noFill/>
          </a:ln>
        </p:spPr>
      </p:pic>
      <p:sp>
        <p:nvSpPr>
          <p:cNvPr id="1306" name="Google Shape;1306;p19"/>
          <p:cNvSpPr/>
          <p:nvPr/>
        </p:nvSpPr>
        <p:spPr>
          <a:xfrm>
            <a:off x="2400600" y="8172450"/>
            <a:ext cx="7900387"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9"/>
          <p:cNvSpPr/>
          <p:nvPr/>
        </p:nvSpPr>
        <p:spPr>
          <a:xfrm>
            <a:off x="2332858" y="8172450"/>
            <a:ext cx="8035871"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volcanic eruption devastates a nearby city, forcing its inhabitants to flee to the safety.</a:t>
            </a:r>
            <a:endParaRPr b="0" i="0" sz="3200" u="none" cap="none" strike="noStrike">
              <a:solidFill>
                <a:schemeClr val="dk1"/>
              </a:solidFill>
              <a:latin typeface="Calibri"/>
              <a:ea typeface="Calibri"/>
              <a:cs typeface="Calibri"/>
              <a:sym typeface="Calibri"/>
            </a:endParaRPr>
          </a:p>
        </p:txBody>
      </p:sp>
      <p:sp>
        <p:nvSpPr>
          <p:cNvPr id="1308" name="Google Shape;1308;p19"/>
          <p:cNvSpPr/>
          <p:nvPr/>
        </p:nvSpPr>
        <p:spPr>
          <a:xfrm>
            <a:off x="14238480" y="4000500"/>
            <a:ext cx="8141718" cy="2946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9"/>
          <p:cNvSpPr/>
          <p:nvPr/>
        </p:nvSpPr>
        <p:spPr>
          <a:xfrm>
            <a:off x="17902888" y="4305300"/>
            <a:ext cx="812902" cy="812800"/>
          </a:xfrm>
          <a:prstGeom prst="roundRect">
            <a:avLst>
              <a:gd fmla="val 15637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10" name="Google Shape;1310;p19"/>
          <p:cNvPicPr preferRelativeResize="0"/>
          <p:nvPr/>
        </p:nvPicPr>
        <p:blipFill rotWithShape="1">
          <a:blip r:embed="rId10">
            <a:alphaModFix/>
          </a:blip>
          <a:srcRect b="0" l="0" r="0" t="0"/>
          <a:stretch/>
        </p:blipFill>
        <p:spPr>
          <a:xfrm>
            <a:off x="17902888" y="4305300"/>
            <a:ext cx="812902" cy="812800"/>
          </a:xfrm>
          <a:prstGeom prst="rect">
            <a:avLst/>
          </a:prstGeom>
          <a:noFill/>
          <a:ln>
            <a:noFill/>
          </a:ln>
        </p:spPr>
      </p:pic>
      <p:pic>
        <p:nvPicPr>
          <p:cNvPr descr="preencoded.png" id="1311" name="Google Shape;1311;p19"/>
          <p:cNvPicPr preferRelativeResize="0"/>
          <p:nvPr/>
        </p:nvPicPr>
        <p:blipFill rotWithShape="1">
          <a:blip r:embed="rId11">
            <a:alphaModFix/>
          </a:blip>
          <a:srcRect b="0" l="0" r="0" t="0"/>
          <a:stretch/>
        </p:blipFill>
        <p:spPr>
          <a:xfrm>
            <a:off x="17985508" y="4387924"/>
            <a:ext cx="647741" cy="647452"/>
          </a:xfrm>
          <a:prstGeom prst="rect">
            <a:avLst/>
          </a:prstGeom>
          <a:noFill/>
          <a:ln>
            <a:noFill/>
          </a:ln>
        </p:spPr>
      </p:pic>
      <p:sp>
        <p:nvSpPr>
          <p:cNvPr id="1312" name="Google Shape;1312;p19"/>
          <p:cNvSpPr/>
          <p:nvPr/>
        </p:nvSpPr>
        <p:spPr>
          <a:xfrm>
            <a:off x="14644930" y="5422900"/>
            <a:ext cx="7328816"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9"/>
          <p:cNvSpPr/>
          <p:nvPr/>
        </p:nvSpPr>
        <p:spPr>
          <a:xfrm>
            <a:off x="14577189" y="5422900"/>
            <a:ext cx="7464300"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group of adventurers sets out to recover an ancient artifact.</a:t>
            </a:r>
            <a:endParaRPr b="0" i="0" sz="3200" u="none" cap="none" strike="noStrike">
              <a:solidFill>
                <a:schemeClr val="dk1"/>
              </a:solidFill>
              <a:latin typeface="Calibri"/>
              <a:ea typeface="Calibri"/>
              <a:cs typeface="Calibri"/>
              <a:sym typeface="Calibri"/>
            </a:endParaRPr>
          </a:p>
        </p:txBody>
      </p:sp>
      <p:sp>
        <p:nvSpPr>
          <p:cNvPr id="1314" name="Google Shape;1314;p19"/>
          <p:cNvSpPr/>
          <p:nvPr/>
        </p:nvSpPr>
        <p:spPr>
          <a:xfrm>
            <a:off x="14238480" y="9734550"/>
            <a:ext cx="8141718" cy="35560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9"/>
          <p:cNvSpPr/>
          <p:nvPr/>
        </p:nvSpPr>
        <p:spPr>
          <a:xfrm>
            <a:off x="17902888" y="10039350"/>
            <a:ext cx="812902" cy="812800"/>
          </a:xfrm>
          <a:prstGeom prst="roundRect">
            <a:avLst>
              <a:gd fmla="val 156375"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16" name="Google Shape;1316;p19"/>
          <p:cNvPicPr preferRelativeResize="0"/>
          <p:nvPr/>
        </p:nvPicPr>
        <p:blipFill rotWithShape="1">
          <a:blip r:embed="rId12">
            <a:alphaModFix/>
          </a:blip>
          <a:srcRect b="0" l="0" r="0" t="0"/>
          <a:stretch/>
        </p:blipFill>
        <p:spPr>
          <a:xfrm>
            <a:off x="17902888" y="10039350"/>
            <a:ext cx="812902" cy="812800"/>
          </a:xfrm>
          <a:prstGeom prst="rect">
            <a:avLst/>
          </a:prstGeom>
          <a:noFill/>
          <a:ln>
            <a:noFill/>
          </a:ln>
        </p:spPr>
      </p:pic>
      <p:pic>
        <p:nvPicPr>
          <p:cNvPr descr="preencoded.png" id="1317" name="Google Shape;1317;p19"/>
          <p:cNvPicPr preferRelativeResize="0"/>
          <p:nvPr/>
        </p:nvPicPr>
        <p:blipFill rotWithShape="1">
          <a:blip r:embed="rId13">
            <a:alphaModFix/>
          </a:blip>
          <a:srcRect b="0" l="0" r="0" t="0"/>
          <a:stretch/>
        </p:blipFill>
        <p:spPr>
          <a:xfrm>
            <a:off x="17985508" y="10121974"/>
            <a:ext cx="647741" cy="647452"/>
          </a:xfrm>
          <a:prstGeom prst="rect">
            <a:avLst/>
          </a:prstGeom>
          <a:noFill/>
          <a:ln>
            <a:noFill/>
          </a:ln>
        </p:spPr>
      </p:pic>
      <p:sp>
        <p:nvSpPr>
          <p:cNvPr id="1318" name="Google Shape;1318;p19"/>
          <p:cNvSpPr/>
          <p:nvPr/>
        </p:nvSpPr>
        <p:spPr>
          <a:xfrm>
            <a:off x="14644930" y="11156950"/>
            <a:ext cx="7328816"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9"/>
          <p:cNvSpPr/>
          <p:nvPr/>
        </p:nvSpPr>
        <p:spPr>
          <a:xfrm>
            <a:off x="14577189" y="11156950"/>
            <a:ext cx="7464300"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powerful sorcerer and a cunning thief cross paths, leading to an unlikely partnership.</a:t>
            </a:r>
            <a:endParaRPr b="0" i="0" sz="3200" u="none" cap="none" strike="noStrike">
              <a:solidFill>
                <a:schemeClr val="dk1"/>
              </a:solidFill>
              <a:latin typeface="Calibri"/>
              <a:ea typeface="Calibri"/>
              <a:cs typeface="Calibri"/>
              <a:sym typeface="Calibri"/>
            </a:endParaRPr>
          </a:p>
        </p:txBody>
      </p:sp>
      <p:sp>
        <p:nvSpPr>
          <p:cNvPr id="1320" name="Google Shape;1320;p19"/>
          <p:cNvSpPr/>
          <p:nvPr/>
        </p:nvSpPr>
        <p:spPr>
          <a:xfrm>
            <a:off x="17147143" y="673100"/>
            <a:ext cx="5233054"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9"/>
          <p:cNvSpPr/>
          <p:nvPr/>
        </p:nvSpPr>
        <p:spPr>
          <a:xfrm>
            <a:off x="17756819" y="876300"/>
            <a:ext cx="4352411"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Timeline</a:t>
            </a:r>
            <a:endParaRPr b="0" i="0" sz="8000" u="none" cap="none" strike="noStrike">
              <a:solidFill>
                <a:schemeClr val="dk1"/>
              </a:solidFill>
              <a:latin typeface="Calibri"/>
              <a:ea typeface="Calibri"/>
              <a:cs typeface="Calibri"/>
              <a:sym typeface="Calibri"/>
            </a:endParaRPr>
          </a:p>
        </p:txBody>
      </p:sp>
      <p:pic>
        <p:nvPicPr>
          <p:cNvPr descr="preencoded.png" id="1322" name="Google Shape;1322;p19"/>
          <p:cNvPicPr preferRelativeResize="0"/>
          <p:nvPr/>
        </p:nvPicPr>
        <p:blipFill rotWithShape="1">
          <a:blip r:embed="rId14">
            <a:alphaModFix/>
          </a:blip>
          <a:srcRect b="0" l="0" r="0" t="0"/>
          <a:stretch/>
        </p:blipFill>
        <p:spPr>
          <a:xfrm>
            <a:off x="273756" y="11330335"/>
            <a:ext cx="2274204" cy="465113"/>
          </a:xfrm>
          <a:prstGeom prst="rect">
            <a:avLst/>
          </a:prstGeom>
          <a:noFill/>
          <a:ln>
            <a:noFill/>
          </a:ln>
        </p:spPr>
      </p:pic>
      <p:pic>
        <p:nvPicPr>
          <p:cNvPr descr="preencoded.png" id="1323" name="Google Shape;1323;p19"/>
          <p:cNvPicPr preferRelativeResize="0"/>
          <p:nvPr/>
        </p:nvPicPr>
        <p:blipFill rotWithShape="1">
          <a:blip r:embed="rId15">
            <a:alphaModFix/>
          </a:blip>
          <a:srcRect b="0" l="0" r="0" t="0"/>
          <a:stretch/>
        </p:blipFill>
        <p:spPr>
          <a:xfrm>
            <a:off x="273919" y="11330335"/>
            <a:ext cx="1168108" cy="465113"/>
          </a:xfrm>
          <a:prstGeom prst="rect">
            <a:avLst/>
          </a:prstGeom>
          <a:noFill/>
          <a:ln>
            <a:noFill/>
          </a:ln>
        </p:spPr>
      </p:pic>
      <p:pic>
        <p:nvPicPr>
          <p:cNvPr descr="preencoded.png" id="1324" name="Google Shape;1324;p19"/>
          <p:cNvPicPr preferRelativeResize="0"/>
          <p:nvPr/>
        </p:nvPicPr>
        <p:blipFill rotWithShape="1">
          <a:blip r:embed="rId16">
            <a:alphaModFix/>
          </a:blip>
          <a:srcRect b="0" l="0" r="0" t="0"/>
          <a:stretch/>
        </p:blipFill>
        <p:spPr>
          <a:xfrm>
            <a:off x="925110" y="11330335"/>
            <a:ext cx="1280737" cy="465113"/>
          </a:xfrm>
          <a:prstGeom prst="rect">
            <a:avLst/>
          </a:prstGeom>
          <a:noFill/>
          <a:ln>
            <a:noFill/>
          </a:ln>
        </p:spPr>
      </p:pic>
      <p:pic>
        <p:nvPicPr>
          <p:cNvPr descr="preencoded.png" id="1325" name="Google Shape;1325;p19"/>
          <p:cNvPicPr preferRelativeResize="0"/>
          <p:nvPr/>
        </p:nvPicPr>
        <p:blipFill rotWithShape="1">
          <a:blip r:embed="rId17">
            <a:alphaModFix/>
          </a:blip>
          <a:srcRect b="0" l="0" r="0" t="0"/>
          <a:stretch/>
        </p:blipFill>
        <p:spPr>
          <a:xfrm>
            <a:off x="209305" y="11265892"/>
            <a:ext cx="2403109" cy="593998"/>
          </a:xfrm>
          <a:prstGeom prst="rect">
            <a:avLst/>
          </a:prstGeom>
          <a:noFill/>
          <a:ln>
            <a:noFill/>
          </a:ln>
        </p:spPr>
      </p:pic>
      <p:pic>
        <p:nvPicPr>
          <p:cNvPr descr="preencoded.png" id="1326" name="Google Shape;1326;p19"/>
          <p:cNvPicPr preferRelativeResize="0"/>
          <p:nvPr/>
        </p:nvPicPr>
        <p:blipFill rotWithShape="1">
          <a:blip r:embed="rId18">
            <a:alphaModFix/>
          </a:blip>
          <a:srcRect b="0" l="0" r="0" t="0"/>
          <a:stretch/>
        </p:blipFill>
        <p:spPr>
          <a:xfrm>
            <a:off x="64451" y="11818888"/>
            <a:ext cx="2274204" cy="465113"/>
          </a:xfrm>
          <a:prstGeom prst="rect">
            <a:avLst/>
          </a:prstGeom>
          <a:noFill/>
          <a:ln>
            <a:noFill/>
          </a:ln>
        </p:spPr>
      </p:pic>
      <p:pic>
        <p:nvPicPr>
          <p:cNvPr descr="preencoded.png" id="1327" name="Google Shape;1327;p19"/>
          <p:cNvPicPr preferRelativeResize="0"/>
          <p:nvPr/>
        </p:nvPicPr>
        <p:blipFill rotWithShape="1">
          <a:blip r:embed="rId19">
            <a:alphaModFix/>
          </a:blip>
          <a:srcRect b="0" l="0" r="0" t="0"/>
          <a:stretch/>
        </p:blipFill>
        <p:spPr>
          <a:xfrm>
            <a:off x="64451" y="11818888"/>
            <a:ext cx="1168108" cy="465113"/>
          </a:xfrm>
          <a:prstGeom prst="rect">
            <a:avLst/>
          </a:prstGeom>
          <a:noFill/>
          <a:ln>
            <a:noFill/>
          </a:ln>
        </p:spPr>
      </p:pic>
      <p:pic>
        <p:nvPicPr>
          <p:cNvPr descr="preencoded.png" id="1328" name="Google Shape;1328;p19"/>
          <p:cNvPicPr preferRelativeResize="0"/>
          <p:nvPr/>
        </p:nvPicPr>
        <p:blipFill rotWithShape="1">
          <a:blip r:embed="rId20">
            <a:alphaModFix/>
          </a:blip>
          <a:srcRect b="0" l="0" r="0" t="0"/>
          <a:stretch/>
        </p:blipFill>
        <p:spPr>
          <a:xfrm>
            <a:off x="715643" y="11818888"/>
            <a:ext cx="1280737" cy="465113"/>
          </a:xfrm>
          <a:prstGeom prst="rect">
            <a:avLst/>
          </a:prstGeom>
          <a:noFill/>
          <a:ln>
            <a:noFill/>
          </a:ln>
        </p:spPr>
      </p:pic>
      <p:pic>
        <p:nvPicPr>
          <p:cNvPr descr="preencoded.png" id="1329" name="Google Shape;1329;p19"/>
          <p:cNvPicPr preferRelativeResize="0"/>
          <p:nvPr/>
        </p:nvPicPr>
        <p:blipFill rotWithShape="1">
          <a:blip r:embed="rId21">
            <a:alphaModFix/>
          </a:blip>
          <a:srcRect b="0" l="0" r="0" t="0"/>
          <a:stretch/>
        </p:blipFill>
        <p:spPr>
          <a:xfrm>
            <a:off x="0" y="11754421"/>
            <a:ext cx="2403109" cy="593998"/>
          </a:xfrm>
          <a:prstGeom prst="rect">
            <a:avLst/>
          </a:prstGeom>
          <a:noFill/>
          <a:ln>
            <a:noFill/>
          </a:ln>
        </p:spPr>
      </p:pic>
      <p:pic>
        <p:nvPicPr>
          <p:cNvPr descr="preencoded.png" id="1330" name="Google Shape;1330;p19"/>
          <p:cNvPicPr preferRelativeResize="0"/>
          <p:nvPr/>
        </p:nvPicPr>
        <p:blipFill rotWithShape="1">
          <a:blip r:embed="rId22">
            <a:alphaModFix/>
          </a:blip>
          <a:srcRect b="0" l="0" r="0" t="0"/>
          <a:stretch/>
        </p:blipFill>
        <p:spPr>
          <a:xfrm>
            <a:off x="506500" y="12284149"/>
            <a:ext cx="2274204" cy="465113"/>
          </a:xfrm>
          <a:prstGeom prst="rect">
            <a:avLst/>
          </a:prstGeom>
          <a:noFill/>
          <a:ln>
            <a:noFill/>
          </a:ln>
        </p:spPr>
      </p:pic>
      <p:pic>
        <p:nvPicPr>
          <p:cNvPr descr="preencoded.png" id="1331" name="Google Shape;1331;p19"/>
          <p:cNvPicPr preferRelativeResize="0"/>
          <p:nvPr/>
        </p:nvPicPr>
        <p:blipFill rotWithShape="1">
          <a:blip r:embed="rId23">
            <a:alphaModFix/>
          </a:blip>
          <a:srcRect b="0" l="0" r="0" t="0"/>
          <a:stretch/>
        </p:blipFill>
        <p:spPr>
          <a:xfrm>
            <a:off x="506500" y="12284149"/>
            <a:ext cx="1168108" cy="465113"/>
          </a:xfrm>
          <a:prstGeom prst="rect">
            <a:avLst/>
          </a:prstGeom>
          <a:noFill/>
          <a:ln>
            <a:noFill/>
          </a:ln>
        </p:spPr>
      </p:pic>
      <p:pic>
        <p:nvPicPr>
          <p:cNvPr descr="preencoded.png" id="1332" name="Google Shape;1332;p19"/>
          <p:cNvPicPr preferRelativeResize="0"/>
          <p:nvPr/>
        </p:nvPicPr>
        <p:blipFill rotWithShape="1">
          <a:blip r:embed="rId24">
            <a:alphaModFix/>
          </a:blip>
          <a:srcRect b="0" l="0" r="0" t="0"/>
          <a:stretch/>
        </p:blipFill>
        <p:spPr>
          <a:xfrm>
            <a:off x="1157691" y="12284149"/>
            <a:ext cx="1280735" cy="465113"/>
          </a:xfrm>
          <a:prstGeom prst="rect">
            <a:avLst/>
          </a:prstGeom>
          <a:noFill/>
          <a:ln>
            <a:noFill/>
          </a:ln>
        </p:spPr>
      </p:pic>
      <p:pic>
        <p:nvPicPr>
          <p:cNvPr descr="preencoded.png" id="1333" name="Google Shape;1333;p19"/>
          <p:cNvPicPr preferRelativeResize="0"/>
          <p:nvPr/>
        </p:nvPicPr>
        <p:blipFill rotWithShape="1">
          <a:blip r:embed="rId25">
            <a:alphaModFix/>
          </a:blip>
          <a:srcRect b="0" l="0" r="0" t="0"/>
          <a:stretch/>
        </p:blipFill>
        <p:spPr>
          <a:xfrm>
            <a:off x="442049" y="12219707"/>
            <a:ext cx="2403107" cy="593998"/>
          </a:xfrm>
          <a:prstGeom prst="rect">
            <a:avLst/>
          </a:prstGeom>
          <a:noFill/>
          <a:ln>
            <a:noFill/>
          </a:ln>
        </p:spPr>
      </p:pic>
      <p:pic>
        <p:nvPicPr>
          <p:cNvPr descr="preencoded.png" id="1334" name="Google Shape;1334;p19"/>
          <p:cNvPicPr preferRelativeResize="0"/>
          <p:nvPr/>
        </p:nvPicPr>
        <p:blipFill rotWithShape="1">
          <a:blip r:embed="rId26">
            <a:alphaModFix/>
          </a:blip>
          <a:srcRect b="0" l="0" r="0" t="0"/>
          <a:stretch/>
        </p:blipFill>
        <p:spPr>
          <a:xfrm>
            <a:off x="506500" y="12749436"/>
            <a:ext cx="2274204" cy="465113"/>
          </a:xfrm>
          <a:prstGeom prst="rect">
            <a:avLst/>
          </a:prstGeom>
          <a:noFill/>
          <a:ln>
            <a:noFill/>
          </a:ln>
        </p:spPr>
      </p:pic>
      <p:pic>
        <p:nvPicPr>
          <p:cNvPr descr="preencoded.png" id="1335" name="Google Shape;1335;p19"/>
          <p:cNvPicPr preferRelativeResize="0"/>
          <p:nvPr/>
        </p:nvPicPr>
        <p:blipFill rotWithShape="1">
          <a:blip r:embed="rId27">
            <a:alphaModFix/>
          </a:blip>
          <a:srcRect b="0" l="0" r="0" t="0"/>
          <a:stretch/>
        </p:blipFill>
        <p:spPr>
          <a:xfrm>
            <a:off x="506500" y="12749436"/>
            <a:ext cx="1168108" cy="465113"/>
          </a:xfrm>
          <a:prstGeom prst="rect">
            <a:avLst/>
          </a:prstGeom>
          <a:noFill/>
          <a:ln>
            <a:noFill/>
          </a:ln>
        </p:spPr>
      </p:pic>
      <p:pic>
        <p:nvPicPr>
          <p:cNvPr descr="preencoded.png" id="1336" name="Google Shape;1336;p19"/>
          <p:cNvPicPr preferRelativeResize="0"/>
          <p:nvPr/>
        </p:nvPicPr>
        <p:blipFill rotWithShape="1">
          <a:blip r:embed="rId28">
            <a:alphaModFix/>
          </a:blip>
          <a:srcRect b="0" l="0" r="0" t="0"/>
          <a:stretch/>
        </p:blipFill>
        <p:spPr>
          <a:xfrm>
            <a:off x="1157692" y="12749436"/>
            <a:ext cx="1280735" cy="465113"/>
          </a:xfrm>
          <a:prstGeom prst="rect">
            <a:avLst/>
          </a:prstGeom>
          <a:noFill/>
          <a:ln>
            <a:noFill/>
          </a:ln>
        </p:spPr>
      </p:pic>
      <p:pic>
        <p:nvPicPr>
          <p:cNvPr descr="preencoded.png" id="1337" name="Google Shape;1337;p19"/>
          <p:cNvPicPr preferRelativeResize="0"/>
          <p:nvPr/>
        </p:nvPicPr>
        <p:blipFill rotWithShape="1">
          <a:blip r:embed="rId29">
            <a:alphaModFix/>
          </a:blip>
          <a:srcRect b="0" l="0" r="0" t="0"/>
          <a:stretch/>
        </p:blipFill>
        <p:spPr>
          <a:xfrm>
            <a:off x="442049" y="12684993"/>
            <a:ext cx="2403107" cy="593998"/>
          </a:xfrm>
          <a:prstGeom prst="rect">
            <a:avLst/>
          </a:prstGeom>
          <a:noFill/>
          <a:ln>
            <a:noFill/>
          </a:ln>
        </p:spPr>
      </p:pic>
      <p:pic>
        <p:nvPicPr>
          <p:cNvPr descr="preencoded.png" id="1338" name="Google Shape;1338;p19"/>
          <p:cNvPicPr preferRelativeResize="0"/>
          <p:nvPr/>
        </p:nvPicPr>
        <p:blipFill rotWithShape="1">
          <a:blip r:embed="rId30">
            <a:alphaModFix/>
          </a:blip>
          <a:srcRect b="0" l="0" r="0" t="0"/>
          <a:stretch/>
        </p:blipFill>
        <p:spPr>
          <a:xfrm>
            <a:off x="157547" y="13214672"/>
            <a:ext cx="2274207" cy="465113"/>
          </a:xfrm>
          <a:prstGeom prst="rect">
            <a:avLst/>
          </a:prstGeom>
          <a:noFill/>
          <a:ln>
            <a:noFill/>
          </a:ln>
        </p:spPr>
      </p:pic>
      <p:pic>
        <p:nvPicPr>
          <p:cNvPr descr="preencoded.png" id="1339" name="Google Shape;1339;p19"/>
          <p:cNvPicPr preferRelativeResize="0"/>
          <p:nvPr/>
        </p:nvPicPr>
        <p:blipFill rotWithShape="1">
          <a:blip r:embed="rId31">
            <a:alphaModFix/>
          </a:blip>
          <a:srcRect b="0" l="0" r="0" t="0"/>
          <a:stretch/>
        </p:blipFill>
        <p:spPr>
          <a:xfrm>
            <a:off x="157547" y="13214672"/>
            <a:ext cx="1168108" cy="465113"/>
          </a:xfrm>
          <a:prstGeom prst="rect">
            <a:avLst/>
          </a:prstGeom>
          <a:noFill/>
          <a:ln>
            <a:noFill/>
          </a:ln>
        </p:spPr>
      </p:pic>
      <p:pic>
        <p:nvPicPr>
          <p:cNvPr descr="preencoded.png" id="1340" name="Google Shape;1340;p19"/>
          <p:cNvPicPr preferRelativeResize="0"/>
          <p:nvPr/>
        </p:nvPicPr>
        <p:blipFill rotWithShape="1">
          <a:blip r:embed="rId32">
            <a:alphaModFix/>
          </a:blip>
          <a:srcRect b="0" l="0" r="0" t="0"/>
          <a:stretch/>
        </p:blipFill>
        <p:spPr>
          <a:xfrm>
            <a:off x="808739" y="13214672"/>
            <a:ext cx="1280737" cy="465113"/>
          </a:xfrm>
          <a:prstGeom prst="rect">
            <a:avLst/>
          </a:prstGeom>
          <a:noFill/>
          <a:ln>
            <a:noFill/>
          </a:ln>
        </p:spPr>
      </p:pic>
      <p:pic>
        <p:nvPicPr>
          <p:cNvPr descr="preencoded.png" id="1341" name="Google Shape;1341;p19"/>
          <p:cNvPicPr preferRelativeResize="0"/>
          <p:nvPr/>
        </p:nvPicPr>
        <p:blipFill rotWithShape="1">
          <a:blip r:embed="rId33">
            <a:alphaModFix/>
          </a:blip>
          <a:srcRect b="0" l="0" r="0" t="0"/>
          <a:stretch/>
        </p:blipFill>
        <p:spPr>
          <a:xfrm>
            <a:off x="93096" y="13150205"/>
            <a:ext cx="2403109" cy="565795"/>
          </a:xfrm>
          <a:prstGeom prst="rect">
            <a:avLst/>
          </a:prstGeom>
          <a:noFill/>
          <a:ln>
            <a:noFill/>
          </a:ln>
        </p:spPr>
      </p:pic>
      <p:pic>
        <p:nvPicPr>
          <p:cNvPr descr="preencoded.png" id="1342" name="Google Shape;1342;p19"/>
          <p:cNvPicPr preferRelativeResize="0"/>
          <p:nvPr/>
        </p:nvPicPr>
        <p:blipFill rotWithShape="1">
          <a:blip r:embed="rId34">
            <a:alphaModFix/>
          </a:blip>
          <a:srcRect b="0" l="0" r="0" t="0"/>
          <a:stretch/>
        </p:blipFill>
        <p:spPr>
          <a:xfrm>
            <a:off x="162106" y="9147547"/>
            <a:ext cx="2165646" cy="2110408"/>
          </a:xfrm>
          <a:prstGeom prst="rect">
            <a:avLst/>
          </a:prstGeom>
          <a:noFill/>
          <a:ln>
            <a:noFill/>
          </a:ln>
        </p:spPr>
      </p:pic>
      <p:pic>
        <p:nvPicPr>
          <p:cNvPr descr="preencoded.png" id="1343" name="Google Shape;1343;p19"/>
          <p:cNvPicPr preferRelativeResize="0"/>
          <p:nvPr/>
        </p:nvPicPr>
        <p:blipFill rotWithShape="1">
          <a:blip r:embed="rId35">
            <a:alphaModFix/>
          </a:blip>
          <a:srcRect b="0" l="0" r="0" t="0"/>
          <a:stretch/>
        </p:blipFill>
        <p:spPr>
          <a:xfrm>
            <a:off x="601387" y="9479186"/>
            <a:ext cx="1731594" cy="1800721"/>
          </a:xfrm>
          <a:prstGeom prst="rect">
            <a:avLst/>
          </a:prstGeom>
          <a:noFill/>
          <a:ln>
            <a:noFill/>
          </a:ln>
        </p:spPr>
      </p:pic>
      <p:pic>
        <p:nvPicPr>
          <p:cNvPr descr="preencoded.png" id="1344" name="Google Shape;1344;p19"/>
          <p:cNvPicPr preferRelativeResize="0"/>
          <p:nvPr/>
        </p:nvPicPr>
        <p:blipFill rotWithShape="1">
          <a:blip r:embed="rId36">
            <a:alphaModFix/>
          </a:blip>
          <a:srcRect b="0" l="0" r="0" t="0"/>
          <a:stretch/>
        </p:blipFill>
        <p:spPr>
          <a:xfrm>
            <a:off x="551747" y="9527406"/>
            <a:ext cx="1386038" cy="1350640"/>
          </a:xfrm>
          <a:prstGeom prst="rect">
            <a:avLst/>
          </a:prstGeom>
          <a:noFill/>
          <a:ln>
            <a:noFill/>
          </a:ln>
        </p:spPr>
      </p:pic>
      <p:pic>
        <p:nvPicPr>
          <p:cNvPr descr="preencoded.png" id="1345" name="Google Shape;1345;p19"/>
          <p:cNvPicPr preferRelativeResize="0"/>
          <p:nvPr/>
        </p:nvPicPr>
        <p:blipFill rotWithShape="1">
          <a:blip r:embed="rId37">
            <a:alphaModFix/>
          </a:blip>
          <a:srcRect b="0" l="0" r="0" t="0"/>
          <a:stretch/>
        </p:blipFill>
        <p:spPr>
          <a:xfrm>
            <a:off x="521250" y="9476432"/>
            <a:ext cx="1447358" cy="1452587"/>
          </a:xfrm>
          <a:prstGeom prst="rect">
            <a:avLst/>
          </a:prstGeom>
          <a:noFill/>
          <a:ln>
            <a:noFill/>
          </a:ln>
        </p:spPr>
      </p:pic>
      <p:pic>
        <p:nvPicPr>
          <p:cNvPr descr="preencoded.png" id="1346" name="Google Shape;1346;p19"/>
          <p:cNvPicPr preferRelativeResize="0"/>
          <p:nvPr/>
        </p:nvPicPr>
        <p:blipFill rotWithShape="1">
          <a:blip r:embed="rId38">
            <a:alphaModFix/>
          </a:blip>
          <a:srcRect b="0" l="0" r="0" t="0"/>
          <a:stretch/>
        </p:blipFill>
        <p:spPr>
          <a:xfrm>
            <a:off x="375317" y="9391154"/>
            <a:ext cx="530427" cy="516905"/>
          </a:xfrm>
          <a:prstGeom prst="rect">
            <a:avLst/>
          </a:prstGeom>
          <a:noFill/>
          <a:ln>
            <a:noFill/>
          </a:ln>
        </p:spPr>
      </p:pic>
      <p:pic>
        <p:nvPicPr>
          <p:cNvPr descr="preencoded.png" id="1347" name="Google Shape;1347;p19"/>
          <p:cNvPicPr preferRelativeResize="0"/>
          <p:nvPr/>
        </p:nvPicPr>
        <p:blipFill rotWithShape="1">
          <a:blip r:embed="rId39">
            <a:alphaModFix/>
          </a:blip>
          <a:srcRect b="0" l="0" r="0" t="0"/>
          <a:stretch/>
        </p:blipFill>
        <p:spPr>
          <a:xfrm>
            <a:off x="921205" y="9683948"/>
            <a:ext cx="626505" cy="1052339"/>
          </a:xfrm>
          <a:prstGeom prst="rect">
            <a:avLst/>
          </a:prstGeom>
          <a:noFill/>
          <a:ln>
            <a:noFill/>
          </a:ln>
        </p:spPr>
      </p:pic>
      <p:pic>
        <p:nvPicPr>
          <p:cNvPr descr="preencoded.png" id="1348" name="Google Shape;1348;p19"/>
          <p:cNvPicPr preferRelativeResize="0"/>
          <p:nvPr/>
        </p:nvPicPr>
        <p:blipFill rotWithShape="1">
          <a:blip r:embed="rId40">
            <a:alphaModFix/>
          </a:blip>
          <a:srcRect b="0" l="0" r="0" t="0"/>
          <a:stretch/>
        </p:blipFill>
        <p:spPr>
          <a:xfrm>
            <a:off x="114093" y="9067800"/>
            <a:ext cx="2261612" cy="2269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99" name="Shape 199"/>
        <p:cNvGrpSpPr/>
        <p:nvPr/>
      </p:nvGrpSpPr>
      <p:grpSpPr>
        <a:xfrm>
          <a:off x="0" y="0"/>
          <a:ext cx="0" cy="0"/>
          <a:chOff x="0" y="0"/>
          <a:chExt cx="0" cy="0"/>
        </a:xfrm>
      </p:grpSpPr>
      <p:sp>
        <p:nvSpPr>
          <p:cNvPr id="200" name="Google Shape;200;p2"/>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1" name="Google Shape;201;p2"/>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02" name="Google Shape;202;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03" name="Google Shape;203;p2"/>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pic>
        <p:nvPicPr>
          <p:cNvPr descr="preencoded.png" id="204" name="Google Shape;204;p2"/>
          <p:cNvPicPr preferRelativeResize="0"/>
          <p:nvPr/>
        </p:nvPicPr>
        <p:blipFill rotWithShape="1">
          <a:blip r:embed="rId5">
            <a:alphaModFix/>
          </a:blip>
          <a:srcRect b="0" l="0" r="0" t="0"/>
          <a:stretch/>
        </p:blipFill>
        <p:spPr>
          <a:xfrm>
            <a:off x="1277589" y="2451100"/>
            <a:ext cx="10458553" cy="10308782"/>
          </a:xfrm>
          <a:prstGeom prst="rect">
            <a:avLst/>
          </a:prstGeom>
          <a:noFill/>
          <a:ln>
            <a:noFill/>
          </a:ln>
        </p:spPr>
      </p:pic>
      <p:pic>
        <p:nvPicPr>
          <p:cNvPr descr="preencoded.png" id="205" name="Google Shape;205;p2"/>
          <p:cNvPicPr preferRelativeResize="0"/>
          <p:nvPr/>
        </p:nvPicPr>
        <p:blipFill rotWithShape="1">
          <a:blip r:embed="rId6">
            <a:alphaModFix/>
          </a:blip>
          <a:srcRect b="0" l="0" r="0" t="0"/>
          <a:stretch/>
        </p:blipFill>
        <p:spPr>
          <a:xfrm>
            <a:off x="457257" y="11545072"/>
            <a:ext cx="795177" cy="88312"/>
          </a:xfrm>
          <a:prstGeom prst="rect">
            <a:avLst/>
          </a:prstGeom>
          <a:noFill/>
          <a:ln>
            <a:noFill/>
          </a:ln>
        </p:spPr>
      </p:pic>
      <p:pic>
        <p:nvPicPr>
          <p:cNvPr descr="preencoded.png" id="206" name="Google Shape;206;p2"/>
          <p:cNvPicPr preferRelativeResize="0"/>
          <p:nvPr/>
        </p:nvPicPr>
        <p:blipFill rotWithShape="1">
          <a:blip r:embed="rId7">
            <a:alphaModFix/>
          </a:blip>
          <a:srcRect b="0" l="0" r="0" t="0"/>
          <a:stretch/>
        </p:blipFill>
        <p:spPr>
          <a:xfrm>
            <a:off x="4864030" y="11545072"/>
            <a:ext cx="795179" cy="88312"/>
          </a:xfrm>
          <a:prstGeom prst="rect">
            <a:avLst/>
          </a:prstGeom>
          <a:noFill/>
          <a:ln>
            <a:noFill/>
          </a:ln>
        </p:spPr>
      </p:pic>
      <p:pic>
        <p:nvPicPr>
          <p:cNvPr descr="preencoded.png" id="207" name="Google Shape;207;p2"/>
          <p:cNvPicPr preferRelativeResize="0"/>
          <p:nvPr/>
        </p:nvPicPr>
        <p:blipFill rotWithShape="1">
          <a:blip r:embed="rId8">
            <a:alphaModFix/>
          </a:blip>
          <a:srcRect b="0" l="0" r="0" t="0"/>
          <a:stretch/>
        </p:blipFill>
        <p:spPr>
          <a:xfrm>
            <a:off x="1628307" y="11545072"/>
            <a:ext cx="2919595" cy="88312"/>
          </a:xfrm>
          <a:prstGeom prst="rect">
            <a:avLst/>
          </a:prstGeom>
          <a:noFill/>
          <a:ln>
            <a:noFill/>
          </a:ln>
        </p:spPr>
      </p:pic>
      <p:pic>
        <p:nvPicPr>
          <p:cNvPr descr="preencoded.png" id="208" name="Google Shape;208;p2"/>
          <p:cNvPicPr preferRelativeResize="0"/>
          <p:nvPr/>
        </p:nvPicPr>
        <p:blipFill rotWithShape="1">
          <a:blip r:embed="rId9">
            <a:alphaModFix/>
          </a:blip>
          <a:srcRect b="0" l="0" r="0" t="0"/>
          <a:stretch/>
        </p:blipFill>
        <p:spPr>
          <a:xfrm>
            <a:off x="5113936" y="11530495"/>
            <a:ext cx="6923144" cy="117571"/>
          </a:xfrm>
          <a:prstGeom prst="rect">
            <a:avLst/>
          </a:prstGeom>
          <a:noFill/>
          <a:ln>
            <a:noFill/>
          </a:ln>
        </p:spPr>
      </p:pic>
      <p:pic>
        <p:nvPicPr>
          <p:cNvPr descr="preencoded.png" id="209" name="Google Shape;209;p2"/>
          <p:cNvPicPr preferRelativeResize="0"/>
          <p:nvPr/>
        </p:nvPicPr>
        <p:blipFill rotWithShape="1">
          <a:blip r:embed="rId10">
            <a:alphaModFix/>
          </a:blip>
          <a:srcRect b="0" l="0" r="0" t="0"/>
          <a:stretch/>
        </p:blipFill>
        <p:spPr>
          <a:xfrm>
            <a:off x="5418845" y="3580945"/>
            <a:ext cx="3688087" cy="1866670"/>
          </a:xfrm>
          <a:prstGeom prst="rect">
            <a:avLst/>
          </a:prstGeom>
          <a:noFill/>
          <a:ln>
            <a:noFill/>
          </a:ln>
        </p:spPr>
      </p:pic>
      <p:pic>
        <p:nvPicPr>
          <p:cNvPr descr="preencoded.png" id="210" name="Google Shape;210;p2"/>
          <p:cNvPicPr preferRelativeResize="0"/>
          <p:nvPr/>
        </p:nvPicPr>
        <p:blipFill rotWithShape="1">
          <a:blip r:embed="rId11">
            <a:alphaModFix/>
          </a:blip>
          <a:srcRect b="0" l="0" r="0" t="0"/>
          <a:stretch/>
        </p:blipFill>
        <p:spPr>
          <a:xfrm>
            <a:off x="5840720" y="4606830"/>
            <a:ext cx="2845373" cy="846269"/>
          </a:xfrm>
          <a:prstGeom prst="rect">
            <a:avLst/>
          </a:prstGeom>
          <a:noFill/>
          <a:ln>
            <a:noFill/>
          </a:ln>
        </p:spPr>
      </p:pic>
      <p:pic>
        <p:nvPicPr>
          <p:cNvPr descr="preencoded.png" id="211" name="Google Shape;211;p2"/>
          <p:cNvPicPr preferRelativeResize="0"/>
          <p:nvPr/>
        </p:nvPicPr>
        <p:blipFill rotWithShape="1">
          <a:blip r:embed="rId12">
            <a:alphaModFix/>
          </a:blip>
          <a:srcRect b="0" l="0" r="0" t="0"/>
          <a:stretch/>
        </p:blipFill>
        <p:spPr>
          <a:xfrm>
            <a:off x="5339545" y="3508280"/>
            <a:ext cx="3838596" cy="2013988"/>
          </a:xfrm>
          <a:prstGeom prst="rect">
            <a:avLst/>
          </a:prstGeom>
          <a:noFill/>
          <a:ln>
            <a:noFill/>
          </a:ln>
        </p:spPr>
      </p:pic>
      <p:pic>
        <p:nvPicPr>
          <p:cNvPr descr="preencoded.png" id="212" name="Google Shape;212;p2"/>
          <p:cNvPicPr preferRelativeResize="0"/>
          <p:nvPr/>
        </p:nvPicPr>
        <p:blipFill rotWithShape="1">
          <a:blip r:embed="rId13">
            <a:alphaModFix/>
          </a:blip>
          <a:srcRect b="0" l="0" r="0" t="0"/>
          <a:stretch/>
        </p:blipFill>
        <p:spPr>
          <a:xfrm>
            <a:off x="4191670" y="5992558"/>
            <a:ext cx="6014514" cy="5516508"/>
          </a:xfrm>
          <a:prstGeom prst="rect">
            <a:avLst/>
          </a:prstGeom>
          <a:noFill/>
          <a:ln>
            <a:noFill/>
          </a:ln>
        </p:spPr>
      </p:pic>
      <p:pic>
        <p:nvPicPr>
          <p:cNvPr descr="preencoded.png" id="213" name="Google Shape;213;p2"/>
          <p:cNvPicPr preferRelativeResize="0"/>
          <p:nvPr/>
        </p:nvPicPr>
        <p:blipFill rotWithShape="1">
          <a:blip r:embed="rId14">
            <a:alphaModFix/>
          </a:blip>
          <a:srcRect b="0" l="0" r="0" t="0"/>
          <a:stretch/>
        </p:blipFill>
        <p:spPr>
          <a:xfrm>
            <a:off x="5042831" y="7423271"/>
            <a:ext cx="817609" cy="1364635"/>
          </a:xfrm>
          <a:prstGeom prst="rect">
            <a:avLst/>
          </a:prstGeom>
          <a:noFill/>
          <a:ln>
            <a:noFill/>
          </a:ln>
        </p:spPr>
      </p:pic>
      <p:pic>
        <p:nvPicPr>
          <p:cNvPr descr="preencoded.png" id="214" name="Google Shape;214;p2"/>
          <p:cNvPicPr preferRelativeResize="0"/>
          <p:nvPr/>
        </p:nvPicPr>
        <p:blipFill rotWithShape="1">
          <a:blip r:embed="rId15">
            <a:alphaModFix/>
          </a:blip>
          <a:srcRect b="0" l="0" r="0" t="0"/>
          <a:stretch/>
        </p:blipFill>
        <p:spPr>
          <a:xfrm>
            <a:off x="5495068" y="5992558"/>
            <a:ext cx="3363127" cy="838445"/>
          </a:xfrm>
          <a:prstGeom prst="rect">
            <a:avLst/>
          </a:prstGeom>
          <a:noFill/>
          <a:ln>
            <a:noFill/>
          </a:ln>
        </p:spPr>
      </p:pic>
      <p:pic>
        <p:nvPicPr>
          <p:cNvPr descr="preencoded.png" id="215" name="Google Shape;215;p2"/>
          <p:cNvPicPr preferRelativeResize="0"/>
          <p:nvPr/>
        </p:nvPicPr>
        <p:blipFill rotWithShape="1">
          <a:blip r:embed="rId16">
            <a:alphaModFix/>
          </a:blip>
          <a:srcRect b="0" l="0" r="0" t="0"/>
          <a:stretch/>
        </p:blipFill>
        <p:spPr>
          <a:xfrm>
            <a:off x="4497386" y="9374806"/>
            <a:ext cx="5700451" cy="2134262"/>
          </a:xfrm>
          <a:prstGeom prst="rect">
            <a:avLst/>
          </a:prstGeom>
          <a:noFill/>
          <a:ln>
            <a:noFill/>
          </a:ln>
        </p:spPr>
      </p:pic>
      <p:pic>
        <p:nvPicPr>
          <p:cNvPr descr="preencoded.png" id="216" name="Google Shape;216;p2"/>
          <p:cNvPicPr preferRelativeResize="0"/>
          <p:nvPr/>
        </p:nvPicPr>
        <p:blipFill rotWithShape="1">
          <a:blip r:embed="rId17">
            <a:alphaModFix/>
          </a:blip>
          <a:srcRect b="0" l="0" r="0" t="0"/>
          <a:stretch/>
        </p:blipFill>
        <p:spPr>
          <a:xfrm>
            <a:off x="4123663" y="5920904"/>
            <a:ext cx="6152085" cy="5660037"/>
          </a:xfrm>
          <a:prstGeom prst="rect">
            <a:avLst/>
          </a:prstGeom>
          <a:noFill/>
          <a:ln>
            <a:noFill/>
          </a:ln>
        </p:spPr>
      </p:pic>
      <p:pic>
        <p:nvPicPr>
          <p:cNvPr descr="preencoded.png" id="217" name="Google Shape;217;p2"/>
          <p:cNvPicPr preferRelativeResize="0"/>
          <p:nvPr/>
        </p:nvPicPr>
        <p:blipFill rotWithShape="1">
          <a:blip r:embed="rId18">
            <a:alphaModFix/>
          </a:blip>
          <a:srcRect b="0" l="0" r="0" t="0"/>
          <a:stretch/>
        </p:blipFill>
        <p:spPr>
          <a:xfrm>
            <a:off x="5936544" y="5645139"/>
            <a:ext cx="2425751" cy="417806"/>
          </a:xfrm>
          <a:prstGeom prst="rect">
            <a:avLst/>
          </a:prstGeom>
          <a:noFill/>
          <a:ln>
            <a:noFill/>
          </a:ln>
        </p:spPr>
      </p:pic>
      <p:pic>
        <p:nvPicPr>
          <p:cNvPr descr="preencoded.png" id="218" name="Google Shape;218;p2"/>
          <p:cNvPicPr preferRelativeResize="0"/>
          <p:nvPr/>
        </p:nvPicPr>
        <p:blipFill rotWithShape="1">
          <a:blip r:embed="rId19">
            <a:alphaModFix/>
          </a:blip>
          <a:srcRect b="0" l="0" r="0" t="0"/>
          <a:stretch/>
        </p:blipFill>
        <p:spPr>
          <a:xfrm>
            <a:off x="5860807" y="5573305"/>
            <a:ext cx="2571793" cy="561294"/>
          </a:xfrm>
          <a:prstGeom prst="rect">
            <a:avLst/>
          </a:prstGeom>
          <a:noFill/>
          <a:ln>
            <a:noFill/>
          </a:ln>
        </p:spPr>
      </p:pic>
      <p:pic>
        <p:nvPicPr>
          <p:cNvPr descr="preencoded.png" id="219" name="Google Shape;219;p2"/>
          <p:cNvPicPr preferRelativeResize="0"/>
          <p:nvPr/>
        </p:nvPicPr>
        <p:blipFill rotWithShape="1">
          <a:blip r:embed="rId20">
            <a:alphaModFix/>
          </a:blip>
          <a:srcRect b="0" l="0" r="0" t="0"/>
          <a:stretch/>
        </p:blipFill>
        <p:spPr>
          <a:xfrm>
            <a:off x="5936544" y="5153507"/>
            <a:ext cx="2425751" cy="417806"/>
          </a:xfrm>
          <a:prstGeom prst="rect">
            <a:avLst/>
          </a:prstGeom>
          <a:noFill/>
          <a:ln>
            <a:noFill/>
          </a:ln>
        </p:spPr>
      </p:pic>
      <p:pic>
        <p:nvPicPr>
          <p:cNvPr descr="preencoded.png" id="220" name="Google Shape;220;p2"/>
          <p:cNvPicPr preferRelativeResize="0"/>
          <p:nvPr/>
        </p:nvPicPr>
        <p:blipFill rotWithShape="1">
          <a:blip r:embed="rId21">
            <a:alphaModFix/>
          </a:blip>
          <a:srcRect b="0" l="0" r="0" t="0"/>
          <a:stretch/>
        </p:blipFill>
        <p:spPr>
          <a:xfrm>
            <a:off x="5860807" y="5081673"/>
            <a:ext cx="2571793" cy="561294"/>
          </a:xfrm>
          <a:prstGeom prst="rect">
            <a:avLst/>
          </a:prstGeom>
          <a:noFill/>
          <a:ln>
            <a:noFill/>
          </a:ln>
        </p:spPr>
      </p:pic>
      <p:pic>
        <p:nvPicPr>
          <p:cNvPr descr="preencoded.png" id="221" name="Google Shape;221;p2"/>
          <p:cNvPicPr preferRelativeResize="0"/>
          <p:nvPr/>
        </p:nvPicPr>
        <p:blipFill rotWithShape="1">
          <a:blip r:embed="rId22">
            <a:alphaModFix/>
          </a:blip>
          <a:srcRect b="0" l="0" r="0" t="0"/>
          <a:stretch/>
        </p:blipFill>
        <p:spPr>
          <a:xfrm>
            <a:off x="6491252" y="7338943"/>
            <a:ext cx="1614065" cy="2740473"/>
          </a:xfrm>
          <a:prstGeom prst="rect">
            <a:avLst/>
          </a:prstGeom>
          <a:noFill/>
          <a:ln>
            <a:noFill/>
          </a:ln>
        </p:spPr>
      </p:pic>
      <p:pic>
        <p:nvPicPr>
          <p:cNvPr descr="preencoded.png" id="222" name="Google Shape;222;p2"/>
          <p:cNvPicPr preferRelativeResize="0"/>
          <p:nvPr/>
        </p:nvPicPr>
        <p:blipFill rotWithShape="1">
          <a:blip r:embed="rId23">
            <a:alphaModFix/>
          </a:blip>
          <a:srcRect b="0" l="0" r="0" t="0"/>
          <a:stretch/>
        </p:blipFill>
        <p:spPr>
          <a:xfrm>
            <a:off x="6424621" y="7267271"/>
            <a:ext cx="1753120" cy="2883123"/>
          </a:xfrm>
          <a:prstGeom prst="rect">
            <a:avLst/>
          </a:prstGeom>
          <a:noFill/>
          <a:ln>
            <a:noFill/>
          </a:ln>
        </p:spPr>
      </p:pic>
      <p:pic>
        <p:nvPicPr>
          <p:cNvPr descr="preencoded.png" id="223" name="Google Shape;223;p2"/>
          <p:cNvPicPr preferRelativeResize="0"/>
          <p:nvPr/>
        </p:nvPicPr>
        <p:blipFill rotWithShape="1">
          <a:blip r:embed="rId24">
            <a:alphaModFix/>
          </a:blip>
          <a:srcRect b="0" l="0" r="0" t="0"/>
          <a:stretch/>
        </p:blipFill>
        <p:spPr>
          <a:xfrm>
            <a:off x="5582152" y="3991922"/>
            <a:ext cx="340883" cy="464548"/>
          </a:xfrm>
          <a:prstGeom prst="rect">
            <a:avLst/>
          </a:prstGeom>
          <a:noFill/>
          <a:ln>
            <a:noFill/>
          </a:ln>
        </p:spPr>
      </p:pic>
      <p:pic>
        <p:nvPicPr>
          <p:cNvPr descr="preencoded.png" id="224" name="Google Shape;224;p2"/>
          <p:cNvPicPr preferRelativeResize="0"/>
          <p:nvPr/>
        </p:nvPicPr>
        <p:blipFill rotWithShape="1">
          <a:blip r:embed="rId25">
            <a:alphaModFix/>
          </a:blip>
          <a:srcRect b="0" l="0" r="0" t="0"/>
          <a:stretch/>
        </p:blipFill>
        <p:spPr>
          <a:xfrm>
            <a:off x="2441399" y="8972924"/>
            <a:ext cx="2528678" cy="517144"/>
          </a:xfrm>
          <a:prstGeom prst="rect">
            <a:avLst/>
          </a:prstGeom>
          <a:noFill/>
          <a:ln>
            <a:noFill/>
          </a:ln>
        </p:spPr>
      </p:pic>
      <p:pic>
        <p:nvPicPr>
          <p:cNvPr descr="preencoded.png" id="225" name="Google Shape;225;p2"/>
          <p:cNvPicPr preferRelativeResize="0"/>
          <p:nvPr/>
        </p:nvPicPr>
        <p:blipFill rotWithShape="1">
          <a:blip r:embed="rId26">
            <a:alphaModFix/>
          </a:blip>
          <a:srcRect b="0" l="0" r="0" t="0"/>
          <a:stretch/>
        </p:blipFill>
        <p:spPr>
          <a:xfrm>
            <a:off x="2441580" y="8972924"/>
            <a:ext cx="1298814" cy="517144"/>
          </a:xfrm>
          <a:prstGeom prst="rect">
            <a:avLst/>
          </a:prstGeom>
          <a:noFill/>
          <a:ln>
            <a:noFill/>
          </a:ln>
        </p:spPr>
      </p:pic>
      <p:pic>
        <p:nvPicPr>
          <p:cNvPr descr="preencoded.png" id="226" name="Google Shape;226;p2"/>
          <p:cNvPicPr preferRelativeResize="0"/>
          <p:nvPr/>
        </p:nvPicPr>
        <p:blipFill rotWithShape="1">
          <a:blip r:embed="rId27">
            <a:alphaModFix/>
          </a:blip>
          <a:srcRect b="0" l="0" r="0" t="0"/>
          <a:stretch/>
        </p:blipFill>
        <p:spPr>
          <a:xfrm>
            <a:off x="3165637" y="8972924"/>
            <a:ext cx="1424045" cy="517144"/>
          </a:xfrm>
          <a:prstGeom prst="rect">
            <a:avLst/>
          </a:prstGeom>
          <a:noFill/>
          <a:ln>
            <a:noFill/>
          </a:ln>
        </p:spPr>
      </p:pic>
      <p:pic>
        <p:nvPicPr>
          <p:cNvPr descr="preencoded.png" id="227" name="Google Shape;227;p2"/>
          <p:cNvPicPr preferRelativeResize="0"/>
          <p:nvPr/>
        </p:nvPicPr>
        <p:blipFill rotWithShape="1">
          <a:blip r:embed="rId28">
            <a:alphaModFix/>
          </a:blip>
          <a:srcRect b="0" l="0" r="0" t="0"/>
          <a:stretch/>
        </p:blipFill>
        <p:spPr>
          <a:xfrm>
            <a:off x="2369736" y="8901269"/>
            <a:ext cx="2672006" cy="660454"/>
          </a:xfrm>
          <a:prstGeom prst="rect">
            <a:avLst/>
          </a:prstGeom>
          <a:noFill/>
          <a:ln>
            <a:noFill/>
          </a:ln>
        </p:spPr>
      </p:pic>
      <p:pic>
        <p:nvPicPr>
          <p:cNvPr descr="preencoded.png" id="228" name="Google Shape;228;p2"/>
          <p:cNvPicPr preferRelativeResize="0"/>
          <p:nvPr/>
        </p:nvPicPr>
        <p:blipFill rotWithShape="1">
          <a:blip r:embed="rId29">
            <a:alphaModFix/>
          </a:blip>
          <a:srcRect b="0" l="0" r="0" t="0"/>
          <a:stretch/>
        </p:blipFill>
        <p:spPr>
          <a:xfrm>
            <a:off x="2208673" y="9516125"/>
            <a:ext cx="2528678" cy="517145"/>
          </a:xfrm>
          <a:prstGeom prst="rect">
            <a:avLst/>
          </a:prstGeom>
          <a:noFill/>
          <a:ln>
            <a:noFill/>
          </a:ln>
        </p:spPr>
      </p:pic>
      <p:pic>
        <p:nvPicPr>
          <p:cNvPr descr="preencoded.png" id="229" name="Google Shape;229;p2"/>
          <p:cNvPicPr preferRelativeResize="0"/>
          <p:nvPr/>
        </p:nvPicPr>
        <p:blipFill rotWithShape="1">
          <a:blip r:embed="rId30">
            <a:alphaModFix/>
          </a:blip>
          <a:srcRect b="0" l="0" r="0" t="0"/>
          <a:stretch/>
        </p:blipFill>
        <p:spPr>
          <a:xfrm>
            <a:off x="2208673" y="9516125"/>
            <a:ext cx="1298814" cy="517145"/>
          </a:xfrm>
          <a:prstGeom prst="rect">
            <a:avLst/>
          </a:prstGeom>
          <a:noFill/>
          <a:ln>
            <a:noFill/>
          </a:ln>
        </p:spPr>
      </p:pic>
      <p:pic>
        <p:nvPicPr>
          <p:cNvPr descr="preencoded.png" id="230" name="Google Shape;230;p2"/>
          <p:cNvPicPr preferRelativeResize="0"/>
          <p:nvPr/>
        </p:nvPicPr>
        <p:blipFill rotWithShape="1">
          <a:blip r:embed="rId31">
            <a:alphaModFix/>
          </a:blip>
          <a:srcRect b="0" l="0" r="0" t="0"/>
          <a:stretch/>
        </p:blipFill>
        <p:spPr>
          <a:xfrm>
            <a:off x="2932730" y="9516125"/>
            <a:ext cx="1424045" cy="517145"/>
          </a:xfrm>
          <a:prstGeom prst="rect">
            <a:avLst/>
          </a:prstGeom>
          <a:noFill/>
          <a:ln>
            <a:noFill/>
          </a:ln>
        </p:spPr>
      </p:pic>
      <p:pic>
        <p:nvPicPr>
          <p:cNvPr descr="preencoded.png" id="231" name="Google Shape;231;p2"/>
          <p:cNvPicPr preferRelativeResize="0"/>
          <p:nvPr/>
        </p:nvPicPr>
        <p:blipFill rotWithShape="1">
          <a:blip r:embed="rId32">
            <a:alphaModFix/>
          </a:blip>
          <a:srcRect b="0" l="0" r="0" t="0"/>
          <a:stretch/>
        </p:blipFill>
        <p:spPr>
          <a:xfrm>
            <a:off x="2137010" y="9444470"/>
            <a:ext cx="2672006" cy="660454"/>
          </a:xfrm>
          <a:prstGeom prst="rect">
            <a:avLst/>
          </a:prstGeom>
          <a:noFill/>
          <a:ln>
            <a:noFill/>
          </a:ln>
        </p:spPr>
      </p:pic>
      <p:pic>
        <p:nvPicPr>
          <p:cNvPr descr="preencoded.png" id="232" name="Google Shape;232;p2"/>
          <p:cNvPicPr preferRelativeResize="0"/>
          <p:nvPr/>
        </p:nvPicPr>
        <p:blipFill rotWithShape="1">
          <a:blip r:embed="rId33">
            <a:alphaModFix/>
          </a:blip>
          <a:srcRect b="0" l="0" r="0" t="0"/>
          <a:stretch/>
        </p:blipFill>
        <p:spPr>
          <a:xfrm>
            <a:off x="2700185" y="10033451"/>
            <a:ext cx="2528678" cy="517145"/>
          </a:xfrm>
          <a:prstGeom prst="rect">
            <a:avLst/>
          </a:prstGeom>
          <a:noFill/>
          <a:ln>
            <a:noFill/>
          </a:ln>
        </p:spPr>
      </p:pic>
      <p:pic>
        <p:nvPicPr>
          <p:cNvPr descr="preencoded.png" id="233" name="Google Shape;233;p2"/>
          <p:cNvPicPr preferRelativeResize="0"/>
          <p:nvPr/>
        </p:nvPicPr>
        <p:blipFill rotWithShape="1">
          <a:blip r:embed="rId34">
            <a:alphaModFix/>
          </a:blip>
          <a:srcRect b="0" l="0" r="0" t="0"/>
          <a:stretch/>
        </p:blipFill>
        <p:spPr>
          <a:xfrm>
            <a:off x="2700185" y="10033451"/>
            <a:ext cx="1298814" cy="517145"/>
          </a:xfrm>
          <a:prstGeom prst="rect">
            <a:avLst/>
          </a:prstGeom>
          <a:noFill/>
          <a:ln>
            <a:noFill/>
          </a:ln>
        </p:spPr>
      </p:pic>
      <p:pic>
        <p:nvPicPr>
          <p:cNvPr descr="preencoded.png" id="234" name="Google Shape;234;p2"/>
          <p:cNvPicPr preferRelativeResize="0"/>
          <p:nvPr/>
        </p:nvPicPr>
        <p:blipFill rotWithShape="1">
          <a:blip r:embed="rId35">
            <a:alphaModFix/>
          </a:blip>
          <a:srcRect b="0" l="0" r="0" t="0"/>
          <a:stretch/>
        </p:blipFill>
        <p:spPr>
          <a:xfrm>
            <a:off x="3424242" y="10033451"/>
            <a:ext cx="1424043" cy="517145"/>
          </a:xfrm>
          <a:prstGeom prst="rect">
            <a:avLst/>
          </a:prstGeom>
          <a:noFill/>
          <a:ln>
            <a:noFill/>
          </a:ln>
        </p:spPr>
      </p:pic>
      <p:pic>
        <p:nvPicPr>
          <p:cNvPr descr="preencoded.png" id="235" name="Google Shape;235;p2"/>
          <p:cNvPicPr preferRelativeResize="0"/>
          <p:nvPr/>
        </p:nvPicPr>
        <p:blipFill rotWithShape="1">
          <a:blip r:embed="rId36">
            <a:alphaModFix/>
          </a:blip>
          <a:srcRect b="0" l="0" r="0" t="0"/>
          <a:stretch/>
        </p:blipFill>
        <p:spPr>
          <a:xfrm>
            <a:off x="2628522" y="9961795"/>
            <a:ext cx="2672004" cy="660454"/>
          </a:xfrm>
          <a:prstGeom prst="rect">
            <a:avLst/>
          </a:prstGeom>
          <a:noFill/>
          <a:ln>
            <a:noFill/>
          </a:ln>
        </p:spPr>
      </p:pic>
      <p:pic>
        <p:nvPicPr>
          <p:cNvPr descr="preencoded.png" id="236" name="Google Shape;236;p2"/>
          <p:cNvPicPr preferRelativeResize="0"/>
          <p:nvPr/>
        </p:nvPicPr>
        <p:blipFill rotWithShape="1">
          <a:blip r:embed="rId37">
            <a:alphaModFix/>
          </a:blip>
          <a:srcRect b="0" l="0" r="0" t="0"/>
          <a:stretch/>
        </p:blipFill>
        <p:spPr>
          <a:xfrm>
            <a:off x="2700185" y="10550773"/>
            <a:ext cx="2528678" cy="517144"/>
          </a:xfrm>
          <a:prstGeom prst="rect">
            <a:avLst/>
          </a:prstGeom>
          <a:noFill/>
          <a:ln>
            <a:noFill/>
          </a:ln>
        </p:spPr>
      </p:pic>
      <p:pic>
        <p:nvPicPr>
          <p:cNvPr descr="preencoded.png" id="237" name="Google Shape;237;p2"/>
          <p:cNvPicPr preferRelativeResize="0"/>
          <p:nvPr/>
        </p:nvPicPr>
        <p:blipFill rotWithShape="1">
          <a:blip r:embed="rId38">
            <a:alphaModFix/>
          </a:blip>
          <a:srcRect b="0" l="0" r="0" t="0"/>
          <a:stretch/>
        </p:blipFill>
        <p:spPr>
          <a:xfrm>
            <a:off x="2700185" y="10550773"/>
            <a:ext cx="1298814" cy="517144"/>
          </a:xfrm>
          <a:prstGeom prst="rect">
            <a:avLst/>
          </a:prstGeom>
          <a:noFill/>
          <a:ln>
            <a:noFill/>
          </a:ln>
        </p:spPr>
      </p:pic>
      <p:pic>
        <p:nvPicPr>
          <p:cNvPr descr="preencoded.png" id="238" name="Google Shape;238;p2"/>
          <p:cNvPicPr preferRelativeResize="0"/>
          <p:nvPr/>
        </p:nvPicPr>
        <p:blipFill rotWithShape="1">
          <a:blip r:embed="rId39">
            <a:alphaModFix/>
          </a:blip>
          <a:srcRect b="0" l="0" r="0" t="0"/>
          <a:stretch/>
        </p:blipFill>
        <p:spPr>
          <a:xfrm>
            <a:off x="3424242" y="10550773"/>
            <a:ext cx="1424043" cy="517144"/>
          </a:xfrm>
          <a:prstGeom prst="rect">
            <a:avLst/>
          </a:prstGeom>
          <a:noFill/>
          <a:ln>
            <a:noFill/>
          </a:ln>
        </p:spPr>
      </p:pic>
      <p:pic>
        <p:nvPicPr>
          <p:cNvPr descr="preencoded.png" id="239" name="Google Shape;239;p2"/>
          <p:cNvPicPr preferRelativeResize="0"/>
          <p:nvPr/>
        </p:nvPicPr>
        <p:blipFill rotWithShape="1">
          <a:blip r:embed="rId40">
            <a:alphaModFix/>
          </a:blip>
          <a:srcRect b="0" l="0" r="0" t="0"/>
          <a:stretch/>
        </p:blipFill>
        <p:spPr>
          <a:xfrm>
            <a:off x="2628522" y="10479120"/>
            <a:ext cx="2672004" cy="660454"/>
          </a:xfrm>
          <a:prstGeom prst="rect">
            <a:avLst/>
          </a:prstGeom>
          <a:noFill/>
          <a:ln>
            <a:noFill/>
          </a:ln>
        </p:spPr>
      </p:pic>
      <p:pic>
        <p:nvPicPr>
          <p:cNvPr descr="preencoded.png" id="240" name="Google Shape;240;p2"/>
          <p:cNvPicPr preferRelativeResize="0"/>
          <p:nvPr/>
        </p:nvPicPr>
        <p:blipFill rotWithShape="1">
          <a:blip r:embed="rId41">
            <a:alphaModFix/>
          </a:blip>
          <a:srcRect b="0" l="0" r="0" t="0"/>
          <a:stretch/>
        </p:blipFill>
        <p:spPr>
          <a:xfrm>
            <a:off x="2312187" y="11068101"/>
            <a:ext cx="2528680" cy="517145"/>
          </a:xfrm>
          <a:prstGeom prst="rect">
            <a:avLst/>
          </a:prstGeom>
          <a:noFill/>
          <a:ln>
            <a:noFill/>
          </a:ln>
        </p:spPr>
      </p:pic>
      <p:pic>
        <p:nvPicPr>
          <p:cNvPr descr="preencoded.png" id="241" name="Google Shape;241;p2"/>
          <p:cNvPicPr preferRelativeResize="0"/>
          <p:nvPr/>
        </p:nvPicPr>
        <p:blipFill rotWithShape="1">
          <a:blip r:embed="rId42">
            <a:alphaModFix/>
          </a:blip>
          <a:srcRect b="0" l="0" r="0" t="0"/>
          <a:stretch/>
        </p:blipFill>
        <p:spPr>
          <a:xfrm>
            <a:off x="2312187" y="11068101"/>
            <a:ext cx="1298814" cy="517145"/>
          </a:xfrm>
          <a:prstGeom prst="rect">
            <a:avLst/>
          </a:prstGeom>
          <a:noFill/>
          <a:ln>
            <a:noFill/>
          </a:ln>
        </p:spPr>
      </p:pic>
      <p:pic>
        <p:nvPicPr>
          <p:cNvPr descr="preencoded.png" id="242" name="Google Shape;242;p2"/>
          <p:cNvPicPr preferRelativeResize="0"/>
          <p:nvPr/>
        </p:nvPicPr>
        <p:blipFill rotWithShape="1">
          <a:blip r:embed="rId43">
            <a:alphaModFix/>
          </a:blip>
          <a:srcRect b="0" l="0" r="0" t="0"/>
          <a:stretch/>
        </p:blipFill>
        <p:spPr>
          <a:xfrm>
            <a:off x="3036244" y="11068101"/>
            <a:ext cx="1424045" cy="517145"/>
          </a:xfrm>
          <a:prstGeom prst="rect">
            <a:avLst/>
          </a:prstGeom>
          <a:noFill/>
          <a:ln>
            <a:noFill/>
          </a:ln>
        </p:spPr>
      </p:pic>
      <p:pic>
        <p:nvPicPr>
          <p:cNvPr descr="preencoded.png" id="243" name="Google Shape;243;p2"/>
          <p:cNvPicPr preferRelativeResize="0"/>
          <p:nvPr/>
        </p:nvPicPr>
        <p:blipFill rotWithShape="1">
          <a:blip r:embed="rId44">
            <a:alphaModFix/>
          </a:blip>
          <a:srcRect b="0" l="0" r="0" t="0"/>
          <a:stretch/>
        </p:blipFill>
        <p:spPr>
          <a:xfrm>
            <a:off x="2240524" y="10996447"/>
            <a:ext cx="2672006" cy="660454"/>
          </a:xfrm>
          <a:prstGeom prst="rect">
            <a:avLst/>
          </a:prstGeom>
          <a:noFill/>
          <a:ln>
            <a:noFill/>
          </a:ln>
        </p:spPr>
      </p:pic>
      <p:pic>
        <p:nvPicPr>
          <p:cNvPr descr="preencoded.png" id="244" name="Google Shape;244;p2"/>
          <p:cNvPicPr preferRelativeResize="0"/>
          <p:nvPr/>
        </p:nvPicPr>
        <p:blipFill rotWithShape="1">
          <a:blip r:embed="rId45">
            <a:alphaModFix/>
          </a:blip>
          <a:srcRect b="0" l="0" r="0" t="0"/>
          <a:stretch/>
        </p:blipFill>
        <p:spPr>
          <a:xfrm>
            <a:off x="2317255" y="6545867"/>
            <a:ext cx="2407973" cy="2346556"/>
          </a:xfrm>
          <a:prstGeom prst="rect">
            <a:avLst/>
          </a:prstGeom>
          <a:noFill/>
          <a:ln>
            <a:noFill/>
          </a:ln>
        </p:spPr>
      </p:pic>
      <p:pic>
        <p:nvPicPr>
          <p:cNvPr descr="preencoded.png" id="245" name="Google Shape;245;p2"/>
          <p:cNvPicPr preferRelativeResize="0"/>
          <p:nvPr/>
        </p:nvPicPr>
        <p:blipFill rotWithShape="1">
          <a:blip r:embed="rId46">
            <a:alphaModFix/>
          </a:blip>
          <a:srcRect b="0" l="0" r="0" t="0"/>
          <a:stretch/>
        </p:blipFill>
        <p:spPr>
          <a:xfrm>
            <a:off x="2805690" y="6914659"/>
            <a:ext cx="1925351" cy="2002211"/>
          </a:xfrm>
          <a:prstGeom prst="rect">
            <a:avLst/>
          </a:prstGeom>
          <a:noFill/>
          <a:ln>
            <a:noFill/>
          </a:ln>
        </p:spPr>
      </p:pic>
      <p:pic>
        <p:nvPicPr>
          <p:cNvPr descr="preencoded.png" id="246" name="Google Shape;246;p2"/>
          <p:cNvPicPr preferRelativeResize="0"/>
          <p:nvPr/>
        </p:nvPicPr>
        <p:blipFill rotWithShape="1">
          <a:blip r:embed="rId47">
            <a:alphaModFix/>
          </a:blip>
          <a:srcRect b="0" l="0" r="0" t="0"/>
          <a:stretch/>
        </p:blipFill>
        <p:spPr>
          <a:xfrm>
            <a:off x="2750496" y="6968263"/>
            <a:ext cx="1541130" cy="1501764"/>
          </a:xfrm>
          <a:prstGeom prst="rect">
            <a:avLst/>
          </a:prstGeom>
          <a:noFill/>
          <a:ln>
            <a:noFill/>
          </a:ln>
        </p:spPr>
      </p:pic>
      <p:pic>
        <p:nvPicPr>
          <p:cNvPr descr="preencoded.png" id="247" name="Google Shape;247;p2"/>
          <p:cNvPicPr preferRelativeResize="0"/>
          <p:nvPr/>
        </p:nvPicPr>
        <p:blipFill rotWithShape="1">
          <a:blip r:embed="rId48">
            <a:alphaModFix/>
          </a:blip>
          <a:srcRect b="0" l="0" r="0" t="0"/>
          <a:stretch/>
        </p:blipFill>
        <p:spPr>
          <a:xfrm>
            <a:off x="2716586" y="6911583"/>
            <a:ext cx="1609311" cy="1615126"/>
          </a:xfrm>
          <a:prstGeom prst="rect">
            <a:avLst/>
          </a:prstGeom>
          <a:noFill/>
          <a:ln>
            <a:noFill/>
          </a:ln>
        </p:spPr>
      </p:pic>
      <p:pic>
        <p:nvPicPr>
          <p:cNvPr descr="preencoded.png" id="248" name="Google Shape;248;p2"/>
          <p:cNvPicPr preferRelativeResize="0"/>
          <p:nvPr/>
        </p:nvPicPr>
        <p:blipFill rotWithShape="1">
          <a:blip r:embed="rId49">
            <a:alphaModFix/>
          </a:blip>
          <a:srcRect b="0" l="0" r="0" t="0"/>
          <a:stretch/>
        </p:blipFill>
        <p:spPr>
          <a:xfrm>
            <a:off x="2554324" y="6816745"/>
            <a:ext cx="589780" cy="574731"/>
          </a:xfrm>
          <a:prstGeom prst="rect">
            <a:avLst/>
          </a:prstGeom>
          <a:noFill/>
          <a:ln>
            <a:noFill/>
          </a:ln>
        </p:spPr>
      </p:pic>
      <p:pic>
        <p:nvPicPr>
          <p:cNvPr descr="preencoded.png" id="249" name="Google Shape;249;p2"/>
          <p:cNvPicPr preferRelativeResize="0"/>
          <p:nvPr/>
        </p:nvPicPr>
        <p:blipFill rotWithShape="1">
          <a:blip r:embed="rId50">
            <a:alphaModFix/>
          </a:blip>
          <a:srcRect b="0" l="0" r="0" t="0"/>
          <a:stretch/>
        </p:blipFill>
        <p:spPr>
          <a:xfrm>
            <a:off x="3161294" y="7142318"/>
            <a:ext cx="696608" cy="1170091"/>
          </a:xfrm>
          <a:prstGeom prst="rect">
            <a:avLst/>
          </a:prstGeom>
          <a:noFill/>
          <a:ln>
            <a:noFill/>
          </a:ln>
        </p:spPr>
      </p:pic>
      <p:pic>
        <p:nvPicPr>
          <p:cNvPr descr="preencoded.png" id="250" name="Google Shape;250;p2"/>
          <p:cNvPicPr preferRelativeResize="0"/>
          <p:nvPr/>
        </p:nvPicPr>
        <p:blipFill rotWithShape="1">
          <a:blip r:embed="rId51">
            <a:alphaModFix/>
          </a:blip>
          <a:srcRect b="0" l="0" r="0" t="0"/>
          <a:stretch/>
        </p:blipFill>
        <p:spPr>
          <a:xfrm>
            <a:off x="2263870" y="6457226"/>
            <a:ext cx="2514676" cy="2523840"/>
          </a:xfrm>
          <a:prstGeom prst="rect">
            <a:avLst/>
          </a:prstGeom>
          <a:noFill/>
          <a:ln>
            <a:noFill/>
          </a:ln>
        </p:spPr>
      </p:pic>
      <p:pic>
        <p:nvPicPr>
          <p:cNvPr descr="preencoded.png" id="251" name="Google Shape;251;p2"/>
          <p:cNvPicPr preferRelativeResize="0"/>
          <p:nvPr/>
        </p:nvPicPr>
        <p:blipFill rotWithShape="1">
          <a:blip r:embed="rId52">
            <a:alphaModFix/>
          </a:blip>
          <a:srcRect b="0" l="0" r="0" t="0"/>
          <a:stretch/>
        </p:blipFill>
        <p:spPr>
          <a:xfrm>
            <a:off x="10620470" y="3243983"/>
            <a:ext cx="198341" cy="760517"/>
          </a:xfrm>
          <a:prstGeom prst="rect">
            <a:avLst/>
          </a:prstGeom>
          <a:noFill/>
          <a:ln>
            <a:noFill/>
          </a:ln>
        </p:spPr>
      </p:pic>
      <p:pic>
        <p:nvPicPr>
          <p:cNvPr descr="preencoded.png" id="252" name="Google Shape;252;p2"/>
          <p:cNvPicPr preferRelativeResize="0"/>
          <p:nvPr/>
        </p:nvPicPr>
        <p:blipFill rotWithShape="1">
          <a:blip r:embed="rId53">
            <a:alphaModFix/>
          </a:blip>
          <a:srcRect b="0" l="0" r="0" t="0"/>
          <a:stretch/>
        </p:blipFill>
        <p:spPr>
          <a:xfrm>
            <a:off x="10335986" y="3524978"/>
            <a:ext cx="764526" cy="198346"/>
          </a:xfrm>
          <a:prstGeom prst="rect">
            <a:avLst/>
          </a:prstGeom>
          <a:noFill/>
          <a:ln>
            <a:noFill/>
          </a:ln>
        </p:spPr>
      </p:pic>
      <p:pic>
        <p:nvPicPr>
          <p:cNvPr descr="preencoded.png" id="253" name="Google Shape;253;p2"/>
          <p:cNvPicPr preferRelativeResize="0"/>
          <p:nvPr/>
        </p:nvPicPr>
        <p:blipFill rotWithShape="1">
          <a:blip r:embed="rId54">
            <a:alphaModFix/>
          </a:blip>
          <a:srcRect b="0" l="0" r="0" t="0"/>
          <a:stretch/>
        </p:blipFill>
        <p:spPr>
          <a:xfrm>
            <a:off x="9821492" y="2494322"/>
            <a:ext cx="143326" cy="522935"/>
          </a:xfrm>
          <a:prstGeom prst="rect">
            <a:avLst/>
          </a:prstGeom>
          <a:noFill/>
          <a:ln>
            <a:noFill/>
          </a:ln>
        </p:spPr>
      </p:pic>
      <p:pic>
        <p:nvPicPr>
          <p:cNvPr descr="preencoded.png" id="254" name="Google Shape;254;p2"/>
          <p:cNvPicPr preferRelativeResize="0"/>
          <p:nvPr/>
        </p:nvPicPr>
        <p:blipFill rotWithShape="1">
          <a:blip r:embed="rId55">
            <a:alphaModFix/>
          </a:blip>
          <a:srcRect b="0" l="0" r="0" t="0"/>
          <a:stretch/>
        </p:blipFill>
        <p:spPr>
          <a:xfrm>
            <a:off x="9622789" y="2683945"/>
            <a:ext cx="538833" cy="143328"/>
          </a:xfrm>
          <a:prstGeom prst="rect">
            <a:avLst/>
          </a:prstGeom>
          <a:noFill/>
          <a:ln>
            <a:noFill/>
          </a:ln>
        </p:spPr>
      </p:pic>
      <p:pic>
        <p:nvPicPr>
          <p:cNvPr descr="preencoded.png" id="255" name="Google Shape;255;p2"/>
          <p:cNvPicPr preferRelativeResize="0"/>
          <p:nvPr/>
        </p:nvPicPr>
        <p:blipFill rotWithShape="1">
          <a:blip r:embed="rId56">
            <a:alphaModFix/>
          </a:blip>
          <a:srcRect b="0" l="0" r="0" t="0"/>
          <a:stretch/>
        </p:blipFill>
        <p:spPr>
          <a:xfrm>
            <a:off x="10895361" y="6315184"/>
            <a:ext cx="143328" cy="522934"/>
          </a:xfrm>
          <a:prstGeom prst="rect">
            <a:avLst/>
          </a:prstGeom>
          <a:noFill/>
          <a:ln>
            <a:noFill/>
          </a:ln>
        </p:spPr>
      </p:pic>
      <p:pic>
        <p:nvPicPr>
          <p:cNvPr descr="preencoded.png" id="256" name="Google Shape;256;p2"/>
          <p:cNvPicPr preferRelativeResize="0"/>
          <p:nvPr/>
        </p:nvPicPr>
        <p:blipFill rotWithShape="1">
          <a:blip r:embed="rId57">
            <a:alphaModFix/>
          </a:blip>
          <a:srcRect b="0" l="0" r="0" t="0"/>
          <a:stretch/>
        </p:blipFill>
        <p:spPr>
          <a:xfrm>
            <a:off x="10696658" y="6504987"/>
            <a:ext cx="538768" cy="143328"/>
          </a:xfrm>
          <a:prstGeom prst="rect">
            <a:avLst/>
          </a:prstGeom>
          <a:noFill/>
          <a:ln>
            <a:noFill/>
          </a:ln>
        </p:spPr>
      </p:pic>
      <p:pic>
        <p:nvPicPr>
          <p:cNvPr descr="preencoded.png" id="257" name="Google Shape;257;p2"/>
          <p:cNvPicPr preferRelativeResize="0"/>
          <p:nvPr/>
        </p:nvPicPr>
        <p:blipFill rotWithShape="1">
          <a:blip r:embed="rId58">
            <a:alphaModFix/>
          </a:blip>
          <a:srcRect b="0" l="0" r="0" t="0"/>
          <a:stretch/>
        </p:blipFill>
        <p:spPr>
          <a:xfrm>
            <a:off x="4475852" y="3726206"/>
            <a:ext cx="143328" cy="522935"/>
          </a:xfrm>
          <a:prstGeom prst="rect">
            <a:avLst/>
          </a:prstGeom>
          <a:noFill/>
          <a:ln>
            <a:noFill/>
          </a:ln>
        </p:spPr>
      </p:pic>
      <p:pic>
        <p:nvPicPr>
          <p:cNvPr descr="preencoded.png" id="258" name="Google Shape;258;p2"/>
          <p:cNvPicPr preferRelativeResize="0"/>
          <p:nvPr/>
        </p:nvPicPr>
        <p:blipFill rotWithShape="1">
          <a:blip r:embed="rId59">
            <a:alphaModFix/>
          </a:blip>
          <a:srcRect b="0" l="0" r="0" t="0"/>
          <a:stretch/>
        </p:blipFill>
        <p:spPr>
          <a:xfrm>
            <a:off x="4277149" y="3916007"/>
            <a:ext cx="538765" cy="143328"/>
          </a:xfrm>
          <a:prstGeom prst="rect">
            <a:avLst/>
          </a:prstGeom>
          <a:noFill/>
          <a:ln>
            <a:noFill/>
          </a:ln>
        </p:spPr>
      </p:pic>
      <p:pic>
        <p:nvPicPr>
          <p:cNvPr descr="preencoded.png" id="259" name="Google Shape;259;p2"/>
          <p:cNvPicPr preferRelativeResize="0"/>
          <p:nvPr/>
        </p:nvPicPr>
        <p:blipFill rotWithShape="1">
          <a:blip r:embed="rId60">
            <a:alphaModFix/>
          </a:blip>
          <a:srcRect b="0" l="0" r="0" t="0"/>
          <a:stretch/>
        </p:blipFill>
        <p:spPr>
          <a:xfrm>
            <a:off x="3013442" y="2522732"/>
            <a:ext cx="143328" cy="784041"/>
          </a:xfrm>
          <a:prstGeom prst="rect">
            <a:avLst/>
          </a:prstGeom>
          <a:noFill/>
          <a:ln>
            <a:noFill/>
          </a:ln>
        </p:spPr>
      </p:pic>
      <p:pic>
        <p:nvPicPr>
          <p:cNvPr descr="preencoded.png" id="260" name="Google Shape;260;p2"/>
          <p:cNvPicPr preferRelativeResize="0"/>
          <p:nvPr/>
        </p:nvPicPr>
        <p:blipFill rotWithShape="1">
          <a:blip r:embed="rId61">
            <a:alphaModFix/>
          </a:blip>
          <a:srcRect b="0" l="0" r="0" t="0"/>
          <a:stretch/>
        </p:blipFill>
        <p:spPr>
          <a:xfrm>
            <a:off x="2680008" y="2842997"/>
            <a:ext cx="810197" cy="143331"/>
          </a:xfrm>
          <a:prstGeom prst="rect">
            <a:avLst/>
          </a:prstGeom>
          <a:noFill/>
          <a:ln>
            <a:noFill/>
          </a:ln>
        </p:spPr>
      </p:pic>
      <p:pic>
        <p:nvPicPr>
          <p:cNvPr descr="preencoded.png" id="261" name="Google Shape;261;p2"/>
          <p:cNvPicPr preferRelativeResize="0"/>
          <p:nvPr/>
        </p:nvPicPr>
        <p:blipFill rotWithShape="1">
          <a:blip r:embed="rId62">
            <a:alphaModFix/>
          </a:blip>
          <a:srcRect b="0" l="0" r="0" t="0"/>
          <a:stretch/>
        </p:blipFill>
        <p:spPr>
          <a:xfrm>
            <a:off x="1798597" y="8364221"/>
            <a:ext cx="143328" cy="523115"/>
          </a:xfrm>
          <a:prstGeom prst="rect">
            <a:avLst/>
          </a:prstGeom>
          <a:noFill/>
          <a:ln>
            <a:noFill/>
          </a:ln>
        </p:spPr>
      </p:pic>
      <p:pic>
        <p:nvPicPr>
          <p:cNvPr descr="preencoded.png" id="262" name="Google Shape;262;p2"/>
          <p:cNvPicPr preferRelativeResize="0"/>
          <p:nvPr/>
        </p:nvPicPr>
        <p:blipFill rotWithShape="1">
          <a:blip r:embed="rId63">
            <a:alphaModFix/>
          </a:blip>
          <a:srcRect b="0" l="0" r="0" t="0"/>
          <a:stretch/>
        </p:blipFill>
        <p:spPr>
          <a:xfrm>
            <a:off x="1599894" y="8554025"/>
            <a:ext cx="538768" cy="143328"/>
          </a:xfrm>
          <a:prstGeom prst="rect">
            <a:avLst/>
          </a:prstGeom>
          <a:noFill/>
          <a:ln>
            <a:noFill/>
          </a:ln>
        </p:spPr>
      </p:pic>
      <p:pic>
        <p:nvPicPr>
          <p:cNvPr descr="preencoded.png" id="263" name="Google Shape;263;p2"/>
          <p:cNvPicPr preferRelativeResize="0"/>
          <p:nvPr/>
        </p:nvPicPr>
        <p:blipFill rotWithShape="1">
          <a:blip r:embed="rId64">
            <a:alphaModFix/>
          </a:blip>
          <a:srcRect b="0" l="0" r="0" t="0"/>
          <a:stretch/>
        </p:blipFill>
        <p:spPr>
          <a:xfrm>
            <a:off x="5444579" y="2750543"/>
            <a:ext cx="143326" cy="652130"/>
          </a:xfrm>
          <a:prstGeom prst="rect">
            <a:avLst/>
          </a:prstGeom>
          <a:noFill/>
          <a:ln>
            <a:noFill/>
          </a:ln>
        </p:spPr>
      </p:pic>
      <p:pic>
        <p:nvPicPr>
          <p:cNvPr descr="preencoded.png" id="264" name="Google Shape;264;p2"/>
          <p:cNvPicPr preferRelativeResize="0"/>
          <p:nvPr/>
        </p:nvPicPr>
        <p:blipFill rotWithShape="1">
          <a:blip r:embed="rId65">
            <a:alphaModFix/>
          </a:blip>
          <a:srcRect b="0" l="0" r="0" t="0"/>
          <a:stretch/>
        </p:blipFill>
        <p:spPr>
          <a:xfrm>
            <a:off x="5178192" y="3004943"/>
            <a:ext cx="674132" cy="143328"/>
          </a:xfrm>
          <a:prstGeom prst="rect">
            <a:avLst/>
          </a:prstGeom>
          <a:noFill/>
          <a:ln>
            <a:noFill/>
          </a:ln>
        </p:spPr>
      </p:pic>
      <p:pic>
        <p:nvPicPr>
          <p:cNvPr descr="preencoded.png" id="265" name="Google Shape;265;p2"/>
          <p:cNvPicPr preferRelativeResize="0"/>
          <p:nvPr/>
        </p:nvPicPr>
        <p:blipFill rotWithShape="1">
          <a:blip r:embed="rId66">
            <a:alphaModFix/>
          </a:blip>
          <a:srcRect b="0" l="0" r="0" t="0"/>
          <a:stretch/>
        </p:blipFill>
        <p:spPr>
          <a:xfrm>
            <a:off x="2850388" y="5273568"/>
            <a:ext cx="977799" cy="975843"/>
          </a:xfrm>
          <a:prstGeom prst="rect">
            <a:avLst/>
          </a:prstGeom>
          <a:noFill/>
          <a:ln>
            <a:noFill/>
          </a:ln>
        </p:spPr>
      </p:pic>
      <p:pic>
        <p:nvPicPr>
          <p:cNvPr descr="preencoded.png" id="266" name="Google Shape;266;p2"/>
          <p:cNvPicPr preferRelativeResize="0"/>
          <p:nvPr/>
        </p:nvPicPr>
        <p:blipFill rotWithShape="1">
          <a:blip r:embed="rId67">
            <a:alphaModFix/>
          </a:blip>
          <a:srcRect b="0" l="0" r="0" t="0"/>
          <a:stretch/>
        </p:blipFill>
        <p:spPr>
          <a:xfrm>
            <a:off x="925242" y="5281732"/>
            <a:ext cx="1343242" cy="1340766"/>
          </a:xfrm>
          <a:prstGeom prst="rect">
            <a:avLst/>
          </a:prstGeom>
          <a:noFill/>
          <a:ln>
            <a:noFill/>
          </a:ln>
        </p:spPr>
      </p:pic>
      <p:sp>
        <p:nvSpPr>
          <p:cNvPr id="267" name="Google Shape;267;p2"/>
          <p:cNvSpPr/>
          <p:nvPr/>
        </p:nvSpPr>
        <p:spPr>
          <a:xfrm>
            <a:off x="12981022" y="5880100"/>
            <a:ext cx="10389899" cy="48768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
          <p:cNvSpPr/>
          <p:nvPr/>
        </p:nvSpPr>
        <p:spPr>
          <a:xfrm>
            <a:off x="13522957" y="6489700"/>
            <a:ext cx="9306030" cy="37930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
        <p:nvSpPr>
          <p:cNvPr id="269" name="Google Shape;269;p2"/>
          <p:cNvSpPr/>
          <p:nvPr/>
        </p:nvSpPr>
        <p:spPr>
          <a:xfrm>
            <a:off x="14149568" y="3581400"/>
            <a:ext cx="8065508" cy="28321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
          <p:cNvSpPr/>
          <p:nvPr/>
        </p:nvSpPr>
        <p:spPr>
          <a:xfrm>
            <a:off x="14759245" y="3784600"/>
            <a:ext cx="7388090"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Welcome</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1353" name="Shape 1353"/>
        <p:cNvGrpSpPr/>
        <p:nvPr/>
      </p:nvGrpSpPr>
      <p:grpSpPr>
        <a:xfrm>
          <a:off x="0" y="0"/>
          <a:ext cx="0" cy="0"/>
          <a:chOff x="0" y="0"/>
          <a:chExt cx="0" cy="0"/>
        </a:xfrm>
      </p:grpSpPr>
      <p:sp>
        <p:nvSpPr>
          <p:cNvPr id="1354" name="Google Shape;1354;p20"/>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55" name="Google Shape;1355;p20"/>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1356" name="Google Shape;1356;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57" name="Google Shape;1357;p20"/>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358" name="Google Shape;1358;p20"/>
          <p:cNvSpPr/>
          <p:nvPr/>
        </p:nvSpPr>
        <p:spPr>
          <a:xfrm>
            <a:off x="1587698" y="1346200"/>
            <a:ext cx="11024978" cy="109982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20"/>
          <p:cNvSpPr/>
          <p:nvPr/>
        </p:nvSpPr>
        <p:spPr>
          <a:xfrm>
            <a:off x="1587698" y="1346200"/>
            <a:ext cx="11024978" cy="33020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0"/>
          <p:cNvSpPr/>
          <p:nvPr/>
        </p:nvSpPr>
        <p:spPr>
          <a:xfrm>
            <a:off x="1892537" y="1473200"/>
            <a:ext cx="10754011" cy="3386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Thank you for choosing EaTemp</a:t>
            </a:r>
            <a:endParaRPr b="0" i="0" sz="8000" u="none" cap="none" strike="noStrike">
              <a:solidFill>
                <a:schemeClr val="dk1"/>
              </a:solidFill>
              <a:latin typeface="Calibri"/>
              <a:ea typeface="Calibri"/>
              <a:cs typeface="Calibri"/>
              <a:sym typeface="Calibri"/>
            </a:endParaRPr>
          </a:p>
        </p:txBody>
      </p:sp>
      <p:sp>
        <p:nvSpPr>
          <p:cNvPr id="1361" name="Google Shape;1361;p20"/>
          <p:cNvSpPr/>
          <p:nvPr/>
        </p:nvSpPr>
        <p:spPr>
          <a:xfrm>
            <a:off x="1587698" y="4953000"/>
            <a:ext cx="11024978" cy="739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20"/>
          <p:cNvSpPr/>
          <p:nvPr/>
        </p:nvSpPr>
        <p:spPr>
          <a:xfrm>
            <a:off x="1892537" y="5257800"/>
            <a:ext cx="10550785" cy="4301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We offer free and high-quality slides templates for your presentations. We appreciate you choosing us and hope our templates have been helpful. </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None/>
            </a:pPr>
            <a:r>
              <a:rPr b="0" i="0" lang="en-US" sz="3200" u="none" cap="none" strike="noStrike">
                <a:solidFill>
                  <a:srgbClr val="000000"/>
                </a:solidFill>
                <a:latin typeface="Kanit"/>
                <a:ea typeface="Kanit"/>
                <a:cs typeface="Kanit"/>
                <a:sym typeface="Kanit"/>
              </a:rPr>
              <a:t>As a new website, we rely on your support to grow, so please help us by sharing our site with your friends and colleagues. </a:t>
            </a:r>
            <a:endParaRPr b="0" i="0" sz="3200" u="none" cap="none" strike="noStrike">
              <a:solidFill>
                <a:schemeClr val="dk1"/>
              </a:solidFill>
              <a:latin typeface="Calibri"/>
              <a:ea typeface="Calibri"/>
              <a:cs typeface="Calibri"/>
              <a:sym typeface="Calibri"/>
            </a:endParaRPr>
          </a:p>
        </p:txBody>
      </p:sp>
      <p:sp>
        <p:nvSpPr>
          <p:cNvPr id="1363" name="Google Shape;1363;p20"/>
          <p:cNvSpPr/>
          <p:nvPr/>
        </p:nvSpPr>
        <p:spPr>
          <a:xfrm>
            <a:off x="1892537" y="10033000"/>
            <a:ext cx="9615102"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20"/>
          <p:cNvSpPr/>
          <p:nvPr/>
        </p:nvSpPr>
        <p:spPr>
          <a:xfrm>
            <a:off x="1892537" y="10033000"/>
            <a:ext cx="3632654"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20"/>
          <p:cNvSpPr/>
          <p:nvPr/>
        </p:nvSpPr>
        <p:spPr>
          <a:xfrm>
            <a:off x="1892537" y="10033000"/>
            <a:ext cx="2705438"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66" name="Google Shape;1366;p20"/>
          <p:cNvPicPr preferRelativeResize="0"/>
          <p:nvPr/>
        </p:nvPicPr>
        <p:blipFill rotWithShape="1">
          <a:blip r:embed="rId5">
            <a:alphaModFix/>
          </a:blip>
          <a:srcRect b="0" l="0" r="0" t="0"/>
          <a:stretch/>
        </p:blipFill>
        <p:spPr>
          <a:xfrm>
            <a:off x="1892537" y="10033000"/>
            <a:ext cx="812902" cy="812800"/>
          </a:xfrm>
          <a:prstGeom prst="rect">
            <a:avLst/>
          </a:prstGeom>
          <a:noFill/>
          <a:ln>
            <a:noFill/>
          </a:ln>
        </p:spPr>
      </p:pic>
      <p:pic>
        <p:nvPicPr>
          <p:cNvPr descr="preencoded.png" id="1367" name="Google Shape;1367;p20"/>
          <p:cNvPicPr preferRelativeResize="0"/>
          <p:nvPr/>
        </p:nvPicPr>
        <p:blipFill rotWithShape="1">
          <a:blip r:embed="rId6">
            <a:alphaModFix/>
          </a:blip>
          <a:srcRect b="0" l="0" r="0" t="0"/>
          <a:stretch/>
        </p:blipFill>
        <p:spPr>
          <a:xfrm>
            <a:off x="2188907" y="10329342"/>
            <a:ext cx="220161" cy="220142"/>
          </a:xfrm>
          <a:prstGeom prst="rect">
            <a:avLst/>
          </a:prstGeom>
          <a:noFill/>
          <a:ln>
            <a:noFill/>
          </a:ln>
        </p:spPr>
      </p:pic>
      <p:pic>
        <p:nvPicPr>
          <p:cNvPr descr="preencoded.png" id="1368" name="Google Shape;1368;p20"/>
          <p:cNvPicPr preferRelativeResize="0"/>
          <p:nvPr/>
        </p:nvPicPr>
        <p:blipFill rotWithShape="1">
          <a:blip r:embed="rId7">
            <a:alphaModFix/>
          </a:blip>
          <a:srcRect b="0" l="0" r="0" t="0"/>
          <a:stretch/>
        </p:blipFill>
        <p:spPr>
          <a:xfrm>
            <a:off x="1987639" y="10127580"/>
            <a:ext cx="622695" cy="623664"/>
          </a:xfrm>
          <a:prstGeom prst="rect">
            <a:avLst/>
          </a:prstGeom>
          <a:noFill/>
          <a:ln>
            <a:noFill/>
          </a:ln>
        </p:spPr>
      </p:pic>
      <p:sp>
        <p:nvSpPr>
          <p:cNvPr id="1369" name="Google Shape;1369;p20"/>
          <p:cNvSpPr/>
          <p:nvPr/>
        </p:nvSpPr>
        <p:spPr>
          <a:xfrm>
            <a:off x="2908664" y="10134600"/>
            <a:ext cx="1824795"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sng" cap="none" strike="noStrike">
                <a:solidFill>
                  <a:srgbClr val="000000"/>
                </a:solidFill>
                <a:latin typeface="Kanit"/>
                <a:ea typeface="Kanit"/>
                <a:cs typeface="Kanit"/>
                <a:sym typeface="Kanit"/>
                <a:hlinkClick r:id="rId8">
                  <a:extLst>
                    <a:ext uri="{A12FA001-AC4F-418D-AE19-62706E023703}">
                      <ahyp:hlinkClr val="tx"/>
                    </a:ext>
                  </a:extLst>
                </a:hlinkClick>
              </a:rPr>
              <a:t>eatemp._</a:t>
            </a:r>
            <a:endParaRPr b="0" i="0" sz="3200" u="none" cap="none" strike="noStrike">
              <a:solidFill>
                <a:schemeClr val="dk1"/>
              </a:solidFill>
              <a:latin typeface="Calibri"/>
              <a:ea typeface="Calibri"/>
              <a:cs typeface="Calibri"/>
              <a:sym typeface="Calibri"/>
            </a:endParaRPr>
          </a:p>
        </p:txBody>
      </p:sp>
      <p:sp>
        <p:nvSpPr>
          <p:cNvPr id="1370" name="Google Shape;1370;p20"/>
          <p:cNvSpPr/>
          <p:nvPr/>
        </p:nvSpPr>
        <p:spPr>
          <a:xfrm>
            <a:off x="1892537" y="11226800"/>
            <a:ext cx="3632654"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71" name="Google Shape;1371;p20"/>
          <p:cNvPicPr preferRelativeResize="0"/>
          <p:nvPr/>
        </p:nvPicPr>
        <p:blipFill rotWithShape="1">
          <a:blip r:embed="rId5">
            <a:alphaModFix/>
          </a:blip>
          <a:srcRect b="0" l="0" r="0" t="0"/>
          <a:stretch/>
        </p:blipFill>
        <p:spPr>
          <a:xfrm>
            <a:off x="1892537" y="11226800"/>
            <a:ext cx="812902" cy="812800"/>
          </a:xfrm>
          <a:prstGeom prst="rect">
            <a:avLst/>
          </a:prstGeom>
          <a:noFill/>
          <a:ln>
            <a:noFill/>
          </a:ln>
        </p:spPr>
      </p:pic>
      <p:pic>
        <p:nvPicPr>
          <p:cNvPr descr="preencoded.png" id="1372" name="Google Shape;1372;p20"/>
          <p:cNvPicPr preferRelativeResize="0"/>
          <p:nvPr/>
        </p:nvPicPr>
        <p:blipFill rotWithShape="1">
          <a:blip r:embed="rId9">
            <a:alphaModFix/>
          </a:blip>
          <a:srcRect b="0" l="0" r="0" t="0"/>
          <a:stretch/>
        </p:blipFill>
        <p:spPr>
          <a:xfrm>
            <a:off x="1960278" y="11294542"/>
            <a:ext cx="677418" cy="677342"/>
          </a:xfrm>
          <a:prstGeom prst="rect">
            <a:avLst/>
          </a:prstGeom>
          <a:noFill/>
          <a:ln>
            <a:noFill/>
          </a:ln>
        </p:spPr>
      </p:pic>
      <p:sp>
        <p:nvSpPr>
          <p:cNvPr id="1373" name="Google Shape;1373;p20"/>
          <p:cNvSpPr/>
          <p:nvPr/>
        </p:nvSpPr>
        <p:spPr>
          <a:xfrm>
            <a:off x="2908664" y="11328400"/>
            <a:ext cx="2752011"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sng" cap="none" strike="noStrike">
                <a:solidFill>
                  <a:srgbClr val="000000"/>
                </a:solidFill>
                <a:latin typeface="Kanit"/>
                <a:ea typeface="Kanit"/>
                <a:cs typeface="Kanit"/>
                <a:sym typeface="Kanit"/>
                <a:hlinkClick r:id="rId10">
                  <a:extLst>
                    <a:ext uri="{A12FA001-AC4F-418D-AE19-62706E023703}">
                      <ahyp:hlinkClr val="tx"/>
                    </a:ext>
                  </a:extLst>
                </a:hlinkClick>
              </a:rPr>
              <a:t>eatempofficial</a:t>
            </a:r>
            <a:endParaRPr b="0" i="0" sz="3200" u="none" cap="none" strike="noStrike">
              <a:solidFill>
                <a:schemeClr val="dk1"/>
              </a:solidFill>
              <a:latin typeface="Calibri"/>
              <a:ea typeface="Calibri"/>
              <a:cs typeface="Calibri"/>
              <a:sym typeface="Calibri"/>
            </a:endParaRPr>
          </a:p>
        </p:txBody>
      </p:sp>
      <p:sp>
        <p:nvSpPr>
          <p:cNvPr id="1374" name="Google Shape;1374;p20"/>
          <p:cNvSpPr/>
          <p:nvPr/>
        </p:nvSpPr>
        <p:spPr>
          <a:xfrm>
            <a:off x="7481235" y="10033000"/>
            <a:ext cx="4026403" cy="200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20"/>
          <p:cNvSpPr/>
          <p:nvPr/>
        </p:nvSpPr>
        <p:spPr>
          <a:xfrm>
            <a:off x="7481235" y="10033000"/>
            <a:ext cx="2718140"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76" name="Google Shape;1376;p20"/>
          <p:cNvPicPr preferRelativeResize="0"/>
          <p:nvPr/>
        </p:nvPicPr>
        <p:blipFill rotWithShape="1">
          <a:blip r:embed="rId5">
            <a:alphaModFix/>
          </a:blip>
          <a:srcRect b="0" l="0" r="0" t="0"/>
          <a:stretch/>
        </p:blipFill>
        <p:spPr>
          <a:xfrm>
            <a:off x="7481235" y="10033000"/>
            <a:ext cx="812902" cy="812800"/>
          </a:xfrm>
          <a:prstGeom prst="rect">
            <a:avLst/>
          </a:prstGeom>
          <a:noFill/>
          <a:ln>
            <a:noFill/>
          </a:ln>
        </p:spPr>
      </p:pic>
      <p:pic>
        <p:nvPicPr>
          <p:cNvPr descr="preencoded.png" id="1377" name="Google Shape;1377;p20"/>
          <p:cNvPicPr preferRelativeResize="0"/>
          <p:nvPr/>
        </p:nvPicPr>
        <p:blipFill rotWithShape="1">
          <a:blip r:embed="rId11">
            <a:alphaModFix/>
          </a:blip>
          <a:srcRect b="0" l="0" r="0" t="0"/>
          <a:stretch/>
        </p:blipFill>
        <p:spPr>
          <a:xfrm>
            <a:off x="7548977" y="10202342"/>
            <a:ext cx="677418" cy="474142"/>
          </a:xfrm>
          <a:prstGeom prst="rect">
            <a:avLst/>
          </a:prstGeom>
          <a:noFill/>
          <a:ln>
            <a:noFill/>
          </a:ln>
        </p:spPr>
      </p:pic>
      <p:sp>
        <p:nvSpPr>
          <p:cNvPr id="1378" name="Google Shape;1378;p20"/>
          <p:cNvSpPr/>
          <p:nvPr/>
        </p:nvSpPr>
        <p:spPr>
          <a:xfrm>
            <a:off x="8497362" y="10134600"/>
            <a:ext cx="1837496"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sng" cap="none" strike="noStrike">
                <a:solidFill>
                  <a:srgbClr val="000000"/>
                </a:solidFill>
                <a:latin typeface="Kanit"/>
                <a:ea typeface="Kanit"/>
                <a:cs typeface="Kanit"/>
                <a:sym typeface="Kanit"/>
                <a:hlinkClick r:id="rId12">
                  <a:extLst>
                    <a:ext uri="{A12FA001-AC4F-418D-AE19-62706E023703}">
                      <ahyp:hlinkClr val="tx"/>
                    </a:ext>
                  </a:extLst>
                </a:hlinkClick>
              </a:rPr>
              <a:t>@eatemp</a:t>
            </a:r>
            <a:endParaRPr b="0" i="0" sz="3200" u="none" cap="none" strike="noStrike">
              <a:solidFill>
                <a:schemeClr val="dk1"/>
              </a:solidFill>
              <a:latin typeface="Calibri"/>
              <a:ea typeface="Calibri"/>
              <a:cs typeface="Calibri"/>
              <a:sym typeface="Calibri"/>
            </a:endParaRPr>
          </a:p>
        </p:txBody>
      </p:sp>
      <p:sp>
        <p:nvSpPr>
          <p:cNvPr id="1379" name="Google Shape;1379;p20"/>
          <p:cNvSpPr/>
          <p:nvPr/>
        </p:nvSpPr>
        <p:spPr>
          <a:xfrm>
            <a:off x="7481235" y="11226800"/>
            <a:ext cx="4026403" cy="81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80" name="Google Shape;1380;p20"/>
          <p:cNvPicPr preferRelativeResize="0"/>
          <p:nvPr/>
        </p:nvPicPr>
        <p:blipFill rotWithShape="1">
          <a:blip r:embed="rId5">
            <a:alphaModFix/>
          </a:blip>
          <a:srcRect b="0" l="0" r="0" t="0"/>
          <a:stretch/>
        </p:blipFill>
        <p:spPr>
          <a:xfrm>
            <a:off x="7481235" y="11226800"/>
            <a:ext cx="812902" cy="812800"/>
          </a:xfrm>
          <a:prstGeom prst="rect">
            <a:avLst/>
          </a:prstGeom>
          <a:noFill/>
          <a:ln>
            <a:noFill/>
          </a:ln>
        </p:spPr>
      </p:pic>
      <p:pic>
        <p:nvPicPr>
          <p:cNvPr descr="preencoded.png" id="1381" name="Google Shape;1381;p20"/>
          <p:cNvPicPr preferRelativeResize="0"/>
          <p:nvPr/>
        </p:nvPicPr>
        <p:blipFill rotWithShape="1">
          <a:blip r:embed="rId13">
            <a:alphaModFix/>
          </a:blip>
          <a:srcRect b="0" l="0" r="0" t="0"/>
          <a:stretch/>
        </p:blipFill>
        <p:spPr>
          <a:xfrm>
            <a:off x="7622138" y="11328400"/>
            <a:ext cx="531096" cy="609600"/>
          </a:xfrm>
          <a:prstGeom prst="rect">
            <a:avLst/>
          </a:prstGeom>
          <a:noFill/>
          <a:ln>
            <a:noFill/>
          </a:ln>
        </p:spPr>
      </p:pic>
      <p:sp>
        <p:nvSpPr>
          <p:cNvPr id="1382" name="Google Shape;1382;p20"/>
          <p:cNvSpPr/>
          <p:nvPr/>
        </p:nvSpPr>
        <p:spPr>
          <a:xfrm>
            <a:off x="8497362" y="11328400"/>
            <a:ext cx="3145760"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sng" cap="none" strike="noStrike">
                <a:solidFill>
                  <a:srgbClr val="000000"/>
                </a:solidFill>
                <a:latin typeface="Kanit"/>
                <a:ea typeface="Kanit"/>
                <a:cs typeface="Kanit"/>
                <a:sym typeface="Kanit"/>
                <a:hlinkClick r:id="rId14">
                  <a:extLst>
                    <a:ext uri="{A12FA001-AC4F-418D-AE19-62706E023703}">
                      <ahyp:hlinkClr val="tx"/>
                    </a:ext>
                  </a:extLst>
                </a:hlinkClick>
              </a:rPr>
              <a:t>@eatemp.official</a:t>
            </a:r>
            <a:endParaRPr b="0" i="0" sz="3200" u="none" cap="none" strike="noStrike">
              <a:solidFill>
                <a:schemeClr val="dk1"/>
              </a:solidFill>
              <a:latin typeface="Calibri"/>
              <a:ea typeface="Calibri"/>
              <a:cs typeface="Calibri"/>
              <a:sym typeface="Calibri"/>
            </a:endParaRPr>
          </a:p>
        </p:txBody>
      </p:sp>
      <p:pic>
        <p:nvPicPr>
          <p:cNvPr descr="preencoded.png" id="1383" name="Google Shape;1383;p20"/>
          <p:cNvPicPr preferRelativeResize="0"/>
          <p:nvPr/>
        </p:nvPicPr>
        <p:blipFill rotWithShape="1">
          <a:blip r:embed="rId15">
            <a:alphaModFix/>
          </a:blip>
          <a:srcRect b="0" l="0" r="0" t="0"/>
          <a:stretch/>
        </p:blipFill>
        <p:spPr>
          <a:xfrm>
            <a:off x="14111061" y="4192637"/>
            <a:ext cx="8274166" cy="8155682"/>
          </a:xfrm>
          <a:prstGeom prst="rect">
            <a:avLst/>
          </a:prstGeom>
          <a:noFill/>
          <a:ln>
            <a:noFill/>
          </a:ln>
        </p:spPr>
      </p:pic>
      <p:pic>
        <p:nvPicPr>
          <p:cNvPr descr="preencoded.png" id="1384" name="Google Shape;1384;p20"/>
          <p:cNvPicPr preferRelativeResize="0"/>
          <p:nvPr/>
        </p:nvPicPr>
        <p:blipFill rotWithShape="1">
          <a:blip r:embed="rId16">
            <a:alphaModFix/>
          </a:blip>
          <a:srcRect b="0" l="0" r="0" t="0"/>
          <a:stretch/>
        </p:blipFill>
        <p:spPr>
          <a:xfrm>
            <a:off x="13462065" y="11387286"/>
            <a:ext cx="629095" cy="69875"/>
          </a:xfrm>
          <a:prstGeom prst="rect">
            <a:avLst/>
          </a:prstGeom>
          <a:noFill/>
          <a:ln>
            <a:noFill/>
          </a:ln>
        </p:spPr>
      </p:pic>
      <p:pic>
        <p:nvPicPr>
          <p:cNvPr descr="preencoded.png" id="1385" name="Google Shape;1385;p20"/>
          <p:cNvPicPr preferRelativeResize="0"/>
          <p:nvPr/>
        </p:nvPicPr>
        <p:blipFill rotWithShape="1">
          <a:blip r:embed="rId17">
            <a:alphaModFix/>
          </a:blip>
          <a:srcRect b="0" l="0" r="0" t="0"/>
          <a:stretch/>
        </p:blipFill>
        <p:spPr>
          <a:xfrm>
            <a:off x="16948433" y="11387286"/>
            <a:ext cx="629095" cy="69875"/>
          </a:xfrm>
          <a:prstGeom prst="rect">
            <a:avLst/>
          </a:prstGeom>
          <a:noFill/>
          <a:ln>
            <a:noFill/>
          </a:ln>
        </p:spPr>
      </p:pic>
      <p:pic>
        <p:nvPicPr>
          <p:cNvPr descr="preencoded.png" id="1386" name="Google Shape;1386;p20"/>
          <p:cNvPicPr preferRelativeResize="0"/>
          <p:nvPr/>
        </p:nvPicPr>
        <p:blipFill rotWithShape="1">
          <a:blip r:embed="rId18">
            <a:alphaModFix/>
          </a:blip>
          <a:srcRect b="0" l="0" r="0" t="0"/>
          <a:stretch/>
        </p:blipFill>
        <p:spPr>
          <a:xfrm>
            <a:off x="14388671" y="11387286"/>
            <a:ext cx="2309679" cy="69875"/>
          </a:xfrm>
          <a:prstGeom prst="rect">
            <a:avLst/>
          </a:prstGeom>
          <a:noFill/>
          <a:ln>
            <a:noFill/>
          </a:ln>
        </p:spPr>
      </p:pic>
      <p:pic>
        <p:nvPicPr>
          <p:cNvPr descr="preencoded.png" id="1387" name="Google Shape;1387;p20"/>
          <p:cNvPicPr preferRelativeResize="0"/>
          <p:nvPr/>
        </p:nvPicPr>
        <p:blipFill rotWithShape="1">
          <a:blip r:embed="rId19">
            <a:alphaModFix/>
          </a:blip>
          <a:srcRect b="0" l="0" r="0" t="0"/>
          <a:stretch/>
        </p:blipFill>
        <p:spPr>
          <a:xfrm>
            <a:off x="17146142" y="11375727"/>
            <a:ext cx="5477168" cy="93018"/>
          </a:xfrm>
          <a:prstGeom prst="rect">
            <a:avLst/>
          </a:prstGeom>
          <a:noFill/>
          <a:ln>
            <a:noFill/>
          </a:ln>
        </p:spPr>
      </p:pic>
      <p:pic>
        <p:nvPicPr>
          <p:cNvPr descr="preencoded.png" id="1388" name="Google Shape;1388;p20"/>
          <p:cNvPicPr preferRelativeResize="0"/>
          <p:nvPr/>
        </p:nvPicPr>
        <p:blipFill rotWithShape="1">
          <a:blip r:embed="rId20">
            <a:alphaModFix/>
          </a:blip>
          <a:srcRect b="0" l="0" r="0" t="0"/>
          <a:stretch/>
        </p:blipFill>
        <p:spPr>
          <a:xfrm>
            <a:off x="18160127" y="6060058"/>
            <a:ext cx="2482989" cy="1257077"/>
          </a:xfrm>
          <a:prstGeom prst="rect">
            <a:avLst/>
          </a:prstGeom>
          <a:noFill/>
          <a:ln>
            <a:noFill/>
          </a:ln>
        </p:spPr>
      </p:pic>
      <p:pic>
        <p:nvPicPr>
          <p:cNvPr descr="preencoded.png" id="1389" name="Google Shape;1389;p20"/>
          <p:cNvPicPr preferRelativeResize="0"/>
          <p:nvPr/>
        </p:nvPicPr>
        <p:blipFill rotWithShape="1">
          <a:blip r:embed="rId21">
            <a:alphaModFix/>
          </a:blip>
          <a:srcRect b="0" l="0" r="0" t="0"/>
          <a:stretch/>
        </p:blipFill>
        <p:spPr>
          <a:xfrm>
            <a:off x="18444000" y="6751191"/>
            <a:ext cx="1916493" cy="570185"/>
          </a:xfrm>
          <a:prstGeom prst="rect">
            <a:avLst/>
          </a:prstGeom>
          <a:noFill/>
          <a:ln>
            <a:noFill/>
          </a:ln>
        </p:spPr>
      </p:pic>
      <p:pic>
        <p:nvPicPr>
          <p:cNvPr descr="preencoded.png" id="1390" name="Google Shape;1390;p20"/>
          <p:cNvPicPr preferRelativeResize="0"/>
          <p:nvPr/>
        </p:nvPicPr>
        <p:blipFill rotWithShape="1">
          <a:blip r:embed="rId22">
            <a:alphaModFix/>
          </a:blip>
          <a:srcRect b="0" l="0" r="0" t="0"/>
          <a:stretch/>
        </p:blipFill>
        <p:spPr>
          <a:xfrm>
            <a:off x="18098141" y="6002809"/>
            <a:ext cx="2600959" cy="1372964"/>
          </a:xfrm>
          <a:prstGeom prst="rect">
            <a:avLst/>
          </a:prstGeom>
          <a:noFill/>
          <a:ln>
            <a:noFill/>
          </a:ln>
        </p:spPr>
      </p:pic>
      <p:pic>
        <p:nvPicPr>
          <p:cNvPr descr="preencoded.png" id="1391" name="Google Shape;1391;p20"/>
          <p:cNvPicPr preferRelativeResize="0"/>
          <p:nvPr/>
        </p:nvPicPr>
        <p:blipFill rotWithShape="1">
          <a:blip r:embed="rId23">
            <a:alphaModFix/>
          </a:blip>
          <a:srcRect b="0" l="0" r="0" t="0"/>
          <a:stretch/>
        </p:blipFill>
        <p:spPr>
          <a:xfrm>
            <a:off x="17333162" y="7684542"/>
            <a:ext cx="4051150" cy="3715544"/>
          </a:xfrm>
          <a:prstGeom prst="rect">
            <a:avLst/>
          </a:prstGeom>
          <a:noFill/>
          <a:ln>
            <a:noFill/>
          </a:ln>
        </p:spPr>
      </p:pic>
      <p:pic>
        <p:nvPicPr>
          <p:cNvPr descr="preencoded.png" id="1392" name="Google Shape;1392;p20"/>
          <p:cNvPicPr preferRelativeResize="0"/>
          <p:nvPr/>
        </p:nvPicPr>
        <p:blipFill rotWithShape="1">
          <a:blip r:embed="rId24">
            <a:alphaModFix/>
          </a:blip>
          <a:srcRect b="0" l="0" r="0" t="0"/>
          <a:stretch/>
        </p:blipFill>
        <p:spPr>
          <a:xfrm>
            <a:off x="17664261" y="9081666"/>
            <a:ext cx="550694" cy="919014"/>
          </a:xfrm>
          <a:prstGeom prst="rect">
            <a:avLst/>
          </a:prstGeom>
          <a:noFill/>
          <a:ln>
            <a:noFill/>
          </a:ln>
        </p:spPr>
      </p:pic>
      <p:pic>
        <p:nvPicPr>
          <p:cNvPr descr="preencoded.png" id="1393" name="Google Shape;1393;p20"/>
          <p:cNvPicPr preferRelativeResize="0"/>
          <p:nvPr/>
        </p:nvPicPr>
        <p:blipFill rotWithShape="1">
          <a:blip r:embed="rId25">
            <a:alphaModFix/>
          </a:blip>
          <a:srcRect b="0" l="0" r="0" t="0"/>
          <a:stretch/>
        </p:blipFill>
        <p:spPr>
          <a:xfrm>
            <a:off x="18211060" y="7684542"/>
            <a:ext cx="2265259" cy="560586"/>
          </a:xfrm>
          <a:prstGeom prst="rect">
            <a:avLst/>
          </a:prstGeom>
          <a:noFill/>
          <a:ln>
            <a:noFill/>
          </a:ln>
        </p:spPr>
      </p:pic>
      <p:pic>
        <p:nvPicPr>
          <p:cNvPr descr="preencoded.png" id="1394" name="Google Shape;1394;p20"/>
          <p:cNvPicPr preferRelativeResize="0"/>
          <p:nvPr/>
        </p:nvPicPr>
        <p:blipFill rotWithShape="1">
          <a:blip r:embed="rId26">
            <a:alphaModFix/>
          </a:blip>
          <a:srcRect b="0" l="0" r="0" t="0"/>
          <a:stretch/>
        </p:blipFill>
        <p:spPr>
          <a:xfrm>
            <a:off x="17539158" y="9962480"/>
            <a:ext cx="3839505" cy="1437556"/>
          </a:xfrm>
          <a:prstGeom prst="rect">
            <a:avLst/>
          </a:prstGeom>
          <a:noFill/>
          <a:ln>
            <a:noFill/>
          </a:ln>
        </p:spPr>
      </p:pic>
      <p:pic>
        <p:nvPicPr>
          <p:cNvPr descr="preencoded.png" id="1395" name="Google Shape;1395;p20"/>
          <p:cNvPicPr preferRelativeResize="0"/>
          <p:nvPr/>
        </p:nvPicPr>
        <p:blipFill rotWithShape="1">
          <a:blip r:embed="rId27">
            <a:alphaModFix/>
          </a:blip>
          <a:srcRect b="0" l="0" r="0" t="0"/>
          <a:stretch/>
        </p:blipFill>
        <p:spPr>
          <a:xfrm>
            <a:off x="17278920" y="7627789"/>
            <a:ext cx="4160341" cy="3829075"/>
          </a:xfrm>
          <a:prstGeom prst="rect">
            <a:avLst/>
          </a:prstGeom>
          <a:noFill/>
          <a:ln>
            <a:noFill/>
          </a:ln>
        </p:spPr>
      </p:pic>
      <p:pic>
        <p:nvPicPr>
          <p:cNvPr descr="preencoded.png" id="1396" name="Google Shape;1396;p20"/>
          <p:cNvPicPr preferRelativeResize="0"/>
          <p:nvPr/>
        </p:nvPicPr>
        <p:blipFill rotWithShape="1">
          <a:blip r:embed="rId28">
            <a:alphaModFix/>
          </a:blip>
          <a:srcRect b="0" l="0" r="0" t="0"/>
          <a:stretch/>
        </p:blipFill>
        <p:spPr>
          <a:xfrm>
            <a:off x="18509627" y="7450286"/>
            <a:ext cx="1631708" cy="281484"/>
          </a:xfrm>
          <a:prstGeom prst="rect">
            <a:avLst/>
          </a:prstGeom>
          <a:noFill/>
          <a:ln>
            <a:noFill/>
          </a:ln>
        </p:spPr>
      </p:pic>
      <p:pic>
        <p:nvPicPr>
          <p:cNvPr descr="preencoded.png" id="1397" name="Google Shape;1397;p20"/>
          <p:cNvPicPr preferRelativeResize="0"/>
          <p:nvPr/>
        </p:nvPicPr>
        <p:blipFill rotWithShape="1">
          <a:blip r:embed="rId29">
            <a:alphaModFix/>
          </a:blip>
          <a:srcRect b="0" l="0" r="0" t="0"/>
          <a:stretch/>
        </p:blipFill>
        <p:spPr>
          <a:xfrm>
            <a:off x="18453038" y="7393608"/>
            <a:ext cx="1748822" cy="394816"/>
          </a:xfrm>
          <a:prstGeom prst="rect">
            <a:avLst/>
          </a:prstGeom>
          <a:noFill/>
          <a:ln>
            <a:noFill/>
          </a:ln>
        </p:spPr>
      </p:pic>
      <p:pic>
        <p:nvPicPr>
          <p:cNvPr descr="preencoded.png" id="1398" name="Google Shape;1398;p20"/>
          <p:cNvPicPr preferRelativeResize="0"/>
          <p:nvPr/>
        </p:nvPicPr>
        <p:blipFill rotWithShape="1">
          <a:blip r:embed="rId30">
            <a:alphaModFix/>
          </a:blip>
          <a:srcRect b="0" l="0" r="0" t="0"/>
          <a:stretch/>
        </p:blipFill>
        <p:spPr>
          <a:xfrm>
            <a:off x="18509626" y="7119144"/>
            <a:ext cx="1631708" cy="281484"/>
          </a:xfrm>
          <a:prstGeom prst="rect">
            <a:avLst/>
          </a:prstGeom>
          <a:noFill/>
          <a:ln>
            <a:noFill/>
          </a:ln>
        </p:spPr>
      </p:pic>
      <p:pic>
        <p:nvPicPr>
          <p:cNvPr descr="preencoded.png" id="1399" name="Google Shape;1399;p20"/>
          <p:cNvPicPr preferRelativeResize="0"/>
          <p:nvPr/>
        </p:nvPicPr>
        <p:blipFill rotWithShape="1">
          <a:blip r:embed="rId31">
            <a:alphaModFix/>
          </a:blip>
          <a:srcRect b="0" l="0" r="0" t="0"/>
          <a:stretch/>
        </p:blipFill>
        <p:spPr>
          <a:xfrm>
            <a:off x="18453037" y="7062465"/>
            <a:ext cx="1748822" cy="394816"/>
          </a:xfrm>
          <a:prstGeom prst="rect">
            <a:avLst/>
          </a:prstGeom>
          <a:noFill/>
          <a:ln>
            <a:noFill/>
          </a:ln>
        </p:spPr>
      </p:pic>
      <p:pic>
        <p:nvPicPr>
          <p:cNvPr descr="preencoded.png" id="1400" name="Google Shape;1400;p20"/>
          <p:cNvPicPr preferRelativeResize="0"/>
          <p:nvPr/>
        </p:nvPicPr>
        <p:blipFill rotWithShape="1">
          <a:blip r:embed="rId32">
            <a:alphaModFix/>
          </a:blip>
          <a:srcRect b="0" l="0" r="0" t="0"/>
          <a:stretch/>
        </p:blipFill>
        <p:spPr>
          <a:xfrm>
            <a:off x="18881963" y="8591104"/>
            <a:ext cx="1089694" cy="1845568"/>
          </a:xfrm>
          <a:prstGeom prst="rect">
            <a:avLst/>
          </a:prstGeom>
          <a:noFill/>
          <a:ln>
            <a:noFill/>
          </a:ln>
        </p:spPr>
      </p:pic>
      <p:pic>
        <p:nvPicPr>
          <p:cNvPr descr="preencoded.png" id="1401" name="Google Shape;1401;p20"/>
          <p:cNvPicPr preferRelativeResize="0"/>
          <p:nvPr/>
        </p:nvPicPr>
        <p:blipFill rotWithShape="1">
          <a:blip r:embed="rId33">
            <a:alphaModFix/>
          </a:blip>
          <a:srcRect b="0" l="0" r="0" t="0"/>
          <a:stretch/>
        </p:blipFill>
        <p:spPr>
          <a:xfrm>
            <a:off x="18269340" y="6337871"/>
            <a:ext cx="230499" cy="310803"/>
          </a:xfrm>
          <a:prstGeom prst="rect">
            <a:avLst/>
          </a:prstGeom>
          <a:noFill/>
          <a:ln>
            <a:noFill/>
          </a:ln>
        </p:spPr>
      </p:pic>
      <p:pic>
        <p:nvPicPr>
          <p:cNvPr descr="preencoded.png" id="1402" name="Google Shape;1402;p20"/>
          <p:cNvPicPr preferRelativeResize="0"/>
          <p:nvPr/>
        </p:nvPicPr>
        <p:blipFill rotWithShape="1">
          <a:blip r:embed="rId34">
            <a:alphaModFix/>
          </a:blip>
          <a:srcRect b="0" l="0" r="0" t="0"/>
          <a:stretch/>
        </p:blipFill>
        <p:spPr>
          <a:xfrm>
            <a:off x="14632060" y="10169004"/>
            <a:ext cx="2000535" cy="409129"/>
          </a:xfrm>
          <a:prstGeom prst="rect">
            <a:avLst/>
          </a:prstGeom>
          <a:noFill/>
          <a:ln>
            <a:noFill/>
          </a:ln>
        </p:spPr>
      </p:pic>
      <p:pic>
        <p:nvPicPr>
          <p:cNvPr descr="preencoded.png" id="1403" name="Google Shape;1403;p20"/>
          <p:cNvPicPr preferRelativeResize="0"/>
          <p:nvPr/>
        </p:nvPicPr>
        <p:blipFill rotWithShape="1">
          <a:blip r:embed="rId35">
            <a:alphaModFix/>
          </a:blip>
          <a:srcRect b="0" l="0" r="0" t="0"/>
          <a:stretch/>
        </p:blipFill>
        <p:spPr>
          <a:xfrm>
            <a:off x="14632060" y="10169004"/>
            <a:ext cx="1027542" cy="409129"/>
          </a:xfrm>
          <a:prstGeom prst="rect">
            <a:avLst/>
          </a:prstGeom>
          <a:noFill/>
          <a:ln>
            <a:noFill/>
          </a:ln>
        </p:spPr>
      </p:pic>
      <p:pic>
        <p:nvPicPr>
          <p:cNvPr descr="preencoded.png" id="1404" name="Google Shape;1404;p20"/>
          <p:cNvPicPr preferRelativeResize="0"/>
          <p:nvPr/>
        </p:nvPicPr>
        <p:blipFill rotWithShape="1">
          <a:blip r:embed="rId36">
            <a:alphaModFix/>
          </a:blip>
          <a:srcRect b="0" l="0" r="0" t="0"/>
          <a:stretch/>
        </p:blipFill>
        <p:spPr>
          <a:xfrm>
            <a:off x="15204889" y="10169004"/>
            <a:ext cx="1126616" cy="409129"/>
          </a:xfrm>
          <a:prstGeom prst="rect">
            <a:avLst/>
          </a:prstGeom>
          <a:noFill/>
          <a:ln>
            <a:noFill/>
          </a:ln>
        </p:spPr>
      </p:pic>
      <p:pic>
        <p:nvPicPr>
          <p:cNvPr descr="preencoded.png" id="1405" name="Google Shape;1405;p20"/>
          <p:cNvPicPr preferRelativeResize="0"/>
          <p:nvPr/>
        </p:nvPicPr>
        <p:blipFill rotWithShape="1">
          <a:blip r:embed="rId37">
            <a:alphaModFix/>
          </a:blip>
          <a:srcRect b="0" l="0" r="0" t="0"/>
          <a:stretch/>
        </p:blipFill>
        <p:spPr>
          <a:xfrm>
            <a:off x="14575364" y="10112325"/>
            <a:ext cx="2113927" cy="522511"/>
          </a:xfrm>
          <a:prstGeom prst="rect">
            <a:avLst/>
          </a:prstGeom>
          <a:noFill/>
          <a:ln>
            <a:noFill/>
          </a:ln>
        </p:spPr>
      </p:pic>
      <p:pic>
        <p:nvPicPr>
          <p:cNvPr descr="preencoded.png" id="1406" name="Google Shape;1406;p20"/>
          <p:cNvPicPr preferRelativeResize="0"/>
          <p:nvPr/>
        </p:nvPicPr>
        <p:blipFill rotWithShape="1">
          <a:blip r:embed="rId38">
            <a:alphaModFix/>
          </a:blip>
          <a:srcRect b="0" l="0" r="0" t="0"/>
          <a:stretch/>
        </p:blipFill>
        <p:spPr>
          <a:xfrm>
            <a:off x="14632060" y="10578306"/>
            <a:ext cx="2000535" cy="409129"/>
          </a:xfrm>
          <a:prstGeom prst="rect">
            <a:avLst/>
          </a:prstGeom>
          <a:noFill/>
          <a:ln>
            <a:noFill/>
          </a:ln>
        </p:spPr>
      </p:pic>
      <p:pic>
        <p:nvPicPr>
          <p:cNvPr descr="preencoded.png" id="1407" name="Google Shape;1407;p20"/>
          <p:cNvPicPr preferRelativeResize="0"/>
          <p:nvPr/>
        </p:nvPicPr>
        <p:blipFill rotWithShape="1">
          <a:blip r:embed="rId39">
            <a:alphaModFix/>
          </a:blip>
          <a:srcRect b="0" l="0" r="0" t="0"/>
          <a:stretch/>
        </p:blipFill>
        <p:spPr>
          <a:xfrm>
            <a:off x="14632060" y="10578306"/>
            <a:ext cx="1027542" cy="409129"/>
          </a:xfrm>
          <a:prstGeom prst="rect">
            <a:avLst/>
          </a:prstGeom>
          <a:noFill/>
          <a:ln>
            <a:noFill/>
          </a:ln>
        </p:spPr>
      </p:pic>
      <p:pic>
        <p:nvPicPr>
          <p:cNvPr descr="preencoded.png" id="1408" name="Google Shape;1408;p20"/>
          <p:cNvPicPr preferRelativeResize="0"/>
          <p:nvPr/>
        </p:nvPicPr>
        <p:blipFill rotWithShape="1">
          <a:blip r:embed="rId40">
            <a:alphaModFix/>
          </a:blip>
          <a:srcRect b="0" l="0" r="0" t="0"/>
          <a:stretch/>
        </p:blipFill>
        <p:spPr>
          <a:xfrm>
            <a:off x="15204889" y="10578306"/>
            <a:ext cx="1126616" cy="409129"/>
          </a:xfrm>
          <a:prstGeom prst="rect">
            <a:avLst/>
          </a:prstGeom>
          <a:noFill/>
          <a:ln>
            <a:noFill/>
          </a:ln>
        </p:spPr>
      </p:pic>
      <p:pic>
        <p:nvPicPr>
          <p:cNvPr descr="preencoded.png" id="1409" name="Google Shape;1409;p20"/>
          <p:cNvPicPr preferRelativeResize="0"/>
          <p:nvPr/>
        </p:nvPicPr>
        <p:blipFill rotWithShape="1">
          <a:blip r:embed="rId41">
            <a:alphaModFix/>
          </a:blip>
          <a:srcRect b="0" l="0" r="0" t="0"/>
          <a:stretch/>
        </p:blipFill>
        <p:spPr>
          <a:xfrm>
            <a:off x="14575363" y="10521652"/>
            <a:ext cx="2113927" cy="522511"/>
          </a:xfrm>
          <a:prstGeom prst="rect">
            <a:avLst/>
          </a:prstGeom>
          <a:noFill/>
          <a:ln>
            <a:noFill/>
          </a:ln>
        </p:spPr>
      </p:pic>
      <p:pic>
        <p:nvPicPr>
          <p:cNvPr descr="preencoded.png" id="1410" name="Google Shape;1410;p20"/>
          <p:cNvPicPr preferRelativeResize="0"/>
          <p:nvPr/>
        </p:nvPicPr>
        <p:blipFill rotWithShape="1">
          <a:blip r:embed="rId42">
            <a:alphaModFix/>
          </a:blip>
          <a:srcRect b="0" l="0" r="0" t="0"/>
          <a:stretch/>
        </p:blipFill>
        <p:spPr>
          <a:xfrm>
            <a:off x="14325101" y="10987584"/>
            <a:ext cx="2000535" cy="409129"/>
          </a:xfrm>
          <a:prstGeom prst="rect">
            <a:avLst/>
          </a:prstGeom>
          <a:noFill/>
          <a:ln>
            <a:noFill/>
          </a:ln>
        </p:spPr>
      </p:pic>
      <p:pic>
        <p:nvPicPr>
          <p:cNvPr descr="preencoded.png" id="1411" name="Google Shape;1411;p20"/>
          <p:cNvPicPr preferRelativeResize="0"/>
          <p:nvPr/>
        </p:nvPicPr>
        <p:blipFill rotWithShape="1">
          <a:blip r:embed="rId43">
            <a:alphaModFix/>
          </a:blip>
          <a:srcRect b="0" l="0" r="0" t="0"/>
          <a:stretch/>
        </p:blipFill>
        <p:spPr>
          <a:xfrm>
            <a:off x="14325101" y="10987584"/>
            <a:ext cx="1027541" cy="409129"/>
          </a:xfrm>
          <a:prstGeom prst="rect">
            <a:avLst/>
          </a:prstGeom>
          <a:noFill/>
          <a:ln>
            <a:noFill/>
          </a:ln>
        </p:spPr>
      </p:pic>
      <p:pic>
        <p:nvPicPr>
          <p:cNvPr descr="preencoded.png" id="1412" name="Google Shape;1412;p20"/>
          <p:cNvPicPr preferRelativeResize="0"/>
          <p:nvPr/>
        </p:nvPicPr>
        <p:blipFill rotWithShape="1">
          <a:blip r:embed="rId44">
            <a:alphaModFix/>
          </a:blip>
          <a:srcRect b="0" l="0" r="0" t="0"/>
          <a:stretch/>
        </p:blipFill>
        <p:spPr>
          <a:xfrm>
            <a:off x="14897930" y="10987584"/>
            <a:ext cx="1126616" cy="409129"/>
          </a:xfrm>
          <a:prstGeom prst="rect">
            <a:avLst/>
          </a:prstGeom>
          <a:noFill/>
          <a:ln>
            <a:noFill/>
          </a:ln>
        </p:spPr>
      </p:pic>
      <p:pic>
        <p:nvPicPr>
          <p:cNvPr descr="preencoded.png" id="1413" name="Google Shape;1413;p20"/>
          <p:cNvPicPr preferRelativeResize="0"/>
          <p:nvPr/>
        </p:nvPicPr>
        <p:blipFill rotWithShape="1">
          <a:blip r:embed="rId45">
            <a:alphaModFix/>
          </a:blip>
          <a:srcRect b="0" l="0" r="0" t="0"/>
          <a:stretch/>
        </p:blipFill>
        <p:spPr>
          <a:xfrm>
            <a:off x="14268404" y="10930880"/>
            <a:ext cx="2113927" cy="522511"/>
          </a:xfrm>
          <a:prstGeom prst="rect">
            <a:avLst/>
          </a:prstGeom>
          <a:noFill/>
          <a:ln>
            <a:noFill/>
          </a:ln>
        </p:spPr>
      </p:pic>
      <p:pic>
        <p:nvPicPr>
          <p:cNvPr descr="preencoded.png" id="1414" name="Google Shape;1414;p20"/>
          <p:cNvPicPr preferRelativeResize="0"/>
          <p:nvPr/>
        </p:nvPicPr>
        <p:blipFill rotWithShape="1">
          <a:blip r:embed="rId46">
            <a:alphaModFix/>
          </a:blip>
          <a:srcRect b="0" l="0" r="0" t="0"/>
          <a:stretch/>
        </p:blipFill>
        <p:spPr>
          <a:xfrm>
            <a:off x="15801312" y="8095506"/>
            <a:ext cx="1542578" cy="780678"/>
          </a:xfrm>
          <a:prstGeom prst="rect">
            <a:avLst/>
          </a:prstGeom>
          <a:noFill/>
          <a:ln>
            <a:noFill/>
          </a:ln>
        </p:spPr>
      </p:pic>
      <p:pic>
        <p:nvPicPr>
          <p:cNvPr descr="preencoded.png" id="1415" name="Google Shape;1415;p20"/>
          <p:cNvPicPr preferRelativeResize="0"/>
          <p:nvPr/>
        </p:nvPicPr>
        <p:blipFill rotWithShape="1">
          <a:blip r:embed="rId47">
            <a:alphaModFix/>
          </a:blip>
          <a:srcRect b="0" l="0" r="0" t="0"/>
          <a:stretch/>
        </p:blipFill>
        <p:spPr>
          <a:xfrm>
            <a:off x="15979591" y="8525049"/>
            <a:ext cx="1190614" cy="354583"/>
          </a:xfrm>
          <a:prstGeom prst="rect">
            <a:avLst/>
          </a:prstGeom>
          <a:noFill/>
          <a:ln>
            <a:noFill/>
          </a:ln>
        </p:spPr>
      </p:pic>
      <p:pic>
        <p:nvPicPr>
          <p:cNvPr descr="preencoded.png" id="1416" name="Google Shape;1416;p20"/>
          <p:cNvPicPr preferRelativeResize="0"/>
          <p:nvPr/>
        </p:nvPicPr>
        <p:blipFill rotWithShape="1">
          <a:blip r:embed="rId48">
            <a:alphaModFix/>
          </a:blip>
          <a:srcRect b="0" l="0" r="0" t="0"/>
          <a:stretch/>
        </p:blipFill>
        <p:spPr>
          <a:xfrm>
            <a:off x="15744253" y="8036818"/>
            <a:ext cx="1656498" cy="897136"/>
          </a:xfrm>
          <a:prstGeom prst="rect">
            <a:avLst/>
          </a:prstGeom>
          <a:noFill/>
          <a:ln>
            <a:noFill/>
          </a:ln>
        </p:spPr>
      </p:pic>
      <p:pic>
        <p:nvPicPr>
          <p:cNvPr descr="preencoded.png" id="1417" name="Google Shape;1417;p20"/>
          <p:cNvPicPr preferRelativeResize="0"/>
          <p:nvPr/>
        </p:nvPicPr>
        <p:blipFill rotWithShape="1">
          <a:blip r:embed="rId49">
            <a:alphaModFix/>
          </a:blip>
          <a:srcRect b="0" l="0" r="0" t="0"/>
          <a:stretch/>
        </p:blipFill>
        <p:spPr>
          <a:xfrm>
            <a:off x="15289501" y="9104833"/>
            <a:ext cx="2516687" cy="2308349"/>
          </a:xfrm>
          <a:prstGeom prst="rect">
            <a:avLst/>
          </a:prstGeom>
          <a:noFill/>
          <a:ln>
            <a:noFill/>
          </a:ln>
        </p:spPr>
      </p:pic>
      <p:pic>
        <p:nvPicPr>
          <p:cNvPr descr="preencoded.png" id="1418" name="Google Shape;1418;p20"/>
          <p:cNvPicPr preferRelativeResize="0"/>
          <p:nvPr/>
        </p:nvPicPr>
        <p:blipFill rotWithShape="1">
          <a:blip r:embed="rId50">
            <a:alphaModFix/>
          </a:blip>
          <a:srcRect b="0" l="0" r="0" t="0"/>
          <a:stretch/>
        </p:blipFill>
        <p:spPr>
          <a:xfrm>
            <a:off x="15494980" y="9972898"/>
            <a:ext cx="342171" cy="570979"/>
          </a:xfrm>
          <a:prstGeom prst="rect">
            <a:avLst/>
          </a:prstGeom>
          <a:noFill/>
          <a:ln>
            <a:noFill/>
          </a:ln>
        </p:spPr>
      </p:pic>
      <p:pic>
        <p:nvPicPr>
          <p:cNvPr descr="preencoded.png" id="1419" name="Google Shape;1419;p20"/>
          <p:cNvPicPr preferRelativeResize="0"/>
          <p:nvPr/>
        </p:nvPicPr>
        <p:blipFill rotWithShape="1">
          <a:blip r:embed="rId51">
            <a:alphaModFix/>
          </a:blip>
          <a:srcRect b="0" l="0" r="0" t="0"/>
          <a:stretch/>
        </p:blipFill>
        <p:spPr>
          <a:xfrm>
            <a:off x="15834844" y="9104833"/>
            <a:ext cx="1407376" cy="350862"/>
          </a:xfrm>
          <a:prstGeom prst="rect">
            <a:avLst/>
          </a:prstGeom>
          <a:noFill/>
          <a:ln>
            <a:noFill/>
          </a:ln>
        </p:spPr>
      </p:pic>
      <p:pic>
        <p:nvPicPr>
          <p:cNvPr descr="preencoded.png" id="1420" name="Google Shape;1420;p20"/>
          <p:cNvPicPr preferRelativeResize="0"/>
          <p:nvPr/>
        </p:nvPicPr>
        <p:blipFill rotWithShape="1">
          <a:blip r:embed="rId52">
            <a:alphaModFix/>
          </a:blip>
          <a:srcRect b="0" l="0" r="0" t="0"/>
          <a:stretch/>
        </p:blipFill>
        <p:spPr>
          <a:xfrm>
            <a:off x="15417357" y="10520114"/>
            <a:ext cx="2385210" cy="892994"/>
          </a:xfrm>
          <a:prstGeom prst="rect">
            <a:avLst/>
          </a:prstGeom>
          <a:noFill/>
          <a:ln>
            <a:noFill/>
          </a:ln>
        </p:spPr>
      </p:pic>
      <p:pic>
        <p:nvPicPr>
          <p:cNvPr descr="preencoded.png" id="1421" name="Google Shape;1421;p20"/>
          <p:cNvPicPr preferRelativeResize="0"/>
          <p:nvPr/>
        </p:nvPicPr>
        <p:blipFill rotWithShape="1">
          <a:blip r:embed="rId53">
            <a:alphaModFix/>
          </a:blip>
          <a:srcRect b="0" l="0" r="0" t="0"/>
          <a:stretch/>
        </p:blipFill>
        <p:spPr>
          <a:xfrm>
            <a:off x="15234807" y="9048179"/>
            <a:ext cx="2626837" cy="2421830"/>
          </a:xfrm>
          <a:prstGeom prst="rect">
            <a:avLst/>
          </a:prstGeom>
          <a:noFill/>
          <a:ln>
            <a:noFill/>
          </a:ln>
        </p:spPr>
      </p:pic>
      <p:pic>
        <p:nvPicPr>
          <p:cNvPr descr="preencoded.png" id="1422" name="Google Shape;1422;p20"/>
          <p:cNvPicPr preferRelativeResize="0"/>
          <p:nvPr/>
        </p:nvPicPr>
        <p:blipFill rotWithShape="1">
          <a:blip r:embed="rId54">
            <a:alphaModFix/>
          </a:blip>
          <a:srcRect b="0" l="0" r="0" t="0"/>
          <a:stretch/>
        </p:blipFill>
        <p:spPr>
          <a:xfrm>
            <a:off x="16020197" y="8959230"/>
            <a:ext cx="1013762" cy="174947"/>
          </a:xfrm>
          <a:prstGeom prst="rect">
            <a:avLst/>
          </a:prstGeom>
          <a:noFill/>
          <a:ln>
            <a:noFill/>
          </a:ln>
        </p:spPr>
      </p:pic>
      <p:pic>
        <p:nvPicPr>
          <p:cNvPr descr="preencoded.png" id="1423" name="Google Shape;1423;p20"/>
          <p:cNvPicPr preferRelativeResize="0"/>
          <p:nvPr/>
        </p:nvPicPr>
        <p:blipFill rotWithShape="1">
          <a:blip r:embed="rId55">
            <a:alphaModFix/>
          </a:blip>
          <a:srcRect b="0" l="0" r="0" t="0"/>
          <a:stretch/>
        </p:blipFill>
        <p:spPr>
          <a:xfrm>
            <a:off x="15965112" y="8902675"/>
            <a:ext cx="1127923" cy="288206"/>
          </a:xfrm>
          <a:prstGeom prst="rect">
            <a:avLst/>
          </a:prstGeom>
          <a:noFill/>
          <a:ln>
            <a:noFill/>
          </a:ln>
        </p:spPr>
      </p:pic>
      <p:pic>
        <p:nvPicPr>
          <p:cNvPr descr="preencoded.png" id="1424" name="Google Shape;1424;p20"/>
          <p:cNvPicPr preferRelativeResize="0"/>
          <p:nvPr/>
        </p:nvPicPr>
        <p:blipFill rotWithShape="1">
          <a:blip r:embed="rId56">
            <a:alphaModFix/>
          </a:blip>
          <a:srcRect b="0" l="0" r="0" t="0"/>
          <a:stretch/>
        </p:blipFill>
        <p:spPr>
          <a:xfrm>
            <a:off x="16020197" y="8753525"/>
            <a:ext cx="1013762" cy="174947"/>
          </a:xfrm>
          <a:prstGeom prst="rect">
            <a:avLst/>
          </a:prstGeom>
          <a:noFill/>
          <a:ln>
            <a:noFill/>
          </a:ln>
        </p:spPr>
      </p:pic>
      <p:pic>
        <p:nvPicPr>
          <p:cNvPr descr="preencoded.png" id="1425" name="Google Shape;1425;p20"/>
          <p:cNvPicPr preferRelativeResize="0"/>
          <p:nvPr/>
        </p:nvPicPr>
        <p:blipFill rotWithShape="1">
          <a:blip r:embed="rId57">
            <a:alphaModFix/>
          </a:blip>
          <a:srcRect b="0" l="0" r="0" t="0"/>
          <a:stretch/>
        </p:blipFill>
        <p:spPr>
          <a:xfrm>
            <a:off x="15965112" y="8696846"/>
            <a:ext cx="1127923" cy="288354"/>
          </a:xfrm>
          <a:prstGeom prst="rect">
            <a:avLst/>
          </a:prstGeom>
          <a:noFill/>
          <a:ln>
            <a:noFill/>
          </a:ln>
        </p:spPr>
      </p:pic>
      <p:pic>
        <p:nvPicPr>
          <p:cNvPr descr="preencoded.png" id="1426" name="Google Shape;1426;p20"/>
          <p:cNvPicPr preferRelativeResize="0"/>
          <p:nvPr/>
        </p:nvPicPr>
        <p:blipFill rotWithShape="1">
          <a:blip r:embed="rId58">
            <a:alphaModFix/>
          </a:blip>
          <a:srcRect b="0" l="0" r="0" t="0"/>
          <a:stretch/>
        </p:blipFill>
        <p:spPr>
          <a:xfrm>
            <a:off x="16251596" y="9667974"/>
            <a:ext cx="675280" cy="1147043"/>
          </a:xfrm>
          <a:prstGeom prst="rect">
            <a:avLst/>
          </a:prstGeom>
          <a:noFill/>
          <a:ln>
            <a:noFill/>
          </a:ln>
        </p:spPr>
      </p:pic>
      <p:pic>
        <p:nvPicPr>
          <p:cNvPr descr="preencoded.png" id="1427" name="Google Shape;1427;p20"/>
          <p:cNvPicPr preferRelativeResize="0"/>
          <p:nvPr/>
        </p:nvPicPr>
        <p:blipFill rotWithShape="1">
          <a:blip r:embed="rId59">
            <a:alphaModFix/>
          </a:blip>
          <a:srcRect b="0" l="0" r="0" t="0"/>
          <a:stretch/>
        </p:blipFill>
        <p:spPr>
          <a:xfrm>
            <a:off x="15870915" y="8268246"/>
            <a:ext cx="143251" cy="193104"/>
          </a:xfrm>
          <a:prstGeom prst="rect">
            <a:avLst/>
          </a:prstGeom>
          <a:noFill/>
          <a:ln>
            <a:noFill/>
          </a:ln>
        </p:spPr>
      </p:pic>
      <p:pic>
        <p:nvPicPr>
          <p:cNvPr descr="preencoded.png" id="1428" name="Google Shape;1428;p20"/>
          <p:cNvPicPr preferRelativeResize="0"/>
          <p:nvPr/>
        </p:nvPicPr>
        <p:blipFill rotWithShape="1">
          <a:blip r:embed="rId60">
            <a:alphaModFix/>
          </a:blip>
          <a:srcRect b="0" l="0" r="0" t="0"/>
          <a:stretch/>
        </p:blipFill>
        <p:spPr>
          <a:xfrm>
            <a:off x="19465100" y="3567931"/>
            <a:ext cx="1905040" cy="1856457"/>
          </a:xfrm>
          <a:prstGeom prst="rect">
            <a:avLst/>
          </a:prstGeom>
          <a:noFill/>
          <a:ln>
            <a:noFill/>
          </a:ln>
        </p:spPr>
      </p:pic>
      <p:pic>
        <p:nvPicPr>
          <p:cNvPr descr="preencoded.png" id="1429" name="Google Shape;1429;p20"/>
          <p:cNvPicPr preferRelativeResize="0"/>
          <p:nvPr/>
        </p:nvPicPr>
        <p:blipFill rotWithShape="1">
          <a:blip r:embed="rId61">
            <a:alphaModFix/>
          </a:blip>
          <a:srcRect b="0" l="0" r="0" t="0"/>
          <a:stretch/>
        </p:blipFill>
        <p:spPr>
          <a:xfrm>
            <a:off x="19851663" y="3859535"/>
            <a:ext cx="1523142" cy="1584102"/>
          </a:xfrm>
          <a:prstGeom prst="rect">
            <a:avLst/>
          </a:prstGeom>
          <a:noFill/>
          <a:ln>
            <a:noFill/>
          </a:ln>
        </p:spPr>
      </p:pic>
      <p:pic>
        <p:nvPicPr>
          <p:cNvPr descr="preencoded.png" id="1430" name="Google Shape;1430;p20"/>
          <p:cNvPicPr preferRelativeResize="0"/>
          <p:nvPr/>
        </p:nvPicPr>
        <p:blipFill rotWithShape="1">
          <a:blip r:embed="rId62">
            <a:alphaModFix/>
          </a:blip>
          <a:srcRect b="0" l="0" r="0" t="0"/>
          <a:stretch/>
        </p:blipFill>
        <p:spPr>
          <a:xfrm>
            <a:off x="19807996" y="3902025"/>
            <a:ext cx="1219249" cy="1188145"/>
          </a:xfrm>
          <a:prstGeom prst="rect">
            <a:avLst/>
          </a:prstGeom>
          <a:noFill/>
          <a:ln>
            <a:noFill/>
          </a:ln>
        </p:spPr>
      </p:pic>
      <p:pic>
        <p:nvPicPr>
          <p:cNvPr descr="preencoded.png" id="1431" name="Google Shape;1431;p20"/>
          <p:cNvPicPr preferRelativeResize="0"/>
          <p:nvPr/>
        </p:nvPicPr>
        <p:blipFill rotWithShape="1">
          <a:blip r:embed="rId63">
            <a:alphaModFix/>
          </a:blip>
          <a:srcRect b="0" l="0" r="0" t="0"/>
          <a:stretch/>
        </p:blipFill>
        <p:spPr>
          <a:xfrm>
            <a:off x="19781026" y="3857228"/>
            <a:ext cx="1273188" cy="1277789"/>
          </a:xfrm>
          <a:prstGeom prst="rect">
            <a:avLst/>
          </a:prstGeom>
          <a:noFill/>
          <a:ln>
            <a:noFill/>
          </a:ln>
        </p:spPr>
      </p:pic>
      <p:pic>
        <p:nvPicPr>
          <p:cNvPr descr="preencoded.png" id="1432" name="Google Shape;1432;p20"/>
          <p:cNvPicPr preferRelativeResize="0"/>
          <p:nvPr/>
        </p:nvPicPr>
        <p:blipFill rotWithShape="1">
          <a:blip r:embed="rId64">
            <a:alphaModFix/>
          </a:blip>
          <a:srcRect b="0" l="0" r="0" t="0"/>
          <a:stretch/>
        </p:blipFill>
        <p:spPr>
          <a:xfrm>
            <a:off x="19652655" y="3782169"/>
            <a:ext cx="466596" cy="454744"/>
          </a:xfrm>
          <a:prstGeom prst="rect">
            <a:avLst/>
          </a:prstGeom>
          <a:noFill/>
          <a:ln>
            <a:noFill/>
          </a:ln>
        </p:spPr>
      </p:pic>
      <p:pic>
        <p:nvPicPr>
          <p:cNvPr descr="preencoded.png" id="1433" name="Google Shape;1433;p20"/>
          <p:cNvPicPr preferRelativeResize="0"/>
          <p:nvPr/>
        </p:nvPicPr>
        <p:blipFill rotWithShape="1">
          <a:blip r:embed="rId65">
            <a:alphaModFix/>
          </a:blip>
          <a:srcRect b="0" l="0" r="0" t="0"/>
          <a:stretch/>
        </p:blipFill>
        <p:spPr>
          <a:xfrm>
            <a:off x="20132853" y="4039815"/>
            <a:ext cx="551113" cy="925711"/>
          </a:xfrm>
          <a:prstGeom prst="rect">
            <a:avLst/>
          </a:prstGeom>
          <a:noFill/>
          <a:ln>
            <a:noFill/>
          </a:ln>
        </p:spPr>
      </p:pic>
      <p:pic>
        <p:nvPicPr>
          <p:cNvPr descr="preencoded.png" id="1434" name="Google Shape;1434;p20"/>
          <p:cNvPicPr preferRelativeResize="0"/>
          <p:nvPr/>
        </p:nvPicPr>
        <p:blipFill rotWithShape="1">
          <a:blip r:embed="rId66">
            <a:alphaModFix/>
          </a:blip>
          <a:srcRect b="0" l="0" r="0" t="0"/>
          <a:stretch/>
        </p:blipFill>
        <p:spPr>
          <a:xfrm>
            <a:off x="19422865" y="3497659"/>
            <a:ext cx="1989511" cy="1996703"/>
          </a:xfrm>
          <a:prstGeom prst="rect">
            <a:avLst/>
          </a:prstGeom>
          <a:noFill/>
          <a:ln>
            <a:noFill/>
          </a:ln>
        </p:spPr>
      </p:pic>
      <p:pic>
        <p:nvPicPr>
          <p:cNvPr descr="preencoded.png" id="1435" name="Google Shape;1435;p20"/>
          <p:cNvPicPr preferRelativeResize="0"/>
          <p:nvPr/>
        </p:nvPicPr>
        <p:blipFill rotWithShape="1">
          <a:blip r:embed="rId67">
            <a:alphaModFix/>
          </a:blip>
          <a:srcRect b="0" l="0" r="0" t="0"/>
          <a:stretch/>
        </p:blipFill>
        <p:spPr>
          <a:xfrm>
            <a:off x="15527463" y="5962774"/>
            <a:ext cx="1245488" cy="1236613"/>
          </a:xfrm>
          <a:prstGeom prst="rect">
            <a:avLst/>
          </a:prstGeom>
          <a:noFill/>
          <a:ln>
            <a:noFill/>
          </a:ln>
        </p:spPr>
      </p:pic>
      <p:pic>
        <p:nvPicPr>
          <p:cNvPr descr="preencoded.png" id="1436" name="Google Shape;1436;p20"/>
          <p:cNvPicPr preferRelativeResize="0"/>
          <p:nvPr/>
        </p:nvPicPr>
        <p:blipFill rotWithShape="1">
          <a:blip r:embed="rId68">
            <a:alphaModFix/>
          </a:blip>
          <a:srcRect b="0" l="0" r="0" t="0"/>
          <a:stretch/>
        </p:blipFill>
        <p:spPr>
          <a:xfrm>
            <a:off x="16159845" y="5973490"/>
            <a:ext cx="601149" cy="1223541"/>
          </a:xfrm>
          <a:prstGeom prst="rect">
            <a:avLst/>
          </a:prstGeom>
          <a:noFill/>
          <a:ln>
            <a:noFill/>
          </a:ln>
        </p:spPr>
      </p:pic>
      <p:pic>
        <p:nvPicPr>
          <p:cNvPr descr="preencoded.png" id="1437" name="Google Shape;1437;p20"/>
          <p:cNvPicPr preferRelativeResize="0"/>
          <p:nvPr/>
        </p:nvPicPr>
        <p:blipFill rotWithShape="1">
          <a:blip r:embed="rId69">
            <a:alphaModFix/>
          </a:blip>
          <a:srcRect b="0" l="0" r="0" t="0"/>
          <a:stretch/>
        </p:blipFill>
        <p:spPr>
          <a:xfrm>
            <a:off x="15751573" y="6185396"/>
            <a:ext cx="797070" cy="791443"/>
          </a:xfrm>
          <a:prstGeom prst="rect">
            <a:avLst/>
          </a:prstGeom>
          <a:noFill/>
          <a:ln>
            <a:noFill/>
          </a:ln>
        </p:spPr>
      </p:pic>
      <p:pic>
        <p:nvPicPr>
          <p:cNvPr descr="preencoded.png" id="1438" name="Google Shape;1438;p20"/>
          <p:cNvPicPr preferRelativeResize="0"/>
          <p:nvPr/>
        </p:nvPicPr>
        <p:blipFill rotWithShape="1">
          <a:blip r:embed="rId70">
            <a:alphaModFix/>
          </a:blip>
          <a:srcRect b="0" l="0" r="0" t="0"/>
          <a:stretch/>
        </p:blipFill>
        <p:spPr>
          <a:xfrm>
            <a:off x="15725306" y="6151042"/>
            <a:ext cx="851278" cy="860549"/>
          </a:xfrm>
          <a:prstGeom prst="rect">
            <a:avLst/>
          </a:prstGeom>
          <a:noFill/>
          <a:ln>
            <a:noFill/>
          </a:ln>
        </p:spPr>
      </p:pic>
      <p:pic>
        <p:nvPicPr>
          <p:cNvPr descr="preencoded.png" id="1439" name="Google Shape;1439;p20"/>
          <p:cNvPicPr preferRelativeResize="0"/>
          <p:nvPr/>
        </p:nvPicPr>
        <p:blipFill rotWithShape="1">
          <a:blip r:embed="rId71">
            <a:alphaModFix/>
          </a:blip>
          <a:srcRect b="0" l="0" r="0" t="0"/>
          <a:stretch/>
        </p:blipFill>
        <p:spPr>
          <a:xfrm>
            <a:off x="15529070" y="6390456"/>
            <a:ext cx="306451" cy="302592"/>
          </a:xfrm>
          <a:prstGeom prst="rect">
            <a:avLst/>
          </a:prstGeom>
          <a:noFill/>
          <a:ln>
            <a:noFill/>
          </a:ln>
        </p:spPr>
      </p:pic>
      <p:pic>
        <p:nvPicPr>
          <p:cNvPr descr="preencoded.png" id="1440" name="Google Shape;1440;p20"/>
          <p:cNvPicPr preferRelativeResize="0"/>
          <p:nvPr/>
        </p:nvPicPr>
        <p:blipFill rotWithShape="1">
          <a:blip r:embed="rId72">
            <a:alphaModFix/>
          </a:blip>
          <a:srcRect b="0" l="0" r="0" t="0"/>
          <a:stretch/>
        </p:blipFill>
        <p:spPr>
          <a:xfrm>
            <a:off x="15923313" y="6325146"/>
            <a:ext cx="462873" cy="530448"/>
          </a:xfrm>
          <a:prstGeom prst="rect">
            <a:avLst/>
          </a:prstGeom>
          <a:noFill/>
          <a:ln>
            <a:noFill/>
          </a:ln>
        </p:spPr>
      </p:pic>
      <p:pic>
        <p:nvPicPr>
          <p:cNvPr descr="preencoded.png" id="1441" name="Google Shape;1441;p20"/>
          <p:cNvPicPr preferRelativeResize="0"/>
          <p:nvPr/>
        </p:nvPicPr>
        <p:blipFill rotWithShape="1">
          <a:blip r:embed="rId73">
            <a:alphaModFix/>
          </a:blip>
          <a:srcRect b="0" l="0" r="0" t="0"/>
          <a:stretch/>
        </p:blipFill>
        <p:spPr>
          <a:xfrm>
            <a:off x="15479630" y="5904632"/>
            <a:ext cx="1339488" cy="1349499"/>
          </a:xfrm>
          <a:prstGeom prst="rect">
            <a:avLst/>
          </a:prstGeom>
          <a:noFill/>
          <a:ln>
            <a:noFill/>
          </a:ln>
        </p:spPr>
      </p:pic>
      <p:pic>
        <p:nvPicPr>
          <p:cNvPr descr="preencoded.png" id="1442" name="Google Shape;1442;p20"/>
          <p:cNvPicPr preferRelativeResize="0"/>
          <p:nvPr/>
        </p:nvPicPr>
        <p:blipFill rotWithShape="1">
          <a:blip r:embed="rId74">
            <a:alphaModFix/>
          </a:blip>
          <a:srcRect b="0" l="0" r="0" t="0"/>
          <a:stretch/>
        </p:blipFill>
        <p:spPr>
          <a:xfrm>
            <a:off x="21447838" y="6407894"/>
            <a:ext cx="1245541" cy="1236588"/>
          </a:xfrm>
          <a:prstGeom prst="rect">
            <a:avLst/>
          </a:prstGeom>
          <a:noFill/>
          <a:ln>
            <a:noFill/>
          </a:ln>
        </p:spPr>
      </p:pic>
      <p:pic>
        <p:nvPicPr>
          <p:cNvPr descr="preencoded.png" id="1443" name="Google Shape;1443;p20"/>
          <p:cNvPicPr preferRelativeResize="0"/>
          <p:nvPr/>
        </p:nvPicPr>
        <p:blipFill rotWithShape="1">
          <a:blip r:embed="rId75">
            <a:alphaModFix/>
          </a:blip>
          <a:srcRect b="0" l="0" r="0" t="0"/>
          <a:stretch/>
        </p:blipFill>
        <p:spPr>
          <a:xfrm>
            <a:off x="22080271" y="6418560"/>
            <a:ext cx="601149" cy="1223541"/>
          </a:xfrm>
          <a:prstGeom prst="rect">
            <a:avLst/>
          </a:prstGeom>
          <a:noFill/>
          <a:ln>
            <a:noFill/>
          </a:ln>
        </p:spPr>
      </p:pic>
      <p:pic>
        <p:nvPicPr>
          <p:cNvPr descr="preencoded.png" id="1444" name="Google Shape;1444;p20"/>
          <p:cNvPicPr preferRelativeResize="0"/>
          <p:nvPr/>
        </p:nvPicPr>
        <p:blipFill rotWithShape="1">
          <a:blip r:embed="rId76">
            <a:alphaModFix/>
          </a:blip>
          <a:srcRect b="0" l="0" r="0" t="0"/>
          <a:stretch/>
        </p:blipFill>
        <p:spPr>
          <a:xfrm>
            <a:off x="21672001" y="6630591"/>
            <a:ext cx="797070" cy="791418"/>
          </a:xfrm>
          <a:prstGeom prst="rect">
            <a:avLst/>
          </a:prstGeom>
          <a:noFill/>
          <a:ln>
            <a:noFill/>
          </a:ln>
        </p:spPr>
      </p:pic>
      <p:pic>
        <p:nvPicPr>
          <p:cNvPr descr="preencoded.png" id="1445" name="Google Shape;1445;p20"/>
          <p:cNvPicPr preferRelativeResize="0"/>
          <p:nvPr/>
        </p:nvPicPr>
        <p:blipFill rotWithShape="1">
          <a:blip r:embed="rId77">
            <a:alphaModFix/>
          </a:blip>
          <a:srcRect b="0" l="0" r="0" t="0"/>
          <a:stretch/>
        </p:blipFill>
        <p:spPr>
          <a:xfrm>
            <a:off x="21641354" y="6595963"/>
            <a:ext cx="861108" cy="861268"/>
          </a:xfrm>
          <a:prstGeom prst="rect">
            <a:avLst/>
          </a:prstGeom>
          <a:noFill/>
          <a:ln>
            <a:noFill/>
          </a:ln>
        </p:spPr>
      </p:pic>
      <p:pic>
        <p:nvPicPr>
          <p:cNvPr descr="preencoded.png" id="1446" name="Google Shape;1446;p20"/>
          <p:cNvPicPr preferRelativeResize="0"/>
          <p:nvPr/>
        </p:nvPicPr>
        <p:blipFill rotWithShape="1">
          <a:blip r:embed="rId78">
            <a:alphaModFix/>
          </a:blip>
          <a:srcRect b="0" l="0" r="0" t="0"/>
          <a:stretch/>
        </p:blipFill>
        <p:spPr>
          <a:xfrm>
            <a:off x="21449443" y="6835626"/>
            <a:ext cx="306504" cy="302667"/>
          </a:xfrm>
          <a:prstGeom prst="rect">
            <a:avLst/>
          </a:prstGeom>
          <a:noFill/>
          <a:ln>
            <a:noFill/>
          </a:ln>
        </p:spPr>
      </p:pic>
      <p:pic>
        <p:nvPicPr>
          <p:cNvPr descr="preencoded.png" id="1447" name="Google Shape;1447;p20"/>
          <p:cNvPicPr preferRelativeResize="0"/>
          <p:nvPr/>
        </p:nvPicPr>
        <p:blipFill rotWithShape="1">
          <a:blip r:embed="rId79">
            <a:alphaModFix/>
          </a:blip>
          <a:srcRect b="0" l="0" r="0" t="0"/>
          <a:stretch/>
        </p:blipFill>
        <p:spPr>
          <a:xfrm>
            <a:off x="21843740" y="6770415"/>
            <a:ext cx="462874" cy="530448"/>
          </a:xfrm>
          <a:prstGeom prst="rect">
            <a:avLst/>
          </a:prstGeom>
          <a:noFill/>
          <a:ln>
            <a:noFill/>
          </a:ln>
        </p:spPr>
      </p:pic>
      <p:pic>
        <p:nvPicPr>
          <p:cNvPr descr="preencoded.png" id="1448" name="Google Shape;1448;p20"/>
          <p:cNvPicPr preferRelativeResize="0"/>
          <p:nvPr/>
        </p:nvPicPr>
        <p:blipFill rotWithShape="1">
          <a:blip r:embed="rId80">
            <a:alphaModFix/>
          </a:blip>
          <a:srcRect b="0" l="0" r="0" t="0"/>
          <a:stretch/>
        </p:blipFill>
        <p:spPr>
          <a:xfrm>
            <a:off x="21393846" y="6357367"/>
            <a:ext cx="1351749" cy="1341785"/>
          </a:xfrm>
          <a:prstGeom prst="rect">
            <a:avLst/>
          </a:prstGeom>
          <a:noFill/>
          <a:ln>
            <a:noFill/>
          </a:ln>
        </p:spPr>
      </p:pic>
      <p:pic>
        <p:nvPicPr>
          <p:cNvPr descr="preencoded.png" id="1449" name="Google Shape;1449;p20"/>
          <p:cNvPicPr preferRelativeResize="0"/>
          <p:nvPr/>
        </p:nvPicPr>
        <p:blipFill rotWithShape="1">
          <a:blip r:embed="rId81">
            <a:alphaModFix/>
          </a:blip>
          <a:srcRect b="0" l="0" r="0" t="0"/>
          <a:stretch/>
        </p:blipFill>
        <p:spPr>
          <a:xfrm>
            <a:off x="15600486" y="3355504"/>
            <a:ext cx="1564839" cy="1567557"/>
          </a:xfrm>
          <a:prstGeom prst="rect">
            <a:avLst/>
          </a:prstGeom>
          <a:noFill/>
          <a:ln>
            <a:noFill/>
          </a:ln>
        </p:spPr>
      </p:pic>
      <p:pic>
        <p:nvPicPr>
          <p:cNvPr descr="preencoded.png" id="1450" name="Google Shape;1450;p20"/>
          <p:cNvPicPr preferRelativeResize="0"/>
          <p:nvPr/>
        </p:nvPicPr>
        <p:blipFill rotWithShape="1">
          <a:blip r:embed="rId82">
            <a:alphaModFix/>
          </a:blip>
          <a:srcRect b="0" l="0" r="0" t="0"/>
          <a:stretch/>
        </p:blipFill>
        <p:spPr>
          <a:xfrm>
            <a:off x="15610782" y="4202832"/>
            <a:ext cx="1547970" cy="705421"/>
          </a:xfrm>
          <a:prstGeom prst="rect">
            <a:avLst/>
          </a:prstGeom>
          <a:noFill/>
          <a:ln>
            <a:noFill/>
          </a:ln>
        </p:spPr>
      </p:pic>
      <p:pic>
        <p:nvPicPr>
          <p:cNvPr descr="preencoded.png" id="1451" name="Google Shape;1451;p20"/>
          <p:cNvPicPr preferRelativeResize="0"/>
          <p:nvPr/>
        </p:nvPicPr>
        <p:blipFill rotWithShape="1">
          <a:blip r:embed="rId83">
            <a:alphaModFix/>
          </a:blip>
          <a:srcRect b="0" l="0" r="0" t="0"/>
          <a:stretch/>
        </p:blipFill>
        <p:spPr>
          <a:xfrm>
            <a:off x="15882217" y="3637682"/>
            <a:ext cx="1001461" cy="1003226"/>
          </a:xfrm>
          <a:prstGeom prst="rect">
            <a:avLst/>
          </a:prstGeom>
          <a:noFill/>
          <a:ln>
            <a:noFill/>
          </a:ln>
        </p:spPr>
      </p:pic>
      <p:pic>
        <p:nvPicPr>
          <p:cNvPr descr="preencoded.png" id="1452" name="Google Shape;1452;p20"/>
          <p:cNvPicPr preferRelativeResize="0"/>
          <p:nvPr/>
        </p:nvPicPr>
        <p:blipFill rotWithShape="1">
          <a:blip r:embed="rId84">
            <a:alphaModFix/>
          </a:blip>
          <a:srcRect b="0" l="0" r="0" t="0"/>
          <a:stretch/>
        </p:blipFill>
        <p:spPr>
          <a:xfrm>
            <a:off x="15856944" y="3605088"/>
            <a:ext cx="1054419" cy="1068313"/>
          </a:xfrm>
          <a:prstGeom prst="rect">
            <a:avLst/>
          </a:prstGeom>
          <a:noFill/>
          <a:ln>
            <a:noFill/>
          </a:ln>
        </p:spPr>
      </p:pic>
      <p:pic>
        <p:nvPicPr>
          <p:cNvPr descr="preencoded.png" id="1453" name="Google Shape;1453;p20"/>
          <p:cNvPicPr preferRelativeResize="0"/>
          <p:nvPr/>
        </p:nvPicPr>
        <p:blipFill rotWithShape="1">
          <a:blip r:embed="rId85">
            <a:alphaModFix/>
          </a:blip>
          <a:srcRect b="0" l="0" r="0" t="0"/>
          <a:stretch/>
        </p:blipFill>
        <p:spPr>
          <a:xfrm>
            <a:off x="16184580" y="3355032"/>
            <a:ext cx="383538" cy="384423"/>
          </a:xfrm>
          <a:prstGeom prst="rect">
            <a:avLst/>
          </a:prstGeom>
          <a:noFill/>
          <a:ln>
            <a:noFill/>
          </a:ln>
        </p:spPr>
      </p:pic>
      <p:pic>
        <p:nvPicPr>
          <p:cNvPr descr="preencoded.png" id="1454" name="Google Shape;1454;p20"/>
          <p:cNvPicPr preferRelativeResize="0"/>
          <p:nvPr/>
        </p:nvPicPr>
        <p:blipFill rotWithShape="1">
          <a:blip r:embed="rId86">
            <a:alphaModFix/>
          </a:blip>
          <a:srcRect b="0" l="0" r="0" t="0"/>
          <a:stretch/>
        </p:blipFill>
        <p:spPr>
          <a:xfrm>
            <a:off x="16037078" y="3846612"/>
            <a:ext cx="665822" cy="597570"/>
          </a:xfrm>
          <a:prstGeom prst="rect">
            <a:avLst/>
          </a:prstGeom>
          <a:noFill/>
          <a:ln>
            <a:noFill/>
          </a:ln>
        </p:spPr>
      </p:pic>
      <p:pic>
        <p:nvPicPr>
          <p:cNvPr descr="preencoded.png" id="1455" name="Google Shape;1455;p20"/>
          <p:cNvPicPr preferRelativeResize="0"/>
          <p:nvPr/>
        </p:nvPicPr>
        <p:blipFill rotWithShape="1">
          <a:blip r:embed="rId87">
            <a:alphaModFix/>
          </a:blip>
          <a:srcRect b="0" l="0" r="0" t="0"/>
          <a:stretch/>
        </p:blipFill>
        <p:spPr>
          <a:xfrm>
            <a:off x="15550077" y="3305423"/>
            <a:ext cx="1668486" cy="1669132"/>
          </a:xfrm>
          <a:prstGeom prst="rect">
            <a:avLst/>
          </a:prstGeom>
          <a:noFill/>
          <a:ln>
            <a:noFill/>
          </a:ln>
        </p:spPr>
      </p:pic>
      <p:pic>
        <p:nvPicPr>
          <p:cNvPr descr="preencoded.png" id="1456" name="Google Shape;1456;p20"/>
          <p:cNvPicPr preferRelativeResize="0"/>
          <p:nvPr/>
        </p:nvPicPr>
        <p:blipFill rotWithShape="1">
          <a:blip r:embed="rId88">
            <a:alphaModFix/>
          </a:blip>
          <a:srcRect b="0" l="0" r="0" t="0"/>
          <a:stretch/>
        </p:blipFill>
        <p:spPr>
          <a:xfrm>
            <a:off x="13793650" y="4401815"/>
            <a:ext cx="1240932" cy="1243137"/>
          </a:xfrm>
          <a:prstGeom prst="rect">
            <a:avLst/>
          </a:prstGeom>
          <a:noFill/>
          <a:ln>
            <a:noFill/>
          </a:ln>
        </p:spPr>
      </p:pic>
      <p:pic>
        <p:nvPicPr>
          <p:cNvPr descr="preencoded.png" id="1457" name="Google Shape;1457;p20"/>
          <p:cNvPicPr preferRelativeResize="0"/>
          <p:nvPr/>
        </p:nvPicPr>
        <p:blipFill rotWithShape="1">
          <a:blip r:embed="rId89">
            <a:alphaModFix/>
          </a:blip>
          <a:srcRect b="0" l="0" r="0" t="0"/>
          <a:stretch/>
        </p:blipFill>
        <p:spPr>
          <a:xfrm>
            <a:off x="13801811" y="5073749"/>
            <a:ext cx="1227552" cy="559420"/>
          </a:xfrm>
          <a:prstGeom prst="rect">
            <a:avLst/>
          </a:prstGeom>
          <a:noFill/>
          <a:ln>
            <a:noFill/>
          </a:ln>
        </p:spPr>
      </p:pic>
      <p:pic>
        <p:nvPicPr>
          <p:cNvPr descr="preencoded.png" id="1458" name="Google Shape;1458;p20"/>
          <p:cNvPicPr preferRelativeResize="0"/>
          <p:nvPr/>
        </p:nvPicPr>
        <p:blipFill rotWithShape="1">
          <a:blip r:embed="rId90">
            <a:alphaModFix/>
          </a:blip>
          <a:srcRect b="0" l="0" r="0" t="0"/>
          <a:stretch/>
        </p:blipFill>
        <p:spPr>
          <a:xfrm>
            <a:off x="14016994" y="4625529"/>
            <a:ext cx="794180" cy="795511"/>
          </a:xfrm>
          <a:prstGeom prst="rect">
            <a:avLst/>
          </a:prstGeom>
          <a:noFill/>
          <a:ln>
            <a:noFill/>
          </a:ln>
        </p:spPr>
      </p:pic>
      <p:pic>
        <p:nvPicPr>
          <p:cNvPr descr="preencoded.png" id="1459" name="Google Shape;1459;p20"/>
          <p:cNvPicPr preferRelativeResize="0"/>
          <p:nvPr/>
        </p:nvPicPr>
        <p:blipFill rotWithShape="1">
          <a:blip r:embed="rId91">
            <a:alphaModFix/>
          </a:blip>
          <a:srcRect b="0" l="0" r="0" t="0"/>
          <a:stretch/>
        </p:blipFill>
        <p:spPr>
          <a:xfrm>
            <a:off x="13984408" y="4592166"/>
            <a:ext cx="859751" cy="862781"/>
          </a:xfrm>
          <a:prstGeom prst="rect">
            <a:avLst/>
          </a:prstGeom>
          <a:noFill/>
          <a:ln>
            <a:noFill/>
          </a:ln>
        </p:spPr>
      </p:pic>
      <p:pic>
        <p:nvPicPr>
          <p:cNvPr descr="preencoded.png" id="1460" name="Google Shape;1460;p20"/>
          <p:cNvPicPr preferRelativeResize="0"/>
          <p:nvPr/>
        </p:nvPicPr>
        <p:blipFill rotWithShape="1">
          <a:blip r:embed="rId92">
            <a:alphaModFix/>
          </a:blip>
          <a:srcRect b="0" l="0" r="0" t="0"/>
          <a:stretch/>
        </p:blipFill>
        <p:spPr>
          <a:xfrm>
            <a:off x="14256740" y="4401220"/>
            <a:ext cx="304362" cy="305222"/>
          </a:xfrm>
          <a:prstGeom prst="rect">
            <a:avLst/>
          </a:prstGeom>
          <a:noFill/>
          <a:ln>
            <a:noFill/>
          </a:ln>
        </p:spPr>
      </p:pic>
      <p:pic>
        <p:nvPicPr>
          <p:cNvPr descr="preencoded.png" id="1461" name="Google Shape;1461;p20"/>
          <p:cNvPicPr preferRelativeResize="0"/>
          <p:nvPr/>
        </p:nvPicPr>
        <p:blipFill rotWithShape="1">
          <a:blip r:embed="rId93">
            <a:alphaModFix/>
          </a:blip>
          <a:srcRect b="0" l="0" r="0" t="0"/>
          <a:stretch/>
        </p:blipFill>
        <p:spPr>
          <a:xfrm>
            <a:off x="14139859" y="4791199"/>
            <a:ext cx="527517" cy="473918"/>
          </a:xfrm>
          <a:prstGeom prst="rect">
            <a:avLst/>
          </a:prstGeom>
          <a:noFill/>
          <a:ln>
            <a:noFill/>
          </a:ln>
        </p:spPr>
      </p:pic>
      <p:pic>
        <p:nvPicPr>
          <p:cNvPr descr="preencoded.png" id="1462" name="Google Shape;1462;p20"/>
          <p:cNvPicPr preferRelativeResize="0"/>
          <p:nvPr/>
        </p:nvPicPr>
        <p:blipFill rotWithShape="1">
          <a:blip r:embed="rId94">
            <a:alphaModFix/>
          </a:blip>
          <a:srcRect b="0" l="0" r="0" t="0"/>
          <a:stretch/>
        </p:blipFill>
        <p:spPr>
          <a:xfrm>
            <a:off x="13741450" y="4345360"/>
            <a:ext cx="1349802" cy="1351707"/>
          </a:xfrm>
          <a:prstGeom prst="rect">
            <a:avLst/>
          </a:prstGeom>
          <a:noFill/>
          <a:ln>
            <a:noFill/>
          </a:ln>
        </p:spPr>
      </p:pic>
      <p:pic>
        <p:nvPicPr>
          <p:cNvPr descr="preencoded.png" id="1463" name="Google Shape;1463;p20"/>
          <p:cNvPicPr preferRelativeResize="0"/>
          <p:nvPr/>
        </p:nvPicPr>
        <p:blipFill rotWithShape="1">
          <a:blip r:embed="rId95">
            <a:alphaModFix/>
          </a:blip>
          <a:srcRect b="0" l="0" r="0" t="0"/>
          <a:stretch/>
        </p:blipFill>
        <p:spPr>
          <a:xfrm>
            <a:off x="17631235" y="4668366"/>
            <a:ext cx="971541" cy="973113"/>
          </a:xfrm>
          <a:prstGeom prst="rect">
            <a:avLst/>
          </a:prstGeom>
          <a:noFill/>
          <a:ln>
            <a:noFill/>
          </a:ln>
        </p:spPr>
      </p:pic>
      <p:pic>
        <p:nvPicPr>
          <p:cNvPr descr="preencoded.png" id="1464" name="Google Shape;1464;p20"/>
          <p:cNvPicPr preferRelativeResize="0"/>
          <p:nvPr/>
        </p:nvPicPr>
        <p:blipFill rotWithShape="1">
          <a:blip r:embed="rId96">
            <a:alphaModFix/>
          </a:blip>
          <a:srcRect b="0" l="0" r="0" t="0"/>
          <a:stretch/>
        </p:blipFill>
        <p:spPr>
          <a:xfrm>
            <a:off x="17637802" y="5194300"/>
            <a:ext cx="960966" cy="437927"/>
          </a:xfrm>
          <a:prstGeom prst="rect">
            <a:avLst/>
          </a:prstGeom>
          <a:noFill/>
          <a:ln>
            <a:noFill/>
          </a:ln>
        </p:spPr>
      </p:pic>
      <p:pic>
        <p:nvPicPr>
          <p:cNvPr descr="preencoded.png" id="1465" name="Google Shape;1465;p20"/>
          <p:cNvPicPr preferRelativeResize="0"/>
          <p:nvPr/>
        </p:nvPicPr>
        <p:blipFill rotWithShape="1">
          <a:blip r:embed="rId97">
            <a:alphaModFix/>
          </a:blip>
          <a:srcRect b="0" l="0" r="0" t="0"/>
          <a:stretch/>
        </p:blipFill>
        <p:spPr>
          <a:xfrm>
            <a:off x="17806086" y="4843537"/>
            <a:ext cx="621820" cy="622722"/>
          </a:xfrm>
          <a:prstGeom prst="rect">
            <a:avLst/>
          </a:prstGeom>
          <a:noFill/>
          <a:ln>
            <a:noFill/>
          </a:ln>
        </p:spPr>
      </p:pic>
      <p:pic>
        <p:nvPicPr>
          <p:cNvPr descr="preencoded.png" id="1466" name="Google Shape;1466;p20"/>
          <p:cNvPicPr preferRelativeResize="0"/>
          <p:nvPr/>
        </p:nvPicPr>
        <p:blipFill rotWithShape="1">
          <a:blip r:embed="rId98">
            <a:alphaModFix/>
          </a:blip>
          <a:srcRect b="0" l="0" r="0" t="0"/>
          <a:stretch/>
        </p:blipFill>
        <p:spPr>
          <a:xfrm>
            <a:off x="17776816" y="4809480"/>
            <a:ext cx="680844" cy="690935"/>
          </a:xfrm>
          <a:prstGeom prst="rect">
            <a:avLst/>
          </a:prstGeom>
          <a:noFill/>
          <a:ln>
            <a:noFill/>
          </a:ln>
        </p:spPr>
      </p:pic>
      <p:pic>
        <p:nvPicPr>
          <p:cNvPr descr="preencoded.png" id="1467" name="Google Shape;1467;p20"/>
          <p:cNvPicPr preferRelativeResize="0"/>
          <p:nvPr/>
        </p:nvPicPr>
        <p:blipFill rotWithShape="1">
          <a:blip r:embed="rId99">
            <a:alphaModFix/>
          </a:blip>
          <a:srcRect b="0" l="0" r="0" t="0"/>
          <a:stretch/>
        </p:blipFill>
        <p:spPr>
          <a:xfrm>
            <a:off x="17993846" y="4667845"/>
            <a:ext cx="238281" cy="239068"/>
          </a:xfrm>
          <a:prstGeom prst="rect">
            <a:avLst/>
          </a:prstGeom>
          <a:noFill/>
          <a:ln>
            <a:noFill/>
          </a:ln>
        </p:spPr>
      </p:pic>
      <p:pic>
        <p:nvPicPr>
          <p:cNvPr descr="preencoded.png" id="1468" name="Google Shape;1468;p20"/>
          <p:cNvPicPr preferRelativeResize="0"/>
          <p:nvPr/>
        </p:nvPicPr>
        <p:blipFill rotWithShape="1">
          <a:blip r:embed="rId100">
            <a:alphaModFix/>
          </a:blip>
          <a:srcRect b="0" l="0" r="0" t="0"/>
          <a:stretch/>
        </p:blipFill>
        <p:spPr>
          <a:xfrm>
            <a:off x="17902424" y="4972993"/>
            <a:ext cx="412999" cy="370855"/>
          </a:xfrm>
          <a:prstGeom prst="rect">
            <a:avLst/>
          </a:prstGeom>
          <a:noFill/>
          <a:ln>
            <a:noFill/>
          </a:ln>
        </p:spPr>
      </p:pic>
      <p:pic>
        <p:nvPicPr>
          <p:cNvPr descr="preencoded.png" id="1469" name="Google Shape;1469;p20"/>
          <p:cNvPicPr preferRelativeResize="0"/>
          <p:nvPr/>
        </p:nvPicPr>
        <p:blipFill rotWithShape="1">
          <a:blip r:embed="rId101">
            <a:alphaModFix/>
          </a:blip>
          <a:srcRect b="0" l="0" r="0" t="0"/>
          <a:stretch/>
        </p:blipFill>
        <p:spPr>
          <a:xfrm>
            <a:off x="17578233" y="4610472"/>
            <a:ext cx="1076036" cy="1084188"/>
          </a:xfrm>
          <a:prstGeom prst="rect">
            <a:avLst/>
          </a:prstGeom>
          <a:noFill/>
          <a:ln>
            <a:noFill/>
          </a:ln>
        </p:spPr>
      </p:pic>
      <p:pic>
        <p:nvPicPr>
          <p:cNvPr descr="preencoded.png" id="1470" name="Google Shape;1470;p20"/>
          <p:cNvPicPr preferRelativeResize="0"/>
          <p:nvPr/>
        </p:nvPicPr>
        <p:blipFill rotWithShape="1">
          <a:blip r:embed="rId102">
            <a:alphaModFix/>
          </a:blip>
          <a:srcRect b="0" l="0" r="0" t="0"/>
          <a:stretch/>
        </p:blipFill>
        <p:spPr>
          <a:xfrm>
            <a:off x="13786225" y="6938888"/>
            <a:ext cx="971523" cy="973113"/>
          </a:xfrm>
          <a:prstGeom prst="rect">
            <a:avLst/>
          </a:prstGeom>
          <a:noFill/>
          <a:ln>
            <a:noFill/>
          </a:ln>
        </p:spPr>
      </p:pic>
      <p:pic>
        <p:nvPicPr>
          <p:cNvPr descr="preencoded.png" id="1471" name="Google Shape;1471;p20"/>
          <p:cNvPicPr preferRelativeResize="0"/>
          <p:nvPr/>
        </p:nvPicPr>
        <p:blipFill rotWithShape="1">
          <a:blip r:embed="rId103">
            <a:alphaModFix/>
          </a:blip>
          <a:srcRect b="0" l="0" r="0" t="0"/>
          <a:stretch/>
        </p:blipFill>
        <p:spPr>
          <a:xfrm>
            <a:off x="13792648" y="7464871"/>
            <a:ext cx="960967" cy="437976"/>
          </a:xfrm>
          <a:prstGeom prst="rect">
            <a:avLst/>
          </a:prstGeom>
          <a:noFill/>
          <a:ln>
            <a:noFill/>
          </a:ln>
        </p:spPr>
      </p:pic>
      <p:pic>
        <p:nvPicPr>
          <p:cNvPr descr="preencoded.png" id="1472" name="Google Shape;1472;p20"/>
          <p:cNvPicPr preferRelativeResize="0"/>
          <p:nvPr/>
        </p:nvPicPr>
        <p:blipFill rotWithShape="1">
          <a:blip r:embed="rId104">
            <a:alphaModFix/>
          </a:blip>
          <a:srcRect b="0" l="0" r="0" t="0"/>
          <a:stretch/>
        </p:blipFill>
        <p:spPr>
          <a:xfrm>
            <a:off x="13961076" y="7114059"/>
            <a:ext cx="621742" cy="622746"/>
          </a:xfrm>
          <a:prstGeom prst="rect">
            <a:avLst/>
          </a:prstGeom>
          <a:noFill/>
          <a:ln>
            <a:noFill/>
          </a:ln>
        </p:spPr>
      </p:pic>
      <p:pic>
        <p:nvPicPr>
          <p:cNvPr descr="preencoded.png" id="1473" name="Google Shape;1473;p20"/>
          <p:cNvPicPr preferRelativeResize="0"/>
          <p:nvPr/>
        </p:nvPicPr>
        <p:blipFill rotWithShape="1">
          <a:blip r:embed="rId105">
            <a:alphaModFix/>
          </a:blip>
          <a:srcRect b="0" l="0" r="0" t="0"/>
          <a:stretch/>
        </p:blipFill>
        <p:spPr>
          <a:xfrm>
            <a:off x="13927577" y="7077670"/>
            <a:ext cx="691528" cy="693365"/>
          </a:xfrm>
          <a:prstGeom prst="rect">
            <a:avLst/>
          </a:prstGeom>
          <a:noFill/>
          <a:ln>
            <a:noFill/>
          </a:ln>
        </p:spPr>
      </p:pic>
      <p:pic>
        <p:nvPicPr>
          <p:cNvPr descr="preencoded.png" id="1474" name="Google Shape;1474;p20"/>
          <p:cNvPicPr preferRelativeResize="0"/>
          <p:nvPr/>
        </p:nvPicPr>
        <p:blipFill rotWithShape="1">
          <a:blip r:embed="rId106">
            <a:alphaModFix/>
          </a:blip>
          <a:srcRect b="0" l="0" r="0" t="0"/>
          <a:stretch/>
        </p:blipFill>
        <p:spPr>
          <a:xfrm>
            <a:off x="14148694" y="6938342"/>
            <a:ext cx="238340" cy="239068"/>
          </a:xfrm>
          <a:prstGeom prst="rect">
            <a:avLst/>
          </a:prstGeom>
          <a:noFill/>
          <a:ln>
            <a:noFill/>
          </a:ln>
        </p:spPr>
      </p:pic>
      <p:pic>
        <p:nvPicPr>
          <p:cNvPr descr="preencoded.png" id="1475" name="Google Shape;1475;p20"/>
          <p:cNvPicPr preferRelativeResize="0"/>
          <p:nvPr/>
        </p:nvPicPr>
        <p:blipFill rotWithShape="1">
          <a:blip r:embed="rId107">
            <a:alphaModFix/>
          </a:blip>
          <a:srcRect b="0" l="0" r="0" t="0"/>
          <a:stretch/>
        </p:blipFill>
        <p:spPr>
          <a:xfrm>
            <a:off x="14057414" y="7243713"/>
            <a:ext cx="412999" cy="370855"/>
          </a:xfrm>
          <a:prstGeom prst="rect">
            <a:avLst/>
          </a:prstGeom>
          <a:noFill/>
          <a:ln>
            <a:noFill/>
          </a:ln>
        </p:spPr>
      </p:pic>
      <p:pic>
        <p:nvPicPr>
          <p:cNvPr descr="preencoded.png" id="1476" name="Google Shape;1476;p20"/>
          <p:cNvPicPr preferRelativeResize="0"/>
          <p:nvPr/>
        </p:nvPicPr>
        <p:blipFill rotWithShape="1">
          <a:blip r:embed="rId108">
            <a:alphaModFix/>
          </a:blip>
          <a:srcRect b="0" l="0" r="0" t="0"/>
          <a:stretch/>
        </p:blipFill>
        <p:spPr>
          <a:xfrm>
            <a:off x="13733223" y="6882135"/>
            <a:ext cx="1081181" cy="1083047"/>
          </a:xfrm>
          <a:prstGeom prst="rect">
            <a:avLst/>
          </a:prstGeom>
          <a:noFill/>
          <a:ln>
            <a:noFill/>
          </a:ln>
        </p:spPr>
      </p:pic>
      <p:pic>
        <p:nvPicPr>
          <p:cNvPr descr="preencoded.png" id="1477" name="Google Shape;1477;p20"/>
          <p:cNvPicPr preferRelativeResize="0"/>
          <p:nvPr/>
        </p:nvPicPr>
        <p:blipFill rotWithShape="1">
          <a:blip r:embed="rId109">
            <a:alphaModFix/>
          </a:blip>
          <a:srcRect b="0" l="0" r="0" t="0"/>
          <a:stretch/>
        </p:blipFill>
        <p:spPr>
          <a:xfrm>
            <a:off x="12733826" y="9568383"/>
            <a:ext cx="1658787" cy="1746424"/>
          </a:xfrm>
          <a:prstGeom prst="rect">
            <a:avLst/>
          </a:prstGeom>
          <a:noFill/>
          <a:ln>
            <a:noFill/>
          </a:ln>
        </p:spPr>
      </p:pic>
      <p:pic>
        <p:nvPicPr>
          <p:cNvPr descr="preencoded.png" id="1478" name="Google Shape;1478;p20"/>
          <p:cNvPicPr preferRelativeResize="0"/>
          <p:nvPr/>
        </p:nvPicPr>
        <p:blipFill rotWithShape="1">
          <a:blip r:embed="rId110">
            <a:alphaModFix/>
          </a:blip>
          <a:srcRect b="0" l="0" r="0" t="0"/>
          <a:stretch/>
        </p:blipFill>
        <p:spPr>
          <a:xfrm>
            <a:off x="12733035" y="10282262"/>
            <a:ext cx="721235" cy="1032148"/>
          </a:xfrm>
          <a:prstGeom prst="rect">
            <a:avLst/>
          </a:prstGeom>
          <a:noFill/>
          <a:ln>
            <a:noFill/>
          </a:ln>
        </p:spPr>
      </p:pic>
      <p:pic>
        <p:nvPicPr>
          <p:cNvPr descr="preencoded.png" id="1479" name="Google Shape;1479;p20"/>
          <p:cNvPicPr preferRelativeResize="0"/>
          <p:nvPr/>
        </p:nvPicPr>
        <p:blipFill rotWithShape="1">
          <a:blip r:embed="rId111">
            <a:alphaModFix/>
          </a:blip>
          <a:srcRect b="0" l="0" r="0" t="0"/>
          <a:stretch/>
        </p:blipFill>
        <p:spPr>
          <a:xfrm>
            <a:off x="13422405" y="9789145"/>
            <a:ext cx="526460" cy="1104726"/>
          </a:xfrm>
          <a:prstGeom prst="rect">
            <a:avLst/>
          </a:prstGeom>
          <a:noFill/>
          <a:ln>
            <a:noFill/>
          </a:ln>
        </p:spPr>
      </p:pic>
      <p:pic>
        <p:nvPicPr>
          <p:cNvPr descr="preencoded.png" id="1480" name="Google Shape;1480;p20"/>
          <p:cNvPicPr preferRelativeResize="0"/>
          <p:nvPr/>
        </p:nvPicPr>
        <p:blipFill rotWithShape="1">
          <a:blip r:embed="rId112">
            <a:alphaModFix/>
          </a:blip>
          <a:srcRect b="0" l="0" r="0" t="0"/>
          <a:stretch/>
        </p:blipFill>
        <p:spPr>
          <a:xfrm>
            <a:off x="12676184" y="9511457"/>
            <a:ext cx="1773069" cy="1861195"/>
          </a:xfrm>
          <a:prstGeom prst="rect">
            <a:avLst/>
          </a:prstGeom>
          <a:noFill/>
          <a:ln>
            <a:noFill/>
          </a:ln>
        </p:spPr>
      </p:pic>
      <p:pic>
        <p:nvPicPr>
          <p:cNvPr descr="preencoded.png" id="1481" name="Google Shape;1481;p20"/>
          <p:cNvPicPr preferRelativeResize="0"/>
          <p:nvPr/>
        </p:nvPicPr>
        <p:blipFill rotWithShape="1">
          <a:blip r:embed="rId113">
            <a:alphaModFix/>
          </a:blip>
          <a:srcRect b="0" l="0" r="0" t="0"/>
          <a:stretch/>
        </p:blipFill>
        <p:spPr>
          <a:xfrm>
            <a:off x="13708635" y="9395098"/>
            <a:ext cx="1252192" cy="1974900"/>
          </a:xfrm>
          <a:prstGeom prst="rect">
            <a:avLst/>
          </a:prstGeom>
          <a:noFill/>
          <a:ln>
            <a:noFill/>
          </a:ln>
        </p:spPr>
      </p:pic>
      <p:pic>
        <p:nvPicPr>
          <p:cNvPr descr="preencoded.png" id="1482" name="Google Shape;1482;p20"/>
          <p:cNvPicPr preferRelativeResize="0"/>
          <p:nvPr/>
        </p:nvPicPr>
        <p:blipFill rotWithShape="1">
          <a:blip r:embed="rId114">
            <a:alphaModFix/>
          </a:blip>
          <a:srcRect b="0" l="0" r="0" t="0"/>
          <a:stretch/>
        </p:blipFill>
        <p:spPr>
          <a:xfrm>
            <a:off x="13708175" y="10266859"/>
            <a:ext cx="620505" cy="1102420"/>
          </a:xfrm>
          <a:prstGeom prst="rect">
            <a:avLst/>
          </a:prstGeom>
          <a:noFill/>
          <a:ln>
            <a:noFill/>
          </a:ln>
        </p:spPr>
      </p:pic>
      <p:pic>
        <p:nvPicPr>
          <p:cNvPr descr="preencoded.png" id="1483" name="Google Shape;1483;p20"/>
          <p:cNvPicPr preferRelativeResize="0"/>
          <p:nvPr/>
        </p:nvPicPr>
        <p:blipFill rotWithShape="1">
          <a:blip r:embed="rId115">
            <a:alphaModFix/>
          </a:blip>
          <a:srcRect b="0" l="0" r="0" t="0"/>
          <a:stretch/>
        </p:blipFill>
        <p:spPr>
          <a:xfrm>
            <a:off x="14162887" y="9664328"/>
            <a:ext cx="508831" cy="1191171"/>
          </a:xfrm>
          <a:prstGeom prst="rect">
            <a:avLst/>
          </a:prstGeom>
          <a:noFill/>
          <a:ln>
            <a:noFill/>
          </a:ln>
        </p:spPr>
      </p:pic>
      <p:pic>
        <p:nvPicPr>
          <p:cNvPr descr="preencoded.png" id="1484" name="Google Shape;1484;p20"/>
          <p:cNvPicPr preferRelativeResize="0"/>
          <p:nvPr/>
        </p:nvPicPr>
        <p:blipFill rotWithShape="1">
          <a:blip r:embed="rId116">
            <a:alphaModFix/>
          </a:blip>
          <a:srcRect b="0" l="0" r="0" t="0"/>
          <a:stretch/>
        </p:blipFill>
        <p:spPr>
          <a:xfrm>
            <a:off x="13651475" y="9337675"/>
            <a:ext cx="1365575" cy="2088307"/>
          </a:xfrm>
          <a:prstGeom prst="rect">
            <a:avLst/>
          </a:prstGeom>
          <a:noFill/>
          <a:ln>
            <a:noFill/>
          </a:ln>
        </p:spPr>
      </p:pic>
      <p:pic>
        <p:nvPicPr>
          <p:cNvPr descr="preencoded.png" id="1485" name="Google Shape;1485;p20"/>
          <p:cNvPicPr preferRelativeResize="0"/>
          <p:nvPr/>
        </p:nvPicPr>
        <p:blipFill rotWithShape="1">
          <a:blip r:embed="rId117">
            <a:alphaModFix/>
          </a:blip>
          <a:srcRect b="0" l="0" r="0" t="0"/>
          <a:stretch/>
        </p:blipFill>
        <p:spPr>
          <a:xfrm>
            <a:off x="20318687" y="10696178"/>
            <a:ext cx="2615028" cy="711771"/>
          </a:xfrm>
          <a:prstGeom prst="rect">
            <a:avLst/>
          </a:prstGeom>
          <a:noFill/>
          <a:ln>
            <a:noFill/>
          </a:ln>
        </p:spPr>
      </p:pic>
      <p:pic>
        <p:nvPicPr>
          <p:cNvPr descr="preencoded.png" id="1486" name="Google Shape;1486;p20"/>
          <p:cNvPicPr preferRelativeResize="0"/>
          <p:nvPr/>
        </p:nvPicPr>
        <p:blipFill rotWithShape="1">
          <a:blip r:embed="rId118">
            <a:alphaModFix/>
          </a:blip>
          <a:srcRect b="0" l="0" r="0" t="0"/>
          <a:stretch/>
        </p:blipFill>
        <p:spPr>
          <a:xfrm>
            <a:off x="20318688" y="11034837"/>
            <a:ext cx="2615028" cy="372914"/>
          </a:xfrm>
          <a:prstGeom prst="rect">
            <a:avLst/>
          </a:prstGeom>
          <a:noFill/>
          <a:ln>
            <a:noFill/>
          </a:ln>
        </p:spPr>
      </p:pic>
      <p:pic>
        <p:nvPicPr>
          <p:cNvPr descr="preencoded.png" id="1487" name="Google Shape;1487;p20"/>
          <p:cNvPicPr preferRelativeResize="0"/>
          <p:nvPr/>
        </p:nvPicPr>
        <p:blipFill rotWithShape="1">
          <a:blip r:embed="rId119">
            <a:alphaModFix/>
          </a:blip>
          <a:srcRect b="0" l="0" r="0" t="0"/>
          <a:stretch/>
        </p:blipFill>
        <p:spPr>
          <a:xfrm>
            <a:off x="20261993" y="10639475"/>
            <a:ext cx="2728419" cy="825128"/>
          </a:xfrm>
          <a:prstGeom prst="rect">
            <a:avLst/>
          </a:prstGeom>
          <a:noFill/>
          <a:ln>
            <a:noFill/>
          </a:ln>
        </p:spPr>
      </p:pic>
      <p:pic>
        <p:nvPicPr>
          <p:cNvPr descr="preencoded.png" id="1488" name="Google Shape;1488;p20"/>
          <p:cNvPicPr preferRelativeResize="0"/>
          <p:nvPr/>
        </p:nvPicPr>
        <p:blipFill rotWithShape="1">
          <a:blip r:embed="rId120">
            <a:alphaModFix/>
          </a:blip>
          <a:srcRect b="0" l="0" r="0" t="0"/>
          <a:stretch/>
        </p:blipFill>
        <p:spPr>
          <a:xfrm>
            <a:off x="21107849" y="10718651"/>
            <a:ext cx="1052168" cy="673819"/>
          </a:xfrm>
          <a:prstGeom prst="rect">
            <a:avLst/>
          </a:prstGeom>
          <a:noFill/>
          <a:ln>
            <a:noFill/>
          </a:ln>
        </p:spPr>
      </p:pic>
      <p:pic>
        <p:nvPicPr>
          <p:cNvPr descr="preencoded.png" id="1489" name="Google Shape;1489;p20"/>
          <p:cNvPicPr preferRelativeResize="0"/>
          <p:nvPr/>
        </p:nvPicPr>
        <p:blipFill rotWithShape="1">
          <a:blip r:embed="rId121">
            <a:alphaModFix/>
          </a:blip>
          <a:srcRect b="0" l="0" r="0" t="0"/>
          <a:stretch/>
        </p:blipFill>
        <p:spPr>
          <a:xfrm>
            <a:off x="21107849" y="11200061"/>
            <a:ext cx="1052168" cy="192410"/>
          </a:xfrm>
          <a:prstGeom prst="rect">
            <a:avLst/>
          </a:prstGeom>
          <a:noFill/>
          <a:ln>
            <a:noFill/>
          </a:ln>
        </p:spPr>
      </p:pic>
      <p:pic>
        <p:nvPicPr>
          <p:cNvPr descr="preencoded.png" id="1490" name="Google Shape;1490;p20"/>
          <p:cNvPicPr preferRelativeResize="0"/>
          <p:nvPr/>
        </p:nvPicPr>
        <p:blipFill rotWithShape="1">
          <a:blip r:embed="rId122">
            <a:alphaModFix/>
          </a:blip>
          <a:srcRect b="0" l="0" r="0" t="0"/>
          <a:stretch/>
        </p:blipFill>
        <p:spPr>
          <a:xfrm>
            <a:off x="21051154" y="10661774"/>
            <a:ext cx="1165558" cy="787202"/>
          </a:xfrm>
          <a:prstGeom prst="rect">
            <a:avLst/>
          </a:prstGeom>
          <a:noFill/>
          <a:ln>
            <a:noFill/>
          </a:ln>
        </p:spPr>
      </p:pic>
      <p:pic>
        <p:nvPicPr>
          <p:cNvPr descr="preencoded.png" id="1491" name="Google Shape;1491;p20"/>
          <p:cNvPicPr preferRelativeResize="0"/>
          <p:nvPr/>
        </p:nvPicPr>
        <p:blipFill rotWithShape="1">
          <a:blip r:embed="rId123">
            <a:alphaModFix/>
          </a:blip>
          <a:srcRect b="0" l="0" r="0" t="0"/>
          <a:stretch/>
        </p:blipFill>
        <p:spPr>
          <a:xfrm>
            <a:off x="21294732" y="10683304"/>
            <a:ext cx="60617" cy="703089"/>
          </a:xfrm>
          <a:prstGeom prst="rect">
            <a:avLst/>
          </a:prstGeom>
          <a:noFill/>
          <a:ln>
            <a:noFill/>
          </a:ln>
        </p:spPr>
      </p:pic>
      <p:pic>
        <p:nvPicPr>
          <p:cNvPr descr="preencoded.png" id="1492" name="Google Shape;1492;p20"/>
          <p:cNvPicPr preferRelativeResize="0"/>
          <p:nvPr/>
        </p:nvPicPr>
        <p:blipFill rotWithShape="1">
          <a:blip r:embed="rId124">
            <a:alphaModFix/>
          </a:blip>
          <a:srcRect b="0" l="0" r="0" t="0"/>
          <a:stretch/>
        </p:blipFill>
        <p:spPr>
          <a:xfrm>
            <a:off x="21933420" y="10683304"/>
            <a:ext cx="60618" cy="703089"/>
          </a:xfrm>
          <a:prstGeom prst="rect">
            <a:avLst/>
          </a:prstGeom>
          <a:noFill/>
          <a:ln>
            <a:noFill/>
          </a:ln>
        </p:spPr>
      </p:pic>
      <p:pic>
        <p:nvPicPr>
          <p:cNvPr descr="preencoded.png" id="1493" name="Google Shape;1493;p20"/>
          <p:cNvPicPr preferRelativeResize="0"/>
          <p:nvPr/>
        </p:nvPicPr>
        <p:blipFill rotWithShape="1">
          <a:blip r:embed="rId125">
            <a:alphaModFix/>
          </a:blip>
          <a:srcRect b="0" l="0" r="0" t="0"/>
          <a:stretch/>
        </p:blipFill>
        <p:spPr>
          <a:xfrm>
            <a:off x="20518125" y="10846420"/>
            <a:ext cx="365964" cy="52412"/>
          </a:xfrm>
          <a:prstGeom prst="rect">
            <a:avLst/>
          </a:prstGeom>
          <a:noFill/>
          <a:ln>
            <a:noFill/>
          </a:ln>
        </p:spPr>
      </p:pic>
      <p:pic>
        <p:nvPicPr>
          <p:cNvPr descr="preencoded.png" id="1494" name="Google Shape;1494;p20"/>
          <p:cNvPicPr preferRelativeResize="0"/>
          <p:nvPr/>
        </p:nvPicPr>
        <p:blipFill rotWithShape="1">
          <a:blip r:embed="rId126">
            <a:alphaModFix/>
          </a:blip>
          <a:srcRect b="0" l="0" r="0" t="0"/>
          <a:stretch/>
        </p:blipFill>
        <p:spPr>
          <a:xfrm>
            <a:off x="20619492" y="11059269"/>
            <a:ext cx="365964" cy="52412"/>
          </a:xfrm>
          <a:prstGeom prst="rect">
            <a:avLst/>
          </a:prstGeom>
          <a:noFill/>
          <a:ln>
            <a:noFill/>
          </a:ln>
        </p:spPr>
      </p:pic>
      <p:pic>
        <p:nvPicPr>
          <p:cNvPr descr="preencoded.png" id="1495" name="Google Shape;1495;p20"/>
          <p:cNvPicPr preferRelativeResize="0"/>
          <p:nvPr/>
        </p:nvPicPr>
        <p:blipFill rotWithShape="1">
          <a:blip r:embed="rId127">
            <a:alphaModFix/>
          </a:blip>
          <a:srcRect b="0" l="0" r="0" t="0"/>
          <a:stretch/>
        </p:blipFill>
        <p:spPr>
          <a:xfrm>
            <a:off x="20497938" y="11241782"/>
            <a:ext cx="365858" cy="52388"/>
          </a:xfrm>
          <a:prstGeom prst="rect">
            <a:avLst/>
          </a:prstGeom>
          <a:noFill/>
          <a:ln>
            <a:noFill/>
          </a:ln>
        </p:spPr>
      </p:pic>
      <p:pic>
        <p:nvPicPr>
          <p:cNvPr descr="preencoded.png" id="1496" name="Google Shape;1496;p20"/>
          <p:cNvPicPr preferRelativeResize="0"/>
          <p:nvPr/>
        </p:nvPicPr>
        <p:blipFill rotWithShape="1">
          <a:blip r:embed="rId128">
            <a:alphaModFix/>
          </a:blip>
          <a:srcRect b="0" l="0" r="0" t="0"/>
          <a:stretch/>
        </p:blipFill>
        <p:spPr>
          <a:xfrm>
            <a:off x="22373199" y="10846420"/>
            <a:ext cx="365964" cy="52412"/>
          </a:xfrm>
          <a:prstGeom prst="rect">
            <a:avLst/>
          </a:prstGeom>
          <a:noFill/>
          <a:ln>
            <a:noFill/>
          </a:ln>
        </p:spPr>
      </p:pic>
      <p:pic>
        <p:nvPicPr>
          <p:cNvPr descr="preencoded.png" id="1497" name="Google Shape;1497;p20"/>
          <p:cNvPicPr preferRelativeResize="0"/>
          <p:nvPr/>
        </p:nvPicPr>
        <p:blipFill rotWithShape="1">
          <a:blip r:embed="rId129">
            <a:alphaModFix/>
          </a:blip>
          <a:srcRect b="0" l="0" r="0" t="0"/>
          <a:stretch/>
        </p:blipFill>
        <p:spPr>
          <a:xfrm>
            <a:off x="22271834" y="11059269"/>
            <a:ext cx="365964" cy="52412"/>
          </a:xfrm>
          <a:prstGeom prst="rect">
            <a:avLst/>
          </a:prstGeom>
          <a:noFill/>
          <a:ln>
            <a:noFill/>
          </a:ln>
        </p:spPr>
      </p:pic>
      <p:pic>
        <p:nvPicPr>
          <p:cNvPr descr="preencoded.png" id="1498" name="Google Shape;1498;p20"/>
          <p:cNvPicPr preferRelativeResize="0"/>
          <p:nvPr/>
        </p:nvPicPr>
        <p:blipFill rotWithShape="1">
          <a:blip r:embed="rId130">
            <a:alphaModFix/>
          </a:blip>
          <a:srcRect b="0" l="0" r="0" t="0"/>
          <a:stretch/>
        </p:blipFill>
        <p:spPr>
          <a:xfrm>
            <a:off x="22393530" y="11241782"/>
            <a:ext cx="365910" cy="52388"/>
          </a:xfrm>
          <a:prstGeom prst="rect">
            <a:avLst/>
          </a:prstGeom>
          <a:noFill/>
          <a:ln>
            <a:noFill/>
          </a:ln>
        </p:spPr>
      </p:pic>
      <p:pic>
        <p:nvPicPr>
          <p:cNvPr descr="preencoded.png" id="1499" name="Google Shape;1499;p20"/>
          <p:cNvPicPr preferRelativeResize="0"/>
          <p:nvPr/>
        </p:nvPicPr>
        <p:blipFill rotWithShape="1">
          <a:blip r:embed="rId131">
            <a:alphaModFix/>
          </a:blip>
          <a:srcRect b="0" l="0" r="0" t="0"/>
          <a:stretch/>
        </p:blipFill>
        <p:spPr>
          <a:xfrm>
            <a:off x="20659723" y="9980116"/>
            <a:ext cx="2615028" cy="711771"/>
          </a:xfrm>
          <a:prstGeom prst="rect">
            <a:avLst/>
          </a:prstGeom>
          <a:noFill/>
          <a:ln>
            <a:noFill/>
          </a:ln>
        </p:spPr>
      </p:pic>
      <p:pic>
        <p:nvPicPr>
          <p:cNvPr descr="preencoded.png" id="1500" name="Google Shape;1500;p20"/>
          <p:cNvPicPr preferRelativeResize="0"/>
          <p:nvPr/>
        </p:nvPicPr>
        <p:blipFill rotWithShape="1">
          <a:blip r:embed="rId132">
            <a:alphaModFix/>
          </a:blip>
          <a:srcRect b="0" l="0" r="0" t="0"/>
          <a:stretch/>
        </p:blipFill>
        <p:spPr>
          <a:xfrm>
            <a:off x="20659723" y="10318948"/>
            <a:ext cx="2615028" cy="372914"/>
          </a:xfrm>
          <a:prstGeom prst="rect">
            <a:avLst/>
          </a:prstGeom>
          <a:noFill/>
          <a:ln>
            <a:noFill/>
          </a:ln>
        </p:spPr>
      </p:pic>
      <p:pic>
        <p:nvPicPr>
          <p:cNvPr descr="preencoded.png" id="1501" name="Google Shape;1501;p20"/>
          <p:cNvPicPr preferRelativeResize="0"/>
          <p:nvPr/>
        </p:nvPicPr>
        <p:blipFill rotWithShape="1">
          <a:blip r:embed="rId133">
            <a:alphaModFix/>
          </a:blip>
          <a:srcRect b="0" l="0" r="0" t="0"/>
          <a:stretch/>
        </p:blipFill>
        <p:spPr>
          <a:xfrm>
            <a:off x="20603028" y="9923413"/>
            <a:ext cx="2728418" cy="825128"/>
          </a:xfrm>
          <a:prstGeom prst="rect">
            <a:avLst/>
          </a:prstGeom>
          <a:noFill/>
          <a:ln>
            <a:noFill/>
          </a:ln>
        </p:spPr>
      </p:pic>
      <p:pic>
        <p:nvPicPr>
          <p:cNvPr descr="preencoded.png" id="1502" name="Google Shape;1502;p20"/>
          <p:cNvPicPr preferRelativeResize="0"/>
          <p:nvPr/>
        </p:nvPicPr>
        <p:blipFill rotWithShape="1">
          <a:blip r:embed="rId134">
            <a:alphaModFix/>
          </a:blip>
          <a:srcRect b="0" l="0" r="0" t="0"/>
          <a:stretch/>
        </p:blipFill>
        <p:spPr>
          <a:xfrm>
            <a:off x="21448885" y="10002589"/>
            <a:ext cx="1052167" cy="673819"/>
          </a:xfrm>
          <a:prstGeom prst="rect">
            <a:avLst/>
          </a:prstGeom>
          <a:noFill/>
          <a:ln>
            <a:noFill/>
          </a:ln>
        </p:spPr>
      </p:pic>
      <p:pic>
        <p:nvPicPr>
          <p:cNvPr descr="preencoded.png" id="1503" name="Google Shape;1503;p20"/>
          <p:cNvPicPr preferRelativeResize="0"/>
          <p:nvPr/>
        </p:nvPicPr>
        <p:blipFill rotWithShape="1">
          <a:blip r:embed="rId135">
            <a:alphaModFix/>
          </a:blip>
          <a:srcRect b="0" l="0" r="0" t="0"/>
          <a:stretch/>
        </p:blipFill>
        <p:spPr>
          <a:xfrm>
            <a:off x="21448885" y="10483999"/>
            <a:ext cx="1052167" cy="192410"/>
          </a:xfrm>
          <a:prstGeom prst="rect">
            <a:avLst/>
          </a:prstGeom>
          <a:noFill/>
          <a:ln>
            <a:noFill/>
          </a:ln>
        </p:spPr>
      </p:pic>
      <p:pic>
        <p:nvPicPr>
          <p:cNvPr descr="preencoded.png" id="1504" name="Google Shape;1504;p20"/>
          <p:cNvPicPr preferRelativeResize="0"/>
          <p:nvPr/>
        </p:nvPicPr>
        <p:blipFill rotWithShape="1">
          <a:blip r:embed="rId136">
            <a:alphaModFix/>
          </a:blip>
          <a:srcRect b="0" l="0" r="0" t="0"/>
          <a:stretch/>
        </p:blipFill>
        <p:spPr>
          <a:xfrm>
            <a:off x="21392189" y="9945886"/>
            <a:ext cx="1165558" cy="787202"/>
          </a:xfrm>
          <a:prstGeom prst="rect">
            <a:avLst/>
          </a:prstGeom>
          <a:noFill/>
          <a:ln>
            <a:noFill/>
          </a:ln>
        </p:spPr>
      </p:pic>
      <p:pic>
        <p:nvPicPr>
          <p:cNvPr descr="preencoded.png" id="1505" name="Google Shape;1505;p20"/>
          <p:cNvPicPr preferRelativeResize="0"/>
          <p:nvPr/>
        </p:nvPicPr>
        <p:blipFill rotWithShape="1">
          <a:blip r:embed="rId137">
            <a:alphaModFix/>
          </a:blip>
          <a:srcRect b="0" l="0" r="0" t="0"/>
          <a:stretch/>
        </p:blipFill>
        <p:spPr>
          <a:xfrm>
            <a:off x="21635624" y="9967367"/>
            <a:ext cx="60617" cy="703089"/>
          </a:xfrm>
          <a:prstGeom prst="rect">
            <a:avLst/>
          </a:prstGeom>
          <a:noFill/>
          <a:ln>
            <a:noFill/>
          </a:ln>
        </p:spPr>
      </p:pic>
      <p:pic>
        <p:nvPicPr>
          <p:cNvPr descr="preencoded.png" id="1506" name="Google Shape;1506;p20"/>
          <p:cNvPicPr preferRelativeResize="0"/>
          <p:nvPr/>
        </p:nvPicPr>
        <p:blipFill rotWithShape="1">
          <a:blip r:embed="rId138">
            <a:alphaModFix/>
          </a:blip>
          <a:srcRect b="0" l="0" r="0" t="0"/>
          <a:stretch/>
        </p:blipFill>
        <p:spPr>
          <a:xfrm>
            <a:off x="22274456" y="9967367"/>
            <a:ext cx="60618" cy="703089"/>
          </a:xfrm>
          <a:prstGeom prst="rect">
            <a:avLst/>
          </a:prstGeom>
          <a:noFill/>
          <a:ln>
            <a:noFill/>
          </a:ln>
        </p:spPr>
      </p:pic>
      <p:pic>
        <p:nvPicPr>
          <p:cNvPr descr="preencoded.png" id="1507" name="Google Shape;1507;p20"/>
          <p:cNvPicPr preferRelativeResize="0"/>
          <p:nvPr/>
        </p:nvPicPr>
        <p:blipFill rotWithShape="1">
          <a:blip r:embed="rId139">
            <a:alphaModFix/>
          </a:blip>
          <a:srcRect b="0" l="0" r="0" t="0"/>
          <a:stretch/>
        </p:blipFill>
        <p:spPr>
          <a:xfrm>
            <a:off x="20859161" y="10130358"/>
            <a:ext cx="365964" cy="52412"/>
          </a:xfrm>
          <a:prstGeom prst="rect">
            <a:avLst/>
          </a:prstGeom>
          <a:noFill/>
          <a:ln>
            <a:noFill/>
          </a:ln>
        </p:spPr>
      </p:pic>
      <p:pic>
        <p:nvPicPr>
          <p:cNvPr descr="preencoded.png" id="1508" name="Google Shape;1508;p20"/>
          <p:cNvPicPr preferRelativeResize="0"/>
          <p:nvPr/>
        </p:nvPicPr>
        <p:blipFill rotWithShape="1">
          <a:blip r:embed="rId140">
            <a:alphaModFix/>
          </a:blip>
          <a:srcRect b="0" l="0" r="0" t="0"/>
          <a:stretch/>
        </p:blipFill>
        <p:spPr>
          <a:xfrm>
            <a:off x="20960527" y="10343406"/>
            <a:ext cx="365964" cy="52388"/>
          </a:xfrm>
          <a:prstGeom prst="rect">
            <a:avLst/>
          </a:prstGeom>
          <a:noFill/>
          <a:ln>
            <a:noFill/>
          </a:ln>
        </p:spPr>
      </p:pic>
      <p:pic>
        <p:nvPicPr>
          <p:cNvPr descr="preencoded.png" id="1509" name="Google Shape;1509;p20"/>
          <p:cNvPicPr preferRelativeResize="0"/>
          <p:nvPr/>
        </p:nvPicPr>
        <p:blipFill rotWithShape="1">
          <a:blip r:embed="rId141">
            <a:alphaModFix/>
          </a:blip>
          <a:srcRect b="0" l="0" r="0" t="0"/>
          <a:stretch/>
        </p:blipFill>
        <p:spPr>
          <a:xfrm>
            <a:off x="20838832" y="10525770"/>
            <a:ext cx="365964" cy="52412"/>
          </a:xfrm>
          <a:prstGeom prst="rect">
            <a:avLst/>
          </a:prstGeom>
          <a:noFill/>
          <a:ln>
            <a:noFill/>
          </a:ln>
        </p:spPr>
      </p:pic>
      <p:pic>
        <p:nvPicPr>
          <p:cNvPr descr="preencoded.png" id="1510" name="Google Shape;1510;p20"/>
          <p:cNvPicPr preferRelativeResize="0"/>
          <p:nvPr/>
        </p:nvPicPr>
        <p:blipFill rotWithShape="1">
          <a:blip r:embed="rId142">
            <a:alphaModFix/>
          </a:blip>
          <a:srcRect b="0" l="0" r="0" t="0"/>
          <a:stretch/>
        </p:blipFill>
        <p:spPr>
          <a:xfrm>
            <a:off x="22714232" y="10130358"/>
            <a:ext cx="365964" cy="52412"/>
          </a:xfrm>
          <a:prstGeom prst="rect">
            <a:avLst/>
          </a:prstGeom>
          <a:noFill/>
          <a:ln>
            <a:noFill/>
          </a:ln>
        </p:spPr>
      </p:pic>
      <p:pic>
        <p:nvPicPr>
          <p:cNvPr descr="preencoded.png" id="1511" name="Google Shape;1511;p20"/>
          <p:cNvPicPr preferRelativeResize="0"/>
          <p:nvPr/>
        </p:nvPicPr>
        <p:blipFill rotWithShape="1">
          <a:blip r:embed="rId143">
            <a:alphaModFix/>
          </a:blip>
          <a:srcRect b="0" l="0" r="0" t="0"/>
          <a:stretch/>
        </p:blipFill>
        <p:spPr>
          <a:xfrm>
            <a:off x="22612868" y="10343406"/>
            <a:ext cx="365910" cy="52388"/>
          </a:xfrm>
          <a:prstGeom prst="rect">
            <a:avLst/>
          </a:prstGeom>
          <a:noFill/>
          <a:ln>
            <a:noFill/>
          </a:ln>
        </p:spPr>
      </p:pic>
      <p:pic>
        <p:nvPicPr>
          <p:cNvPr descr="preencoded.png" id="1512" name="Google Shape;1512;p20"/>
          <p:cNvPicPr preferRelativeResize="0"/>
          <p:nvPr/>
        </p:nvPicPr>
        <p:blipFill rotWithShape="1">
          <a:blip r:embed="rId144">
            <a:alphaModFix/>
          </a:blip>
          <a:srcRect b="0" l="0" r="0" t="0"/>
          <a:stretch/>
        </p:blipFill>
        <p:spPr>
          <a:xfrm>
            <a:off x="22734563" y="10525770"/>
            <a:ext cx="365857" cy="52412"/>
          </a:xfrm>
          <a:prstGeom prst="rect">
            <a:avLst/>
          </a:prstGeom>
          <a:noFill/>
          <a:ln>
            <a:noFill/>
          </a:ln>
        </p:spPr>
      </p:pic>
      <p:pic>
        <p:nvPicPr>
          <p:cNvPr descr="preencoded.png" id="1513" name="Google Shape;1513;p20"/>
          <p:cNvPicPr preferRelativeResize="0"/>
          <p:nvPr/>
        </p:nvPicPr>
        <p:blipFill rotWithShape="1">
          <a:blip r:embed="rId145">
            <a:alphaModFix/>
          </a:blip>
          <a:srcRect b="0" l="0" r="0" t="0"/>
          <a:stretch/>
        </p:blipFill>
        <p:spPr>
          <a:xfrm>
            <a:off x="20409604" y="9264204"/>
            <a:ext cx="2615026" cy="711771"/>
          </a:xfrm>
          <a:prstGeom prst="rect">
            <a:avLst/>
          </a:prstGeom>
          <a:noFill/>
          <a:ln>
            <a:noFill/>
          </a:ln>
        </p:spPr>
      </p:pic>
      <p:pic>
        <p:nvPicPr>
          <p:cNvPr descr="preencoded.png" id="1514" name="Google Shape;1514;p20"/>
          <p:cNvPicPr preferRelativeResize="0"/>
          <p:nvPr/>
        </p:nvPicPr>
        <p:blipFill rotWithShape="1">
          <a:blip r:embed="rId146">
            <a:alphaModFix/>
          </a:blip>
          <a:srcRect b="0" l="0" r="0" t="0"/>
          <a:stretch/>
        </p:blipFill>
        <p:spPr>
          <a:xfrm>
            <a:off x="20409604" y="9602912"/>
            <a:ext cx="2615026" cy="372914"/>
          </a:xfrm>
          <a:prstGeom prst="rect">
            <a:avLst/>
          </a:prstGeom>
          <a:noFill/>
          <a:ln>
            <a:noFill/>
          </a:ln>
        </p:spPr>
      </p:pic>
      <p:pic>
        <p:nvPicPr>
          <p:cNvPr descr="preencoded.png" id="1515" name="Google Shape;1515;p20"/>
          <p:cNvPicPr preferRelativeResize="0"/>
          <p:nvPr/>
        </p:nvPicPr>
        <p:blipFill rotWithShape="1">
          <a:blip r:embed="rId147">
            <a:alphaModFix/>
          </a:blip>
          <a:srcRect b="0" l="0" r="0" t="0"/>
          <a:stretch/>
        </p:blipFill>
        <p:spPr>
          <a:xfrm>
            <a:off x="20352908" y="9207376"/>
            <a:ext cx="2728419" cy="825128"/>
          </a:xfrm>
          <a:prstGeom prst="rect">
            <a:avLst/>
          </a:prstGeom>
          <a:noFill/>
          <a:ln>
            <a:noFill/>
          </a:ln>
        </p:spPr>
      </p:pic>
      <p:pic>
        <p:nvPicPr>
          <p:cNvPr descr="preencoded.png" id="1516" name="Google Shape;1516;p20"/>
          <p:cNvPicPr preferRelativeResize="0"/>
          <p:nvPr/>
        </p:nvPicPr>
        <p:blipFill rotWithShape="1">
          <a:blip r:embed="rId148">
            <a:alphaModFix/>
          </a:blip>
          <a:srcRect b="0" l="0" r="0" t="0"/>
          <a:stretch/>
        </p:blipFill>
        <p:spPr>
          <a:xfrm>
            <a:off x="21198766" y="9286528"/>
            <a:ext cx="1052167" cy="673819"/>
          </a:xfrm>
          <a:prstGeom prst="rect">
            <a:avLst/>
          </a:prstGeom>
          <a:noFill/>
          <a:ln>
            <a:noFill/>
          </a:ln>
        </p:spPr>
      </p:pic>
      <p:pic>
        <p:nvPicPr>
          <p:cNvPr descr="preencoded.png" id="1517" name="Google Shape;1517;p20"/>
          <p:cNvPicPr preferRelativeResize="0"/>
          <p:nvPr/>
        </p:nvPicPr>
        <p:blipFill rotWithShape="1">
          <a:blip r:embed="rId149">
            <a:alphaModFix/>
          </a:blip>
          <a:srcRect b="0" l="0" r="0" t="0"/>
          <a:stretch/>
        </p:blipFill>
        <p:spPr>
          <a:xfrm>
            <a:off x="21198764" y="9767937"/>
            <a:ext cx="1052167" cy="192410"/>
          </a:xfrm>
          <a:prstGeom prst="rect">
            <a:avLst/>
          </a:prstGeom>
          <a:noFill/>
          <a:ln>
            <a:noFill/>
          </a:ln>
        </p:spPr>
      </p:pic>
      <p:pic>
        <p:nvPicPr>
          <p:cNvPr descr="preencoded.png" id="1518" name="Google Shape;1518;p20"/>
          <p:cNvPicPr preferRelativeResize="0"/>
          <p:nvPr/>
        </p:nvPicPr>
        <p:blipFill rotWithShape="1">
          <a:blip r:embed="rId150">
            <a:alphaModFix/>
          </a:blip>
          <a:srcRect b="0" l="0" r="0" t="0"/>
          <a:stretch/>
        </p:blipFill>
        <p:spPr>
          <a:xfrm>
            <a:off x="21142069" y="9229849"/>
            <a:ext cx="1165559" cy="787202"/>
          </a:xfrm>
          <a:prstGeom prst="rect">
            <a:avLst/>
          </a:prstGeom>
          <a:noFill/>
          <a:ln>
            <a:noFill/>
          </a:ln>
        </p:spPr>
      </p:pic>
      <p:pic>
        <p:nvPicPr>
          <p:cNvPr descr="preencoded.png" id="1519" name="Google Shape;1519;p20"/>
          <p:cNvPicPr preferRelativeResize="0"/>
          <p:nvPr/>
        </p:nvPicPr>
        <p:blipFill rotWithShape="1">
          <a:blip r:embed="rId151">
            <a:alphaModFix/>
          </a:blip>
          <a:srcRect b="0" l="0" r="0" t="0"/>
          <a:stretch/>
        </p:blipFill>
        <p:spPr>
          <a:xfrm>
            <a:off x="21385647" y="9251330"/>
            <a:ext cx="60618" cy="703089"/>
          </a:xfrm>
          <a:prstGeom prst="rect">
            <a:avLst/>
          </a:prstGeom>
          <a:noFill/>
          <a:ln>
            <a:noFill/>
          </a:ln>
        </p:spPr>
      </p:pic>
      <p:pic>
        <p:nvPicPr>
          <p:cNvPr descr="preencoded.png" id="1520" name="Google Shape;1520;p20"/>
          <p:cNvPicPr preferRelativeResize="0"/>
          <p:nvPr/>
        </p:nvPicPr>
        <p:blipFill rotWithShape="1">
          <a:blip r:embed="rId152">
            <a:alphaModFix/>
          </a:blip>
          <a:srcRect b="0" l="0" r="0" t="0"/>
          <a:stretch/>
        </p:blipFill>
        <p:spPr>
          <a:xfrm>
            <a:off x="22024336" y="9251330"/>
            <a:ext cx="60617" cy="703089"/>
          </a:xfrm>
          <a:prstGeom prst="rect">
            <a:avLst/>
          </a:prstGeom>
          <a:noFill/>
          <a:ln>
            <a:noFill/>
          </a:ln>
        </p:spPr>
      </p:pic>
      <p:pic>
        <p:nvPicPr>
          <p:cNvPr descr="preencoded.png" id="1521" name="Google Shape;1521;p20"/>
          <p:cNvPicPr preferRelativeResize="0"/>
          <p:nvPr/>
        </p:nvPicPr>
        <p:blipFill rotWithShape="1">
          <a:blip r:embed="rId153">
            <a:alphaModFix/>
          </a:blip>
          <a:srcRect b="0" l="0" r="0" t="0"/>
          <a:stretch/>
        </p:blipFill>
        <p:spPr>
          <a:xfrm>
            <a:off x="20609043" y="9414495"/>
            <a:ext cx="365964" cy="52388"/>
          </a:xfrm>
          <a:prstGeom prst="rect">
            <a:avLst/>
          </a:prstGeom>
          <a:noFill/>
          <a:ln>
            <a:noFill/>
          </a:ln>
        </p:spPr>
      </p:pic>
      <p:pic>
        <p:nvPicPr>
          <p:cNvPr descr="preencoded.png" id="1522" name="Google Shape;1522;p20"/>
          <p:cNvPicPr preferRelativeResize="0"/>
          <p:nvPr/>
        </p:nvPicPr>
        <p:blipFill rotWithShape="1">
          <a:blip r:embed="rId154">
            <a:alphaModFix/>
          </a:blip>
          <a:srcRect b="0" l="0" r="0" t="0"/>
          <a:stretch/>
        </p:blipFill>
        <p:spPr>
          <a:xfrm>
            <a:off x="20710550" y="9627369"/>
            <a:ext cx="365858" cy="52388"/>
          </a:xfrm>
          <a:prstGeom prst="rect">
            <a:avLst/>
          </a:prstGeom>
          <a:noFill/>
          <a:ln>
            <a:noFill/>
          </a:ln>
        </p:spPr>
      </p:pic>
      <p:pic>
        <p:nvPicPr>
          <p:cNvPr descr="preencoded.png" id="1523" name="Google Shape;1523;p20"/>
          <p:cNvPicPr preferRelativeResize="0"/>
          <p:nvPr/>
        </p:nvPicPr>
        <p:blipFill rotWithShape="1">
          <a:blip r:embed="rId155">
            <a:alphaModFix/>
          </a:blip>
          <a:srcRect b="0" l="0" r="0" t="0"/>
          <a:stretch/>
        </p:blipFill>
        <p:spPr>
          <a:xfrm>
            <a:off x="20588855" y="9809758"/>
            <a:ext cx="365858" cy="52412"/>
          </a:xfrm>
          <a:prstGeom prst="rect">
            <a:avLst/>
          </a:prstGeom>
          <a:noFill/>
          <a:ln>
            <a:noFill/>
          </a:ln>
        </p:spPr>
      </p:pic>
      <p:pic>
        <p:nvPicPr>
          <p:cNvPr descr="preencoded.png" id="1524" name="Google Shape;1524;p20"/>
          <p:cNvPicPr preferRelativeResize="0"/>
          <p:nvPr/>
        </p:nvPicPr>
        <p:blipFill rotWithShape="1">
          <a:blip r:embed="rId156">
            <a:alphaModFix/>
          </a:blip>
          <a:srcRect b="0" l="0" r="0" t="0"/>
          <a:stretch/>
        </p:blipFill>
        <p:spPr>
          <a:xfrm>
            <a:off x="22464113" y="9414495"/>
            <a:ext cx="365964" cy="52388"/>
          </a:xfrm>
          <a:prstGeom prst="rect">
            <a:avLst/>
          </a:prstGeom>
          <a:noFill/>
          <a:ln>
            <a:noFill/>
          </a:ln>
        </p:spPr>
      </p:pic>
      <p:pic>
        <p:nvPicPr>
          <p:cNvPr descr="preencoded.png" id="1525" name="Google Shape;1525;p20"/>
          <p:cNvPicPr preferRelativeResize="0"/>
          <p:nvPr/>
        </p:nvPicPr>
        <p:blipFill rotWithShape="1">
          <a:blip r:embed="rId157">
            <a:alphaModFix/>
          </a:blip>
          <a:srcRect b="0" l="0" r="0" t="0"/>
          <a:stretch/>
        </p:blipFill>
        <p:spPr>
          <a:xfrm>
            <a:off x="22362748" y="9627369"/>
            <a:ext cx="365964" cy="52388"/>
          </a:xfrm>
          <a:prstGeom prst="rect">
            <a:avLst/>
          </a:prstGeom>
          <a:noFill/>
          <a:ln>
            <a:noFill/>
          </a:ln>
        </p:spPr>
      </p:pic>
      <p:pic>
        <p:nvPicPr>
          <p:cNvPr descr="preencoded.png" id="1526" name="Google Shape;1526;p20"/>
          <p:cNvPicPr preferRelativeResize="0"/>
          <p:nvPr/>
        </p:nvPicPr>
        <p:blipFill rotWithShape="1">
          <a:blip r:embed="rId158">
            <a:alphaModFix/>
          </a:blip>
          <a:srcRect b="0" l="0" r="0" t="0"/>
          <a:stretch/>
        </p:blipFill>
        <p:spPr>
          <a:xfrm>
            <a:off x="22484443" y="9809758"/>
            <a:ext cx="365964" cy="52412"/>
          </a:xfrm>
          <a:prstGeom prst="rect">
            <a:avLst/>
          </a:prstGeom>
          <a:noFill/>
          <a:ln>
            <a:noFill/>
          </a:ln>
        </p:spPr>
      </p:pic>
      <p:pic>
        <p:nvPicPr>
          <p:cNvPr descr="preencoded.png" id="1527" name="Google Shape;1527;p20"/>
          <p:cNvPicPr preferRelativeResize="0"/>
          <p:nvPr/>
        </p:nvPicPr>
        <p:blipFill rotWithShape="1">
          <a:blip r:embed="rId159">
            <a:alphaModFix/>
          </a:blip>
          <a:srcRect b="0" l="0" r="0" t="0"/>
          <a:stretch/>
        </p:blipFill>
        <p:spPr>
          <a:xfrm>
            <a:off x="12872484" y="6511950"/>
            <a:ext cx="773627" cy="772021"/>
          </a:xfrm>
          <a:prstGeom prst="rect">
            <a:avLst/>
          </a:prstGeom>
          <a:noFill/>
          <a:ln>
            <a:noFill/>
          </a:ln>
        </p:spPr>
      </p:pic>
      <p:pic>
        <p:nvPicPr>
          <p:cNvPr descr="preencoded.png" id="1528" name="Google Shape;1528;p20"/>
          <p:cNvPicPr preferRelativeResize="0"/>
          <p:nvPr/>
        </p:nvPicPr>
        <p:blipFill rotWithShape="1">
          <a:blip r:embed="rId160">
            <a:alphaModFix/>
          </a:blip>
          <a:srcRect b="0" l="0" r="0" t="0"/>
          <a:stretch/>
        </p:blipFill>
        <p:spPr>
          <a:xfrm>
            <a:off x="21773311" y="4114974"/>
            <a:ext cx="773627" cy="772021"/>
          </a:xfrm>
          <a:prstGeom prst="rect">
            <a:avLst/>
          </a:prstGeom>
          <a:noFill/>
          <a:ln>
            <a:noFill/>
          </a:ln>
        </p:spPr>
      </p:pic>
      <p:pic>
        <p:nvPicPr>
          <p:cNvPr descr="preencoded.png" id="1529" name="Google Shape;1529;p20"/>
          <p:cNvPicPr preferRelativeResize="0"/>
          <p:nvPr/>
        </p:nvPicPr>
        <p:blipFill rotWithShape="1">
          <a:blip r:embed="rId161">
            <a:alphaModFix/>
          </a:blip>
          <a:srcRect b="0" l="0" r="0" t="0"/>
          <a:stretch/>
        </p:blipFill>
        <p:spPr>
          <a:xfrm>
            <a:off x="17395843" y="3009900"/>
            <a:ext cx="503140" cy="502245"/>
          </a:xfrm>
          <a:prstGeom prst="rect">
            <a:avLst/>
          </a:prstGeom>
          <a:noFill/>
          <a:ln>
            <a:noFill/>
          </a:ln>
        </p:spPr>
      </p:pic>
      <p:pic>
        <p:nvPicPr>
          <p:cNvPr descr="preencoded.png" id="1530" name="Google Shape;1530;p20"/>
          <p:cNvPicPr preferRelativeResize="0"/>
          <p:nvPr/>
        </p:nvPicPr>
        <p:blipFill rotWithShape="1">
          <a:blip r:embed="rId162">
            <a:alphaModFix/>
          </a:blip>
          <a:srcRect b="0" l="0" r="0" t="0"/>
          <a:stretch/>
        </p:blipFill>
        <p:spPr>
          <a:xfrm>
            <a:off x="18604926" y="3947840"/>
            <a:ext cx="503086" cy="502245"/>
          </a:xfrm>
          <a:prstGeom prst="rect">
            <a:avLst/>
          </a:prstGeom>
          <a:noFill/>
          <a:ln>
            <a:noFill/>
          </a:ln>
        </p:spPr>
      </p:pic>
      <p:pic>
        <p:nvPicPr>
          <p:cNvPr descr="preencoded.png" id="1531" name="Google Shape;1531;p20"/>
          <p:cNvPicPr preferRelativeResize="0"/>
          <p:nvPr/>
        </p:nvPicPr>
        <p:blipFill rotWithShape="1">
          <a:blip r:embed="rId163">
            <a:alphaModFix/>
          </a:blip>
          <a:srcRect b="0" l="0" r="0" t="0"/>
          <a:stretch/>
        </p:blipFill>
        <p:spPr>
          <a:xfrm>
            <a:off x="13185170" y="8199661"/>
            <a:ext cx="503141" cy="502245"/>
          </a:xfrm>
          <a:prstGeom prst="rect">
            <a:avLst/>
          </a:prstGeom>
          <a:noFill/>
          <a:ln>
            <a:noFill/>
          </a:ln>
        </p:spPr>
      </p:pic>
      <p:pic>
        <p:nvPicPr>
          <p:cNvPr descr="preencoded.png" id="1532" name="Google Shape;1532;p20"/>
          <p:cNvPicPr preferRelativeResize="0"/>
          <p:nvPr/>
        </p:nvPicPr>
        <p:blipFill rotWithShape="1">
          <a:blip r:embed="rId164">
            <a:alphaModFix/>
          </a:blip>
          <a:srcRect b="0" l="0" r="0" t="0"/>
          <a:stretch/>
        </p:blipFill>
        <p:spPr>
          <a:xfrm>
            <a:off x="22148563" y="5615285"/>
            <a:ext cx="503086" cy="5021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275" name="Shape 275"/>
        <p:cNvGrpSpPr/>
        <p:nvPr/>
      </p:nvGrpSpPr>
      <p:grpSpPr>
        <a:xfrm>
          <a:off x="0" y="0"/>
          <a:ext cx="0" cy="0"/>
          <a:chOff x="0" y="0"/>
          <a:chExt cx="0" cy="0"/>
        </a:xfrm>
      </p:grpSpPr>
      <p:sp>
        <p:nvSpPr>
          <p:cNvPr id="276" name="Google Shape;276;p3"/>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77" name="Google Shape;277;p3"/>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278" name="Google Shape;278;p3"/>
          <p:cNvSpPr/>
          <p:nvPr/>
        </p:nvSpPr>
        <p:spPr>
          <a:xfrm>
            <a:off x="1308264" y="41529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1308264" y="41529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2216427" y="4152900"/>
            <a:ext cx="1138909"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1</a:t>
            </a:r>
            <a:endParaRPr b="0" i="0" sz="12800" u="none" cap="none" strike="noStrike">
              <a:solidFill>
                <a:schemeClr val="dk1"/>
              </a:solidFill>
              <a:latin typeface="Calibri"/>
              <a:ea typeface="Calibri"/>
              <a:cs typeface="Calibri"/>
              <a:sym typeface="Calibri"/>
            </a:endParaRPr>
          </a:p>
        </p:txBody>
      </p:sp>
      <p:sp>
        <p:nvSpPr>
          <p:cNvPr id="281" name="Google Shape;281;p3"/>
          <p:cNvSpPr/>
          <p:nvPr/>
        </p:nvSpPr>
        <p:spPr>
          <a:xfrm>
            <a:off x="3924791" y="45529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3924791" y="45529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Introduction</a:t>
            </a:r>
            <a:endParaRPr b="0" i="0" sz="4800" u="none" cap="none" strike="noStrike">
              <a:solidFill>
                <a:schemeClr val="dk1"/>
              </a:solidFill>
              <a:latin typeface="Calibri"/>
              <a:ea typeface="Calibri"/>
              <a:cs typeface="Calibri"/>
              <a:sym typeface="Calibri"/>
            </a:endParaRPr>
          </a:p>
        </p:txBody>
      </p:sp>
      <p:sp>
        <p:nvSpPr>
          <p:cNvPr id="283" name="Google Shape;283;p3"/>
          <p:cNvSpPr/>
          <p:nvPr/>
        </p:nvSpPr>
        <p:spPr>
          <a:xfrm>
            <a:off x="3924791" y="55689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The Extraordinary</a:t>
            </a:r>
            <a:endParaRPr b="0" i="0" sz="3200" u="none" cap="none" strike="noStrike">
              <a:solidFill>
                <a:schemeClr val="dk1"/>
              </a:solidFill>
              <a:latin typeface="Calibri"/>
              <a:ea typeface="Calibri"/>
              <a:cs typeface="Calibri"/>
              <a:sym typeface="Calibri"/>
            </a:endParaRPr>
          </a:p>
        </p:txBody>
      </p:sp>
      <p:sp>
        <p:nvSpPr>
          <p:cNvPr id="284" name="Google Shape;284;p3"/>
          <p:cNvSpPr/>
          <p:nvPr/>
        </p:nvSpPr>
        <p:spPr>
          <a:xfrm>
            <a:off x="8776797" y="41529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8776797" y="41529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9557945" y="4152900"/>
            <a:ext cx="1392941"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2</a:t>
            </a:r>
            <a:endParaRPr b="0" i="0" sz="12800" u="none" cap="none" strike="noStrike">
              <a:solidFill>
                <a:schemeClr val="dk1"/>
              </a:solidFill>
              <a:latin typeface="Calibri"/>
              <a:ea typeface="Calibri"/>
              <a:cs typeface="Calibri"/>
              <a:sym typeface="Calibri"/>
            </a:endParaRPr>
          </a:p>
        </p:txBody>
      </p:sp>
      <p:sp>
        <p:nvSpPr>
          <p:cNvPr id="287" name="Google Shape;287;p3"/>
          <p:cNvSpPr/>
          <p:nvPr/>
        </p:nvSpPr>
        <p:spPr>
          <a:xfrm>
            <a:off x="11393324" y="45529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11393324" y="45529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Encounters</a:t>
            </a:r>
            <a:endParaRPr b="0" i="0" sz="4800" u="none" cap="none" strike="noStrike">
              <a:solidFill>
                <a:schemeClr val="dk1"/>
              </a:solidFill>
              <a:latin typeface="Calibri"/>
              <a:ea typeface="Calibri"/>
              <a:cs typeface="Calibri"/>
              <a:sym typeface="Calibri"/>
            </a:endParaRPr>
          </a:p>
        </p:txBody>
      </p:sp>
      <p:sp>
        <p:nvSpPr>
          <p:cNvPr id="289" name="Google Shape;289;p3"/>
          <p:cNvSpPr/>
          <p:nvPr/>
        </p:nvSpPr>
        <p:spPr>
          <a:xfrm>
            <a:off x="11393324" y="55689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Unicorn Sightings</a:t>
            </a:r>
            <a:endParaRPr b="0" i="0" sz="3200" u="none" cap="none" strike="noStrike">
              <a:solidFill>
                <a:schemeClr val="dk1"/>
              </a:solidFill>
              <a:latin typeface="Calibri"/>
              <a:ea typeface="Calibri"/>
              <a:cs typeface="Calibri"/>
              <a:sym typeface="Calibri"/>
            </a:endParaRPr>
          </a:p>
        </p:txBody>
      </p:sp>
      <p:sp>
        <p:nvSpPr>
          <p:cNvPr id="290" name="Google Shape;290;p3"/>
          <p:cNvSpPr/>
          <p:nvPr/>
        </p:nvSpPr>
        <p:spPr>
          <a:xfrm>
            <a:off x="1308264" y="70866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1308264" y="70866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2076710" y="7086600"/>
            <a:ext cx="1418344"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3</a:t>
            </a:r>
            <a:endParaRPr b="0" i="0" sz="12800" u="none" cap="none" strike="noStrike">
              <a:solidFill>
                <a:schemeClr val="dk1"/>
              </a:solidFill>
              <a:latin typeface="Calibri"/>
              <a:ea typeface="Calibri"/>
              <a:cs typeface="Calibri"/>
              <a:sym typeface="Calibri"/>
            </a:endParaRPr>
          </a:p>
        </p:txBody>
      </p:sp>
      <p:sp>
        <p:nvSpPr>
          <p:cNvPr id="293" name="Google Shape;293;p3"/>
          <p:cNvSpPr/>
          <p:nvPr/>
        </p:nvSpPr>
        <p:spPr>
          <a:xfrm>
            <a:off x="3924791" y="74866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3924791" y="74866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Wonders</a:t>
            </a:r>
            <a:endParaRPr b="0" i="0" sz="4800" u="none" cap="none" strike="noStrike">
              <a:solidFill>
                <a:schemeClr val="dk1"/>
              </a:solidFill>
              <a:latin typeface="Calibri"/>
              <a:ea typeface="Calibri"/>
              <a:cs typeface="Calibri"/>
              <a:sym typeface="Calibri"/>
            </a:endParaRPr>
          </a:p>
        </p:txBody>
      </p:sp>
      <p:sp>
        <p:nvSpPr>
          <p:cNvPr id="295" name="Google Shape;295;p3"/>
          <p:cNvSpPr/>
          <p:nvPr/>
        </p:nvSpPr>
        <p:spPr>
          <a:xfrm>
            <a:off x="3924791" y="85026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Wishes Granted</a:t>
            </a:r>
            <a:endParaRPr b="0" i="0" sz="3200" u="none" cap="none" strike="noStrike">
              <a:solidFill>
                <a:schemeClr val="dk1"/>
              </a:solidFill>
              <a:latin typeface="Calibri"/>
              <a:ea typeface="Calibri"/>
              <a:cs typeface="Calibri"/>
              <a:sym typeface="Calibri"/>
            </a:endParaRPr>
          </a:p>
        </p:txBody>
      </p:sp>
      <p:sp>
        <p:nvSpPr>
          <p:cNvPr id="296" name="Google Shape;296;p3"/>
          <p:cNvSpPr/>
          <p:nvPr/>
        </p:nvSpPr>
        <p:spPr>
          <a:xfrm>
            <a:off x="8776797" y="70866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8776797" y="70866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9532541" y="7086600"/>
            <a:ext cx="1443747"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4</a:t>
            </a:r>
            <a:endParaRPr b="0" i="0" sz="12800" u="none" cap="none" strike="noStrike">
              <a:solidFill>
                <a:schemeClr val="dk1"/>
              </a:solidFill>
              <a:latin typeface="Calibri"/>
              <a:ea typeface="Calibri"/>
              <a:cs typeface="Calibri"/>
              <a:sym typeface="Calibri"/>
            </a:endParaRPr>
          </a:p>
        </p:txBody>
      </p:sp>
      <p:sp>
        <p:nvSpPr>
          <p:cNvPr id="299" name="Google Shape;299;p3"/>
          <p:cNvSpPr/>
          <p:nvPr/>
        </p:nvSpPr>
        <p:spPr>
          <a:xfrm>
            <a:off x="11393324" y="74866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11393324" y="74866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Magic</a:t>
            </a:r>
            <a:endParaRPr b="0" i="0" sz="4800" u="none" cap="none" strike="noStrike">
              <a:solidFill>
                <a:schemeClr val="dk1"/>
              </a:solidFill>
              <a:latin typeface="Calibri"/>
              <a:ea typeface="Calibri"/>
              <a:cs typeface="Calibri"/>
              <a:sym typeface="Calibri"/>
            </a:endParaRPr>
          </a:p>
        </p:txBody>
      </p:sp>
      <p:sp>
        <p:nvSpPr>
          <p:cNvPr id="301" name="Google Shape;301;p3"/>
          <p:cNvSpPr/>
          <p:nvPr/>
        </p:nvSpPr>
        <p:spPr>
          <a:xfrm>
            <a:off x="11393324" y="85026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Spellcasting</a:t>
            </a:r>
            <a:endParaRPr b="0" i="0" sz="3200" u="none" cap="none" strike="noStrike">
              <a:solidFill>
                <a:schemeClr val="dk1"/>
              </a:solidFill>
              <a:latin typeface="Calibri"/>
              <a:ea typeface="Calibri"/>
              <a:cs typeface="Calibri"/>
              <a:sym typeface="Calibri"/>
            </a:endParaRPr>
          </a:p>
        </p:txBody>
      </p:sp>
      <p:sp>
        <p:nvSpPr>
          <p:cNvPr id="302" name="Google Shape;302;p3"/>
          <p:cNvSpPr/>
          <p:nvPr/>
        </p:nvSpPr>
        <p:spPr>
          <a:xfrm>
            <a:off x="1308264" y="100203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1308264" y="100203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2083060" y="10020300"/>
            <a:ext cx="1405642"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5</a:t>
            </a:r>
            <a:endParaRPr b="0" i="0" sz="12800" u="none" cap="none" strike="noStrike">
              <a:solidFill>
                <a:schemeClr val="dk1"/>
              </a:solidFill>
              <a:latin typeface="Calibri"/>
              <a:ea typeface="Calibri"/>
              <a:cs typeface="Calibri"/>
              <a:sym typeface="Calibri"/>
            </a:endParaRPr>
          </a:p>
        </p:txBody>
      </p:sp>
      <p:sp>
        <p:nvSpPr>
          <p:cNvPr id="305" name="Google Shape;305;p3"/>
          <p:cNvSpPr/>
          <p:nvPr/>
        </p:nvSpPr>
        <p:spPr>
          <a:xfrm>
            <a:off x="3924791" y="104203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3924791" y="104203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Adventure</a:t>
            </a:r>
            <a:endParaRPr b="0" i="0" sz="4800" u="none" cap="none" strike="noStrike">
              <a:solidFill>
                <a:schemeClr val="dk1"/>
              </a:solidFill>
              <a:latin typeface="Calibri"/>
              <a:ea typeface="Calibri"/>
              <a:cs typeface="Calibri"/>
              <a:sym typeface="Calibri"/>
            </a:endParaRPr>
          </a:p>
        </p:txBody>
      </p:sp>
      <p:sp>
        <p:nvSpPr>
          <p:cNvPr id="307" name="Google Shape;307;p3"/>
          <p:cNvSpPr/>
          <p:nvPr/>
        </p:nvSpPr>
        <p:spPr>
          <a:xfrm>
            <a:off x="3924791" y="114363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Happily Ever After</a:t>
            </a:r>
            <a:endParaRPr b="0" i="0" sz="3200" u="none" cap="none" strike="noStrike">
              <a:solidFill>
                <a:schemeClr val="dk1"/>
              </a:solidFill>
              <a:latin typeface="Calibri"/>
              <a:ea typeface="Calibri"/>
              <a:cs typeface="Calibri"/>
              <a:sym typeface="Calibri"/>
            </a:endParaRPr>
          </a:p>
        </p:txBody>
      </p:sp>
      <p:sp>
        <p:nvSpPr>
          <p:cNvPr id="308" name="Google Shape;308;p3"/>
          <p:cNvSpPr/>
          <p:nvPr/>
        </p:nvSpPr>
        <p:spPr>
          <a:xfrm>
            <a:off x="8776797" y="10020300"/>
            <a:ext cx="7049381" cy="24257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8776797" y="10020300"/>
            <a:ext cx="2413302" cy="24257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9500787" y="10020300"/>
            <a:ext cx="1507255"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6</a:t>
            </a:r>
            <a:endParaRPr b="0" i="0" sz="12800" u="none" cap="none" strike="noStrike">
              <a:solidFill>
                <a:schemeClr val="dk1"/>
              </a:solidFill>
              <a:latin typeface="Calibri"/>
              <a:ea typeface="Calibri"/>
              <a:cs typeface="Calibri"/>
              <a:sym typeface="Calibri"/>
            </a:endParaRPr>
          </a:p>
        </p:txBody>
      </p:sp>
      <p:sp>
        <p:nvSpPr>
          <p:cNvPr id="311" name="Google Shape;311;p3"/>
          <p:cNvSpPr/>
          <p:nvPr/>
        </p:nvSpPr>
        <p:spPr>
          <a:xfrm>
            <a:off x="11393324" y="10420350"/>
            <a:ext cx="4026403" cy="1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11393324" y="10420350"/>
            <a:ext cx="422962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Conclusion</a:t>
            </a:r>
            <a:endParaRPr b="0" i="0" sz="4800" u="none" cap="none" strike="noStrike">
              <a:solidFill>
                <a:schemeClr val="dk1"/>
              </a:solidFill>
              <a:latin typeface="Calibri"/>
              <a:ea typeface="Calibri"/>
              <a:cs typeface="Calibri"/>
              <a:sym typeface="Calibri"/>
            </a:endParaRPr>
          </a:p>
        </p:txBody>
      </p:sp>
      <p:sp>
        <p:nvSpPr>
          <p:cNvPr id="313" name="Google Shape;313;p3"/>
          <p:cNvSpPr/>
          <p:nvPr/>
        </p:nvSpPr>
        <p:spPr>
          <a:xfrm>
            <a:off x="11393324" y="11436350"/>
            <a:ext cx="4161887" cy="745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4D4D4D"/>
                </a:solidFill>
                <a:latin typeface="Kanit"/>
                <a:ea typeface="Kanit"/>
                <a:cs typeface="Kanit"/>
                <a:sym typeface="Kanit"/>
              </a:rPr>
              <a:t>Embrace the Fantasy</a:t>
            </a:r>
            <a:endParaRPr b="0" i="0" sz="3200" u="none" cap="none" strike="noStrike">
              <a:solidFill>
                <a:schemeClr val="dk1"/>
              </a:solidFill>
              <a:latin typeface="Calibri"/>
              <a:ea typeface="Calibri"/>
              <a:cs typeface="Calibri"/>
              <a:sym typeface="Calibri"/>
            </a:endParaRPr>
          </a:p>
        </p:txBody>
      </p:sp>
      <p:sp>
        <p:nvSpPr>
          <p:cNvPr id="314" name="Google Shape;314;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15" name="Google Shape;315;p3"/>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316" name="Google Shape;316;p3"/>
          <p:cNvSpPr/>
          <p:nvPr/>
        </p:nvSpPr>
        <p:spPr>
          <a:xfrm>
            <a:off x="1308264" y="863600"/>
            <a:ext cx="14505213" cy="28321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1917940" y="1066800"/>
            <a:ext cx="13827795"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Table of Contents</a:t>
            </a:r>
            <a:endParaRPr b="0" i="0" sz="12800" u="none" cap="none" strike="noStrike">
              <a:solidFill>
                <a:schemeClr val="dk1"/>
              </a:solidFill>
              <a:latin typeface="Calibri"/>
              <a:ea typeface="Calibri"/>
              <a:cs typeface="Calibri"/>
              <a:sym typeface="Calibri"/>
            </a:endParaRPr>
          </a:p>
        </p:txBody>
      </p:sp>
      <p:pic>
        <p:nvPicPr>
          <p:cNvPr descr="preencoded.png" id="318" name="Google Shape;318;p3"/>
          <p:cNvPicPr preferRelativeResize="0"/>
          <p:nvPr/>
        </p:nvPicPr>
        <p:blipFill rotWithShape="1">
          <a:blip r:embed="rId5">
            <a:alphaModFix/>
          </a:blip>
          <a:srcRect b="0" l="0" r="0" t="0"/>
          <a:stretch/>
        </p:blipFill>
        <p:spPr>
          <a:xfrm>
            <a:off x="17631352" y="5801999"/>
            <a:ext cx="5828915" cy="5745442"/>
          </a:xfrm>
          <a:prstGeom prst="rect">
            <a:avLst/>
          </a:prstGeom>
          <a:noFill/>
          <a:ln>
            <a:noFill/>
          </a:ln>
        </p:spPr>
      </p:pic>
      <p:pic>
        <p:nvPicPr>
          <p:cNvPr descr="preencoded.png" id="319" name="Google Shape;319;p3"/>
          <p:cNvPicPr preferRelativeResize="0"/>
          <p:nvPr/>
        </p:nvPicPr>
        <p:blipFill rotWithShape="1">
          <a:blip r:embed="rId6">
            <a:alphaModFix/>
          </a:blip>
          <a:srcRect b="0" l="0" r="0" t="0"/>
          <a:stretch/>
        </p:blipFill>
        <p:spPr>
          <a:xfrm>
            <a:off x="17157914" y="8016714"/>
            <a:ext cx="1126810" cy="1110673"/>
          </a:xfrm>
          <a:prstGeom prst="rect">
            <a:avLst/>
          </a:prstGeom>
          <a:noFill/>
          <a:ln>
            <a:noFill/>
          </a:ln>
        </p:spPr>
      </p:pic>
      <p:pic>
        <p:nvPicPr>
          <p:cNvPr descr="preencoded.png" id="320" name="Google Shape;320;p3"/>
          <p:cNvPicPr preferRelativeResize="0"/>
          <p:nvPr/>
        </p:nvPicPr>
        <p:blipFill rotWithShape="1">
          <a:blip r:embed="rId7">
            <a:alphaModFix/>
          </a:blip>
          <a:srcRect b="0" l="0" r="0" t="0"/>
          <a:stretch/>
        </p:blipFill>
        <p:spPr>
          <a:xfrm>
            <a:off x="17386665" y="8191267"/>
            <a:ext cx="900772" cy="947685"/>
          </a:xfrm>
          <a:prstGeom prst="rect">
            <a:avLst/>
          </a:prstGeom>
          <a:noFill/>
          <a:ln>
            <a:noFill/>
          </a:ln>
        </p:spPr>
      </p:pic>
      <p:pic>
        <p:nvPicPr>
          <p:cNvPr descr="preencoded.png" id="321" name="Google Shape;321;p3"/>
          <p:cNvPicPr preferRelativeResize="0"/>
          <p:nvPr/>
        </p:nvPicPr>
        <p:blipFill rotWithShape="1">
          <a:blip r:embed="rId8">
            <a:alphaModFix/>
          </a:blip>
          <a:srcRect b="0" l="0" r="0" t="0"/>
          <a:stretch/>
        </p:blipFill>
        <p:spPr>
          <a:xfrm>
            <a:off x="17360744" y="8216658"/>
            <a:ext cx="721150" cy="710825"/>
          </a:xfrm>
          <a:prstGeom prst="rect">
            <a:avLst/>
          </a:prstGeom>
          <a:noFill/>
          <a:ln>
            <a:noFill/>
          </a:ln>
        </p:spPr>
      </p:pic>
      <p:pic>
        <p:nvPicPr>
          <p:cNvPr descr="preencoded.png" id="322" name="Google Shape;322;p3"/>
          <p:cNvPicPr preferRelativeResize="0"/>
          <p:nvPr/>
        </p:nvPicPr>
        <p:blipFill rotWithShape="1">
          <a:blip r:embed="rId9">
            <a:alphaModFix/>
          </a:blip>
          <a:srcRect b="0" l="0" r="0" t="0"/>
          <a:stretch/>
        </p:blipFill>
        <p:spPr>
          <a:xfrm>
            <a:off x="17340748" y="8185922"/>
            <a:ext cx="761180" cy="772189"/>
          </a:xfrm>
          <a:prstGeom prst="rect">
            <a:avLst/>
          </a:prstGeom>
          <a:noFill/>
          <a:ln>
            <a:noFill/>
          </a:ln>
        </p:spPr>
      </p:pic>
      <p:pic>
        <p:nvPicPr>
          <p:cNvPr descr="preencoded.png" id="323" name="Google Shape;323;p3"/>
          <p:cNvPicPr preferRelativeResize="0"/>
          <p:nvPr/>
        </p:nvPicPr>
        <p:blipFill rotWithShape="1">
          <a:blip r:embed="rId10">
            <a:alphaModFix/>
          </a:blip>
          <a:srcRect b="0" l="0" r="0" t="0"/>
          <a:stretch/>
        </p:blipFill>
        <p:spPr>
          <a:xfrm>
            <a:off x="17268961" y="8145633"/>
            <a:ext cx="275954" cy="270700"/>
          </a:xfrm>
          <a:prstGeom prst="rect">
            <a:avLst/>
          </a:prstGeom>
          <a:noFill/>
          <a:ln>
            <a:noFill/>
          </a:ln>
        </p:spPr>
      </p:pic>
      <p:pic>
        <p:nvPicPr>
          <p:cNvPr descr="preencoded.png" id="324" name="Google Shape;324;p3"/>
          <p:cNvPicPr preferRelativeResize="0"/>
          <p:nvPr/>
        </p:nvPicPr>
        <p:blipFill rotWithShape="1">
          <a:blip r:embed="rId11">
            <a:alphaModFix/>
          </a:blip>
          <a:srcRect b="0" l="0" r="0" t="0"/>
          <a:stretch/>
        </p:blipFill>
        <p:spPr>
          <a:xfrm>
            <a:off x="17552975" y="8299183"/>
            <a:ext cx="326156" cy="553861"/>
          </a:xfrm>
          <a:prstGeom prst="rect">
            <a:avLst/>
          </a:prstGeom>
          <a:noFill/>
          <a:ln>
            <a:noFill/>
          </a:ln>
        </p:spPr>
      </p:pic>
      <p:pic>
        <p:nvPicPr>
          <p:cNvPr descr="preencoded.png" id="325" name="Google Shape;325;p3"/>
          <p:cNvPicPr preferRelativeResize="0"/>
          <p:nvPr/>
        </p:nvPicPr>
        <p:blipFill rotWithShape="1">
          <a:blip r:embed="rId12">
            <a:alphaModFix/>
          </a:blip>
          <a:srcRect b="0" l="0" r="0" t="0"/>
          <a:stretch/>
        </p:blipFill>
        <p:spPr>
          <a:xfrm>
            <a:off x="17126710" y="7968797"/>
            <a:ext cx="1189294" cy="1206540"/>
          </a:xfrm>
          <a:prstGeom prst="rect">
            <a:avLst/>
          </a:prstGeom>
          <a:noFill/>
          <a:ln>
            <a:noFill/>
          </a:ln>
        </p:spPr>
      </p:pic>
      <p:pic>
        <p:nvPicPr>
          <p:cNvPr descr="preencoded.png" id="326" name="Google Shape;326;p3"/>
          <p:cNvPicPr preferRelativeResize="0"/>
          <p:nvPr/>
        </p:nvPicPr>
        <p:blipFill rotWithShape="1">
          <a:blip r:embed="rId13">
            <a:alphaModFix/>
          </a:blip>
          <a:srcRect b="0" l="0" r="0" t="0"/>
          <a:stretch/>
        </p:blipFill>
        <p:spPr>
          <a:xfrm>
            <a:off x="19051759" y="5862659"/>
            <a:ext cx="559883" cy="418232"/>
          </a:xfrm>
          <a:prstGeom prst="rect">
            <a:avLst/>
          </a:prstGeom>
          <a:noFill/>
          <a:ln>
            <a:noFill/>
          </a:ln>
        </p:spPr>
      </p:pic>
      <p:pic>
        <p:nvPicPr>
          <p:cNvPr descr="preencoded.png" id="327" name="Google Shape;327;p3"/>
          <p:cNvPicPr preferRelativeResize="0"/>
          <p:nvPr/>
        </p:nvPicPr>
        <p:blipFill rotWithShape="1">
          <a:blip r:embed="rId14">
            <a:alphaModFix/>
          </a:blip>
          <a:srcRect b="0" l="0" r="0" t="0"/>
          <a:stretch/>
        </p:blipFill>
        <p:spPr>
          <a:xfrm>
            <a:off x="19069707" y="5957512"/>
            <a:ext cx="128623" cy="118123"/>
          </a:xfrm>
          <a:prstGeom prst="rect">
            <a:avLst/>
          </a:prstGeom>
          <a:noFill/>
          <a:ln>
            <a:noFill/>
          </a:ln>
        </p:spPr>
      </p:pic>
      <p:pic>
        <p:nvPicPr>
          <p:cNvPr descr="preencoded.png" id="328" name="Google Shape;328;p3"/>
          <p:cNvPicPr preferRelativeResize="0"/>
          <p:nvPr/>
        </p:nvPicPr>
        <p:blipFill rotWithShape="1">
          <a:blip r:embed="rId15">
            <a:alphaModFix/>
          </a:blip>
          <a:srcRect b="0" l="0" r="0" t="0"/>
          <a:stretch/>
        </p:blipFill>
        <p:spPr>
          <a:xfrm>
            <a:off x="19227566" y="5989058"/>
            <a:ext cx="384076" cy="291833"/>
          </a:xfrm>
          <a:prstGeom prst="rect">
            <a:avLst/>
          </a:prstGeom>
          <a:noFill/>
          <a:ln>
            <a:noFill/>
          </a:ln>
        </p:spPr>
      </p:pic>
      <p:pic>
        <p:nvPicPr>
          <p:cNvPr descr="preencoded.png" id="329" name="Google Shape;329;p3"/>
          <p:cNvPicPr preferRelativeResize="0"/>
          <p:nvPr/>
        </p:nvPicPr>
        <p:blipFill rotWithShape="1">
          <a:blip r:embed="rId16">
            <a:alphaModFix/>
          </a:blip>
          <a:srcRect b="0" l="0" r="0" t="0"/>
          <a:stretch/>
        </p:blipFill>
        <p:spPr>
          <a:xfrm>
            <a:off x="19305179" y="6044633"/>
            <a:ext cx="346129" cy="275338"/>
          </a:xfrm>
          <a:prstGeom prst="rect">
            <a:avLst/>
          </a:prstGeom>
          <a:noFill/>
          <a:ln>
            <a:noFill/>
          </a:ln>
        </p:spPr>
      </p:pic>
      <p:pic>
        <p:nvPicPr>
          <p:cNvPr descr="preencoded.png" id="330" name="Google Shape;330;p3"/>
          <p:cNvPicPr preferRelativeResize="0"/>
          <p:nvPr/>
        </p:nvPicPr>
        <p:blipFill rotWithShape="1">
          <a:blip r:embed="rId17">
            <a:alphaModFix/>
          </a:blip>
          <a:srcRect b="0" l="0" r="0" t="0"/>
          <a:stretch/>
        </p:blipFill>
        <p:spPr>
          <a:xfrm>
            <a:off x="19013631" y="5820423"/>
            <a:ext cx="637821" cy="500726"/>
          </a:xfrm>
          <a:prstGeom prst="rect">
            <a:avLst/>
          </a:prstGeom>
          <a:noFill/>
          <a:ln>
            <a:noFill/>
          </a:ln>
        </p:spPr>
      </p:pic>
      <p:pic>
        <p:nvPicPr>
          <p:cNvPr descr="preencoded.png" id="331" name="Google Shape;331;p3"/>
          <p:cNvPicPr preferRelativeResize="0"/>
          <p:nvPr/>
        </p:nvPicPr>
        <p:blipFill rotWithShape="1">
          <a:blip r:embed="rId18">
            <a:alphaModFix/>
          </a:blip>
          <a:srcRect b="0" l="0" r="0" t="0"/>
          <a:stretch/>
        </p:blipFill>
        <p:spPr>
          <a:xfrm>
            <a:off x="18955678" y="7329196"/>
            <a:ext cx="830653" cy="570477"/>
          </a:xfrm>
          <a:prstGeom prst="rect">
            <a:avLst/>
          </a:prstGeom>
          <a:noFill/>
          <a:ln>
            <a:noFill/>
          </a:ln>
        </p:spPr>
      </p:pic>
      <p:pic>
        <p:nvPicPr>
          <p:cNvPr descr="preencoded.png" id="332" name="Google Shape;332;p3"/>
          <p:cNvPicPr preferRelativeResize="0"/>
          <p:nvPr/>
        </p:nvPicPr>
        <p:blipFill rotWithShape="1">
          <a:blip r:embed="rId19">
            <a:alphaModFix/>
          </a:blip>
          <a:srcRect b="0" l="0" r="0" t="0"/>
          <a:stretch/>
        </p:blipFill>
        <p:spPr>
          <a:xfrm>
            <a:off x="18996907" y="7637931"/>
            <a:ext cx="167877" cy="170817"/>
          </a:xfrm>
          <a:prstGeom prst="rect">
            <a:avLst/>
          </a:prstGeom>
          <a:noFill/>
          <a:ln>
            <a:noFill/>
          </a:ln>
        </p:spPr>
      </p:pic>
      <p:pic>
        <p:nvPicPr>
          <p:cNvPr descr="preencoded.png" id="333" name="Google Shape;333;p3"/>
          <p:cNvPicPr preferRelativeResize="0"/>
          <p:nvPr/>
        </p:nvPicPr>
        <p:blipFill rotWithShape="1">
          <a:blip r:embed="rId20">
            <a:alphaModFix/>
          </a:blip>
          <a:srcRect b="0" l="0" r="0" t="0"/>
          <a:stretch/>
        </p:blipFill>
        <p:spPr>
          <a:xfrm>
            <a:off x="19323988" y="7332653"/>
            <a:ext cx="462344" cy="506657"/>
          </a:xfrm>
          <a:prstGeom prst="rect">
            <a:avLst/>
          </a:prstGeom>
          <a:noFill/>
          <a:ln>
            <a:noFill/>
          </a:ln>
        </p:spPr>
      </p:pic>
      <p:pic>
        <p:nvPicPr>
          <p:cNvPr descr="preencoded.png" id="334" name="Google Shape;334;p3"/>
          <p:cNvPicPr preferRelativeResize="0"/>
          <p:nvPr/>
        </p:nvPicPr>
        <p:blipFill rotWithShape="1">
          <a:blip r:embed="rId21">
            <a:alphaModFix/>
          </a:blip>
          <a:srcRect b="0" l="0" r="0" t="0"/>
          <a:stretch/>
        </p:blipFill>
        <p:spPr>
          <a:xfrm>
            <a:off x="19306084" y="7459777"/>
            <a:ext cx="520230" cy="159497"/>
          </a:xfrm>
          <a:prstGeom prst="rect">
            <a:avLst/>
          </a:prstGeom>
          <a:noFill/>
          <a:ln>
            <a:noFill/>
          </a:ln>
        </p:spPr>
      </p:pic>
      <p:pic>
        <p:nvPicPr>
          <p:cNvPr descr="preencoded.png" id="335" name="Google Shape;335;p3"/>
          <p:cNvPicPr preferRelativeResize="0"/>
          <p:nvPr/>
        </p:nvPicPr>
        <p:blipFill rotWithShape="1">
          <a:blip r:embed="rId22">
            <a:alphaModFix/>
          </a:blip>
          <a:srcRect b="0" l="0" r="0" t="0"/>
          <a:stretch/>
        </p:blipFill>
        <p:spPr>
          <a:xfrm>
            <a:off x="18915176" y="7290988"/>
            <a:ext cx="910995" cy="648364"/>
          </a:xfrm>
          <a:prstGeom prst="rect">
            <a:avLst/>
          </a:prstGeom>
          <a:noFill/>
          <a:ln>
            <a:noFill/>
          </a:ln>
        </p:spPr>
      </p:pic>
      <p:pic>
        <p:nvPicPr>
          <p:cNvPr descr="preencoded.png" id="336" name="Google Shape;336;p3"/>
          <p:cNvPicPr preferRelativeResize="0"/>
          <p:nvPr/>
        </p:nvPicPr>
        <p:blipFill rotWithShape="1">
          <a:blip r:embed="rId23">
            <a:alphaModFix/>
          </a:blip>
          <a:srcRect b="0" l="0" r="0" t="0"/>
          <a:stretch/>
        </p:blipFill>
        <p:spPr>
          <a:xfrm>
            <a:off x="21661626" y="7133444"/>
            <a:ext cx="876203" cy="755033"/>
          </a:xfrm>
          <a:prstGeom prst="rect">
            <a:avLst/>
          </a:prstGeom>
          <a:noFill/>
          <a:ln>
            <a:noFill/>
          </a:ln>
        </p:spPr>
      </p:pic>
      <p:pic>
        <p:nvPicPr>
          <p:cNvPr descr="preencoded.png" id="337" name="Google Shape;337;p3"/>
          <p:cNvPicPr preferRelativeResize="0"/>
          <p:nvPr/>
        </p:nvPicPr>
        <p:blipFill rotWithShape="1">
          <a:blip r:embed="rId24">
            <a:alphaModFix/>
          </a:blip>
          <a:srcRect b="0" l="0" r="0" t="0"/>
          <a:stretch/>
        </p:blipFill>
        <p:spPr>
          <a:xfrm>
            <a:off x="22253935" y="7621556"/>
            <a:ext cx="191822" cy="204961"/>
          </a:xfrm>
          <a:prstGeom prst="rect">
            <a:avLst/>
          </a:prstGeom>
          <a:noFill/>
          <a:ln>
            <a:noFill/>
          </a:ln>
        </p:spPr>
      </p:pic>
      <p:pic>
        <p:nvPicPr>
          <p:cNvPr descr="preencoded.png" id="338" name="Google Shape;338;p3"/>
          <p:cNvPicPr preferRelativeResize="0"/>
          <p:nvPr/>
        </p:nvPicPr>
        <p:blipFill rotWithShape="1">
          <a:blip r:embed="rId25">
            <a:alphaModFix/>
          </a:blip>
          <a:srcRect b="0" l="0" r="0" t="0"/>
          <a:stretch/>
        </p:blipFill>
        <p:spPr>
          <a:xfrm>
            <a:off x="21661626" y="7133431"/>
            <a:ext cx="498451" cy="589803"/>
          </a:xfrm>
          <a:prstGeom prst="rect">
            <a:avLst/>
          </a:prstGeom>
          <a:noFill/>
          <a:ln>
            <a:noFill/>
          </a:ln>
        </p:spPr>
      </p:pic>
      <p:pic>
        <p:nvPicPr>
          <p:cNvPr descr="preencoded.png" id="339" name="Google Shape;339;p3"/>
          <p:cNvPicPr preferRelativeResize="0"/>
          <p:nvPr/>
        </p:nvPicPr>
        <p:blipFill rotWithShape="1">
          <a:blip r:embed="rId26">
            <a:alphaModFix/>
          </a:blip>
          <a:srcRect b="0" l="0" r="0" t="0"/>
          <a:stretch/>
        </p:blipFill>
        <p:spPr>
          <a:xfrm>
            <a:off x="21621704" y="7138033"/>
            <a:ext cx="535414" cy="354589"/>
          </a:xfrm>
          <a:prstGeom prst="rect">
            <a:avLst/>
          </a:prstGeom>
          <a:noFill/>
          <a:ln>
            <a:noFill/>
          </a:ln>
        </p:spPr>
      </p:pic>
      <p:pic>
        <p:nvPicPr>
          <p:cNvPr descr="preencoded.png" id="340" name="Google Shape;340;p3"/>
          <p:cNvPicPr preferRelativeResize="0"/>
          <p:nvPr/>
        </p:nvPicPr>
        <p:blipFill rotWithShape="1">
          <a:blip r:embed="rId27">
            <a:alphaModFix/>
          </a:blip>
          <a:srcRect b="0" l="0" r="0" t="0"/>
          <a:stretch/>
        </p:blipFill>
        <p:spPr>
          <a:xfrm>
            <a:off x="21621625" y="7087580"/>
            <a:ext cx="956914" cy="840473"/>
          </a:xfrm>
          <a:prstGeom prst="rect">
            <a:avLst/>
          </a:prstGeom>
          <a:noFill/>
          <a:ln>
            <a:noFill/>
          </a:ln>
        </p:spPr>
      </p:pic>
      <p:pic>
        <p:nvPicPr>
          <p:cNvPr descr="preencoded.png" id="341" name="Google Shape;341;p3"/>
          <p:cNvPicPr preferRelativeResize="0"/>
          <p:nvPr/>
        </p:nvPicPr>
        <p:blipFill rotWithShape="1">
          <a:blip r:embed="rId28">
            <a:alphaModFix/>
          </a:blip>
          <a:srcRect b="0" l="0" r="0" t="0"/>
          <a:stretch/>
        </p:blipFill>
        <p:spPr>
          <a:xfrm>
            <a:off x="19963128" y="6610090"/>
            <a:ext cx="471331" cy="351988"/>
          </a:xfrm>
          <a:prstGeom prst="rect">
            <a:avLst/>
          </a:prstGeom>
          <a:noFill/>
          <a:ln>
            <a:noFill/>
          </a:ln>
        </p:spPr>
      </p:pic>
      <p:pic>
        <p:nvPicPr>
          <p:cNvPr descr="preencoded.png" id="342" name="Google Shape;342;p3"/>
          <p:cNvPicPr preferRelativeResize="0"/>
          <p:nvPr/>
        </p:nvPicPr>
        <p:blipFill rotWithShape="1">
          <a:blip r:embed="rId29">
            <a:alphaModFix/>
          </a:blip>
          <a:srcRect b="0" l="0" r="0" t="0"/>
          <a:stretch/>
        </p:blipFill>
        <p:spPr>
          <a:xfrm>
            <a:off x="19978349" y="6689812"/>
            <a:ext cx="108264" cy="99405"/>
          </a:xfrm>
          <a:prstGeom prst="rect">
            <a:avLst/>
          </a:prstGeom>
          <a:noFill/>
          <a:ln>
            <a:noFill/>
          </a:ln>
        </p:spPr>
      </p:pic>
      <p:pic>
        <p:nvPicPr>
          <p:cNvPr descr="preencoded.png" id="343" name="Google Shape;343;p3"/>
          <p:cNvPicPr preferRelativeResize="0"/>
          <p:nvPr/>
        </p:nvPicPr>
        <p:blipFill rotWithShape="1">
          <a:blip r:embed="rId30">
            <a:alphaModFix/>
          </a:blip>
          <a:srcRect b="0" l="0" r="0" t="0"/>
          <a:stretch/>
        </p:blipFill>
        <p:spPr>
          <a:xfrm>
            <a:off x="20111202" y="6716474"/>
            <a:ext cx="323257" cy="245601"/>
          </a:xfrm>
          <a:prstGeom prst="rect">
            <a:avLst/>
          </a:prstGeom>
          <a:noFill/>
          <a:ln>
            <a:noFill/>
          </a:ln>
        </p:spPr>
      </p:pic>
      <p:pic>
        <p:nvPicPr>
          <p:cNvPr descr="preencoded.png" id="344" name="Google Shape;344;p3"/>
          <p:cNvPicPr preferRelativeResize="0"/>
          <p:nvPr/>
        </p:nvPicPr>
        <p:blipFill rotWithShape="1">
          <a:blip r:embed="rId31">
            <a:alphaModFix/>
          </a:blip>
          <a:srcRect b="0" l="0" r="0" t="0"/>
          <a:stretch/>
        </p:blipFill>
        <p:spPr>
          <a:xfrm>
            <a:off x="20170206" y="6756447"/>
            <a:ext cx="303923" cy="245449"/>
          </a:xfrm>
          <a:prstGeom prst="rect">
            <a:avLst/>
          </a:prstGeom>
          <a:noFill/>
          <a:ln>
            <a:noFill/>
          </a:ln>
        </p:spPr>
      </p:pic>
      <p:pic>
        <p:nvPicPr>
          <p:cNvPr descr="preencoded.png" id="345" name="Google Shape;345;p3"/>
          <p:cNvPicPr preferRelativeResize="0"/>
          <p:nvPr/>
        </p:nvPicPr>
        <p:blipFill rotWithShape="1">
          <a:blip r:embed="rId32">
            <a:alphaModFix/>
          </a:blip>
          <a:srcRect b="0" l="0" r="0" t="0"/>
          <a:stretch/>
        </p:blipFill>
        <p:spPr>
          <a:xfrm>
            <a:off x="19924919" y="6567602"/>
            <a:ext cx="549493" cy="434792"/>
          </a:xfrm>
          <a:prstGeom prst="rect">
            <a:avLst/>
          </a:prstGeom>
          <a:noFill/>
          <a:ln>
            <a:noFill/>
          </a:ln>
        </p:spPr>
      </p:pic>
      <p:pic>
        <p:nvPicPr>
          <p:cNvPr descr="preencoded.png" id="346" name="Google Shape;346;p3"/>
          <p:cNvPicPr preferRelativeResize="0"/>
          <p:nvPr/>
        </p:nvPicPr>
        <p:blipFill rotWithShape="1">
          <a:blip r:embed="rId33">
            <a:alphaModFix/>
          </a:blip>
          <a:srcRect b="0" l="0" r="0" t="0"/>
          <a:stretch/>
        </p:blipFill>
        <p:spPr>
          <a:xfrm>
            <a:off x="21385269" y="5507220"/>
            <a:ext cx="732959" cy="477255"/>
          </a:xfrm>
          <a:prstGeom prst="rect">
            <a:avLst/>
          </a:prstGeom>
          <a:noFill/>
          <a:ln>
            <a:noFill/>
          </a:ln>
        </p:spPr>
      </p:pic>
      <p:pic>
        <p:nvPicPr>
          <p:cNvPr descr="preencoded.png" id="347" name="Google Shape;347;p3"/>
          <p:cNvPicPr preferRelativeResize="0"/>
          <p:nvPr/>
        </p:nvPicPr>
        <p:blipFill rotWithShape="1">
          <a:blip r:embed="rId34">
            <a:alphaModFix/>
          </a:blip>
          <a:srcRect b="0" l="0" r="0" t="0"/>
          <a:stretch/>
        </p:blipFill>
        <p:spPr>
          <a:xfrm>
            <a:off x="21943772" y="5601475"/>
            <a:ext cx="147596" cy="146673"/>
          </a:xfrm>
          <a:prstGeom prst="rect">
            <a:avLst/>
          </a:prstGeom>
          <a:noFill/>
          <a:ln>
            <a:noFill/>
          </a:ln>
        </p:spPr>
      </p:pic>
      <p:pic>
        <p:nvPicPr>
          <p:cNvPr descr="preencoded.png" id="348" name="Google Shape;348;p3"/>
          <p:cNvPicPr preferRelativeResize="0"/>
          <p:nvPr/>
        </p:nvPicPr>
        <p:blipFill rotWithShape="1">
          <a:blip r:embed="rId35">
            <a:alphaModFix/>
          </a:blip>
          <a:srcRect b="0" l="0" r="0" t="0"/>
          <a:stretch/>
        </p:blipFill>
        <p:spPr>
          <a:xfrm>
            <a:off x="21385269" y="5537665"/>
            <a:ext cx="404550" cy="432839"/>
          </a:xfrm>
          <a:prstGeom prst="rect">
            <a:avLst/>
          </a:prstGeom>
          <a:noFill/>
          <a:ln>
            <a:noFill/>
          </a:ln>
        </p:spPr>
      </p:pic>
      <p:pic>
        <p:nvPicPr>
          <p:cNvPr descr="preencoded.png" id="349" name="Google Shape;349;p3"/>
          <p:cNvPicPr preferRelativeResize="0"/>
          <p:nvPr/>
        </p:nvPicPr>
        <p:blipFill rotWithShape="1">
          <a:blip r:embed="rId36">
            <a:alphaModFix/>
          </a:blip>
          <a:srcRect b="0" l="0" r="0" t="0"/>
          <a:stretch/>
        </p:blipFill>
        <p:spPr>
          <a:xfrm>
            <a:off x="21346290" y="5725784"/>
            <a:ext cx="465878" cy="93960"/>
          </a:xfrm>
          <a:prstGeom prst="rect">
            <a:avLst/>
          </a:prstGeom>
          <a:noFill/>
          <a:ln>
            <a:noFill/>
          </a:ln>
        </p:spPr>
      </p:pic>
      <p:pic>
        <p:nvPicPr>
          <p:cNvPr descr="preencoded.png" id="350" name="Google Shape;350;p3"/>
          <p:cNvPicPr preferRelativeResize="0"/>
          <p:nvPr/>
        </p:nvPicPr>
        <p:blipFill rotWithShape="1">
          <a:blip r:embed="rId37">
            <a:alphaModFix/>
          </a:blip>
          <a:srcRect b="0" l="0" r="0" t="0"/>
          <a:stretch/>
        </p:blipFill>
        <p:spPr>
          <a:xfrm>
            <a:off x="21347937" y="5465651"/>
            <a:ext cx="811558" cy="558952"/>
          </a:xfrm>
          <a:prstGeom prst="rect">
            <a:avLst/>
          </a:prstGeom>
          <a:noFill/>
          <a:ln>
            <a:noFill/>
          </a:ln>
        </p:spPr>
      </p:pic>
      <p:pic>
        <p:nvPicPr>
          <p:cNvPr descr="preencoded.png" id="351" name="Google Shape;351;p3"/>
          <p:cNvPicPr preferRelativeResize="0"/>
          <p:nvPr/>
        </p:nvPicPr>
        <p:blipFill rotWithShape="1">
          <a:blip r:embed="rId38">
            <a:alphaModFix/>
          </a:blip>
          <a:srcRect b="0" l="0" r="0" t="0"/>
          <a:stretch/>
        </p:blipFill>
        <p:spPr>
          <a:xfrm>
            <a:off x="19443197" y="4903701"/>
            <a:ext cx="559883" cy="418210"/>
          </a:xfrm>
          <a:prstGeom prst="rect">
            <a:avLst/>
          </a:prstGeom>
          <a:noFill/>
          <a:ln>
            <a:noFill/>
          </a:ln>
        </p:spPr>
      </p:pic>
      <p:pic>
        <p:nvPicPr>
          <p:cNvPr descr="preencoded.png" id="352" name="Google Shape;352;p3"/>
          <p:cNvPicPr preferRelativeResize="0"/>
          <p:nvPr/>
        </p:nvPicPr>
        <p:blipFill rotWithShape="1">
          <a:blip r:embed="rId39">
            <a:alphaModFix/>
          </a:blip>
          <a:srcRect b="0" l="0" r="0" t="0"/>
          <a:stretch/>
        </p:blipFill>
        <p:spPr>
          <a:xfrm>
            <a:off x="19461246" y="4998455"/>
            <a:ext cx="128623" cy="118154"/>
          </a:xfrm>
          <a:prstGeom prst="rect">
            <a:avLst/>
          </a:prstGeom>
          <a:noFill/>
          <a:ln>
            <a:noFill/>
          </a:ln>
        </p:spPr>
      </p:pic>
      <p:pic>
        <p:nvPicPr>
          <p:cNvPr descr="preencoded.png" id="353" name="Google Shape;353;p3"/>
          <p:cNvPicPr preferRelativeResize="0"/>
          <p:nvPr/>
        </p:nvPicPr>
        <p:blipFill rotWithShape="1">
          <a:blip r:embed="rId40">
            <a:alphaModFix/>
          </a:blip>
          <a:srcRect b="0" l="0" r="0" t="0"/>
          <a:stretch/>
        </p:blipFill>
        <p:spPr>
          <a:xfrm>
            <a:off x="19619004" y="5030099"/>
            <a:ext cx="384076" cy="291827"/>
          </a:xfrm>
          <a:prstGeom prst="rect">
            <a:avLst/>
          </a:prstGeom>
          <a:noFill/>
          <a:ln>
            <a:noFill/>
          </a:ln>
        </p:spPr>
      </p:pic>
      <p:pic>
        <p:nvPicPr>
          <p:cNvPr descr="preencoded.png" id="354" name="Google Shape;354;p3"/>
          <p:cNvPicPr preferRelativeResize="0"/>
          <p:nvPr/>
        </p:nvPicPr>
        <p:blipFill rotWithShape="1">
          <a:blip r:embed="rId41">
            <a:alphaModFix/>
          </a:blip>
          <a:srcRect b="0" l="0" r="0" t="0"/>
          <a:stretch/>
        </p:blipFill>
        <p:spPr>
          <a:xfrm>
            <a:off x="19696674" y="5085674"/>
            <a:ext cx="346128" cy="276172"/>
          </a:xfrm>
          <a:prstGeom prst="rect">
            <a:avLst/>
          </a:prstGeom>
          <a:noFill/>
          <a:ln>
            <a:noFill/>
          </a:ln>
        </p:spPr>
      </p:pic>
      <p:pic>
        <p:nvPicPr>
          <p:cNvPr descr="preencoded.png" id="355" name="Google Shape;355;p3"/>
          <p:cNvPicPr preferRelativeResize="0"/>
          <p:nvPr/>
        </p:nvPicPr>
        <p:blipFill rotWithShape="1">
          <a:blip r:embed="rId42">
            <a:alphaModFix/>
          </a:blip>
          <a:srcRect b="0" l="0" r="0" t="0"/>
          <a:stretch/>
        </p:blipFill>
        <p:spPr>
          <a:xfrm>
            <a:off x="19405170" y="4861347"/>
            <a:ext cx="637821" cy="500745"/>
          </a:xfrm>
          <a:prstGeom prst="rect">
            <a:avLst/>
          </a:prstGeom>
          <a:noFill/>
          <a:ln>
            <a:noFill/>
          </a:ln>
        </p:spPr>
      </p:pic>
      <p:pic>
        <p:nvPicPr>
          <p:cNvPr descr="preencoded.png" id="356" name="Google Shape;356;p3"/>
          <p:cNvPicPr preferRelativeResize="0"/>
          <p:nvPr/>
        </p:nvPicPr>
        <p:blipFill rotWithShape="1">
          <a:blip r:embed="rId43">
            <a:alphaModFix/>
          </a:blip>
          <a:srcRect b="0" l="0" r="0" t="0"/>
          <a:stretch/>
        </p:blipFill>
        <p:spPr>
          <a:xfrm>
            <a:off x="22101226" y="6093671"/>
            <a:ext cx="391987" cy="625723"/>
          </a:xfrm>
          <a:prstGeom prst="rect">
            <a:avLst/>
          </a:prstGeom>
          <a:noFill/>
          <a:ln>
            <a:noFill/>
          </a:ln>
        </p:spPr>
      </p:pic>
      <p:pic>
        <p:nvPicPr>
          <p:cNvPr descr="preencoded.png" id="357" name="Google Shape;357;p3"/>
          <p:cNvPicPr preferRelativeResize="0"/>
          <p:nvPr/>
        </p:nvPicPr>
        <p:blipFill rotWithShape="1">
          <a:blip r:embed="rId44">
            <a:alphaModFix/>
          </a:blip>
          <a:srcRect b="0" l="0" r="0" t="0"/>
          <a:stretch/>
        </p:blipFill>
        <p:spPr>
          <a:xfrm>
            <a:off x="22197811" y="6110365"/>
            <a:ext cx="123126" cy="127353"/>
          </a:xfrm>
          <a:prstGeom prst="rect">
            <a:avLst/>
          </a:prstGeom>
          <a:noFill/>
          <a:ln>
            <a:noFill/>
          </a:ln>
        </p:spPr>
      </p:pic>
      <p:pic>
        <p:nvPicPr>
          <p:cNvPr descr="preencoded.png" id="358" name="Google Shape;358;p3"/>
          <p:cNvPicPr preferRelativeResize="0"/>
          <p:nvPr/>
        </p:nvPicPr>
        <p:blipFill rotWithShape="1">
          <a:blip r:embed="rId45">
            <a:alphaModFix/>
          </a:blip>
          <a:srcRect b="0" l="0" r="0" t="0"/>
          <a:stretch/>
        </p:blipFill>
        <p:spPr>
          <a:xfrm>
            <a:off x="22110050" y="6364008"/>
            <a:ext cx="353515" cy="355386"/>
          </a:xfrm>
          <a:prstGeom prst="rect">
            <a:avLst/>
          </a:prstGeom>
          <a:noFill/>
          <a:ln>
            <a:noFill/>
          </a:ln>
        </p:spPr>
      </p:pic>
      <p:pic>
        <p:nvPicPr>
          <p:cNvPr descr="preencoded.png" id="359" name="Google Shape;359;p3"/>
          <p:cNvPicPr preferRelativeResize="0"/>
          <p:nvPr/>
        </p:nvPicPr>
        <p:blipFill rotWithShape="1">
          <a:blip r:embed="rId46">
            <a:alphaModFix/>
          </a:blip>
          <a:srcRect b="0" l="0" r="0" t="0"/>
          <a:stretch/>
        </p:blipFill>
        <p:spPr>
          <a:xfrm>
            <a:off x="22220941" y="6352688"/>
            <a:ext cx="121548" cy="406645"/>
          </a:xfrm>
          <a:prstGeom prst="rect">
            <a:avLst/>
          </a:prstGeom>
          <a:noFill/>
          <a:ln>
            <a:noFill/>
          </a:ln>
        </p:spPr>
      </p:pic>
      <p:pic>
        <p:nvPicPr>
          <p:cNvPr descr="preencoded.png" id="360" name="Google Shape;360;p3"/>
          <p:cNvPicPr preferRelativeResize="0"/>
          <p:nvPr/>
        </p:nvPicPr>
        <p:blipFill rotWithShape="1">
          <a:blip r:embed="rId47">
            <a:alphaModFix/>
          </a:blip>
          <a:srcRect b="0" l="0" r="0" t="0"/>
          <a:stretch/>
        </p:blipFill>
        <p:spPr>
          <a:xfrm>
            <a:off x="22061360" y="6055165"/>
            <a:ext cx="471345" cy="704168"/>
          </a:xfrm>
          <a:prstGeom prst="rect">
            <a:avLst/>
          </a:prstGeom>
          <a:noFill/>
          <a:ln>
            <a:noFill/>
          </a:ln>
        </p:spPr>
      </p:pic>
      <p:pic>
        <p:nvPicPr>
          <p:cNvPr descr="preencoded.png" id="361" name="Google Shape;361;p3"/>
          <p:cNvPicPr preferRelativeResize="0"/>
          <p:nvPr/>
        </p:nvPicPr>
        <p:blipFill rotWithShape="1">
          <a:blip r:embed="rId48">
            <a:alphaModFix/>
          </a:blip>
          <a:srcRect b="0" l="0" r="0" t="0"/>
          <a:stretch/>
        </p:blipFill>
        <p:spPr>
          <a:xfrm>
            <a:off x="16983123" y="9192989"/>
            <a:ext cx="1476493" cy="1646783"/>
          </a:xfrm>
          <a:prstGeom prst="rect">
            <a:avLst/>
          </a:prstGeom>
          <a:noFill/>
          <a:ln>
            <a:noFill/>
          </a:ln>
        </p:spPr>
      </p:pic>
      <p:pic>
        <p:nvPicPr>
          <p:cNvPr descr="preencoded.png" id="362" name="Google Shape;362;p3"/>
          <p:cNvPicPr preferRelativeResize="0"/>
          <p:nvPr/>
        </p:nvPicPr>
        <p:blipFill rotWithShape="1">
          <a:blip r:embed="rId49">
            <a:alphaModFix/>
          </a:blip>
          <a:srcRect b="0" l="0" r="0" t="0"/>
          <a:stretch/>
        </p:blipFill>
        <p:spPr>
          <a:xfrm>
            <a:off x="17120306" y="9632178"/>
            <a:ext cx="73367" cy="848934"/>
          </a:xfrm>
          <a:prstGeom prst="rect">
            <a:avLst/>
          </a:prstGeom>
          <a:noFill/>
          <a:ln>
            <a:noFill/>
          </a:ln>
        </p:spPr>
      </p:pic>
      <p:pic>
        <p:nvPicPr>
          <p:cNvPr descr="preencoded.png" id="363" name="Google Shape;363;p3"/>
          <p:cNvPicPr preferRelativeResize="0"/>
          <p:nvPr/>
        </p:nvPicPr>
        <p:blipFill rotWithShape="1">
          <a:blip r:embed="rId50">
            <a:alphaModFix/>
          </a:blip>
          <a:srcRect b="0" l="0" r="0" t="0"/>
          <a:stretch/>
        </p:blipFill>
        <p:spPr>
          <a:xfrm>
            <a:off x="17073897" y="9493616"/>
            <a:ext cx="1367060" cy="1339862"/>
          </a:xfrm>
          <a:prstGeom prst="rect">
            <a:avLst/>
          </a:prstGeom>
          <a:noFill/>
          <a:ln>
            <a:noFill/>
          </a:ln>
        </p:spPr>
      </p:pic>
      <p:pic>
        <p:nvPicPr>
          <p:cNvPr descr="preencoded.png" id="364" name="Google Shape;364;p3"/>
          <p:cNvPicPr preferRelativeResize="0"/>
          <p:nvPr/>
        </p:nvPicPr>
        <p:blipFill rotWithShape="1">
          <a:blip r:embed="rId51">
            <a:alphaModFix/>
          </a:blip>
          <a:srcRect b="0" l="0" r="0" t="0"/>
          <a:stretch/>
        </p:blipFill>
        <p:spPr>
          <a:xfrm>
            <a:off x="16722097" y="8939454"/>
            <a:ext cx="1998546" cy="551839"/>
          </a:xfrm>
          <a:prstGeom prst="rect">
            <a:avLst/>
          </a:prstGeom>
          <a:noFill/>
          <a:ln>
            <a:noFill/>
          </a:ln>
        </p:spPr>
      </p:pic>
      <p:pic>
        <p:nvPicPr>
          <p:cNvPr descr="preencoded.png" id="365" name="Google Shape;365;p3"/>
          <p:cNvPicPr preferRelativeResize="0"/>
          <p:nvPr/>
        </p:nvPicPr>
        <p:blipFill rotWithShape="1">
          <a:blip r:embed="rId52">
            <a:alphaModFix/>
          </a:blip>
          <a:srcRect b="0" l="0" r="0" t="0"/>
          <a:stretch/>
        </p:blipFill>
        <p:spPr>
          <a:xfrm>
            <a:off x="16835658" y="9062566"/>
            <a:ext cx="124477" cy="189920"/>
          </a:xfrm>
          <a:prstGeom prst="rect">
            <a:avLst/>
          </a:prstGeom>
          <a:noFill/>
          <a:ln>
            <a:noFill/>
          </a:ln>
        </p:spPr>
      </p:pic>
      <p:pic>
        <p:nvPicPr>
          <p:cNvPr descr="preencoded.png" id="366" name="Google Shape;366;p3"/>
          <p:cNvPicPr preferRelativeResize="0"/>
          <p:nvPr/>
        </p:nvPicPr>
        <p:blipFill rotWithShape="1">
          <a:blip r:embed="rId53">
            <a:alphaModFix/>
          </a:blip>
          <a:srcRect b="0" l="0" r="0" t="0"/>
          <a:stretch/>
        </p:blipFill>
        <p:spPr>
          <a:xfrm>
            <a:off x="17991523" y="8939557"/>
            <a:ext cx="729119" cy="551737"/>
          </a:xfrm>
          <a:prstGeom prst="rect">
            <a:avLst/>
          </a:prstGeom>
          <a:noFill/>
          <a:ln>
            <a:noFill/>
          </a:ln>
        </p:spPr>
      </p:pic>
      <p:pic>
        <p:nvPicPr>
          <p:cNvPr descr="preencoded.png" id="367" name="Google Shape;367;p3"/>
          <p:cNvPicPr preferRelativeResize="0"/>
          <p:nvPr/>
        </p:nvPicPr>
        <p:blipFill rotWithShape="1">
          <a:blip r:embed="rId54">
            <a:alphaModFix/>
          </a:blip>
          <a:srcRect b="0" l="0" r="0" t="0"/>
          <a:stretch/>
        </p:blipFill>
        <p:spPr>
          <a:xfrm>
            <a:off x="16963544" y="9456744"/>
            <a:ext cx="1514903" cy="1416568"/>
          </a:xfrm>
          <a:prstGeom prst="rect">
            <a:avLst/>
          </a:prstGeom>
          <a:noFill/>
          <a:ln>
            <a:noFill/>
          </a:ln>
        </p:spPr>
      </p:pic>
      <p:pic>
        <p:nvPicPr>
          <p:cNvPr descr="preencoded.png" id="368" name="Google Shape;368;p3"/>
          <p:cNvPicPr preferRelativeResize="0"/>
          <p:nvPr/>
        </p:nvPicPr>
        <p:blipFill rotWithShape="1">
          <a:blip r:embed="rId55">
            <a:alphaModFix/>
          </a:blip>
          <a:srcRect b="0" l="0" r="0" t="0"/>
          <a:stretch/>
        </p:blipFill>
        <p:spPr>
          <a:xfrm>
            <a:off x="16678450" y="8899522"/>
            <a:ext cx="2085840" cy="631710"/>
          </a:xfrm>
          <a:prstGeom prst="rect">
            <a:avLst/>
          </a:prstGeom>
          <a:noFill/>
          <a:ln>
            <a:noFill/>
          </a:ln>
        </p:spPr>
      </p:pic>
      <p:pic>
        <p:nvPicPr>
          <p:cNvPr descr="preencoded.png" id="369" name="Google Shape;369;p3"/>
          <p:cNvPicPr preferRelativeResize="0"/>
          <p:nvPr/>
        </p:nvPicPr>
        <p:blipFill rotWithShape="1">
          <a:blip r:embed="rId56">
            <a:alphaModFix/>
          </a:blip>
          <a:srcRect b="0" l="0" r="0" t="0"/>
          <a:stretch/>
        </p:blipFill>
        <p:spPr>
          <a:xfrm>
            <a:off x="17019130" y="9068944"/>
            <a:ext cx="249062" cy="49219"/>
          </a:xfrm>
          <a:prstGeom prst="rect">
            <a:avLst/>
          </a:prstGeom>
          <a:noFill/>
          <a:ln>
            <a:noFill/>
          </a:ln>
        </p:spPr>
      </p:pic>
      <p:pic>
        <p:nvPicPr>
          <p:cNvPr descr="preencoded.png" id="370" name="Google Shape;370;p3"/>
          <p:cNvPicPr preferRelativeResize="0"/>
          <p:nvPr/>
        </p:nvPicPr>
        <p:blipFill rotWithShape="1">
          <a:blip r:embed="rId57">
            <a:alphaModFix/>
          </a:blip>
          <a:srcRect b="0" l="0" r="0" t="0"/>
          <a:stretch/>
        </p:blipFill>
        <p:spPr>
          <a:xfrm>
            <a:off x="17350758" y="9068944"/>
            <a:ext cx="850353" cy="49219"/>
          </a:xfrm>
          <a:prstGeom prst="rect">
            <a:avLst/>
          </a:prstGeom>
          <a:noFill/>
          <a:ln>
            <a:noFill/>
          </a:ln>
        </p:spPr>
      </p:pic>
      <p:pic>
        <p:nvPicPr>
          <p:cNvPr descr="preencoded.png" id="371" name="Google Shape;371;p3"/>
          <p:cNvPicPr preferRelativeResize="0"/>
          <p:nvPr/>
        </p:nvPicPr>
        <p:blipFill rotWithShape="1">
          <a:blip r:embed="rId58">
            <a:alphaModFix/>
          </a:blip>
          <a:srcRect b="0" l="0" r="0" t="0"/>
          <a:stretch/>
        </p:blipFill>
        <p:spPr>
          <a:xfrm>
            <a:off x="19937622" y="9193088"/>
            <a:ext cx="1476493" cy="1646690"/>
          </a:xfrm>
          <a:prstGeom prst="rect">
            <a:avLst/>
          </a:prstGeom>
          <a:noFill/>
          <a:ln>
            <a:noFill/>
          </a:ln>
        </p:spPr>
      </p:pic>
      <p:pic>
        <p:nvPicPr>
          <p:cNvPr descr="preencoded.png" id="372" name="Google Shape;372;p3"/>
          <p:cNvPicPr preferRelativeResize="0"/>
          <p:nvPr/>
        </p:nvPicPr>
        <p:blipFill rotWithShape="1">
          <a:blip r:embed="rId59">
            <a:alphaModFix/>
          </a:blip>
          <a:srcRect b="0" l="0" r="0" t="0"/>
          <a:stretch/>
        </p:blipFill>
        <p:spPr>
          <a:xfrm>
            <a:off x="20075555" y="9632178"/>
            <a:ext cx="73323" cy="848934"/>
          </a:xfrm>
          <a:prstGeom prst="rect">
            <a:avLst/>
          </a:prstGeom>
          <a:noFill/>
          <a:ln>
            <a:noFill/>
          </a:ln>
        </p:spPr>
      </p:pic>
      <p:pic>
        <p:nvPicPr>
          <p:cNvPr descr="preencoded.png" id="373" name="Google Shape;373;p3"/>
          <p:cNvPicPr preferRelativeResize="0"/>
          <p:nvPr/>
        </p:nvPicPr>
        <p:blipFill rotWithShape="1">
          <a:blip r:embed="rId60">
            <a:alphaModFix/>
          </a:blip>
          <a:srcRect b="0" l="0" r="0" t="0"/>
          <a:stretch/>
        </p:blipFill>
        <p:spPr>
          <a:xfrm>
            <a:off x="20028396" y="9493616"/>
            <a:ext cx="1367060" cy="1339862"/>
          </a:xfrm>
          <a:prstGeom prst="rect">
            <a:avLst/>
          </a:prstGeom>
          <a:noFill/>
          <a:ln>
            <a:noFill/>
          </a:ln>
        </p:spPr>
      </p:pic>
      <p:pic>
        <p:nvPicPr>
          <p:cNvPr descr="preencoded.png" id="374" name="Google Shape;374;p3"/>
          <p:cNvPicPr preferRelativeResize="0"/>
          <p:nvPr/>
        </p:nvPicPr>
        <p:blipFill rotWithShape="1">
          <a:blip r:embed="rId61">
            <a:alphaModFix/>
          </a:blip>
          <a:srcRect b="0" l="0" r="0" t="0"/>
          <a:stretch/>
        </p:blipFill>
        <p:spPr>
          <a:xfrm>
            <a:off x="19676596" y="8939454"/>
            <a:ext cx="1998546" cy="551839"/>
          </a:xfrm>
          <a:prstGeom prst="rect">
            <a:avLst/>
          </a:prstGeom>
          <a:noFill/>
          <a:ln>
            <a:noFill/>
          </a:ln>
        </p:spPr>
      </p:pic>
      <p:pic>
        <p:nvPicPr>
          <p:cNvPr descr="preencoded.png" id="375" name="Google Shape;375;p3"/>
          <p:cNvPicPr preferRelativeResize="0"/>
          <p:nvPr/>
        </p:nvPicPr>
        <p:blipFill rotWithShape="1">
          <a:blip r:embed="rId62">
            <a:alphaModFix/>
          </a:blip>
          <a:srcRect b="0" l="0" r="0" t="0"/>
          <a:stretch/>
        </p:blipFill>
        <p:spPr>
          <a:xfrm>
            <a:off x="19790157" y="9062566"/>
            <a:ext cx="124478" cy="189920"/>
          </a:xfrm>
          <a:prstGeom prst="rect">
            <a:avLst/>
          </a:prstGeom>
          <a:noFill/>
          <a:ln>
            <a:noFill/>
          </a:ln>
        </p:spPr>
      </p:pic>
      <p:pic>
        <p:nvPicPr>
          <p:cNvPr descr="preencoded.png" id="376" name="Google Shape;376;p3"/>
          <p:cNvPicPr preferRelativeResize="0"/>
          <p:nvPr/>
        </p:nvPicPr>
        <p:blipFill rotWithShape="1">
          <a:blip r:embed="rId63">
            <a:alphaModFix/>
          </a:blip>
          <a:srcRect b="0" l="0" r="0" t="0"/>
          <a:stretch/>
        </p:blipFill>
        <p:spPr>
          <a:xfrm>
            <a:off x="20946023" y="8939557"/>
            <a:ext cx="729119" cy="551737"/>
          </a:xfrm>
          <a:prstGeom prst="rect">
            <a:avLst/>
          </a:prstGeom>
          <a:noFill/>
          <a:ln>
            <a:noFill/>
          </a:ln>
        </p:spPr>
      </p:pic>
      <p:pic>
        <p:nvPicPr>
          <p:cNvPr descr="preencoded.png" id="377" name="Google Shape;377;p3"/>
          <p:cNvPicPr preferRelativeResize="0"/>
          <p:nvPr/>
        </p:nvPicPr>
        <p:blipFill rotWithShape="1">
          <a:blip r:embed="rId64">
            <a:alphaModFix/>
          </a:blip>
          <a:srcRect b="0" l="0" r="0" t="0"/>
          <a:stretch/>
        </p:blipFill>
        <p:spPr>
          <a:xfrm>
            <a:off x="19918044" y="9456744"/>
            <a:ext cx="1514903" cy="1416568"/>
          </a:xfrm>
          <a:prstGeom prst="rect">
            <a:avLst/>
          </a:prstGeom>
          <a:noFill/>
          <a:ln>
            <a:noFill/>
          </a:ln>
        </p:spPr>
      </p:pic>
      <p:pic>
        <p:nvPicPr>
          <p:cNvPr descr="preencoded.png" id="378" name="Google Shape;378;p3"/>
          <p:cNvPicPr preferRelativeResize="0"/>
          <p:nvPr/>
        </p:nvPicPr>
        <p:blipFill rotWithShape="1">
          <a:blip r:embed="rId65">
            <a:alphaModFix/>
          </a:blip>
          <a:srcRect b="0" l="0" r="0" t="0"/>
          <a:stretch/>
        </p:blipFill>
        <p:spPr>
          <a:xfrm>
            <a:off x="19632949" y="8899522"/>
            <a:ext cx="2085840" cy="631710"/>
          </a:xfrm>
          <a:prstGeom prst="rect">
            <a:avLst/>
          </a:prstGeom>
          <a:noFill/>
          <a:ln>
            <a:noFill/>
          </a:ln>
        </p:spPr>
      </p:pic>
      <p:pic>
        <p:nvPicPr>
          <p:cNvPr descr="preencoded.png" id="379" name="Google Shape;379;p3"/>
          <p:cNvPicPr preferRelativeResize="0"/>
          <p:nvPr/>
        </p:nvPicPr>
        <p:blipFill rotWithShape="1">
          <a:blip r:embed="rId66">
            <a:alphaModFix/>
          </a:blip>
          <a:srcRect b="0" l="0" r="0" t="0"/>
          <a:stretch/>
        </p:blipFill>
        <p:spPr>
          <a:xfrm>
            <a:off x="19973629" y="9068944"/>
            <a:ext cx="249062" cy="49219"/>
          </a:xfrm>
          <a:prstGeom prst="rect">
            <a:avLst/>
          </a:prstGeom>
          <a:noFill/>
          <a:ln>
            <a:noFill/>
          </a:ln>
        </p:spPr>
      </p:pic>
      <p:pic>
        <p:nvPicPr>
          <p:cNvPr descr="preencoded.png" id="380" name="Google Shape;380;p3"/>
          <p:cNvPicPr preferRelativeResize="0"/>
          <p:nvPr/>
        </p:nvPicPr>
        <p:blipFill rotWithShape="1">
          <a:blip r:embed="rId67">
            <a:alphaModFix/>
          </a:blip>
          <a:srcRect b="0" l="0" r="0" t="0"/>
          <a:stretch/>
        </p:blipFill>
        <p:spPr>
          <a:xfrm>
            <a:off x="20305257" y="9068944"/>
            <a:ext cx="850353" cy="49219"/>
          </a:xfrm>
          <a:prstGeom prst="rect">
            <a:avLst/>
          </a:prstGeom>
          <a:noFill/>
          <a:ln>
            <a:noFill/>
          </a:ln>
        </p:spPr>
      </p:pic>
      <p:pic>
        <p:nvPicPr>
          <p:cNvPr descr="preencoded.png" id="381" name="Google Shape;381;p3"/>
          <p:cNvPicPr preferRelativeResize="0"/>
          <p:nvPr/>
        </p:nvPicPr>
        <p:blipFill rotWithShape="1">
          <a:blip r:embed="rId68">
            <a:alphaModFix/>
          </a:blip>
          <a:srcRect b="0" l="0" r="0" t="0"/>
          <a:stretch/>
        </p:blipFill>
        <p:spPr>
          <a:xfrm>
            <a:off x="16245330" y="10870381"/>
            <a:ext cx="443180" cy="49219"/>
          </a:xfrm>
          <a:prstGeom prst="rect">
            <a:avLst/>
          </a:prstGeom>
          <a:noFill/>
          <a:ln>
            <a:noFill/>
          </a:ln>
        </p:spPr>
      </p:pic>
      <p:pic>
        <p:nvPicPr>
          <p:cNvPr descr="preencoded.png" id="382" name="Google Shape;382;p3"/>
          <p:cNvPicPr preferRelativeResize="0"/>
          <p:nvPr/>
        </p:nvPicPr>
        <p:blipFill rotWithShape="1">
          <a:blip r:embed="rId69">
            <a:alphaModFix/>
          </a:blip>
          <a:srcRect b="0" l="0" r="0" t="0"/>
          <a:stretch/>
        </p:blipFill>
        <p:spPr>
          <a:xfrm>
            <a:off x="18701378" y="10870381"/>
            <a:ext cx="443180" cy="49219"/>
          </a:xfrm>
          <a:prstGeom prst="rect">
            <a:avLst/>
          </a:prstGeom>
          <a:noFill/>
          <a:ln>
            <a:noFill/>
          </a:ln>
        </p:spPr>
      </p:pic>
      <p:pic>
        <p:nvPicPr>
          <p:cNvPr descr="preencoded.png" id="383" name="Google Shape;383;p3"/>
          <p:cNvPicPr preferRelativeResize="0"/>
          <p:nvPr/>
        </p:nvPicPr>
        <p:blipFill rotWithShape="1">
          <a:blip r:embed="rId70">
            <a:alphaModFix/>
          </a:blip>
          <a:srcRect b="0" l="0" r="0" t="0"/>
          <a:stretch/>
        </p:blipFill>
        <p:spPr>
          <a:xfrm>
            <a:off x="16898098" y="10870381"/>
            <a:ext cx="1627104" cy="49219"/>
          </a:xfrm>
          <a:prstGeom prst="rect">
            <a:avLst/>
          </a:prstGeom>
          <a:noFill/>
          <a:ln>
            <a:noFill/>
          </a:ln>
        </p:spPr>
      </p:pic>
      <p:pic>
        <p:nvPicPr>
          <p:cNvPr descr="preencoded.png" id="384" name="Google Shape;384;p3"/>
          <p:cNvPicPr preferRelativeResize="0"/>
          <p:nvPr/>
        </p:nvPicPr>
        <p:blipFill rotWithShape="1">
          <a:blip r:embed="rId71">
            <a:alphaModFix/>
          </a:blip>
          <a:srcRect b="0" l="0" r="0" t="0"/>
          <a:stretch/>
        </p:blipFill>
        <p:spPr>
          <a:xfrm>
            <a:off x="19373099" y="10862447"/>
            <a:ext cx="3326105" cy="65190"/>
          </a:xfrm>
          <a:prstGeom prst="rect">
            <a:avLst/>
          </a:prstGeom>
          <a:noFill/>
          <a:ln>
            <a:noFill/>
          </a:ln>
        </p:spPr>
      </p:pic>
      <p:pic>
        <p:nvPicPr>
          <p:cNvPr descr="preencoded.png" id="385" name="Google Shape;385;p3"/>
          <p:cNvPicPr preferRelativeResize="0"/>
          <p:nvPr/>
        </p:nvPicPr>
        <p:blipFill rotWithShape="1">
          <a:blip r:embed="rId72">
            <a:alphaModFix/>
          </a:blip>
          <a:srcRect b="0" l="0" r="0" t="0"/>
          <a:stretch/>
        </p:blipFill>
        <p:spPr>
          <a:xfrm>
            <a:off x="19991661" y="5278949"/>
            <a:ext cx="2558845" cy="3637012"/>
          </a:xfrm>
          <a:prstGeom prst="rect">
            <a:avLst/>
          </a:prstGeom>
          <a:noFill/>
          <a:ln>
            <a:noFill/>
          </a:ln>
        </p:spPr>
      </p:pic>
      <p:pic>
        <p:nvPicPr>
          <p:cNvPr descr="preencoded.png" id="386" name="Google Shape;386;p3"/>
          <p:cNvPicPr preferRelativeResize="0"/>
          <p:nvPr/>
        </p:nvPicPr>
        <p:blipFill rotWithShape="1">
          <a:blip r:embed="rId73">
            <a:alphaModFix/>
          </a:blip>
          <a:srcRect b="0" l="0" r="0" t="0"/>
          <a:stretch/>
        </p:blipFill>
        <p:spPr>
          <a:xfrm>
            <a:off x="19953326" y="5234778"/>
            <a:ext cx="2636938" cy="3721116"/>
          </a:xfrm>
          <a:prstGeom prst="rect">
            <a:avLst/>
          </a:prstGeom>
          <a:noFill/>
          <a:ln>
            <a:noFill/>
          </a:ln>
        </p:spPr>
      </p:pic>
      <p:pic>
        <p:nvPicPr>
          <p:cNvPr descr="preencoded.png" id="387" name="Google Shape;387;p3"/>
          <p:cNvPicPr preferRelativeResize="0"/>
          <p:nvPr/>
        </p:nvPicPr>
        <p:blipFill rotWithShape="1">
          <a:blip r:embed="rId74">
            <a:alphaModFix/>
          </a:blip>
          <a:srcRect b="0" l="0" r="0" t="0"/>
          <a:stretch/>
        </p:blipFill>
        <p:spPr>
          <a:xfrm>
            <a:off x="19043295" y="6185204"/>
            <a:ext cx="1336801" cy="2170240"/>
          </a:xfrm>
          <a:prstGeom prst="rect">
            <a:avLst/>
          </a:prstGeom>
          <a:noFill/>
          <a:ln>
            <a:noFill/>
          </a:ln>
        </p:spPr>
      </p:pic>
      <p:pic>
        <p:nvPicPr>
          <p:cNvPr descr="preencoded.png" id="388" name="Google Shape;388;p3"/>
          <p:cNvPicPr preferRelativeResize="0"/>
          <p:nvPr/>
        </p:nvPicPr>
        <p:blipFill rotWithShape="1">
          <a:blip r:embed="rId75">
            <a:alphaModFix/>
          </a:blip>
          <a:srcRect b="0" l="0" r="0" t="0"/>
          <a:stretch/>
        </p:blipFill>
        <p:spPr>
          <a:xfrm>
            <a:off x="19004083" y="6145284"/>
            <a:ext cx="1415909" cy="2250129"/>
          </a:xfrm>
          <a:prstGeom prst="rect">
            <a:avLst/>
          </a:prstGeom>
          <a:noFill/>
          <a:ln>
            <a:noFill/>
          </a:ln>
        </p:spPr>
      </p:pic>
      <p:pic>
        <p:nvPicPr>
          <p:cNvPr descr="preencoded.png" id="389" name="Google Shape;389;p3"/>
          <p:cNvPicPr preferRelativeResize="0"/>
          <p:nvPr/>
        </p:nvPicPr>
        <p:blipFill rotWithShape="1">
          <a:blip r:embed="rId76">
            <a:alphaModFix/>
          </a:blip>
          <a:srcRect b="0" l="0" r="0" t="0"/>
          <a:stretch/>
        </p:blipFill>
        <p:spPr>
          <a:xfrm>
            <a:off x="20749838" y="4535959"/>
            <a:ext cx="1131573" cy="1118915"/>
          </a:xfrm>
          <a:prstGeom prst="rect">
            <a:avLst/>
          </a:prstGeom>
          <a:noFill/>
          <a:ln>
            <a:noFill/>
          </a:ln>
        </p:spPr>
      </p:pic>
      <p:pic>
        <p:nvPicPr>
          <p:cNvPr descr="preencoded.png" id="390" name="Google Shape;390;p3"/>
          <p:cNvPicPr preferRelativeResize="0"/>
          <p:nvPr/>
        </p:nvPicPr>
        <p:blipFill rotWithShape="1">
          <a:blip r:embed="rId77">
            <a:alphaModFix/>
          </a:blip>
          <a:srcRect b="0" l="0" r="0" t="0"/>
          <a:stretch/>
        </p:blipFill>
        <p:spPr>
          <a:xfrm>
            <a:off x="20842841" y="4885079"/>
            <a:ext cx="1039146" cy="772644"/>
          </a:xfrm>
          <a:prstGeom prst="rect">
            <a:avLst/>
          </a:prstGeom>
          <a:noFill/>
          <a:ln>
            <a:noFill/>
          </a:ln>
        </p:spPr>
      </p:pic>
      <p:pic>
        <p:nvPicPr>
          <p:cNvPr descr="preencoded.png" id="391" name="Google Shape;391;p3"/>
          <p:cNvPicPr preferRelativeResize="0"/>
          <p:nvPr/>
        </p:nvPicPr>
        <p:blipFill rotWithShape="1">
          <a:blip r:embed="rId78">
            <a:alphaModFix/>
          </a:blip>
          <a:srcRect b="0" l="0" r="0" t="0"/>
          <a:stretch/>
        </p:blipFill>
        <p:spPr>
          <a:xfrm>
            <a:off x="20953583" y="4737364"/>
            <a:ext cx="724159" cy="716065"/>
          </a:xfrm>
          <a:prstGeom prst="rect">
            <a:avLst/>
          </a:prstGeom>
          <a:noFill/>
          <a:ln>
            <a:noFill/>
          </a:ln>
        </p:spPr>
      </p:pic>
      <p:pic>
        <p:nvPicPr>
          <p:cNvPr descr="preencoded.png" id="392" name="Google Shape;392;p3"/>
          <p:cNvPicPr preferRelativeResize="0"/>
          <p:nvPr/>
        </p:nvPicPr>
        <p:blipFill rotWithShape="1">
          <a:blip r:embed="rId79">
            <a:alphaModFix/>
          </a:blip>
          <a:srcRect b="0" l="0" r="0" t="0"/>
          <a:stretch/>
        </p:blipFill>
        <p:spPr>
          <a:xfrm>
            <a:off x="20928623" y="4712109"/>
            <a:ext cx="774774" cy="769438"/>
          </a:xfrm>
          <a:prstGeom prst="rect">
            <a:avLst/>
          </a:prstGeom>
          <a:noFill/>
          <a:ln>
            <a:noFill/>
          </a:ln>
        </p:spPr>
      </p:pic>
      <p:pic>
        <p:nvPicPr>
          <p:cNvPr descr="preencoded.png" id="393" name="Google Shape;393;p3"/>
          <p:cNvPicPr preferRelativeResize="0"/>
          <p:nvPr/>
        </p:nvPicPr>
        <p:blipFill rotWithShape="1">
          <a:blip r:embed="rId80">
            <a:alphaModFix/>
          </a:blip>
          <a:srcRect b="0" l="0" r="0" t="0"/>
          <a:stretch/>
        </p:blipFill>
        <p:spPr>
          <a:xfrm>
            <a:off x="20984820" y="4575715"/>
            <a:ext cx="277936" cy="273124"/>
          </a:xfrm>
          <a:prstGeom prst="rect">
            <a:avLst/>
          </a:prstGeom>
          <a:noFill/>
          <a:ln>
            <a:noFill/>
          </a:ln>
        </p:spPr>
      </p:pic>
      <p:pic>
        <p:nvPicPr>
          <p:cNvPr descr="preencoded.png" id="394" name="Google Shape;394;p3"/>
          <p:cNvPicPr preferRelativeResize="0"/>
          <p:nvPr/>
        </p:nvPicPr>
        <p:blipFill rotWithShape="1">
          <a:blip r:embed="rId81">
            <a:alphaModFix/>
          </a:blip>
          <a:srcRect b="0" l="0" r="0" t="0"/>
          <a:stretch/>
        </p:blipFill>
        <p:spPr>
          <a:xfrm>
            <a:off x="21093076" y="4832266"/>
            <a:ext cx="419176" cy="533673"/>
          </a:xfrm>
          <a:prstGeom prst="rect">
            <a:avLst/>
          </a:prstGeom>
          <a:noFill/>
          <a:ln>
            <a:noFill/>
          </a:ln>
        </p:spPr>
      </p:pic>
      <p:pic>
        <p:nvPicPr>
          <p:cNvPr descr="preencoded.png" id="395" name="Google Shape;395;p3"/>
          <p:cNvPicPr preferRelativeResize="0"/>
          <p:nvPr/>
        </p:nvPicPr>
        <p:blipFill rotWithShape="1">
          <a:blip r:embed="rId82">
            <a:alphaModFix/>
          </a:blip>
          <a:srcRect b="0" l="0" r="0" t="0"/>
          <a:stretch/>
        </p:blipFill>
        <p:spPr>
          <a:xfrm>
            <a:off x="20710148" y="4494997"/>
            <a:ext cx="1210015" cy="1204246"/>
          </a:xfrm>
          <a:prstGeom prst="rect">
            <a:avLst/>
          </a:prstGeom>
          <a:noFill/>
          <a:ln>
            <a:noFill/>
          </a:ln>
        </p:spPr>
      </p:pic>
      <p:pic>
        <p:nvPicPr>
          <p:cNvPr descr="preencoded.png" id="396" name="Google Shape;396;p3"/>
          <p:cNvPicPr preferRelativeResize="0"/>
          <p:nvPr/>
        </p:nvPicPr>
        <p:blipFill rotWithShape="1">
          <a:blip r:embed="rId83">
            <a:alphaModFix/>
          </a:blip>
          <a:srcRect b="0" l="0" r="0" t="0"/>
          <a:stretch/>
        </p:blipFill>
        <p:spPr>
          <a:xfrm>
            <a:off x="18279217" y="6392723"/>
            <a:ext cx="935354" cy="939403"/>
          </a:xfrm>
          <a:prstGeom prst="rect">
            <a:avLst/>
          </a:prstGeom>
          <a:noFill/>
          <a:ln>
            <a:noFill/>
          </a:ln>
        </p:spPr>
      </p:pic>
      <p:pic>
        <p:nvPicPr>
          <p:cNvPr descr="preencoded.png" id="397" name="Google Shape;397;p3"/>
          <p:cNvPicPr preferRelativeResize="0"/>
          <p:nvPr/>
        </p:nvPicPr>
        <p:blipFill rotWithShape="1">
          <a:blip r:embed="rId84">
            <a:alphaModFix/>
          </a:blip>
          <a:srcRect b="0" l="0" r="0" t="0"/>
          <a:stretch/>
        </p:blipFill>
        <p:spPr>
          <a:xfrm>
            <a:off x="18704606" y="6396220"/>
            <a:ext cx="503776" cy="913743"/>
          </a:xfrm>
          <a:prstGeom prst="rect">
            <a:avLst/>
          </a:prstGeom>
          <a:noFill/>
          <a:ln>
            <a:noFill/>
          </a:ln>
        </p:spPr>
      </p:pic>
      <p:pic>
        <p:nvPicPr>
          <p:cNvPr descr="preencoded.png" id="398" name="Google Shape;398;p3"/>
          <p:cNvPicPr preferRelativeResize="0"/>
          <p:nvPr/>
        </p:nvPicPr>
        <p:blipFill rotWithShape="1">
          <a:blip r:embed="rId85">
            <a:alphaModFix/>
          </a:blip>
          <a:srcRect b="0" l="0" r="0" t="0"/>
          <a:stretch/>
        </p:blipFill>
        <p:spPr>
          <a:xfrm>
            <a:off x="18447595" y="6561820"/>
            <a:ext cx="598627" cy="601250"/>
          </a:xfrm>
          <a:prstGeom prst="rect">
            <a:avLst/>
          </a:prstGeom>
          <a:noFill/>
          <a:ln>
            <a:noFill/>
          </a:ln>
        </p:spPr>
      </p:pic>
      <p:pic>
        <p:nvPicPr>
          <p:cNvPr descr="preencoded.png" id="399" name="Google Shape;399;p3"/>
          <p:cNvPicPr preferRelativeResize="0"/>
          <p:nvPr/>
        </p:nvPicPr>
        <p:blipFill rotWithShape="1">
          <a:blip r:embed="rId86">
            <a:alphaModFix/>
          </a:blip>
          <a:srcRect b="0" l="0" r="0" t="0"/>
          <a:stretch/>
        </p:blipFill>
        <p:spPr>
          <a:xfrm>
            <a:off x="18422879" y="6539021"/>
            <a:ext cx="645970" cy="647433"/>
          </a:xfrm>
          <a:prstGeom prst="rect">
            <a:avLst/>
          </a:prstGeom>
          <a:noFill/>
          <a:ln>
            <a:noFill/>
          </a:ln>
        </p:spPr>
      </p:pic>
      <p:pic>
        <p:nvPicPr>
          <p:cNvPr descr="preencoded.png" id="400" name="Google Shape;400;p3"/>
          <p:cNvPicPr preferRelativeResize="0"/>
          <p:nvPr/>
        </p:nvPicPr>
        <p:blipFill rotWithShape="1">
          <a:blip r:embed="rId87">
            <a:alphaModFix/>
          </a:blip>
          <a:srcRect b="0" l="0" r="0" t="0"/>
          <a:stretch/>
        </p:blipFill>
        <p:spPr>
          <a:xfrm>
            <a:off x="18283045" y="6807997"/>
            <a:ext cx="228982" cy="230529"/>
          </a:xfrm>
          <a:prstGeom prst="rect">
            <a:avLst/>
          </a:prstGeom>
          <a:noFill/>
          <a:ln>
            <a:noFill/>
          </a:ln>
        </p:spPr>
      </p:pic>
      <p:pic>
        <p:nvPicPr>
          <p:cNvPr descr="preencoded.png" id="401" name="Google Shape;401;p3"/>
          <p:cNvPicPr preferRelativeResize="0"/>
          <p:nvPr/>
        </p:nvPicPr>
        <p:blipFill rotWithShape="1">
          <a:blip r:embed="rId88">
            <a:alphaModFix/>
          </a:blip>
          <a:srcRect b="0" l="0" r="0" t="0"/>
          <a:stretch/>
        </p:blipFill>
        <p:spPr>
          <a:xfrm>
            <a:off x="18554389" y="6677509"/>
            <a:ext cx="389469" cy="388203"/>
          </a:xfrm>
          <a:prstGeom prst="rect">
            <a:avLst/>
          </a:prstGeom>
          <a:noFill/>
          <a:ln>
            <a:noFill/>
          </a:ln>
        </p:spPr>
      </p:pic>
      <p:pic>
        <p:nvPicPr>
          <p:cNvPr descr="preencoded.png" id="402" name="Google Shape;402;p3"/>
          <p:cNvPicPr preferRelativeResize="0"/>
          <p:nvPr/>
        </p:nvPicPr>
        <p:blipFill rotWithShape="1">
          <a:blip r:embed="rId89">
            <a:alphaModFix/>
          </a:blip>
          <a:srcRect b="0" l="0" r="0" t="0"/>
          <a:stretch/>
        </p:blipFill>
        <p:spPr>
          <a:xfrm>
            <a:off x="18244733" y="6353646"/>
            <a:ext cx="1006541" cy="1014695"/>
          </a:xfrm>
          <a:prstGeom prst="rect">
            <a:avLst/>
          </a:prstGeom>
          <a:noFill/>
          <a:ln>
            <a:noFill/>
          </a:ln>
        </p:spPr>
      </p:pic>
      <p:pic>
        <p:nvPicPr>
          <p:cNvPr descr="preencoded.png" id="403" name="Google Shape;403;p3"/>
          <p:cNvPicPr preferRelativeResize="0"/>
          <p:nvPr/>
        </p:nvPicPr>
        <p:blipFill rotWithShape="1">
          <a:blip r:embed="rId90">
            <a:alphaModFix/>
          </a:blip>
          <a:srcRect b="0" l="0" r="0" t="0"/>
          <a:stretch/>
        </p:blipFill>
        <p:spPr>
          <a:xfrm>
            <a:off x="21289693" y="6069155"/>
            <a:ext cx="695770" cy="686957"/>
          </a:xfrm>
          <a:prstGeom prst="rect">
            <a:avLst/>
          </a:prstGeom>
          <a:noFill/>
          <a:ln>
            <a:noFill/>
          </a:ln>
        </p:spPr>
      </p:pic>
      <p:pic>
        <p:nvPicPr>
          <p:cNvPr descr="preencoded.png" id="404" name="Google Shape;404;p3"/>
          <p:cNvPicPr preferRelativeResize="0"/>
          <p:nvPr/>
        </p:nvPicPr>
        <p:blipFill rotWithShape="1">
          <a:blip r:embed="rId91">
            <a:alphaModFix/>
          </a:blip>
          <a:srcRect b="0" l="0" r="0" t="0"/>
          <a:stretch/>
        </p:blipFill>
        <p:spPr>
          <a:xfrm>
            <a:off x="21483002" y="6136497"/>
            <a:ext cx="502590" cy="626039"/>
          </a:xfrm>
          <a:prstGeom prst="rect">
            <a:avLst/>
          </a:prstGeom>
          <a:noFill/>
          <a:ln>
            <a:noFill/>
          </a:ln>
        </p:spPr>
      </p:pic>
      <p:pic>
        <p:nvPicPr>
          <p:cNvPr descr="preencoded.png" id="405" name="Google Shape;405;p3"/>
          <p:cNvPicPr preferRelativeResize="0"/>
          <p:nvPr/>
        </p:nvPicPr>
        <p:blipFill rotWithShape="1">
          <a:blip r:embed="rId92">
            <a:alphaModFix/>
          </a:blip>
          <a:srcRect b="0" l="0" r="0" t="0"/>
          <a:stretch/>
        </p:blipFill>
        <p:spPr>
          <a:xfrm>
            <a:off x="21414976" y="6192844"/>
            <a:ext cx="445290" cy="439623"/>
          </a:xfrm>
          <a:prstGeom prst="rect">
            <a:avLst/>
          </a:prstGeom>
          <a:noFill/>
          <a:ln>
            <a:noFill/>
          </a:ln>
        </p:spPr>
      </p:pic>
      <p:pic>
        <p:nvPicPr>
          <p:cNvPr descr="preencoded.png" id="406" name="Google Shape;406;p3"/>
          <p:cNvPicPr preferRelativeResize="0"/>
          <p:nvPr/>
        </p:nvPicPr>
        <p:blipFill rotWithShape="1">
          <a:blip r:embed="rId93">
            <a:alphaModFix/>
          </a:blip>
          <a:srcRect b="0" l="0" r="0" t="0"/>
          <a:stretch/>
        </p:blipFill>
        <p:spPr>
          <a:xfrm>
            <a:off x="21389249" y="6166445"/>
            <a:ext cx="497228" cy="494478"/>
          </a:xfrm>
          <a:prstGeom prst="rect">
            <a:avLst/>
          </a:prstGeom>
          <a:noFill/>
          <a:ln>
            <a:noFill/>
          </a:ln>
        </p:spPr>
      </p:pic>
      <p:pic>
        <p:nvPicPr>
          <p:cNvPr descr="preencoded.png" id="407" name="Google Shape;407;p3"/>
          <p:cNvPicPr preferRelativeResize="0"/>
          <p:nvPr/>
        </p:nvPicPr>
        <p:blipFill rotWithShape="1">
          <a:blip r:embed="rId94">
            <a:alphaModFix/>
          </a:blip>
          <a:srcRect b="0" l="0" r="0" t="0"/>
          <a:stretch/>
        </p:blipFill>
        <p:spPr>
          <a:xfrm>
            <a:off x="21329528" y="6186484"/>
            <a:ext cx="171275" cy="166328"/>
          </a:xfrm>
          <a:prstGeom prst="rect">
            <a:avLst/>
          </a:prstGeom>
          <a:noFill/>
          <a:ln>
            <a:noFill/>
          </a:ln>
        </p:spPr>
      </p:pic>
      <p:pic>
        <p:nvPicPr>
          <p:cNvPr descr="preencoded.png" id="408" name="Google Shape;408;p3"/>
          <p:cNvPicPr preferRelativeResize="0"/>
          <p:nvPr/>
        </p:nvPicPr>
        <p:blipFill rotWithShape="1">
          <a:blip r:embed="rId95">
            <a:alphaModFix/>
          </a:blip>
          <a:srcRect b="0" l="0" r="0" t="0"/>
          <a:stretch/>
        </p:blipFill>
        <p:spPr>
          <a:xfrm>
            <a:off x="21531883" y="6245334"/>
            <a:ext cx="213927" cy="339799"/>
          </a:xfrm>
          <a:prstGeom prst="rect">
            <a:avLst/>
          </a:prstGeom>
          <a:noFill/>
          <a:ln>
            <a:noFill/>
          </a:ln>
        </p:spPr>
      </p:pic>
      <p:pic>
        <p:nvPicPr>
          <p:cNvPr descr="preencoded.png" id="409" name="Google Shape;409;p3"/>
          <p:cNvPicPr preferRelativeResize="0"/>
          <p:nvPr/>
        </p:nvPicPr>
        <p:blipFill rotWithShape="1">
          <a:blip r:embed="rId96">
            <a:alphaModFix/>
          </a:blip>
          <a:srcRect b="0" l="0" r="0" t="0"/>
          <a:stretch/>
        </p:blipFill>
        <p:spPr>
          <a:xfrm>
            <a:off x="21253365" y="6025883"/>
            <a:ext cx="767081" cy="774495"/>
          </a:xfrm>
          <a:prstGeom prst="rect">
            <a:avLst/>
          </a:prstGeom>
          <a:noFill/>
          <a:ln>
            <a:noFill/>
          </a:ln>
        </p:spPr>
      </p:pic>
      <p:pic>
        <p:nvPicPr>
          <p:cNvPr descr="preencoded.png" id="410" name="Google Shape;410;p3"/>
          <p:cNvPicPr preferRelativeResize="0"/>
          <p:nvPr/>
        </p:nvPicPr>
        <p:blipFill rotWithShape="1">
          <a:blip r:embed="rId97">
            <a:alphaModFix/>
          </a:blip>
          <a:srcRect b="0" l="0" r="0" t="0"/>
          <a:stretch/>
        </p:blipFill>
        <p:spPr>
          <a:xfrm>
            <a:off x="22409629" y="6517388"/>
            <a:ext cx="695786" cy="686988"/>
          </a:xfrm>
          <a:prstGeom prst="rect">
            <a:avLst/>
          </a:prstGeom>
          <a:noFill/>
          <a:ln>
            <a:noFill/>
          </a:ln>
        </p:spPr>
      </p:pic>
      <p:pic>
        <p:nvPicPr>
          <p:cNvPr descr="preencoded.png" id="411" name="Google Shape;411;p3"/>
          <p:cNvPicPr preferRelativeResize="0"/>
          <p:nvPr/>
        </p:nvPicPr>
        <p:blipFill rotWithShape="1">
          <a:blip r:embed="rId98">
            <a:alphaModFix/>
          </a:blip>
          <a:srcRect b="0" l="0" r="0" t="0"/>
          <a:stretch/>
        </p:blipFill>
        <p:spPr>
          <a:xfrm>
            <a:off x="22602852" y="6584665"/>
            <a:ext cx="502590" cy="626077"/>
          </a:xfrm>
          <a:prstGeom prst="rect">
            <a:avLst/>
          </a:prstGeom>
          <a:noFill/>
          <a:ln>
            <a:noFill/>
          </a:ln>
        </p:spPr>
      </p:pic>
      <p:pic>
        <p:nvPicPr>
          <p:cNvPr descr="preencoded.png" id="412" name="Google Shape;412;p3"/>
          <p:cNvPicPr preferRelativeResize="0"/>
          <p:nvPr/>
        </p:nvPicPr>
        <p:blipFill rotWithShape="1">
          <a:blip r:embed="rId99">
            <a:alphaModFix/>
          </a:blip>
          <a:srcRect b="0" l="0" r="0" t="0"/>
          <a:stretch/>
        </p:blipFill>
        <p:spPr>
          <a:xfrm>
            <a:off x="22534842" y="6641036"/>
            <a:ext cx="445275" cy="439697"/>
          </a:xfrm>
          <a:prstGeom prst="rect">
            <a:avLst/>
          </a:prstGeom>
          <a:noFill/>
          <a:ln>
            <a:noFill/>
          </a:ln>
        </p:spPr>
      </p:pic>
      <p:pic>
        <p:nvPicPr>
          <p:cNvPr descr="preencoded.png" id="413" name="Google Shape;413;p3"/>
          <p:cNvPicPr preferRelativeResize="0"/>
          <p:nvPr/>
        </p:nvPicPr>
        <p:blipFill rotWithShape="1">
          <a:blip r:embed="rId100">
            <a:alphaModFix/>
          </a:blip>
          <a:srcRect b="0" l="0" r="0" t="0"/>
          <a:stretch/>
        </p:blipFill>
        <p:spPr>
          <a:xfrm>
            <a:off x="22513382" y="6612334"/>
            <a:ext cx="492952" cy="496807"/>
          </a:xfrm>
          <a:prstGeom prst="rect">
            <a:avLst/>
          </a:prstGeom>
          <a:noFill/>
          <a:ln>
            <a:noFill/>
          </a:ln>
        </p:spPr>
      </p:pic>
      <p:pic>
        <p:nvPicPr>
          <p:cNvPr descr="preencoded.png" id="414" name="Google Shape;414;p3"/>
          <p:cNvPicPr preferRelativeResize="0"/>
          <p:nvPr/>
        </p:nvPicPr>
        <p:blipFill rotWithShape="1">
          <a:blip r:embed="rId101">
            <a:alphaModFix/>
          </a:blip>
          <a:srcRect b="0" l="0" r="0" t="0"/>
          <a:stretch/>
        </p:blipFill>
        <p:spPr>
          <a:xfrm>
            <a:off x="22449394" y="6634683"/>
            <a:ext cx="171261" cy="166294"/>
          </a:xfrm>
          <a:prstGeom prst="rect">
            <a:avLst/>
          </a:prstGeom>
          <a:noFill/>
          <a:ln>
            <a:noFill/>
          </a:ln>
        </p:spPr>
      </p:pic>
      <p:pic>
        <p:nvPicPr>
          <p:cNvPr descr="preencoded.png" id="415" name="Google Shape;415;p3"/>
          <p:cNvPicPr preferRelativeResize="0"/>
          <p:nvPr/>
        </p:nvPicPr>
        <p:blipFill rotWithShape="1">
          <a:blip r:embed="rId102">
            <a:alphaModFix/>
          </a:blip>
          <a:srcRect b="0" l="0" r="0" t="0"/>
          <a:stretch/>
        </p:blipFill>
        <p:spPr>
          <a:xfrm>
            <a:off x="22651734" y="6693601"/>
            <a:ext cx="213928" cy="339781"/>
          </a:xfrm>
          <a:prstGeom prst="rect">
            <a:avLst/>
          </a:prstGeom>
          <a:noFill/>
          <a:ln>
            <a:noFill/>
          </a:ln>
        </p:spPr>
      </p:pic>
      <p:pic>
        <p:nvPicPr>
          <p:cNvPr descr="preencoded.png" id="416" name="Google Shape;416;p3"/>
          <p:cNvPicPr preferRelativeResize="0"/>
          <p:nvPr/>
        </p:nvPicPr>
        <p:blipFill rotWithShape="1">
          <a:blip r:embed="rId103">
            <a:alphaModFix/>
          </a:blip>
          <a:srcRect b="0" l="0" r="0" t="0"/>
          <a:stretch/>
        </p:blipFill>
        <p:spPr>
          <a:xfrm>
            <a:off x="22369361" y="6476057"/>
            <a:ext cx="776879" cy="772775"/>
          </a:xfrm>
          <a:prstGeom prst="rect">
            <a:avLst/>
          </a:prstGeom>
          <a:noFill/>
          <a:ln>
            <a:noFill/>
          </a:ln>
        </p:spPr>
      </p:pic>
      <p:pic>
        <p:nvPicPr>
          <p:cNvPr descr="preencoded.png" id="417" name="Google Shape;417;p3"/>
          <p:cNvPicPr preferRelativeResize="0"/>
          <p:nvPr/>
        </p:nvPicPr>
        <p:blipFill rotWithShape="1">
          <a:blip r:embed="rId104">
            <a:alphaModFix/>
          </a:blip>
          <a:srcRect b="0" l="0" r="0" t="0"/>
          <a:stretch/>
        </p:blipFill>
        <p:spPr>
          <a:xfrm>
            <a:off x="19584335" y="5751357"/>
            <a:ext cx="695183" cy="685967"/>
          </a:xfrm>
          <a:prstGeom prst="rect">
            <a:avLst/>
          </a:prstGeom>
          <a:noFill/>
          <a:ln>
            <a:noFill/>
          </a:ln>
        </p:spPr>
      </p:pic>
      <p:pic>
        <p:nvPicPr>
          <p:cNvPr descr="preencoded.png" id="418" name="Google Shape;418;p3"/>
          <p:cNvPicPr preferRelativeResize="0"/>
          <p:nvPr/>
        </p:nvPicPr>
        <p:blipFill rotWithShape="1">
          <a:blip r:embed="rId105">
            <a:alphaModFix/>
          </a:blip>
          <a:srcRect b="0" l="0" r="0" t="0"/>
          <a:stretch/>
        </p:blipFill>
        <p:spPr>
          <a:xfrm>
            <a:off x="19702012" y="5882261"/>
            <a:ext cx="579864" cy="561625"/>
          </a:xfrm>
          <a:prstGeom prst="rect">
            <a:avLst/>
          </a:prstGeom>
          <a:noFill/>
          <a:ln>
            <a:noFill/>
          </a:ln>
        </p:spPr>
      </p:pic>
      <p:pic>
        <p:nvPicPr>
          <p:cNvPr descr="preencoded.png" id="419" name="Google Shape;419;p3"/>
          <p:cNvPicPr preferRelativeResize="0"/>
          <p:nvPr/>
        </p:nvPicPr>
        <p:blipFill rotWithShape="1">
          <a:blip r:embed="rId106">
            <a:alphaModFix/>
          </a:blip>
          <a:srcRect b="0" l="0" r="0" t="0"/>
          <a:stretch/>
        </p:blipFill>
        <p:spPr>
          <a:xfrm>
            <a:off x="19709588" y="5874826"/>
            <a:ext cx="444867" cy="439040"/>
          </a:xfrm>
          <a:prstGeom prst="rect">
            <a:avLst/>
          </a:prstGeom>
          <a:noFill/>
          <a:ln>
            <a:noFill/>
          </a:ln>
        </p:spPr>
      </p:pic>
      <p:pic>
        <p:nvPicPr>
          <p:cNvPr descr="preencoded.png" id="420" name="Google Shape;420;p3"/>
          <p:cNvPicPr preferRelativeResize="0"/>
          <p:nvPr/>
        </p:nvPicPr>
        <p:blipFill rotWithShape="1">
          <a:blip r:embed="rId107">
            <a:alphaModFix/>
          </a:blip>
          <a:srcRect b="0" l="0" r="0" t="0"/>
          <a:stretch/>
        </p:blipFill>
        <p:spPr>
          <a:xfrm>
            <a:off x="19687672" y="5846381"/>
            <a:ext cx="489158" cy="496047"/>
          </a:xfrm>
          <a:prstGeom prst="rect">
            <a:avLst/>
          </a:prstGeom>
          <a:noFill/>
          <a:ln>
            <a:noFill/>
          </a:ln>
        </p:spPr>
      </p:pic>
      <p:pic>
        <p:nvPicPr>
          <p:cNvPr descr="preencoded.png" id="421" name="Google Shape;421;p3"/>
          <p:cNvPicPr preferRelativeResize="0"/>
          <p:nvPr/>
        </p:nvPicPr>
        <p:blipFill rotWithShape="1">
          <a:blip r:embed="rId108">
            <a:alphaModFix/>
          </a:blip>
          <a:srcRect b="0" l="0" r="0" t="0"/>
          <a:stretch/>
        </p:blipFill>
        <p:spPr>
          <a:xfrm>
            <a:off x="19668711" y="5815564"/>
            <a:ext cx="170789" cy="165863"/>
          </a:xfrm>
          <a:prstGeom prst="rect">
            <a:avLst/>
          </a:prstGeom>
          <a:noFill/>
          <a:ln>
            <a:noFill/>
          </a:ln>
        </p:spPr>
      </p:pic>
      <p:pic>
        <p:nvPicPr>
          <p:cNvPr descr="preencoded.png" id="422" name="Google Shape;422;p3"/>
          <p:cNvPicPr preferRelativeResize="0"/>
          <p:nvPr/>
        </p:nvPicPr>
        <p:blipFill rotWithShape="1">
          <a:blip r:embed="rId109">
            <a:alphaModFix/>
          </a:blip>
          <a:srcRect b="0" l="0" r="0" t="0"/>
          <a:stretch/>
        </p:blipFill>
        <p:spPr>
          <a:xfrm>
            <a:off x="19818605" y="5925663"/>
            <a:ext cx="210753" cy="342348"/>
          </a:xfrm>
          <a:prstGeom prst="rect">
            <a:avLst/>
          </a:prstGeom>
          <a:noFill/>
          <a:ln>
            <a:noFill/>
          </a:ln>
        </p:spPr>
      </p:pic>
      <p:pic>
        <p:nvPicPr>
          <p:cNvPr descr="preencoded.png" id="423" name="Google Shape;423;p3"/>
          <p:cNvPicPr preferRelativeResize="0"/>
          <p:nvPr/>
        </p:nvPicPr>
        <p:blipFill rotWithShape="1">
          <a:blip r:embed="rId110">
            <a:alphaModFix/>
          </a:blip>
          <a:srcRect b="0" l="0" r="0" t="0"/>
          <a:stretch/>
        </p:blipFill>
        <p:spPr>
          <a:xfrm>
            <a:off x="19547966" y="5707413"/>
            <a:ext cx="766658" cy="774588"/>
          </a:xfrm>
          <a:prstGeom prst="rect">
            <a:avLst/>
          </a:prstGeom>
          <a:noFill/>
          <a:ln>
            <a:noFill/>
          </a:ln>
        </p:spPr>
      </p:pic>
      <p:pic>
        <p:nvPicPr>
          <p:cNvPr descr="preencoded.png" id="424" name="Google Shape;424;p3"/>
          <p:cNvPicPr preferRelativeResize="0"/>
          <p:nvPr/>
        </p:nvPicPr>
        <p:blipFill rotWithShape="1">
          <a:blip r:embed="rId111">
            <a:alphaModFix/>
          </a:blip>
          <a:srcRect b="0" l="0" r="0" t="0"/>
          <a:stretch/>
        </p:blipFill>
        <p:spPr>
          <a:xfrm>
            <a:off x="23184009" y="6019564"/>
            <a:ext cx="544998" cy="543871"/>
          </a:xfrm>
          <a:prstGeom prst="rect">
            <a:avLst/>
          </a:prstGeom>
          <a:noFill/>
          <a:ln>
            <a:noFill/>
          </a:ln>
        </p:spPr>
      </p:pic>
      <p:pic>
        <p:nvPicPr>
          <p:cNvPr descr="preencoded.png" id="425" name="Google Shape;425;p3"/>
          <p:cNvPicPr preferRelativeResize="0"/>
          <p:nvPr/>
        </p:nvPicPr>
        <p:blipFill rotWithShape="1">
          <a:blip r:embed="rId112">
            <a:alphaModFix/>
          </a:blip>
          <a:srcRect b="0" l="0" r="0" t="0"/>
          <a:stretch/>
        </p:blipFill>
        <p:spPr>
          <a:xfrm>
            <a:off x="22506936" y="8050132"/>
            <a:ext cx="399053" cy="398249"/>
          </a:xfrm>
          <a:prstGeom prst="rect">
            <a:avLst/>
          </a:prstGeom>
          <a:noFill/>
          <a:ln>
            <a:noFill/>
          </a:ln>
        </p:spPr>
      </p:pic>
      <p:pic>
        <p:nvPicPr>
          <p:cNvPr descr="preencoded.png" id="426" name="Google Shape;426;p3"/>
          <p:cNvPicPr preferRelativeResize="0"/>
          <p:nvPr/>
        </p:nvPicPr>
        <p:blipFill rotWithShape="1">
          <a:blip r:embed="rId113">
            <a:alphaModFix/>
          </a:blip>
          <a:srcRect b="0" l="0" r="0" t="0"/>
          <a:stretch/>
        </p:blipFill>
        <p:spPr>
          <a:xfrm>
            <a:off x="20761347" y="3822700"/>
            <a:ext cx="399015" cy="398249"/>
          </a:xfrm>
          <a:prstGeom prst="rect">
            <a:avLst/>
          </a:prstGeom>
          <a:noFill/>
          <a:ln>
            <a:noFill/>
          </a:ln>
        </p:spPr>
      </p:pic>
      <p:pic>
        <p:nvPicPr>
          <p:cNvPr descr="preencoded.png" id="427" name="Google Shape;427;p3"/>
          <p:cNvPicPr preferRelativeResize="0"/>
          <p:nvPr/>
        </p:nvPicPr>
        <p:blipFill rotWithShape="1">
          <a:blip r:embed="rId114">
            <a:alphaModFix/>
          </a:blip>
          <a:srcRect b="0" l="0" r="0" t="0"/>
          <a:stretch/>
        </p:blipFill>
        <p:spPr>
          <a:xfrm>
            <a:off x="17663829" y="5716519"/>
            <a:ext cx="399053" cy="398249"/>
          </a:xfrm>
          <a:prstGeom prst="rect">
            <a:avLst/>
          </a:prstGeom>
          <a:noFill/>
          <a:ln>
            <a:noFill/>
          </a:ln>
        </p:spPr>
      </p:pic>
      <p:pic>
        <p:nvPicPr>
          <p:cNvPr descr="preencoded.png" id="428" name="Google Shape;428;p3"/>
          <p:cNvPicPr preferRelativeResize="0"/>
          <p:nvPr/>
        </p:nvPicPr>
        <p:blipFill rotWithShape="1">
          <a:blip r:embed="rId115">
            <a:alphaModFix/>
          </a:blip>
          <a:srcRect b="0" l="0" r="0" t="0"/>
          <a:stretch/>
        </p:blipFill>
        <p:spPr>
          <a:xfrm>
            <a:off x="23448364" y="6768688"/>
            <a:ext cx="354410" cy="353823"/>
          </a:xfrm>
          <a:prstGeom prst="rect">
            <a:avLst/>
          </a:prstGeom>
          <a:noFill/>
          <a:ln>
            <a:noFill/>
          </a:ln>
        </p:spPr>
      </p:pic>
      <p:pic>
        <p:nvPicPr>
          <p:cNvPr descr="preencoded.png" id="429" name="Google Shape;429;p3"/>
          <p:cNvPicPr preferRelativeResize="0"/>
          <p:nvPr/>
        </p:nvPicPr>
        <p:blipFill rotWithShape="1">
          <a:blip r:embed="rId116">
            <a:alphaModFix/>
          </a:blip>
          <a:srcRect b="0" l="0" r="0" t="0"/>
          <a:stretch/>
        </p:blipFill>
        <p:spPr>
          <a:xfrm>
            <a:off x="16794010" y="7428709"/>
            <a:ext cx="544998" cy="543871"/>
          </a:xfrm>
          <a:prstGeom prst="rect">
            <a:avLst/>
          </a:prstGeom>
          <a:noFill/>
          <a:ln>
            <a:noFill/>
          </a:ln>
        </p:spPr>
      </p:pic>
      <p:pic>
        <p:nvPicPr>
          <p:cNvPr descr="preencoded.png" id="430" name="Google Shape;430;p3"/>
          <p:cNvPicPr preferRelativeResize="0"/>
          <p:nvPr/>
        </p:nvPicPr>
        <p:blipFill rotWithShape="1">
          <a:blip r:embed="rId117">
            <a:alphaModFix/>
          </a:blip>
          <a:srcRect b="0" l="0" r="0" t="0"/>
          <a:stretch/>
        </p:blipFill>
        <p:spPr>
          <a:xfrm>
            <a:off x="16513820" y="8129826"/>
            <a:ext cx="354448" cy="353823"/>
          </a:xfrm>
          <a:prstGeom prst="rect">
            <a:avLst/>
          </a:prstGeom>
          <a:noFill/>
          <a:ln>
            <a:noFill/>
          </a:ln>
        </p:spPr>
      </p:pic>
      <p:pic>
        <p:nvPicPr>
          <p:cNvPr descr="preencoded.png" id="431" name="Google Shape;431;p3"/>
          <p:cNvPicPr preferRelativeResize="0"/>
          <p:nvPr/>
        </p:nvPicPr>
        <p:blipFill rotWithShape="1">
          <a:blip r:embed="rId118">
            <a:alphaModFix/>
          </a:blip>
          <a:srcRect b="0" l="0" r="0" t="0"/>
          <a:stretch/>
        </p:blipFill>
        <p:spPr>
          <a:xfrm>
            <a:off x="19973023" y="4127323"/>
            <a:ext cx="719222" cy="7177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436" name="Shape 436"/>
        <p:cNvGrpSpPr/>
        <p:nvPr/>
      </p:nvGrpSpPr>
      <p:grpSpPr>
        <a:xfrm>
          <a:off x="0" y="0"/>
          <a:ext cx="0" cy="0"/>
          <a:chOff x="0" y="0"/>
          <a:chExt cx="0" cy="0"/>
        </a:xfrm>
      </p:grpSpPr>
      <p:sp>
        <p:nvSpPr>
          <p:cNvPr id="437" name="Google Shape;437;p4"/>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38" name="Google Shape;438;p4"/>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39" name="Google Shape;439;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40" name="Google Shape;440;p4"/>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41" name="Google Shape;441;p4"/>
          <p:cNvSpPr/>
          <p:nvPr/>
        </p:nvSpPr>
        <p:spPr>
          <a:xfrm>
            <a:off x="12041105" y="4025900"/>
            <a:ext cx="10796349" cy="28321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12650781" y="4229100"/>
            <a:ext cx="10118931" cy="29675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US" sz="12800" u="none" cap="none" strike="noStrike">
                <a:solidFill>
                  <a:srgbClr val="000000"/>
                </a:solidFill>
                <a:latin typeface="Kanit"/>
                <a:ea typeface="Kanit"/>
                <a:cs typeface="Kanit"/>
                <a:sym typeface="Kanit"/>
              </a:rPr>
              <a:t>Introduction</a:t>
            </a:r>
            <a:endParaRPr b="0" i="0" sz="12800" u="none" cap="none" strike="noStrike">
              <a:solidFill>
                <a:schemeClr val="dk1"/>
              </a:solidFill>
              <a:latin typeface="Calibri"/>
              <a:ea typeface="Calibri"/>
              <a:cs typeface="Calibri"/>
              <a:sym typeface="Calibri"/>
            </a:endParaRPr>
          </a:p>
        </p:txBody>
      </p:sp>
      <p:sp>
        <p:nvSpPr>
          <p:cNvPr id="443" name="Google Shape;443;p4"/>
          <p:cNvSpPr/>
          <p:nvPr/>
        </p:nvSpPr>
        <p:spPr>
          <a:xfrm>
            <a:off x="12041105" y="7886700"/>
            <a:ext cx="10796349" cy="2438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12583039" y="8496300"/>
            <a:ext cx="9712481" cy="13546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The Fantasy Realm: Uncovering the Secrets of the Imagination and the Magic that Lies Within</a:t>
            </a:r>
            <a:endParaRPr b="0" i="0" sz="3200" u="none" cap="none" strike="noStrike">
              <a:solidFill>
                <a:schemeClr val="dk1"/>
              </a:solidFill>
              <a:latin typeface="Calibri"/>
              <a:ea typeface="Calibri"/>
              <a:cs typeface="Calibri"/>
              <a:sym typeface="Calibri"/>
            </a:endParaRPr>
          </a:p>
        </p:txBody>
      </p:sp>
      <p:pic>
        <p:nvPicPr>
          <p:cNvPr descr="preencoded.png" id="445" name="Google Shape;445;p4"/>
          <p:cNvPicPr preferRelativeResize="0"/>
          <p:nvPr/>
        </p:nvPicPr>
        <p:blipFill rotWithShape="1">
          <a:blip r:embed="rId5">
            <a:alphaModFix/>
          </a:blip>
          <a:srcRect b="0" l="0" r="0" t="0"/>
          <a:stretch/>
        </p:blipFill>
        <p:spPr>
          <a:xfrm>
            <a:off x="2632033" y="3767122"/>
            <a:ext cx="7340501" cy="7235382"/>
          </a:xfrm>
          <a:prstGeom prst="rect">
            <a:avLst/>
          </a:prstGeom>
          <a:noFill/>
          <a:ln>
            <a:noFill/>
          </a:ln>
        </p:spPr>
      </p:pic>
      <p:pic>
        <p:nvPicPr>
          <p:cNvPr descr="preencoded.png" id="446" name="Google Shape;446;p4"/>
          <p:cNvPicPr preferRelativeResize="0"/>
          <p:nvPr/>
        </p:nvPicPr>
        <p:blipFill rotWithShape="1">
          <a:blip r:embed="rId6">
            <a:alphaModFix/>
          </a:blip>
          <a:srcRect b="0" l="0" r="0" t="0"/>
          <a:stretch/>
        </p:blipFill>
        <p:spPr>
          <a:xfrm>
            <a:off x="2056270" y="10149867"/>
            <a:ext cx="558108" cy="61981"/>
          </a:xfrm>
          <a:prstGeom prst="rect">
            <a:avLst/>
          </a:prstGeom>
          <a:noFill/>
          <a:ln>
            <a:noFill/>
          </a:ln>
        </p:spPr>
      </p:pic>
      <p:pic>
        <p:nvPicPr>
          <p:cNvPr descr="preencoded.png" id="447" name="Google Shape;447;p4"/>
          <p:cNvPicPr preferRelativeResize="0"/>
          <p:nvPr/>
        </p:nvPicPr>
        <p:blipFill rotWithShape="1">
          <a:blip r:embed="rId7">
            <a:alphaModFix/>
          </a:blip>
          <a:srcRect b="0" l="0" r="0" t="0"/>
          <a:stretch/>
        </p:blipFill>
        <p:spPr>
          <a:xfrm>
            <a:off x="5149234" y="10149867"/>
            <a:ext cx="558107" cy="61981"/>
          </a:xfrm>
          <a:prstGeom prst="rect">
            <a:avLst/>
          </a:prstGeom>
          <a:noFill/>
          <a:ln>
            <a:noFill/>
          </a:ln>
        </p:spPr>
      </p:pic>
      <p:pic>
        <p:nvPicPr>
          <p:cNvPr descr="preencoded.png" id="448" name="Google Shape;448;p4"/>
          <p:cNvPicPr preferRelativeResize="0"/>
          <p:nvPr/>
        </p:nvPicPr>
        <p:blipFill rotWithShape="1">
          <a:blip r:embed="rId8">
            <a:alphaModFix/>
          </a:blip>
          <a:srcRect b="0" l="0" r="0" t="0"/>
          <a:stretch/>
        </p:blipFill>
        <p:spPr>
          <a:xfrm>
            <a:off x="2878317" y="10149867"/>
            <a:ext cx="2049053" cy="61981"/>
          </a:xfrm>
          <a:prstGeom prst="rect">
            <a:avLst/>
          </a:prstGeom>
          <a:noFill/>
          <a:ln>
            <a:noFill/>
          </a:ln>
        </p:spPr>
      </p:pic>
      <p:pic>
        <p:nvPicPr>
          <p:cNvPr descr="preencoded.png" id="449" name="Google Shape;449;p4"/>
          <p:cNvPicPr preferRelativeResize="0"/>
          <p:nvPr/>
        </p:nvPicPr>
        <p:blipFill rotWithShape="1">
          <a:blip r:embed="rId9">
            <a:alphaModFix/>
          </a:blip>
          <a:srcRect b="0" l="0" r="0" t="0"/>
          <a:stretch/>
        </p:blipFill>
        <p:spPr>
          <a:xfrm>
            <a:off x="5324634" y="10139638"/>
            <a:ext cx="4859119" cy="82519"/>
          </a:xfrm>
          <a:prstGeom prst="rect">
            <a:avLst/>
          </a:prstGeom>
          <a:noFill/>
          <a:ln>
            <a:noFill/>
          </a:ln>
        </p:spPr>
      </p:pic>
      <p:pic>
        <p:nvPicPr>
          <p:cNvPr descr="preencoded.png" id="450" name="Google Shape;450;p4"/>
          <p:cNvPicPr preferRelativeResize="0"/>
          <p:nvPr/>
        </p:nvPicPr>
        <p:blipFill rotWithShape="1">
          <a:blip r:embed="rId10">
            <a:alphaModFix/>
          </a:blip>
          <a:srcRect b="0" l="0" r="0" t="0"/>
          <a:stretch/>
        </p:blipFill>
        <p:spPr>
          <a:xfrm>
            <a:off x="6224200" y="5423756"/>
            <a:ext cx="2202806" cy="1115237"/>
          </a:xfrm>
          <a:prstGeom prst="rect">
            <a:avLst/>
          </a:prstGeom>
          <a:noFill/>
          <a:ln>
            <a:noFill/>
          </a:ln>
        </p:spPr>
      </p:pic>
      <p:pic>
        <p:nvPicPr>
          <p:cNvPr descr="preencoded.png" id="451" name="Google Shape;451;p4"/>
          <p:cNvPicPr preferRelativeResize="0"/>
          <p:nvPr/>
        </p:nvPicPr>
        <p:blipFill rotWithShape="1">
          <a:blip r:embed="rId11">
            <a:alphaModFix/>
          </a:blip>
          <a:srcRect b="0" l="0" r="0" t="0"/>
          <a:stretch/>
        </p:blipFill>
        <p:spPr>
          <a:xfrm>
            <a:off x="6476041" y="6036890"/>
            <a:ext cx="1700235" cy="505854"/>
          </a:xfrm>
          <a:prstGeom prst="rect">
            <a:avLst/>
          </a:prstGeom>
          <a:noFill/>
          <a:ln>
            <a:noFill/>
          </a:ln>
        </p:spPr>
      </p:pic>
      <p:pic>
        <p:nvPicPr>
          <p:cNvPr descr="preencoded.png" id="452" name="Google Shape;452;p4"/>
          <p:cNvPicPr preferRelativeResize="0"/>
          <p:nvPr/>
        </p:nvPicPr>
        <p:blipFill rotWithShape="1">
          <a:blip r:embed="rId12">
            <a:alphaModFix/>
          </a:blip>
          <a:srcRect b="0" l="0" r="0" t="0"/>
          <a:stretch/>
        </p:blipFill>
        <p:spPr>
          <a:xfrm>
            <a:off x="6169208" y="5372968"/>
            <a:ext cx="2307465" cy="1218034"/>
          </a:xfrm>
          <a:prstGeom prst="rect">
            <a:avLst/>
          </a:prstGeom>
          <a:noFill/>
          <a:ln>
            <a:noFill/>
          </a:ln>
        </p:spPr>
      </p:pic>
      <p:pic>
        <p:nvPicPr>
          <p:cNvPr descr="preencoded.png" id="453" name="Google Shape;453;p4"/>
          <p:cNvPicPr preferRelativeResize="0"/>
          <p:nvPr/>
        </p:nvPicPr>
        <p:blipFill rotWithShape="1">
          <a:blip r:embed="rId13">
            <a:alphaModFix/>
          </a:blip>
          <a:srcRect b="0" l="0" r="0" t="0"/>
          <a:stretch/>
        </p:blipFill>
        <p:spPr>
          <a:xfrm>
            <a:off x="5490550" y="6864890"/>
            <a:ext cx="3594015" cy="3296283"/>
          </a:xfrm>
          <a:prstGeom prst="rect">
            <a:avLst/>
          </a:prstGeom>
          <a:noFill/>
          <a:ln>
            <a:noFill/>
          </a:ln>
        </p:spPr>
      </p:pic>
      <p:pic>
        <p:nvPicPr>
          <p:cNvPr descr="preencoded.png" id="454" name="Google Shape;454;p4"/>
          <p:cNvPicPr preferRelativeResize="0"/>
          <p:nvPr/>
        </p:nvPicPr>
        <p:blipFill rotWithShape="1">
          <a:blip r:embed="rId14">
            <a:alphaModFix/>
          </a:blip>
          <a:srcRect b="0" l="0" r="0" t="0"/>
          <a:stretch/>
        </p:blipFill>
        <p:spPr>
          <a:xfrm>
            <a:off x="5784287" y="8104423"/>
            <a:ext cx="488553" cy="815318"/>
          </a:xfrm>
          <a:prstGeom prst="rect">
            <a:avLst/>
          </a:prstGeom>
          <a:noFill/>
          <a:ln>
            <a:noFill/>
          </a:ln>
        </p:spPr>
      </p:pic>
      <p:pic>
        <p:nvPicPr>
          <p:cNvPr descr="preencoded.png" id="455" name="Google Shape;455;p4"/>
          <p:cNvPicPr preferRelativeResize="0"/>
          <p:nvPr/>
        </p:nvPicPr>
        <p:blipFill rotWithShape="1">
          <a:blip r:embed="rId15">
            <a:alphaModFix/>
          </a:blip>
          <a:srcRect b="0" l="0" r="0" t="0"/>
          <a:stretch/>
        </p:blipFill>
        <p:spPr>
          <a:xfrm>
            <a:off x="6269386" y="6864890"/>
            <a:ext cx="2009645" cy="497337"/>
          </a:xfrm>
          <a:prstGeom prst="rect">
            <a:avLst/>
          </a:prstGeom>
          <a:noFill/>
          <a:ln>
            <a:noFill/>
          </a:ln>
        </p:spPr>
      </p:pic>
      <p:pic>
        <p:nvPicPr>
          <p:cNvPr descr="preencoded.png" id="456" name="Google Shape;456;p4"/>
          <p:cNvPicPr preferRelativeResize="0"/>
          <p:nvPr/>
        </p:nvPicPr>
        <p:blipFill rotWithShape="1">
          <a:blip r:embed="rId16">
            <a:alphaModFix/>
          </a:blip>
          <a:srcRect b="0" l="0" r="0" t="0"/>
          <a:stretch/>
        </p:blipFill>
        <p:spPr>
          <a:xfrm>
            <a:off x="5673301" y="8885842"/>
            <a:ext cx="3406252" cy="1275333"/>
          </a:xfrm>
          <a:prstGeom prst="rect">
            <a:avLst/>
          </a:prstGeom>
          <a:noFill/>
          <a:ln>
            <a:noFill/>
          </a:ln>
        </p:spPr>
      </p:pic>
      <p:pic>
        <p:nvPicPr>
          <p:cNvPr descr="preencoded.png" id="457" name="Google Shape;457;p4"/>
          <p:cNvPicPr preferRelativeResize="0"/>
          <p:nvPr/>
        </p:nvPicPr>
        <p:blipFill rotWithShape="1">
          <a:blip r:embed="rId17">
            <a:alphaModFix/>
          </a:blip>
          <a:srcRect b="0" l="0" r="0" t="0"/>
          <a:stretch/>
        </p:blipFill>
        <p:spPr>
          <a:xfrm>
            <a:off x="5442429" y="6814598"/>
            <a:ext cx="3690885" cy="3397002"/>
          </a:xfrm>
          <a:prstGeom prst="rect">
            <a:avLst/>
          </a:prstGeom>
          <a:noFill/>
          <a:ln>
            <a:noFill/>
          </a:ln>
        </p:spPr>
      </p:pic>
      <p:pic>
        <p:nvPicPr>
          <p:cNvPr descr="preencoded.png" id="458" name="Google Shape;458;p4"/>
          <p:cNvPicPr preferRelativeResize="0"/>
          <p:nvPr/>
        </p:nvPicPr>
        <p:blipFill rotWithShape="1">
          <a:blip r:embed="rId18">
            <a:alphaModFix/>
          </a:blip>
          <a:srcRect b="0" l="0" r="0" t="0"/>
          <a:stretch/>
        </p:blipFill>
        <p:spPr>
          <a:xfrm>
            <a:off x="6534262" y="6657104"/>
            <a:ext cx="1447584" cy="249715"/>
          </a:xfrm>
          <a:prstGeom prst="rect">
            <a:avLst/>
          </a:prstGeom>
          <a:noFill/>
          <a:ln>
            <a:noFill/>
          </a:ln>
        </p:spPr>
      </p:pic>
      <p:pic>
        <p:nvPicPr>
          <p:cNvPr descr="preencoded.png" id="459" name="Google Shape;459;p4"/>
          <p:cNvPicPr preferRelativeResize="0"/>
          <p:nvPr/>
        </p:nvPicPr>
        <p:blipFill rotWithShape="1">
          <a:blip r:embed="rId19">
            <a:alphaModFix/>
          </a:blip>
          <a:srcRect b="0" l="0" r="0" t="0"/>
          <a:stretch/>
        </p:blipFill>
        <p:spPr>
          <a:xfrm>
            <a:off x="6484058" y="6606828"/>
            <a:ext cx="1551483" cy="350267"/>
          </a:xfrm>
          <a:prstGeom prst="rect">
            <a:avLst/>
          </a:prstGeom>
          <a:noFill/>
          <a:ln>
            <a:noFill/>
          </a:ln>
        </p:spPr>
      </p:pic>
      <p:pic>
        <p:nvPicPr>
          <p:cNvPr descr="preencoded.png" id="460" name="Google Shape;460;p4"/>
          <p:cNvPicPr preferRelativeResize="0"/>
          <p:nvPr/>
        </p:nvPicPr>
        <p:blipFill rotWithShape="1">
          <a:blip r:embed="rId20">
            <a:alphaModFix/>
          </a:blip>
          <a:srcRect b="0" l="0" r="0" t="0"/>
          <a:stretch/>
        </p:blipFill>
        <p:spPr>
          <a:xfrm>
            <a:off x="6534262" y="6363351"/>
            <a:ext cx="1447584" cy="249715"/>
          </a:xfrm>
          <a:prstGeom prst="rect">
            <a:avLst/>
          </a:prstGeom>
          <a:noFill/>
          <a:ln>
            <a:noFill/>
          </a:ln>
        </p:spPr>
      </p:pic>
      <p:pic>
        <p:nvPicPr>
          <p:cNvPr descr="preencoded.png" id="461" name="Google Shape;461;p4"/>
          <p:cNvPicPr preferRelativeResize="0"/>
          <p:nvPr/>
        </p:nvPicPr>
        <p:blipFill rotWithShape="1">
          <a:blip r:embed="rId21">
            <a:alphaModFix/>
          </a:blip>
          <a:srcRect b="0" l="0" r="0" t="0"/>
          <a:stretch/>
        </p:blipFill>
        <p:spPr>
          <a:xfrm>
            <a:off x="6484058" y="6313075"/>
            <a:ext cx="1551483" cy="350267"/>
          </a:xfrm>
          <a:prstGeom prst="rect">
            <a:avLst/>
          </a:prstGeom>
          <a:noFill/>
          <a:ln>
            <a:noFill/>
          </a:ln>
        </p:spPr>
      </p:pic>
      <p:pic>
        <p:nvPicPr>
          <p:cNvPr descr="preencoded.png" id="462" name="Google Shape;462;p4"/>
          <p:cNvPicPr preferRelativeResize="0"/>
          <p:nvPr/>
        </p:nvPicPr>
        <p:blipFill rotWithShape="1">
          <a:blip r:embed="rId22">
            <a:alphaModFix/>
          </a:blip>
          <a:srcRect b="0" l="0" r="0" t="0"/>
          <a:stretch/>
        </p:blipFill>
        <p:spPr>
          <a:xfrm>
            <a:off x="6864582" y="7669213"/>
            <a:ext cx="966732" cy="1637305"/>
          </a:xfrm>
          <a:prstGeom prst="rect">
            <a:avLst/>
          </a:prstGeom>
          <a:noFill/>
          <a:ln>
            <a:noFill/>
          </a:ln>
        </p:spPr>
      </p:pic>
      <p:pic>
        <p:nvPicPr>
          <p:cNvPr descr="preencoded.png" id="463" name="Google Shape;463;p4"/>
          <p:cNvPicPr preferRelativeResize="0"/>
          <p:nvPr/>
        </p:nvPicPr>
        <p:blipFill rotWithShape="1">
          <a:blip r:embed="rId23">
            <a:alphaModFix/>
          </a:blip>
          <a:srcRect b="0" l="0" r="0" t="0"/>
          <a:stretch/>
        </p:blipFill>
        <p:spPr>
          <a:xfrm>
            <a:off x="6321090" y="5670252"/>
            <a:ext cx="204489" cy="275741"/>
          </a:xfrm>
          <a:prstGeom prst="rect">
            <a:avLst/>
          </a:prstGeom>
          <a:noFill/>
          <a:ln>
            <a:noFill/>
          </a:ln>
        </p:spPr>
      </p:pic>
      <p:pic>
        <p:nvPicPr>
          <p:cNvPr descr="preencoded.png" id="464" name="Google Shape;464;p4"/>
          <p:cNvPicPr preferRelativeResize="0"/>
          <p:nvPr/>
        </p:nvPicPr>
        <p:blipFill rotWithShape="1">
          <a:blip r:embed="rId24">
            <a:alphaModFix/>
          </a:blip>
          <a:srcRect b="0" l="0" r="0" t="0"/>
          <a:stretch/>
        </p:blipFill>
        <p:spPr>
          <a:xfrm>
            <a:off x="3094244" y="9069102"/>
            <a:ext cx="1774793" cy="362967"/>
          </a:xfrm>
          <a:prstGeom prst="rect">
            <a:avLst/>
          </a:prstGeom>
          <a:noFill/>
          <a:ln>
            <a:noFill/>
          </a:ln>
        </p:spPr>
      </p:pic>
      <p:pic>
        <p:nvPicPr>
          <p:cNvPr descr="preencoded.png" id="465" name="Google Shape;465;p4"/>
          <p:cNvPicPr preferRelativeResize="0"/>
          <p:nvPr/>
        </p:nvPicPr>
        <p:blipFill rotWithShape="1">
          <a:blip r:embed="rId25">
            <a:alphaModFix/>
          </a:blip>
          <a:srcRect b="0" l="0" r="0" t="0"/>
          <a:stretch/>
        </p:blipFill>
        <p:spPr>
          <a:xfrm>
            <a:off x="3094244" y="9069102"/>
            <a:ext cx="911592" cy="362967"/>
          </a:xfrm>
          <a:prstGeom prst="rect">
            <a:avLst/>
          </a:prstGeom>
          <a:noFill/>
          <a:ln>
            <a:noFill/>
          </a:ln>
        </p:spPr>
      </p:pic>
      <p:pic>
        <p:nvPicPr>
          <p:cNvPr descr="preencoded.png" id="466" name="Google Shape;466;p4"/>
          <p:cNvPicPr preferRelativeResize="0"/>
          <p:nvPr/>
        </p:nvPicPr>
        <p:blipFill rotWithShape="1">
          <a:blip r:embed="rId26">
            <a:alphaModFix/>
          </a:blip>
          <a:srcRect b="0" l="0" r="0" t="0"/>
          <a:stretch/>
        </p:blipFill>
        <p:spPr>
          <a:xfrm>
            <a:off x="3602433" y="9069102"/>
            <a:ext cx="999488" cy="362967"/>
          </a:xfrm>
          <a:prstGeom prst="rect">
            <a:avLst/>
          </a:prstGeom>
          <a:noFill/>
          <a:ln>
            <a:noFill/>
          </a:ln>
        </p:spPr>
      </p:pic>
      <p:pic>
        <p:nvPicPr>
          <p:cNvPr descr="preencoded.png" id="467" name="Google Shape;467;p4"/>
          <p:cNvPicPr preferRelativeResize="0"/>
          <p:nvPr/>
        </p:nvPicPr>
        <p:blipFill rotWithShape="1">
          <a:blip r:embed="rId27">
            <a:alphaModFix/>
          </a:blip>
          <a:srcRect b="0" l="0" r="0" t="0"/>
          <a:stretch/>
        </p:blipFill>
        <p:spPr>
          <a:xfrm>
            <a:off x="3043945" y="9018811"/>
            <a:ext cx="1875390" cy="463550"/>
          </a:xfrm>
          <a:prstGeom prst="rect">
            <a:avLst/>
          </a:prstGeom>
          <a:noFill/>
          <a:ln>
            <a:noFill/>
          </a:ln>
        </p:spPr>
      </p:pic>
      <p:pic>
        <p:nvPicPr>
          <p:cNvPr descr="preencoded.png" id="468" name="Google Shape;468;p4"/>
          <p:cNvPicPr preferRelativeResize="0"/>
          <p:nvPr/>
        </p:nvPicPr>
        <p:blipFill rotWithShape="1">
          <a:blip r:embed="rId28">
            <a:alphaModFix/>
          </a:blip>
          <a:srcRect b="0" l="0" r="0" t="0"/>
          <a:stretch/>
        </p:blipFill>
        <p:spPr>
          <a:xfrm>
            <a:off x="3094244" y="9432193"/>
            <a:ext cx="1774793" cy="362967"/>
          </a:xfrm>
          <a:prstGeom prst="rect">
            <a:avLst/>
          </a:prstGeom>
          <a:noFill/>
          <a:ln>
            <a:noFill/>
          </a:ln>
        </p:spPr>
      </p:pic>
      <p:pic>
        <p:nvPicPr>
          <p:cNvPr descr="preencoded.png" id="469" name="Google Shape;469;p4"/>
          <p:cNvPicPr preferRelativeResize="0"/>
          <p:nvPr/>
        </p:nvPicPr>
        <p:blipFill rotWithShape="1">
          <a:blip r:embed="rId29">
            <a:alphaModFix/>
          </a:blip>
          <a:srcRect b="0" l="0" r="0" t="0"/>
          <a:stretch/>
        </p:blipFill>
        <p:spPr>
          <a:xfrm>
            <a:off x="3094244" y="9432193"/>
            <a:ext cx="911592" cy="362967"/>
          </a:xfrm>
          <a:prstGeom prst="rect">
            <a:avLst/>
          </a:prstGeom>
          <a:noFill/>
          <a:ln>
            <a:noFill/>
          </a:ln>
        </p:spPr>
      </p:pic>
      <p:pic>
        <p:nvPicPr>
          <p:cNvPr descr="preencoded.png" id="470" name="Google Shape;470;p4"/>
          <p:cNvPicPr preferRelativeResize="0"/>
          <p:nvPr/>
        </p:nvPicPr>
        <p:blipFill rotWithShape="1">
          <a:blip r:embed="rId30">
            <a:alphaModFix/>
          </a:blip>
          <a:srcRect b="0" l="0" r="0" t="0"/>
          <a:stretch/>
        </p:blipFill>
        <p:spPr>
          <a:xfrm>
            <a:off x="3602433" y="9432193"/>
            <a:ext cx="999488" cy="362967"/>
          </a:xfrm>
          <a:prstGeom prst="rect">
            <a:avLst/>
          </a:prstGeom>
          <a:noFill/>
          <a:ln>
            <a:noFill/>
          </a:ln>
        </p:spPr>
      </p:pic>
      <p:pic>
        <p:nvPicPr>
          <p:cNvPr descr="preencoded.png" id="471" name="Google Shape;471;p4"/>
          <p:cNvPicPr preferRelativeResize="0"/>
          <p:nvPr/>
        </p:nvPicPr>
        <p:blipFill rotWithShape="1">
          <a:blip r:embed="rId31">
            <a:alphaModFix/>
          </a:blip>
          <a:srcRect b="0" l="0" r="0" t="0"/>
          <a:stretch/>
        </p:blipFill>
        <p:spPr>
          <a:xfrm>
            <a:off x="3043945" y="9381902"/>
            <a:ext cx="1875390" cy="463550"/>
          </a:xfrm>
          <a:prstGeom prst="rect">
            <a:avLst/>
          </a:prstGeom>
          <a:noFill/>
          <a:ln>
            <a:noFill/>
          </a:ln>
        </p:spPr>
      </p:pic>
      <p:pic>
        <p:nvPicPr>
          <p:cNvPr descr="preencoded.png" id="472" name="Google Shape;472;p4"/>
          <p:cNvPicPr preferRelativeResize="0"/>
          <p:nvPr/>
        </p:nvPicPr>
        <p:blipFill rotWithShape="1">
          <a:blip r:embed="rId32">
            <a:alphaModFix/>
          </a:blip>
          <a:srcRect b="0" l="0" r="0" t="0"/>
          <a:stretch/>
        </p:blipFill>
        <p:spPr>
          <a:xfrm>
            <a:off x="2821922" y="9795290"/>
            <a:ext cx="1774793" cy="362967"/>
          </a:xfrm>
          <a:prstGeom prst="rect">
            <a:avLst/>
          </a:prstGeom>
          <a:noFill/>
          <a:ln>
            <a:noFill/>
          </a:ln>
        </p:spPr>
      </p:pic>
      <p:pic>
        <p:nvPicPr>
          <p:cNvPr descr="preencoded.png" id="473" name="Google Shape;473;p4"/>
          <p:cNvPicPr preferRelativeResize="0"/>
          <p:nvPr/>
        </p:nvPicPr>
        <p:blipFill rotWithShape="1">
          <a:blip r:embed="rId33">
            <a:alphaModFix/>
          </a:blip>
          <a:srcRect b="0" l="0" r="0" t="0"/>
          <a:stretch/>
        </p:blipFill>
        <p:spPr>
          <a:xfrm>
            <a:off x="2821922" y="9795290"/>
            <a:ext cx="911593" cy="362967"/>
          </a:xfrm>
          <a:prstGeom prst="rect">
            <a:avLst/>
          </a:prstGeom>
          <a:noFill/>
          <a:ln>
            <a:noFill/>
          </a:ln>
        </p:spPr>
      </p:pic>
      <p:pic>
        <p:nvPicPr>
          <p:cNvPr descr="preencoded.png" id="474" name="Google Shape;474;p4"/>
          <p:cNvPicPr preferRelativeResize="0"/>
          <p:nvPr/>
        </p:nvPicPr>
        <p:blipFill rotWithShape="1">
          <a:blip r:embed="rId34">
            <a:alphaModFix/>
          </a:blip>
          <a:srcRect b="0" l="0" r="0" t="0"/>
          <a:stretch/>
        </p:blipFill>
        <p:spPr>
          <a:xfrm>
            <a:off x="3330112" y="9795290"/>
            <a:ext cx="999487" cy="362967"/>
          </a:xfrm>
          <a:prstGeom prst="rect">
            <a:avLst/>
          </a:prstGeom>
          <a:noFill/>
          <a:ln>
            <a:noFill/>
          </a:ln>
        </p:spPr>
      </p:pic>
      <p:pic>
        <p:nvPicPr>
          <p:cNvPr descr="preencoded.png" id="475" name="Google Shape;475;p4"/>
          <p:cNvPicPr preferRelativeResize="0"/>
          <p:nvPr/>
        </p:nvPicPr>
        <p:blipFill rotWithShape="1">
          <a:blip r:embed="rId35">
            <a:alphaModFix/>
          </a:blip>
          <a:srcRect b="0" l="0" r="0" t="0"/>
          <a:stretch/>
        </p:blipFill>
        <p:spPr>
          <a:xfrm>
            <a:off x="2771623" y="9744996"/>
            <a:ext cx="1875390" cy="463550"/>
          </a:xfrm>
          <a:prstGeom prst="rect">
            <a:avLst/>
          </a:prstGeom>
          <a:noFill/>
          <a:ln>
            <a:noFill/>
          </a:ln>
        </p:spPr>
      </p:pic>
      <p:pic>
        <p:nvPicPr>
          <p:cNvPr descr="preencoded.png" id="476" name="Google Shape;476;p4"/>
          <p:cNvPicPr preferRelativeResize="0"/>
          <p:nvPr/>
        </p:nvPicPr>
        <p:blipFill rotWithShape="1">
          <a:blip r:embed="rId36">
            <a:alphaModFix/>
          </a:blip>
          <a:srcRect b="0" l="0" r="0" t="0"/>
          <a:stretch/>
        </p:blipFill>
        <p:spPr>
          <a:xfrm>
            <a:off x="4131554" y="7229587"/>
            <a:ext cx="1368512" cy="692593"/>
          </a:xfrm>
          <a:prstGeom prst="rect">
            <a:avLst/>
          </a:prstGeom>
          <a:noFill/>
          <a:ln>
            <a:noFill/>
          </a:ln>
        </p:spPr>
      </p:pic>
      <p:pic>
        <p:nvPicPr>
          <p:cNvPr descr="preencoded.png" id="477" name="Google Shape;477;p4"/>
          <p:cNvPicPr preferRelativeResize="0"/>
          <p:nvPr/>
        </p:nvPicPr>
        <p:blipFill rotWithShape="1">
          <a:blip r:embed="rId37">
            <a:alphaModFix/>
          </a:blip>
          <a:srcRect b="0" l="0" r="0" t="0"/>
          <a:stretch/>
        </p:blipFill>
        <p:spPr>
          <a:xfrm>
            <a:off x="4289716" y="7610590"/>
            <a:ext cx="1056264" cy="314567"/>
          </a:xfrm>
          <a:prstGeom prst="rect">
            <a:avLst/>
          </a:prstGeom>
          <a:noFill/>
          <a:ln>
            <a:noFill/>
          </a:ln>
        </p:spPr>
      </p:pic>
      <p:pic>
        <p:nvPicPr>
          <p:cNvPr descr="preencoded.png" id="478" name="Google Shape;478;p4"/>
          <p:cNvPicPr preferRelativeResize="0"/>
          <p:nvPr/>
        </p:nvPicPr>
        <p:blipFill rotWithShape="1">
          <a:blip r:embed="rId38">
            <a:alphaModFix/>
          </a:blip>
          <a:srcRect b="0" l="0" r="0" t="0"/>
          <a:stretch/>
        </p:blipFill>
        <p:spPr>
          <a:xfrm>
            <a:off x="4080933" y="7177484"/>
            <a:ext cx="1469577" cy="795899"/>
          </a:xfrm>
          <a:prstGeom prst="rect">
            <a:avLst/>
          </a:prstGeom>
          <a:noFill/>
          <a:ln>
            <a:noFill/>
          </a:ln>
        </p:spPr>
      </p:pic>
      <p:pic>
        <p:nvPicPr>
          <p:cNvPr descr="preencoded.png" id="479" name="Google Shape;479;p4"/>
          <p:cNvPicPr preferRelativeResize="0"/>
          <p:nvPr/>
        </p:nvPicPr>
        <p:blipFill rotWithShape="1">
          <a:blip r:embed="rId39">
            <a:alphaModFix/>
          </a:blip>
          <a:srcRect b="0" l="0" r="0" t="0"/>
          <a:stretch/>
        </p:blipFill>
        <p:spPr>
          <a:xfrm>
            <a:off x="3677497" y="8124983"/>
            <a:ext cx="2232702" cy="2047875"/>
          </a:xfrm>
          <a:prstGeom prst="rect">
            <a:avLst/>
          </a:prstGeom>
          <a:noFill/>
          <a:ln>
            <a:noFill/>
          </a:ln>
        </p:spPr>
      </p:pic>
      <p:pic>
        <p:nvPicPr>
          <p:cNvPr descr="preencoded.png" id="480" name="Google Shape;480;p4"/>
          <p:cNvPicPr preferRelativeResize="0"/>
          <p:nvPr/>
        </p:nvPicPr>
        <p:blipFill rotWithShape="1">
          <a:blip r:embed="rId40">
            <a:alphaModFix/>
          </a:blip>
          <a:srcRect b="0" l="0" r="0" t="0"/>
          <a:stretch/>
        </p:blipFill>
        <p:spPr>
          <a:xfrm>
            <a:off x="3859789" y="8895076"/>
            <a:ext cx="303560" cy="506546"/>
          </a:xfrm>
          <a:prstGeom prst="rect">
            <a:avLst/>
          </a:prstGeom>
          <a:noFill/>
          <a:ln>
            <a:noFill/>
          </a:ln>
        </p:spPr>
      </p:pic>
      <p:pic>
        <p:nvPicPr>
          <p:cNvPr descr="preencoded.png" id="481" name="Google Shape;481;p4"/>
          <p:cNvPicPr preferRelativeResize="0"/>
          <p:nvPr/>
        </p:nvPicPr>
        <p:blipFill rotWithShape="1">
          <a:blip r:embed="rId41">
            <a:alphaModFix/>
          </a:blip>
          <a:srcRect b="0" l="0" r="0" t="0"/>
          <a:stretch/>
        </p:blipFill>
        <p:spPr>
          <a:xfrm>
            <a:off x="4161303" y="8124983"/>
            <a:ext cx="1248567" cy="311268"/>
          </a:xfrm>
          <a:prstGeom prst="rect">
            <a:avLst/>
          </a:prstGeom>
          <a:noFill/>
          <a:ln>
            <a:noFill/>
          </a:ln>
        </p:spPr>
      </p:pic>
      <p:pic>
        <p:nvPicPr>
          <p:cNvPr descr="preencoded.png" id="482" name="Google Shape;482;p4"/>
          <p:cNvPicPr preferRelativeResize="0"/>
          <p:nvPr/>
        </p:nvPicPr>
        <p:blipFill rotWithShape="1">
          <a:blip r:embed="rId42">
            <a:alphaModFix/>
          </a:blip>
          <a:srcRect b="0" l="0" r="0" t="0"/>
          <a:stretch/>
        </p:blipFill>
        <p:spPr>
          <a:xfrm>
            <a:off x="3790925" y="9380506"/>
            <a:ext cx="2116061" cy="792225"/>
          </a:xfrm>
          <a:prstGeom prst="rect">
            <a:avLst/>
          </a:prstGeom>
          <a:noFill/>
          <a:ln>
            <a:noFill/>
          </a:ln>
        </p:spPr>
      </p:pic>
      <p:pic>
        <p:nvPicPr>
          <p:cNvPr descr="preencoded.png" id="483" name="Google Shape;483;p4"/>
          <p:cNvPicPr preferRelativeResize="0"/>
          <p:nvPr/>
        </p:nvPicPr>
        <p:blipFill rotWithShape="1">
          <a:blip r:embed="rId43">
            <a:alphaModFix/>
          </a:blip>
          <a:srcRect b="0" l="0" r="0" t="0"/>
          <a:stretch/>
        </p:blipFill>
        <p:spPr>
          <a:xfrm>
            <a:off x="3628975" y="8074692"/>
            <a:ext cx="2330422" cy="2148545"/>
          </a:xfrm>
          <a:prstGeom prst="rect">
            <a:avLst/>
          </a:prstGeom>
          <a:noFill/>
          <a:ln>
            <a:noFill/>
          </a:ln>
        </p:spPr>
      </p:pic>
      <p:pic>
        <p:nvPicPr>
          <p:cNvPr descr="preencoded.png" id="484" name="Google Shape;484;p4"/>
          <p:cNvPicPr preferRelativeResize="0"/>
          <p:nvPr/>
        </p:nvPicPr>
        <p:blipFill rotWithShape="1">
          <a:blip r:embed="rId44">
            <a:alphaModFix/>
          </a:blip>
          <a:srcRect b="0" l="0" r="0" t="0"/>
          <a:stretch/>
        </p:blipFill>
        <p:spPr>
          <a:xfrm>
            <a:off x="4325742" y="7995816"/>
            <a:ext cx="899368" cy="155212"/>
          </a:xfrm>
          <a:prstGeom prst="rect">
            <a:avLst/>
          </a:prstGeom>
          <a:noFill/>
          <a:ln>
            <a:noFill/>
          </a:ln>
        </p:spPr>
      </p:pic>
      <p:pic>
        <p:nvPicPr>
          <p:cNvPr descr="preencoded.png" id="485" name="Google Shape;485;p4"/>
          <p:cNvPicPr preferRelativeResize="0"/>
          <p:nvPr/>
        </p:nvPicPr>
        <p:blipFill rotWithShape="1">
          <a:blip r:embed="rId45">
            <a:alphaModFix/>
          </a:blip>
          <a:srcRect b="0" l="0" r="0" t="0"/>
          <a:stretch/>
        </p:blipFill>
        <p:spPr>
          <a:xfrm>
            <a:off x="4276872" y="7945642"/>
            <a:ext cx="1000647" cy="255684"/>
          </a:xfrm>
          <a:prstGeom prst="rect">
            <a:avLst/>
          </a:prstGeom>
          <a:noFill/>
          <a:ln>
            <a:noFill/>
          </a:ln>
        </p:spPr>
      </p:pic>
      <p:pic>
        <p:nvPicPr>
          <p:cNvPr descr="preencoded.png" id="486" name="Google Shape;486;p4"/>
          <p:cNvPicPr preferRelativeResize="0"/>
          <p:nvPr/>
        </p:nvPicPr>
        <p:blipFill rotWithShape="1">
          <a:blip r:embed="rId46">
            <a:alphaModFix/>
          </a:blip>
          <a:srcRect b="0" l="0" r="0" t="0"/>
          <a:stretch/>
        </p:blipFill>
        <p:spPr>
          <a:xfrm>
            <a:off x="4325742" y="7813315"/>
            <a:ext cx="899368" cy="155212"/>
          </a:xfrm>
          <a:prstGeom prst="rect">
            <a:avLst/>
          </a:prstGeom>
          <a:noFill/>
          <a:ln>
            <a:noFill/>
          </a:ln>
        </p:spPr>
      </p:pic>
      <p:pic>
        <p:nvPicPr>
          <p:cNvPr descr="preencoded.png" id="487" name="Google Shape;487;p4"/>
          <p:cNvPicPr preferRelativeResize="0"/>
          <p:nvPr/>
        </p:nvPicPr>
        <p:blipFill rotWithShape="1">
          <a:blip r:embed="rId47">
            <a:alphaModFix/>
          </a:blip>
          <a:srcRect b="0" l="0" r="0" t="0"/>
          <a:stretch/>
        </p:blipFill>
        <p:spPr>
          <a:xfrm>
            <a:off x="4276872" y="7763018"/>
            <a:ext cx="1000647" cy="255808"/>
          </a:xfrm>
          <a:prstGeom prst="rect">
            <a:avLst/>
          </a:prstGeom>
          <a:noFill/>
          <a:ln>
            <a:noFill/>
          </a:ln>
        </p:spPr>
      </p:pic>
      <p:pic>
        <p:nvPicPr>
          <p:cNvPr descr="preencoded.png" id="488" name="Google Shape;488;p4"/>
          <p:cNvPicPr preferRelativeResize="0"/>
          <p:nvPr/>
        </p:nvPicPr>
        <p:blipFill rotWithShape="1">
          <a:blip r:embed="rId48">
            <a:alphaModFix/>
          </a:blip>
          <a:srcRect b="0" l="0" r="0" t="0"/>
          <a:stretch/>
        </p:blipFill>
        <p:spPr>
          <a:xfrm>
            <a:off x="4531028" y="8624537"/>
            <a:ext cx="599081" cy="1017615"/>
          </a:xfrm>
          <a:prstGeom prst="rect">
            <a:avLst/>
          </a:prstGeom>
          <a:noFill/>
          <a:ln>
            <a:noFill/>
          </a:ln>
        </p:spPr>
      </p:pic>
      <p:pic>
        <p:nvPicPr>
          <p:cNvPr descr="preencoded.png" id="489" name="Google Shape;489;p4"/>
          <p:cNvPicPr preferRelativeResize="0"/>
          <p:nvPr/>
        </p:nvPicPr>
        <p:blipFill rotWithShape="1">
          <a:blip r:embed="rId49">
            <a:alphaModFix/>
          </a:blip>
          <a:srcRect b="0" l="0" r="0" t="0"/>
          <a:stretch/>
        </p:blipFill>
        <p:spPr>
          <a:xfrm>
            <a:off x="4193304" y="7382799"/>
            <a:ext cx="127086" cy="171317"/>
          </a:xfrm>
          <a:prstGeom prst="rect">
            <a:avLst/>
          </a:prstGeom>
          <a:noFill/>
          <a:ln>
            <a:noFill/>
          </a:ln>
        </p:spPr>
      </p:pic>
      <p:pic>
        <p:nvPicPr>
          <p:cNvPr descr="preencoded.png" id="490" name="Google Shape;490;p4"/>
          <p:cNvPicPr preferRelativeResize="0"/>
          <p:nvPr/>
        </p:nvPicPr>
        <p:blipFill rotWithShape="1">
          <a:blip r:embed="rId50">
            <a:alphaModFix/>
          </a:blip>
          <a:srcRect b="0" l="0" r="0" t="0"/>
          <a:stretch/>
        </p:blipFill>
        <p:spPr>
          <a:xfrm>
            <a:off x="7381918" y="3212861"/>
            <a:ext cx="1690073" cy="1646969"/>
          </a:xfrm>
          <a:prstGeom prst="rect">
            <a:avLst/>
          </a:prstGeom>
          <a:noFill/>
          <a:ln>
            <a:noFill/>
          </a:ln>
        </p:spPr>
      </p:pic>
      <p:pic>
        <p:nvPicPr>
          <p:cNvPr descr="preencoded.png" id="491" name="Google Shape;491;p4"/>
          <p:cNvPicPr preferRelativeResize="0"/>
          <p:nvPr/>
        </p:nvPicPr>
        <p:blipFill rotWithShape="1">
          <a:blip r:embed="rId51">
            <a:alphaModFix/>
          </a:blip>
          <a:srcRect b="0" l="0" r="0" t="0"/>
          <a:stretch/>
        </p:blipFill>
        <p:spPr>
          <a:xfrm>
            <a:off x="7724861" y="3471577"/>
            <a:ext cx="1351269" cy="1405344"/>
          </a:xfrm>
          <a:prstGeom prst="rect">
            <a:avLst/>
          </a:prstGeom>
          <a:noFill/>
          <a:ln>
            <a:noFill/>
          </a:ln>
        </p:spPr>
      </p:pic>
      <p:pic>
        <p:nvPicPr>
          <p:cNvPr descr="preencoded.png" id="492" name="Google Shape;492;p4"/>
          <p:cNvPicPr preferRelativeResize="0"/>
          <p:nvPr/>
        </p:nvPicPr>
        <p:blipFill rotWithShape="1">
          <a:blip r:embed="rId52">
            <a:alphaModFix/>
          </a:blip>
          <a:srcRect b="0" l="0" r="0" t="0"/>
          <a:stretch/>
        </p:blipFill>
        <p:spPr>
          <a:xfrm>
            <a:off x="7686121" y="3509280"/>
            <a:ext cx="1081668" cy="1054084"/>
          </a:xfrm>
          <a:prstGeom prst="rect">
            <a:avLst/>
          </a:prstGeom>
          <a:noFill/>
          <a:ln>
            <a:noFill/>
          </a:ln>
        </p:spPr>
      </p:pic>
      <p:pic>
        <p:nvPicPr>
          <p:cNvPr descr="preencoded.png" id="493" name="Google Shape;493;p4"/>
          <p:cNvPicPr preferRelativeResize="0"/>
          <p:nvPr/>
        </p:nvPicPr>
        <p:blipFill rotWithShape="1">
          <a:blip r:embed="rId53">
            <a:alphaModFix/>
          </a:blip>
          <a:srcRect b="0" l="0" r="0" t="0"/>
          <a:stretch/>
        </p:blipFill>
        <p:spPr>
          <a:xfrm>
            <a:off x="7662195" y="3469543"/>
            <a:ext cx="1129520" cy="1133602"/>
          </a:xfrm>
          <a:prstGeom prst="rect">
            <a:avLst/>
          </a:prstGeom>
          <a:noFill/>
          <a:ln>
            <a:noFill/>
          </a:ln>
        </p:spPr>
      </p:pic>
      <p:pic>
        <p:nvPicPr>
          <p:cNvPr descr="preencoded.png" id="494" name="Google Shape;494;p4"/>
          <p:cNvPicPr preferRelativeResize="0"/>
          <p:nvPr/>
        </p:nvPicPr>
        <p:blipFill rotWithShape="1">
          <a:blip r:embed="rId54">
            <a:alphaModFix/>
          </a:blip>
          <a:srcRect b="0" l="0" r="0" t="0"/>
          <a:stretch/>
        </p:blipFill>
        <p:spPr>
          <a:xfrm>
            <a:off x="7548309" y="3402933"/>
            <a:ext cx="413944" cy="403433"/>
          </a:xfrm>
          <a:prstGeom prst="rect">
            <a:avLst/>
          </a:prstGeom>
          <a:noFill/>
          <a:ln>
            <a:noFill/>
          </a:ln>
        </p:spPr>
      </p:pic>
      <p:pic>
        <p:nvPicPr>
          <p:cNvPr descr="preencoded.png" id="495" name="Google Shape;495;p4"/>
          <p:cNvPicPr preferRelativeResize="0"/>
          <p:nvPr/>
        </p:nvPicPr>
        <p:blipFill rotWithShape="1">
          <a:blip r:embed="rId55">
            <a:alphaModFix/>
          </a:blip>
          <a:srcRect b="0" l="0" r="0" t="0"/>
          <a:stretch/>
        </p:blipFill>
        <p:spPr>
          <a:xfrm>
            <a:off x="7974320" y="3631490"/>
            <a:ext cx="488925" cy="821249"/>
          </a:xfrm>
          <a:prstGeom prst="rect">
            <a:avLst/>
          </a:prstGeom>
          <a:noFill/>
          <a:ln>
            <a:noFill/>
          </a:ln>
        </p:spPr>
      </p:pic>
      <p:pic>
        <p:nvPicPr>
          <p:cNvPr descr="preencoded.png" id="496" name="Google Shape;496;p4"/>
          <p:cNvPicPr preferRelativeResize="0"/>
          <p:nvPr/>
        </p:nvPicPr>
        <p:blipFill rotWithShape="1">
          <a:blip r:embed="rId56">
            <a:alphaModFix/>
          </a:blip>
          <a:srcRect b="0" l="0" r="0" t="0"/>
          <a:stretch/>
        </p:blipFill>
        <p:spPr>
          <a:xfrm>
            <a:off x="7344449" y="3150521"/>
            <a:ext cx="1765013" cy="1771396"/>
          </a:xfrm>
          <a:prstGeom prst="rect">
            <a:avLst/>
          </a:prstGeom>
          <a:noFill/>
          <a:ln>
            <a:noFill/>
          </a:ln>
        </p:spPr>
      </p:pic>
      <p:pic>
        <p:nvPicPr>
          <p:cNvPr descr="preencoded.png" id="497" name="Google Shape;497;p4"/>
          <p:cNvPicPr preferRelativeResize="0"/>
          <p:nvPr/>
        </p:nvPicPr>
        <p:blipFill rotWithShape="1">
          <a:blip r:embed="rId57">
            <a:alphaModFix/>
          </a:blip>
          <a:srcRect b="0" l="0" r="0" t="0"/>
          <a:stretch/>
        </p:blipFill>
        <p:spPr>
          <a:xfrm>
            <a:off x="3888607" y="5337497"/>
            <a:ext cx="1104946" cy="1097077"/>
          </a:xfrm>
          <a:prstGeom prst="rect">
            <a:avLst/>
          </a:prstGeom>
          <a:noFill/>
          <a:ln>
            <a:noFill/>
          </a:ln>
        </p:spPr>
      </p:pic>
      <p:pic>
        <p:nvPicPr>
          <p:cNvPr descr="preencoded.png" id="498" name="Google Shape;498;p4"/>
          <p:cNvPicPr preferRelativeResize="0"/>
          <p:nvPr/>
        </p:nvPicPr>
        <p:blipFill rotWithShape="1">
          <a:blip r:embed="rId58">
            <a:alphaModFix/>
          </a:blip>
          <a:srcRect b="0" l="0" r="0" t="0"/>
          <a:stretch/>
        </p:blipFill>
        <p:spPr>
          <a:xfrm>
            <a:off x="4449630" y="5346985"/>
            <a:ext cx="533315" cy="1085469"/>
          </a:xfrm>
          <a:prstGeom prst="rect">
            <a:avLst/>
          </a:prstGeom>
          <a:noFill/>
          <a:ln>
            <a:noFill/>
          </a:ln>
        </p:spPr>
      </p:pic>
      <p:pic>
        <p:nvPicPr>
          <p:cNvPr descr="preencoded.png" id="499" name="Google Shape;499;p4"/>
          <p:cNvPicPr preferRelativeResize="0"/>
          <p:nvPr/>
        </p:nvPicPr>
        <p:blipFill rotWithShape="1">
          <a:blip r:embed="rId59">
            <a:alphaModFix/>
          </a:blip>
          <a:srcRect b="0" l="0" r="0" t="0"/>
          <a:stretch/>
        </p:blipFill>
        <p:spPr>
          <a:xfrm>
            <a:off x="4087429" y="5535030"/>
            <a:ext cx="707128" cy="702143"/>
          </a:xfrm>
          <a:prstGeom prst="rect">
            <a:avLst/>
          </a:prstGeom>
          <a:noFill/>
          <a:ln>
            <a:noFill/>
          </a:ln>
        </p:spPr>
      </p:pic>
      <p:pic>
        <p:nvPicPr>
          <p:cNvPr descr="preencoded.png" id="500" name="Google Shape;500;p4"/>
          <p:cNvPicPr preferRelativeResize="0"/>
          <p:nvPr/>
        </p:nvPicPr>
        <p:blipFill rotWithShape="1">
          <a:blip r:embed="rId60">
            <a:alphaModFix/>
          </a:blip>
          <a:srcRect b="0" l="0" r="0" t="0"/>
          <a:stretch/>
        </p:blipFill>
        <p:spPr>
          <a:xfrm>
            <a:off x="4064127" y="5504538"/>
            <a:ext cx="755219" cy="763454"/>
          </a:xfrm>
          <a:prstGeom prst="rect">
            <a:avLst/>
          </a:prstGeom>
          <a:noFill/>
          <a:ln>
            <a:noFill/>
          </a:ln>
        </p:spPr>
      </p:pic>
      <p:pic>
        <p:nvPicPr>
          <p:cNvPr descr="preencoded.png" id="501" name="Google Shape;501;p4"/>
          <p:cNvPicPr preferRelativeResize="0"/>
          <p:nvPr/>
        </p:nvPicPr>
        <p:blipFill rotWithShape="1">
          <a:blip r:embed="rId61">
            <a:alphaModFix/>
          </a:blip>
          <a:srcRect b="0" l="0" r="0" t="0"/>
          <a:stretch/>
        </p:blipFill>
        <p:spPr>
          <a:xfrm>
            <a:off x="3890033" y="5716929"/>
            <a:ext cx="271870" cy="268443"/>
          </a:xfrm>
          <a:prstGeom prst="rect">
            <a:avLst/>
          </a:prstGeom>
          <a:noFill/>
          <a:ln>
            <a:noFill/>
          </a:ln>
        </p:spPr>
      </p:pic>
      <p:pic>
        <p:nvPicPr>
          <p:cNvPr descr="preencoded.png" id="502" name="Google Shape;502;p4"/>
          <p:cNvPicPr preferRelativeResize="0"/>
          <p:nvPr/>
        </p:nvPicPr>
        <p:blipFill rotWithShape="1">
          <a:blip r:embed="rId62">
            <a:alphaModFix/>
          </a:blip>
          <a:srcRect b="0" l="0" r="0" t="0"/>
          <a:stretch/>
        </p:blipFill>
        <p:spPr>
          <a:xfrm>
            <a:off x="4239790" y="5658997"/>
            <a:ext cx="410643" cy="470598"/>
          </a:xfrm>
          <a:prstGeom prst="rect">
            <a:avLst/>
          </a:prstGeom>
          <a:noFill/>
          <a:ln>
            <a:noFill/>
          </a:ln>
        </p:spPr>
      </p:pic>
      <p:pic>
        <p:nvPicPr>
          <p:cNvPr descr="preencoded.png" id="503" name="Google Shape;503;p4"/>
          <p:cNvPicPr preferRelativeResize="0"/>
          <p:nvPr/>
        </p:nvPicPr>
        <p:blipFill rotWithShape="1">
          <a:blip r:embed="rId63">
            <a:alphaModFix/>
          </a:blip>
          <a:srcRect b="0" l="0" r="0" t="0"/>
          <a:stretch/>
        </p:blipFill>
        <p:spPr>
          <a:xfrm>
            <a:off x="3846172" y="5285929"/>
            <a:ext cx="1188339" cy="1197217"/>
          </a:xfrm>
          <a:prstGeom prst="rect">
            <a:avLst/>
          </a:prstGeom>
          <a:noFill/>
          <a:ln>
            <a:noFill/>
          </a:ln>
        </p:spPr>
      </p:pic>
      <p:pic>
        <p:nvPicPr>
          <p:cNvPr descr="preencoded.png" id="504" name="Google Shape;504;p4"/>
          <p:cNvPicPr preferRelativeResize="0"/>
          <p:nvPr/>
        </p:nvPicPr>
        <p:blipFill rotWithShape="1">
          <a:blip r:embed="rId64">
            <a:alphaModFix/>
          </a:blip>
          <a:srcRect b="0" l="0" r="0" t="0"/>
          <a:stretch/>
        </p:blipFill>
        <p:spPr>
          <a:xfrm>
            <a:off x="9140921" y="5732363"/>
            <a:ext cx="1104993" cy="1097059"/>
          </a:xfrm>
          <a:prstGeom prst="rect">
            <a:avLst/>
          </a:prstGeom>
          <a:noFill/>
          <a:ln>
            <a:noFill/>
          </a:ln>
        </p:spPr>
      </p:pic>
      <p:pic>
        <p:nvPicPr>
          <p:cNvPr descr="preencoded.png" id="505" name="Google Shape;505;p4"/>
          <p:cNvPicPr preferRelativeResize="0"/>
          <p:nvPr/>
        </p:nvPicPr>
        <p:blipFill rotWithShape="1">
          <a:blip r:embed="rId65">
            <a:alphaModFix/>
          </a:blip>
          <a:srcRect b="0" l="0" r="0" t="0"/>
          <a:stretch/>
        </p:blipFill>
        <p:spPr>
          <a:xfrm>
            <a:off x="9701991" y="5741829"/>
            <a:ext cx="533315" cy="1085469"/>
          </a:xfrm>
          <a:prstGeom prst="rect">
            <a:avLst/>
          </a:prstGeom>
          <a:noFill/>
          <a:ln>
            <a:noFill/>
          </a:ln>
        </p:spPr>
      </p:pic>
      <p:pic>
        <p:nvPicPr>
          <p:cNvPr descr="preencoded.png" id="506" name="Google Shape;506;p4"/>
          <p:cNvPicPr preferRelativeResize="0"/>
          <p:nvPr/>
        </p:nvPicPr>
        <p:blipFill rotWithShape="1">
          <a:blip r:embed="rId66">
            <a:alphaModFix/>
          </a:blip>
          <a:srcRect b="0" l="0" r="0" t="0"/>
          <a:stretch/>
        </p:blipFill>
        <p:spPr>
          <a:xfrm>
            <a:off x="9339790" y="5929895"/>
            <a:ext cx="707128" cy="702121"/>
          </a:xfrm>
          <a:prstGeom prst="rect">
            <a:avLst/>
          </a:prstGeom>
          <a:noFill/>
          <a:ln>
            <a:noFill/>
          </a:ln>
        </p:spPr>
      </p:pic>
      <p:pic>
        <p:nvPicPr>
          <p:cNvPr descr="preencoded.png" id="507" name="Google Shape;507;p4"/>
          <p:cNvPicPr preferRelativeResize="0"/>
          <p:nvPr/>
        </p:nvPicPr>
        <p:blipFill rotWithShape="1">
          <a:blip r:embed="rId67">
            <a:alphaModFix/>
          </a:blip>
          <a:srcRect b="0" l="0" r="0" t="0"/>
          <a:stretch/>
        </p:blipFill>
        <p:spPr>
          <a:xfrm>
            <a:off x="9312601" y="5899193"/>
            <a:ext cx="763939" cy="764087"/>
          </a:xfrm>
          <a:prstGeom prst="rect">
            <a:avLst/>
          </a:prstGeom>
          <a:noFill/>
          <a:ln>
            <a:noFill/>
          </a:ln>
        </p:spPr>
      </p:pic>
      <p:pic>
        <p:nvPicPr>
          <p:cNvPr descr="preencoded.png" id="508" name="Google Shape;508;p4"/>
          <p:cNvPicPr preferRelativeResize="0"/>
          <p:nvPr/>
        </p:nvPicPr>
        <p:blipFill rotWithShape="1">
          <a:blip r:embed="rId68">
            <a:alphaModFix/>
          </a:blip>
          <a:srcRect b="0" l="0" r="0" t="0"/>
          <a:stretch/>
        </p:blipFill>
        <p:spPr>
          <a:xfrm>
            <a:off x="9142347" y="6111825"/>
            <a:ext cx="271918" cy="268517"/>
          </a:xfrm>
          <a:prstGeom prst="rect">
            <a:avLst/>
          </a:prstGeom>
          <a:noFill/>
          <a:ln>
            <a:noFill/>
          </a:ln>
        </p:spPr>
      </p:pic>
      <p:pic>
        <p:nvPicPr>
          <p:cNvPr descr="preencoded.png" id="509" name="Google Shape;509;p4"/>
          <p:cNvPicPr preferRelativeResize="0"/>
          <p:nvPr/>
        </p:nvPicPr>
        <p:blipFill rotWithShape="1">
          <a:blip r:embed="rId69">
            <a:alphaModFix/>
          </a:blip>
          <a:srcRect b="0" l="0" r="0" t="0"/>
          <a:stretch/>
        </p:blipFill>
        <p:spPr>
          <a:xfrm>
            <a:off x="9492150" y="6053968"/>
            <a:ext cx="410643" cy="470598"/>
          </a:xfrm>
          <a:prstGeom prst="rect">
            <a:avLst/>
          </a:prstGeom>
          <a:noFill/>
          <a:ln>
            <a:noFill/>
          </a:ln>
        </p:spPr>
      </p:pic>
      <p:pic>
        <p:nvPicPr>
          <p:cNvPr descr="preencoded.png" id="510" name="Google Shape;510;p4"/>
          <p:cNvPicPr preferRelativeResize="0"/>
          <p:nvPr/>
        </p:nvPicPr>
        <p:blipFill rotWithShape="1">
          <a:blip r:embed="rId70">
            <a:alphaModFix/>
          </a:blip>
          <a:srcRect b="0" l="0" r="0" t="0"/>
          <a:stretch/>
        </p:blipFill>
        <p:spPr>
          <a:xfrm>
            <a:off x="9093023" y="5687538"/>
            <a:ext cx="1199216" cy="1190368"/>
          </a:xfrm>
          <a:prstGeom prst="rect">
            <a:avLst/>
          </a:prstGeom>
          <a:noFill/>
          <a:ln>
            <a:noFill/>
          </a:ln>
        </p:spPr>
      </p:pic>
      <p:pic>
        <p:nvPicPr>
          <p:cNvPr descr="preencoded.png" id="511" name="Google Shape;511;p4"/>
          <p:cNvPicPr preferRelativeResize="0"/>
          <p:nvPr/>
        </p:nvPicPr>
        <p:blipFill rotWithShape="1">
          <a:blip r:embed="rId71">
            <a:alphaModFix/>
          </a:blip>
          <a:srcRect b="0" l="0" r="0" t="0"/>
          <a:stretch/>
        </p:blipFill>
        <p:spPr>
          <a:xfrm>
            <a:off x="3953390" y="3024398"/>
            <a:ext cx="1388261" cy="1390675"/>
          </a:xfrm>
          <a:prstGeom prst="rect">
            <a:avLst/>
          </a:prstGeom>
          <a:noFill/>
          <a:ln>
            <a:noFill/>
          </a:ln>
        </p:spPr>
      </p:pic>
      <p:pic>
        <p:nvPicPr>
          <p:cNvPr descr="preencoded.png" id="512" name="Google Shape;512;p4"/>
          <p:cNvPicPr preferRelativeResize="0"/>
          <p:nvPr/>
        </p:nvPicPr>
        <p:blipFill rotWithShape="1">
          <a:blip r:embed="rId72">
            <a:alphaModFix/>
          </a:blip>
          <a:srcRect b="0" l="0" r="0" t="0"/>
          <a:stretch/>
        </p:blipFill>
        <p:spPr>
          <a:xfrm>
            <a:off x="3962524" y="3776123"/>
            <a:ext cx="1373296" cy="625828"/>
          </a:xfrm>
          <a:prstGeom prst="rect">
            <a:avLst/>
          </a:prstGeom>
          <a:noFill/>
          <a:ln>
            <a:noFill/>
          </a:ln>
        </p:spPr>
      </p:pic>
      <p:pic>
        <p:nvPicPr>
          <p:cNvPr descr="preencoded.png" id="513" name="Google Shape;513;p4"/>
          <p:cNvPicPr preferRelativeResize="0"/>
          <p:nvPr/>
        </p:nvPicPr>
        <p:blipFill rotWithShape="1">
          <a:blip r:embed="rId73">
            <a:alphaModFix/>
          </a:blip>
          <a:srcRect b="0" l="0" r="0" t="0"/>
          <a:stretch/>
        </p:blipFill>
        <p:spPr>
          <a:xfrm>
            <a:off x="4203330" y="3274721"/>
            <a:ext cx="888455" cy="890017"/>
          </a:xfrm>
          <a:prstGeom prst="rect">
            <a:avLst/>
          </a:prstGeom>
          <a:noFill/>
          <a:ln>
            <a:noFill/>
          </a:ln>
        </p:spPr>
      </p:pic>
      <p:pic>
        <p:nvPicPr>
          <p:cNvPr descr="preencoded.png" id="514" name="Google Shape;514;p4"/>
          <p:cNvPicPr preferRelativeResize="0"/>
          <p:nvPr/>
        </p:nvPicPr>
        <p:blipFill rotWithShape="1">
          <a:blip r:embed="rId74">
            <a:alphaModFix/>
          </a:blip>
          <a:srcRect b="0" l="0" r="0" t="0"/>
          <a:stretch/>
        </p:blipFill>
        <p:spPr>
          <a:xfrm>
            <a:off x="4180909" y="3245811"/>
            <a:ext cx="935437" cy="947762"/>
          </a:xfrm>
          <a:prstGeom prst="rect">
            <a:avLst/>
          </a:prstGeom>
          <a:noFill/>
          <a:ln>
            <a:noFill/>
          </a:ln>
        </p:spPr>
      </p:pic>
      <p:pic>
        <p:nvPicPr>
          <p:cNvPr descr="preencoded.png" id="515" name="Google Shape;515;p4"/>
          <p:cNvPicPr preferRelativeResize="0"/>
          <p:nvPr/>
        </p:nvPicPr>
        <p:blipFill rotWithShape="1">
          <a:blip r:embed="rId75">
            <a:alphaModFix/>
          </a:blip>
          <a:srcRect b="0" l="0" r="0" t="0"/>
          <a:stretch/>
        </p:blipFill>
        <p:spPr>
          <a:xfrm>
            <a:off x="4471574" y="3023983"/>
            <a:ext cx="340259" cy="341033"/>
          </a:xfrm>
          <a:prstGeom prst="rect">
            <a:avLst/>
          </a:prstGeom>
          <a:noFill/>
          <a:ln>
            <a:noFill/>
          </a:ln>
        </p:spPr>
      </p:pic>
      <p:pic>
        <p:nvPicPr>
          <p:cNvPr descr="preencoded.png" id="516" name="Google Shape;516;p4"/>
          <p:cNvPicPr preferRelativeResize="0"/>
          <p:nvPr/>
        </p:nvPicPr>
        <p:blipFill rotWithShape="1">
          <a:blip r:embed="rId76">
            <a:alphaModFix/>
          </a:blip>
          <a:srcRect b="0" l="0" r="0" t="0"/>
          <a:stretch/>
        </p:blipFill>
        <p:spPr>
          <a:xfrm>
            <a:off x="4340716" y="3460074"/>
            <a:ext cx="590690" cy="530138"/>
          </a:xfrm>
          <a:prstGeom prst="rect">
            <a:avLst/>
          </a:prstGeom>
          <a:noFill/>
          <a:ln>
            <a:noFill/>
          </a:ln>
        </p:spPr>
      </p:pic>
      <p:pic>
        <p:nvPicPr>
          <p:cNvPr descr="preencoded.png" id="517" name="Google Shape;517;p4"/>
          <p:cNvPicPr preferRelativeResize="0"/>
          <p:nvPr/>
        </p:nvPicPr>
        <p:blipFill rotWithShape="1">
          <a:blip r:embed="rId77">
            <a:alphaModFix/>
          </a:blip>
          <a:srcRect b="0" l="0" r="0" t="0"/>
          <a:stretch/>
        </p:blipFill>
        <p:spPr>
          <a:xfrm>
            <a:off x="3908669" y="2979973"/>
            <a:ext cx="1480212" cy="1480796"/>
          </a:xfrm>
          <a:prstGeom prst="rect">
            <a:avLst/>
          </a:prstGeom>
          <a:noFill/>
          <a:ln>
            <a:noFill/>
          </a:ln>
        </p:spPr>
      </p:pic>
      <p:pic>
        <p:nvPicPr>
          <p:cNvPr descr="preencoded.png" id="518" name="Google Shape;518;p4"/>
          <p:cNvPicPr preferRelativeResize="0"/>
          <p:nvPr/>
        </p:nvPicPr>
        <p:blipFill rotWithShape="1">
          <a:blip r:embed="rId78">
            <a:alphaModFix/>
          </a:blip>
          <a:srcRect b="0" l="0" r="0" t="0"/>
          <a:stretch/>
        </p:blipFill>
        <p:spPr>
          <a:xfrm>
            <a:off x="2350439" y="3952652"/>
            <a:ext cx="1100905" cy="1102866"/>
          </a:xfrm>
          <a:prstGeom prst="rect">
            <a:avLst/>
          </a:prstGeom>
          <a:noFill/>
          <a:ln>
            <a:noFill/>
          </a:ln>
        </p:spPr>
      </p:pic>
      <p:pic>
        <p:nvPicPr>
          <p:cNvPr descr="preencoded.png" id="519" name="Google Shape;519;p4"/>
          <p:cNvPicPr preferRelativeResize="0"/>
          <p:nvPr/>
        </p:nvPicPr>
        <p:blipFill rotWithShape="1">
          <a:blip r:embed="rId79">
            <a:alphaModFix/>
          </a:blip>
          <a:srcRect b="0" l="0" r="0" t="0"/>
          <a:stretch/>
        </p:blipFill>
        <p:spPr>
          <a:xfrm>
            <a:off x="2357679" y="4548789"/>
            <a:ext cx="1089034" cy="496292"/>
          </a:xfrm>
          <a:prstGeom prst="rect">
            <a:avLst/>
          </a:prstGeom>
          <a:noFill/>
          <a:ln>
            <a:noFill/>
          </a:ln>
        </p:spPr>
      </p:pic>
      <p:pic>
        <p:nvPicPr>
          <p:cNvPr descr="preencoded.png" id="520" name="Google Shape;520;p4"/>
          <p:cNvPicPr preferRelativeResize="0"/>
          <p:nvPr/>
        </p:nvPicPr>
        <p:blipFill rotWithShape="1">
          <a:blip r:embed="rId80">
            <a:alphaModFix/>
          </a:blip>
          <a:srcRect b="0" l="0" r="0" t="0"/>
          <a:stretch/>
        </p:blipFill>
        <p:spPr>
          <a:xfrm>
            <a:off x="2548580" y="4151145"/>
            <a:ext cx="704564" cy="705755"/>
          </a:xfrm>
          <a:prstGeom prst="rect">
            <a:avLst/>
          </a:prstGeom>
          <a:noFill/>
          <a:ln>
            <a:noFill/>
          </a:ln>
        </p:spPr>
      </p:pic>
      <p:pic>
        <p:nvPicPr>
          <p:cNvPr descr="preencoded.png" id="521" name="Google Shape;521;p4"/>
          <p:cNvPicPr preferRelativeResize="0"/>
          <p:nvPr/>
        </p:nvPicPr>
        <p:blipFill rotWithShape="1">
          <a:blip r:embed="rId81">
            <a:alphaModFix/>
          </a:blip>
          <a:srcRect b="0" l="0" r="0" t="0"/>
          <a:stretch/>
        </p:blipFill>
        <p:spPr>
          <a:xfrm>
            <a:off x="2519671" y="4121534"/>
            <a:ext cx="762736" cy="765420"/>
          </a:xfrm>
          <a:prstGeom prst="rect">
            <a:avLst/>
          </a:prstGeom>
          <a:noFill/>
          <a:ln>
            <a:noFill/>
          </a:ln>
        </p:spPr>
      </p:pic>
      <p:pic>
        <p:nvPicPr>
          <p:cNvPr descr="preencoded.png" id="522" name="Google Shape;522;p4"/>
          <p:cNvPicPr preferRelativeResize="0"/>
          <p:nvPr/>
        </p:nvPicPr>
        <p:blipFill rotWithShape="1">
          <a:blip r:embed="rId82">
            <a:alphaModFix/>
          </a:blip>
          <a:srcRect b="0" l="0" r="0" t="0"/>
          <a:stretch/>
        </p:blipFill>
        <p:spPr>
          <a:xfrm>
            <a:off x="2761273" y="3952131"/>
            <a:ext cx="270018" cy="270787"/>
          </a:xfrm>
          <a:prstGeom prst="rect">
            <a:avLst/>
          </a:prstGeom>
          <a:noFill/>
          <a:ln>
            <a:noFill/>
          </a:ln>
        </p:spPr>
      </p:pic>
      <p:pic>
        <p:nvPicPr>
          <p:cNvPr descr="preencoded.png" id="523" name="Google Shape;523;p4"/>
          <p:cNvPicPr preferRelativeResize="0"/>
          <p:nvPr/>
        </p:nvPicPr>
        <p:blipFill rotWithShape="1">
          <a:blip r:embed="rId83">
            <a:alphaModFix/>
          </a:blip>
          <a:srcRect b="0" l="0" r="0" t="0"/>
          <a:stretch/>
        </p:blipFill>
        <p:spPr>
          <a:xfrm>
            <a:off x="2657582" y="4298097"/>
            <a:ext cx="467991" cy="420452"/>
          </a:xfrm>
          <a:prstGeom prst="rect">
            <a:avLst/>
          </a:prstGeom>
          <a:noFill/>
          <a:ln>
            <a:noFill/>
          </a:ln>
        </p:spPr>
      </p:pic>
      <p:pic>
        <p:nvPicPr>
          <p:cNvPr descr="preencoded.png" id="524" name="Google Shape;524;p4"/>
          <p:cNvPicPr preferRelativeResize="0"/>
          <p:nvPr/>
        </p:nvPicPr>
        <p:blipFill rotWithShape="1">
          <a:blip r:embed="rId84">
            <a:alphaModFix/>
          </a:blip>
          <a:srcRect b="0" l="0" r="0" t="0"/>
          <a:stretch/>
        </p:blipFill>
        <p:spPr>
          <a:xfrm>
            <a:off x="2304129" y="3902580"/>
            <a:ext cx="1197489" cy="1199173"/>
          </a:xfrm>
          <a:prstGeom prst="rect">
            <a:avLst/>
          </a:prstGeom>
          <a:noFill/>
          <a:ln>
            <a:noFill/>
          </a:ln>
        </p:spPr>
      </p:pic>
      <p:pic>
        <p:nvPicPr>
          <p:cNvPr descr="preencoded.png" id="525" name="Google Shape;525;p4"/>
          <p:cNvPicPr preferRelativeResize="0"/>
          <p:nvPr/>
        </p:nvPicPr>
        <p:blipFill rotWithShape="1">
          <a:blip r:embed="rId85">
            <a:alphaModFix/>
          </a:blip>
          <a:srcRect b="0" l="0" r="0" t="0"/>
          <a:stretch/>
        </p:blipFill>
        <p:spPr>
          <a:xfrm>
            <a:off x="5754989" y="4189087"/>
            <a:ext cx="861912" cy="863296"/>
          </a:xfrm>
          <a:prstGeom prst="rect">
            <a:avLst/>
          </a:prstGeom>
          <a:noFill/>
          <a:ln>
            <a:noFill/>
          </a:ln>
        </p:spPr>
      </p:pic>
      <p:pic>
        <p:nvPicPr>
          <p:cNvPr descr="preencoded.png" id="526" name="Google Shape;526;p4"/>
          <p:cNvPicPr preferRelativeResize="0"/>
          <p:nvPr/>
        </p:nvPicPr>
        <p:blipFill rotWithShape="1">
          <a:blip r:embed="rId86">
            <a:alphaModFix/>
          </a:blip>
          <a:srcRect b="0" l="0" r="0" t="0"/>
          <a:stretch/>
        </p:blipFill>
        <p:spPr>
          <a:xfrm>
            <a:off x="5760815" y="4655722"/>
            <a:ext cx="852530" cy="388510"/>
          </a:xfrm>
          <a:prstGeom prst="rect">
            <a:avLst/>
          </a:prstGeom>
          <a:noFill/>
          <a:ln>
            <a:noFill/>
          </a:ln>
        </p:spPr>
      </p:pic>
      <p:pic>
        <p:nvPicPr>
          <p:cNvPr descr="preencoded.png" id="527" name="Google Shape;527;p4"/>
          <p:cNvPicPr preferRelativeResize="0"/>
          <p:nvPr/>
        </p:nvPicPr>
        <p:blipFill rotWithShape="1">
          <a:blip r:embed="rId87">
            <a:alphaModFix/>
          </a:blip>
          <a:srcRect b="0" l="0" r="0" t="0"/>
          <a:stretch/>
        </p:blipFill>
        <p:spPr>
          <a:xfrm>
            <a:off x="5910111" y="4344501"/>
            <a:ext cx="551653" cy="552466"/>
          </a:xfrm>
          <a:prstGeom prst="rect">
            <a:avLst/>
          </a:prstGeom>
          <a:noFill/>
          <a:ln>
            <a:noFill/>
          </a:ln>
        </p:spPr>
      </p:pic>
      <p:pic>
        <p:nvPicPr>
          <p:cNvPr descr="preencoded.png" id="528" name="Google Shape;528;p4"/>
          <p:cNvPicPr preferRelativeResize="0"/>
          <p:nvPr/>
        </p:nvPicPr>
        <p:blipFill rotWithShape="1">
          <a:blip r:embed="rId88">
            <a:alphaModFix/>
          </a:blip>
          <a:srcRect b="0" l="0" r="0" t="0"/>
          <a:stretch/>
        </p:blipFill>
        <p:spPr>
          <a:xfrm>
            <a:off x="5884143" y="4314285"/>
            <a:ext cx="604017" cy="612964"/>
          </a:xfrm>
          <a:prstGeom prst="rect">
            <a:avLst/>
          </a:prstGeom>
          <a:noFill/>
          <a:ln>
            <a:noFill/>
          </a:ln>
        </p:spPr>
      </p:pic>
      <p:pic>
        <p:nvPicPr>
          <p:cNvPr descr="preencoded.png" id="529" name="Google Shape;529;p4"/>
          <p:cNvPicPr preferRelativeResize="0"/>
          <p:nvPr/>
        </p:nvPicPr>
        <p:blipFill rotWithShape="1">
          <a:blip r:embed="rId89">
            <a:alphaModFix/>
          </a:blip>
          <a:srcRect b="0" l="0" r="0" t="0"/>
          <a:stretch/>
        </p:blipFill>
        <p:spPr>
          <a:xfrm>
            <a:off x="6076684" y="4188619"/>
            <a:ext cx="211393" cy="212083"/>
          </a:xfrm>
          <a:prstGeom prst="rect">
            <a:avLst/>
          </a:prstGeom>
          <a:noFill/>
          <a:ln>
            <a:noFill/>
          </a:ln>
        </p:spPr>
      </p:pic>
      <p:pic>
        <p:nvPicPr>
          <p:cNvPr descr="preencoded.png" id="530" name="Google Shape;530;p4"/>
          <p:cNvPicPr preferRelativeResize="0"/>
          <p:nvPr/>
        </p:nvPicPr>
        <p:blipFill rotWithShape="1">
          <a:blip r:embed="rId90">
            <a:alphaModFix/>
          </a:blip>
          <a:srcRect b="0" l="0" r="0" t="0"/>
          <a:stretch/>
        </p:blipFill>
        <p:spPr>
          <a:xfrm>
            <a:off x="5995578" y="4459371"/>
            <a:ext cx="366396" cy="329006"/>
          </a:xfrm>
          <a:prstGeom prst="rect">
            <a:avLst/>
          </a:prstGeom>
          <a:noFill/>
          <a:ln>
            <a:noFill/>
          </a:ln>
        </p:spPr>
      </p:pic>
      <p:pic>
        <p:nvPicPr>
          <p:cNvPr descr="preencoded.png" id="531" name="Google Shape;531;p4"/>
          <p:cNvPicPr preferRelativeResize="0"/>
          <p:nvPr/>
        </p:nvPicPr>
        <p:blipFill rotWithShape="1">
          <a:blip r:embed="rId91">
            <a:alphaModFix/>
          </a:blip>
          <a:srcRect b="0" l="0" r="0" t="0"/>
          <a:stretch/>
        </p:blipFill>
        <p:spPr>
          <a:xfrm>
            <a:off x="5707969" y="4137720"/>
            <a:ext cx="954615" cy="961848"/>
          </a:xfrm>
          <a:prstGeom prst="rect">
            <a:avLst/>
          </a:prstGeom>
          <a:noFill/>
          <a:ln>
            <a:noFill/>
          </a:ln>
        </p:spPr>
      </p:pic>
      <p:pic>
        <p:nvPicPr>
          <p:cNvPr descr="preencoded.png" id="532" name="Google Shape;532;p4"/>
          <p:cNvPicPr preferRelativeResize="0"/>
          <p:nvPr/>
        </p:nvPicPr>
        <p:blipFill rotWithShape="1">
          <a:blip r:embed="rId92">
            <a:alphaModFix/>
          </a:blip>
          <a:srcRect b="0" l="0" r="0" t="0"/>
          <a:stretch/>
        </p:blipFill>
        <p:spPr>
          <a:xfrm>
            <a:off x="2343851" y="6203435"/>
            <a:ext cx="861895" cy="863296"/>
          </a:xfrm>
          <a:prstGeom prst="rect">
            <a:avLst/>
          </a:prstGeom>
          <a:noFill/>
          <a:ln>
            <a:noFill/>
          </a:ln>
        </p:spPr>
      </p:pic>
      <p:pic>
        <p:nvPicPr>
          <p:cNvPr descr="preencoded.png" id="533" name="Google Shape;533;p4"/>
          <p:cNvPicPr preferRelativeResize="0"/>
          <p:nvPr/>
        </p:nvPicPr>
        <p:blipFill rotWithShape="1">
          <a:blip r:embed="rId93">
            <a:alphaModFix/>
          </a:blip>
          <a:srcRect b="0" l="0" r="0" t="0"/>
          <a:stretch/>
        </p:blipFill>
        <p:spPr>
          <a:xfrm>
            <a:off x="2349550" y="6670070"/>
            <a:ext cx="852530" cy="388556"/>
          </a:xfrm>
          <a:prstGeom prst="rect">
            <a:avLst/>
          </a:prstGeom>
          <a:noFill/>
          <a:ln>
            <a:noFill/>
          </a:ln>
        </p:spPr>
      </p:pic>
      <p:pic>
        <p:nvPicPr>
          <p:cNvPr descr="preencoded.png" id="534" name="Google Shape;534;p4"/>
          <p:cNvPicPr preferRelativeResize="0"/>
          <p:nvPr/>
        </p:nvPicPr>
        <p:blipFill rotWithShape="1">
          <a:blip r:embed="rId94">
            <a:alphaModFix/>
          </a:blip>
          <a:srcRect b="0" l="0" r="0" t="0"/>
          <a:stretch/>
        </p:blipFill>
        <p:spPr>
          <a:xfrm>
            <a:off x="2498972" y="6358849"/>
            <a:ext cx="551584" cy="552466"/>
          </a:xfrm>
          <a:prstGeom prst="rect">
            <a:avLst/>
          </a:prstGeom>
          <a:noFill/>
          <a:ln>
            <a:noFill/>
          </a:ln>
        </p:spPr>
      </p:pic>
      <p:pic>
        <p:nvPicPr>
          <p:cNvPr descr="preencoded.png" id="535" name="Google Shape;535;p4"/>
          <p:cNvPicPr preferRelativeResize="0"/>
          <p:nvPr/>
        </p:nvPicPr>
        <p:blipFill rotWithShape="1">
          <a:blip r:embed="rId95">
            <a:alphaModFix/>
          </a:blip>
          <a:srcRect b="0" l="0" r="0" t="0"/>
          <a:stretch/>
        </p:blipFill>
        <p:spPr>
          <a:xfrm>
            <a:off x="2469253" y="6326556"/>
            <a:ext cx="613495" cy="615128"/>
          </a:xfrm>
          <a:prstGeom prst="rect">
            <a:avLst/>
          </a:prstGeom>
          <a:noFill/>
          <a:ln>
            <a:noFill/>
          </a:ln>
        </p:spPr>
      </p:pic>
      <p:pic>
        <p:nvPicPr>
          <p:cNvPr descr="preencoded.png" id="536" name="Google Shape;536;p4"/>
          <p:cNvPicPr preferRelativeResize="0"/>
          <p:nvPr/>
        </p:nvPicPr>
        <p:blipFill rotWithShape="1">
          <a:blip r:embed="rId96">
            <a:alphaModFix/>
          </a:blip>
          <a:srcRect b="0" l="0" r="0" t="0"/>
          <a:stretch/>
        </p:blipFill>
        <p:spPr>
          <a:xfrm>
            <a:off x="2665419" y="6202970"/>
            <a:ext cx="211445" cy="212083"/>
          </a:xfrm>
          <a:prstGeom prst="rect">
            <a:avLst/>
          </a:prstGeom>
          <a:noFill/>
          <a:ln>
            <a:noFill/>
          </a:ln>
        </p:spPr>
      </p:pic>
      <p:pic>
        <p:nvPicPr>
          <p:cNvPr descr="preencoded.png" id="537" name="Google Shape;537;p4"/>
          <p:cNvPicPr preferRelativeResize="0"/>
          <p:nvPr/>
        </p:nvPicPr>
        <p:blipFill rotWithShape="1">
          <a:blip r:embed="rId97">
            <a:alphaModFix/>
          </a:blip>
          <a:srcRect b="0" l="0" r="0" t="0"/>
          <a:stretch/>
        </p:blipFill>
        <p:spPr>
          <a:xfrm>
            <a:off x="2584440" y="6473847"/>
            <a:ext cx="366396" cy="329006"/>
          </a:xfrm>
          <a:prstGeom prst="rect">
            <a:avLst/>
          </a:prstGeom>
          <a:noFill/>
          <a:ln>
            <a:noFill/>
          </a:ln>
        </p:spPr>
      </p:pic>
      <p:pic>
        <p:nvPicPr>
          <p:cNvPr descr="preencoded.png" id="538" name="Google Shape;538;p4"/>
          <p:cNvPicPr preferRelativeResize="0"/>
          <p:nvPr/>
        </p:nvPicPr>
        <p:blipFill rotWithShape="1">
          <a:blip r:embed="rId98">
            <a:alphaModFix/>
          </a:blip>
          <a:srcRect b="0" l="0" r="0" t="0"/>
          <a:stretch/>
        </p:blipFill>
        <p:spPr>
          <a:xfrm>
            <a:off x="2296831" y="6153079"/>
            <a:ext cx="959179" cy="960834"/>
          </a:xfrm>
          <a:prstGeom prst="rect">
            <a:avLst/>
          </a:prstGeom>
          <a:noFill/>
          <a:ln>
            <a:noFill/>
          </a:ln>
        </p:spPr>
      </p:pic>
      <p:pic>
        <p:nvPicPr>
          <p:cNvPr descr="preencoded.png" id="539" name="Google Shape;539;p4"/>
          <p:cNvPicPr preferRelativeResize="0"/>
          <p:nvPr/>
        </p:nvPicPr>
        <p:blipFill rotWithShape="1">
          <a:blip r:embed="rId99">
            <a:alphaModFix/>
          </a:blip>
          <a:srcRect b="0" l="0" r="0" t="0"/>
          <a:stretch/>
        </p:blipFill>
        <p:spPr>
          <a:xfrm>
            <a:off x="1410206" y="8536217"/>
            <a:ext cx="1471608" cy="1549344"/>
          </a:xfrm>
          <a:prstGeom prst="rect">
            <a:avLst/>
          </a:prstGeom>
          <a:noFill/>
          <a:ln>
            <a:noFill/>
          </a:ln>
        </p:spPr>
      </p:pic>
      <p:pic>
        <p:nvPicPr>
          <p:cNvPr descr="preencoded.png" id="540" name="Google Shape;540;p4"/>
          <p:cNvPicPr preferRelativeResize="0"/>
          <p:nvPr/>
        </p:nvPicPr>
        <p:blipFill rotWithShape="1">
          <a:blip r:embed="rId100">
            <a:alphaModFix/>
          </a:blip>
          <a:srcRect b="0" l="0" r="0" t="0"/>
          <a:stretch/>
        </p:blipFill>
        <p:spPr>
          <a:xfrm>
            <a:off x="1409505" y="9169558"/>
            <a:ext cx="639850" cy="915668"/>
          </a:xfrm>
          <a:prstGeom prst="rect">
            <a:avLst/>
          </a:prstGeom>
          <a:noFill/>
          <a:ln>
            <a:noFill/>
          </a:ln>
        </p:spPr>
      </p:pic>
      <p:pic>
        <p:nvPicPr>
          <p:cNvPr descr="preencoded.png" id="541" name="Google Shape;541;p4"/>
          <p:cNvPicPr preferRelativeResize="0"/>
          <p:nvPr/>
        </p:nvPicPr>
        <p:blipFill rotWithShape="1">
          <a:blip r:embed="rId101">
            <a:alphaModFix/>
          </a:blip>
          <a:srcRect b="0" l="0" r="0" t="0"/>
          <a:stretch/>
        </p:blipFill>
        <p:spPr>
          <a:xfrm>
            <a:off x="2021087" y="8732044"/>
            <a:ext cx="467054" cy="980058"/>
          </a:xfrm>
          <a:prstGeom prst="rect">
            <a:avLst/>
          </a:prstGeom>
          <a:noFill/>
          <a:ln>
            <a:noFill/>
          </a:ln>
        </p:spPr>
      </p:pic>
      <p:pic>
        <p:nvPicPr>
          <p:cNvPr descr="preencoded.png" id="542" name="Google Shape;542;p4"/>
          <p:cNvPicPr preferRelativeResize="0"/>
          <p:nvPr/>
        </p:nvPicPr>
        <p:blipFill rotWithShape="1">
          <a:blip r:embed="rId102">
            <a:alphaModFix/>
          </a:blip>
          <a:srcRect b="0" l="0" r="0" t="0"/>
          <a:stretch/>
        </p:blipFill>
        <p:spPr>
          <a:xfrm>
            <a:off x="1359070" y="8485705"/>
            <a:ext cx="1572994" cy="1651171"/>
          </a:xfrm>
          <a:prstGeom prst="rect">
            <a:avLst/>
          </a:prstGeom>
          <a:noFill/>
          <a:ln>
            <a:noFill/>
          </a:ln>
        </p:spPr>
      </p:pic>
      <p:pic>
        <p:nvPicPr>
          <p:cNvPr descr="preencoded.png" id="543" name="Google Shape;543;p4"/>
          <p:cNvPicPr preferRelativeResize="0"/>
          <p:nvPr/>
        </p:nvPicPr>
        <p:blipFill rotWithShape="1">
          <a:blip r:embed="rId103">
            <a:alphaModFix/>
          </a:blip>
          <a:srcRect b="0" l="0" r="0" t="0"/>
          <a:stretch/>
        </p:blipFill>
        <p:spPr>
          <a:xfrm>
            <a:off x="2275018" y="8382443"/>
            <a:ext cx="1110894" cy="1752048"/>
          </a:xfrm>
          <a:prstGeom prst="rect">
            <a:avLst/>
          </a:prstGeom>
          <a:noFill/>
          <a:ln>
            <a:noFill/>
          </a:ln>
        </p:spPr>
      </p:pic>
      <p:pic>
        <p:nvPicPr>
          <p:cNvPr descr="preencoded.png" id="544" name="Google Shape;544;p4"/>
          <p:cNvPicPr preferRelativeResize="0"/>
          <p:nvPr/>
        </p:nvPicPr>
        <p:blipFill rotWithShape="1">
          <a:blip r:embed="rId104">
            <a:alphaModFix/>
          </a:blip>
          <a:srcRect b="0" l="0" r="0" t="0"/>
          <a:stretch/>
        </p:blipFill>
        <p:spPr>
          <a:xfrm>
            <a:off x="2274610" y="9155844"/>
            <a:ext cx="550487" cy="978024"/>
          </a:xfrm>
          <a:prstGeom prst="rect">
            <a:avLst/>
          </a:prstGeom>
          <a:noFill/>
          <a:ln>
            <a:noFill/>
          </a:ln>
        </p:spPr>
      </p:pic>
      <p:pic>
        <p:nvPicPr>
          <p:cNvPr descr="preencoded.png" id="545" name="Google Shape;545;p4"/>
          <p:cNvPicPr preferRelativeResize="0"/>
          <p:nvPr/>
        </p:nvPicPr>
        <p:blipFill rotWithShape="1">
          <a:blip r:embed="rId105">
            <a:alphaModFix/>
          </a:blip>
          <a:srcRect b="0" l="0" r="0" t="0"/>
          <a:stretch/>
        </p:blipFill>
        <p:spPr>
          <a:xfrm>
            <a:off x="2678012" y="8621297"/>
            <a:ext cx="451414" cy="1056767"/>
          </a:xfrm>
          <a:prstGeom prst="rect">
            <a:avLst/>
          </a:prstGeom>
          <a:noFill/>
          <a:ln>
            <a:noFill/>
          </a:ln>
        </p:spPr>
      </p:pic>
      <p:pic>
        <p:nvPicPr>
          <p:cNvPr descr="preencoded.png" id="546" name="Google Shape;546;p4"/>
          <p:cNvPicPr preferRelativeResize="0"/>
          <p:nvPr/>
        </p:nvPicPr>
        <p:blipFill rotWithShape="1">
          <a:blip r:embed="rId106">
            <a:alphaModFix/>
          </a:blip>
          <a:srcRect b="0" l="0" r="0" t="0"/>
          <a:stretch/>
        </p:blipFill>
        <p:spPr>
          <a:xfrm>
            <a:off x="2224309" y="8331516"/>
            <a:ext cx="1211483" cy="1852650"/>
          </a:xfrm>
          <a:prstGeom prst="rect">
            <a:avLst/>
          </a:prstGeom>
          <a:noFill/>
          <a:ln>
            <a:noFill/>
          </a:ln>
        </p:spPr>
      </p:pic>
      <p:pic>
        <p:nvPicPr>
          <p:cNvPr descr="preencoded.png" id="547" name="Google Shape;547;p4"/>
          <p:cNvPicPr preferRelativeResize="0"/>
          <p:nvPr/>
        </p:nvPicPr>
        <p:blipFill rotWithShape="1">
          <a:blip r:embed="rId107">
            <a:alphaModFix/>
          </a:blip>
          <a:srcRect b="0" l="0" r="0" t="0"/>
          <a:stretch/>
        </p:blipFill>
        <p:spPr>
          <a:xfrm>
            <a:off x="8139187" y="9536714"/>
            <a:ext cx="2319945" cy="631444"/>
          </a:xfrm>
          <a:prstGeom prst="rect">
            <a:avLst/>
          </a:prstGeom>
          <a:noFill/>
          <a:ln>
            <a:noFill/>
          </a:ln>
        </p:spPr>
      </p:pic>
      <p:pic>
        <p:nvPicPr>
          <p:cNvPr descr="preencoded.png" id="548" name="Google Shape;548;p4"/>
          <p:cNvPicPr preferRelativeResize="0"/>
          <p:nvPr/>
        </p:nvPicPr>
        <p:blipFill rotWithShape="1">
          <a:blip r:embed="rId108">
            <a:alphaModFix/>
          </a:blip>
          <a:srcRect b="0" l="0" r="0" t="0"/>
          <a:stretch/>
        </p:blipFill>
        <p:spPr>
          <a:xfrm>
            <a:off x="8139187" y="9837198"/>
            <a:ext cx="2319945" cy="330836"/>
          </a:xfrm>
          <a:prstGeom prst="rect">
            <a:avLst/>
          </a:prstGeom>
          <a:noFill/>
          <a:ln>
            <a:noFill/>
          </a:ln>
        </p:spPr>
      </p:pic>
      <p:pic>
        <p:nvPicPr>
          <p:cNvPr descr="preencoded.png" id="549" name="Google Shape;549;p4"/>
          <p:cNvPicPr preferRelativeResize="0"/>
          <p:nvPr/>
        </p:nvPicPr>
        <p:blipFill rotWithShape="1">
          <a:blip r:embed="rId109">
            <a:alphaModFix/>
          </a:blip>
          <a:srcRect b="0" l="0" r="0" t="0"/>
          <a:stretch/>
        </p:blipFill>
        <p:spPr>
          <a:xfrm>
            <a:off x="8088889" y="9486423"/>
            <a:ext cx="2420542" cy="732030"/>
          </a:xfrm>
          <a:prstGeom prst="rect">
            <a:avLst/>
          </a:prstGeom>
          <a:noFill/>
          <a:ln>
            <a:noFill/>
          </a:ln>
        </p:spPr>
      </p:pic>
      <p:pic>
        <p:nvPicPr>
          <p:cNvPr descr="preencoded.png" id="550" name="Google Shape;550;p4"/>
          <p:cNvPicPr preferRelativeResize="0"/>
          <p:nvPr/>
        </p:nvPicPr>
        <p:blipFill rotWithShape="1">
          <a:blip r:embed="rId110">
            <a:alphaModFix/>
          </a:blip>
          <a:srcRect b="0" l="0" r="0" t="0"/>
          <a:stretch/>
        </p:blipFill>
        <p:spPr>
          <a:xfrm>
            <a:off x="8839299" y="9556654"/>
            <a:ext cx="933440" cy="597790"/>
          </a:xfrm>
          <a:prstGeom prst="rect">
            <a:avLst/>
          </a:prstGeom>
          <a:noFill/>
          <a:ln>
            <a:noFill/>
          </a:ln>
        </p:spPr>
      </p:pic>
      <p:pic>
        <p:nvPicPr>
          <p:cNvPr descr="preencoded.png" id="551" name="Google Shape;551;p4"/>
          <p:cNvPicPr preferRelativeResize="0"/>
          <p:nvPr/>
        </p:nvPicPr>
        <p:blipFill rotWithShape="1">
          <a:blip r:embed="rId111">
            <a:alphaModFix/>
          </a:blip>
          <a:srcRect b="0" l="0" r="0" t="0"/>
          <a:stretch/>
        </p:blipFill>
        <p:spPr>
          <a:xfrm>
            <a:off x="8839299" y="9983756"/>
            <a:ext cx="933440" cy="170687"/>
          </a:xfrm>
          <a:prstGeom prst="rect">
            <a:avLst/>
          </a:prstGeom>
          <a:noFill/>
          <a:ln>
            <a:noFill/>
          </a:ln>
        </p:spPr>
      </p:pic>
      <p:pic>
        <p:nvPicPr>
          <p:cNvPr descr="preencoded.png" id="552" name="Google Shape;552;p4"/>
          <p:cNvPicPr preferRelativeResize="0"/>
          <p:nvPr/>
        </p:nvPicPr>
        <p:blipFill rotWithShape="1">
          <a:blip r:embed="rId112">
            <a:alphaModFix/>
          </a:blip>
          <a:srcRect b="0" l="0" r="0" t="0"/>
          <a:stretch/>
        </p:blipFill>
        <p:spPr>
          <a:xfrm>
            <a:off x="8789001" y="9506235"/>
            <a:ext cx="1034036" cy="698373"/>
          </a:xfrm>
          <a:prstGeom prst="rect">
            <a:avLst/>
          </a:prstGeom>
          <a:noFill/>
          <a:ln>
            <a:noFill/>
          </a:ln>
        </p:spPr>
      </p:pic>
      <p:pic>
        <p:nvPicPr>
          <p:cNvPr descr="preencoded.png" id="553" name="Google Shape;553;p4"/>
          <p:cNvPicPr preferRelativeResize="0"/>
          <p:nvPr/>
        </p:nvPicPr>
        <p:blipFill rotWithShape="1">
          <a:blip r:embed="rId113">
            <a:alphaModFix/>
          </a:blip>
          <a:srcRect b="0" l="0" r="0" t="0"/>
          <a:stretch/>
        </p:blipFill>
        <p:spPr>
          <a:xfrm>
            <a:off x="9005094" y="9525326"/>
            <a:ext cx="53777" cy="623742"/>
          </a:xfrm>
          <a:prstGeom prst="rect">
            <a:avLst/>
          </a:prstGeom>
          <a:noFill/>
          <a:ln>
            <a:noFill/>
          </a:ln>
        </p:spPr>
      </p:pic>
      <p:pic>
        <p:nvPicPr>
          <p:cNvPr descr="preencoded.png" id="554" name="Google Shape;554;p4"/>
          <p:cNvPicPr preferRelativeResize="0"/>
          <p:nvPr/>
        </p:nvPicPr>
        <p:blipFill rotWithShape="1">
          <a:blip r:embed="rId114">
            <a:alphaModFix/>
          </a:blip>
          <a:srcRect b="0" l="0" r="0" t="0"/>
          <a:stretch/>
        </p:blipFill>
        <p:spPr>
          <a:xfrm>
            <a:off x="9571711" y="9525326"/>
            <a:ext cx="53777" cy="623742"/>
          </a:xfrm>
          <a:prstGeom prst="rect">
            <a:avLst/>
          </a:prstGeom>
          <a:noFill/>
          <a:ln>
            <a:noFill/>
          </a:ln>
        </p:spPr>
      </p:pic>
      <p:pic>
        <p:nvPicPr>
          <p:cNvPr descr="preencoded.png" id="555" name="Google Shape;555;p4"/>
          <p:cNvPicPr preferRelativeResize="0"/>
          <p:nvPr/>
        </p:nvPicPr>
        <p:blipFill rotWithShape="1">
          <a:blip r:embed="rId115">
            <a:alphaModFix/>
          </a:blip>
          <a:srcRect b="0" l="0" r="0" t="0"/>
          <a:stretch/>
        </p:blipFill>
        <p:spPr>
          <a:xfrm>
            <a:off x="8316120" y="9670064"/>
            <a:ext cx="324669" cy="46487"/>
          </a:xfrm>
          <a:prstGeom prst="rect">
            <a:avLst/>
          </a:prstGeom>
          <a:noFill/>
          <a:ln>
            <a:noFill/>
          </a:ln>
        </p:spPr>
      </p:pic>
      <p:pic>
        <p:nvPicPr>
          <p:cNvPr descr="preencoded.png" id="556" name="Google Shape;556;p4"/>
          <p:cNvPicPr preferRelativeResize="0"/>
          <p:nvPr/>
        </p:nvPicPr>
        <p:blipFill rotWithShape="1">
          <a:blip r:embed="rId116">
            <a:alphaModFix/>
          </a:blip>
          <a:srcRect b="0" l="0" r="0" t="0"/>
          <a:stretch/>
        </p:blipFill>
        <p:spPr>
          <a:xfrm>
            <a:off x="8406048" y="9858915"/>
            <a:ext cx="324669" cy="46487"/>
          </a:xfrm>
          <a:prstGeom prst="rect">
            <a:avLst/>
          </a:prstGeom>
          <a:noFill/>
          <a:ln>
            <a:noFill/>
          </a:ln>
        </p:spPr>
      </p:pic>
      <p:pic>
        <p:nvPicPr>
          <p:cNvPr descr="preencoded.png" id="557" name="Google Shape;557;p4"/>
          <p:cNvPicPr preferRelativeResize="0"/>
          <p:nvPr/>
        </p:nvPicPr>
        <p:blipFill rotWithShape="1">
          <a:blip r:embed="rId117">
            <a:alphaModFix/>
          </a:blip>
          <a:srcRect b="0" l="0" r="0" t="0"/>
          <a:stretch/>
        </p:blipFill>
        <p:spPr>
          <a:xfrm>
            <a:off x="8298211" y="10020840"/>
            <a:ext cx="324573" cy="46484"/>
          </a:xfrm>
          <a:prstGeom prst="rect">
            <a:avLst/>
          </a:prstGeom>
          <a:noFill/>
          <a:ln>
            <a:noFill/>
          </a:ln>
        </p:spPr>
      </p:pic>
      <p:pic>
        <p:nvPicPr>
          <p:cNvPr descr="preencoded.png" id="558" name="Google Shape;558;p4"/>
          <p:cNvPicPr preferRelativeResize="0"/>
          <p:nvPr/>
        </p:nvPicPr>
        <p:blipFill rotWithShape="1">
          <a:blip r:embed="rId118">
            <a:alphaModFix/>
          </a:blip>
          <a:srcRect b="0" l="0" r="0" t="0"/>
          <a:stretch/>
        </p:blipFill>
        <p:spPr>
          <a:xfrm>
            <a:off x="9961865" y="9670064"/>
            <a:ext cx="324669" cy="46487"/>
          </a:xfrm>
          <a:prstGeom prst="rect">
            <a:avLst/>
          </a:prstGeom>
          <a:noFill/>
          <a:ln>
            <a:noFill/>
          </a:ln>
        </p:spPr>
      </p:pic>
      <p:pic>
        <p:nvPicPr>
          <p:cNvPr descr="preencoded.png" id="559" name="Google Shape;559;p4"/>
          <p:cNvPicPr preferRelativeResize="0"/>
          <p:nvPr/>
        </p:nvPicPr>
        <p:blipFill rotWithShape="1">
          <a:blip r:embed="rId119">
            <a:alphaModFix/>
          </a:blip>
          <a:srcRect b="0" l="0" r="0" t="0"/>
          <a:stretch/>
        </p:blipFill>
        <p:spPr>
          <a:xfrm>
            <a:off x="9871938" y="9858915"/>
            <a:ext cx="324668" cy="46487"/>
          </a:xfrm>
          <a:prstGeom prst="rect">
            <a:avLst/>
          </a:prstGeom>
          <a:noFill/>
          <a:ln>
            <a:noFill/>
          </a:ln>
        </p:spPr>
      </p:pic>
      <p:pic>
        <p:nvPicPr>
          <p:cNvPr descr="preencoded.png" id="560" name="Google Shape;560;p4"/>
          <p:cNvPicPr preferRelativeResize="0"/>
          <p:nvPr/>
        </p:nvPicPr>
        <p:blipFill rotWithShape="1">
          <a:blip r:embed="rId120">
            <a:alphaModFix/>
          </a:blip>
          <a:srcRect b="0" l="0" r="0" t="0"/>
          <a:stretch/>
        </p:blipFill>
        <p:spPr>
          <a:xfrm>
            <a:off x="9979902" y="10020840"/>
            <a:ext cx="324621" cy="46484"/>
          </a:xfrm>
          <a:prstGeom prst="rect">
            <a:avLst/>
          </a:prstGeom>
          <a:noFill/>
          <a:ln>
            <a:noFill/>
          </a:ln>
        </p:spPr>
      </p:pic>
      <p:pic>
        <p:nvPicPr>
          <p:cNvPr descr="preencoded.png" id="561" name="Google Shape;561;p4"/>
          <p:cNvPicPr preferRelativeResize="0"/>
          <p:nvPr/>
        </p:nvPicPr>
        <p:blipFill rotWithShape="1">
          <a:blip r:embed="rId121">
            <a:alphaModFix/>
          </a:blip>
          <a:srcRect b="0" l="0" r="0" t="0"/>
          <a:stretch/>
        </p:blipFill>
        <p:spPr>
          <a:xfrm>
            <a:off x="8441739" y="8901460"/>
            <a:ext cx="2319945" cy="631444"/>
          </a:xfrm>
          <a:prstGeom prst="rect">
            <a:avLst/>
          </a:prstGeom>
          <a:noFill/>
          <a:ln>
            <a:noFill/>
          </a:ln>
        </p:spPr>
      </p:pic>
      <p:pic>
        <p:nvPicPr>
          <p:cNvPr descr="preencoded.png" id="562" name="Google Shape;562;p4"/>
          <p:cNvPicPr preferRelativeResize="0"/>
          <p:nvPr/>
        </p:nvPicPr>
        <p:blipFill rotWithShape="1">
          <a:blip r:embed="rId122">
            <a:alphaModFix/>
          </a:blip>
          <a:srcRect b="0" l="0" r="0" t="0"/>
          <a:stretch/>
        </p:blipFill>
        <p:spPr>
          <a:xfrm>
            <a:off x="8441739" y="9202068"/>
            <a:ext cx="2319945" cy="330836"/>
          </a:xfrm>
          <a:prstGeom prst="rect">
            <a:avLst/>
          </a:prstGeom>
          <a:noFill/>
          <a:ln>
            <a:noFill/>
          </a:ln>
        </p:spPr>
      </p:pic>
      <p:pic>
        <p:nvPicPr>
          <p:cNvPr descr="preencoded.png" id="563" name="Google Shape;563;p4"/>
          <p:cNvPicPr preferRelativeResize="0"/>
          <p:nvPr/>
        </p:nvPicPr>
        <p:blipFill rotWithShape="1">
          <a:blip r:embed="rId123">
            <a:alphaModFix/>
          </a:blip>
          <a:srcRect b="0" l="0" r="0" t="0"/>
          <a:stretch/>
        </p:blipFill>
        <p:spPr>
          <a:xfrm>
            <a:off x="8391441" y="8851168"/>
            <a:ext cx="2420541" cy="732030"/>
          </a:xfrm>
          <a:prstGeom prst="rect">
            <a:avLst/>
          </a:prstGeom>
          <a:noFill/>
          <a:ln>
            <a:noFill/>
          </a:ln>
        </p:spPr>
      </p:pic>
      <p:pic>
        <p:nvPicPr>
          <p:cNvPr descr="preencoded.png" id="564" name="Google Shape;564;p4"/>
          <p:cNvPicPr preferRelativeResize="0"/>
          <p:nvPr/>
        </p:nvPicPr>
        <p:blipFill rotWithShape="1">
          <a:blip r:embed="rId124">
            <a:alphaModFix/>
          </a:blip>
          <a:srcRect b="0" l="0" r="0" t="0"/>
          <a:stretch/>
        </p:blipFill>
        <p:spPr>
          <a:xfrm>
            <a:off x="9141851" y="8921400"/>
            <a:ext cx="933440" cy="597790"/>
          </a:xfrm>
          <a:prstGeom prst="rect">
            <a:avLst/>
          </a:prstGeom>
          <a:noFill/>
          <a:ln>
            <a:noFill/>
          </a:ln>
        </p:spPr>
      </p:pic>
      <p:pic>
        <p:nvPicPr>
          <p:cNvPr descr="preencoded.png" id="565" name="Google Shape;565;p4"/>
          <p:cNvPicPr preferRelativeResize="0"/>
          <p:nvPr/>
        </p:nvPicPr>
        <p:blipFill rotWithShape="1">
          <a:blip r:embed="rId125">
            <a:alphaModFix/>
          </a:blip>
          <a:srcRect b="0" l="0" r="0" t="0"/>
          <a:stretch/>
        </p:blipFill>
        <p:spPr>
          <a:xfrm>
            <a:off x="9141851" y="9348502"/>
            <a:ext cx="933440" cy="170687"/>
          </a:xfrm>
          <a:prstGeom prst="rect">
            <a:avLst/>
          </a:prstGeom>
          <a:noFill/>
          <a:ln>
            <a:noFill/>
          </a:ln>
        </p:spPr>
      </p:pic>
      <p:pic>
        <p:nvPicPr>
          <p:cNvPr descr="preencoded.png" id="566" name="Google Shape;566;p4"/>
          <p:cNvPicPr preferRelativeResize="0"/>
          <p:nvPr/>
        </p:nvPicPr>
        <p:blipFill rotWithShape="1">
          <a:blip r:embed="rId126">
            <a:alphaModFix/>
          </a:blip>
          <a:srcRect b="0" l="0" r="0" t="0"/>
          <a:stretch/>
        </p:blipFill>
        <p:spPr>
          <a:xfrm>
            <a:off x="9091553" y="8871108"/>
            <a:ext cx="1034036" cy="698373"/>
          </a:xfrm>
          <a:prstGeom prst="rect">
            <a:avLst/>
          </a:prstGeom>
          <a:noFill/>
          <a:ln>
            <a:noFill/>
          </a:ln>
        </p:spPr>
      </p:pic>
      <p:pic>
        <p:nvPicPr>
          <p:cNvPr descr="preencoded.png" id="567" name="Google Shape;567;p4"/>
          <p:cNvPicPr preferRelativeResize="0"/>
          <p:nvPr/>
        </p:nvPicPr>
        <p:blipFill rotWithShape="1">
          <a:blip r:embed="rId127">
            <a:alphaModFix/>
          </a:blip>
          <a:srcRect b="0" l="0" r="0" t="0"/>
          <a:stretch/>
        </p:blipFill>
        <p:spPr>
          <a:xfrm>
            <a:off x="9307519" y="8890198"/>
            <a:ext cx="53777" cy="623742"/>
          </a:xfrm>
          <a:prstGeom prst="rect">
            <a:avLst/>
          </a:prstGeom>
          <a:noFill/>
          <a:ln>
            <a:noFill/>
          </a:ln>
        </p:spPr>
      </p:pic>
      <p:pic>
        <p:nvPicPr>
          <p:cNvPr descr="preencoded.png" id="568" name="Google Shape;568;p4"/>
          <p:cNvPicPr preferRelativeResize="0"/>
          <p:nvPr/>
        </p:nvPicPr>
        <p:blipFill rotWithShape="1">
          <a:blip r:embed="rId128">
            <a:alphaModFix/>
          </a:blip>
          <a:srcRect b="0" l="0" r="0" t="0"/>
          <a:stretch/>
        </p:blipFill>
        <p:spPr>
          <a:xfrm>
            <a:off x="9874263" y="8890198"/>
            <a:ext cx="53777" cy="623742"/>
          </a:xfrm>
          <a:prstGeom prst="rect">
            <a:avLst/>
          </a:prstGeom>
          <a:noFill/>
          <a:ln>
            <a:noFill/>
          </a:ln>
        </p:spPr>
      </p:pic>
      <p:pic>
        <p:nvPicPr>
          <p:cNvPr descr="preencoded.png" id="569" name="Google Shape;569;p4"/>
          <p:cNvPicPr preferRelativeResize="0"/>
          <p:nvPr/>
        </p:nvPicPr>
        <p:blipFill rotWithShape="1">
          <a:blip r:embed="rId129">
            <a:alphaModFix/>
          </a:blip>
          <a:srcRect b="0" l="0" r="0" t="0"/>
          <a:stretch/>
        </p:blipFill>
        <p:spPr>
          <a:xfrm>
            <a:off x="8618672" y="9034810"/>
            <a:ext cx="324669" cy="46487"/>
          </a:xfrm>
          <a:prstGeom prst="rect">
            <a:avLst/>
          </a:prstGeom>
          <a:noFill/>
          <a:ln>
            <a:noFill/>
          </a:ln>
        </p:spPr>
      </p:pic>
      <p:pic>
        <p:nvPicPr>
          <p:cNvPr descr="preencoded.png" id="570" name="Google Shape;570;p4"/>
          <p:cNvPicPr preferRelativeResize="0"/>
          <p:nvPr/>
        </p:nvPicPr>
        <p:blipFill rotWithShape="1">
          <a:blip r:embed="rId130">
            <a:alphaModFix/>
          </a:blip>
          <a:srcRect b="0" l="0" r="0" t="0"/>
          <a:stretch/>
        </p:blipFill>
        <p:spPr>
          <a:xfrm>
            <a:off x="8708600" y="9223784"/>
            <a:ext cx="324669" cy="46484"/>
          </a:xfrm>
          <a:prstGeom prst="rect">
            <a:avLst/>
          </a:prstGeom>
          <a:noFill/>
          <a:ln>
            <a:noFill/>
          </a:ln>
        </p:spPr>
      </p:pic>
      <p:pic>
        <p:nvPicPr>
          <p:cNvPr descr="preencoded.png" id="571" name="Google Shape;571;p4"/>
          <p:cNvPicPr preferRelativeResize="0"/>
          <p:nvPr/>
        </p:nvPicPr>
        <p:blipFill rotWithShape="1">
          <a:blip r:embed="rId131">
            <a:alphaModFix/>
          </a:blip>
          <a:srcRect b="0" l="0" r="0" t="0"/>
          <a:stretch/>
        </p:blipFill>
        <p:spPr>
          <a:xfrm>
            <a:off x="8600636" y="9385585"/>
            <a:ext cx="324669" cy="46490"/>
          </a:xfrm>
          <a:prstGeom prst="rect">
            <a:avLst/>
          </a:prstGeom>
          <a:noFill/>
          <a:ln>
            <a:noFill/>
          </a:ln>
        </p:spPr>
      </p:pic>
      <p:pic>
        <p:nvPicPr>
          <p:cNvPr descr="preencoded.png" id="572" name="Google Shape;572;p4"/>
          <p:cNvPicPr preferRelativeResize="0"/>
          <p:nvPr/>
        </p:nvPicPr>
        <p:blipFill rotWithShape="1">
          <a:blip r:embed="rId132">
            <a:alphaModFix/>
          </a:blip>
          <a:srcRect b="0" l="0" r="0" t="0"/>
          <a:stretch/>
        </p:blipFill>
        <p:spPr>
          <a:xfrm>
            <a:off x="10264417" y="9034810"/>
            <a:ext cx="324669" cy="46487"/>
          </a:xfrm>
          <a:prstGeom prst="rect">
            <a:avLst/>
          </a:prstGeom>
          <a:noFill/>
          <a:ln>
            <a:noFill/>
          </a:ln>
        </p:spPr>
      </p:pic>
      <p:pic>
        <p:nvPicPr>
          <p:cNvPr descr="preencoded.png" id="573" name="Google Shape;573;p4"/>
          <p:cNvPicPr preferRelativeResize="0"/>
          <p:nvPr/>
        </p:nvPicPr>
        <p:blipFill rotWithShape="1">
          <a:blip r:embed="rId133">
            <a:alphaModFix/>
          </a:blip>
          <a:srcRect b="0" l="0" r="0" t="0"/>
          <a:stretch/>
        </p:blipFill>
        <p:spPr>
          <a:xfrm>
            <a:off x="10174490" y="9223784"/>
            <a:ext cx="324621" cy="46484"/>
          </a:xfrm>
          <a:prstGeom prst="rect">
            <a:avLst/>
          </a:prstGeom>
          <a:noFill/>
          <a:ln>
            <a:noFill/>
          </a:ln>
        </p:spPr>
      </p:pic>
      <p:pic>
        <p:nvPicPr>
          <p:cNvPr descr="preencoded.png" id="574" name="Google Shape;574;p4"/>
          <p:cNvPicPr preferRelativeResize="0"/>
          <p:nvPr/>
        </p:nvPicPr>
        <p:blipFill rotWithShape="1">
          <a:blip r:embed="rId134">
            <a:alphaModFix/>
          </a:blip>
          <a:srcRect b="0" l="0" r="0" t="0"/>
          <a:stretch/>
        </p:blipFill>
        <p:spPr>
          <a:xfrm>
            <a:off x="10282454" y="9385585"/>
            <a:ext cx="324573" cy="46490"/>
          </a:xfrm>
          <a:prstGeom prst="rect">
            <a:avLst/>
          </a:prstGeom>
          <a:noFill/>
          <a:ln>
            <a:noFill/>
          </a:ln>
        </p:spPr>
      </p:pic>
      <p:pic>
        <p:nvPicPr>
          <p:cNvPr descr="preencoded.png" id="575" name="Google Shape;575;p4"/>
          <p:cNvPicPr preferRelativeResize="0"/>
          <p:nvPr/>
        </p:nvPicPr>
        <p:blipFill rotWithShape="1">
          <a:blip r:embed="rId135">
            <a:alphaModFix/>
          </a:blip>
          <a:srcRect b="0" l="0" r="0" t="0"/>
          <a:stretch/>
        </p:blipFill>
        <p:spPr>
          <a:xfrm>
            <a:off x="8219843" y="8266336"/>
            <a:ext cx="2319944" cy="631444"/>
          </a:xfrm>
          <a:prstGeom prst="rect">
            <a:avLst/>
          </a:prstGeom>
          <a:noFill/>
          <a:ln>
            <a:noFill/>
          </a:ln>
        </p:spPr>
      </p:pic>
      <p:pic>
        <p:nvPicPr>
          <p:cNvPr descr="preencoded.png" id="576" name="Google Shape;576;p4"/>
          <p:cNvPicPr preferRelativeResize="0"/>
          <p:nvPr/>
        </p:nvPicPr>
        <p:blipFill rotWithShape="1">
          <a:blip r:embed="rId136">
            <a:alphaModFix/>
          </a:blip>
          <a:srcRect b="0" l="0" r="0" t="0"/>
          <a:stretch/>
        </p:blipFill>
        <p:spPr>
          <a:xfrm>
            <a:off x="8219843" y="8566820"/>
            <a:ext cx="2319944" cy="330833"/>
          </a:xfrm>
          <a:prstGeom prst="rect">
            <a:avLst/>
          </a:prstGeom>
          <a:noFill/>
          <a:ln>
            <a:noFill/>
          </a:ln>
        </p:spPr>
      </p:pic>
      <p:pic>
        <p:nvPicPr>
          <p:cNvPr descr="preencoded.png" id="577" name="Google Shape;577;p4"/>
          <p:cNvPicPr preferRelativeResize="0"/>
          <p:nvPr/>
        </p:nvPicPr>
        <p:blipFill rotWithShape="1">
          <a:blip r:embed="rId137">
            <a:alphaModFix/>
          </a:blip>
          <a:srcRect b="0" l="0" r="0" t="0"/>
          <a:stretch/>
        </p:blipFill>
        <p:spPr>
          <a:xfrm>
            <a:off x="8169544" y="8215917"/>
            <a:ext cx="2420542" cy="732027"/>
          </a:xfrm>
          <a:prstGeom prst="rect">
            <a:avLst/>
          </a:prstGeom>
          <a:noFill/>
          <a:ln>
            <a:noFill/>
          </a:ln>
        </p:spPr>
      </p:pic>
      <p:pic>
        <p:nvPicPr>
          <p:cNvPr descr="preencoded.png" id="578" name="Google Shape;578;p4"/>
          <p:cNvPicPr preferRelativeResize="0"/>
          <p:nvPr/>
        </p:nvPicPr>
        <p:blipFill rotWithShape="1">
          <a:blip r:embed="rId138">
            <a:alphaModFix/>
          </a:blip>
          <a:srcRect b="0" l="0" r="0" t="0"/>
          <a:stretch/>
        </p:blipFill>
        <p:spPr>
          <a:xfrm>
            <a:off x="8919954" y="8286148"/>
            <a:ext cx="933440" cy="597790"/>
          </a:xfrm>
          <a:prstGeom prst="rect">
            <a:avLst/>
          </a:prstGeom>
          <a:noFill/>
          <a:ln>
            <a:noFill/>
          </a:ln>
        </p:spPr>
      </p:pic>
      <p:pic>
        <p:nvPicPr>
          <p:cNvPr descr="preencoded.png" id="579" name="Google Shape;579;p4"/>
          <p:cNvPicPr preferRelativeResize="0"/>
          <p:nvPr/>
        </p:nvPicPr>
        <p:blipFill rotWithShape="1">
          <a:blip r:embed="rId139">
            <a:alphaModFix/>
          </a:blip>
          <a:srcRect b="0" l="0" r="0" t="0"/>
          <a:stretch/>
        </p:blipFill>
        <p:spPr>
          <a:xfrm>
            <a:off x="8919954" y="8713248"/>
            <a:ext cx="933440" cy="170687"/>
          </a:xfrm>
          <a:prstGeom prst="rect">
            <a:avLst/>
          </a:prstGeom>
          <a:noFill/>
          <a:ln>
            <a:noFill/>
          </a:ln>
        </p:spPr>
      </p:pic>
      <p:pic>
        <p:nvPicPr>
          <p:cNvPr descr="preencoded.png" id="580" name="Google Shape;580;p4"/>
          <p:cNvPicPr preferRelativeResize="0"/>
          <p:nvPr/>
        </p:nvPicPr>
        <p:blipFill rotWithShape="1">
          <a:blip r:embed="rId140">
            <a:alphaModFix/>
          </a:blip>
          <a:srcRect b="0" l="0" r="0" t="0"/>
          <a:stretch/>
        </p:blipFill>
        <p:spPr>
          <a:xfrm>
            <a:off x="8869656" y="8235857"/>
            <a:ext cx="1034037" cy="698373"/>
          </a:xfrm>
          <a:prstGeom prst="rect">
            <a:avLst/>
          </a:prstGeom>
          <a:noFill/>
          <a:ln>
            <a:noFill/>
          </a:ln>
        </p:spPr>
      </p:pic>
      <p:pic>
        <p:nvPicPr>
          <p:cNvPr descr="preencoded.png" id="581" name="Google Shape;581;p4"/>
          <p:cNvPicPr preferRelativeResize="0"/>
          <p:nvPr/>
        </p:nvPicPr>
        <p:blipFill rotWithShape="1">
          <a:blip r:embed="rId141">
            <a:alphaModFix/>
          </a:blip>
          <a:srcRect b="0" l="0" r="0" t="0"/>
          <a:stretch/>
        </p:blipFill>
        <p:spPr>
          <a:xfrm>
            <a:off x="9085749" y="8254944"/>
            <a:ext cx="53777" cy="623745"/>
          </a:xfrm>
          <a:prstGeom prst="rect">
            <a:avLst/>
          </a:prstGeom>
          <a:noFill/>
          <a:ln>
            <a:noFill/>
          </a:ln>
        </p:spPr>
      </p:pic>
      <p:pic>
        <p:nvPicPr>
          <p:cNvPr descr="preencoded.png" id="582" name="Google Shape;582;p4"/>
          <p:cNvPicPr preferRelativeResize="0"/>
          <p:nvPr/>
        </p:nvPicPr>
        <p:blipFill rotWithShape="1">
          <a:blip r:embed="rId142">
            <a:alphaModFix/>
          </a:blip>
          <a:srcRect b="0" l="0" r="0" t="0"/>
          <a:stretch/>
        </p:blipFill>
        <p:spPr>
          <a:xfrm>
            <a:off x="9652366" y="8254944"/>
            <a:ext cx="53777" cy="623745"/>
          </a:xfrm>
          <a:prstGeom prst="rect">
            <a:avLst/>
          </a:prstGeom>
          <a:noFill/>
          <a:ln>
            <a:noFill/>
          </a:ln>
        </p:spPr>
      </p:pic>
      <p:pic>
        <p:nvPicPr>
          <p:cNvPr descr="preencoded.png" id="583" name="Google Shape;583;p4"/>
          <p:cNvPicPr preferRelativeResize="0"/>
          <p:nvPr/>
        </p:nvPicPr>
        <p:blipFill rotWithShape="1">
          <a:blip r:embed="rId143">
            <a:alphaModFix/>
          </a:blip>
          <a:srcRect b="0" l="0" r="0" t="0"/>
          <a:stretch/>
        </p:blipFill>
        <p:spPr>
          <a:xfrm>
            <a:off x="8396776" y="8399686"/>
            <a:ext cx="324668" cy="46487"/>
          </a:xfrm>
          <a:prstGeom prst="rect">
            <a:avLst/>
          </a:prstGeom>
          <a:noFill/>
          <a:ln>
            <a:noFill/>
          </a:ln>
        </p:spPr>
      </p:pic>
      <p:pic>
        <p:nvPicPr>
          <p:cNvPr descr="preencoded.png" id="584" name="Google Shape;584;p4"/>
          <p:cNvPicPr preferRelativeResize="0"/>
          <p:nvPr/>
        </p:nvPicPr>
        <p:blipFill rotWithShape="1">
          <a:blip r:embed="rId144">
            <a:alphaModFix/>
          </a:blip>
          <a:srcRect b="0" l="0" r="0" t="0"/>
          <a:stretch/>
        </p:blipFill>
        <p:spPr>
          <a:xfrm>
            <a:off x="8486830" y="8588536"/>
            <a:ext cx="324573" cy="46487"/>
          </a:xfrm>
          <a:prstGeom prst="rect">
            <a:avLst/>
          </a:prstGeom>
          <a:noFill/>
          <a:ln>
            <a:noFill/>
          </a:ln>
        </p:spPr>
      </p:pic>
      <p:pic>
        <p:nvPicPr>
          <p:cNvPr descr="preencoded.png" id="585" name="Google Shape;585;p4"/>
          <p:cNvPicPr preferRelativeResize="0"/>
          <p:nvPr/>
        </p:nvPicPr>
        <p:blipFill rotWithShape="1">
          <a:blip r:embed="rId145">
            <a:alphaModFix/>
          </a:blip>
          <a:srcRect b="0" l="0" r="0" t="0"/>
          <a:stretch/>
        </p:blipFill>
        <p:spPr>
          <a:xfrm>
            <a:off x="8378866" y="8750331"/>
            <a:ext cx="324573" cy="46490"/>
          </a:xfrm>
          <a:prstGeom prst="rect">
            <a:avLst/>
          </a:prstGeom>
          <a:noFill/>
          <a:ln>
            <a:noFill/>
          </a:ln>
        </p:spPr>
      </p:pic>
      <p:pic>
        <p:nvPicPr>
          <p:cNvPr descr="preencoded.png" id="586" name="Google Shape;586;p4"/>
          <p:cNvPicPr preferRelativeResize="0"/>
          <p:nvPr/>
        </p:nvPicPr>
        <p:blipFill rotWithShape="1">
          <a:blip r:embed="rId146">
            <a:alphaModFix/>
          </a:blip>
          <a:srcRect b="0" l="0" r="0" t="0"/>
          <a:stretch/>
        </p:blipFill>
        <p:spPr>
          <a:xfrm>
            <a:off x="10042521" y="8399686"/>
            <a:ext cx="324668" cy="46487"/>
          </a:xfrm>
          <a:prstGeom prst="rect">
            <a:avLst/>
          </a:prstGeom>
          <a:noFill/>
          <a:ln>
            <a:noFill/>
          </a:ln>
        </p:spPr>
      </p:pic>
      <p:pic>
        <p:nvPicPr>
          <p:cNvPr descr="preencoded.png" id="587" name="Google Shape;587;p4"/>
          <p:cNvPicPr preferRelativeResize="0"/>
          <p:nvPr/>
        </p:nvPicPr>
        <p:blipFill rotWithShape="1">
          <a:blip r:embed="rId147">
            <a:alphaModFix/>
          </a:blip>
          <a:srcRect b="0" l="0" r="0" t="0"/>
          <a:stretch/>
        </p:blipFill>
        <p:spPr>
          <a:xfrm>
            <a:off x="9952593" y="8588536"/>
            <a:ext cx="324669" cy="46487"/>
          </a:xfrm>
          <a:prstGeom prst="rect">
            <a:avLst/>
          </a:prstGeom>
          <a:noFill/>
          <a:ln>
            <a:noFill/>
          </a:ln>
        </p:spPr>
      </p:pic>
      <p:pic>
        <p:nvPicPr>
          <p:cNvPr descr="preencoded.png" id="588" name="Google Shape;588;p4"/>
          <p:cNvPicPr preferRelativeResize="0"/>
          <p:nvPr/>
        </p:nvPicPr>
        <p:blipFill rotWithShape="1">
          <a:blip r:embed="rId148">
            <a:alphaModFix/>
          </a:blip>
          <a:srcRect b="0" l="0" r="0" t="0"/>
          <a:stretch/>
        </p:blipFill>
        <p:spPr>
          <a:xfrm>
            <a:off x="10060557" y="8750331"/>
            <a:ext cx="324669" cy="46490"/>
          </a:xfrm>
          <a:prstGeom prst="rect">
            <a:avLst/>
          </a:prstGeom>
          <a:noFill/>
          <a:ln>
            <a:noFill/>
          </a:ln>
        </p:spPr>
      </p:pic>
      <p:pic>
        <p:nvPicPr>
          <p:cNvPr descr="preencoded.png" id="589" name="Google Shape;589;p4"/>
          <p:cNvPicPr preferRelativeResize="0"/>
          <p:nvPr/>
        </p:nvPicPr>
        <p:blipFill rotWithShape="1">
          <a:blip r:embed="rId149">
            <a:alphaModFix/>
          </a:blip>
          <a:srcRect b="0" l="0" r="0" t="0"/>
          <a:stretch/>
        </p:blipFill>
        <p:spPr>
          <a:xfrm>
            <a:off x="1533218" y="5824696"/>
            <a:ext cx="686330" cy="684910"/>
          </a:xfrm>
          <a:prstGeom prst="rect">
            <a:avLst/>
          </a:prstGeom>
          <a:noFill/>
          <a:ln>
            <a:noFill/>
          </a:ln>
        </p:spPr>
      </p:pic>
      <p:pic>
        <p:nvPicPr>
          <p:cNvPr descr="preencoded.png" id="590" name="Google Shape;590;p4"/>
          <p:cNvPicPr preferRelativeResize="0"/>
          <p:nvPr/>
        </p:nvPicPr>
        <p:blipFill rotWithShape="1">
          <a:blip r:embed="rId150">
            <a:alphaModFix/>
          </a:blip>
          <a:srcRect b="0" l="0" r="0" t="0"/>
          <a:stretch/>
        </p:blipFill>
        <p:spPr>
          <a:xfrm>
            <a:off x="9429669" y="3698208"/>
            <a:ext cx="686331" cy="684910"/>
          </a:xfrm>
          <a:prstGeom prst="rect">
            <a:avLst/>
          </a:prstGeom>
          <a:noFill/>
          <a:ln>
            <a:noFill/>
          </a:ln>
        </p:spPr>
      </p:pic>
      <p:pic>
        <p:nvPicPr>
          <p:cNvPr descr="preencoded.png" id="591" name="Google Shape;591;p4"/>
          <p:cNvPicPr preferRelativeResize="0"/>
          <p:nvPr/>
        </p:nvPicPr>
        <p:blipFill rotWithShape="1">
          <a:blip r:embed="rId151">
            <a:alphaModFix/>
          </a:blip>
          <a:srcRect b="0" l="0" r="0" t="0"/>
          <a:stretch/>
        </p:blipFill>
        <p:spPr>
          <a:xfrm>
            <a:off x="5546158" y="2717800"/>
            <a:ext cx="446366" cy="445579"/>
          </a:xfrm>
          <a:prstGeom prst="rect">
            <a:avLst/>
          </a:prstGeom>
          <a:noFill/>
          <a:ln>
            <a:noFill/>
          </a:ln>
        </p:spPr>
      </p:pic>
      <p:pic>
        <p:nvPicPr>
          <p:cNvPr descr="preencoded.png" id="592" name="Google Shape;592;p4"/>
          <p:cNvPicPr preferRelativeResize="0"/>
          <p:nvPr/>
        </p:nvPicPr>
        <p:blipFill rotWithShape="1">
          <a:blip r:embed="rId152">
            <a:alphaModFix/>
          </a:blip>
          <a:srcRect b="0" l="0" r="0" t="0"/>
          <a:stretch/>
        </p:blipFill>
        <p:spPr>
          <a:xfrm>
            <a:off x="6618807" y="3549904"/>
            <a:ext cx="446318" cy="445579"/>
          </a:xfrm>
          <a:prstGeom prst="rect">
            <a:avLst/>
          </a:prstGeom>
          <a:noFill/>
          <a:ln>
            <a:noFill/>
          </a:ln>
        </p:spPr>
      </p:pic>
      <p:pic>
        <p:nvPicPr>
          <p:cNvPr descr="preencoded.png" id="593" name="Google Shape;593;p4"/>
          <p:cNvPicPr preferRelativeResize="0"/>
          <p:nvPr/>
        </p:nvPicPr>
        <p:blipFill rotWithShape="1">
          <a:blip r:embed="rId153">
            <a:alphaModFix/>
          </a:blip>
          <a:srcRect b="0" l="0" r="0" t="0"/>
          <a:stretch/>
        </p:blipFill>
        <p:spPr>
          <a:xfrm>
            <a:off x="1810621" y="7321931"/>
            <a:ext cx="446366" cy="445579"/>
          </a:xfrm>
          <a:prstGeom prst="rect">
            <a:avLst/>
          </a:prstGeom>
          <a:noFill/>
          <a:ln>
            <a:noFill/>
          </a:ln>
        </p:spPr>
      </p:pic>
      <p:pic>
        <p:nvPicPr>
          <p:cNvPr descr="preencoded.png" id="594" name="Google Shape;594;p4"/>
          <p:cNvPicPr preferRelativeResize="0"/>
          <p:nvPr/>
        </p:nvPicPr>
        <p:blipFill rotWithShape="1">
          <a:blip r:embed="rId154">
            <a:alphaModFix/>
          </a:blip>
          <a:srcRect b="0" l="0" r="0" t="0"/>
          <a:stretch/>
        </p:blipFill>
        <p:spPr>
          <a:xfrm>
            <a:off x="9762577" y="5029200"/>
            <a:ext cx="446318" cy="4455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599" name="Shape 599"/>
        <p:cNvGrpSpPr/>
        <p:nvPr/>
      </p:nvGrpSpPr>
      <p:grpSpPr>
        <a:xfrm>
          <a:off x="0" y="0"/>
          <a:ext cx="0" cy="0"/>
          <a:chOff x="0" y="0"/>
          <a:chExt cx="0" cy="0"/>
        </a:xfrm>
      </p:grpSpPr>
      <p:sp>
        <p:nvSpPr>
          <p:cNvPr id="600" name="Google Shape;600;p5"/>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1" name="Google Shape;601;p5"/>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602" name="Google Shape;602;p5"/>
          <p:cNvSpPr/>
          <p:nvPr/>
        </p:nvSpPr>
        <p:spPr>
          <a:xfrm>
            <a:off x="2171971" y="3924300"/>
            <a:ext cx="19738267" cy="77978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
          <p:cNvSpPr/>
          <p:nvPr/>
        </p:nvSpPr>
        <p:spPr>
          <a:xfrm>
            <a:off x="2807051" y="4775200"/>
            <a:ext cx="8861474" cy="6231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604" name="Google Shape;604;p5"/>
          <p:cNvSpPr/>
          <p:nvPr/>
        </p:nvSpPr>
        <p:spPr>
          <a:xfrm>
            <a:off x="12549168" y="4775200"/>
            <a:ext cx="8861474" cy="6231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
        <p:nvSpPr>
          <p:cNvPr id="605" name="Google Shape;605;p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06" name="Google Shape;606;p5"/>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07" name="Google Shape;607;p5"/>
          <p:cNvSpPr/>
          <p:nvPr/>
        </p:nvSpPr>
        <p:spPr>
          <a:xfrm>
            <a:off x="2171971" y="1282700"/>
            <a:ext cx="15762670"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
          <p:cNvSpPr/>
          <p:nvPr/>
        </p:nvSpPr>
        <p:spPr>
          <a:xfrm>
            <a:off x="2781648" y="1485900"/>
            <a:ext cx="14882027"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The Realm of the Extraordinary</a:t>
            </a:r>
            <a:endParaRPr b="0" i="0" sz="8000" u="none" cap="none" strike="noStrike">
              <a:solidFill>
                <a:schemeClr val="dk1"/>
              </a:solidFill>
              <a:latin typeface="Calibri"/>
              <a:ea typeface="Calibri"/>
              <a:cs typeface="Calibri"/>
              <a:sym typeface="Calibri"/>
            </a:endParaRPr>
          </a:p>
        </p:txBody>
      </p:sp>
      <p:pic>
        <p:nvPicPr>
          <p:cNvPr descr="preencoded.png" id="609" name="Google Shape;609;p5"/>
          <p:cNvPicPr preferRelativeResize="0"/>
          <p:nvPr/>
        </p:nvPicPr>
        <p:blipFill rotWithShape="1">
          <a:blip r:embed="rId5">
            <a:alphaModFix/>
          </a:blip>
          <a:srcRect b="0" l="0" r="0" t="0"/>
          <a:stretch/>
        </p:blipFill>
        <p:spPr>
          <a:xfrm>
            <a:off x="21694311" y="1879600"/>
            <a:ext cx="2692737" cy="3583750"/>
          </a:xfrm>
          <a:prstGeom prst="rect">
            <a:avLst/>
          </a:prstGeom>
          <a:noFill/>
          <a:ln>
            <a:noFill/>
          </a:ln>
        </p:spPr>
      </p:pic>
      <p:pic>
        <p:nvPicPr>
          <p:cNvPr descr="preencoded.png" id="610" name="Google Shape;610;p5"/>
          <p:cNvPicPr preferRelativeResize="0"/>
          <p:nvPr/>
        </p:nvPicPr>
        <p:blipFill rotWithShape="1">
          <a:blip r:embed="rId6">
            <a:alphaModFix/>
          </a:blip>
          <a:srcRect b="0" l="0" r="0" t="0"/>
          <a:stretch/>
        </p:blipFill>
        <p:spPr>
          <a:xfrm>
            <a:off x="71322" y="12754800"/>
            <a:ext cx="3289628" cy="895375"/>
          </a:xfrm>
          <a:prstGeom prst="rect">
            <a:avLst/>
          </a:prstGeom>
          <a:noFill/>
          <a:ln>
            <a:noFill/>
          </a:ln>
        </p:spPr>
      </p:pic>
      <p:pic>
        <p:nvPicPr>
          <p:cNvPr descr="preencoded.png" id="611" name="Google Shape;611;p5"/>
          <p:cNvPicPr preferRelativeResize="0"/>
          <p:nvPr/>
        </p:nvPicPr>
        <p:blipFill rotWithShape="1">
          <a:blip r:embed="rId7">
            <a:alphaModFix/>
          </a:blip>
          <a:srcRect b="0" l="0" r="0" t="0"/>
          <a:stretch/>
        </p:blipFill>
        <p:spPr>
          <a:xfrm>
            <a:off x="71322" y="13180882"/>
            <a:ext cx="3289629" cy="469119"/>
          </a:xfrm>
          <a:prstGeom prst="rect">
            <a:avLst/>
          </a:prstGeom>
          <a:noFill/>
          <a:ln>
            <a:noFill/>
          </a:ln>
        </p:spPr>
      </p:pic>
      <p:pic>
        <p:nvPicPr>
          <p:cNvPr descr="preencoded.png" id="612" name="Google Shape;612;p5"/>
          <p:cNvPicPr preferRelativeResize="0"/>
          <p:nvPr/>
        </p:nvPicPr>
        <p:blipFill rotWithShape="1">
          <a:blip r:embed="rId8">
            <a:alphaModFix/>
          </a:blip>
          <a:srcRect b="0" l="0" r="0" t="0"/>
          <a:stretch/>
        </p:blipFill>
        <p:spPr>
          <a:xfrm>
            <a:off x="0" y="12683486"/>
            <a:ext cx="3432272" cy="1032514"/>
          </a:xfrm>
          <a:prstGeom prst="rect">
            <a:avLst/>
          </a:prstGeom>
          <a:noFill/>
          <a:ln>
            <a:noFill/>
          </a:ln>
        </p:spPr>
      </p:pic>
      <p:pic>
        <p:nvPicPr>
          <p:cNvPr descr="preencoded.png" id="613" name="Google Shape;613;p5"/>
          <p:cNvPicPr preferRelativeResize="0"/>
          <p:nvPr/>
        </p:nvPicPr>
        <p:blipFill rotWithShape="1">
          <a:blip r:embed="rId9">
            <a:alphaModFix/>
          </a:blip>
          <a:srcRect b="0" l="0" r="0" t="0"/>
          <a:stretch/>
        </p:blipFill>
        <p:spPr>
          <a:xfrm>
            <a:off x="1064063" y="12783077"/>
            <a:ext cx="1323597" cy="847651"/>
          </a:xfrm>
          <a:prstGeom prst="rect">
            <a:avLst/>
          </a:prstGeom>
          <a:noFill/>
          <a:ln>
            <a:noFill/>
          </a:ln>
        </p:spPr>
      </p:pic>
      <p:pic>
        <p:nvPicPr>
          <p:cNvPr descr="preencoded.png" id="614" name="Google Shape;614;p5"/>
          <p:cNvPicPr preferRelativeResize="0"/>
          <p:nvPr/>
        </p:nvPicPr>
        <p:blipFill rotWithShape="1">
          <a:blip r:embed="rId10">
            <a:alphaModFix/>
          </a:blip>
          <a:srcRect b="0" l="0" r="0" t="0"/>
          <a:stretch/>
        </p:blipFill>
        <p:spPr>
          <a:xfrm>
            <a:off x="1064063" y="13388690"/>
            <a:ext cx="1323597" cy="242032"/>
          </a:xfrm>
          <a:prstGeom prst="rect">
            <a:avLst/>
          </a:prstGeom>
          <a:noFill/>
          <a:ln>
            <a:noFill/>
          </a:ln>
        </p:spPr>
      </p:pic>
      <p:pic>
        <p:nvPicPr>
          <p:cNvPr descr="preencoded.png" id="615" name="Google Shape;615;p5"/>
          <p:cNvPicPr preferRelativeResize="0"/>
          <p:nvPr/>
        </p:nvPicPr>
        <p:blipFill rotWithShape="1">
          <a:blip r:embed="rId11">
            <a:alphaModFix/>
          </a:blip>
          <a:srcRect b="0" l="0" r="0" t="0"/>
          <a:stretch/>
        </p:blipFill>
        <p:spPr>
          <a:xfrm>
            <a:off x="992743" y="12711578"/>
            <a:ext cx="1466239" cy="990278"/>
          </a:xfrm>
          <a:prstGeom prst="rect">
            <a:avLst/>
          </a:prstGeom>
          <a:noFill/>
          <a:ln>
            <a:noFill/>
          </a:ln>
        </p:spPr>
      </p:pic>
      <p:pic>
        <p:nvPicPr>
          <p:cNvPr descr="preencoded.png" id="616" name="Google Shape;616;p5"/>
          <p:cNvPicPr preferRelativeResize="0"/>
          <p:nvPr/>
        </p:nvPicPr>
        <p:blipFill rotWithShape="1">
          <a:blip r:embed="rId12">
            <a:alphaModFix/>
          </a:blip>
          <a:srcRect b="0" l="0" r="0" t="0"/>
          <a:stretch/>
        </p:blipFill>
        <p:spPr>
          <a:xfrm>
            <a:off x="1299157" y="12738658"/>
            <a:ext cx="76254" cy="884455"/>
          </a:xfrm>
          <a:prstGeom prst="rect">
            <a:avLst/>
          </a:prstGeom>
          <a:noFill/>
          <a:ln>
            <a:noFill/>
          </a:ln>
        </p:spPr>
      </p:pic>
      <p:pic>
        <p:nvPicPr>
          <p:cNvPr descr="preencoded.png" id="617" name="Google Shape;617;p5"/>
          <p:cNvPicPr preferRelativeResize="0"/>
          <p:nvPr/>
        </p:nvPicPr>
        <p:blipFill rotWithShape="1">
          <a:blip r:embed="rId13">
            <a:alphaModFix/>
          </a:blip>
          <a:srcRect b="0" l="0" r="0" t="0"/>
          <a:stretch/>
        </p:blipFill>
        <p:spPr>
          <a:xfrm>
            <a:off x="2102607" y="12738658"/>
            <a:ext cx="76255" cy="884455"/>
          </a:xfrm>
          <a:prstGeom prst="rect">
            <a:avLst/>
          </a:prstGeom>
          <a:noFill/>
          <a:ln>
            <a:noFill/>
          </a:ln>
        </p:spPr>
      </p:pic>
      <p:pic>
        <p:nvPicPr>
          <p:cNvPr descr="preencoded.png" id="618" name="Google Shape;618;p5"/>
          <p:cNvPicPr preferRelativeResize="0"/>
          <p:nvPr/>
        </p:nvPicPr>
        <p:blipFill rotWithShape="1">
          <a:blip r:embed="rId14">
            <a:alphaModFix/>
          </a:blip>
          <a:srcRect b="0" l="0" r="0" t="0"/>
          <a:stretch/>
        </p:blipFill>
        <p:spPr>
          <a:xfrm>
            <a:off x="322208" y="12943886"/>
            <a:ext cx="460373" cy="65918"/>
          </a:xfrm>
          <a:prstGeom prst="rect">
            <a:avLst/>
          </a:prstGeom>
          <a:noFill/>
          <a:ln>
            <a:noFill/>
          </a:ln>
        </p:spPr>
      </p:pic>
      <p:pic>
        <p:nvPicPr>
          <p:cNvPr descr="preencoded.png" id="619" name="Google Shape;619;p5"/>
          <p:cNvPicPr preferRelativeResize="0"/>
          <p:nvPr/>
        </p:nvPicPr>
        <p:blipFill rotWithShape="1">
          <a:blip r:embed="rId15">
            <a:alphaModFix/>
          </a:blip>
          <a:srcRect b="0" l="0" r="0" t="0"/>
          <a:stretch/>
        </p:blipFill>
        <p:spPr>
          <a:xfrm>
            <a:off x="449723" y="13211671"/>
            <a:ext cx="460373" cy="65918"/>
          </a:xfrm>
          <a:prstGeom prst="rect">
            <a:avLst/>
          </a:prstGeom>
          <a:noFill/>
          <a:ln>
            <a:noFill/>
          </a:ln>
        </p:spPr>
      </p:pic>
      <p:pic>
        <p:nvPicPr>
          <p:cNvPr descr="preencoded.png" id="620" name="Google Shape;620;p5"/>
          <p:cNvPicPr preferRelativeResize="0"/>
          <p:nvPr/>
        </p:nvPicPr>
        <p:blipFill rotWithShape="1">
          <a:blip r:embed="rId16">
            <a:alphaModFix/>
          </a:blip>
          <a:srcRect b="0" l="0" r="0" t="0"/>
          <a:stretch/>
        </p:blipFill>
        <p:spPr>
          <a:xfrm>
            <a:off x="296814" y="13441276"/>
            <a:ext cx="460238" cy="65912"/>
          </a:xfrm>
          <a:prstGeom prst="rect">
            <a:avLst/>
          </a:prstGeom>
          <a:noFill/>
          <a:ln>
            <a:noFill/>
          </a:ln>
        </p:spPr>
      </p:pic>
      <p:pic>
        <p:nvPicPr>
          <p:cNvPr descr="preencoded.png" id="621" name="Google Shape;621;p5"/>
          <p:cNvPicPr preferRelativeResize="0"/>
          <p:nvPr/>
        </p:nvPicPr>
        <p:blipFill rotWithShape="1">
          <a:blip r:embed="rId17">
            <a:alphaModFix/>
          </a:blip>
          <a:srcRect b="0" l="0" r="0" t="0"/>
          <a:stretch/>
        </p:blipFill>
        <p:spPr>
          <a:xfrm>
            <a:off x="2655837" y="12943886"/>
            <a:ext cx="460373" cy="65918"/>
          </a:xfrm>
          <a:prstGeom prst="rect">
            <a:avLst/>
          </a:prstGeom>
          <a:noFill/>
          <a:ln>
            <a:noFill/>
          </a:ln>
        </p:spPr>
      </p:pic>
      <p:pic>
        <p:nvPicPr>
          <p:cNvPr descr="preencoded.png" id="622" name="Google Shape;622;p5"/>
          <p:cNvPicPr preferRelativeResize="0"/>
          <p:nvPr/>
        </p:nvPicPr>
        <p:blipFill rotWithShape="1">
          <a:blip r:embed="rId18">
            <a:alphaModFix/>
          </a:blip>
          <a:srcRect b="0" l="0" r="0" t="0"/>
          <a:stretch/>
        </p:blipFill>
        <p:spPr>
          <a:xfrm>
            <a:off x="2528322" y="13211671"/>
            <a:ext cx="460372" cy="65918"/>
          </a:xfrm>
          <a:prstGeom prst="rect">
            <a:avLst/>
          </a:prstGeom>
          <a:noFill/>
          <a:ln>
            <a:noFill/>
          </a:ln>
        </p:spPr>
      </p:pic>
      <p:pic>
        <p:nvPicPr>
          <p:cNvPr descr="preencoded.png" id="623" name="Google Shape;623;p5"/>
          <p:cNvPicPr preferRelativeResize="0"/>
          <p:nvPr/>
        </p:nvPicPr>
        <p:blipFill rotWithShape="1">
          <a:blip r:embed="rId19">
            <a:alphaModFix/>
          </a:blip>
          <a:srcRect b="0" l="0" r="0" t="0"/>
          <a:stretch/>
        </p:blipFill>
        <p:spPr>
          <a:xfrm>
            <a:off x="2681412" y="13441276"/>
            <a:ext cx="460305" cy="65912"/>
          </a:xfrm>
          <a:prstGeom prst="rect">
            <a:avLst/>
          </a:prstGeom>
          <a:noFill/>
          <a:ln>
            <a:noFill/>
          </a:ln>
        </p:spPr>
      </p:pic>
      <p:pic>
        <p:nvPicPr>
          <p:cNvPr descr="preencoded.png" id="624" name="Google Shape;624;p5"/>
          <p:cNvPicPr preferRelativeResize="0"/>
          <p:nvPr/>
        </p:nvPicPr>
        <p:blipFill rotWithShape="1">
          <a:blip r:embed="rId20">
            <a:alphaModFix/>
          </a:blip>
          <a:srcRect b="0" l="0" r="0" t="0"/>
          <a:stretch/>
        </p:blipFill>
        <p:spPr>
          <a:xfrm>
            <a:off x="500334" y="11854018"/>
            <a:ext cx="3289628" cy="895375"/>
          </a:xfrm>
          <a:prstGeom prst="rect">
            <a:avLst/>
          </a:prstGeom>
          <a:noFill/>
          <a:ln>
            <a:noFill/>
          </a:ln>
        </p:spPr>
      </p:pic>
      <p:pic>
        <p:nvPicPr>
          <p:cNvPr descr="preencoded.png" id="625" name="Google Shape;625;p5"/>
          <p:cNvPicPr preferRelativeResize="0"/>
          <p:nvPr/>
        </p:nvPicPr>
        <p:blipFill rotWithShape="1">
          <a:blip r:embed="rId21">
            <a:alphaModFix/>
          </a:blip>
          <a:srcRect b="0" l="0" r="0" t="0"/>
          <a:stretch/>
        </p:blipFill>
        <p:spPr>
          <a:xfrm>
            <a:off x="500334" y="12280274"/>
            <a:ext cx="3289629" cy="469119"/>
          </a:xfrm>
          <a:prstGeom prst="rect">
            <a:avLst/>
          </a:prstGeom>
          <a:noFill/>
          <a:ln>
            <a:noFill/>
          </a:ln>
        </p:spPr>
      </p:pic>
      <p:pic>
        <p:nvPicPr>
          <p:cNvPr descr="preencoded.png" id="626" name="Google Shape;626;p5"/>
          <p:cNvPicPr preferRelativeResize="0"/>
          <p:nvPr/>
        </p:nvPicPr>
        <p:blipFill rotWithShape="1">
          <a:blip r:embed="rId22">
            <a:alphaModFix/>
          </a:blip>
          <a:srcRect b="0" l="0" r="0" t="0"/>
          <a:stretch/>
        </p:blipFill>
        <p:spPr>
          <a:xfrm>
            <a:off x="429012" y="11782704"/>
            <a:ext cx="3432271" cy="1038002"/>
          </a:xfrm>
          <a:prstGeom prst="rect">
            <a:avLst/>
          </a:prstGeom>
          <a:noFill/>
          <a:ln>
            <a:noFill/>
          </a:ln>
        </p:spPr>
      </p:pic>
      <p:pic>
        <p:nvPicPr>
          <p:cNvPr descr="preencoded.png" id="627" name="Google Shape;627;p5"/>
          <p:cNvPicPr preferRelativeResize="0"/>
          <p:nvPr/>
        </p:nvPicPr>
        <p:blipFill rotWithShape="1">
          <a:blip r:embed="rId23">
            <a:alphaModFix/>
          </a:blip>
          <a:srcRect b="0" l="0" r="0" t="0"/>
          <a:stretch/>
        </p:blipFill>
        <p:spPr>
          <a:xfrm>
            <a:off x="1493075" y="11882295"/>
            <a:ext cx="1323596" cy="847651"/>
          </a:xfrm>
          <a:prstGeom prst="rect">
            <a:avLst/>
          </a:prstGeom>
          <a:noFill/>
          <a:ln>
            <a:noFill/>
          </a:ln>
        </p:spPr>
      </p:pic>
      <p:pic>
        <p:nvPicPr>
          <p:cNvPr descr="preencoded.png" id="628" name="Google Shape;628;p5"/>
          <p:cNvPicPr preferRelativeResize="0"/>
          <p:nvPr/>
        </p:nvPicPr>
        <p:blipFill rotWithShape="1">
          <a:blip r:embed="rId24">
            <a:alphaModFix/>
          </a:blip>
          <a:srcRect b="0" l="0" r="0" t="0"/>
          <a:stretch/>
        </p:blipFill>
        <p:spPr>
          <a:xfrm>
            <a:off x="1493075" y="12487908"/>
            <a:ext cx="1323596" cy="242032"/>
          </a:xfrm>
          <a:prstGeom prst="rect">
            <a:avLst/>
          </a:prstGeom>
          <a:noFill/>
          <a:ln>
            <a:noFill/>
          </a:ln>
        </p:spPr>
      </p:pic>
      <p:pic>
        <p:nvPicPr>
          <p:cNvPr descr="preencoded.png" id="629" name="Google Shape;629;p5"/>
          <p:cNvPicPr preferRelativeResize="0"/>
          <p:nvPr/>
        </p:nvPicPr>
        <p:blipFill rotWithShape="1">
          <a:blip r:embed="rId25">
            <a:alphaModFix/>
          </a:blip>
          <a:srcRect b="0" l="0" r="0" t="0"/>
          <a:stretch/>
        </p:blipFill>
        <p:spPr>
          <a:xfrm>
            <a:off x="1421754" y="11810981"/>
            <a:ext cx="1466239" cy="990278"/>
          </a:xfrm>
          <a:prstGeom prst="rect">
            <a:avLst/>
          </a:prstGeom>
          <a:noFill/>
          <a:ln>
            <a:noFill/>
          </a:ln>
        </p:spPr>
      </p:pic>
      <p:pic>
        <p:nvPicPr>
          <p:cNvPr descr="preencoded.png" id="630" name="Google Shape;630;p5"/>
          <p:cNvPicPr preferRelativeResize="0"/>
          <p:nvPr/>
        </p:nvPicPr>
        <p:blipFill rotWithShape="1">
          <a:blip r:embed="rId26">
            <a:alphaModFix/>
          </a:blip>
          <a:srcRect b="0" l="0" r="0" t="0"/>
          <a:stretch/>
        </p:blipFill>
        <p:spPr>
          <a:xfrm>
            <a:off x="1727989" y="11838050"/>
            <a:ext cx="76254" cy="884455"/>
          </a:xfrm>
          <a:prstGeom prst="rect">
            <a:avLst/>
          </a:prstGeom>
          <a:noFill/>
          <a:ln>
            <a:noFill/>
          </a:ln>
        </p:spPr>
      </p:pic>
      <p:pic>
        <p:nvPicPr>
          <p:cNvPr descr="preencoded.png" id="631" name="Google Shape;631;p5"/>
          <p:cNvPicPr preferRelativeResize="0"/>
          <p:nvPr/>
        </p:nvPicPr>
        <p:blipFill rotWithShape="1">
          <a:blip r:embed="rId27">
            <a:alphaModFix/>
          </a:blip>
          <a:srcRect b="0" l="0" r="0" t="0"/>
          <a:stretch/>
        </p:blipFill>
        <p:spPr>
          <a:xfrm>
            <a:off x="2531619" y="11838050"/>
            <a:ext cx="76255" cy="884455"/>
          </a:xfrm>
          <a:prstGeom prst="rect">
            <a:avLst/>
          </a:prstGeom>
          <a:noFill/>
          <a:ln>
            <a:noFill/>
          </a:ln>
        </p:spPr>
      </p:pic>
      <p:pic>
        <p:nvPicPr>
          <p:cNvPr descr="preencoded.png" id="632" name="Google Shape;632;p5"/>
          <p:cNvPicPr preferRelativeResize="0"/>
          <p:nvPr/>
        </p:nvPicPr>
        <p:blipFill rotWithShape="1">
          <a:blip r:embed="rId28">
            <a:alphaModFix/>
          </a:blip>
          <a:srcRect b="0" l="0" r="0" t="0"/>
          <a:stretch/>
        </p:blipFill>
        <p:spPr>
          <a:xfrm>
            <a:off x="751219" y="12043104"/>
            <a:ext cx="460373" cy="65918"/>
          </a:xfrm>
          <a:prstGeom prst="rect">
            <a:avLst/>
          </a:prstGeom>
          <a:noFill/>
          <a:ln>
            <a:noFill/>
          </a:ln>
        </p:spPr>
      </p:pic>
      <p:pic>
        <p:nvPicPr>
          <p:cNvPr descr="preencoded.png" id="633" name="Google Shape;633;p5"/>
          <p:cNvPicPr preferRelativeResize="0"/>
          <p:nvPr/>
        </p:nvPicPr>
        <p:blipFill rotWithShape="1">
          <a:blip r:embed="rId29">
            <a:alphaModFix/>
          </a:blip>
          <a:srcRect b="0" l="0" r="0" t="0"/>
          <a:stretch/>
        </p:blipFill>
        <p:spPr>
          <a:xfrm>
            <a:off x="878735" y="12311069"/>
            <a:ext cx="460373" cy="65912"/>
          </a:xfrm>
          <a:prstGeom prst="rect">
            <a:avLst/>
          </a:prstGeom>
          <a:noFill/>
          <a:ln>
            <a:noFill/>
          </a:ln>
        </p:spPr>
      </p:pic>
      <p:pic>
        <p:nvPicPr>
          <p:cNvPr descr="preencoded.png" id="634" name="Google Shape;634;p5"/>
          <p:cNvPicPr preferRelativeResize="0"/>
          <p:nvPr/>
        </p:nvPicPr>
        <p:blipFill rotWithShape="1">
          <a:blip r:embed="rId30">
            <a:alphaModFix/>
          </a:blip>
          <a:srcRect b="0" l="0" r="0" t="0"/>
          <a:stretch/>
        </p:blipFill>
        <p:spPr>
          <a:xfrm>
            <a:off x="725645" y="12540500"/>
            <a:ext cx="460373" cy="65918"/>
          </a:xfrm>
          <a:prstGeom prst="rect">
            <a:avLst/>
          </a:prstGeom>
          <a:noFill/>
          <a:ln>
            <a:noFill/>
          </a:ln>
        </p:spPr>
      </p:pic>
      <p:pic>
        <p:nvPicPr>
          <p:cNvPr descr="preencoded.png" id="635" name="Google Shape;635;p5"/>
          <p:cNvPicPr preferRelativeResize="0"/>
          <p:nvPr/>
        </p:nvPicPr>
        <p:blipFill rotWithShape="1">
          <a:blip r:embed="rId31">
            <a:alphaModFix/>
          </a:blip>
          <a:srcRect b="0" l="0" r="0" t="0"/>
          <a:stretch/>
        </p:blipFill>
        <p:spPr>
          <a:xfrm>
            <a:off x="3084848" y="12043104"/>
            <a:ext cx="460373" cy="65918"/>
          </a:xfrm>
          <a:prstGeom prst="rect">
            <a:avLst/>
          </a:prstGeom>
          <a:noFill/>
          <a:ln>
            <a:noFill/>
          </a:ln>
        </p:spPr>
      </p:pic>
      <p:pic>
        <p:nvPicPr>
          <p:cNvPr descr="preencoded.png" id="636" name="Google Shape;636;p5"/>
          <p:cNvPicPr preferRelativeResize="0"/>
          <p:nvPr/>
        </p:nvPicPr>
        <p:blipFill rotWithShape="1">
          <a:blip r:embed="rId32">
            <a:alphaModFix/>
          </a:blip>
          <a:srcRect b="0" l="0" r="0" t="0"/>
          <a:stretch/>
        </p:blipFill>
        <p:spPr>
          <a:xfrm>
            <a:off x="2957334" y="12311069"/>
            <a:ext cx="460305" cy="65912"/>
          </a:xfrm>
          <a:prstGeom prst="rect">
            <a:avLst/>
          </a:prstGeom>
          <a:noFill/>
          <a:ln>
            <a:noFill/>
          </a:ln>
        </p:spPr>
      </p:pic>
      <p:pic>
        <p:nvPicPr>
          <p:cNvPr descr="preencoded.png" id="637" name="Google Shape;637;p5"/>
          <p:cNvPicPr preferRelativeResize="0"/>
          <p:nvPr/>
        </p:nvPicPr>
        <p:blipFill rotWithShape="1">
          <a:blip r:embed="rId33">
            <a:alphaModFix/>
          </a:blip>
          <a:srcRect b="0" l="0" r="0" t="0"/>
          <a:stretch/>
        </p:blipFill>
        <p:spPr>
          <a:xfrm>
            <a:off x="3110424" y="12540500"/>
            <a:ext cx="460236" cy="65918"/>
          </a:xfrm>
          <a:prstGeom prst="rect">
            <a:avLst/>
          </a:prstGeom>
          <a:noFill/>
          <a:ln>
            <a:noFill/>
          </a:ln>
        </p:spPr>
      </p:pic>
      <p:pic>
        <p:nvPicPr>
          <p:cNvPr descr="preencoded.png" id="638" name="Google Shape;638;p5"/>
          <p:cNvPicPr preferRelativeResize="0"/>
          <p:nvPr/>
        </p:nvPicPr>
        <p:blipFill rotWithShape="1">
          <a:blip r:embed="rId34">
            <a:alphaModFix/>
          </a:blip>
          <a:srcRect b="0" l="0" r="0" t="0"/>
          <a:stretch/>
        </p:blipFill>
        <p:spPr>
          <a:xfrm>
            <a:off x="185689" y="10953421"/>
            <a:ext cx="3289628" cy="895375"/>
          </a:xfrm>
          <a:prstGeom prst="rect">
            <a:avLst/>
          </a:prstGeom>
          <a:noFill/>
          <a:ln>
            <a:noFill/>
          </a:ln>
        </p:spPr>
      </p:pic>
      <p:pic>
        <p:nvPicPr>
          <p:cNvPr descr="preencoded.png" id="639" name="Google Shape;639;p5"/>
          <p:cNvPicPr preferRelativeResize="0"/>
          <p:nvPr/>
        </p:nvPicPr>
        <p:blipFill rotWithShape="1">
          <a:blip r:embed="rId35">
            <a:alphaModFix/>
          </a:blip>
          <a:srcRect b="0" l="0" r="0" t="0"/>
          <a:stretch/>
        </p:blipFill>
        <p:spPr>
          <a:xfrm>
            <a:off x="185689" y="11379504"/>
            <a:ext cx="3289628" cy="469112"/>
          </a:xfrm>
          <a:prstGeom prst="rect">
            <a:avLst/>
          </a:prstGeom>
          <a:noFill/>
          <a:ln>
            <a:noFill/>
          </a:ln>
        </p:spPr>
      </p:pic>
      <p:pic>
        <p:nvPicPr>
          <p:cNvPr descr="preencoded.png" id="640" name="Google Shape;640;p5"/>
          <p:cNvPicPr preferRelativeResize="0"/>
          <p:nvPr/>
        </p:nvPicPr>
        <p:blipFill rotWithShape="1">
          <a:blip r:embed="rId36">
            <a:alphaModFix/>
          </a:blip>
          <a:srcRect b="0" l="0" r="0" t="0"/>
          <a:stretch/>
        </p:blipFill>
        <p:spPr>
          <a:xfrm>
            <a:off x="114366" y="10881934"/>
            <a:ext cx="3432272" cy="1037996"/>
          </a:xfrm>
          <a:prstGeom prst="rect">
            <a:avLst/>
          </a:prstGeom>
          <a:noFill/>
          <a:ln>
            <a:noFill/>
          </a:ln>
        </p:spPr>
      </p:pic>
      <p:pic>
        <p:nvPicPr>
          <p:cNvPr descr="preencoded.png" id="641" name="Google Shape;641;p5"/>
          <p:cNvPicPr preferRelativeResize="0"/>
          <p:nvPr/>
        </p:nvPicPr>
        <p:blipFill rotWithShape="1">
          <a:blip r:embed="rId37">
            <a:alphaModFix/>
          </a:blip>
          <a:srcRect b="0" l="0" r="0" t="0"/>
          <a:stretch/>
        </p:blipFill>
        <p:spPr>
          <a:xfrm>
            <a:off x="1178430" y="10981519"/>
            <a:ext cx="1323596" cy="847651"/>
          </a:xfrm>
          <a:prstGeom prst="rect">
            <a:avLst/>
          </a:prstGeom>
          <a:noFill/>
          <a:ln>
            <a:noFill/>
          </a:ln>
        </p:spPr>
      </p:pic>
      <p:pic>
        <p:nvPicPr>
          <p:cNvPr descr="preencoded.png" id="642" name="Google Shape;642;p5"/>
          <p:cNvPicPr preferRelativeResize="0"/>
          <p:nvPr/>
        </p:nvPicPr>
        <p:blipFill rotWithShape="1">
          <a:blip r:embed="rId38">
            <a:alphaModFix/>
          </a:blip>
          <a:srcRect b="0" l="0" r="0" t="0"/>
          <a:stretch/>
        </p:blipFill>
        <p:spPr>
          <a:xfrm>
            <a:off x="1178430" y="11587138"/>
            <a:ext cx="1323596" cy="242032"/>
          </a:xfrm>
          <a:prstGeom prst="rect">
            <a:avLst/>
          </a:prstGeom>
          <a:noFill/>
          <a:ln>
            <a:noFill/>
          </a:ln>
        </p:spPr>
      </p:pic>
      <p:pic>
        <p:nvPicPr>
          <p:cNvPr descr="preencoded.png" id="643" name="Google Shape;643;p5"/>
          <p:cNvPicPr preferRelativeResize="0"/>
          <p:nvPr/>
        </p:nvPicPr>
        <p:blipFill rotWithShape="1">
          <a:blip r:embed="rId39">
            <a:alphaModFix/>
          </a:blip>
          <a:srcRect b="0" l="0" r="0" t="0"/>
          <a:stretch/>
        </p:blipFill>
        <p:spPr>
          <a:xfrm>
            <a:off x="1107108" y="10910205"/>
            <a:ext cx="1466240" cy="990278"/>
          </a:xfrm>
          <a:prstGeom prst="rect">
            <a:avLst/>
          </a:prstGeom>
          <a:noFill/>
          <a:ln>
            <a:noFill/>
          </a:ln>
        </p:spPr>
      </p:pic>
      <p:pic>
        <p:nvPicPr>
          <p:cNvPr descr="preencoded.png" id="644" name="Google Shape;644;p5"/>
          <p:cNvPicPr preferRelativeResize="0"/>
          <p:nvPr/>
        </p:nvPicPr>
        <p:blipFill rotWithShape="1">
          <a:blip r:embed="rId40">
            <a:alphaModFix/>
          </a:blip>
          <a:srcRect b="0" l="0" r="0" t="0"/>
          <a:stretch/>
        </p:blipFill>
        <p:spPr>
          <a:xfrm>
            <a:off x="1413523" y="10937280"/>
            <a:ext cx="76255" cy="884455"/>
          </a:xfrm>
          <a:prstGeom prst="rect">
            <a:avLst/>
          </a:prstGeom>
          <a:noFill/>
          <a:ln>
            <a:noFill/>
          </a:ln>
        </p:spPr>
      </p:pic>
      <p:pic>
        <p:nvPicPr>
          <p:cNvPr descr="preencoded.png" id="645" name="Google Shape;645;p5"/>
          <p:cNvPicPr preferRelativeResize="0"/>
          <p:nvPr/>
        </p:nvPicPr>
        <p:blipFill rotWithShape="1">
          <a:blip r:embed="rId41">
            <a:alphaModFix/>
          </a:blip>
          <a:srcRect b="0" l="0" r="0" t="0"/>
          <a:stretch/>
        </p:blipFill>
        <p:spPr>
          <a:xfrm>
            <a:off x="2216974" y="10937280"/>
            <a:ext cx="76254" cy="884455"/>
          </a:xfrm>
          <a:prstGeom prst="rect">
            <a:avLst/>
          </a:prstGeom>
          <a:noFill/>
          <a:ln>
            <a:noFill/>
          </a:ln>
        </p:spPr>
      </p:pic>
      <p:pic>
        <p:nvPicPr>
          <p:cNvPr descr="preencoded.png" id="646" name="Google Shape;646;p5"/>
          <p:cNvPicPr preferRelativeResize="0"/>
          <p:nvPr/>
        </p:nvPicPr>
        <p:blipFill rotWithShape="1">
          <a:blip r:embed="rId16">
            <a:alphaModFix/>
          </a:blip>
          <a:srcRect b="0" l="0" r="0" t="0"/>
          <a:stretch/>
        </p:blipFill>
        <p:spPr>
          <a:xfrm>
            <a:off x="436575" y="11142507"/>
            <a:ext cx="460372" cy="65918"/>
          </a:xfrm>
          <a:prstGeom prst="rect">
            <a:avLst/>
          </a:prstGeom>
          <a:noFill/>
          <a:ln>
            <a:noFill/>
          </a:ln>
        </p:spPr>
      </p:pic>
      <p:pic>
        <p:nvPicPr>
          <p:cNvPr descr="preencoded.png" id="647" name="Google Shape;647;p5"/>
          <p:cNvPicPr preferRelativeResize="0"/>
          <p:nvPr/>
        </p:nvPicPr>
        <p:blipFill rotWithShape="1">
          <a:blip r:embed="rId42">
            <a:alphaModFix/>
          </a:blip>
          <a:srcRect b="0" l="0" r="0" t="0"/>
          <a:stretch/>
        </p:blipFill>
        <p:spPr>
          <a:xfrm>
            <a:off x="564269" y="11410293"/>
            <a:ext cx="460238" cy="65918"/>
          </a:xfrm>
          <a:prstGeom prst="rect">
            <a:avLst/>
          </a:prstGeom>
          <a:noFill/>
          <a:ln>
            <a:noFill/>
          </a:ln>
        </p:spPr>
      </p:pic>
      <p:pic>
        <p:nvPicPr>
          <p:cNvPr descr="preencoded.png" id="648" name="Google Shape;648;p5"/>
          <p:cNvPicPr preferRelativeResize="0"/>
          <p:nvPr/>
        </p:nvPicPr>
        <p:blipFill rotWithShape="1">
          <a:blip r:embed="rId43">
            <a:alphaModFix/>
          </a:blip>
          <a:srcRect b="0" l="0" r="0" t="0"/>
          <a:stretch/>
        </p:blipFill>
        <p:spPr>
          <a:xfrm>
            <a:off x="411180" y="11639717"/>
            <a:ext cx="460238" cy="65918"/>
          </a:xfrm>
          <a:prstGeom prst="rect">
            <a:avLst/>
          </a:prstGeom>
          <a:noFill/>
          <a:ln>
            <a:noFill/>
          </a:ln>
        </p:spPr>
      </p:pic>
      <p:pic>
        <p:nvPicPr>
          <p:cNvPr descr="preencoded.png" id="649" name="Google Shape;649;p5"/>
          <p:cNvPicPr preferRelativeResize="0"/>
          <p:nvPr/>
        </p:nvPicPr>
        <p:blipFill rotWithShape="1">
          <a:blip r:embed="rId44">
            <a:alphaModFix/>
          </a:blip>
          <a:srcRect b="0" l="0" r="0" t="0"/>
          <a:stretch/>
        </p:blipFill>
        <p:spPr>
          <a:xfrm>
            <a:off x="2770204" y="11142507"/>
            <a:ext cx="460372" cy="65918"/>
          </a:xfrm>
          <a:prstGeom prst="rect">
            <a:avLst/>
          </a:prstGeom>
          <a:noFill/>
          <a:ln>
            <a:noFill/>
          </a:ln>
        </p:spPr>
      </p:pic>
      <p:pic>
        <p:nvPicPr>
          <p:cNvPr descr="preencoded.png" id="650" name="Google Shape;650;p5"/>
          <p:cNvPicPr preferRelativeResize="0"/>
          <p:nvPr/>
        </p:nvPicPr>
        <p:blipFill rotWithShape="1">
          <a:blip r:embed="rId45">
            <a:alphaModFix/>
          </a:blip>
          <a:srcRect b="0" l="0" r="0" t="0"/>
          <a:stretch/>
        </p:blipFill>
        <p:spPr>
          <a:xfrm>
            <a:off x="2642688" y="11410293"/>
            <a:ext cx="460373" cy="65918"/>
          </a:xfrm>
          <a:prstGeom prst="rect">
            <a:avLst/>
          </a:prstGeom>
          <a:noFill/>
          <a:ln>
            <a:noFill/>
          </a:ln>
        </p:spPr>
      </p:pic>
      <p:pic>
        <p:nvPicPr>
          <p:cNvPr descr="preencoded.png" id="651" name="Google Shape;651;p5"/>
          <p:cNvPicPr preferRelativeResize="0"/>
          <p:nvPr/>
        </p:nvPicPr>
        <p:blipFill rotWithShape="1">
          <a:blip r:embed="rId46">
            <a:alphaModFix/>
          </a:blip>
          <a:srcRect b="0" l="0" r="0" t="0"/>
          <a:stretch/>
        </p:blipFill>
        <p:spPr>
          <a:xfrm>
            <a:off x="2795778" y="11639717"/>
            <a:ext cx="460373" cy="659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656" name="Shape 656"/>
        <p:cNvGrpSpPr/>
        <p:nvPr/>
      </p:nvGrpSpPr>
      <p:grpSpPr>
        <a:xfrm>
          <a:off x="0" y="0"/>
          <a:ext cx="0" cy="0"/>
          <a:chOff x="0" y="0"/>
          <a:chExt cx="0" cy="0"/>
        </a:xfrm>
      </p:grpSpPr>
      <p:sp>
        <p:nvSpPr>
          <p:cNvPr id="657" name="Google Shape;657;p6"/>
          <p:cNvSpPr/>
          <p:nvPr/>
        </p:nvSpPr>
        <p:spPr>
          <a:xfrm>
            <a:off x="3785073" y="4330700"/>
            <a:ext cx="19738267" cy="76835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59" name="Google Shape;659;p6"/>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660" name="Google Shape;660;p6"/>
          <p:cNvSpPr/>
          <p:nvPr/>
        </p:nvSpPr>
        <p:spPr>
          <a:xfrm>
            <a:off x="12904813" y="4724400"/>
            <a:ext cx="9941109" cy="7044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00000"/>
              </a:buClr>
              <a:buSzPts val="3200"/>
              <a:buFont typeface="Kanit"/>
              <a:buChar char="•"/>
            </a:pPr>
            <a:r>
              <a:rPr b="0" i="0" lang="en-US" sz="3200" u="none" cap="none" strike="noStrike">
                <a:solidFill>
                  <a:srgbClr val="000000"/>
                </a:solidFill>
                <a:latin typeface="Kanit"/>
                <a:ea typeface="Kanit"/>
                <a:cs typeface="Kanit"/>
                <a:sym typeface="Kanit"/>
              </a:rPr>
              <a:t>Embark on an adventure filled with magic and wonder</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00000"/>
              </a:buClr>
              <a:buSzPts val="3200"/>
              <a:buFont typeface="Kanit"/>
              <a:buChar char="•"/>
            </a:pPr>
            <a:r>
              <a:rPr b="0" i="0" lang="en-US" sz="3200" u="none" cap="none" strike="noStrike">
                <a:solidFill>
                  <a:srgbClr val="000000"/>
                </a:solidFill>
                <a:latin typeface="Kanit"/>
                <a:ea typeface="Kanit"/>
                <a:cs typeface="Kanit"/>
                <a:sym typeface="Kanit"/>
              </a:rPr>
              <a:t>Tame dragons, see unicorns and experience rainbows every day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00000"/>
              </a:buClr>
              <a:buSzPts val="3200"/>
              <a:buFont typeface="Kanit"/>
              <a:buChar char="•"/>
            </a:pPr>
            <a:r>
              <a:rPr b="0" i="0" lang="en-US" sz="3200" u="none" cap="none" strike="noStrike">
                <a:solidFill>
                  <a:srgbClr val="000000"/>
                </a:solidFill>
                <a:latin typeface="Kanit"/>
                <a:ea typeface="Kanit"/>
                <a:cs typeface="Kanit"/>
                <a:sym typeface="Kanit"/>
              </a:rPr>
              <a:t>Discover yourself and unlock your imagination through exploration</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00000"/>
              </a:buClr>
              <a:buSzPts val="3200"/>
              <a:buFont typeface="Kanit"/>
              <a:buChar char="•"/>
            </a:pPr>
            <a:r>
              <a:rPr b="0" i="0" lang="en-US" sz="3200" u="none" cap="none" strike="noStrike">
                <a:solidFill>
                  <a:srgbClr val="000000"/>
                </a:solidFill>
                <a:latin typeface="Kanit"/>
                <a:ea typeface="Kanit"/>
                <a:cs typeface="Kanit"/>
                <a:sym typeface="Kanit"/>
              </a:rPr>
              <a:t>Experience the manifestation of your deepest desires and fondest dreams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00000"/>
              </a:buClr>
              <a:buSzPts val="3200"/>
              <a:buFont typeface="Kanit"/>
              <a:buChar char="•"/>
            </a:pPr>
            <a:r>
              <a:rPr b="0" i="0" lang="en-US" sz="3200" u="none" cap="none" strike="noStrike">
                <a:solidFill>
                  <a:srgbClr val="000000"/>
                </a:solidFill>
                <a:latin typeface="Kanit"/>
                <a:ea typeface="Kanit"/>
                <a:cs typeface="Kanit"/>
                <a:sym typeface="Kanit"/>
              </a:rPr>
              <a:t>Leave reality behind and immerse yourself in a world of endless possibilities</a:t>
            </a:r>
            <a:endParaRPr b="0" i="0" sz="3200" u="none" cap="none" strike="noStrike">
              <a:solidFill>
                <a:schemeClr val="dk1"/>
              </a:solidFill>
              <a:latin typeface="Calibri"/>
              <a:ea typeface="Calibri"/>
              <a:cs typeface="Calibri"/>
              <a:sym typeface="Calibri"/>
            </a:endParaRPr>
          </a:p>
        </p:txBody>
      </p:sp>
      <p:sp>
        <p:nvSpPr>
          <p:cNvPr id="661" name="Google Shape;661;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62" name="Google Shape;662;p6"/>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663" name="Google Shape;663;p6"/>
          <p:cNvSpPr/>
          <p:nvPr/>
        </p:nvSpPr>
        <p:spPr>
          <a:xfrm>
            <a:off x="5804625" y="584200"/>
            <a:ext cx="12777797" cy="1930400"/>
          </a:xfrm>
          <a:prstGeom prst="rect">
            <a:avLst/>
          </a:prstGeom>
          <a:solidFill>
            <a:srgbClr val="FAF495"/>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6414302" y="787400"/>
            <a:ext cx="11897154" cy="1862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8000" u="none" cap="none" strike="noStrike">
                <a:solidFill>
                  <a:srgbClr val="000000"/>
                </a:solidFill>
                <a:latin typeface="Kanit SemiBold"/>
                <a:ea typeface="Kanit SemiBold"/>
                <a:cs typeface="Kanit SemiBold"/>
                <a:sym typeface="Kanit SemiBold"/>
              </a:rPr>
              <a:t>Imagination and Fantasy</a:t>
            </a:r>
            <a:endParaRPr b="0" i="0" sz="8000" u="none" cap="none" strike="noStrike">
              <a:solidFill>
                <a:schemeClr val="dk1"/>
              </a:solidFill>
              <a:latin typeface="Calibri"/>
              <a:ea typeface="Calibri"/>
              <a:cs typeface="Calibri"/>
              <a:sym typeface="Calibri"/>
            </a:endParaRPr>
          </a:p>
        </p:txBody>
      </p:sp>
      <p:pic>
        <p:nvPicPr>
          <p:cNvPr descr="preencoded.png" id="665" name="Google Shape;665;p6"/>
          <p:cNvPicPr preferRelativeResize="0"/>
          <p:nvPr/>
        </p:nvPicPr>
        <p:blipFill rotWithShape="1">
          <a:blip r:embed="rId5">
            <a:alphaModFix/>
          </a:blip>
          <a:srcRect b="0" l="0" r="0" t="0"/>
          <a:stretch/>
        </p:blipFill>
        <p:spPr>
          <a:xfrm>
            <a:off x="508063" y="2794000"/>
            <a:ext cx="11685461" cy="10477500"/>
          </a:xfrm>
          <a:prstGeom prst="rect">
            <a:avLst/>
          </a:prstGeom>
          <a:noFill/>
          <a:ln>
            <a:noFill/>
          </a:ln>
        </p:spPr>
      </p:pic>
      <p:pic>
        <p:nvPicPr>
          <p:cNvPr descr="preencoded.png" id="666" name="Google Shape;666;p6"/>
          <p:cNvPicPr preferRelativeResize="0"/>
          <p:nvPr/>
        </p:nvPicPr>
        <p:blipFill rotWithShape="1">
          <a:blip r:embed="rId6">
            <a:alphaModFix/>
          </a:blip>
          <a:srcRect b="0" l="0" r="0" t="0"/>
          <a:stretch/>
        </p:blipFill>
        <p:spPr>
          <a:xfrm>
            <a:off x="19585848" y="10820400"/>
            <a:ext cx="3122717" cy="2895600"/>
          </a:xfrm>
          <a:prstGeom prst="rect">
            <a:avLst/>
          </a:prstGeom>
          <a:noFill/>
          <a:ln>
            <a:noFill/>
          </a:ln>
        </p:spPr>
      </p:pic>
      <p:pic>
        <p:nvPicPr>
          <p:cNvPr descr="preencoded.png" id="667" name="Google Shape;667;p6"/>
          <p:cNvPicPr preferRelativeResize="0"/>
          <p:nvPr/>
        </p:nvPicPr>
        <p:blipFill rotWithShape="1">
          <a:blip r:embed="rId7">
            <a:alphaModFix/>
          </a:blip>
          <a:srcRect b="0" l="0" r="0" t="0"/>
          <a:stretch/>
        </p:blipFill>
        <p:spPr>
          <a:xfrm>
            <a:off x="16167016" y="855204"/>
            <a:ext cx="7648249" cy="3286255"/>
          </a:xfrm>
          <a:prstGeom prst="rect">
            <a:avLst/>
          </a:prstGeom>
          <a:noFill/>
          <a:ln>
            <a:noFill/>
          </a:ln>
        </p:spPr>
      </p:pic>
      <p:pic>
        <p:nvPicPr>
          <p:cNvPr descr="preencoded.png" id="668" name="Google Shape;668;p6"/>
          <p:cNvPicPr preferRelativeResize="0"/>
          <p:nvPr/>
        </p:nvPicPr>
        <p:blipFill rotWithShape="1">
          <a:blip r:embed="rId8">
            <a:alphaModFix/>
          </a:blip>
          <a:srcRect b="0" l="0" r="0" t="0"/>
          <a:stretch/>
        </p:blipFill>
        <p:spPr>
          <a:xfrm>
            <a:off x="22946612" y="977745"/>
            <a:ext cx="337987" cy="319794"/>
          </a:xfrm>
          <a:prstGeom prst="rect">
            <a:avLst/>
          </a:prstGeom>
          <a:noFill/>
          <a:ln>
            <a:noFill/>
          </a:ln>
        </p:spPr>
      </p:pic>
      <p:pic>
        <p:nvPicPr>
          <p:cNvPr descr="preencoded.png" id="669" name="Google Shape;669;p6"/>
          <p:cNvPicPr preferRelativeResize="0"/>
          <p:nvPr/>
        </p:nvPicPr>
        <p:blipFill rotWithShape="1">
          <a:blip r:embed="rId9">
            <a:alphaModFix/>
          </a:blip>
          <a:srcRect b="0" l="0" r="0" t="0"/>
          <a:stretch/>
        </p:blipFill>
        <p:spPr>
          <a:xfrm>
            <a:off x="17147763" y="2244248"/>
            <a:ext cx="852609" cy="761541"/>
          </a:xfrm>
          <a:prstGeom prst="rect">
            <a:avLst/>
          </a:prstGeom>
          <a:noFill/>
          <a:ln>
            <a:noFill/>
          </a:ln>
        </p:spPr>
      </p:pic>
      <p:pic>
        <p:nvPicPr>
          <p:cNvPr descr="preencoded.png" id="670" name="Google Shape;670;p6"/>
          <p:cNvPicPr preferRelativeResize="0"/>
          <p:nvPr/>
        </p:nvPicPr>
        <p:blipFill rotWithShape="1">
          <a:blip r:embed="rId10">
            <a:alphaModFix/>
          </a:blip>
          <a:srcRect b="0" l="0" r="0" t="0"/>
          <a:stretch/>
        </p:blipFill>
        <p:spPr>
          <a:xfrm>
            <a:off x="20997389" y="1899537"/>
            <a:ext cx="1322279" cy="1007083"/>
          </a:xfrm>
          <a:prstGeom prst="rect">
            <a:avLst/>
          </a:prstGeom>
          <a:noFill/>
          <a:ln>
            <a:noFill/>
          </a:ln>
        </p:spPr>
      </p:pic>
      <p:pic>
        <p:nvPicPr>
          <p:cNvPr descr="preencoded.png" id="671" name="Google Shape;671;p6"/>
          <p:cNvPicPr preferRelativeResize="0"/>
          <p:nvPr/>
        </p:nvPicPr>
        <p:blipFill rotWithShape="1">
          <a:blip r:embed="rId11">
            <a:alphaModFix/>
          </a:blip>
          <a:srcRect b="0" l="0" r="0" t="0"/>
          <a:stretch/>
        </p:blipFill>
        <p:spPr>
          <a:xfrm>
            <a:off x="16167080" y="3138072"/>
            <a:ext cx="1497288" cy="978923"/>
          </a:xfrm>
          <a:prstGeom prst="rect">
            <a:avLst/>
          </a:prstGeom>
          <a:noFill/>
          <a:ln>
            <a:noFill/>
          </a:ln>
        </p:spPr>
      </p:pic>
      <p:pic>
        <p:nvPicPr>
          <p:cNvPr descr="preencoded.png" id="672" name="Google Shape;672;p6"/>
          <p:cNvPicPr preferRelativeResize="0"/>
          <p:nvPr/>
        </p:nvPicPr>
        <p:blipFill rotWithShape="1">
          <a:blip r:embed="rId12">
            <a:alphaModFix/>
          </a:blip>
          <a:srcRect b="0" l="0" r="0" t="0"/>
          <a:stretch/>
        </p:blipFill>
        <p:spPr>
          <a:xfrm>
            <a:off x="23043634" y="1578297"/>
            <a:ext cx="589583" cy="621866"/>
          </a:xfrm>
          <a:prstGeom prst="rect">
            <a:avLst/>
          </a:prstGeom>
          <a:noFill/>
          <a:ln>
            <a:noFill/>
          </a:ln>
        </p:spPr>
      </p:pic>
      <p:pic>
        <p:nvPicPr>
          <p:cNvPr descr="preencoded.png" id="673" name="Google Shape;673;p6"/>
          <p:cNvPicPr preferRelativeResize="0"/>
          <p:nvPr/>
        </p:nvPicPr>
        <p:blipFill rotWithShape="1">
          <a:blip r:embed="rId13">
            <a:alphaModFix/>
          </a:blip>
          <a:srcRect b="0" l="0" r="0" t="0"/>
          <a:stretch/>
        </p:blipFill>
        <p:spPr>
          <a:xfrm>
            <a:off x="19483519" y="3249755"/>
            <a:ext cx="1808450" cy="891871"/>
          </a:xfrm>
          <a:prstGeom prst="rect">
            <a:avLst/>
          </a:prstGeom>
          <a:noFill/>
          <a:ln>
            <a:noFill/>
          </a:ln>
        </p:spPr>
      </p:pic>
      <p:pic>
        <p:nvPicPr>
          <p:cNvPr descr="preencoded.png" id="674" name="Google Shape;674;p6"/>
          <p:cNvPicPr preferRelativeResize="0"/>
          <p:nvPr/>
        </p:nvPicPr>
        <p:blipFill rotWithShape="1">
          <a:blip r:embed="rId14">
            <a:alphaModFix/>
          </a:blip>
          <a:srcRect b="0" l="0" r="0" t="0"/>
          <a:stretch/>
        </p:blipFill>
        <p:spPr>
          <a:xfrm>
            <a:off x="16092911" y="787400"/>
            <a:ext cx="7791767" cy="34295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679" name="Shape 679"/>
        <p:cNvGrpSpPr/>
        <p:nvPr/>
      </p:nvGrpSpPr>
      <p:grpSpPr>
        <a:xfrm>
          <a:off x="0" y="0"/>
          <a:ext cx="0" cy="0"/>
          <a:chOff x="0" y="0"/>
          <a:chExt cx="0" cy="0"/>
        </a:xfrm>
      </p:grpSpPr>
      <p:sp>
        <p:nvSpPr>
          <p:cNvPr id="680" name="Google Shape;680;p7"/>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1" name="Google Shape;681;p7"/>
          <p:cNvPicPr preferRelativeResize="0"/>
          <p:nvPr/>
        </p:nvPicPr>
        <p:blipFill rotWithShape="1">
          <a:blip r:embed="rId3">
            <a:alphaModFix/>
          </a:blip>
          <a:srcRect b="0" l="0" r="0" t="0"/>
          <a:stretch/>
        </p:blipFill>
        <p:spPr>
          <a:xfrm>
            <a:off x="0" y="0"/>
            <a:ext cx="24387048" cy="13716000"/>
          </a:xfrm>
          <a:prstGeom prst="rect">
            <a:avLst/>
          </a:prstGeom>
          <a:noFill/>
          <a:ln>
            <a:noFill/>
          </a:ln>
        </p:spPr>
      </p:pic>
      <p:pic>
        <p:nvPicPr>
          <p:cNvPr descr="preencoded.png" id="682" name="Google Shape;682;p7"/>
          <p:cNvPicPr preferRelativeResize="0"/>
          <p:nvPr/>
        </p:nvPicPr>
        <p:blipFill rotWithShape="1">
          <a:blip r:embed="rId4">
            <a:alphaModFix/>
          </a:blip>
          <a:srcRect b="0" l="0" r="0" t="0"/>
          <a:stretch/>
        </p:blipFill>
        <p:spPr>
          <a:xfrm>
            <a:off x="12041105" y="0"/>
            <a:ext cx="12345943" cy="13716000"/>
          </a:xfrm>
          <a:prstGeom prst="rect">
            <a:avLst/>
          </a:prstGeom>
          <a:noFill/>
          <a:ln>
            <a:noFill/>
          </a:ln>
        </p:spPr>
      </p:pic>
      <p:sp>
        <p:nvSpPr>
          <p:cNvPr id="683" name="Google Shape;683;p7"/>
          <p:cNvSpPr/>
          <p:nvPr/>
        </p:nvSpPr>
        <p:spPr>
          <a:xfrm>
            <a:off x="1079635" y="2438400"/>
            <a:ext cx="9907238" cy="3962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1384473" y="36068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85" name="Google Shape;685;p7"/>
          <p:cNvPicPr preferRelativeResize="0"/>
          <p:nvPr/>
        </p:nvPicPr>
        <p:blipFill rotWithShape="1">
          <a:blip r:embed="rId5">
            <a:alphaModFix/>
          </a:blip>
          <a:srcRect b="0" l="0" r="0" t="0"/>
          <a:stretch/>
        </p:blipFill>
        <p:spPr>
          <a:xfrm>
            <a:off x="1384473" y="3606800"/>
            <a:ext cx="1625803" cy="1625600"/>
          </a:xfrm>
          <a:prstGeom prst="rect">
            <a:avLst/>
          </a:prstGeom>
          <a:noFill/>
          <a:ln>
            <a:noFill/>
          </a:ln>
        </p:spPr>
      </p:pic>
      <p:pic>
        <p:nvPicPr>
          <p:cNvPr descr="preencoded.png" id="686" name="Google Shape;686;p7"/>
          <p:cNvPicPr preferRelativeResize="0"/>
          <p:nvPr/>
        </p:nvPicPr>
        <p:blipFill rotWithShape="1">
          <a:blip r:embed="rId6">
            <a:alphaModFix/>
          </a:blip>
          <a:srcRect b="0" l="0" r="0" t="0"/>
          <a:stretch/>
        </p:blipFill>
        <p:spPr>
          <a:xfrm>
            <a:off x="1673434" y="3708400"/>
            <a:ext cx="1047881" cy="1422400"/>
          </a:xfrm>
          <a:prstGeom prst="rect">
            <a:avLst/>
          </a:prstGeom>
          <a:noFill/>
          <a:ln>
            <a:noFill/>
          </a:ln>
        </p:spPr>
      </p:pic>
      <p:sp>
        <p:nvSpPr>
          <p:cNvPr id="687" name="Google Shape;687;p7"/>
          <p:cNvSpPr/>
          <p:nvPr/>
        </p:nvSpPr>
        <p:spPr>
          <a:xfrm>
            <a:off x="3416727" y="2641600"/>
            <a:ext cx="7265308"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3416727" y="2641600"/>
            <a:ext cx="7468533"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Unicorn Sightings</a:t>
            </a:r>
            <a:endParaRPr b="0" i="0" sz="4800" u="none" cap="none" strike="noStrike">
              <a:solidFill>
                <a:schemeClr val="dk1"/>
              </a:solidFill>
              <a:latin typeface="Calibri"/>
              <a:ea typeface="Calibri"/>
              <a:cs typeface="Calibri"/>
              <a:sym typeface="Calibri"/>
            </a:endParaRPr>
          </a:p>
        </p:txBody>
      </p:sp>
      <p:sp>
        <p:nvSpPr>
          <p:cNvPr id="689" name="Google Shape;689;p7"/>
          <p:cNvSpPr/>
          <p:nvPr/>
        </p:nvSpPr>
        <p:spPr>
          <a:xfrm>
            <a:off x="3416727" y="3759200"/>
            <a:ext cx="7400792"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690" name="Google Shape;690;p7"/>
          <p:cNvSpPr/>
          <p:nvPr/>
        </p:nvSpPr>
        <p:spPr>
          <a:xfrm>
            <a:off x="4102613" y="7264400"/>
            <a:ext cx="9907238" cy="39624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4407451" y="84328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2" name="Google Shape;692;p7"/>
          <p:cNvPicPr preferRelativeResize="0"/>
          <p:nvPr/>
        </p:nvPicPr>
        <p:blipFill rotWithShape="1">
          <a:blip r:embed="rId5">
            <a:alphaModFix/>
          </a:blip>
          <a:srcRect b="0" l="0" r="0" t="0"/>
          <a:stretch/>
        </p:blipFill>
        <p:spPr>
          <a:xfrm>
            <a:off x="4407451" y="8432800"/>
            <a:ext cx="1625803" cy="1625600"/>
          </a:xfrm>
          <a:prstGeom prst="rect">
            <a:avLst/>
          </a:prstGeom>
          <a:noFill/>
          <a:ln>
            <a:noFill/>
          </a:ln>
        </p:spPr>
      </p:pic>
      <p:pic>
        <p:nvPicPr>
          <p:cNvPr descr="preencoded.png" id="693" name="Google Shape;693;p7"/>
          <p:cNvPicPr preferRelativeResize="0"/>
          <p:nvPr/>
        </p:nvPicPr>
        <p:blipFill rotWithShape="1">
          <a:blip r:embed="rId7">
            <a:alphaModFix/>
          </a:blip>
          <a:srcRect b="0" l="0" r="0" t="0"/>
          <a:stretch/>
        </p:blipFill>
        <p:spPr>
          <a:xfrm>
            <a:off x="4686886" y="8547100"/>
            <a:ext cx="1066933" cy="1397000"/>
          </a:xfrm>
          <a:prstGeom prst="rect">
            <a:avLst/>
          </a:prstGeom>
          <a:noFill/>
          <a:ln>
            <a:noFill/>
          </a:ln>
        </p:spPr>
      </p:pic>
      <p:sp>
        <p:nvSpPr>
          <p:cNvPr id="694" name="Google Shape;694;p7"/>
          <p:cNvSpPr/>
          <p:nvPr/>
        </p:nvSpPr>
        <p:spPr>
          <a:xfrm>
            <a:off x="6439705" y="7467600"/>
            <a:ext cx="7265308" cy="35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6439705" y="7467600"/>
            <a:ext cx="7468533"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Dragon Taming</a:t>
            </a:r>
            <a:endParaRPr b="0" i="0" sz="4800" u="none" cap="none" strike="noStrike">
              <a:solidFill>
                <a:schemeClr val="dk1"/>
              </a:solidFill>
              <a:latin typeface="Calibri"/>
              <a:ea typeface="Calibri"/>
              <a:cs typeface="Calibri"/>
              <a:sym typeface="Calibri"/>
            </a:endParaRPr>
          </a:p>
        </p:txBody>
      </p:sp>
      <p:sp>
        <p:nvSpPr>
          <p:cNvPr id="696" name="Google Shape;696;p7"/>
          <p:cNvSpPr/>
          <p:nvPr/>
        </p:nvSpPr>
        <p:spPr>
          <a:xfrm>
            <a:off x="6439705" y="8585200"/>
            <a:ext cx="7400792" cy="2573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200" u="none" cap="none" strike="noStrike">
                <a:solidFill>
                  <a:srgbClr val="000000"/>
                </a:solidFill>
                <a:latin typeface="Kanit"/>
                <a:ea typeface="Kanit"/>
                <a:cs typeface="Kanit"/>
                <a:sym typeface="Kanit"/>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
        <p:nvSpPr>
          <p:cNvPr id="697" name="Google Shape;697;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698" name="Google Shape;698;p7"/>
          <p:cNvPicPr preferRelativeResize="0"/>
          <p:nvPr/>
        </p:nvPicPr>
        <p:blipFill rotWithShape="1">
          <a:blip r:embed="rId8">
            <a:alphaModFix/>
          </a:blip>
          <a:srcRect b="0" l="0" r="0" t="0"/>
          <a:stretch/>
        </p:blipFill>
        <p:spPr>
          <a:xfrm>
            <a:off x="23523340" y="10820400"/>
            <a:ext cx="711289" cy="2590800"/>
          </a:xfrm>
          <a:prstGeom prst="rect">
            <a:avLst/>
          </a:prstGeom>
          <a:noFill/>
          <a:ln>
            <a:noFill/>
          </a:ln>
        </p:spPr>
      </p:pic>
      <p:pic>
        <p:nvPicPr>
          <p:cNvPr descr="preencoded.png" id="699" name="Google Shape;699;p7"/>
          <p:cNvPicPr preferRelativeResize="0"/>
          <p:nvPr/>
        </p:nvPicPr>
        <p:blipFill rotWithShape="1">
          <a:blip r:embed="rId9">
            <a:alphaModFix/>
          </a:blip>
          <a:srcRect b="0" l="0" r="0" t="0"/>
          <a:stretch/>
        </p:blipFill>
        <p:spPr>
          <a:xfrm>
            <a:off x="1208118" y="8942208"/>
            <a:ext cx="2042828" cy="1033909"/>
          </a:xfrm>
          <a:prstGeom prst="rect">
            <a:avLst/>
          </a:prstGeom>
          <a:noFill/>
          <a:ln>
            <a:noFill/>
          </a:ln>
        </p:spPr>
      </p:pic>
      <p:pic>
        <p:nvPicPr>
          <p:cNvPr descr="preencoded.png" id="700" name="Google Shape;700;p7"/>
          <p:cNvPicPr preferRelativeResize="0"/>
          <p:nvPr/>
        </p:nvPicPr>
        <p:blipFill rotWithShape="1">
          <a:blip r:embed="rId10">
            <a:alphaModFix/>
          </a:blip>
          <a:srcRect b="0" l="0" r="0" t="0"/>
          <a:stretch/>
        </p:blipFill>
        <p:spPr>
          <a:xfrm>
            <a:off x="1444212" y="9511109"/>
            <a:ext cx="1576723" cy="469565"/>
          </a:xfrm>
          <a:prstGeom prst="rect">
            <a:avLst/>
          </a:prstGeom>
          <a:noFill/>
          <a:ln>
            <a:noFill/>
          </a:ln>
        </p:spPr>
      </p:pic>
      <p:pic>
        <p:nvPicPr>
          <p:cNvPr descr="preencoded.png" id="701" name="Google Shape;701;p7"/>
          <p:cNvPicPr preferRelativeResize="0"/>
          <p:nvPr/>
        </p:nvPicPr>
        <p:blipFill rotWithShape="1">
          <a:blip r:embed="rId11">
            <a:alphaModFix/>
          </a:blip>
          <a:srcRect b="0" l="0" r="0" t="0"/>
          <a:stretch/>
        </p:blipFill>
        <p:spPr>
          <a:xfrm>
            <a:off x="1132740" y="8864600"/>
            <a:ext cx="2193749" cy="1188052"/>
          </a:xfrm>
          <a:prstGeom prst="rect">
            <a:avLst/>
          </a:prstGeom>
          <a:noFill/>
          <a:ln>
            <a:noFill/>
          </a:ln>
        </p:spPr>
      </p:pic>
      <p:pic>
        <p:nvPicPr>
          <p:cNvPr descr="preencoded.png" id="702" name="Google Shape;702;p7"/>
          <p:cNvPicPr preferRelativeResize="0"/>
          <p:nvPr/>
        </p:nvPicPr>
        <p:blipFill rotWithShape="1">
          <a:blip r:embed="rId12">
            <a:alphaModFix/>
          </a:blip>
          <a:srcRect b="0" l="0" r="0" t="0"/>
          <a:stretch/>
        </p:blipFill>
        <p:spPr>
          <a:xfrm>
            <a:off x="530329" y="10278777"/>
            <a:ext cx="3332854" cy="3056942"/>
          </a:xfrm>
          <a:prstGeom prst="rect">
            <a:avLst/>
          </a:prstGeom>
          <a:noFill/>
          <a:ln>
            <a:noFill/>
          </a:ln>
        </p:spPr>
      </p:pic>
      <p:pic>
        <p:nvPicPr>
          <p:cNvPr descr="preencoded.png" id="703" name="Google Shape;703;p7"/>
          <p:cNvPicPr preferRelativeResize="0"/>
          <p:nvPr/>
        </p:nvPicPr>
        <p:blipFill rotWithShape="1">
          <a:blip r:embed="rId13">
            <a:alphaModFix/>
          </a:blip>
          <a:srcRect b="0" l="0" r="0" t="0"/>
          <a:stretch/>
        </p:blipFill>
        <p:spPr>
          <a:xfrm>
            <a:off x="802442" y="11428326"/>
            <a:ext cx="453139" cy="756140"/>
          </a:xfrm>
          <a:prstGeom prst="rect">
            <a:avLst/>
          </a:prstGeom>
          <a:noFill/>
          <a:ln>
            <a:noFill/>
          </a:ln>
        </p:spPr>
      </p:pic>
      <p:pic>
        <p:nvPicPr>
          <p:cNvPr descr="preencoded.png" id="704" name="Google Shape;704;p7"/>
          <p:cNvPicPr preferRelativeResize="0"/>
          <p:nvPr/>
        </p:nvPicPr>
        <p:blipFill rotWithShape="1">
          <a:blip r:embed="rId14">
            <a:alphaModFix/>
          </a:blip>
          <a:srcRect b="0" l="0" r="0" t="0"/>
          <a:stretch/>
        </p:blipFill>
        <p:spPr>
          <a:xfrm>
            <a:off x="1252523" y="10278777"/>
            <a:ext cx="1863783" cy="464641"/>
          </a:xfrm>
          <a:prstGeom prst="rect">
            <a:avLst/>
          </a:prstGeom>
          <a:noFill/>
          <a:ln>
            <a:noFill/>
          </a:ln>
        </p:spPr>
      </p:pic>
      <p:pic>
        <p:nvPicPr>
          <p:cNvPr descr="preencoded.png" id="705" name="Google Shape;705;p7"/>
          <p:cNvPicPr preferRelativeResize="0"/>
          <p:nvPr/>
        </p:nvPicPr>
        <p:blipFill rotWithShape="1">
          <a:blip r:embed="rId15">
            <a:alphaModFix/>
          </a:blip>
          <a:srcRect b="0" l="0" r="0" t="0"/>
          <a:stretch/>
        </p:blipFill>
        <p:spPr>
          <a:xfrm>
            <a:off x="699647" y="12152945"/>
            <a:ext cx="3158912" cy="1182588"/>
          </a:xfrm>
          <a:prstGeom prst="rect">
            <a:avLst/>
          </a:prstGeom>
          <a:noFill/>
          <a:ln>
            <a:noFill/>
          </a:ln>
        </p:spPr>
      </p:pic>
      <p:pic>
        <p:nvPicPr>
          <p:cNvPr descr="preencoded.png" id="706" name="Google Shape;706;p7"/>
          <p:cNvPicPr preferRelativeResize="0"/>
          <p:nvPr/>
        </p:nvPicPr>
        <p:blipFill rotWithShape="1">
          <a:blip r:embed="rId16">
            <a:alphaModFix/>
          </a:blip>
          <a:srcRect b="0" l="0" r="0" t="0"/>
          <a:stretch/>
        </p:blipFill>
        <p:spPr>
          <a:xfrm>
            <a:off x="457257" y="10203514"/>
            <a:ext cx="3479160" cy="3207401"/>
          </a:xfrm>
          <a:prstGeom prst="rect">
            <a:avLst/>
          </a:prstGeom>
          <a:noFill/>
          <a:ln>
            <a:noFill/>
          </a:ln>
        </p:spPr>
      </p:pic>
      <p:pic>
        <p:nvPicPr>
          <p:cNvPr descr="preencoded.png" id="707" name="Google Shape;707;p7"/>
          <p:cNvPicPr preferRelativeResize="0"/>
          <p:nvPr/>
        </p:nvPicPr>
        <p:blipFill rotWithShape="1">
          <a:blip r:embed="rId17">
            <a:alphaModFix/>
          </a:blip>
          <a:srcRect b="0" l="0" r="0" t="0"/>
          <a:stretch/>
        </p:blipFill>
        <p:spPr>
          <a:xfrm>
            <a:off x="1497986" y="10086156"/>
            <a:ext cx="1342519" cy="231694"/>
          </a:xfrm>
          <a:prstGeom prst="rect">
            <a:avLst/>
          </a:prstGeom>
          <a:noFill/>
          <a:ln>
            <a:noFill/>
          </a:ln>
        </p:spPr>
      </p:pic>
      <p:pic>
        <p:nvPicPr>
          <p:cNvPr descr="preencoded.png" id="708" name="Google Shape;708;p7"/>
          <p:cNvPicPr preferRelativeResize="0"/>
          <p:nvPr/>
        </p:nvPicPr>
        <p:blipFill rotWithShape="1">
          <a:blip r:embed="rId18">
            <a:alphaModFix/>
          </a:blip>
          <a:srcRect b="0" l="0" r="0" t="0"/>
          <a:stretch/>
        </p:blipFill>
        <p:spPr>
          <a:xfrm>
            <a:off x="1425039" y="10011259"/>
            <a:ext cx="1493703" cy="381670"/>
          </a:xfrm>
          <a:prstGeom prst="rect">
            <a:avLst/>
          </a:prstGeom>
          <a:noFill/>
          <a:ln>
            <a:noFill/>
          </a:ln>
        </p:spPr>
      </p:pic>
      <p:pic>
        <p:nvPicPr>
          <p:cNvPr descr="preencoded.png" id="709" name="Google Shape;709;p7"/>
          <p:cNvPicPr preferRelativeResize="0"/>
          <p:nvPr/>
        </p:nvPicPr>
        <p:blipFill rotWithShape="1">
          <a:blip r:embed="rId19">
            <a:alphaModFix/>
          </a:blip>
          <a:srcRect b="0" l="0" r="0" t="0"/>
          <a:stretch/>
        </p:blipFill>
        <p:spPr>
          <a:xfrm>
            <a:off x="1497986" y="9813720"/>
            <a:ext cx="1342519" cy="231508"/>
          </a:xfrm>
          <a:prstGeom prst="rect">
            <a:avLst/>
          </a:prstGeom>
          <a:noFill/>
          <a:ln>
            <a:noFill/>
          </a:ln>
        </p:spPr>
      </p:pic>
      <p:pic>
        <p:nvPicPr>
          <p:cNvPr descr="preencoded.png" id="710" name="Google Shape;710;p7"/>
          <p:cNvPicPr preferRelativeResize="0"/>
          <p:nvPr/>
        </p:nvPicPr>
        <p:blipFill rotWithShape="1">
          <a:blip r:embed="rId20">
            <a:alphaModFix/>
          </a:blip>
          <a:srcRect b="0" l="0" r="0" t="0"/>
          <a:stretch/>
        </p:blipFill>
        <p:spPr>
          <a:xfrm>
            <a:off x="1425039" y="9738643"/>
            <a:ext cx="1493703" cy="381670"/>
          </a:xfrm>
          <a:prstGeom prst="rect">
            <a:avLst/>
          </a:prstGeom>
          <a:noFill/>
          <a:ln>
            <a:noFill/>
          </a:ln>
        </p:spPr>
      </p:pic>
      <p:pic>
        <p:nvPicPr>
          <p:cNvPr descr="preencoded.png" id="711" name="Google Shape;711;p7"/>
          <p:cNvPicPr preferRelativeResize="0"/>
          <p:nvPr/>
        </p:nvPicPr>
        <p:blipFill rotWithShape="1">
          <a:blip r:embed="rId21">
            <a:alphaModFix/>
          </a:blip>
          <a:srcRect b="0" l="0" r="0" t="0"/>
          <a:stretch/>
        </p:blipFill>
        <p:spPr>
          <a:xfrm>
            <a:off x="1804426" y="11024667"/>
            <a:ext cx="894272" cy="1519039"/>
          </a:xfrm>
          <a:prstGeom prst="rect">
            <a:avLst/>
          </a:prstGeom>
          <a:noFill/>
          <a:ln>
            <a:noFill/>
          </a:ln>
        </p:spPr>
      </p:pic>
      <p:pic>
        <p:nvPicPr>
          <p:cNvPr descr="preencoded.png" id="712" name="Google Shape;712;p7"/>
          <p:cNvPicPr preferRelativeResize="0"/>
          <p:nvPr/>
        </p:nvPicPr>
        <p:blipFill rotWithShape="1">
          <a:blip r:embed="rId22">
            <a:alphaModFix/>
          </a:blip>
          <a:srcRect b="0" l="0" r="0" t="0"/>
          <a:stretch/>
        </p:blipFill>
        <p:spPr>
          <a:xfrm>
            <a:off x="1300479" y="9171025"/>
            <a:ext cx="189626" cy="255594"/>
          </a:xfrm>
          <a:prstGeom prst="rect">
            <a:avLst/>
          </a:prstGeom>
          <a:noFill/>
          <a:ln>
            <a:noFill/>
          </a:ln>
        </p:spPr>
      </p:pic>
      <p:pic>
        <p:nvPicPr>
          <p:cNvPr descr="preencoded.png" id="713" name="Google Shape;713;p7"/>
          <p:cNvPicPr preferRelativeResize="0"/>
          <p:nvPr/>
        </p:nvPicPr>
        <p:blipFill rotWithShape="1">
          <a:blip r:embed="rId23">
            <a:alphaModFix/>
          </a:blip>
          <a:srcRect b="0" l="0" r="0" t="0"/>
          <a:stretch/>
        </p:blipFill>
        <p:spPr>
          <a:xfrm>
            <a:off x="5596339" y="1296212"/>
            <a:ext cx="1774793" cy="362967"/>
          </a:xfrm>
          <a:prstGeom prst="rect">
            <a:avLst/>
          </a:prstGeom>
          <a:noFill/>
          <a:ln>
            <a:noFill/>
          </a:ln>
        </p:spPr>
      </p:pic>
      <p:pic>
        <p:nvPicPr>
          <p:cNvPr descr="preencoded.png" id="714" name="Google Shape;714;p7"/>
          <p:cNvPicPr preferRelativeResize="0"/>
          <p:nvPr/>
        </p:nvPicPr>
        <p:blipFill rotWithShape="1">
          <a:blip r:embed="rId24">
            <a:alphaModFix/>
          </a:blip>
          <a:srcRect b="0" l="0" r="0" t="0"/>
          <a:stretch/>
        </p:blipFill>
        <p:spPr>
          <a:xfrm>
            <a:off x="5596339" y="1296212"/>
            <a:ext cx="911593" cy="362967"/>
          </a:xfrm>
          <a:prstGeom prst="rect">
            <a:avLst/>
          </a:prstGeom>
          <a:noFill/>
          <a:ln>
            <a:noFill/>
          </a:ln>
        </p:spPr>
      </p:pic>
      <p:pic>
        <p:nvPicPr>
          <p:cNvPr descr="preencoded.png" id="715" name="Google Shape;715;p7"/>
          <p:cNvPicPr preferRelativeResize="0"/>
          <p:nvPr/>
        </p:nvPicPr>
        <p:blipFill rotWithShape="1">
          <a:blip r:embed="rId25">
            <a:alphaModFix/>
          </a:blip>
          <a:srcRect b="0" l="0" r="0" t="0"/>
          <a:stretch/>
        </p:blipFill>
        <p:spPr>
          <a:xfrm>
            <a:off x="6104530" y="1296212"/>
            <a:ext cx="999489" cy="362967"/>
          </a:xfrm>
          <a:prstGeom prst="rect">
            <a:avLst/>
          </a:prstGeom>
          <a:noFill/>
          <a:ln>
            <a:noFill/>
          </a:ln>
        </p:spPr>
      </p:pic>
      <p:pic>
        <p:nvPicPr>
          <p:cNvPr descr="preencoded.png" id="716" name="Google Shape;716;p7"/>
          <p:cNvPicPr preferRelativeResize="0"/>
          <p:nvPr/>
        </p:nvPicPr>
        <p:blipFill rotWithShape="1">
          <a:blip r:embed="rId26">
            <a:alphaModFix/>
          </a:blip>
          <a:srcRect b="0" l="0" r="0" t="0"/>
          <a:stretch/>
        </p:blipFill>
        <p:spPr>
          <a:xfrm>
            <a:off x="5546042" y="1245921"/>
            <a:ext cx="1875390" cy="463550"/>
          </a:xfrm>
          <a:prstGeom prst="rect">
            <a:avLst/>
          </a:prstGeom>
          <a:noFill/>
          <a:ln>
            <a:noFill/>
          </a:ln>
        </p:spPr>
      </p:pic>
      <p:pic>
        <p:nvPicPr>
          <p:cNvPr descr="preencoded.png" id="717" name="Google Shape;717;p7"/>
          <p:cNvPicPr preferRelativeResize="0"/>
          <p:nvPr/>
        </p:nvPicPr>
        <p:blipFill rotWithShape="1">
          <a:blip r:embed="rId27">
            <a:alphaModFix/>
          </a:blip>
          <a:srcRect b="0" l="0" r="0" t="0"/>
          <a:stretch/>
        </p:blipFill>
        <p:spPr>
          <a:xfrm>
            <a:off x="3912813" y="762583"/>
            <a:ext cx="1471608" cy="1549344"/>
          </a:xfrm>
          <a:prstGeom prst="rect">
            <a:avLst/>
          </a:prstGeom>
          <a:noFill/>
          <a:ln>
            <a:noFill/>
          </a:ln>
        </p:spPr>
      </p:pic>
      <p:pic>
        <p:nvPicPr>
          <p:cNvPr descr="preencoded.png" id="718" name="Google Shape;718;p7"/>
          <p:cNvPicPr preferRelativeResize="0"/>
          <p:nvPr/>
        </p:nvPicPr>
        <p:blipFill rotWithShape="1">
          <a:blip r:embed="rId28">
            <a:alphaModFix/>
          </a:blip>
          <a:srcRect b="0" l="0" r="0" t="0"/>
          <a:stretch/>
        </p:blipFill>
        <p:spPr>
          <a:xfrm>
            <a:off x="3911601" y="1396671"/>
            <a:ext cx="639850" cy="915671"/>
          </a:xfrm>
          <a:prstGeom prst="rect">
            <a:avLst/>
          </a:prstGeom>
          <a:noFill/>
          <a:ln>
            <a:noFill/>
          </a:ln>
        </p:spPr>
      </p:pic>
      <p:pic>
        <p:nvPicPr>
          <p:cNvPr descr="preencoded.png" id="719" name="Google Shape;719;p7"/>
          <p:cNvPicPr preferRelativeResize="0"/>
          <p:nvPr/>
        </p:nvPicPr>
        <p:blipFill rotWithShape="1">
          <a:blip r:embed="rId29">
            <a:alphaModFix/>
          </a:blip>
          <a:srcRect b="0" l="0" r="0" t="0"/>
          <a:stretch/>
        </p:blipFill>
        <p:spPr>
          <a:xfrm>
            <a:off x="4523182" y="959154"/>
            <a:ext cx="467054" cy="980058"/>
          </a:xfrm>
          <a:prstGeom prst="rect">
            <a:avLst/>
          </a:prstGeom>
          <a:noFill/>
          <a:ln>
            <a:noFill/>
          </a:ln>
        </p:spPr>
      </p:pic>
      <p:pic>
        <p:nvPicPr>
          <p:cNvPr descr="preencoded.png" id="720" name="Google Shape;720;p7"/>
          <p:cNvPicPr preferRelativeResize="0"/>
          <p:nvPr/>
        </p:nvPicPr>
        <p:blipFill rotWithShape="1">
          <a:blip r:embed="rId30">
            <a:alphaModFix/>
          </a:blip>
          <a:srcRect b="0" l="0" r="0" t="0"/>
          <a:stretch/>
        </p:blipFill>
        <p:spPr>
          <a:xfrm>
            <a:off x="3861283" y="712893"/>
            <a:ext cx="1572117" cy="1651124"/>
          </a:xfrm>
          <a:prstGeom prst="rect">
            <a:avLst/>
          </a:prstGeom>
          <a:noFill/>
          <a:ln>
            <a:noFill/>
          </a:ln>
        </p:spPr>
      </p:pic>
      <p:pic>
        <p:nvPicPr>
          <p:cNvPr descr="preencoded.png" id="721" name="Google Shape;721;p7"/>
          <p:cNvPicPr preferRelativeResize="0"/>
          <p:nvPr/>
        </p:nvPicPr>
        <p:blipFill rotWithShape="1">
          <a:blip r:embed="rId31">
            <a:alphaModFix/>
          </a:blip>
          <a:srcRect b="0" l="0" r="0" t="0"/>
          <a:stretch/>
        </p:blipFill>
        <p:spPr>
          <a:xfrm>
            <a:off x="4777811" y="609296"/>
            <a:ext cx="1110894" cy="1752048"/>
          </a:xfrm>
          <a:prstGeom prst="rect">
            <a:avLst/>
          </a:prstGeom>
          <a:noFill/>
          <a:ln>
            <a:noFill/>
          </a:ln>
        </p:spPr>
      </p:pic>
      <p:pic>
        <p:nvPicPr>
          <p:cNvPr descr="preencoded.png" id="722" name="Google Shape;722;p7"/>
          <p:cNvPicPr preferRelativeResize="0"/>
          <p:nvPr/>
        </p:nvPicPr>
        <p:blipFill rotWithShape="1">
          <a:blip r:embed="rId32">
            <a:alphaModFix/>
          </a:blip>
          <a:srcRect b="0" l="0" r="0" t="0"/>
          <a:stretch/>
        </p:blipFill>
        <p:spPr>
          <a:xfrm>
            <a:off x="4776705" y="1383078"/>
            <a:ext cx="550488" cy="978030"/>
          </a:xfrm>
          <a:prstGeom prst="rect">
            <a:avLst/>
          </a:prstGeom>
          <a:noFill/>
          <a:ln>
            <a:noFill/>
          </a:ln>
        </p:spPr>
      </p:pic>
      <p:pic>
        <p:nvPicPr>
          <p:cNvPr descr="preencoded.png" id="723" name="Google Shape;723;p7"/>
          <p:cNvPicPr preferRelativeResize="0"/>
          <p:nvPr/>
        </p:nvPicPr>
        <p:blipFill rotWithShape="1">
          <a:blip r:embed="rId33">
            <a:alphaModFix/>
          </a:blip>
          <a:srcRect b="0" l="0" r="0" t="0"/>
          <a:stretch/>
        </p:blipFill>
        <p:spPr>
          <a:xfrm>
            <a:off x="5180108" y="848537"/>
            <a:ext cx="451415" cy="1056767"/>
          </a:xfrm>
          <a:prstGeom prst="rect">
            <a:avLst/>
          </a:prstGeom>
          <a:noFill/>
          <a:ln>
            <a:noFill/>
          </a:ln>
        </p:spPr>
      </p:pic>
      <p:pic>
        <p:nvPicPr>
          <p:cNvPr descr="preencoded.png" id="724" name="Google Shape;724;p7"/>
          <p:cNvPicPr preferRelativeResize="0"/>
          <p:nvPr/>
        </p:nvPicPr>
        <p:blipFill rotWithShape="1">
          <a:blip r:embed="rId34">
            <a:alphaModFix/>
          </a:blip>
          <a:srcRect b="0" l="0" r="0" t="0"/>
          <a:stretch/>
        </p:blipFill>
        <p:spPr>
          <a:xfrm>
            <a:off x="4728395" y="558800"/>
            <a:ext cx="1209492" cy="1852600"/>
          </a:xfrm>
          <a:prstGeom prst="rect">
            <a:avLst/>
          </a:prstGeom>
          <a:noFill/>
          <a:ln>
            <a:noFill/>
          </a:ln>
        </p:spPr>
      </p:pic>
      <p:pic>
        <p:nvPicPr>
          <p:cNvPr descr="preencoded.png" id="725" name="Google Shape;725;p7"/>
          <p:cNvPicPr preferRelativeResize="0"/>
          <p:nvPr/>
        </p:nvPicPr>
        <p:blipFill rotWithShape="1">
          <a:blip r:embed="rId35">
            <a:alphaModFix/>
          </a:blip>
          <a:srcRect b="0" l="0" r="0" t="0"/>
          <a:stretch/>
        </p:blipFill>
        <p:spPr>
          <a:xfrm>
            <a:off x="5596339" y="1659303"/>
            <a:ext cx="1774793" cy="362967"/>
          </a:xfrm>
          <a:prstGeom prst="rect">
            <a:avLst/>
          </a:prstGeom>
          <a:noFill/>
          <a:ln>
            <a:noFill/>
          </a:ln>
        </p:spPr>
      </p:pic>
      <p:pic>
        <p:nvPicPr>
          <p:cNvPr descr="preencoded.png" id="726" name="Google Shape;726;p7"/>
          <p:cNvPicPr preferRelativeResize="0"/>
          <p:nvPr/>
        </p:nvPicPr>
        <p:blipFill rotWithShape="1">
          <a:blip r:embed="rId36">
            <a:alphaModFix/>
          </a:blip>
          <a:srcRect b="0" l="0" r="0" t="0"/>
          <a:stretch/>
        </p:blipFill>
        <p:spPr>
          <a:xfrm>
            <a:off x="5596339" y="1659303"/>
            <a:ext cx="911593" cy="362967"/>
          </a:xfrm>
          <a:prstGeom prst="rect">
            <a:avLst/>
          </a:prstGeom>
          <a:noFill/>
          <a:ln>
            <a:noFill/>
          </a:ln>
        </p:spPr>
      </p:pic>
      <p:pic>
        <p:nvPicPr>
          <p:cNvPr descr="preencoded.png" id="727" name="Google Shape;727;p7"/>
          <p:cNvPicPr preferRelativeResize="0"/>
          <p:nvPr/>
        </p:nvPicPr>
        <p:blipFill rotWithShape="1">
          <a:blip r:embed="rId37">
            <a:alphaModFix/>
          </a:blip>
          <a:srcRect b="0" l="0" r="0" t="0"/>
          <a:stretch/>
        </p:blipFill>
        <p:spPr>
          <a:xfrm>
            <a:off x="6104530" y="1659303"/>
            <a:ext cx="999489" cy="362967"/>
          </a:xfrm>
          <a:prstGeom prst="rect">
            <a:avLst/>
          </a:prstGeom>
          <a:noFill/>
          <a:ln>
            <a:noFill/>
          </a:ln>
        </p:spPr>
      </p:pic>
      <p:pic>
        <p:nvPicPr>
          <p:cNvPr descr="preencoded.png" id="728" name="Google Shape;728;p7"/>
          <p:cNvPicPr preferRelativeResize="0"/>
          <p:nvPr/>
        </p:nvPicPr>
        <p:blipFill rotWithShape="1">
          <a:blip r:embed="rId38">
            <a:alphaModFix/>
          </a:blip>
          <a:srcRect b="0" l="0" r="0" t="0"/>
          <a:stretch/>
        </p:blipFill>
        <p:spPr>
          <a:xfrm>
            <a:off x="5546042" y="1609012"/>
            <a:ext cx="1875390" cy="463550"/>
          </a:xfrm>
          <a:prstGeom prst="rect">
            <a:avLst/>
          </a:prstGeom>
          <a:noFill/>
          <a:ln>
            <a:noFill/>
          </a:ln>
        </p:spPr>
      </p:pic>
      <p:pic>
        <p:nvPicPr>
          <p:cNvPr descr="preencoded.png" id="729" name="Google Shape;729;p7"/>
          <p:cNvPicPr preferRelativeResize="0"/>
          <p:nvPr/>
        </p:nvPicPr>
        <p:blipFill rotWithShape="1">
          <a:blip r:embed="rId39">
            <a:alphaModFix/>
          </a:blip>
          <a:srcRect b="0" l="0" r="0" t="0"/>
          <a:stretch/>
        </p:blipFill>
        <p:spPr>
          <a:xfrm>
            <a:off x="5324018" y="2022401"/>
            <a:ext cx="1774793" cy="362967"/>
          </a:xfrm>
          <a:prstGeom prst="rect">
            <a:avLst/>
          </a:prstGeom>
          <a:noFill/>
          <a:ln>
            <a:noFill/>
          </a:ln>
        </p:spPr>
      </p:pic>
      <p:pic>
        <p:nvPicPr>
          <p:cNvPr descr="preencoded.png" id="730" name="Google Shape;730;p7"/>
          <p:cNvPicPr preferRelativeResize="0"/>
          <p:nvPr/>
        </p:nvPicPr>
        <p:blipFill rotWithShape="1">
          <a:blip r:embed="rId40">
            <a:alphaModFix/>
          </a:blip>
          <a:srcRect b="0" l="0" r="0" t="0"/>
          <a:stretch/>
        </p:blipFill>
        <p:spPr>
          <a:xfrm>
            <a:off x="5324018" y="2022401"/>
            <a:ext cx="911593" cy="362967"/>
          </a:xfrm>
          <a:prstGeom prst="rect">
            <a:avLst/>
          </a:prstGeom>
          <a:noFill/>
          <a:ln>
            <a:noFill/>
          </a:ln>
        </p:spPr>
      </p:pic>
      <p:pic>
        <p:nvPicPr>
          <p:cNvPr descr="preencoded.png" id="731" name="Google Shape;731;p7"/>
          <p:cNvPicPr preferRelativeResize="0"/>
          <p:nvPr/>
        </p:nvPicPr>
        <p:blipFill rotWithShape="1">
          <a:blip r:embed="rId41">
            <a:alphaModFix/>
          </a:blip>
          <a:srcRect b="0" l="0" r="0" t="0"/>
          <a:stretch/>
        </p:blipFill>
        <p:spPr>
          <a:xfrm>
            <a:off x="5832209" y="2022401"/>
            <a:ext cx="999487" cy="362967"/>
          </a:xfrm>
          <a:prstGeom prst="rect">
            <a:avLst/>
          </a:prstGeom>
          <a:noFill/>
          <a:ln>
            <a:noFill/>
          </a:ln>
        </p:spPr>
      </p:pic>
      <p:pic>
        <p:nvPicPr>
          <p:cNvPr descr="preencoded.png" id="732" name="Google Shape;732;p7"/>
          <p:cNvPicPr preferRelativeResize="0"/>
          <p:nvPr/>
        </p:nvPicPr>
        <p:blipFill rotWithShape="1">
          <a:blip r:embed="rId42">
            <a:alphaModFix/>
          </a:blip>
          <a:srcRect b="0" l="0" r="0" t="0"/>
          <a:stretch/>
        </p:blipFill>
        <p:spPr>
          <a:xfrm>
            <a:off x="5273719" y="1972109"/>
            <a:ext cx="1875390" cy="46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737" name="Shape 737"/>
        <p:cNvGrpSpPr/>
        <p:nvPr/>
      </p:nvGrpSpPr>
      <p:grpSpPr>
        <a:xfrm>
          <a:off x="0" y="0"/>
          <a:ext cx="0" cy="0"/>
          <a:chOff x="0" y="0"/>
          <a:chExt cx="0" cy="0"/>
        </a:xfrm>
      </p:grpSpPr>
      <p:sp>
        <p:nvSpPr>
          <p:cNvPr id="738" name="Google Shape;738;p8"/>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39" name="Google Shape;739;p8"/>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740" name="Google Shape;740;p8"/>
          <p:cNvSpPr/>
          <p:nvPr/>
        </p:nvSpPr>
        <p:spPr>
          <a:xfrm>
            <a:off x="3543743" y="901700"/>
            <a:ext cx="8129016" cy="112141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
          <p:cNvSpPr/>
          <p:nvPr/>
        </p:nvSpPr>
        <p:spPr>
          <a:xfrm>
            <a:off x="6795349" y="11049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42" name="Google Shape;742;p8"/>
          <p:cNvPicPr preferRelativeResize="0"/>
          <p:nvPr/>
        </p:nvPicPr>
        <p:blipFill rotWithShape="1">
          <a:blip r:embed="rId4">
            <a:alphaModFix/>
          </a:blip>
          <a:srcRect b="0" l="0" r="0" t="0"/>
          <a:stretch/>
        </p:blipFill>
        <p:spPr>
          <a:xfrm>
            <a:off x="6795349" y="1104900"/>
            <a:ext cx="1625803" cy="1625600"/>
          </a:xfrm>
          <a:prstGeom prst="rect">
            <a:avLst/>
          </a:prstGeom>
          <a:noFill/>
          <a:ln>
            <a:noFill/>
          </a:ln>
        </p:spPr>
      </p:pic>
      <p:pic>
        <p:nvPicPr>
          <p:cNvPr descr="preencoded.png" id="743" name="Google Shape;743;p8"/>
          <p:cNvPicPr preferRelativeResize="0"/>
          <p:nvPr/>
        </p:nvPicPr>
        <p:blipFill rotWithShape="1">
          <a:blip r:embed="rId5">
            <a:alphaModFix/>
          </a:blip>
          <a:srcRect b="0" l="0" r="0" t="0"/>
          <a:stretch/>
        </p:blipFill>
        <p:spPr>
          <a:xfrm>
            <a:off x="6981110" y="1389063"/>
            <a:ext cx="1270159" cy="1057275"/>
          </a:xfrm>
          <a:prstGeom prst="rect">
            <a:avLst/>
          </a:prstGeom>
          <a:noFill/>
          <a:ln>
            <a:noFill/>
          </a:ln>
        </p:spPr>
      </p:pic>
      <p:sp>
        <p:nvSpPr>
          <p:cNvPr id="744" name="Google Shape;744;p8"/>
          <p:cNvSpPr/>
          <p:nvPr/>
        </p:nvSpPr>
        <p:spPr>
          <a:xfrm>
            <a:off x="4807551" y="3340100"/>
            <a:ext cx="5601400" cy="1117600"/>
          </a:xfrm>
          <a:prstGeom prst="rect">
            <a:avLst/>
          </a:prstGeom>
          <a:solidFill>
            <a:srgbClr val="FAF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8"/>
          <p:cNvSpPr/>
          <p:nvPr/>
        </p:nvSpPr>
        <p:spPr>
          <a:xfrm>
            <a:off x="5112389" y="3441700"/>
            <a:ext cx="5194949"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Unicorn Sightings</a:t>
            </a:r>
            <a:endParaRPr b="0" i="0" sz="4800" u="none" cap="none" strike="noStrike">
              <a:solidFill>
                <a:schemeClr val="dk1"/>
              </a:solidFill>
              <a:latin typeface="Calibri"/>
              <a:ea typeface="Calibri"/>
              <a:cs typeface="Calibri"/>
              <a:sym typeface="Calibri"/>
            </a:endParaRPr>
          </a:p>
        </p:txBody>
      </p:sp>
      <p:sp>
        <p:nvSpPr>
          <p:cNvPr id="746" name="Google Shape;746;p8"/>
          <p:cNvSpPr/>
          <p:nvPr/>
        </p:nvSpPr>
        <p:spPr>
          <a:xfrm>
            <a:off x="3746968" y="5067300"/>
            <a:ext cx="7722565"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8"/>
          <p:cNvSpPr/>
          <p:nvPr/>
        </p:nvSpPr>
        <p:spPr>
          <a:xfrm>
            <a:off x="3679227" y="5067300"/>
            <a:ext cx="7858049"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pic>
        <p:nvPicPr>
          <p:cNvPr descr="preencoded.png" id="748" name="Google Shape;748;p8"/>
          <p:cNvPicPr preferRelativeResize="0"/>
          <p:nvPr/>
        </p:nvPicPr>
        <p:blipFill rotWithShape="1">
          <a:blip r:embed="rId6">
            <a:alphaModFix/>
          </a:blip>
          <a:srcRect b="0" l="0" r="0" t="0"/>
          <a:stretch/>
        </p:blipFill>
        <p:spPr>
          <a:xfrm>
            <a:off x="3746968" y="7505700"/>
            <a:ext cx="7722565" cy="4406900"/>
          </a:xfrm>
          <a:prstGeom prst="rect">
            <a:avLst/>
          </a:prstGeom>
          <a:noFill/>
          <a:ln>
            <a:noFill/>
          </a:ln>
        </p:spPr>
      </p:pic>
      <p:sp>
        <p:nvSpPr>
          <p:cNvPr id="749" name="Google Shape;749;p8"/>
          <p:cNvSpPr/>
          <p:nvPr/>
        </p:nvSpPr>
        <p:spPr>
          <a:xfrm>
            <a:off x="12663483" y="2197100"/>
            <a:ext cx="8129016" cy="112141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
          <p:cNvSpPr/>
          <p:nvPr/>
        </p:nvSpPr>
        <p:spPr>
          <a:xfrm>
            <a:off x="15915089" y="24003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51" name="Google Shape;751;p8"/>
          <p:cNvPicPr preferRelativeResize="0"/>
          <p:nvPr/>
        </p:nvPicPr>
        <p:blipFill rotWithShape="1">
          <a:blip r:embed="rId4">
            <a:alphaModFix/>
          </a:blip>
          <a:srcRect b="0" l="0" r="0" t="0"/>
          <a:stretch/>
        </p:blipFill>
        <p:spPr>
          <a:xfrm>
            <a:off x="15915089" y="2400300"/>
            <a:ext cx="1625803" cy="1625600"/>
          </a:xfrm>
          <a:prstGeom prst="rect">
            <a:avLst/>
          </a:prstGeom>
          <a:noFill/>
          <a:ln>
            <a:noFill/>
          </a:ln>
        </p:spPr>
      </p:pic>
      <p:pic>
        <p:nvPicPr>
          <p:cNvPr descr="preencoded.png" id="752" name="Google Shape;752;p8"/>
          <p:cNvPicPr preferRelativeResize="0"/>
          <p:nvPr/>
        </p:nvPicPr>
        <p:blipFill rotWithShape="1">
          <a:blip r:embed="rId7">
            <a:alphaModFix/>
          </a:blip>
          <a:srcRect b="0" l="0" r="0" t="0"/>
          <a:stretch/>
        </p:blipFill>
        <p:spPr>
          <a:xfrm>
            <a:off x="16188173" y="2559050"/>
            <a:ext cx="1079635" cy="1308261"/>
          </a:xfrm>
          <a:prstGeom prst="rect">
            <a:avLst/>
          </a:prstGeom>
          <a:noFill/>
          <a:ln>
            <a:noFill/>
          </a:ln>
        </p:spPr>
      </p:pic>
      <p:sp>
        <p:nvSpPr>
          <p:cNvPr id="753" name="Google Shape;753;p8"/>
          <p:cNvSpPr/>
          <p:nvPr/>
        </p:nvSpPr>
        <p:spPr>
          <a:xfrm>
            <a:off x="14301988" y="4635500"/>
            <a:ext cx="4852006" cy="1117600"/>
          </a:xfrm>
          <a:prstGeom prst="rect">
            <a:avLst/>
          </a:prstGeom>
          <a:solidFill>
            <a:srgbClr val="FAF4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8"/>
          <p:cNvSpPr/>
          <p:nvPr/>
        </p:nvSpPr>
        <p:spPr>
          <a:xfrm>
            <a:off x="14606826" y="4737100"/>
            <a:ext cx="4445556" cy="1117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Dragon Taming</a:t>
            </a:r>
            <a:endParaRPr b="0" i="0" sz="4800" u="none" cap="none" strike="noStrike">
              <a:solidFill>
                <a:schemeClr val="dk1"/>
              </a:solidFill>
              <a:latin typeface="Calibri"/>
              <a:ea typeface="Calibri"/>
              <a:cs typeface="Calibri"/>
              <a:sym typeface="Calibri"/>
            </a:endParaRPr>
          </a:p>
        </p:txBody>
      </p:sp>
      <p:sp>
        <p:nvSpPr>
          <p:cNvPr id="755" name="Google Shape;755;p8"/>
          <p:cNvSpPr/>
          <p:nvPr/>
        </p:nvSpPr>
        <p:spPr>
          <a:xfrm>
            <a:off x="12866708" y="6362700"/>
            <a:ext cx="7722565"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8"/>
          <p:cNvSpPr/>
          <p:nvPr/>
        </p:nvSpPr>
        <p:spPr>
          <a:xfrm>
            <a:off x="12798966" y="6362700"/>
            <a:ext cx="7858049" cy="196426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200" u="none" cap="none" strike="noStrike">
                <a:solidFill>
                  <a:srgbClr val="000000"/>
                </a:solidFill>
                <a:latin typeface="Kanit"/>
                <a:ea typeface="Kanit"/>
                <a:cs typeface="Kanit"/>
                <a:sym typeface="Kanit"/>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pic>
        <p:nvPicPr>
          <p:cNvPr descr="preencoded.png" id="757" name="Google Shape;757;p8"/>
          <p:cNvPicPr preferRelativeResize="0"/>
          <p:nvPr/>
        </p:nvPicPr>
        <p:blipFill rotWithShape="1">
          <a:blip r:embed="rId6">
            <a:alphaModFix/>
          </a:blip>
          <a:srcRect b="0" l="0" r="0" t="0"/>
          <a:stretch/>
        </p:blipFill>
        <p:spPr>
          <a:xfrm>
            <a:off x="12866708" y="8801100"/>
            <a:ext cx="7722565" cy="4406900"/>
          </a:xfrm>
          <a:prstGeom prst="rect">
            <a:avLst/>
          </a:prstGeom>
          <a:noFill/>
          <a:ln>
            <a:noFill/>
          </a:ln>
        </p:spPr>
      </p:pic>
      <p:pic>
        <p:nvPicPr>
          <p:cNvPr descr="preencoded.png" id="758" name="Google Shape;758;p8"/>
          <p:cNvPicPr preferRelativeResize="0"/>
          <p:nvPr/>
        </p:nvPicPr>
        <p:blipFill rotWithShape="1">
          <a:blip r:embed="rId8">
            <a:alphaModFix/>
          </a:blip>
          <a:srcRect b="0" l="0" r="0" t="0"/>
          <a:stretch/>
        </p:blipFill>
        <p:spPr>
          <a:xfrm>
            <a:off x="20964465" y="8928088"/>
            <a:ext cx="2202936" cy="1115231"/>
          </a:xfrm>
          <a:prstGeom prst="rect">
            <a:avLst/>
          </a:prstGeom>
          <a:noFill/>
          <a:ln>
            <a:noFill/>
          </a:ln>
        </p:spPr>
      </p:pic>
      <p:pic>
        <p:nvPicPr>
          <p:cNvPr descr="preencoded.png" id="759" name="Google Shape;759;p8"/>
          <p:cNvPicPr preferRelativeResize="0"/>
          <p:nvPr/>
        </p:nvPicPr>
        <p:blipFill rotWithShape="1">
          <a:blip r:embed="rId9">
            <a:alphaModFix/>
          </a:blip>
          <a:srcRect b="0" l="0" r="0" t="0"/>
          <a:stretch/>
        </p:blipFill>
        <p:spPr>
          <a:xfrm>
            <a:off x="21216433" y="9541222"/>
            <a:ext cx="1700234" cy="505854"/>
          </a:xfrm>
          <a:prstGeom prst="rect">
            <a:avLst/>
          </a:prstGeom>
          <a:noFill/>
          <a:ln>
            <a:noFill/>
          </a:ln>
        </p:spPr>
      </p:pic>
      <p:pic>
        <p:nvPicPr>
          <p:cNvPr descr="preencoded.png" id="760" name="Google Shape;760;p8"/>
          <p:cNvPicPr preferRelativeResize="0"/>
          <p:nvPr/>
        </p:nvPicPr>
        <p:blipFill rotWithShape="1">
          <a:blip r:embed="rId10">
            <a:alphaModFix/>
          </a:blip>
          <a:srcRect b="0" l="0" r="0" t="0"/>
          <a:stretch/>
        </p:blipFill>
        <p:spPr>
          <a:xfrm>
            <a:off x="20909545" y="8877300"/>
            <a:ext cx="2307442" cy="1218034"/>
          </a:xfrm>
          <a:prstGeom prst="rect">
            <a:avLst/>
          </a:prstGeom>
          <a:noFill/>
          <a:ln>
            <a:noFill/>
          </a:ln>
        </p:spPr>
      </p:pic>
      <p:pic>
        <p:nvPicPr>
          <p:cNvPr descr="preencoded.png" id="761" name="Google Shape;761;p8"/>
          <p:cNvPicPr preferRelativeResize="0"/>
          <p:nvPr/>
        </p:nvPicPr>
        <p:blipFill rotWithShape="1">
          <a:blip r:embed="rId11">
            <a:alphaModFix/>
          </a:blip>
          <a:srcRect b="0" l="0" r="0" t="0"/>
          <a:stretch/>
        </p:blipFill>
        <p:spPr>
          <a:xfrm>
            <a:off x="20230943" y="10369228"/>
            <a:ext cx="3594015" cy="3296283"/>
          </a:xfrm>
          <a:prstGeom prst="rect">
            <a:avLst/>
          </a:prstGeom>
          <a:noFill/>
          <a:ln>
            <a:noFill/>
          </a:ln>
        </p:spPr>
      </p:pic>
      <p:pic>
        <p:nvPicPr>
          <p:cNvPr descr="preencoded.png" id="762" name="Google Shape;762;p8"/>
          <p:cNvPicPr preferRelativeResize="0"/>
          <p:nvPr/>
        </p:nvPicPr>
        <p:blipFill rotWithShape="1">
          <a:blip r:embed="rId12">
            <a:alphaModFix/>
          </a:blip>
          <a:srcRect b="0" l="0" r="0" t="0"/>
          <a:stretch/>
        </p:blipFill>
        <p:spPr>
          <a:xfrm>
            <a:off x="20654871" y="11291094"/>
            <a:ext cx="488554" cy="815355"/>
          </a:xfrm>
          <a:prstGeom prst="rect">
            <a:avLst/>
          </a:prstGeom>
          <a:noFill/>
          <a:ln>
            <a:noFill/>
          </a:ln>
        </p:spPr>
      </p:pic>
      <p:pic>
        <p:nvPicPr>
          <p:cNvPr descr="preencoded.png" id="763" name="Google Shape;763;p8"/>
          <p:cNvPicPr preferRelativeResize="0"/>
          <p:nvPr/>
        </p:nvPicPr>
        <p:blipFill rotWithShape="1">
          <a:blip r:embed="rId13">
            <a:alphaModFix/>
          </a:blip>
          <a:srcRect b="0" l="0" r="0" t="0"/>
          <a:stretch/>
        </p:blipFill>
        <p:spPr>
          <a:xfrm>
            <a:off x="21009779" y="10369228"/>
            <a:ext cx="2009645" cy="497334"/>
          </a:xfrm>
          <a:prstGeom prst="rect">
            <a:avLst/>
          </a:prstGeom>
          <a:noFill/>
          <a:ln>
            <a:noFill/>
          </a:ln>
        </p:spPr>
      </p:pic>
      <p:pic>
        <p:nvPicPr>
          <p:cNvPr descr="preencoded.png" id="764" name="Google Shape;764;p8"/>
          <p:cNvPicPr preferRelativeResize="0"/>
          <p:nvPr/>
        </p:nvPicPr>
        <p:blipFill rotWithShape="1">
          <a:blip r:embed="rId14">
            <a:alphaModFix/>
          </a:blip>
          <a:srcRect b="0" l="0" r="0" t="0"/>
          <a:stretch/>
        </p:blipFill>
        <p:spPr>
          <a:xfrm>
            <a:off x="20413693" y="12390177"/>
            <a:ext cx="3406253" cy="1275333"/>
          </a:xfrm>
          <a:prstGeom prst="rect">
            <a:avLst/>
          </a:prstGeom>
          <a:noFill/>
          <a:ln>
            <a:noFill/>
          </a:ln>
        </p:spPr>
      </p:pic>
      <p:pic>
        <p:nvPicPr>
          <p:cNvPr descr="preencoded.png" id="765" name="Google Shape;765;p8"/>
          <p:cNvPicPr preferRelativeResize="0"/>
          <p:nvPr/>
        </p:nvPicPr>
        <p:blipFill rotWithShape="1">
          <a:blip r:embed="rId15">
            <a:alphaModFix/>
          </a:blip>
          <a:srcRect b="0" l="0" r="0" t="0"/>
          <a:stretch/>
        </p:blipFill>
        <p:spPr>
          <a:xfrm>
            <a:off x="20182823" y="10318936"/>
            <a:ext cx="3690885" cy="3397002"/>
          </a:xfrm>
          <a:prstGeom prst="rect">
            <a:avLst/>
          </a:prstGeom>
          <a:noFill/>
          <a:ln>
            <a:noFill/>
          </a:ln>
        </p:spPr>
      </p:pic>
      <p:pic>
        <p:nvPicPr>
          <p:cNvPr descr="preencoded.png" id="766" name="Google Shape;766;p8"/>
          <p:cNvPicPr preferRelativeResize="0"/>
          <p:nvPr/>
        </p:nvPicPr>
        <p:blipFill rotWithShape="1">
          <a:blip r:embed="rId16">
            <a:alphaModFix/>
          </a:blip>
          <a:srcRect b="0" l="0" r="0" t="0"/>
          <a:stretch/>
        </p:blipFill>
        <p:spPr>
          <a:xfrm>
            <a:off x="21274654" y="10161439"/>
            <a:ext cx="1447633" cy="249721"/>
          </a:xfrm>
          <a:prstGeom prst="rect">
            <a:avLst/>
          </a:prstGeom>
          <a:noFill/>
          <a:ln>
            <a:noFill/>
          </a:ln>
        </p:spPr>
      </p:pic>
      <p:pic>
        <p:nvPicPr>
          <p:cNvPr descr="preencoded.png" id="767" name="Google Shape;767;p8"/>
          <p:cNvPicPr preferRelativeResize="0"/>
          <p:nvPr/>
        </p:nvPicPr>
        <p:blipFill rotWithShape="1">
          <a:blip r:embed="rId17">
            <a:alphaModFix/>
          </a:blip>
          <a:srcRect b="0" l="0" r="0" t="0"/>
          <a:stretch/>
        </p:blipFill>
        <p:spPr>
          <a:xfrm>
            <a:off x="21224450" y="10111160"/>
            <a:ext cx="1551484" cy="350267"/>
          </a:xfrm>
          <a:prstGeom prst="rect">
            <a:avLst/>
          </a:prstGeom>
          <a:noFill/>
          <a:ln>
            <a:noFill/>
          </a:ln>
        </p:spPr>
      </p:pic>
      <p:pic>
        <p:nvPicPr>
          <p:cNvPr descr="preencoded.png" id="768" name="Google Shape;768;p8"/>
          <p:cNvPicPr preferRelativeResize="0"/>
          <p:nvPr/>
        </p:nvPicPr>
        <p:blipFill rotWithShape="1">
          <a:blip r:embed="rId18">
            <a:alphaModFix/>
          </a:blip>
          <a:srcRect b="0" l="0" r="0" t="0"/>
          <a:stretch/>
        </p:blipFill>
        <p:spPr>
          <a:xfrm>
            <a:off x="21274654" y="9867689"/>
            <a:ext cx="1447633" cy="249721"/>
          </a:xfrm>
          <a:prstGeom prst="rect">
            <a:avLst/>
          </a:prstGeom>
          <a:noFill/>
          <a:ln>
            <a:noFill/>
          </a:ln>
        </p:spPr>
      </p:pic>
      <p:pic>
        <p:nvPicPr>
          <p:cNvPr descr="preencoded.png" id="769" name="Google Shape;769;p8"/>
          <p:cNvPicPr preferRelativeResize="0"/>
          <p:nvPr/>
        </p:nvPicPr>
        <p:blipFill rotWithShape="1">
          <a:blip r:embed="rId19">
            <a:alphaModFix/>
          </a:blip>
          <a:srcRect b="0" l="0" r="0" t="0"/>
          <a:stretch/>
        </p:blipFill>
        <p:spPr>
          <a:xfrm>
            <a:off x="21224450" y="9817410"/>
            <a:ext cx="1551484" cy="350267"/>
          </a:xfrm>
          <a:prstGeom prst="rect">
            <a:avLst/>
          </a:prstGeom>
          <a:noFill/>
          <a:ln>
            <a:noFill/>
          </a:ln>
        </p:spPr>
      </p:pic>
      <p:pic>
        <p:nvPicPr>
          <p:cNvPr descr="preencoded.png" id="770" name="Google Shape;770;p8"/>
          <p:cNvPicPr preferRelativeResize="0"/>
          <p:nvPr/>
        </p:nvPicPr>
        <p:blipFill rotWithShape="1">
          <a:blip r:embed="rId20">
            <a:alphaModFix/>
          </a:blip>
          <a:srcRect b="0" l="0" r="0" t="0"/>
          <a:stretch/>
        </p:blipFill>
        <p:spPr>
          <a:xfrm>
            <a:off x="21605103" y="11173544"/>
            <a:ext cx="966732" cy="1637395"/>
          </a:xfrm>
          <a:prstGeom prst="rect">
            <a:avLst/>
          </a:prstGeom>
          <a:noFill/>
          <a:ln>
            <a:noFill/>
          </a:ln>
        </p:spPr>
      </p:pic>
      <p:pic>
        <p:nvPicPr>
          <p:cNvPr descr="preencoded.png" id="771" name="Google Shape;771;p8"/>
          <p:cNvPicPr preferRelativeResize="0"/>
          <p:nvPr/>
        </p:nvPicPr>
        <p:blipFill rotWithShape="1">
          <a:blip r:embed="rId21">
            <a:alphaModFix/>
          </a:blip>
          <a:srcRect b="0" l="0" r="0" t="0"/>
          <a:stretch/>
        </p:blipFill>
        <p:spPr>
          <a:xfrm>
            <a:off x="21061609" y="9174659"/>
            <a:ext cx="204479" cy="275791"/>
          </a:xfrm>
          <a:prstGeom prst="rect">
            <a:avLst/>
          </a:prstGeom>
          <a:noFill/>
          <a:ln>
            <a:noFill/>
          </a:ln>
        </p:spPr>
      </p:pic>
      <p:sp>
        <p:nvSpPr>
          <p:cNvPr id="772" name="Google Shape;772;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773" name="Google Shape;773;p8"/>
          <p:cNvPicPr preferRelativeResize="0"/>
          <p:nvPr/>
        </p:nvPicPr>
        <p:blipFill rotWithShape="1">
          <a:blip r:embed="rId22">
            <a:alphaModFix/>
          </a:blip>
          <a:srcRect b="0" l="0" r="0" t="0"/>
          <a:stretch/>
        </p:blipFill>
        <p:spPr>
          <a:xfrm>
            <a:off x="23523340" y="10820400"/>
            <a:ext cx="711289" cy="2590800"/>
          </a:xfrm>
          <a:prstGeom prst="rect">
            <a:avLst/>
          </a:prstGeom>
          <a:noFill/>
          <a:ln>
            <a:noFill/>
          </a:ln>
        </p:spPr>
      </p:pic>
      <p:pic>
        <p:nvPicPr>
          <p:cNvPr descr="preencoded.png" id="774" name="Google Shape;774;p8"/>
          <p:cNvPicPr preferRelativeResize="0"/>
          <p:nvPr/>
        </p:nvPicPr>
        <p:blipFill rotWithShape="1">
          <a:blip r:embed="rId23">
            <a:alphaModFix/>
          </a:blip>
          <a:srcRect b="0" l="0" r="0" t="0"/>
          <a:stretch/>
        </p:blipFill>
        <p:spPr>
          <a:xfrm>
            <a:off x="1792736" y="5286561"/>
            <a:ext cx="974167" cy="1923752"/>
          </a:xfrm>
          <a:prstGeom prst="rect">
            <a:avLst/>
          </a:prstGeom>
          <a:noFill/>
          <a:ln>
            <a:noFill/>
          </a:ln>
        </p:spPr>
      </p:pic>
      <p:pic>
        <p:nvPicPr>
          <p:cNvPr descr="preencoded.png" id="775" name="Google Shape;775;p8"/>
          <p:cNvPicPr preferRelativeResize="0"/>
          <p:nvPr/>
        </p:nvPicPr>
        <p:blipFill rotWithShape="1">
          <a:blip r:embed="rId24">
            <a:alphaModFix/>
          </a:blip>
          <a:srcRect b="0" l="0" r="0" t="0"/>
          <a:stretch/>
        </p:blipFill>
        <p:spPr>
          <a:xfrm>
            <a:off x="1894713" y="6498344"/>
            <a:ext cx="223724" cy="298549"/>
          </a:xfrm>
          <a:prstGeom prst="rect">
            <a:avLst/>
          </a:prstGeom>
          <a:noFill/>
          <a:ln>
            <a:noFill/>
          </a:ln>
        </p:spPr>
      </p:pic>
      <p:pic>
        <p:nvPicPr>
          <p:cNvPr descr="preencoded.png" id="776" name="Google Shape;776;p8"/>
          <p:cNvPicPr preferRelativeResize="0"/>
          <p:nvPr/>
        </p:nvPicPr>
        <p:blipFill rotWithShape="1">
          <a:blip r:embed="rId25">
            <a:alphaModFix/>
          </a:blip>
          <a:srcRect b="0" l="0" r="0" t="0"/>
          <a:stretch/>
        </p:blipFill>
        <p:spPr>
          <a:xfrm>
            <a:off x="2109702" y="5615794"/>
            <a:ext cx="660647" cy="1539218"/>
          </a:xfrm>
          <a:prstGeom prst="rect">
            <a:avLst/>
          </a:prstGeom>
          <a:noFill/>
          <a:ln>
            <a:noFill/>
          </a:ln>
        </p:spPr>
      </p:pic>
      <p:pic>
        <p:nvPicPr>
          <p:cNvPr descr="preencoded.png" id="777" name="Google Shape;777;p8"/>
          <p:cNvPicPr preferRelativeResize="0"/>
          <p:nvPr/>
        </p:nvPicPr>
        <p:blipFill rotWithShape="1">
          <a:blip r:embed="rId26">
            <a:alphaModFix/>
          </a:blip>
          <a:srcRect b="0" l="0" r="0" t="0"/>
          <a:stretch/>
        </p:blipFill>
        <p:spPr>
          <a:xfrm>
            <a:off x="1726424" y="5225083"/>
            <a:ext cx="1100220" cy="2052005"/>
          </a:xfrm>
          <a:prstGeom prst="rect">
            <a:avLst/>
          </a:prstGeom>
          <a:noFill/>
          <a:ln>
            <a:noFill/>
          </a:ln>
        </p:spPr>
      </p:pic>
      <p:pic>
        <p:nvPicPr>
          <p:cNvPr descr="preencoded.png" id="778" name="Google Shape;778;p8"/>
          <p:cNvPicPr preferRelativeResize="0"/>
          <p:nvPr/>
        </p:nvPicPr>
        <p:blipFill rotWithShape="1">
          <a:blip r:embed="rId27">
            <a:alphaModFix/>
          </a:blip>
          <a:srcRect b="0" l="0" r="0" t="0"/>
          <a:stretch/>
        </p:blipFill>
        <p:spPr>
          <a:xfrm>
            <a:off x="1185491" y="5537212"/>
            <a:ext cx="1033325" cy="668908"/>
          </a:xfrm>
          <a:prstGeom prst="rect">
            <a:avLst/>
          </a:prstGeom>
          <a:noFill/>
          <a:ln>
            <a:noFill/>
          </a:ln>
        </p:spPr>
      </p:pic>
      <p:pic>
        <p:nvPicPr>
          <p:cNvPr descr="preencoded.png" id="779" name="Google Shape;779;p8"/>
          <p:cNvPicPr preferRelativeResize="0"/>
          <p:nvPr/>
        </p:nvPicPr>
        <p:blipFill rotWithShape="1">
          <a:blip r:embed="rId28">
            <a:alphaModFix/>
          </a:blip>
          <a:srcRect b="0" l="0" r="0" t="0"/>
          <a:stretch/>
        </p:blipFill>
        <p:spPr>
          <a:xfrm>
            <a:off x="1209333" y="5746204"/>
            <a:ext cx="223041" cy="206958"/>
          </a:xfrm>
          <a:prstGeom prst="rect">
            <a:avLst/>
          </a:prstGeom>
          <a:noFill/>
          <a:ln>
            <a:noFill/>
          </a:ln>
        </p:spPr>
      </p:pic>
      <p:pic>
        <p:nvPicPr>
          <p:cNvPr descr="preencoded.png" id="780" name="Google Shape;780;p8"/>
          <p:cNvPicPr preferRelativeResize="0"/>
          <p:nvPr/>
        </p:nvPicPr>
        <p:blipFill rotWithShape="1">
          <a:blip r:embed="rId29">
            <a:alphaModFix/>
          </a:blip>
          <a:srcRect b="0" l="0" r="0" t="0"/>
          <a:stretch/>
        </p:blipFill>
        <p:spPr>
          <a:xfrm>
            <a:off x="1553337" y="5680894"/>
            <a:ext cx="665480" cy="525128"/>
          </a:xfrm>
          <a:prstGeom prst="rect">
            <a:avLst/>
          </a:prstGeom>
          <a:noFill/>
          <a:ln>
            <a:noFill/>
          </a:ln>
        </p:spPr>
      </p:pic>
      <p:pic>
        <p:nvPicPr>
          <p:cNvPr descr="preencoded.png" id="781" name="Google Shape;781;p8"/>
          <p:cNvPicPr preferRelativeResize="0"/>
          <p:nvPr/>
        </p:nvPicPr>
        <p:blipFill rotWithShape="1">
          <a:blip r:embed="rId30">
            <a:alphaModFix/>
          </a:blip>
          <a:srcRect b="0" l="0" r="0" t="0"/>
          <a:stretch/>
        </p:blipFill>
        <p:spPr>
          <a:xfrm>
            <a:off x="1634981" y="5829139"/>
            <a:ext cx="649665" cy="377751"/>
          </a:xfrm>
          <a:prstGeom prst="rect">
            <a:avLst/>
          </a:prstGeom>
          <a:noFill/>
          <a:ln>
            <a:noFill/>
          </a:ln>
        </p:spPr>
      </p:pic>
      <p:pic>
        <p:nvPicPr>
          <p:cNvPr descr="preencoded.png" id="782" name="Google Shape;782;p8"/>
          <p:cNvPicPr preferRelativeResize="0"/>
          <p:nvPr/>
        </p:nvPicPr>
        <p:blipFill rotWithShape="1">
          <a:blip r:embed="rId31">
            <a:alphaModFix/>
          </a:blip>
          <a:srcRect b="0" l="0" r="0" t="0"/>
          <a:stretch/>
        </p:blipFill>
        <p:spPr>
          <a:xfrm>
            <a:off x="1118664" y="5470054"/>
            <a:ext cx="1167713" cy="803027"/>
          </a:xfrm>
          <a:prstGeom prst="rect">
            <a:avLst/>
          </a:prstGeom>
          <a:noFill/>
          <a:ln>
            <a:noFill/>
          </a:ln>
        </p:spPr>
      </p:pic>
      <p:pic>
        <p:nvPicPr>
          <p:cNvPr descr="preencoded.png" id="783" name="Google Shape;783;p8"/>
          <p:cNvPicPr preferRelativeResize="0"/>
          <p:nvPr/>
        </p:nvPicPr>
        <p:blipFill rotWithShape="1">
          <a:blip r:embed="rId32">
            <a:alphaModFix/>
          </a:blip>
          <a:srcRect b="0" l="0" r="0" t="0"/>
          <a:stretch/>
        </p:blipFill>
        <p:spPr>
          <a:xfrm>
            <a:off x="2814478" y="5734720"/>
            <a:ext cx="1079824" cy="672083"/>
          </a:xfrm>
          <a:prstGeom prst="rect">
            <a:avLst/>
          </a:prstGeom>
          <a:noFill/>
          <a:ln>
            <a:noFill/>
          </a:ln>
        </p:spPr>
      </p:pic>
      <p:pic>
        <p:nvPicPr>
          <p:cNvPr descr="preencoded.png" id="784" name="Google Shape;784;p8"/>
          <p:cNvPicPr preferRelativeResize="0"/>
          <p:nvPr/>
        </p:nvPicPr>
        <p:blipFill rotWithShape="1">
          <a:blip r:embed="rId33">
            <a:alphaModFix/>
          </a:blip>
          <a:srcRect b="0" l="0" r="0" t="0"/>
          <a:stretch/>
        </p:blipFill>
        <p:spPr>
          <a:xfrm>
            <a:off x="3646427" y="5878550"/>
            <a:ext cx="198521" cy="205346"/>
          </a:xfrm>
          <a:prstGeom prst="rect">
            <a:avLst/>
          </a:prstGeom>
          <a:noFill/>
          <a:ln>
            <a:noFill/>
          </a:ln>
        </p:spPr>
      </p:pic>
      <p:pic>
        <p:nvPicPr>
          <p:cNvPr descr="preencoded.png" id="785" name="Google Shape;785;p8"/>
          <p:cNvPicPr preferRelativeResize="0"/>
          <p:nvPr/>
        </p:nvPicPr>
        <p:blipFill rotWithShape="1">
          <a:blip r:embed="rId34">
            <a:alphaModFix/>
          </a:blip>
          <a:srcRect b="0" l="0" r="0" t="0"/>
          <a:stretch/>
        </p:blipFill>
        <p:spPr>
          <a:xfrm>
            <a:off x="2814478" y="5798083"/>
            <a:ext cx="627366" cy="600137"/>
          </a:xfrm>
          <a:prstGeom prst="rect">
            <a:avLst/>
          </a:prstGeom>
          <a:noFill/>
          <a:ln>
            <a:noFill/>
          </a:ln>
        </p:spPr>
      </p:pic>
      <p:pic>
        <p:nvPicPr>
          <p:cNvPr descr="preencoded.png" id="786" name="Google Shape;786;p8"/>
          <p:cNvPicPr preferRelativeResize="0"/>
          <p:nvPr/>
        </p:nvPicPr>
        <p:blipFill rotWithShape="1">
          <a:blip r:embed="rId35">
            <a:alphaModFix/>
          </a:blip>
          <a:srcRect b="0" l="0" r="0" t="0"/>
          <a:stretch/>
        </p:blipFill>
        <p:spPr>
          <a:xfrm>
            <a:off x="2749260" y="6001755"/>
            <a:ext cx="694965" cy="233759"/>
          </a:xfrm>
          <a:prstGeom prst="rect">
            <a:avLst/>
          </a:prstGeom>
          <a:noFill/>
          <a:ln>
            <a:noFill/>
          </a:ln>
        </p:spPr>
      </p:pic>
      <p:pic>
        <p:nvPicPr>
          <p:cNvPr descr="preencoded.png" id="787" name="Google Shape;787;p8"/>
          <p:cNvPicPr preferRelativeResize="0"/>
          <p:nvPr/>
        </p:nvPicPr>
        <p:blipFill rotWithShape="1">
          <a:blip r:embed="rId36">
            <a:alphaModFix/>
          </a:blip>
          <a:srcRect b="0" l="0" r="0" t="0"/>
          <a:stretch/>
        </p:blipFill>
        <p:spPr>
          <a:xfrm>
            <a:off x="2750095" y="5666606"/>
            <a:ext cx="1213409" cy="807393"/>
          </a:xfrm>
          <a:prstGeom prst="rect">
            <a:avLst/>
          </a:prstGeom>
          <a:noFill/>
          <a:ln>
            <a:noFill/>
          </a:ln>
        </p:spPr>
      </p:pic>
      <p:pic>
        <p:nvPicPr>
          <p:cNvPr descr="preencoded.png" id="788" name="Google Shape;788;p8"/>
          <p:cNvPicPr preferRelativeResize="0"/>
          <p:nvPr/>
        </p:nvPicPr>
        <p:blipFill rotWithShape="1">
          <a:blip r:embed="rId37">
            <a:alphaModFix/>
          </a:blip>
          <a:srcRect b="0" l="0" r="0" t="0"/>
          <a:stretch/>
        </p:blipFill>
        <p:spPr>
          <a:xfrm>
            <a:off x="1263434" y="3181226"/>
            <a:ext cx="2244016" cy="2186719"/>
          </a:xfrm>
          <a:prstGeom prst="rect">
            <a:avLst/>
          </a:prstGeom>
          <a:noFill/>
          <a:ln>
            <a:noFill/>
          </a:ln>
        </p:spPr>
      </p:pic>
      <p:pic>
        <p:nvPicPr>
          <p:cNvPr descr="preencoded.png" id="789" name="Google Shape;789;p8"/>
          <p:cNvPicPr preferRelativeResize="0"/>
          <p:nvPr/>
        </p:nvPicPr>
        <p:blipFill rotWithShape="1">
          <a:blip r:embed="rId38">
            <a:alphaModFix/>
          </a:blip>
          <a:srcRect b="0" l="0" r="0" t="0"/>
          <a:stretch/>
        </p:blipFill>
        <p:spPr>
          <a:xfrm>
            <a:off x="1718780" y="3524845"/>
            <a:ext cx="1794165" cy="1865895"/>
          </a:xfrm>
          <a:prstGeom prst="rect">
            <a:avLst/>
          </a:prstGeom>
          <a:noFill/>
          <a:ln>
            <a:noFill/>
          </a:ln>
        </p:spPr>
      </p:pic>
      <p:pic>
        <p:nvPicPr>
          <p:cNvPr descr="preencoded.png" id="790" name="Google Shape;790;p8"/>
          <p:cNvPicPr preferRelativeResize="0"/>
          <p:nvPr/>
        </p:nvPicPr>
        <p:blipFill rotWithShape="1">
          <a:blip r:embed="rId39">
            <a:alphaModFix/>
          </a:blip>
          <a:srcRect b="0" l="0" r="0" t="0"/>
          <a:stretch/>
        </p:blipFill>
        <p:spPr>
          <a:xfrm>
            <a:off x="1667342" y="3574864"/>
            <a:ext cx="1436196" cy="1399443"/>
          </a:xfrm>
          <a:prstGeom prst="rect">
            <a:avLst/>
          </a:prstGeom>
          <a:noFill/>
          <a:ln>
            <a:noFill/>
          </a:ln>
        </p:spPr>
      </p:pic>
      <p:pic>
        <p:nvPicPr>
          <p:cNvPr descr="preencoded.png" id="791" name="Google Shape;791;p8"/>
          <p:cNvPicPr preferRelativeResize="0"/>
          <p:nvPr/>
        </p:nvPicPr>
        <p:blipFill rotWithShape="1">
          <a:blip r:embed="rId40">
            <a:alphaModFix/>
          </a:blip>
          <a:srcRect b="0" l="0" r="0" t="0"/>
          <a:stretch/>
        </p:blipFill>
        <p:spPr>
          <a:xfrm>
            <a:off x="1635574" y="3522154"/>
            <a:ext cx="1499735" cy="1505148"/>
          </a:xfrm>
          <a:prstGeom prst="rect">
            <a:avLst/>
          </a:prstGeom>
          <a:noFill/>
          <a:ln>
            <a:noFill/>
          </a:ln>
        </p:spPr>
      </p:pic>
      <p:pic>
        <p:nvPicPr>
          <p:cNvPr descr="preencoded.png" id="792" name="Google Shape;792;p8"/>
          <p:cNvPicPr preferRelativeResize="0"/>
          <p:nvPr/>
        </p:nvPicPr>
        <p:blipFill rotWithShape="1">
          <a:blip r:embed="rId41">
            <a:alphaModFix/>
          </a:blip>
          <a:srcRect b="0" l="0" r="0" t="0"/>
          <a:stretch/>
        </p:blipFill>
        <p:spPr>
          <a:xfrm>
            <a:off x="1484360" y="3433663"/>
            <a:ext cx="549620" cy="535533"/>
          </a:xfrm>
          <a:prstGeom prst="rect">
            <a:avLst/>
          </a:prstGeom>
          <a:noFill/>
          <a:ln>
            <a:noFill/>
          </a:ln>
        </p:spPr>
      </p:pic>
      <p:pic>
        <p:nvPicPr>
          <p:cNvPr descr="preencoded.png" id="793" name="Google Shape;793;p8"/>
          <p:cNvPicPr preferRelativeResize="0"/>
          <p:nvPr/>
        </p:nvPicPr>
        <p:blipFill rotWithShape="1">
          <a:blip r:embed="rId42">
            <a:alphaModFix/>
          </a:blip>
          <a:srcRect b="0" l="0" r="0" t="0"/>
          <a:stretch/>
        </p:blipFill>
        <p:spPr>
          <a:xfrm>
            <a:off x="2050001" y="3737186"/>
            <a:ext cx="649176" cy="1090426"/>
          </a:xfrm>
          <a:prstGeom prst="rect">
            <a:avLst/>
          </a:prstGeom>
          <a:noFill/>
          <a:ln>
            <a:noFill/>
          </a:ln>
        </p:spPr>
      </p:pic>
      <p:pic>
        <p:nvPicPr>
          <p:cNvPr descr="preencoded.png" id="794" name="Google Shape;794;p8"/>
          <p:cNvPicPr preferRelativeResize="0"/>
          <p:nvPr/>
        </p:nvPicPr>
        <p:blipFill rotWithShape="1">
          <a:blip r:embed="rId43">
            <a:alphaModFix/>
          </a:blip>
          <a:srcRect b="0" l="0" r="0" t="0"/>
          <a:stretch/>
        </p:blipFill>
        <p:spPr>
          <a:xfrm>
            <a:off x="1213684" y="3098564"/>
            <a:ext cx="2343454" cy="2351993"/>
          </a:xfrm>
          <a:prstGeom prst="rect">
            <a:avLst/>
          </a:prstGeom>
          <a:noFill/>
          <a:ln>
            <a:noFill/>
          </a:ln>
        </p:spPr>
      </p:pic>
      <p:pic>
        <p:nvPicPr>
          <p:cNvPr descr="preencoded.png" id="795" name="Google Shape;795;p8"/>
          <p:cNvPicPr preferRelativeResize="0"/>
          <p:nvPr/>
        </p:nvPicPr>
        <p:blipFill rotWithShape="1">
          <a:blip r:embed="rId44">
            <a:alphaModFix/>
          </a:blip>
          <a:srcRect b="0" l="0" r="0" t="0"/>
          <a:stretch/>
        </p:blipFill>
        <p:spPr>
          <a:xfrm>
            <a:off x="773007" y="2831281"/>
            <a:ext cx="184839" cy="708732"/>
          </a:xfrm>
          <a:prstGeom prst="rect">
            <a:avLst/>
          </a:prstGeom>
          <a:noFill/>
          <a:ln>
            <a:noFill/>
          </a:ln>
        </p:spPr>
      </p:pic>
      <p:pic>
        <p:nvPicPr>
          <p:cNvPr descr="preencoded.png" id="796" name="Google Shape;796;p8"/>
          <p:cNvPicPr preferRelativeResize="0"/>
          <p:nvPr/>
        </p:nvPicPr>
        <p:blipFill rotWithShape="1">
          <a:blip r:embed="rId45">
            <a:alphaModFix/>
          </a:blip>
          <a:srcRect b="0" l="0" r="0" t="0"/>
          <a:stretch/>
        </p:blipFill>
        <p:spPr>
          <a:xfrm>
            <a:off x="508063" y="3093145"/>
            <a:ext cx="712408" cy="184845"/>
          </a:xfrm>
          <a:prstGeom prst="rect">
            <a:avLst/>
          </a:prstGeom>
          <a:noFill/>
          <a:ln>
            <a:noFill/>
          </a:ln>
        </p:spPr>
      </p:pic>
      <p:pic>
        <p:nvPicPr>
          <p:cNvPr descr="preencoded.png" id="797" name="Google Shape;797;p8"/>
          <p:cNvPicPr preferRelativeResize="0"/>
          <p:nvPr/>
        </p:nvPicPr>
        <p:blipFill rotWithShape="1">
          <a:blip r:embed="rId46">
            <a:alphaModFix/>
          </a:blip>
          <a:srcRect b="0" l="0" r="0" t="0"/>
          <a:stretch/>
        </p:blipFill>
        <p:spPr>
          <a:xfrm>
            <a:off x="1714227" y="2273300"/>
            <a:ext cx="133567" cy="487325"/>
          </a:xfrm>
          <a:prstGeom prst="rect">
            <a:avLst/>
          </a:prstGeom>
          <a:noFill/>
          <a:ln>
            <a:noFill/>
          </a:ln>
        </p:spPr>
      </p:pic>
      <p:pic>
        <p:nvPicPr>
          <p:cNvPr descr="preencoded.png" id="798" name="Google Shape;798;p8"/>
          <p:cNvPicPr preferRelativeResize="0"/>
          <p:nvPr/>
        </p:nvPicPr>
        <p:blipFill rotWithShape="1">
          <a:blip r:embed="rId47">
            <a:alphaModFix/>
          </a:blip>
          <a:srcRect b="0" l="0" r="0" t="0"/>
          <a:stretch/>
        </p:blipFill>
        <p:spPr>
          <a:xfrm>
            <a:off x="1529053" y="2450182"/>
            <a:ext cx="502082" cy="1335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E9E7"/>
        </a:solidFill>
      </p:bgPr>
    </p:bg>
    <p:spTree>
      <p:nvGrpSpPr>
        <p:cNvPr id="803" name="Shape 803"/>
        <p:cNvGrpSpPr/>
        <p:nvPr/>
      </p:nvGrpSpPr>
      <p:grpSpPr>
        <a:xfrm>
          <a:off x="0" y="0"/>
          <a:ext cx="0" cy="0"/>
          <a:chOff x="0" y="0"/>
          <a:chExt cx="0" cy="0"/>
        </a:xfrm>
      </p:grpSpPr>
      <p:sp>
        <p:nvSpPr>
          <p:cNvPr id="804" name="Google Shape;804;p9"/>
          <p:cNvSpPr/>
          <p:nvPr/>
        </p:nvSpPr>
        <p:spPr>
          <a:xfrm>
            <a:off x="0" y="0"/>
            <a:ext cx="24387048" cy="137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05" name="Google Shape;805;p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806" name="Google Shape;806;p9"/>
          <p:cNvSpPr/>
          <p:nvPr/>
        </p:nvSpPr>
        <p:spPr>
          <a:xfrm>
            <a:off x="5042530" y="3263900"/>
            <a:ext cx="14886261" cy="8039100"/>
          </a:xfrm>
          <a:prstGeom prst="rect">
            <a:avLst/>
          </a:prstGeom>
          <a:solidFill>
            <a:srgbClr val="FFFFFF"/>
          </a:solidFill>
          <a:ln cap="flat" cmpd="sng" w="508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07" name="Google Shape;807;p9"/>
          <p:cNvPicPr preferRelativeResize="0"/>
          <p:nvPr/>
        </p:nvPicPr>
        <p:blipFill rotWithShape="1">
          <a:blip r:embed="rId4">
            <a:alphaModFix/>
          </a:blip>
          <a:srcRect b="0" l="0" r="0" t="0"/>
          <a:stretch/>
        </p:blipFill>
        <p:spPr>
          <a:xfrm>
            <a:off x="0" y="1151434"/>
            <a:ext cx="7227203" cy="5452566"/>
          </a:xfrm>
          <a:prstGeom prst="rect">
            <a:avLst/>
          </a:prstGeom>
          <a:noFill/>
          <a:ln>
            <a:noFill/>
          </a:ln>
        </p:spPr>
      </p:pic>
      <p:sp>
        <p:nvSpPr>
          <p:cNvPr id="808" name="Google Shape;808;p9"/>
          <p:cNvSpPr/>
          <p:nvPr/>
        </p:nvSpPr>
        <p:spPr>
          <a:xfrm>
            <a:off x="5728416" y="3746500"/>
            <a:ext cx="13514489" cy="708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9"/>
          <p:cNvSpPr/>
          <p:nvPr/>
        </p:nvSpPr>
        <p:spPr>
          <a:xfrm>
            <a:off x="6033254" y="4051300"/>
            <a:ext cx="13108038" cy="5689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4800" u="none" cap="none" strike="noStrike">
                <a:solidFill>
                  <a:srgbClr val="000000"/>
                </a:solidFill>
                <a:latin typeface="Kanit SemiBold"/>
                <a:ea typeface="Kanit SemiBold"/>
                <a:cs typeface="Kanit SemiBold"/>
                <a:sym typeface="Kanit SemiBold"/>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810" name="Google Shape;810;p9"/>
          <p:cNvSpPr/>
          <p:nvPr/>
        </p:nvSpPr>
        <p:spPr>
          <a:xfrm>
            <a:off x="15038680" y="9842500"/>
            <a:ext cx="4051806" cy="838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US" sz="3600" u="none" cap="none" strike="noStrike">
                <a:solidFill>
                  <a:srgbClr val="000000"/>
                </a:solidFill>
                <a:latin typeface="Kanit SemiBold"/>
                <a:ea typeface="Kanit SemiBold"/>
                <a:cs typeface="Kanit SemiBold"/>
                <a:sym typeface="Kanit SemiBold"/>
              </a:rPr>
              <a:t>The Dream Weaver</a:t>
            </a:r>
            <a:endParaRPr b="0" i="0" sz="3600" u="none" cap="none" strike="noStrike">
              <a:solidFill>
                <a:schemeClr val="dk1"/>
              </a:solidFill>
              <a:latin typeface="Calibri"/>
              <a:ea typeface="Calibri"/>
              <a:cs typeface="Calibri"/>
              <a:sym typeface="Calibri"/>
            </a:endParaRPr>
          </a:p>
        </p:txBody>
      </p:sp>
      <p:sp>
        <p:nvSpPr>
          <p:cNvPr id="811" name="Google Shape;811;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812" name="Google Shape;812;p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preencoded.png" id="813" name="Google Shape;813;p9"/>
          <p:cNvPicPr preferRelativeResize="0"/>
          <p:nvPr/>
        </p:nvPicPr>
        <p:blipFill rotWithShape="1">
          <a:blip r:embed="rId6">
            <a:alphaModFix/>
          </a:blip>
          <a:srcRect b="0" l="0" r="0" t="0"/>
          <a:stretch/>
        </p:blipFill>
        <p:spPr>
          <a:xfrm>
            <a:off x="20131703" y="6233964"/>
            <a:ext cx="3163856" cy="6741133"/>
          </a:xfrm>
          <a:prstGeom prst="rect">
            <a:avLst/>
          </a:prstGeom>
          <a:noFill/>
          <a:ln>
            <a:noFill/>
          </a:ln>
        </p:spPr>
      </p:pic>
      <p:pic>
        <p:nvPicPr>
          <p:cNvPr descr="preencoded.png" id="814" name="Google Shape;814;p9"/>
          <p:cNvPicPr preferRelativeResize="0"/>
          <p:nvPr/>
        </p:nvPicPr>
        <p:blipFill rotWithShape="1">
          <a:blip r:embed="rId7">
            <a:alphaModFix/>
          </a:blip>
          <a:srcRect b="0" l="0" r="0" t="0"/>
          <a:stretch/>
        </p:blipFill>
        <p:spPr>
          <a:xfrm>
            <a:off x="20747361" y="7197117"/>
            <a:ext cx="523505" cy="742243"/>
          </a:xfrm>
          <a:prstGeom prst="rect">
            <a:avLst/>
          </a:prstGeom>
          <a:noFill/>
          <a:ln>
            <a:noFill/>
          </a:ln>
        </p:spPr>
      </p:pic>
      <p:pic>
        <p:nvPicPr>
          <p:cNvPr descr="preencoded.png" id="815" name="Google Shape;815;p9"/>
          <p:cNvPicPr preferRelativeResize="0"/>
          <p:nvPr/>
        </p:nvPicPr>
        <p:blipFill rotWithShape="1">
          <a:blip r:embed="rId8">
            <a:alphaModFix/>
          </a:blip>
          <a:srcRect b="0" l="0" r="0" t="0"/>
          <a:stretch/>
        </p:blipFill>
        <p:spPr>
          <a:xfrm>
            <a:off x="20131684" y="6234038"/>
            <a:ext cx="1798830" cy="2375781"/>
          </a:xfrm>
          <a:prstGeom prst="rect">
            <a:avLst/>
          </a:prstGeom>
          <a:noFill/>
          <a:ln>
            <a:noFill/>
          </a:ln>
        </p:spPr>
      </p:pic>
      <p:pic>
        <p:nvPicPr>
          <p:cNvPr descr="preencoded.png" id="816" name="Google Shape;816;p9"/>
          <p:cNvPicPr preferRelativeResize="0"/>
          <p:nvPr/>
        </p:nvPicPr>
        <p:blipFill rotWithShape="1">
          <a:blip r:embed="rId9">
            <a:alphaModFix/>
          </a:blip>
          <a:srcRect b="0" l="0" r="0" t="0"/>
          <a:stretch/>
        </p:blipFill>
        <p:spPr>
          <a:xfrm>
            <a:off x="20792117" y="9206942"/>
            <a:ext cx="1935047" cy="3768167"/>
          </a:xfrm>
          <a:prstGeom prst="rect">
            <a:avLst/>
          </a:prstGeom>
          <a:noFill/>
          <a:ln>
            <a:noFill/>
          </a:ln>
        </p:spPr>
      </p:pic>
      <p:pic>
        <p:nvPicPr>
          <p:cNvPr descr="preencoded.png" id="817" name="Google Shape;817;p9"/>
          <p:cNvPicPr preferRelativeResize="0"/>
          <p:nvPr/>
        </p:nvPicPr>
        <p:blipFill rotWithShape="1">
          <a:blip r:embed="rId10">
            <a:alphaModFix/>
          </a:blip>
          <a:srcRect b="0" l="0" r="0" t="0"/>
          <a:stretch/>
        </p:blipFill>
        <p:spPr>
          <a:xfrm>
            <a:off x="20055807" y="6159500"/>
            <a:ext cx="3315114" cy="6891338"/>
          </a:xfrm>
          <a:prstGeom prst="rect">
            <a:avLst/>
          </a:prstGeom>
          <a:noFill/>
          <a:ln>
            <a:noFill/>
          </a:ln>
        </p:spPr>
      </p:pic>
      <p:pic>
        <p:nvPicPr>
          <p:cNvPr descr="preencoded.png" id="818" name="Google Shape;818;p9"/>
          <p:cNvPicPr preferRelativeResize="0"/>
          <p:nvPr/>
        </p:nvPicPr>
        <p:blipFill rotWithShape="1">
          <a:blip r:embed="rId11">
            <a:alphaModFix/>
          </a:blip>
          <a:srcRect b="0" l="0" r="0" t="0"/>
          <a:stretch/>
        </p:blipFill>
        <p:spPr>
          <a:xfrm>
            <a:off x="16893863" y="11545701"/>
            <a:ext cx="3036730" cy="621047"/>
          </a:xfrm>
          <a:prstGeom prst="rect">
            <a:avLst/>
          </a:prstGeom>
          <a:noFill/>
          <a:ln>
            <a:noFill/>
          </a:ln>
        </p:spPr>
      </p:pic>
      <p:pic>
        <p:nvPicPr>
          <p:cNvPr descr="preencoded.png" id="819" name="Google Shape;819;p9"/>
          <p:cNvPicPr preferRelativeResize="0"/>
          <p:nvPr/>
        </p:nvPicPr>
        <p:blipFill rotWithShape="1">
          <a:blip r:embed="rId12">
            <a:alphaModFix/>
          </a:blip>
          <a:srcRect b="0" l="0" r="0" t="0"/>
          <a:stretch/>
        </p:blipFill>
        <p:spPr>
          <a:xfrm>
            <a:off x="16893863" y="11545701"/>
            <a:ext cx="1559765" cy="621047"/>
          </a:xfrm>
          <a:prstGeom prst="rect">
            <a:avLst/>
          </a:prstGeom>
          <a:noFill/>
          <a:ln>
            <a:noFill/>
          </a:ln>
        </p:spPr>
      </p:pic>
      <p:pic>
        <p:nvPicPr>
          <p:cNvPr descr="preencoded.png" id="820" name="Google Shape;820;p9"/>
          <p:cNvPicPr preferRelativeResize="0"/>
          <p:nvPr/>
        </p:nvPicPr>
        <p:blipFill rotWithShape="1">
          <a:blip r:embed="rId13">
            <a:alphaModFix/>
          </a:blip>
          <a:srcRect b="0" l="0" r="0" t="0"/>
          <a:stretch/>
        </p:blipFill>
        <p:spPr>
          <a:xfrm>
            <a:off x="17763393" y="11545701"/>
            <a:ext cx="1710157" cy="621047"/>
          </a:xfrm>
          <a:prstGeom prst="rect">
            <a:avLst/>
          </a:prstGeom>
          <a:noFill/>
          <a:ln>
            <a:noFill/>
          </a:ln>
        </p:spPr>
      </p:pic>
      <p:pic>
        <p:nvPicPr>
          <p:cNvPr descr="preencoded.png" id="821" name="Google Shape;821;p9"/>
          <p:cNvPicPr preferRelativeResize="0"/>
          <p:nvPr/>
        </p:nvPicPr>
        <p:blipFill rotWithShape="1">
          <a:blip r:embed="rId14">
            <a:alphaModFix/>
          </a:blip>
          <a:srcRect b="0" l="0" r="0" t="0"/>
          <a:stretch/>
        </p:blipFill>
        <p:spPr>
          <a:xfrm>
            <a:off x="16807801" y="11459642"/>
            <a:ext cx="3208852" cy="793155"/>
          </a:xfrm>
          <a:prstGeom prst="rect">
            <a:avLst/>
          </a:prstGeom>
          <a:noFill/>
          <a:ln>
            <a:noFill/>
          </a:ln>
        </p:spPr>
      </p:pic>
      <p:pic>
        <p:nvPicPr>
          <p:cNvPr descr="preencoded.png" id="822" name="Google Shape;822;p9"/>
          <p:cNvPicPr preferRelativeResize="0"/>
          <p:nvPr/>
        </p:nvPicPr>
        <p:blipFill rotWithShape="1">
          <a:blip r:embed="rId15">
            <a:alphaModFix/>
          </a:blip>
          <a:srcRect b="0" l="0" r="0" t="0"/>
          <a:stretch/>
        </p:blipFill>
        <p:spPr>
          <a:xfrm>
            <a:off x="15734417" y="10927469"/>
            <a:ext cx="3036728" cy="621047"/>
          </a:xfrm>
          <a:prstGeom prst="rect">
            <a:avLst/>
          </a:prstGeom>
          <a:noFill/>
          <a:ln>
            <a:noFill/>
          </a:ln>
        </p:spPr>
      </p:pic>
      <p:pic>
        <p:nvPicPr>
          <p:cNvPr descr="preencoded.png" id="823" name="Google Shape;823;p9"/>
          <p:cNvPicPr preferRelativeResize="0"/>
          <p:nvPr/>
        </p:nvPicPr>
        <p:blipFill rotWithShape="1">
          <a:blip r:embed="rId16">
            <a:alphaModFix/>
          </a:blip>
          <a:srcRect b="0" l="0" r="0" t="0"/>
          <a:stretch/>
        </p:blipFill>
        <p:spPr>
          <a:xfrm>
            <a:off x="15734635" y="10927469"/>
            <a:ext cx="1559765" cy="621047"/>
          </a:xfrm>
          <a:prstGeom prst="rect">
            <a:avLst/>
          </a:prstGeom>
          <a:noFill/>
          <a:ln>
            <a:noFill/>
          </a:ln>
        </p:spPr>
      </p:pic>
      <p:pic>
        <p:nvPicPr>
          <p:cNvPr descr="preencoded.png" id="824" name="Google Shape;824;p9"/>
          <p:cNvPicPr preferRelativeResize="0"/>
          <p:nvPr/>
        </p:nvPicPr>
        <p:blipFill rotWithShape="1">
          <a:blip r:embed="rId17">
            <a:alphaModFix/>
          </a:blip>
          <a:srcRect b="0" l="0" r="0" t="0"/>
          <a:stretch/>
        </p:blipFill>
        <p:spPr>
          <a:xfrm>
            <a:off x="16604165" y="10927469"/>
            <a:ext cx="1710157" cy="621047"/>
          </a:xfrm>
          <a:prstGeom prst="rect">
            <a:avLst/>
          </a:prstGeom>
          <a:noFill/>
          <a:ln>
            <a:noFill/>
          </a:ln>
        </p:spPr>
      </p:pic>
      <p:pic>
        <p:nvPicPr>
          <p:cNvPr descr="preencoded.png" id="825" name="Google Shape;825;p9"/>
          <p:cNvPicPr preferRelativeResize="0"/>
          <p:nvPr/>
        </p:nvPicPr>
        <p:blipFill rotWithShape="1">
          <a:blip r:embed="rId18">
            <a:alphaModFix/>
          </a:blip>
          <a:srcRect b="0" l="0" r="0" t="0"/>
          <a:stretch/>
        </p:blipFill>
        <p:spPr>
          <a:xfrm>
            <a:off x="15648356" y="10841410"/>
            <a:ext cx="3208852" cy="793155"/>
          </a:xfrm>
          <a:prstGeom prst="rect">
            <a:avLst/>
          </a:prstGeom>
          <a:noFill/>
          <a:ln>
            <a:noFill/>
          </a:ln>
        </p:spPr>
      </p:pic>
      <p:pic>
        <p:nvPicPr>
          <p:cNvPr descr="preencoded.png" id="826" name="Google Shape;826;p9"/>
          <p:cNvPicPr preferRelativeResize="0"/>
          <p:nvPr/>
        </p:nvPicPr>
        <p:blipFill rotWithShape="1">
          <a:blip r:embed="rId19">
            <a:alphaModFix/>
          </a:blip>
          <a:srcRect b="0" l="0" r="0" t="0"/>
          <a:stretch/>
        </p:blipFill>
        <p:spPr>
          <a:xfrm>
            <a:off x="16893863" y="12166947"/>
            <a:ext cx="3036729" cy="621047"/>
          </a:xfrm>
          <a:prstGeom prst="rect">
            <a:avLst/>
          </a:prstGeom>
          <a:noFill/>
          <a:ln>
            <a:noFill/>
          </a:ln>
        </p:spPr>
      </p:pic>
      <p:pic>
        <p:nvPicPr>
          <p:cNvPr descr="preencoded.png" id="827" name="Google Shape;827;p9"/>
          <p:cNvPicPr preferRelativeResize="0"/>
          <p:nvPr/>
        </p:nvPicPr>
        <p:blipFill rotWithShape="1">
          <a:blip r:embed="rId20">
            <a:alphaModFix/>
          </a:blip>
          <a:srcRect b="0" l="0" r="0" t="0"/>
          <a:stretch/>
        </p:blipFill>
        <p:spPr>
          <a:xfrm>
            <a:off x="16893863" y="12166947"/>
            <a:ext cx="1559765" cy="621047"/>
          </a:xfrm>
          <a:prstGeom prst="rect">
            <a:avLst/>
          </a:prstGeom>
          <a:noFill/>
          <a:ln>
            <a:noFill/>
          </a:ln>
        </p:spPr>
      </p:pic>
      <p:pic>
        <p:nvPicPr>
          <p:cNvPr descr="preencoded.png" id="828" name="Google Shape;828;p9"/>
          <p:cNvPicPr preferRelativeResize="0"/>
          <p:nvPr/>
        </p:nvPicPr>
        <p:blipFill rotWithShape="1">
          <a:blip r:embed="rId21">
            <a:alphaModFix/>
          </a:blip>
          <a:srcRect b="0" l="0" r="0" t="0"/>
          <a:stretch/>
        </p:blipFill>
        <p:spPr>
          <a:xfrm>
            <a:off x="17763393" y="12166947"/>
            <a:ext cx="1710157" cy="621047"/>
          </a:xfrm>
          <a:prstGeom prst="rect">
            <a:avLst/>
          </a:prstGeom>
          <a:noFill/>
          <a:ln>
            <a:noFill/>
          </a:ln>
        </p:spPr>
      </p:pic>
      <p:pic>
        <p:nvPicPr>
          <p:cNvPr descr="preencoded.png" id="829" name="Google Shape;829;p9"/>
          <p:cNvPicPr preferRelativeResize="0"/>
          <p:nvPr/>
        </p:nvPicPr>
        <p:blipFill rotWithShape="1">
          <a:blip r:embed="rId22">
            <a:alphaModFix/>
          </a:blip>
          <a:srcRect b="0" l="0" r="0" t="0"/>
          <a:stretch/>
        </p:blipFill>
        <p:spPr>
          <a:xfrm>
            <a:off x="16807802" y="12080912"/>
            <a:ext cx="3208852" cy="793155"/>
          </a:xfrm>
          <a:prstGeom prst="rect">
            <a:avLst/>
          </a:prstGeom>
          <a:noFill/>
          <a:ln>
            <a:noFill/>
          </a:ln>
        </p:spPr>
      </p:pic>
      <p:pic>
        <p:nvPicPr>
          <p:cNvPr descr="preencoded.png" id="830" name="Google Shape;830;p9"/>
          <p:cNvPicPr preferRelativeResize="0"/>
          <p:nvPr/>
        </p:nvPicPr>
        <p:blipFill rotWithShape="1">
          <a:blip r:embed="rId23">
            <a:alphaModFix/>
          </a:blip>
          <a:srcRect b="0" l="0" r="0" t="0"/>
          <a:stretch/>
        </p:blipFill>
        <p:spPr>
          <a:xfrm>
            <a:off x="16427695" y="12788218"/>
            <a:ext cx="3036727" cy="621047"/>
          </a:xfrm>
          <a:prstGeom prst="rect">
            <a:avLst/>
          </a:prstGeom>
          <a:noFill/>
          <a:ln>
            <a:noFill/>
          </a:ln>
        </p:spPr>
      </p:pic>
      <p:pic>
        <p:nvPicPr>
          <p:cNvPr descr="preencoded.png" id="831" name="Google Shape;831;p9"/>
          <p:cNvPicPr preferRelativeResize="0"/>
          <p:nvPr/>
        </p:nvPicPr>
        <p:blipFill rotWithShape="1">
          <a:blip r:embed="rId24">
            <a:alphaModFix/>
          </a:blip>
          <a:srcRect b="0" l="0" r="0" t="0"/>
          <a:stretch/>
        </p:blipFill>
        <p:spPr>
          <a:xfrm>
            <a:off x="16427695" y="12788218"/>
            <a:ext cx="1559983" cy="621047"/>
          </a:xfrm>
          <a:prstGeom prst="rect">
            <a:avLst/>
          </a:prstGeom>
          <a:noFill/>
          <a:ln>
            <a:noFill/>
          </a:ln>
        </p:spPr>
      </p:pic>
      <p:pic>
        <p:nvPicPr>
          <p:cNvPr descr="preencoded.png" id="832" name="Google Shape;832;p9"/>
          <p:cNvPicPr preferRelativeResize="0"/>
          <p:nvPr/>
        </p:nvPicPr>
        <p:blipFill rotWithShape="1">
          <a:blip r:embed="rId25">
            <a:alphaModFix/>
          </a:blip>
          <a:srcRect b="0" l="0" r="0" t="0"/>
          <a:stretch/>
        </p:blipFill>
        <p:spPr>
          <a:xfrm>
            <a:off x="17297443" y="12788218"/>
            <a:ext cx="1710154" cy="621047"/>
          </a:xfrm>
          <a:prstGeom prst="rect">
            <a:avLst/>
          </a:prstGeom>
          <a:noFill/>
          <a:ln>
            <a:noFill/>
          </a:ln>
        </p:spPr>
      </p:pic>
      <p:pic>
        <p:nvPicPr>
          <p:cNvPr descr="preencoded.png" id="833" name="Google Shape;833;p9"/>
          <p:cNvPicPr preferRelativeResize="0"/>
          <p:nvPr/>
        </p:nvPicPr>
        <p:blipFill rotWithShape="1">
          <a:blip r:embed="rId26">
            <a:alphaModFix/>
          </a:blip>
          <a:srcRect b="0" l="0" r="0" t="0"/>
          <a:stretch/>
        </p:blipFill>
        <p:spPr>
          <a:xfrm>
            <a:off x="16341633" y="12702183"/>
            <a:ext cx="3208849" cy="793155"/>
          </a:xfrm>
          <a:prstGeom prst="rect">
            <a:avLst/>
          </a:prstGeom>
          <a:noFill/>
          <a:ln>
            <a:noFill/>
          </a:ln>
        </p:spPr>
      </p:pic>
      <p:pic>
        <p:nvPicPr>
          <p:cNvPr descr="preencoded.png" id="834" name="Google Shape;834;p9"/>
          <p:cNvPicPr preferRelativeResize="0"/>
          <p:nvPr/>
        </p:nvPicPr>
        <p:blipFill rotWithShape="1">
          <a:blip r:embed="rId27">
            <a:alphaModFix/>
          </a:blip>
          <a:srcRect b="0" l="0" r="0" t="0"/>
          <a:stretch/>
        </p:blipFill>
        <p:spPr>
          <a:xfrm>
            <a:off x="18979349" y="10291936"/>
            <a:ext cx="2891768" cy="2817937"/>
          </a:xfrm>
          <a:prstGeom prst="rect">
            <a:avLst/>
          </a:prstGeom>
          <a:noFill/>
          <a:ln>
            <a:noFill/>
          </a:ln>
        </p:spPr>
      </p:pic>
      <p:pic>
        <p:nvPicPr>
          <p:cNvPr descr="preencoded.png" id="835" name="Google Shape;835;p9"/>
          <p:cNvPicPr preferRelativeResize="0"/>
          <p:nvPr/>
        </p:nvPicPr>
        <p:blipFill rotWithShape="1">
          <a:blip r:embed="rId28">
            <a:alphaModFix/>
          </a:blip>
          <a:srcRect b="0" l="0" r="0" t="0"/>
          <a:stretch/>
        </p:blipFill>
        <p:spPr>
          <a:xfrm>
            <a:off x="19566136" y="10734749"/>
            <a:ext cx="2312064" cy="2404480"/>
          </a:xfrm>
          <a:prstGeom prst="rect">
            <a:avLst/>
          </a:prstGeom>
          <a:noFill/>
          <a:ln>
            <a:noFill/>
          </a:ln>
        </p:spPr>
      </p:pic>
      <p:pic>
        <p:nvPicPr>
          <p:cNvPr descr="preencoded.png" id="836" name="Google Shape;836;p9"/>
          <p:cNvPicPr preferRelativeResize="0"/>
          <p:nvPr/>
        </p:nvPicPr>
        <p:blipFill rotWithShape="1">
          <a:blip r:embed="rId29">
            <a:alphaModFix/>
          </a:blip>
          <a:srcRect b="0" l="0" r="0" t="0"/>
          <a:stretch/>
        </p:blipFill>
        <p:spPr>
          <a:xfrm>
            <a:off x="19499849" y="10799192"/>
            <a:ext cx="1850768" cy="1803412"/>
          </a:xfrm>
          <a:prstGeom prst="rect">
            <a:avLst/>
          </a:prstGeom>
          <a:noFill/>
          <a:ln>
            <a:noFill/>
          </a:ln>
        </p:spPr>
      </p:pic>
      <p:pic>
        <p:nvPicPr>
          <p:cNvPr descr="preencoded.png" id="837" name="Google Shape;837;p9"/>
          <p:cNvPicPr preferRelativeResize="0"/>
          <p:nvPr/>
        </p:nvPicPr>
        <p:blipFill rotWithShape="1">
          <a:blip r:embed="rId30">
            <a:alphaModFix/>
          </a:blip>
          <a:srcRect b="0" l="0" r="0" t="0"/>
          <a:stretch/>
        </p:blipFill>
        <p:spPr>
          <a:xfrm>
            <a:off x="19458910" y="10730818"/>
            <a:ext cx="1932646" cy="1939851"/>
          </a:xfrm>
          <a:prstGeom prst="rect">
            <a:avLst/>
          </a:prstGeom>
          <a:noFill/>
          <a:ln>
            <a:noFill/>
          </a:ln>
        </p:spPr>
      </p:pic>
      <p:pic>
        <p:nvPicPr>
          <p:cNvPr descr="preencoded.png" id="838" name="Google Shape;838;p9"/>
          <p:cNvPicPr preferRelativeResize="0"/>
          <p:nvPr/>
        </p:nvPicPr>
        <p:blipFill rotWithShape="1">
          <a:blip r:embed="rId31">
            <a:alphaModFix/>
          </a:blip>
          <a:srcRect b="0" l="0" r="0" t="0"/>
          <a:stretch/>
        </p:blipFill>
        <p:spPr>
          <a:xfrm>
            <a:off x="19264049" y="10617225"/>
            <a:ext cx="708272" cy="690116"/>
          </a:xfrm>
          <a:prstGeom prst="rect">
            <a:avLst/>
          </a:prstGeom>
          <a:noFill/>
          <a:ln>
            <a:noFill/>
          </a:ln>
        </p:spPr>
      </p:pic>
      <p:pic>
        <p:nvPicPr>
          <p:cNvPr descr="preencoded.png" id="839" name="Google Shape;839;p9"/>
          <p:cNvPicPr preferRelativeResize="0"/>
          <p:nvPr/>
        </p:nvPicPr>
        <p:blipFill rotWithShape="1">
          <a:blip r:embed="rId32">
            <a:alphaModFix/>
          </a:blip>
          <a:srcRect b="0" l="0" r="0" t="0"/>
          <a:stretch/>
        </p:blipFill>
        <p:spPr>
          <a:xfrm>
            <a:off x="19992969" y="11008345"/>
            <a:ext cx="836564" cy="1405186"/>
          </a:xfrm>
          <a:prstGeom prst="rect">
            <a:avLst/>
          </a:prstGeom>
          <a:noFill/>
          <a:ln>
            <a:noFill/>
          </a:ln>
        </p:spPr>
      </p:pic>
      <p:pic>
        <p:nvPicPr>
          <p:cNvPr descr="preencoded.png" id="840" name="Google Shape;840;p9"/>
          <p:cNvPicPr preferRelativeResize="0"/>
          <p:nvPr/>
        </p:nvPicPr>
        <p:blipFill rotWithShape="1">
          <a:blip r:embed="rId33">
            <a:alphaModFix/>
          </a:blip>
          <a:srcRect b="0" l="0" r="0" t="0"/>
          <a:stretch/>
        </p:blipFill>
        <p:spPr>
          <a:xfrm>
            <a:off x="18915236" y="10185400"/>
            <a:ext cx="3019912" cy="303091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2023-03-20T07:32:36Z</dcterms:created>
  <dc:creator>PptxGenJS</dc:creator>
</cp:coreProperties>
</file>