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1"/>
  </p:sldMasterIdLst>
  <p:notesMasterIdLst>
    <p:notesMasterId r:id="rId8"/>
  </p:notesMasterIdLst>
  <p:sldIdLst>
    <p:sldId id="256" r:id="rId2"/>
    <p:sldId id="259" r:id="rId3"/>
    <p:sldId id="260" r:id="rId4"/>
    <p:sldId id="262" r:id="rId5"/>
    <p:sldId id="264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15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17-11-2024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 err="1"/>
              <a:t>நீரே</a:t>
            </a:r>
            <a:r>
              <a:rPr lang="ta-IN" dirty="0"/>
              <a:t> வழி </a:t>
            </a:r>
            <a:r>
              <a:rPr lang="ta-IN" dirty="0" err="1"/>
              <a:t>நீரே</a:t>
            </a:r>
            <a:r>
              <a:rPr lang="ta-IN" dirty="0"/>
              <a:t> சத்தியம்</a:t>
            </a:r>
          </a:p>
          <a:p>
            <a:r>
              <a:rPr lang="en-IN" dirty="0"/>
              <a:t>Slide 2 - </a:t>
            </a:r>
            <a:r>
              <a:rPr lang="ta-IN" dirty="0" err="1"/>
              <a:t>உம்மாலன்றி</a:t>
            </a:r>
            <a:r>
              <a:rPr lang="ta-IN" dirty="0"/>
              <a:t> எனக்கு</a:t>
            </a:r>
          </a:p>
          <a:p>
            <a:r>
              <a:rPr lang="en-IN" dirty="0"/>
              <a:t>Slide 3 - </a:t>
            </a:r>
            <a:r>
              <a:rPr lang="ta-IN" dirty="0"/>
              <a:t>நான் நம்பும் மனிதர்</a:t>
            </a:r>
          </a:p>
          <a:p>
            <a:r>
              <a:rPr lang="en-IN" dirty="0"/>
              <a:t>Slide 4 - </a:t>
            </a:r>
            <a:r>
              <a:rPr lang="ta-IN" dirty="0" err="1"/>
              <a:t>எனக்காகவே</a:t>
            </a:r>
            <a:r>
              <a:rPr lang="ta-IN" dirty="0"/>
              <a:t> நீர்</a:t>
            </a:r>
          </a:p>
          <a:p>
            <a:r>
              <a:rPr lang="en-IN" dirty="0"/>
              <a:t>Slide 5 - </a:t>
            </a:r>
            <a:r>
              <a:rPr lang="ta-IN" dirty="0"/>
              <a:t>எனக்காக </a:t>
            </a:r>
            <a:r>
              <a:rPr lang="ta-IN" dirty="0" err="1"/>
              <a:t>சிலுவையிலே</a:t>
            </a:r>
            <a:endParaRPr lang="ta-IN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17951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 err="1"/>
              <a:t>நீரே</a:t>
            </a:r>
            <a:r>
              <a:rPr lang="ta-IN" dirty="0"/>
              <a:t> வழி </a:t>
            </a:r>
            <a:r>
              <a:rPr lang="ta-IN" dirty="0" err="1"/>
              <a:t>நீரே</a:t>
            </a:r>
            <a:r>
              <a:rPr lang="ta-IN" dirty="0"/>
              <a:t> சத்தியம்</a:t>
            </a:r>
          </a:p>
          <a:p>
            <a:r>
              <a:rPr lang="en-IN" dirty="0"/>
              <a:t>Slide 2 - </a:t>
            </a:r>
            <a:r>
              <a:rPr lang="ta-IN" dirty="0" err="1"/>
              <a:t>உம்மாலன்றி</a:t>
            </a:r>
            <a:r>
              <a:rPr lang="ta-IN" dirty="0"/>
              <a:t> எனக்கு</a:t>
            </a:r>
          </a:p>
          <a:p>
            <a:r>
              <a:rPr lang="en-IN" dirty="0"/>
              <a:t>Slide 3 - </a:t>
            </a:r>
            <a:r>
              <a:rPr lang="ta-IN" dirty="0"/>
              <a:t>நான் நம்பும் மனிதர்</a:t>
            </a:r>
          </a:p>
          <a:p>
            <a:r>
              <a:rPr lang="en-IN" dirty="0"/>
              <a:t>Slide 4 - </a:t>
            </a:r>
            <a:r>
              <a:rPr lang="ta-IN" dirty="0" err="1"/>
              <a:t>எனக்காகவே</a:t>
            </a:r>
            <a:r>
              <a:rPr lang="ta-IN" dirty="0"/>
              <a:t> நீர்</a:t>
            </a:r>
          </a:p>
          <a:p>
            <a:r>
              <a:rPr lang="en-IN" dirty="0"/>
              <a:t>Slide 5 - </a:t>
            </a:r>
            <a:r>
              <a:rPr lang="ta-IN" dirty="0"/>
              <a:t>எனக்காக </a:t>
            </a:r>
            <a:r>
              <a:rPr lang="ta-IN" dirty="0" err="1"/>
              <a:t>சிலுவையிலே</a:t>
            </a:r>
            <a:endParaRPr lang="ta-IN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0691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 err="1"/>
              <a:t>நீரே</a:t>
            </a:r>
            <a:r>
              <a:rPr lang="ta-IN" dirty="0"/>
              <a:t> வழி </a:t>
            </a:r>
            <a:r>
              <a:rPr lang="ta-IN" dirty="0" err="1"/>
              <a:t>நீரே</a:t>
            </a:r>
            <a:r>
              <a:rPr lang="ta-IN" dirty="0"/>
              <a:t> சத்தியம்</a:t>
            </a:r>
          </a:p>
          <a:p>
            <a:r>
              <a:rPr lang="en-IN" dirty="0"/>
              <a:t>Slide 2 - </a:t>
            </a:r>
            <a:r>
              <a:rPr lang="ta-IN" dirty="0" err="1"/>
              <a:t>உம்மாலன்றி</a:t>
            </a:r>
            <a:r>
              <a:rPr lang="ta-IN" dirty="0"/>
              <a:t> எனக்கு</a:t>
            </a:r>
          </a:p>
          <a:p>
            <a:r>
              <a:rPr lang="en-IN" dirty="0"/>
              <a:t>Slide 3 - </a:t>
            </a:r>
            <a:r>
              <a:rPr lang="ta-IN" dirty="0"/>
              <a:t>நான் நம்பும் மனிதர்</a:t>
            </a:r>
          </a:p>
          <a:p>
            <a:r>
              <a:rPr lang="en-IN" dirty="0"/>
              <a:t>Slide 4 - </a:t>
            </a:r>
            <a:r>
              <a:rPr lang="ta-IN" dirty="0" err="1"/>
              <a:t>எனக்காகவே</a:t>
            </a:r>
            <a:r>
              <a:rPr lang="ta-IN" dirty="0"/>
              <a:t> நீர்</a:t>
            </a:r>
          </a:p>
          <a:p>
            <a:r>
              <a:rPr lang="en-IN" dirty="0"/>
              <a:t>Slide 5 - </a:t>
            </a:r>
            <a:r>
              <a:rPr lang="ta-IN" dirty="0"/>
              <a:t>எனக்காக </a:t>
            </a:r>
            <a:r>
              <a:rPr lang="ta-IN" dirty="0" err="1"/>
              <a:t>சிலுவையிலே</a:t>
            </a:r>
            <a:endParaRPr lang="ta-IN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99400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 err="1"/>
              <a:t>நீரே</a:t>
            </a:r>
            <a:r>
              <a:rPr lang="ta-IN" dirty="0"/>
              <a:t> வழி </a:t>
            </a:r>
            <a:r>
              <a:rPr lang="ta-IN" dirty="0" err="1"/>
              <a:t>நீரே</a:t>
            </a:r>
            <a:r>
              <a:rPr lang="ta-IN" dirty="0"/>
              <a:t> சத்தியம்</a:t>
            </a:r>
          </a:p>
          <a:p>
            <a:r>
              <a:rPr lang="en-IN" dirty="0"/>
              <a:t>Slide 2 - </a:t>
            </a:r>
            <a:r>
              <a:rPr lang="ta-IN" dirty="0" err="1"/>
              <a:t>உம்மாலன்றி</a:t>
            </a:r>
            <a:r>
              <a:rPr lang="ta-IN" dirty="0"/>
              <a:t> எனக்கு</a:t>
            </a:r>
          </a:p>
          <a:p>
            <a:r>
              <a:rPr lang="en-IN" dirty="0"/>
              <a:t>Slide 3 - </a:t>
            </a:r>
            <a:r>
              <a:rPr lang="ta-IN" dirty="0"/>
              <a:t>நான் நம்பும் மனிதர்</a:t>
            </a:r>
          </a:p>
          <a:p>
            <a:r>
              <a:rPr lang="en-IN" dirty="0"/>
              <a:t>Slide 4 - </a:t>
            </a:r>
            <a:r>
              <a:rPr lang="ta-IN" dirty="0" err="1"/>
              <a:t>எனக்காகவே</a:t>
            </a:r>
            <a:r>
              <a:rPr lang="ta-IN" dirty="0"/>
              <a:t> நீர்</a:t>
            </a:r>
          </a:p>
          <a:p>
            <a:r>
              <a:rPr lang="en-IN" dirty="0"/>
              <a:t>Slide 5 - </a:t>
            </a:r>
            <a:r>
              <a:rPr lang="ta-IN" dirty="0"/>
              <a:t>எனக்காக </a:t>
            </a:r>
            <a:r>
              <a:rPr lang="ta-IN" dirty="0" err="1"/>
              <a:t>சிலுவையிலே</a:t>
            </a:r>
            <a:endParaRPr lang="ta-IN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48812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 err="1"/>
              <a:t>நீரே</a:t>
            </a:r>
            <a:r>
              <a:rPr lang="ta-IN" dirty="0"/>
              <a:t> வழி </a:t>
            </a:r>
            <a:r>
              <a:rPr lang="ta-IN" dirty="0" err="1"/>
              <a:t>நீரே</a:t>
            </a:r>
            <a:r>
              <a:rPr lang="ta-IN" dirty="0"/>
              <a:t> சத்தியம்</a:t>
            </a:r>
          </a:p>
          <a:p>
            <a:r>
              <a:rPr lang="en-IN" dirty="0"/>
              <a:t>Slide 2 - </a:t>
            </a:r>
            <a:r>
              <a:rPr lang="ta-IN" dirty="0" err="1"/>
              <a:t>உம்மாலன்றி</a:t>
            </a:r>
            <a:r>
              <a:rPr lang="ta-IN" dirty="0"/>
              <a:t> எனக்கு</a:t>
            </a:r>
          </a:p>
          <a:p>
            <a:r>
              <a:rPr lang="en-IN" dirty="0"/>
              <a:t>Slide 3 - </a:t>
            </a:r>
            <a:r>
              <a:rPr lang="ta-IN" dirty="0"/>
              <a:t>நான் நம்பும் மனிதர்</a:t>
            </a:r>
          </a:p>
          <a:p>
            <a:r>
              <a:rPr lang="en-IN" dirty="0"/>
              <a:t>Slide 4 - </a:t>
            </a:r>
            <a:r>
              <a:rPr lang="ta-IN" dirty="0" err="1"/>
              <a:t>எனக்காகவே</a:t>
            </a:r>
            <a:r>
              <a:rPr lang="ta-IN" dirty="0"/>
              <a:t> நீர்</a:t>
            </a:r>
          </a:p>
          <a:p>
            <a:r>
              <a:rPr lang="en-IN" dirty="0"/>
              <a:t>Slide 5 - </a:t>
            </a:r>
            <a:r>
              <a:rPr lang="ta-IN" dirty="0"/>
              <a:t>எனக்காக </a:t>
            </a:r>
            <a:r>
              <a:rPr lang="ta-IN" dirty="0" err="1"/>
              <a:t>சிலுவையிலே</a:t>
            </a:r>
            <a:endParaRPr lang="ta-IN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6041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9143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0182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01115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1679455E-BD57-02D5-4703-D154AC347FC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E94499BE-16C4-A991-A5EA-D88A967C35F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CC8A40E-10FC-044B-A3B2-342637DC5EBF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998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09330" y="5620577"/>
            <a:ext cx="232575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sz="1350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52117D77-8FC2-554E-EF82-1C1626619FE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D76695C9-B0F2-551D-6C3E-C2B5F32F3EF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0ED13E93-E596-338E-20AC-BCC9E02D055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356F2B44-37C6-7A0A-29C0-1A6910C7ED7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63526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9D56EFEB-0CED-115F-0575-7654CB448CD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812741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54E0BEC-6A34-1D64-3CCE-7893377BABD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97C51AF-DA62-562C-C1FA-78D0E385484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13</TotalTime>
  <Words>145</Words>
  <Application>Microsoft Office PowerPoint</Application>
  <PresentationFormat>On-screen Show (4:3)</PresentationFormat>
  <Paragraphs>30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www.christianppttamil.com</dc:creator>
  <cp:lastModifiedBy>JOHNSON JOY</cp:lastModifiedBy>
  <cp:revision>16</cp:revision>
  <dcterms:created xsi:type="dcterms:W3CDTF">2024-03-09T15:16:34Z</dcterms:created>
  <dcterms:modified xsi:type="dcterms:W3CDTF">2024-11-17T14:21:26Z</dcterms:modified>
</cp:coreProperties>
</file>