
<file path=[Content_Types].xml><?xml version="1.0" encoding="utf-8"?>
<Types xmlns="http://schemas.openxmlformats.org/package/2006/content-types">
  <Default Extension="fntdata" ContentType="application/x-fontdata"/>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6.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7.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8.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9.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10.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11.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12.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13.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14.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15.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6.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7.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42" r:id="rId4"/>
    <p:sldMasterId id="2147483746" r:id="rId5"/>
    <p:sldMasterId id="2147483754" r:id="rId6"/>
    <p:sldMasterId id="2147483766" r:id="rId7"/>
    <p:sldMasterId id="2147483773" r:id="rId8"/>
    <p:sldMasterId id="2147483693" r:id="rId9"/>
    <p:sldMasterId id="2147483697" r:id="rId10"/>
    <p:sldMasterId id="2147483711" r:id="rId11"/>
    <p:sldMasterId id="2147483720" r:id="rId12"/>
    <p:sldMasterId id="2147483729" r:id="rId13"/>
    <p:sldMasterId id="2147483798" r:id="rId14"/>
    <p:sldMasterId id="2147483808" r:id="rId15"/>
    <p:sldMasterId id="2147483818" r:id="rId16"/>
    <p:sldMasterId id="2147483826" r:id="rId17"/>
    <p:sldMasterId id="2147483831" r:id="rId18"/>
    <p:sldMasterId id="2147483837" r:id="rId19"/>
    <p:sldMasterId id="2147483848" r:id="rId20"/>
    <p:sldMasterId id="2147483859" r:id="rId21"/>
  </p:sldMasterIdLst>
  <p:notesMasterIdLst>
    <p:notesMasterId r:id="rId77"/>
  </p:notesMasterIdLst>
  <p:sldIdLst>
    <p:sldId id="1250" r:id="rId22"/>
    <p:sldId id="1251" r:id="rId23"/>
    <p:sldId id="1252" r:id="rId24"/>
    <p:sldId id="1117" r:id="rId25"/>
    <p:sldId id="1315" r:id="rId26"/>
    <p:sldId id="1000" r:id="rId27"/>
    <p:sldId id="1256" r:id="rId28"/>
    <p:sldId id="1147" r:id="rId29"/>
    <p:sldId id="1291" r:id="rId30"/>
    <p:sldId id="1292" r:id="rId31"/>
    <p:sldId id="1303" r:id="rId32"/>
    <p:sldId id="1302" r:id="rId33"/>
    <p:sldId id="1295" r:id="rId34"/>
    <p:sldId id="1325" r:id="rId35"/>
    <p:sldId id="1326" r:id="rId36"/>
    <p:sldId id="1299" r:id="rId37"/>
    <p:sldId id="1327" r:id="rId38"/>
    <p:sldId id="1328" r:id="rId39"/>
    <p:sldId id="1329" r:id="rId40"/>
    <p:sldId id="1332" r:id="rId41"/>
    <p:sldId id="1333" r:id="rId42"/>
    <p:sldId id="1106" r:id="rId43"/>
    <p:sldId id="1082" r:id="rId44"/>
    <p:sldId id="1304" r:id="rId45"/>
    <p:sldId id="1305" r:id="rId46"/>
    <p:sldId id="1306" r:id="rId47"/>
    <p:sldId id="1307" r:id="rId48"/>
    <p:sldId id="1125" r:id="rId49"/>
    <p:sldId id="1314" r:id="rId50"/>
    <p:sldId id="1312" r:id="rId51"/>
    <p:sldId id="1008" r:id="rId52"/>
    <p:sldId id="1238" r:id="rId53"/>
    <p:sldId id="1287" r:id="rId54"/>
    <p:sldId id="1010" r:id="rId55"/>
    <p:sldId id="1316" r:id="rId56"/>
    <p:sldId id="1317" r:id="rId57"/>
    <p:sldId id="1318" r:id="rId58"/>
    <p:sldId id="1257" r:id="rId59"/>
    <p:sldId id="1319" r:id="rId60"/>
    <p:sldId id="1320" r:id="rId61"/>
    <p:sldId id="1258" r:id="rId62"/>
    <p:sldId id="1231" r:id="rId63"/>
    <p:sldId id="1334" r:id="rId64"/>
    <p:sldId id="1335" r:id="rId65"/>
    <p:sldId id="1274" r:id="rId66"/>
    <p:sldId id="1232" r:id="rId67"/>
    <p:sldId id="1275" r:id="rId68"/>
    <p:sldId id="1276" r:id="rId69"/>
    <p:sldId id="1336" r:id="rId70"/>
    <p:sldId id="1337" r:id="rId71"/>
    <p:sldId id="1338" r:id="rId72"/>
    <p:sldId id="1235" r:id="rId73"/>
    <p:sldId id="1339" r:id="rId74"/>
    <p:sldId id="1282" r:id="rId75"/>
    <p:sldId id="1323" r:id="rId76"/>
  </p:sldIdLst>
  <p:sldSz cx="9144000" cy="6858000" type="screen4x3"/>
  <p:notesSz cx="6735763" cy="9866313"/>
  <p:embeddedFontLst>
    <p:embeddedFont>
      <p:font typeface="Bahnschrift SemiBold" panose="020B0502040204020203" pitchFamily="34" charset="0"/>
      <p:bold r:id="rId78"/>
    </p:embeddedFont>
    <p:embeddedFont>
      <p:font typeface="Dosis" pitchFamily="2" charset="0"/>
      <p:regular r:id="rId79"/>
      <p:bold r:id="rId80"/>
    </p:embeddedFont>
    <p:embeddedFont>
      <p:font typeface="Dosis ExtraBold" pitchFamily="2" charset="0"/>
      <p:bold r:id="rId81"/>
    </p:embeddedFont>
    <p:embeddedFont>
      <p:font typeface="Dosis Medium" pitchFamily="2" charset="0"/>
      <p:regular r:id="rId82"/>
      <p:bold r:id="rId83"/>
    </p:embeddedFont>
    <p:embeddedFont>
      <p:font typeface="Dosis SemiBold" pitchFamily="2" charset="0"/>
      <p:regular r:id="rId84"/>
      <p:bold r:id="rId85"/>
    </p:embeddedFont>
    <p:embeddedFont>
      <p:font typeface="Mistral" panose="03090702030407020403" pitchFamily="66" charset="0"/>
      <p:regular r:id="rId86"/>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D0F942-153D-7E75-C5EB-E4990782D13C}" name="Jalila El Baraka" initials="JE" userId="S::jalila.el-baraka@ifmaroc.com::ea93c961-285f-4edc-9e51-dff84fc1dbd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84234"/>
    <a:srgbClr val="424D7B"/>
    <a:srgbClr val="565F88"/>
    <a:srgbClr val="4B5377"/>
    <a:srgbClr val="2196B1"/>
    <a:srgbClr val="DEEBF7"/>
    <a:srgbClr val="2AB6D7"/>
    <a:srgbClr val="55B7DE"/>
    <a:srgbClr val="A1A6BC"/>
    <a:srgbClr val="F265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882" autoAdjust="0"/>
    <p:restoredTop sz="95363" autoAdjust="0"/>
  </p:normalViewPr>
  <p:slideViewPr>
    <p:cSldViewPr snapToGrid="0">
      <p:cViewPr varScale="1">
        <p:scale>
          <a:sx n="69" d="100"/>
          <a:sy n="69" d="100"/>
        </p:scale>
        <p:origin x="35" y="216"/>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5.xml"/><Relationship Id="rId39" Type="http://schemas.openxmlformats.org/officeDocument/2006/relationships/slide" Target="slides/slide18.xml"/><Relationship Id="rId21" Type="http://schemas.openxmlformats.org/officeDocument/2006/relationships/slideMaster" Target="slideMasters/slideMaster18.xml"/><Relationship Id="rId34" Type="http://schemas.openxmlformats.org/officeDocument/2006/relationships/slide" Target="slides/slide13.xml"/><Relationship Id="rId42" Type="http://schemas.openxmlformats.org/officeDocument/2006/relationships/slide" Target="slides/slide21.xml"/><Relationship Id="rId47" Type="http://schemas.openxmlformats.org/officeDocument/2006/relationships/slide" Target="slides/slide26.xml"/><Relationship Id="rId50" Type="http://schemas.openxmlformats.org/officeDocument/2006/relationships/slide" Target="slides/slide29.xml"/><Relationship Id="rId55" Type="http://schemas.openxmlformats.org/officeDocument/2006/relationships/slide" Target="slides/slide34.xml"/><Relationship Id="rId63" Type="http://schemas.openxmlformats.org/officeDocument/2006/relationships/slide" Target="slides/slide42.xml"/><Relationship Id="rId68" Type="http://schemas.openxmlformats.org/officeDocument/2006/relationships/slide" Target="slides/slide47.xml"/><Relationship Id="rId76" Type="http://schemas.openxmlformats.org/officeDocument/2006/relationships/slide" Target="slides/slide55.xml"/><Relationship Id="rId84" Type="http://schemas.openxmlformats.org/officeDocument/2006/relationships/font" Target="fonts/font7.fntdata"/><Relationship Id="rId89" Type="http://schemas.openxmlformats.org/officeDocument/2006/relationships/theme" Target="theme/theme1.xml"/><Relationship Id="rId7" Type="http://schemas.openxmlformats.org/officeDocument/2006/relationships/slideMaster" Target="slideMasters/slideMaster4.xml"/><Relationship Id="rId71" Type="http://schemas.openxmlformats.org/officeDocument/2006/relationships/slide" Target="slides/slide50.xml"/><Relationship Id="rId92"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8.xml"/><Relationship Id="rId11" Type="http://schemas.openxmlformats.org/officeDocument/2006/relationships/slideMaster" Target="slideMasters/slideMaster8.xml"/><Relationship Id="rId24" Type="http://schemas.openxmlformats.org/officeDocument/2006/relationships/slide" Target="slides/slide3.xml"/><Relationship Id="rId32" Type="http://schemas.openxmlformats.org/officeDocument/2006/relationships/slide" Target="slides/slide11.xml"/><Relationship Id="rId37" Type="http://schemas.openxmlformats.org/officeDocument/2006/relationships/slide" Target="slides/slide16.xml"/><Relationship Id="rId40" Type="http://schemas.openxmlformats.org/officeDocument/2006/relationships/slide" Target="slides/slide19.xml"/><Relationship Id="rId45" Type="http://schemas.openxmlformats.org/officeDocument/2006/relationships/slide" Target="slides/slide24.xml"/><Relationship Id="rId53" Type="http://schemas.openxmlformats.org/officeDocument/2006/relationships/slide" Target="slides/slide32.xml"/><Relationship Id="rId58" Type="http://schemas.openxmlformats.org/officeDocument/2006/relationships/slide" Target="slides/slide37.xml"/><Relationship Id="rId66" Type="http://schemas.openxmlformats.org/officeDocument/2006/relationships/slide" Target="slides/slide45.xml"/><Relationship Id="rId74" Type="http://schemas.openxmlformats.org/officeDocument/2006/relationships/slide" Target="slides/slide53.xml"/><Relationship Id="rId79" Type="http://schemas.openxmlformats.org/officeDocument/2006/relationships/font" Target="fonts/font2.fntdata"/><Relationship Id="rId87"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40.xml"/><Relationship Id="rId82" Type="http://schemas.openxmlformats.org/officeDocument/2006/relationships/font" Target="fonts/font5.fntdata"/><Relationship Id="rId90" Type="http://schemas.openxmlformats.org/officeDocument/2006/relationships/tableStyles" Target="tableStyles.xml"/><Relationship Id="rId19" Type="http://schemas.openxmlformats.org/officeDocument/2006/relationships/slideMaster" Target="slideMasters/slideMaster16.xml"/><Relationship Id="rId14" Type="http://schemas.openxmlformats.org/officeDocument/2006/relationships/slideMaster" Target="slideMasters/slideMaster11.xml"/><Relationship Id="rId22" Type="http://schemas.openxmlformats.org/officeDocument/2006/relationships/slide" Target="slides/slide1.xml"/><Relationship Id="rId27" Type="http://schemas.openxmlformats.org/officeDocument/2006/relationships/slide" Target="slides/slide6.xml"/><Relationship Id="rId30" Type="http://schemas.openxmlformats.org/officeDocument/2006/relationships/slide" Target="slides/slide9.xml"/><Relationship Id="rId35" Type="http://schemas.openxmlformats.org/officeDocument/2006/relationships/slide" Target="slides/slide14.xml"/><Relationship Id="rId43" Type="http://schemas.openxmlformats.org/officeDocument/2006/relationships/slide" Target="slides/slide22.xml"/><Relationship Id="rId48" Type="http://schemas.openxmlformats.org/officeDocument/2006/relationships/slide" Target="slides/slide27.xml"/><Relationship Id="rId56" Type="http://schemas.openxmlformats.org/officeDocument/2006/relationships/slide" Target="slides/slide35.xml"/><Relationship Id="rId64" Type="http://schemas.openxmlformats.org/officeDocument/2006/relationships/slide" Target="slides/slide43.xml"/><Relationship Id="rId69" Type="http://schemas.openxmlformats.org/officeDocument/2006/relationships/slide" Target="slides/slide48.xml"/><Relationship Id="rId77"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slide" Target="slides/slide30.xml"/><Relationship Id="rId72" Type="http://schemas.openxmlformats.org/officeDocument/2006/relationships/slide" Target="slides/slide51.xml"/><Relationship Id="rId80" Type="http://schemas.openxmlformats.org/officeDocument/2006/relationships/font" Target="fonts/font3.fntdata"/><Relationship Id="rId85" Type="http://schemas.openxmlformats.org/officeDocument/2006/relationships/font" Target="fonts/font8.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4.xml"/><Relationship Id="rId33" Type="http://schemas.openxmlformats.org/officeDocument/2006/relationships/slide" Target="slides/slide12.xml"/><Relationship Id="rId38" Type="http://schemas.openxmlformats.org/officeDocument/2006/relationships/slide" Target="slides/slide17.xml"/><Relationship Id="rId46" Type="http://schemas.openxmlformats.org/officeDocument/2006/relationships/slide" Target="slides/slide25.xml"/><Relationship Id="rId59" Type="http://schemas.openxmlformats.org/officeDocument/2006/relationships/slide" Target="slides/slide38.xml"/><Relationship Id="rId67" Type="http://schemas.openxmlformats.org/officeDocument/2006/relationships/slide" Target="slides/slide46.xml"/><Relationship Id="rId20" Type="http://schemas.openxmlformats.org/officeDocument/2006/relationships/slideMaster" Target="slideMasters/slideMaster17.xml"/><Relationship Id="rId41" Type="http://schemas.openxmlformats.org/officeDocument/2006/relationships/slide" Target="slides/slide20.xml"/><Relationship Id="rId54" Type="http://schemas.openxmlformats.org/officeDocument/2006/relationships/slide" Target="slides/slide33.xml"/><Relationship Id="rId62" Type="http://schemas.openxmlformats.org/officeDocument/2006/relationships/slide" Target="slides/slide41.xml"/><Relationship Id="rId70" Type="http://schemas.openxmlformats.org/officeDocument/2006/relationships/slide" Target="slides/slide49.xml"/><Relationship Id="rId75" Type="http://schemas.openxmlformats.org/officeDocument/2006/relationships/slide" Target="slides/slide54.xml"/><Relationship Id="rId83" Type="http://schemas.openxmlformats.org/officeDocument/2006/relationships/font" Target="fonts/font6.fntdata"/><Relationship Id="rId88" Type="http://schemas.openxmlformats.org/officeDocument/2006/relationships/viewProps" Target="viewProps.xml"/><Relationship Id="rId9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2.xml"/><Relationship Id="rId28" Type="http://schemas.openxmlformats.org/officeDocument/2006/relationships/slide" Target="slides/slide7.xml"/><Relationship Id="rId36" Type="http://schemas.openxmlformats.org/officeDocument/2006/relationships/slide" Target="slides/slide15.xml"/><Relationship Id="rId49" Type="http://schemas.openxmlformats.org/officeDocument/2006/relationships/slide" Target="slides/slide28.xml"/><Relationship Id="rId57" Type="http://schemas.openxmlformats.org/officeDocument/2006/relationships/slide" Target="slides/slide36.xml"/><Relationship Id="rId10" Type="http://schemas.openxmlformats.org/officeDocument/2006/relationships/slideMaster" Target="slideMasters/slideMaster7.xml"/><Relationship Id="rId31" Type="http://schemas.openxmlformats.org/officeDocument/2006/relationships/slide" Target="slides/slide10.xml"/><Relationship Id="rId44" Type="http://schemas.openxmlformats.org/officeDocument/2006/relationships/slide" Target="slides/slide23.xml"/><Relationship Id="rId52" Type="http://schemas.openxmlformats.org/officeDocument/2006/relationships/slide" Target="slides/slide31.xml"/><Relationship Id="rId60" Type="http://schemas.openxmlformats.org/officeDocument/2006/relationships/slide" Target="slides/slide39.xml"/><Relationship Id="rId65" Type="http://schemas.openxmlformats.org/officeDocument/2006/relationships/slide" Target="slides/slide44.xml"/><Relationship Id="rId73" Type="http://schemas.openxmlformats.org/officeDocument/2006/relationships/slide" Target="slides/slide52.xml"/><Relationship Id="rId78" Type="http://schemas.openxmlformats.org/officeDocument/2006/relationships/font" Target="fonts/font1.fntdata"/><Relationship Id="rId81" Type="http://schemas.openxmlformats.org/officeDocument/2006/relationships/font" Target="fonts/font4.fntdata"/><Relationship Id="rId86" Type="http://schemas.openxmlformats.org/officeDocument/2006/relationships/font" Target="fonts/font9.fntdata"/><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MIAE BEZZAZ" userId="f9bc3cc0-8e1c-4944-afa8-b4b36bbf20e1" providerId="ADAL" clId="{599D4A31-65C2-4A2B-830A-0C94E59C53D8}"/>
    <pc:docChg chg="undo custSel addSld delSld modSld sldOrd">
      <pc:chgData name="LAMIAE BEZZAZ" userId="f9bc3cc0-8e1c-4944-afa8-b4b36bbf20e1" providerId="ADAL" clId="{599D4A31-65C2-4A2B-830A-0C94E59C53D8}" dt="2026-06-08T11:46:35.370" v="1251" actId="1076"/>
      <pc:docMkLst>
        <pc:docMk/>
      </pc:docMkLst>
      <pc:sldChg chg="modSp">
        <pc:chgData name="LAMIAE BEZZAZ" userId="f9bc3cc0-8e1c-4944-afa8-b4b36bbf20e1" providerId="ADAL" clId="{599D4A31-65C2-4A2B-830A-0C94E59C53D8}" dt="2026-06-08T10:20:29.779" v="33" actId="20577"/>
        <pc:sldMkLst>
          <pc:docMk/>
          <pc:sldMk cId="2888828679" sldId="803"/>
        </pc:sldMkLst>
        <pc:spChg chg="mod">
          <ac:chgData name="LAMIAE BEZZAZ" userId="f9bc3cc0-8e1c-4944-afa8-b4b36bbf20e1" providerId="ADAL" clId="{599D4A31-65C2-4A2B-830A-0C94E59C53D8}" dt="2026-06-08T10:17:57.540" v="14" actId="20577"/>
          <ac:spMkLst>
            <pc:docMk/>
            <pc:sldMk cId="2888828679" sldId="803"/>
            <ac:spMk id="2" creationId="{3212D5B1-C67F-1EC3-777E-39E850291915}"/>
          </ac:spMkLst>
        </pc:spChg>
        <pc:spChg chg="mod">
          <ac:chgData name="LAMIAE BEZZAZ" userId="f9bc3cc0-8e1c-4944-afa8-b4b36bbf20e1" providerId="ADAL" clId="{599D4A31-65C2-4A2B-830A-0C94E59C53D8}" dt="2026-06-08T10:20:29.779" v="33" actId="20577"/>
          <ac:spMkLst>
            <pc:docMk/>
            <pc:sldMk cId="2888828679" sldId="803"/>
            <ac:spMk id="5" creationId="{4829BBAF-CF9D-425E-B1AB-5CA1CBFA5F09}"/>
          </ac:spMkLst>
        </pc:spChg>
      </pc:sldChg>
      <pc:sldChg chg="modSp">
        <pc:chgData name="LAMIAE BEZZAZ" userId="f9bc3cc0-8e1c-4944-afa8-b4b36bbf20e1" providerId="ADAL" clId="{599D4A31-65C2-4A2B-830A-0C94E59C53D8}" dt="2026-06-08T10:28:26.545" v="307" actId="20577"/>
        <pc:sldMkLst>
          <pc:docMk/>
          <pc:sldMk cId="254870713" sldId="816"/>
        </pc:sldMkLst>
        <pc:spChg chg="mod">
          <ac:chgData name="LAMIAE BEZZAZ" userId="f9bc3cc0-8e1c-4944-afa8-b4b36bbf20e1" providerId="ADAL" clId="{599D4A31-65C2-4A2B-830A-0C94E59C53D8}" dt="2026-06-08T10:28:26.545" v="307" actId="20577"/>
          <ac:spMkLst>
            <pc:docMk/>
            <pc:sldMk cId="254870713" sldId="816"/>
            <ac:spMk id="5" creationId="{B29E5E6D-2B30-FB29-54F1-C2EC465B2916}"/>
          </ac:spMkLst>
        </pc:spChg>
      </pc:sldChg>
      <pc:sldChg chg="modSp del">
        <pc:chgData name="LAMIAE BEZZAZ" userId="f9bc3cc0-8e1c-4944-afa8-b4b36bbf20e1" providerId="ADAL" clId="{599D4A31-65C2-4A2B-830A-0C94E59C53D8}" dt="2026-06-08T10:28:04.704" v="300" actId="2696"/>
        <pc:sldMkLst>
          <pc:docMk/>
          <pc:sldMk cId="740272056" sldId="816"/>
        </pc:sldMkLst>
        <pc:spChg chg="mod">
          <ac:chgData name="LAMIAE BEZZAZ" userId="f9bc3cc0-8e1c-4944-afa8-b4b36bbf20e1" providerId="ADAL" clId="{599D4A31-65C2-4A2B-830A-0C94E59C53D8}" dt="2026-06-08T10:22:32.590" v="73" actId="20577"/>
          <ac:spMkLst>
            <pc:docMk/>
            <pc:sldMk cId="740272056" sldId="816"/>
            <ac:spMk id="2" creationId="{65F7350E-918A-08FA-B97D-5470D98FC529}"/>
          </ac:spMkLst>
        </pc:spChg>
        <pc:spChg chg="mod">
          <ac:chgData name="LAMIAE BEZZAZ" userId="f9bc3cc0-8e1c-4944-afa8-b4b36bbf20e1" providerId="ADAL" clId="{599D4A31-65C2-4A2B-830A-0C94E59C53D8}" dt="2026-06-08T10:22:48.633" v="81" actId="20577"/>
          <ac:spMkLst>
            <pc:docMk/>
            <pc:sldMk cId="740272056" sldId="816"/>
            <ac:spMk id="5" creationId="{B29E5E6D-2B30-FB29-54F1-C2EC465B2916}"/>
          </ac:spMkLst>
        </pc:spChg>
      </pc:sldChg>
      <pc:sldChg chg="modSp">
        <pc:chgData name="LAMIAE BEZZAZ" userId="f9bc3cc0-8e1c-4944-afa8-b4b36bbf20e1" providerId="ADAL" clId="{599D4A31-65C2-4A2B-830A-0C94E59C53D8}" dt="2026-06-08T10:25:06.361" v="181" actId="20577"/>
        <pc:sldMkLst>
          <pc:docMk/>
          <pc:sldMk cId="1833885759" sldId="819"/>
        </pc:sldMkLst>
        <pc:spChg chg="mod">
          <ac:chgData name="LAMIAE BEZZAZ" userId="f9bc3cc0-8e1c-4944-afa8-b4b36bbf20e1" providerId="ADAL" clId="{599D4A31-65C2-4A2B-830A-0C94E59C53D8}" dt="2026-06-08T10:25:01.086" v="177" actId="20577"/>
          <ac:spMkLst>
            <pc:docMk/>
            <pc:sldMk cId="1833885759" sldId="819"/>
            <ac:spMk id="2" creationId="{8DB95B31-226F-C280-B8B7-019D903E7D7E}"/>
          </ac:spMkLst>
        </pc:spChg>
        <pc:spChg chg="mod">
          <ac:chgData name="LAMIAE BEZZAZ" userId="f9bc3cc0-8e1c-4944-afa8-b4b36bbf20e1" providerId="ADAL" clId="{599D4A31-65C2-4A2B-830A-0C94E59C53D8}" dt="2026-06-08T10:25:06.361" v="181" actId="20577"/>
          <ac:spMkLst>
            <pc:docMk/>
            <pc:sldMk cId="1833885759" sldId="819"/>
            <ac:spMk id="16" creationId="{8AD1B216-C997-FE3B-269F-434EDACB446F}"/>
          </ac:spMkLst>
        </pc:spChg>
      </pc:sldChg>
      <pc:sldChg chg="modSp">
        <pc:chgData name="LAMIAE BEZZAZ" userId="f9bc3cc0-8e1c-4944-afa8-b4b36bbf20e1" providerId="ADAL" clId="{599D4A31-65C2-4A2B-830A-0C94E59C53D8}" dt="2026-06-08T10:25:26.561" v="191" actId="20577"/>
        <pc:sldMkLst>
          <pc:docMk/>
          <pc:sldMk cId="13987417" sldId="820"/>
        </pc:sldMkLst>
        <pc:spChg chg="mod">
          <ac:chgData name="LAMIAE BEZZAZ" userId="f9bc3cc0-8e1c-4944-afa8-b4b36bbf20e1" providerId="ADAL" clId="{599D4A31-65C2-4A2B-830A-0C94E59C53D8}" dt="2026-06-08T10:25:16.161" v="185" actId="20577"/>
          <ac:spMkLst>
            <pc:docMk/>
            <pc:sldMk cId="13987417" sldId="820"/>
            <ac:spMk id="2" creationId="{79B3C932-C713-EF30-8C43-B8C05DB03227}"/>
          </ac:spMkLst>
        </pc:spChg>
        <pc:spChg chg="mod">
          <ac:chgData name="LAMIAE BEZZAZ" userId="f9bc3cc0-8e1c-4944-afa8-b4b36bbf20e1" providerId="ADAL" clId="{599D4A31-65C2-4A2B-830A-0C94E59C53D8}" dt="2026-06-08T10:25:26.561" v="191" actId="20577"/>
          <ac:spMkLst>
            <pc:docMk/>
            <pc:sldMk cId="13987417" sldId="820"/>
            <ac:spMk id="16" creationId="{47E01738-67E6-F6F2-73F2-B429D6F1964F}"/>
          </ac:spMkLst>
        </pc:spChg>
      </pc:sldChg>
      <pc:sldChg chg="del">
        <pc:chgData name="LAMIAE BEZZAZ" userId="f9bc3cc0-8e1c-4944-afa8-b4b36bbf20e1" providerId="ADAL" clId="{599D4A31-65C2-4A2B-830A-0C94E59C53D8}" dt="2026-06-08T10:35:09.342" v="363" actId="47"/>
        <pc:sldMkLst>
          <pc:docMk/>
          <pc:sldMk cId="3808459985" sldId="860"/>
        </pc:sldMkLst>
      </pc:sldChg>
      <pc:sldChg chg="addSp delSp modSp">
        <pc:chgData name="LAMIAE BEZZAZ" userId="f9bc3cc0-8e1c-4944-afa8-b4b36bbf20e1" providerId="ADAL" clId="{599D4A31-65C2-4A2B-830A-0C94E59C53D8}" dt="2026-06-08T11:41:06.647" v="1226" actId="20577"/>
        <pc:sldMkLst>
          <pc:docMk/>
          <pc:sldMk cId="3471369106" sldId="1010"/>
        </pc:sldMkLst>
        <pc:spChg chg="mod">
          <ac:chgData name="LAMIAE BEZZAZ" userId="f9bc3cc0-8e1c-4944-afa8-b4b36bbf20e1" providerId="ADAL" clId="{599D4A31-65C2-4A2B-830A-0C94E59C53D8}" dt="2026-06-08T11:41:06.647" v="1226" actId="20577"/>
          <ac:spMkLst>
            <pc:docMk/>
            <pc:sldMk cId="3471369106" sldId="1010"/>
            <ac:spMk id="4" creationId="{467D0624-BFBC-12EC-0D36-530D6014925F}"/>
          </ac:spMkLst>
        </pc:spChg>
        <pc:spChg chg="mod">
          <ac:chgData name="LAMIAE BEZZAZ" userId="f9bc3cc0-8e1c-4944-afa8-b4b36bbf20e1" providerId="ADAL" clId="{599D4A31-65C2-4A2B-830A-0C94E59C53D8}" dt="2026-06-08T11:13:26.643" v="857" actId="14100"/>
          <ac:spMkLst>
            <pc:docMk/>
            <pc:sldMk cId="3471369106" sldId="1010"/>
            <ac:spMk id="6" creationId="{199FA74C-E512-3F58-0669-DA7449420F72}"/>
          </ac:spMkLst>
        </pc:spChg>
        <pc:picChg chg="add del">
          <ac:chgData name="LAMIAE BEZZAZ" userId="f9bc3cc0-8e1c-4944-afa8-b4b36bbf20e1" providerId="ADAL" clId="{599D4A31-65C2-4A2B-830A-0C94E59C53D8}" dt="2026-06-08T11:13:09.440" v="853" actId="478"/>
          <ac:picMkLst>
            <pc:docMk/>
            <pc:sldMk cId="3471369106" sldId="1010"/>
            <ac:picMk id="9" creationId="{25CF0C06-2F24-457C-BDF5-06CCD2EC7801}"/>
          </ac:picMkLst>
        </pc:picChg>
        <pc:picChg chg="del">
          <ac:chgData name="LAMIAE BEZZAZ" userId="f9bc3cc0-8e1c-4944-afa8-b4b36bbf20e1" providerId="ADAL" clId="{599D4A31-65C2-4A2B-830A-0C94E59C53D8}" dt="2026-06-08T11:12:55.078" v="851" actId="478"/>
          <ac:picMkLst>
            <pc:docMk/>
            <pc:sldMk cId="3471369106" sldId="1010"/>
            <ac:picMk id="10" creationId="{22745AF4-54A4-42BB-A1D4-0C3052EBF2A8}"/>
          </ac:picMkLst>
        </pc:picChg>
        <pc:picChg chg="add mod ord">
          <ac:chgData name="LAMIAE BEZZAZ" userId="f9bc3cc0-8e1c-4944-afa8-b4b36bbf20e1" providerId="ADAL" clId="{599D4A31-65C2-4A2B-830A-0C94E59C53D8}" dt="2026-06-08T11:13:22.914" v="856" actId="171"/>
          <ac:picMkLst>
            <pc:docMk/>
            <pc:sldMk cId="3471369106" sldId="1010"/>
            <ac:picMk id="11" creationId="{27DEABA6-218B-4376-8A0D-E0B4D82DBA29}"/>
          </ac:picMkLst>
        </pc:picChg>
      </pc:sldChg>
      <pc:sldChg chg="modSp">
        <pc:chgData name="LAMIAE BEZZAZ" userId="f9bc3cc0-8e1c-4944-afa8-b4b36bbf20e1" providerId="ADAL" clId="{599D4A31-65C2-4A2B-830A-0C94E59C53D8}" dt="2026-06-08T10:24:56.121" v="175" actId="20577"/>
        <pc:sldMkLst>
          <pc:docMk/>
          <pc:sldMk cId="2939965634" sldId="1034"/>
        </pc:sldMkLst>
        <pc:spChg chg="mod">
          <ac:chgData name="LAMIAE BEZZAZ" userId="f9bc3cc0-8e1c-4944-afa8-b4b36bbf20e1" providerId="ADAL" clId="{599D4A31-65C2-4A2B-830A-0C94E59C53D8}" dt="2026-06-08T10:24:38.426" v="169" actId="20577"/>
          <ac:spMkLst>
            <pc:docMk/>
            <pc:sldMk cId="2939965634" sldId="1034"/>
            <ac:spMk id="2" creationId="{956C853D-6007-E73E-9655-56EAD388B703}"/>
          </ac:spMkLst>
        </pc:spChg>
        <pc:spChg chg="mod">
          <ac:chgData name="LAMIAE BEZZAZ" userId="f9bc3cc0-8e1c-4944-afa8-b4b36bbf20e1" providerId="ADAL" clId="{599D4A31-65C2-4A2B-830A-0C94E59C53D8}" dt="2026-06-08T10:24:56.121" v="175" actId="20577"/>
          <ac:spMkLst>
            <pc:docMk/>
            <pc:sldMk cId="2939965634" sldId="1034"/>
            <ac:spMk id="5" creationId="{E400C60B-C2D2-7138-EBE1-1F3D29B35A97}"/>
          </ac:spMkLst>
        </pc:spChg>
      </pc:sldChg>
      <pc:sldChg chg="modSp del">
        <pc:chgData name="LAMIAE BEZZAZ" userId="f9bc3cc0-8e1c-4944-afa8-b4b36bbf20e1" providerId="ADAL" clId="{599D4A31-65C2-4A2B-830A-0C94E59C53D8}" dt="2026-06-08T10:28:04.704" v="300" actId="2696"/>
        <pc:sldMkLst>
          <pc:docMk/>
          <pc:sldMk cId="2391781615" sldId="1035"/>
        </pc:sldMkLst>
        <pc:spChg chg="mod">
          <ac:chgData name="LAMIAE BEZZAZ" userId="f9bc3cc0-8e1c-4944-afa8-b4b36bbf20e1" providerId="ADAL" clId="{599D4A31-65C2-4A2B-830A-0C94E59C53D8}" dt="2026-06-08T10:23:29.578" v="112" actId="20577"/>
          <ac:spMkLst>
            <pc:docMk/>
            <pc:sldMk cId="2391781615" sldId="1035"/>
            <ac:spMk id="2" creationId="{AC4ABDBF-9EA0-28C8-C760-EDAFB209624F}"/>
          </ac:spMkLst>
        </pc:spChg>
        <pc:spChg chg="mod">
          <ac:chgData name="LAMIAE BEZZAZ" userId="f9bc3cc0-8e1c-4944-afa8-b4b36bbf20e1" providerId="ADAL" clId="{599D4A31-65C2-4A2B-830A-0C94E59C53D8}" dt="2026-06-08T10:23:49.556" v="129" actId="20577"/>
          <ac:spMkLst>
            <pc:docMk/>
            <pc:sldMk cId="2391781615" sldId="1035"/>
            <ac:spMk id="16" creationId="{CB0D0D0D-D3B4-0F86-1E9B-D2ED6549386A}"/>
          </ac:spMkLst>
        </pc:spChg>
      </pc:sldChg>
      <pc:sldChg chg="modSp del">
        <pc:chgData name="LAMIAE BEZZAZ" userId="f9bc3cc0-8e1c-4944-afa8-b4b36bbf20e1" providerId="ADAL" clId="{599D4A31-65C2-4A2B-830A-0C94E59C53D8}" dt="2026-06-08T10:28:04.704" v="300" actId="2696"/>
        <pc:sldMkLst>
          <pc:docMk/>
          <pc:sldMk cId="24935784" sldId="1055"/>
        </pc:sldMkLst>
        <pc:spChg chg="mod">
          <ac:chgData name="LAMIAE BEZZAZ" userId="f9bc3cc0-8e1c-4944-afa8-b4b36bbf20e1" providerId="ADAL" clId="{599D4A31-65C2-4A2B-830A-0C94E59C53D8}" dt="2026-06-08T10:24:12.383" v="148" actId="20577"/>
          <ac:spMkLst>
            <pc:docMk/>
            <pc:sldMk cId="24935784" sldId="1055"/>
            <ac:spMk id="2" creationId="{AC4ABDBF-9EA0-28C8-C760-EDAFB209624F}"/>
          </ac:spMkLst>
        </pc:spChg>
        <pc:spChg chg="mod">
          <ac:chgData name="LAMIAE BEZZAZ" userId="f9bc3cc0-8e1c-4944-afa8-b4b36bbf20e1" providerId="ADAL" clId="{599D4A31-65C2-4A2B-830A-0C94E59C53D8}" dt="2026-06-08T10:24:30.383" v="168" actId="20577"/>
          <ac:spMkLst>
            <pc:docMk/>
            <pc:sldMk cId="24935784" sldId="1055"/>
            <ac:spMk id="16" creationId="{CB0D0D0D-D3B4-0F86-1E9B-D2ED6549386A}"/>
          </ac:spMkLst>
        </pc:spChg>
      </pc:sldChg>
      <pc:sldChg chg="modSp">
        <pc:chgData name="LAMIAE BEZZAZ" userId="f9bc3cc0-8e1c-4944-afa8-b4b36bbf20e1" providerId="ADAL" clId="{599D4A31-65C2-4A2B-830A-0C94E59C53D8}" dt="2026-06-08T10:25:56.562" v="235" actId="20577"/>
        <pc:sldMkLst>
          <pc:docMk/>
          <pc:sldMk cId="2061816184" sldId="1064"/>
        </pc:sldMkLst>
        <pc:spChg chg="mod">
          <ac:chgData name="LAMIAE BEZZAZ" userId="f9bc3cc0-8e1c-4944-afa8-b4b36bbf20e1" providerId="ADAL" clId="{599D4A31-65C2-4A2B-830A-0C94E59C53D8}" dt="2026-06-08T10:25:33.198" v="192" actId="20577"/>
          <ac:spMkLst>
            <pc:docMk/>
            <pc:sldMk cId="2061816184" sldId="1064"/>
            <ac:spMk id="2" creationId="{65F7350E-918A-08FA-B97D-5470D98FC529}"/>
          </ac:spMkLst>
        </pc:spChg>
        <pc:spChg chg="mod">
          <ac:chgData name="LAMIAE BEZZAZ" userId="f9bc3cc0-8e1c-4944-afa8-b4b36bbf20e1" providerId="ADAL" clId="{599D4A31-65C2-4A2B-830A-0C94E59C53D8}" dt="2026-06-08T10:25:56.562" v="235" actId="20577"/>
          <ac:spMkLst>
            <pc:docMk/>
            <pc:sldMk cId="2061816184" sldId="1064"/>
            <ac:spMk id="5" creationId="{B29E5E6D-2B30-FB29-54F1-C2EC465B2916}"/>
          </ac:spMkLst>
        </pc:spChg>
      </pc:sldChg>
      <pc:sldChg chg="modSp">
        <pc:chgData name="LAMIAE BEZZAZ" userId="f9bc3cc0-8e1c-4944-afa8-b4b36bbf20e1" providerId="ADAL" clId="{599D4A31-65C2-4A2B-830A-0C94E59C53D8}" dt="2026-06-08T10:26:06.252" v="241" actId="20577"/>
        <pc:sldMkLst>
          <pc:docMk/>
          <pc:sldMk cId="1137150321" sldId="1065"/>
        </pc:sldMkLst>
        <pc:spChg chg="mod">
          <ac:chgData name="LAMIAE BEZZAZ" userId="f9bc3cc0-8e1c-4944-afa8-b4b36bbf20e1" providerId="ADAL" clId="{599D4A31-65C2-4A2B-830A-0C94E59C53D8}" dt="2026-06-08T10:26:01.645" v="236" actId="20577"/>
          <ac:spMkLst>
            <pc:docMk/>
            <pc:sldMk cId="1137150321" sldId="1065"/>
            <ac:spMk id="2" creationId="{65F7350E-918A-08FA-B97D-5470D98FC529}"/>
          </ac:spMkLst>
        </pc:spChg>
        <pc:spChg chg="mod">
          <ac:chgData name="LAMIAE BEZZAZ" userId="f9bc3cc0-8e1c-4944-afa8-b4b36bbf20e1" providerId="ADAL" clId="{599D4A31-65C2-4A2B-830A-0C94E59C53D8}" dt="2026-06-08T10:26:06.252" v="241" actId="20577"/>
          <ac:spMkLst>
            <pc:docMk/>
            <pc:sldMk cId="1137150321" sldId="1065"/>
            <ac:spMk id="5" creationId="{B29E5E6D-2B30-FB29-54F1-C2EC465B2916}"/>
          </ac:spMkLst>
        </pc:spChg>
      </pc:sldChg>
      <pc:sldChg chg="del">
        <pc:chgData name="LAMIAE BEZZAZ" userId="f9bc3cc0-8e1c-4944-afa8-b4b36bbf20e1" providerId="ADAL" clId="{599D4A31-65C2-4A2B-830A-0C94E59C53D8}" dt="2026-06-08T10:35:09.342" v="363" actId="47"/>
        <pc:sldMkLst>
          <pc:docMk/>
          <pc:sldMk cId="4035316775" sldId="1079"/>
        </pc:sldMkLst>
      </pc:sldChg>
      <pc:sldChg chg="modSp">
        <pc:chgData name="LAMIAE BEZZAZ" userId="f9bc3cc0-8e1c-4944-afa8-b4b36bbf20e1" providerId="ADAL" clId="{599D4A31-65C2-4A2B-830A-0C94E59C53D8}" dt="2026-06-08T10:46:59.920" v="467" actId="1076"/>
        <pc:sldMkLst>
          <pc:docMk/>
          <pc:sldMk cId="1777446477" sldId="1082"/>
        </pc:sldMkLst>
        <pc:spChg chg="mod">
          <ac:chgData name="LAMIAE BEZZAZ" userId="f9bc3cc0-8e1c-4944-afa8-b4b36bbf20e1" providerId="ADAL" clId="{599D4A31-65C2-4A2B-830A-0C94E59C53D8}" dt="2026-06-08T10:46:59.920" v="467" actId="1076"/>
          <ac:spMkLst>
            <pc:docMk/>
            <pc:sldMk cId="1777446477" sldId="1082"/>
            <ac:spMk id="5" creationId="{47448482-896D-4368-A1C7-64E776BE83B7}"/>
          </ac:spMkLst>
        </pc:spChg>
      </pc:sldChg>
      <pc:sldChg chg="addSp delSp">
        <pc:chgData name="LAMIAE BEZZAZ" userId="f9bc3cc0-8e1c-4944-afa8-b4b36bbf20e1" providerId="ADAL" clId="{599D4A31-65C2-4A2B-830A-0C94E59C53D8}" dt="2026-06-08T11:01:09.638" v="691"/>
        <pc:sldMkLst>
          <pc:docMk/>
          <pc:sldMk cId="2853849696" sldId="1106"/>
        </pc:sldMkLst>
        <pc:spChg chg="del">
          <ac:chgData name="LAMIAE BEZZAZ" userId="f9bc3cc0-8e1c-4944-afa8-b4b36bbf20e1" providerId="ADAL" clId="{599D4A31-65C2-4A2B-830A-0C94E59C53D8}" dt="2026-06-08T11:01:09.188" v="690" actId="478"/>
          <ac:spMkLst>
            <pc:docMk/>
            <pc:sldMk cId="2853849696" sldId="1106"/>
            <ac:spMk id="6" creationId="{36345E05-BB1F-4198-A083-2157E9106835}"/>
          </ac:spMkLst>
        </pc:spChg>
        <pc:spChg chg="add">
          <ac:chgData name="LAMIAE BEZZAZ" userId="f9bc3cc0-8e1c-4944-afa8-b4b36bbf20e1" providerId="ADAL" clId="{599D4A31-65C2-4A2B-830A-0C94E59C53D8}" dt="2026-06-08T11:01:09.638" v="691"/>
          <ac:spMkLst>
            <pc:docMk/>
            <pc:sldMk cId="2853849696" sldId="1106"/>
            <ac:spMk id="7" creationId="{64F8D015-7071-48F6-AA77-3DD6923A4FBC}"/>
          </ac:spMkLst>
        </pc:spChg>
      </pc:sldChg>
      <pc:sldChg chg="addSp delSp add del">
        <pc:chgData name="LAMIAE BEZZAZ" userId="f9bc3cc0-8e1c-4944-afa8-b4b36bbf20e1" providerId="ADAL" clId="{599D4A31-65C2-4A2B-830A-0C94E59C53D8}" dt="2026-06-08T11:07:09.166" v="726"/>
        <pc:sldMkLst>
          <pc:docMk/>
          <pc:sldMk cId="4292751221" sldId="1117"/>
        </pc:sldMkLst>
        <pc:grpChg chg="add">
          <ac:chgData name="LAMIAE BEZZAZ" userId="f9bc3cc0-8e1c-4944-afa8-b4b36bbf20e1" providerId="ADAL" clId="{599D4A31-65C2-4A2B-830A-0C94E59C53D8}" dt="2026-06-08T11:07:09.166" v="726"/>
          <ac:grpSpMkLst>
            <pc:docMk/>
            <pc:sldMk cId="4292751221" sldId="1117"/>
            <ac:grpSpMk id="12" creationId="{8350FDAD-D6BE-4C37-BFD6-4EC0F242B158}"/>
          </ac:grpSpMkLst>
        </pc:grpChg>
        <pc:grpChg chg="del">
          <ac:chgData name="LAMIAE BEZZAZ" userId="f9bc3cc0-8e1c-4944-afa8-b4b36bbf20e1" providerId="ADAL" clId="{599D4A31-65C2-4A2B-830A-0C94E59C53D8}" dt="2026-06-08T11:07:08.784" v="725" actId="478"/>
          <ac:grpSpMkLst>
            <pc:docMk/>
            <pc:sldMk cId="4292751221" sldId="1117"/>
            <ac:grpSpMk id="21" creationId="{D198E62C-F381-ED18-4A0F-178049866821}"/>
          </ac:grpSpMkLst>
        </pc:grpChg>
      </pc:sldChg>
      <pc:sldChg chg="modSp">
        <pc:chgData name="LAMIAE BEZZAZ" userId="f9bc3cc0-8e1c-4944-afa8-b4b36bbf20e1" providerId="ADAL" clId="{599D4A31-65C2-4A2B-830A-0C94E59C53D8}" dt="2026-06-08T11:04:25.177" v="721" actId="1076"/>
        <pc:sldMkLst>
          <pc:docMk/>
          <pc:sldMk cId="4137703339" sldId="1125"/>
        </pc:sldMkLst>
        <pc:spChg chg="mod">
          <ac:chgData name="LAMIAE BEZZAZ" userId="f9bc3cc0-8e1c-4944-afa8-b4b36bbf20e1" providerId="ADAL" clId="{599D4A31-65C2-4A2B-830A-0C94E59C53D8}" dt="2026-06-08T11:04:25.177" v="721" actId="1076"/>
          <ac:spMkLst>
            <pc:docMk/>
            <pc:sldMk cId="4137703339" sldId="1125"/>
            <ac:spMk id="6" creationId="{36345E05-BB1F-4198-A083-2157E9106835}"/>
          </ac:spMkLst>
        </pc:spChg>
      </pc:sldChg>
      <pc:sldChg chg="addSp delSp modSp">
        <pc:chgData name="LAMIAE BEZZAZ" userId="f9bc3cc0-8e1c-4944-afa8-b4b36bbf20e1" providerId="ADAL" clId="{599D4A31-65C2-4A2B-830A-0C94E59C53D8}" dt="2026-06-08T11:42:33.991" v="1234" actId="1076"/>
        <pc:sldMkLst>
          <pc:docMk/>
          <pc:sldMk cId="2448685570" sldId="1231"/>
        </pc:sldMkLst>
        <pc:picChg chg="add del mod">
          <ac:chgData name="LAMIAE BEZZAZ" userId="f9bc3cc0-8e1c-4944-afa8-b4b36bbf20e1" providerId="ADAL" clId="{599D4A31-65C2-4A2B-830A-0C94E59C53D8}" dt="2026-06-08T11:25:21.287" v="909" actId="478"/>
          <ac:picMkLst>
            <pc:docMk/>
            <pc:sldMk cId="2448685570" sldId="1231"/>
            <ac:picMk id="12" creationId="{51DC18DA-9F12-4C21-BD1B-F944AB6FC5BF}"/>
          </ac:picMkLst>
        </pc:picChg>
        <pc:picChg chg="add del mod">
          <ac:chgData name="LAMIAE BEZZAZ" userId="f9bc3cc0-8e1c-4944-afa8-b4b36bbf20e1" providerId="ADAL" clId="{599D4A31-65C2-4A2B-830A-0C94E59C53D8}" dt="2026-06-08T11:25:21.287" v="909" actId="478"/>
          <ac:picMkLst>
            <pc:docMk/>
            <pc:sldMk cId="2448685570" sldId="1231"/>
            <ac:picMk id="17" creationId="{7BFEDF88-5973-4EF0-8D11-B5FF55B57614}"/>
          </ac:picMkLst>
        </pc:picChg>
        <pc:picChg chg="add mod">
          <ac:chgData name="LAMIAE BEZZAZ" userId="f9bc3cc0-8e1c-4944-afa8-b4b36bbf20e1" providerId="ADAL" clId="{599D4A31-65C2-4A2B-830A-0C94E59C53D8}" dt="2026-06-08T11:42:20.639" v="1232" actId="408"/>
          <ac:picMkLst>
            <pc:docMk/>
            <pc:sldMk cId="2448685570" sldId="1231"/>
            <ac:picMk id="18" creationId="{43484E18-46D5-4076-9508-90E2F9ACDE09}"/>
          </ac:picMkLst>
        </pc:picChg>
        <pc:picChg chg="add mod">
          <ac:chgData name="LAMIAE BEZZAZ" userId="f9bc3cc0-8e1c-4944-afa8-b4b36bbf20e1" providerId="ADAL" clId="{599D4A31-65C2-4A2B-830A-0C94E59C53D8}" dt="2026-06-08T11:42:31.550" v="1233" actId="1076"/>
          <ac:picMkLst>
            <pc:docMk/>
            <pc:sldMk cId="2448685570" sldId="1231"/>
            <ac:picMk id="19" creationId="{0659FD37-14CC-45C2-893D-AE2F5561C917}"/>
          </ac:picMkLst>
        </pc:picChg>
        <pc:picChg chg="add mod">
          <ac:chgData name="LAMIAE BEZZAZ" userId="f9bc3cc0-8e1c-4944-afa8-b4b36bbf20e1" providerId="ADAL" clId="{599D4A31-65C2-4A2B-830A-0C94E59C53D8}" dt="2026-06-08T11:42:20.639" v="1232" actId="408"/>
          <ac:picMkLst>
            <pc:docMk/>
            <pc:sldMk cId="2448685570" sldId="1231"/>
            <ac:picMk id="20" creationId="{D8B3F7DF-8FA4-4D8D-987D-20E1D4B93B26}"/>
          </ac:picMkLst>
        </pc:picChg>
        <pc:picChg chg="add mod">
          <ac:chgData name="LAMIAE BEZZAZ" userId="f9bc3cc0-8e1c-4944-afa8-b4b36bbf20e1" providerId="ADAL" clId="{599D4A31-65C2-4A2B-830A-0C94E59C53D8}" dt="2026-06-08T11:42:33.991" v="1234" actId="1076"/>
          <ac:picMkLst>
            <pc:docMk/>
            <pc:sldMk cId="2448685570" sldId="1231"/>
            <ac:picMk id="21" creationId="{D4A04A87-EC42-40CC-A120-D725836F9A50}"/>
          </ac:picMkLst>
        </pc:picChg>
        <pc:picChg chg="add mod">
          <ac:chgData name="LAMIAE BEZZAZ" userId="f9bc3cc0-8e1c-4944-afa8-b4b36bbf20e1" providerId="ADAL" clId="{599D4A31-65C2-4A2B-830A-0C94E59C53D8}" dt="2026-06-08T11:42:20.639" v="1232" actId="408"/>
          <ac:picMkLst>
            <pc:docMk/>
            <pc:sldMk cId="2448685570" sldId="1231"/>
            <ac:picMk id="22" creationId="{6348A372-A42E-4BD9-95F5-DE76D81F8AC1}"/>
          </ac:picMkLst>
        </pc:picChg>
        <pc:picChg chg="del">
          <ac:chgData name="LAMIAE BEZZAZ" userId="f9bc3cc0-8e1c-4944-afa8-b4b36bbf20e1" providerId="ADAL" clId="{599D4A31-65C2-4A2B-830A-0C94E59C53D8}" dt="2026-06-08T11:25:28.184" v="910" actId="478"/>
          <ac:picMkLst>
            <pc:docMk/>
            <pc:sldMk cId="2448685570" sldId="1231"/>
            <ac:picMk id="25" creationId="{368615EC-9C27-4405-8F21-9C0E4FB2E571}"/>
          </ac:picMkLst>
        </pc:picChg>
        <pc:picChg chg="del">
          <ac:chgData name="LAMIAE BEZZAZ" userId="f9bc3cc0-8e1c-4944-afa8-b4b36bbf20e1" providerId="ADAL" clId="{599D4A31-65C2-4A2B-830A-0C94E59C53D8}" dt="2026-06-08T11:25:28.184" v="910" actId="478"/>
          <ac:picMkLst>
            <pc:docMk/>
            <pc:sldMk cId="2448685570" sldId="1231"/>
            <ac:picMk id="29" creationId="{E5230A1B-A0E2-47C0-9198-560DFEF725F4}"/>
          </ac:picMkLst>
        </pc:picChg>
        <pc:picChg chg="del">
          <ac:chgData name="LAMIAE BEZZAZ" userId="f9bc3cc0-8e1c-4944-afa8-b4b36bbf20e1" providerId="ADAL" clId="{599D4A31-65C2-4A2B-830A-0C94E59C53D8}" dt="2026-06-08T11:25:28.184" v="910" actId="478"/>
          <ac:picMkLst>
            <pc:docMk/>
            <pc:sldMk cId="2448685570" sldId="1231"/>
            <ac:picMk id="31" creationId="{70A83BBF-CE28-4610-8EA7-CEF0F33FE663}"/>
          </ac:picMkLst>
        </pc:picChg>
        <pc:picChg chg="del">
          <ac:chgData name="LAMIAE BEZZAZ" userId="f9bc3cc0-8e1c-4944-afa8-b4b36bbf20e1" providerId="ADAL" clId="{599D4A31-65C2-4A2B-830A-0C94E59C53D8}" dt="2026-06-08T11:25:28.184" v="910" actId="478"/>
          <ac:picMkLst>
            <pc:docMk/>
            <pc:sldMk cId="2448685570" sldId="1231"/>
            <ac:picMk id="33" creationId="{8E87F11E-A6F5-42B0-AB7E-4F8CC81A605A}"/>
          </ac:picMkLst>
        </pc:picChg>
        <pc:picChg chg="del">
          <ac:chgData name="LAMIAE BEZZAZ" userId="f9bc3cc0-8e1c-4944-afa8-b4b36bbf20e1" providerId="ADAL" clId="{599D4A31-65C2-4A2B-830A-0C94E59C53D8}" dt="2026-06-08T11:25:28.184" v="910" actId="478"/>
          <ac:picMkLst>
            <pc:docMk/>
            <pc:sldMk cId="2448685570" sldId="1231"/>
            <ac:picMk id="35" creationId="{3271B561-CEB4-419A-8EFB-C2DEECA4A22B}"/>
          </ac:picMkLst>
        </pc:picChg>
      </pc:sldChg>
      <pc:sldChg chg="addSp delSp modSp">
        <pc:chgData name="LAMIAE BEZZAZ" userId="f9bc3cc0-8e1c-4944-afa8-b4b36bbf20e1" providerId="ADAL" clId="{599D4A31-65C2-4A2B-830A-0C94E59C53D8}" dt="2026-06-08T11:44:36.436" v="1243" actId="1076"/>
        <pc:sldMkLst>
          <pc:docMk/>
          <pc:sldMk cId="155981778" sldId="1232"/>
        </pc:sldMkLst>
        <pc:picChg chg="add del mod">
          <ac:chgData name="LAMIAE BEZZAZ" userId="f9bc3cc0-8e1c-4944-afa8-b4b36bbf20e1" providerId="ADAL" clId="{599D4A31-65C2-4A2B-830A-0C94E59C53D8}" dt="2026-06-08T11:25:46.694" v="913" actId="478"/>
          <ac:picMkLst>
            <pc:docMk/>
            <pc:sldMk cId="155981778" sldId="1232"/>
            <ac:picMk id="12" creationId="{9CAC1063-8250-4A36-9874-27109FE9260F}"/>
          </ac:picMkLst>
        </pc:picChg>
        <pc:picChg chg="add del mod">
          <ac:chgData name="LAMIAE BEZZAZ" userId="f9bc3cc0-8e1c-4944-afa8-b4b36bbf20e1" providerId="ADAL" clId="{599D4A31-65C2-4A2B-830A-0C94E59C53D8}" dt="2026-06-08T11:25:46.694" v="913" actId="478"/>
          <ac:picMkLst>
            <pc:docMk/>
            <pc:sldMk cId="155981778" sldId="1232"/>
            <ac:picMk id="13" creationId="{A81EBEC8-7E97-4B90-8835-EB10F6AF9446}"/>
          </ac:picMkLst>
        </pc:picChg>
        <pc:picChg chg="add mod">
          <ac:chgData name="LAMIAE BEZZAZ" userId="f9bc3cc0-8e1c-4944-afa8-b4b36bbf20e1" providerId="ADAL" clId="{599D4A31-65C2-4A2B-830A-0C94E59C53D8}" dt="2026-06-08T11:44:25.073" v="1240" actId="1076"/>
          <ac:picMkLst>
            <pc:docMk/>
            <pc:sldMk cId="155981778" sldId="1232"/>
            <ac:picMk id="15" creationId="{5DDBA202-8C66-4FAD-8BA0-074067092DDA}"/>
          </ac:picMkLst>
        </pc:picChg>
        <pc:picChg chg="del">
          <ac:chgData name="LAMIAE BEZZAZ" userId="f9bc3cc0-8e1c-4944-afa8-b4b36bbf20e1" providerId="ADAL" clId="{599D4A31-65C2-4A2B-830A-0C94E59C53D8}" dt="2026-06-08T11:25:46.694" v="913" actId="478"/>
          <ac:picMkLst>
            <pc:docMk/>
            <pc:sldMk cId="155981778" sldId="1232"/>
            <ac:picMk id="17" creationId="{D7D05FF8-3D1E-4AE0-A8CA-88E140850BDB}"/>
          </ac:picMkLst>
        </pc:picChg>
        <pc:picChg chg="add mod">
          <ac:chgData name="LAMIAE BEZZAZ" userId="f9bc3cc0-8e1c-4944-afa8-b4b36bbf20e1" providerId="ADAL" clId="{599D4A31-65C2-4A2B-830A-0C94E59C53D8}" dt="2026-06-08T11:44:36.436" v="1243" actId="1076"/>
          <ac:picMkLst>
            <pc:docMk/>
            <pc:sldMk cId="155981778" sldId="1232"/>
            <ac:picMk id="18" creationId="{7C57AE0C-F58D-4F0B-A22E-BEC5AE57251C}"/>
          </ac:picMkLst>
        </pc:picChg>
        <pc:picChg chg="del">
          <ac:chgData name="LAMIAE BEZZAZ" userId="f9bc3cc0-8e1c-4944-afa8-b4b36bbf20e1" providerId="ADAL" clId="{599D4A31-65C2-4A2B-830A-0C94E59C53D8}" dt="2026-06-08T11:25:46.694" v="913" actId="478"/>
          <ac:picMkLst>
            <pc:docMk/>
            <pc:sldMk cId="155981778" sldId="1232"/>
            <ac:picMk id="19" creationId="{6DC87C54-1014-4912-9314-5EDC1EE1858C}"/>
          </ac:picMkLst>
        </pc:picChg>
        <pc:picChg chg="add mod">
          <ac:chgData name="LAMIAE BEZZAZ" userId="f9bc3cc0-8e1c-4944-afa8-b4b36bbf20e1" providerId="ADAL" clId="{599D4A31-65C2-4A2B-830A-0C94E59C53D8}" dt="2026-06-08T11:44:30.720" v="1242" actId="1076"/>
          <ac:picMkLst>
            <pc:docMk/>
            <pc:sldMk cId="155981778" sldId="1232"/>
            <ac:picMk id="20" creationId="{9B8497D4-73E4-4BF2-A89A-9CAE262A867E}"/>
          </ac:picMkLst>
        </pc:picChg>
        <pc:picChg chg="del">
          <ac:chgData name="LAMIAE BEZZAZ" userId="f9bc3cc0-8e1c-4944-afa8-b4b36bbf20e1" providerId="ADAL" clId="{599D4A31-65C2-4A2B-830A-0C94E59C53D8}" dt="2026-06-08T11:25:46.694" v="913" actId="478"/>
          <ac:picMkLst>
            <pc:docMk/>
            <pc:sldMk cId="155981778" sldId="1232"/>
            <ac:picMk id="21" creationId="{F4DACDD8-1998-4FA8-B888-E70A6C00C6F5}"/>
          </ac:picMkLst>
        </pc:picChg>
        <pc:picChg chg="del">
          <ac:chgData name="LAMIAE BEZZAZ" userId="f9bc3cc0-8e1c-4944-afa8-b4b36bbf20e1" providerId="ADAL" clId="{599D4A31-65C2-4A2B-830A-0C94E59C53D8}" dt="2026-06-08T11:25:49.693" v="914" actId="478"/>
          <ac:picMkLst>
            <pc:docMk/>
            <pc:sldMk cId="155981778" sldId="1232"/>
            <ac:picMk id="22" creationId="{5FE7BC06-3E86-4A31-AF42-8280F37D8EE3}"/>
          </ac:picMkLst>
        </pc:picChg>
        <pc:picChg chg="add">
          <ac:chgData name="LAMIAE BEZZAZ" userId="f9bc3cc0-8e1c-4944-afa8-b4b36bbf20e1" providerId="ADAL" clId="{599D4A31-65C2-4A2B-830A-0C94E59C53D8}" dt="2026-06-08T11:26:36.621" v="921"/>
          <ac:picMkLst>
            <pc:docMk/>
            <pc:sldMk cId="155981778" sldId="1232"/>
            <ac:picMk id="23" creationId="{F80F3D2B-754F-49FC-A671-3D2816A7E6AD}"/>
          </ac:picMkLst>
        </pc:picChg>
        <pc:picChg chg="del">
          <ac:chgData name="LAMIAE BEZZAZ" userId="f9bc3cc0-8e1c-4944-afa8-b4b36bbf20e1" providerId="ADAL" clId="{599D4A31-65C2-4A2B-830A-0C94E59C53D8}" dt="2026-06-08T11:25:49.693" v="914" actId="478"/>
          <ac:picMkLst>
            <pc:docMk/>
            <pc:sldMk cId="155981778" sldId="1232"/>
            <ac:picMk id="24" creationId="{43509198-D097-4BF7-B4FB-06079163E02D}"/>
          </ac:picMkLst>
        </pc:picChg>
        <pc:picChg chg="add mod">
          <ac:chgData name="LAMIAE BEZZAZ" userId="f9bc3cc0-8e1c-4944-afa8-b4b36bbf20e1" providerId="ADAL" clId="{599D4A31-65C2-4A2B-830A-0C94E59C53D8}" dt="2026-06-08T11:44:27.740" v="1241" actId="1076"/>
          <ac:picMkLst>
            <pc:docMk/>
            <pc:sldMk cId="155981778" sldId="1232"/>
            <ac:picMk id="25" creationId="{879B52BE-7190-4EEA-938F-C32143A0D03C}"/>
          </ac:picMkLst>
        </pc:picChg>
      </pc:sldChg>
      <pc:sldChg chg="del">
        <pc:chgData name="LAMIAE BEZZAZ" userId="f9bc3cc0-8e1c-4944-afa8-b4b36bbf20e1" providerId="ADAL" clId="{599D4A31-65C2-4A2B-830A-0C94E59C53D8}" dt="2026-06-08T11:28:51.817" v="927" actId="47"/>
        <pc:sldMkLst>
          <pc:docMk/>
          <pc:sldMk cId="1336974588" sldId="1233"/>
        </pc:sldMkLst>
      </pc:sldChg>
      <pc:sldChg chg="modSp del">
        <pc:chgData name="LAMIAE BEZZAZ" userId="f9bc3cc0-8e1c-4944-afa8-b4b36bbf20e1" providerId="ADAL" clId="{599D4A31-65C2-4A2B-830A-0C94E59C53D8}" dt="2026-06-08T11:46:05.834" v="1245" actId="20577"/>
        <pc:sldMkLst>
          <pc:docMk/>
          <pc:sldMk cId="4011736690" sldId="1235"/>
        </pc:sldMkLst>
        <pc:spChg chg="mod">
          <ac:chgData name="LAMIAE BEZZAZ" userId="f9bc3cc0-8e1c-4944-afa8-b4b36bbf20e1" providerId="ADAL" clId="{599D4A31-65C2-4A2B-830A-0C94E59C53D8}" dt="2026-06-08T11:46:05.834" v="1245" actId="20577"/>
          <ac:spMkLst>
            <pc:docMk/>
            <pc:sldMk cId="4011736690" sldId="1235"/>
            <ac:spMk id="2" creationId="{6656CA4A-9F26-CDC0-40B5-A7DFF0D791AC}"/>
          </ac:spMkLst>
        </pc:spChg>
        <pc:spChg chg="mod">
          <ac:chgData name="LAMIAE BEZZAZ" userId="f9bc3cc0-8e1c-4944-afa8-b4b36bbf20e1" providerId="ADAL" clId="{599D4A31-65C2-4A2B-830A-0C94E59C53D8}" dt="2026-06-08T11:32:39.859" v="1076" actId="20577"/>
          <ac:spMkLst>
            <pc:docMk/>
            <pc:sldMk cId="4011736690" sldId="1235"/>
            <ac:spMk id="4" creationId="{CE8506C9-7DE4-5B26-01EB-FDD6121FC0A7}"/>
          </ac:spMkLst>
        </pc:spChg>
        <pc:spChg chg="mod">
          <ac:chgData name="LAMIAE BEZZAZ" userId="f9bc3cc0-8e1c-4944-afa8-b4b36bbf20e1" providerId="ADAL" clId="{599D4A31-65C2-4A2B-830A-0C94E59C53D8}" dt="2026-06-08T11:34:20.366" v="1130" actId="20577"/>
          <ac:spMkLst>
            <pc:docMk/>
            <pc:sldMk cId="4011736690" sldId="1235"/>
            <ac:spMk id="11" creationId="{3A5ADF8C-768A-C2A3-6C0E-A018A5076886}"/>
          </ac:spMkLst>
        </pc:spChg>
        <pc:graphicFrameChg chg="modGraphic">
          <ac:chgData name="LAMIAE BEZZAZ" userId="f9bc3cc0-8e1c-4944-afa8-b4b36bbf20e1" providerId="ADAL" clId="{599D4A31-65C2-4A2B-830A-0C94E59C53D8}" dt="2026-06-08T11:33:07.174" v="1087" actId="20577"/>
          <ac:graphicFrameMkLst>
            <pc:docMk/>
            <pc:sldMk cId="4011736690" sldId="1235"/>
            <ac:graphicFrameMk id="9" creationId="{E16C654B-A151-A52F-C88F-47F9052ACE59}"/>
          </ac:graphicFrameMkLst>
        </pc:graphicFrameChg>
      </pc:sldChg>
      <pc:sldChg chg="addSp delSp modSp">
        <pc:chgData name="LAMIAE BEZZAZ" userId="f9bc3cc0-8e1c-4944-afa8-b4b36bbf20e1" providerId="ADAL" clId="{599D4A31-65C2-4A2B-830A-0C94E59C53D8}" dt="2026-06-08T11:12:42.098" v="846" actId="478"/>
        <pc:sldMkLst>
          <pc:docMk/>
          <pc:sldMk cId="1289704945" sldId="1238"/>
        </pc:sldMkLst>
        <pc:spChg chg="add del">
          <ac:chgData name="LAMIAE BEZZAZ" userId="f9bc3cc0-8e1c-4944-afa8-b4b36bbf20e1" providerId="ADAL" clId="{599D4A31-65C2-4A2B-830A-0C94E59C53D8}" dt="2026-06-08T11:09:53.154" v="789"/>
          <ac:spMkLst>
            <pc:docMk/>
            <pc:sldMk cId="1289704945" sldId="1238"/>
            <ac:spMk id="2" creationId="{C6B4D62F-2479-4F01-909C-81AE95899F23}"/>
          </ac:spMkLst>
        </pc:spChg>
        <pc:spChg chg="mod">
          <ac:chgData name="LAMIAE BEZZAZ" userId="f9bc3cc0-8e1c-4944-afa8-b4b36bbf20e1" providerId="ADAL" clId="{599D4A31-65C2-4A2B-830A-0C94E59C53D8}" dt="2026-06-08T11:09:48.703" v="787" actId="20577"/>
          <ac:spMkLst>
            <pc:docMk/>
            <pc:sldMk cId="1289704945" sldId="1238"/>
            <ac:spMk id="15" creationId="{4028D763-82A6-913A-5F00-0C18E140FD49}"/>
          </ac:spMkLst>
        </pc:spChg>
        <pc:spChg chg="add del mod">
          <ac:chgData name="LAMIAE BEZZAZ" userId="f9bc3cc0-8e1c-4944-afa8-b4b36bbf20e1" providerId="ADAL" clId="{599D4A31-65C2-4A2B-830A-0C94E59C53D8}" dt="2026-06-08T11:12:42.098" v="846" actId="478"/>
          <ac:spMkLst>
            <pc:docMk/>
            <pc:sldMk cId="1289704945" sldId="1238"/>
            <ac:spMk id="20" creationId="{B1D499C1-D72C-C687-9F3B-94A31D603D9A}"/>
          </ac:spMkLst>
        </pc:spChg>
        <pc:picChg chg="del">
          <ac:chgData name="LAMIAE BEZZAZ" userId="f9bc3cc0-8e1c-4944-afa8-b4b36bbf20e1" providerId="ADAL" clId="{599D4A31-65C2-4A2B-830A-0C94E59C53D8}" dt="2026-06-08T11:07:20.198" v="727" actId="478"/>
          <ac:picMkLst>
            <pc:docMk/>
            <pc:sldMk cId="1289704945" sldId="1238"/>
            <ac:picMk id="4" creationId="{3340BE9F-9488-45A7-8C6D-4EDF974229A1}"/>
          </ac:picMkLst>
        </pc:picChg>
        <pc:picChg chg="add mod ord">
          <ac:chgData name="LAMIAE BEZZAZ" userId="f9bc3cc0-8e1c-4944-afa8-b4b36bbf20e1" providerId="ADAL" clId="{599D4A31-65C2-4A2B-830A-0C94E59C53D8}" dt="2026-06-08T11:07:43.696" v="735" actId="167"/>
          <ac:picMkLst>
            <pc:docMk/>
            <pc:sldMk cId="1289704945" sldId="1238"/>
            <ac:picMk id="6" creationId="{DC7609C6-CBC8-46DB-983F-881B69B2E987}"/>
          </ac:picMkLst>
        </pc:picChg>
      </pc:sldChg>
      <pc:sldChg chg="del">
        <pc:chgData name="LAMIAE BEZZAZ" userId="f9bc3cc0-8e1c-4944-afa8-b4b36bbf20e1" providerId="ADAL" clId="{599D4A31-65C2-4A2B-830A-0C94E59C53D8}" dt="2026-06-08T11:12:49.594" v="849" actId="47"/>
        <pc:sldMkLst>
          <pc:docMk/>
          <pc:sldMk cId="1160743441" sldId="1239"/>
        </pc:sldMkLst>
      </pc:sldChg>
      <pc:sldChg chg="addSp modSp">
        <pc:chgData name="LAMIAE BEZZAZ" userId="f9bc3cc0-8e1c-4944-afa8-b4b36bbf20e1" providerId="ADAL" clId="{599D4A31-65C2-4A2B-830A-0C94E59C53D8}" dt="2026-06-08T11:36:45.684" v="1203" actId="164"/>
        <pc:sldMkLst>
          <pc:docMk/>
          <pc:sldMk cId="2939260061" sldId="1250"/>
        </pc:sldMkLst>
        <pc:grpChg chg="add mod">
          <ac:chgData name="LAMIAE BEZZAZ" userId="f9bc3cc0-8e1c-4944-afa8-b4b36bbf20e1" providerId="ADAL" clId="{599D4A31-65C2-4A2B-830A-0C94E59C53D8}" dt="2026-06-08T11:36:45.684" v="1203" actId="164"/>
          <ac:grpSpMkLst>
            <pc:docMk/>
            <pc:sldMk cId="2939260061" sldId="1250"/>
            <ac:grpSpMk id="6" creationId="{C47E4DEA-3C8B-40B4-9CA9-A5FD00437BFC}"/>
          </ac:grpSpMkLst>
        </pc:grpChg>
        <pc:picChg chg="mod">
          <ac:chgData name="LAMIAE BEZZAZ" userId="f9bc3cc0-8e1c-4944-afa8-b4b36bbf20e1" providerId="ADAL" clId="{599D4A31-65C2-4A2B-830A-0C94E59C53D8}" dt="2026-06-08T11:36:45.684" v="1203" actId="164"/>
          <ac:picMkLst>
            <pc:docMk/>
            <pc:sldMk cId="2939260061" sldId="1250"/>
            <ac:picMk id="3" creationId="{280DC494-53DA-4C5F-AD5C-89DBEF5BD288}"/>
          </ac:picMkLst>
        </pc:picChg>
        <pc:picChg chg="add mod">
          <ac:chgData name="LAMIAE BEZZAZ" userId="f9bc3cc0-8e1c-4944-afa8-b4b36bbf20e1" providerId="ADAL" clId="{599D4A31-65C2-4A2B-830A-0C94E59C53D8}" dt="2026-06-08T11:36:45.684" v="1203" actId="164"/>
          <ac:picMkLst>
            <pc:docMk/>
            <pc:sldMk cId="2939260061" sldId="1250"/>
            <ac:picMk id="5" creationId="{F1CC2920-D62F-4877-A61B-4BDB7F2578C1}"/>
          </ac:picMkLst>
        </pc:picChg>
      </pc:sldChg>
      <pc:sldChg chg="del">
        <pc:chgData name="LAMIAE BEZZAZ" userId="f9bc3cc0-8e1c-4944-afa8-b4b36bbf20e1" providerId="ADAL" clId="{599D4A31-65C2-4A2B-830A-0C94E59C53D8}" dt="2026-06-08T11:28:51.817" v="927" actId="47"/>
        <pc:sldMkLst>
          <pc:docMk/>
          <pc:sldMk cId="2932386494" sldId="1262"/>
        </pc:sldMkLst>
      </pc:sldChg>
      <pc:sldChg chg="modSp">
        <pc:chgData name="LAMIAE BEZZAZ" userId="f9bc3cc0-8e1c-4944-afa8-b4b36bbf20e1" providerId="ADAL" clId="{599D4A31-65C2-4A2B-830A-0C94E59C53D8}" dt="2026-06-08T10:21:42.861" v="43" actId="20577"/>
        <pc:sldMkLst>
          <pc:docMk/>
          <pc:sldMk cId="3876563714" sldId="1268"/>
        </pc:sldMkLst>
        <pc:spChg chg="mod">
          <ac:chgData name="LAMIAE BEZZAZ" userId="f9bc3cc0-8e1c-4944-afa8-b4b36bbf20e1" providerId="ADAL" clId="{599D4A31-65C2-4A2B-830A-0C94E59C53D8}" dt="2026-06-08T10:21:42.861" v="43" actId="20577"/>
          <ac:spMkLst>
            <pc:docMk/>
            <pc:sldMk cId="3876563714" sldId="1268"/>
            <ac:spMk id="2" creationId="{3212D5B1-C67F-1EC3-777E-39E850291915}"/>
          </ac:spMkLst>
        </pc:spChg>
        <pc:spChg chg="mod">
          <ac:chgData name="LAMIAE BEZZAZ" userId="f9bc3cc0-8e1c-4944-afa8-b4b36bbf20e1" providerId="ADAL" clId="{599D4A31-65C2-4A2B-830A-0C94E59C53D8}" dt="2026-06-08T10:21:14.341" v="41" actId="20577"/>
          <ac:spMkLst>
            <pc:docMk/>
            <pc:sldMk cId="3876563714" sldId="1268"/>
            <ac:spMk id="5" creationId="{37B64CC5-0EC8-46BC-945D-15B1BC9F5A3D}"/>
          </ac:spMkLst>
        </pc:spChg>
      </pc:sldChg>
      <pc:sldChg chg="modSp">
        <pc:chgData name="LAMIAE BEZZAZ" userId="f9bc3cc0-8e1c-4944-afa8-b4b36bbf20e1" providerId="ADAL" clId="{599D4A31-65C2-4A2B-830A-0C94E59C53D8}" dt="2026-06-08T10:20:40.936" v="34" actId="20577"/>
        <pc:sldMkLst>
          <pc:docMk/>
          <pc:sldMk cId="3116032352" sldId="1269"/>
        </pc:sldMkLst>
        <pc:spChg chg="mod">
          <ac:chgData name="LAMIAE BEZZAZ" userId="f9bc3cc0-8e1c-4944-afa8-b4b36bbf20e1" providerId="ADAL" clId="{599D4A31-65C2-4A2B-830A-0C94E59C53D8}" dt="2026-06-08T10:18:48.153" v="21" actId="20577"/>
          <ac:spMkLst>
            <pc:docMk/>
            <pc:sldMk cId="3116032352" sldId="1269"/>
            <ac:spMk id="2" creationId="{3212D5B1-C67F-1EC3-777E-39E850291915}"/>
          </ac:spMkLst>
        </pc:spChg>
        <pc:spChg chg="mod">
          <ac:chgData name="LAMIAE BEZZAZ" userId="f9bc3cc0-8e1c-4944-afa8-b4b36bbf20e1" providerId="ADAL" clId="{599D4A31-65C2-4A2B-830A-0C94E59C53D8}" dt="2026-06-08T10:20:40.936" v="34" actId="20577"/>
          <ac:spMkLst>
            <pc:docMk/>
            <pc:sldMk cId="3116032352" sldId="1269"/>
            <ac:spMk id="5" creationId="{C7877DF6-D8C3-4825-926D-AA663E6142FA}"/>
          </ac:spMkLst>
        </pc:spChg>
      </pc:sldChg>
      <pc:sldChg chg="addSp delSp modSp">
        <pc:chgData name="LAMIAE BEZZAZ" userId="f9bc3cc0-8e1c-4944-afa8-b4b36bbf20e1" providerId="ADAL" clId="{599D4A31-65C2-4A2B-830A-0C94E59C53D8}" dt="2026-06-08T10:21:35.082" v="42" actId="20577"/>
        <pc:sldMkLst>
          <pc:docMk/>
          <pc:sldMk cId="3151239725" sldId="1270"/>
        </pc:sldMkLst>
        <pc:spChg chg="mod">
          <ac:chgData name="LAMIAE BEZZAZ" userId="f9bc3cc0-8e1c-4944-afa8-b4b36bbf20e1" providerId="ADAL" clId="{599D4A31-65C2-4A2B-830A-0C94E59C53D8}" dt="2026-06-08T10:21:35.082" v="42" actId="20577"/>
          <ac:spMkLst>
            <pc:docMk/>
            <pc:sldMk cId="3151239725" sldId="1270"/>
            <ac:spMk id="2" creationId="{3212D5B1-C67F-1EC3-777E-39E850291915}"/>
          </ac:spMkLst>
        </pc:spChg>
        <pc:spChg chg="del">
          <ac:chgData name="LAMIAE BEZZAZ" userId="f9bc3cc0-8e1c-4944-afa8-b4b36bbf20e1" providerId="ADAL" clId="{599D4A31-65C2-4A2B-830A-0C94E59C53D8}" dt="2026-06-08T10:19:45.251" v="25" actId="478"/>
          <ac:spMkLst>
            <pc:docMk/>
            <pc:sldMk cId="3151239725" sldId="1270"/>
            <ac:spMk id="5" creationId="{F25473A8-68E4-4F8E-8434-BAD77795E5C8}"/>
          </ac:spMkLst>
        </pc:spChg>
        <pc:spChg chg="add mod">
          <ac:chgData name="LAMIAE BEZZAZ" userId="f9bc3cc0-8e1c-4944-afa8-b4b36bbf20e1" providerId="ADAL" clId="{599D4A31-65C2-4A2B-830A-0C94E59C53D8}" dt="2026-06-08T10:20:24.099" v="32" actId="20577"/>
          <ac:spMkLst>
            <pc:docMk/>
            <pc:sldMk cId="3151239725" sldId="1270"/>
            <ac:spMk id="6" creationId="{2AE5F277-7E23-4639-A85A-DA5E405595C7}"/>
          </ac:spMkLst>
        </pc:spChg>
      </pc:sldChg>
      <pc:sldChg chg="del">
        <pc:chgData name="LAMIAE BEZZAZ" userId="f9bc3cc0-8e1c-4944-afa8-b4b36bbf20e1" providerId="ADAL" clId="{599D4A31-65C2-4A2B-830A-0C94E59C53D8}" dt="2026-06-08T11:43:21.258" v="1237" actId="47"/>
        <pc:sldMkLst>
          <pc:docMk/>
          <pc:sldMk cId="1013298960" sldId="1272"/>
        </pc:sldMkLst>
      </pc:sldChg>
      <pc:sldChg chg="modSp del">
        <pc:chgData name="LAMIAE BEZZAZ" userId="f9bc3cc0-8e1c-4944-afa8-b4b36bbf20e1" providerId="ADAL" clId="{599D4A31-65C2-4A2B-830A-0C94E59C53D8}" dt="2026-06-08T11:43:21.258" v="1237" actId="47"/>
        <pc:sldMkLst>
          <pc:docMk/>
          <pc:sldMk cId="1932069011" sldId="1273"/>
        </pc:sldMkLst>
        <pc:spChg chg="mod">
          <ac:chgData name="LAMIAE BEZZAZ" userId="f9bc3cc0-8e1c-4944-afa8-b4b36bbf20e1" providerId="ADAL" clId="{599D4A31-65C2-4A2B-830A-0C94E59C53D8}" dt="2026-06-08T11:42:48.653" v="1235" actId="20577"/>
          <ac:spMkLst>
            <pc:docMk/>
            <pc:sldMk cId="1932069011" sldId="1273"/>
            <ac:spMk id="16" creationId="{5AE8B19C-F9BD-C41B-5519-216C3062AD85}"/>
          </ac:spMkLst>
        </pc:spChg>
      </pc:sldChg>
      <pc:sldChg chg="del">
        <pc:chgData name="LAMIAE BEZZAZ" userId="f9bc3cc0-8e1c-4944-afa8-b4b36bbf20e1" providerId="ADAL" clId="{599D4A31-65C2-4A2B-830A-0C94E59C53D8}" dt="2026-06-08T11:28:51.817" v="927" actId="47"/>
        <pc:sldMkLst>
          <pc:docMk/>
          <pc:sldMk cId="568285701" sldId="1275"/>
        </pc:sldMkLst>
      </pc:sldChg>
      <pc:sldChg chg="modSp del">
        <pc:chgData name="LAMIAE BEZZAZ" userId="f9bc3cc0-8e1c-4944-afa8-b4b36bbf20e1" providerId="ADAL" clId="{599D4A31-65C2-4A2B-830A-0C94E59C53D8}" dt="2026-06-08T11:44:47.179" v="1244" actId="20577"/>
        <pc:sldMkLst>
          <pc:docMk/>
          <pc:sldMk cId="3051769598" sldId="1276"/>
        </pc:sldMkLst>
        <pc:spChg chg="mod">
          <ac:chgData name="LAMIAE BEZZAZ" userId="f9bc3cc0-8e1c-4944-afa8-b4b36bbf20e1" providerId="ADAL" clId="{599D4A31-65C2-4A2B-830A-0C94E59C53D8}" dt="2026-06-08T11:44:47.179" v="1244" actId="20577"/>
          <ac:spMkLst>
            <pc:docMk/>
            <pc:sldMk cId="3051769598" sldId="1276"/>
            <ac:spMk id="23" creationId="{8ED6E5E3-C4F1-19B3-0CA3-D422FF67D944}"/>
          </ac:spMkLst>
        </pc:spChg>
      </pc:sldChg>
      <pc:sldChg chg="modSp">
        <pc:chgData name="LAMIAE BEZZAZ" userId="f9bc3cc0-8e1c-4944-afa8-b4b36bbf20e1" providerId="ADAL" clId="{599D4A31-65C2-4A2B-830A-0C94E59C53D8}" dt="2026-06-08T10:26:27.477" v="246" actId="20577"/>
        <pc:sldMkLst>
          <pc:docMk/>
          <pc:sldMk cId="2087436537" sldId="1277"/>
        </pc:sldMkLst>
        <pc:spChg chg="mod">
          <ac:chgData name="LAMIAE BEZZAZ" userId="f9bc3cc0-8e1c-4944-afa8-b4b36bbf20e1" providerId="ADAL" clId="{599D4A31-65C2-4A2B-830A-0C94E59C53D8}" dt="2026-06-08T10:26:18.211" v="242" actId="20577"/>
          <ac:spMkLst>
            <pc:docMk/>
            <pc:sldMk cId="2087436537" sldId="1277"/>
            <ac:spMk id="2" creationId="{3212D5B1-C67F-1EC3-777E-39E850291915}"/>
          </ac:spMkLst>
        </pc:spChg>
        <pc:spChg chg="mod">
          <ac:chgData name="LAMIAE BEZZAZ" userId="f9bc3cc0-8e1c-4944-afa8-b4b36bbf20e1" providerId="ADAL" clId="{599D4A31-65C2-4A2B-830A-0C94E59C53D8}" dt="2026-06-08T10:26:27.477" v="246" actId="20577"/>
          <ac:spMkLst>
            <pc:docMk/>
            <pc:sldMk cId="2087436537" sldId="1277"/>
            <ac:spMk id="3" creationId="{14195AA6-A43D-44B3-9DF9-EEE9D60CBC02}"/>
          </ac:spMkLst>
        </pc:spChg>
      </pc:sldChg>
      <pc:sldChg chg="modSp del">
        <pc:chgData name="LAMIAE BEZZAZ" userId="f9bc3cc0-8e1c-4944-afa8-b4b36bbf20e1" providerId="ADAL" clId="{599D4A31-65C2-4A2B-830A-0C94E59C53D8}" dt="2026-06-08T11:46:35.370" v="1251" actId="1076"/>
        <pc:sldMkLst>
          <pc:docMk/>
          <pc:sldMk cId="2485555159" sldId="1282"/>
        </pc:sldMkLst>
        <pc:spChg chg="mod">
          <ac:chgData name="LAMIAE BEZZAZ" userId="f9bc3cc0-8e1c-4944-afa8-b4b36bbf20e1" providerId="ADAL" clId="{599D4A31-65C2-4A2B-830A-0C94E59C53D8}" dt="2026-06-08T11:46:35.370" v="1251" actId="1076"/>
          <ac:spMkLst>
            <pc:docMk/>
            <pc:sldMk cId="2485555159" sldId="1282"/>
            <ac:spMk id="23" creationId="{8ED6E5E3-C4F1-19B3-0CA3-D422FF67D944}"/>
          </ac:spMkLst>
        </pc:spChg>
      </pc:sldChg>
      <pc:sldChg chg="del">
        <pc:chgData name="LAMIAE BEZZAZ" userId="f9bc3cc0-8e1c-4944-afa8-b4b36bbf20e1" providerId="ADAL" clId="{599D4A31-65C2-4A2B-830A-0C94E59C53D8}" dt="2026-06-08T11:11:02.580" v="808" actId="47"/>
        <pc:sldMkLst>
          <pc:docMk/>
          <pc:sldMk cId="1767874402" sldId="1285"/>
        </pc:sldMkLst>
      </pc:sldChg>
      <pc:sldChg chg="del">
        <pc:chgData name="LAMIAE BEZZAZ" userId="f9bc3cc0-8e1c-4944-afa8-b4b36bbf20e1" providerId="ADAL" clId="{599D4A31-65C2-4A2B-830A-0C94E59C53D8}" dt="2026-06-08T11:12:48.873" v="848" actId="47"/>
        <pc:sldMkLst>
          <pc:docMk/>
          <pc:sldMk cId="2478399983" sldId="1286"/>
        </pc:sldMkLst>
      </pc:sldChg>
      <pc:sldChg chg="addSp delSp modSp">
        <pc:chgData name="LAMIAE BEZZAZ" userId="f9bc3cc0-8e1c-4944-afa8-b4b36bbf20e1" providerId="ADAL" clId="{599D4A31-65C2-4A2B-830A-0C94E59C53D8}" dt="2026-06-08T11:14:09.981" v="875" actId="20577"/>
        <pc:sldMkLst>
          <pc:docMk/>
          <pc:sldMk cId="2275715586" sldId="1287"/>
        </pc:sldMkLst>
        <pc:spChg chg="mod">
          <ac:chgData name="LAMIAE BEZZAZ" userId="f9bc3cc0-8e1c-4944-afa8-b4b36bbf20e1" providerId="ADAL" clId="{599D4A31-65C2-4A2B-830A-0C94E59C53D8}" dt="2026-06-08T11:14:09.981" v="875" actId="20577"/>
          <ac:spMkLst>
            <pc:docMk/>
            <pc:sldMk cId="2275715586" sldId="1287"/>
            <ac:spMk id="6" creationId="{F2EB7FC9-0E25-E1A2-26C6-087E27AC4732}"/>
          </ac:spMkLst>
        </pc:spChg>
        <pc:spChg chg="add mod">
          <ac:chgData name="LAMIAE BEZZAZ" userId="f9bc3cc0-8e1c-4944-afa8-b4b36bbf20e1" providerId="ADAL" clId="{599D4A31-65C2-4A2B-830A-0C94E59C53D8}" dt="2026-06-08T11:13:55.606" v="861" actId="1076"/>
          <ac:spMkLst>
            <pc:docMk/>
            <pc:sldMk cId="2275715586" sldId="1287"/>
            <ac:spMk id="11" creationId="{6B073309-10EF-4F89-8816-08DCDD65A686}"/>
          </ac:spMkLst>
        </pc:spChg>
        <pc:picChg chg="del">
          <ac:chgData name="LAMIAE BEZZAZ" userId="f9bc3cc0-8e1c-4944-afa8-b4b36bbf20e1" providerId="ADAL" clId="{599D4A31-65C2-4A2B-830A-0C94E59C53D8}" dt="2026-06-08T11:09:40.360" v="784" actId="478"/>
          <ac:picMkLst>
            <pc:docMk/>
            <pc:sldMk cId="2275715586" sldId="1287"/>
            <ac:picMk id="4" creationId="{9B1272EE-77C7-46A9-BD47-3782253FB015}"/>
          </ac:picMkLst>
        </pc:picChg>
        <pc:picChg chg="add">
          <ac:chgData name="LAMIAE BEZZAZ" userId="f9bc3cc0-8e1c-4944-afa8-b4b36bbf20e1" providerId="ADAL" clId="{599D4A31-65C2-4A2B-830A-0C94E59C53D8}" dt="2026-06-08T11:08:46.253" v="738"/>
          <ac:picMkLst>
            <pc:docMk/>
            <pc:sldMk cId="2275715586" sldId="1287"/>
            <ac:picMk id="7" creationId="{FAD5CF21-9594-45EF-9BAC-48F9829B687A}"/>
          </ac:picMkLst>
        </pc:picChg>
        <pc:picChg chg="add del mod">
          <ac:chgData name="LAMIAE BEZZAZ" userId="f9bc3cc0-8e1c-4944-afa8-b4b36bbf20e1" providerId="ADAL" clId="{599D4A31-65C2-4A2B-830A-0C94E59C53D8}" dt="2026-06-08T11:10:13.927" v="798"/>
          <ac:picMkLst>
            <pc:docMk/>
            <pc:sldMk cId="2275715586" sldId="1287"/>
            <ac:picMk id="8" creationId="{89FC395B-4FC8-4473-B4D9-5FC9A8FF2BB5}"/>
          </ac:picMkLst>
        </pc:picChg>
        <pc:picChg chg="add mod modCrop">
          <ac:chgData name="LAMIAE BEZZAZ" userId="f9bc3cc0-8e1c-4944-afa8-b4b36bbf20e1" providerId="ADAL" clId="{599D4A31-65C2-4A2B-830A-0C94E59C53D8}" dt="2026-06-08T11:13:55.606" v="861" actId="1076"/>
          <ac:picMkLst>
            <pc:docMk/>
            <pc:sldMk cId="2275715586" sldId="1287"/>
            <ac:picMk id="10" creationId="{E12E48FF-5176-4217-8189-0B42097443D9}"/>
          </ac:picMkLst>
        </pc:picChg>
        <pc:picChg chg="del">
          <ac:chgData name="LAMIAE BEZZAZ" userId="f9bc3cc0-8e1c-4944-afa8-b4b36bbf20e1" providerId="ADAL" clId="{599D4A31-65C2-4A2B-830A-0C94E59C53D8}" dt="2026-06-08T11:08:45.520" v="737" actId="478"/>
          <ac:picMkLst>
            <pc:docMk/>
            <pc:sldMk cId="2275715586" sldId="1287"/>
            <ac:picMk id="1026" creationId="{8938B6F2-8629-4078-9CC3-89197506797E}"/>
          </ac:picMkLst>
        </pc:picChg>
      </pc:sldChg>
      <pc:sldChg chg="del">
        <pc:chgData name="LAMIAE BEZZAZ" userId="f9bc3cc0-8e1c-4944-afa8-b4b36bbf20e1" providerId="ADAL" clId="{599D4A31-65C2-4A2B-830A-0C94E59C53D8}" dt="2026-06-08T11:12:49.993" v="850" actId="47"/>
        <pc:sldMkLst>
          <pc:docMk/>
          <pc:sldMk cId="1733226586" sldId="1288"/>
        </pc:sldMkLst>
      </pc:sldChg>
      <pc:sldChg chg="del">
        <pc:chgData name="LAMIAE BEZZAZ" userId="f9bc3cc0-8e1c-4944-afa8-b4b36bbf20e1" providerId="ADAL" clId="{599D4A31-65C2-4A2B-830A-0C94E59C53D8}" dt="2026-06-08T11:12:47.856" v="847" actId="47"/>
        <pc:sldMkLst>
          <pc:docMk/>
          <pc:sldMk cId="3097270593" sldId="1289"/>
        </pc:sldMkLst>
      </pc:sldChg>
      <pc:sldChg chg="del">
        <pc:chgData name="LAMIAE BEZZAZ" userId="f9bc3cc0-8e1c-4944-afa8-b4b36bbf20e1" providerId="ADAL" clId="{599D4A31-65C2-4A2B-830A-0C94E59C53D8}" dt="2026-06-08T11:11:04.091" v="809" actId="47"/>
        <pc:sldMkLst>
          <pc:docMk/>
          <pc:sldMk cId="3659821764" sldId="1290"/>
        </pc:sldMkLst>
      </pc:sldChg>
      <pc:sldChg chg="modSp">
        <pc:chgData name="LAMIAE BEZZAZ" userId="f9bc3cc0-8e1c-4944-afa8-b4b36bbf20e1" providerId="ADAL" clId="{599D4A31-65C2-4A2B-830A-0C94E59C53D8}" dt="2026-06-08T11:37:56.458" v="1204" actId="20577"/>
        <pc:sldMkLst>
          <pc:docMk/>
          <pc:sldMk cId="3945808364" sldId="1291"/>
        </pc:sldMkLst>
        <pc:spChg chg="mod">
          <ac:chgData name="LAMIAE BEZZAZ" userId="f9bc3cc0-8e1c-4944-afa8-b4b36bbf20e1" providerId="ADAL" clId="{599D4A31-65C2-4A2B-830A-0C94E59C53D8}" dt="2026-06-08T10:30:48.221" v="321" actId="408"/>
          <ac:spMkLst>
            <pc:docMk/>
            <pc:sldMk cId="3945808364" sldId="1291"/>
            <ac:spMk id="10" creationId="{703DE26D-205C-F178-1C10-7C90E58C5339}"/>
          </ac:spMkLst>
        </pc:spChg>
        <pc:spChg chg="mod">
          <ac:chgData name="LAMIAE BEZZAZ" userId="f9bc3cc0-8e1c-4944-afa8-b4b36bbf20e1" providerId="ADAL" clId="{599D4A31-65C2-4A2B-830A-0C94E59C53D8}" dt="2026-06-08T10:33:13.983" v="335" actId="20577"/>
          <ac:spMkLst>
            <pc:docMk/>
            <pc:sldMk cId="3945808364" sldId="1291"/>
            <ac:spMk id="11" creationId="{892A63CB-E9F4-A14E-C29A-43BE30475FBE}"/>
          </ac:spMkLst>
        </pc:spChg>
        <pc:spChg chg="mod">
          <ac:chgData name="LAMIAE BEZZAZ" userId="f9bc3cc0-8e1c-4944-afa8-b4b36bbf20e1" providerId="ADAL" clId="{599D4A31-65C2-4A2B-830A-0C94E59C53D8}" dt="2026-06-08T11:37:56.458" v="1204" actId="20577"/>
          <ac:spMkLst>
            <pc:docMk/>
            <pc:sldMk cId="3945808364" sldId="1291"/>
            <ac:spMk id="12" creationId="{51F69F00-D31D-8BBF-F9EA-317F2E143784}"/>
          </ac:spMkLst>
        </pc:spChg>
        <pc:spChg chg="mod">
          <ac:chgData name="LAMIAE BEZZAZ" userId="f9bc3cc0-8e1c-4944-afa8-b4b36bbf20e1" providerId="ADAL" clId="{599D4A31-65C2-4A2B-830A-0C94E59C53D8}" dt="2026-06-08T10:31:56.134" v="324" actId="1076"/>
          <ac:spMkLst>
            <pc:docMk/>
            <pc:sldMk cId="3945808364" sldId="1291"/>
            <ac:spMk id="13" creationId="{235C6F8F-3E82-E3BE-C722-F2587AD033BA}"/>
          </ac:spMkLst>
        </pc:spChg>
        <pc:spChg chg="mod">
          <ac:chgData name="LAMIAE BEZZAZ" userId="f9bc3cc0-8e1c-4944-afa8-b4b36bbf20e1" providerId="ADAL" clId="{599D4A31-65C2-4A2B-830A-0C94E59C53D8}" dt="2026-06-08T10:30:48.221" v="321" actId="408"/>
          <ac:spMkLst>
            <pc:docMk/>
            <pc:sldMk cId="3945808364" sldId="1291"/>
            <ac:spMk id="14" creationId="{7EDB784F-CBCA-3A1F-5DCE-B3750AAA6064}"/>
          </ac:spMkLst>
        </pc:spChg>
        <pc:spChg chg="mod">
          <ac:chgData name="LAMIAE BEZZAZ" userId="f9bc3cc0-8e1c-4944-afa8-b4b36bbf20e1" providerId="ADAL" clId="{599D4A31-65C2-4A2B-830A-0C94E59C53D8}" dt="2026-06-08T10:32:03.435" v="325" actId="1076"/>
          <ac:spMkLst>
            <pc:docMk/>
            <pc:sldMk cId="3945808364" sldId="1291"/>
            <ac:spMk id="15" creationId="{54BD39E0-AE30-0D4C-8675-57BDFE68DC66}"/>
          </ac:spMkLst>
        </pc:spChg>
        <pc:spChg chg="mod">
          <ac:chgData name="LAMIAE BEZZAZ" userId="f9bc3cc0-8e1c-4944-afa8-b4b36bbf20e1" providerId="ADAL" clId="{599D4A31-65C2-4A2B-830A-0C94E59C53D8}" dt="2026-06-08T10:32:07.824" v="326" actId="1076"/>
          <ac:spMkLst>
            <pc:docMk/>
            <pc:sldMk cId="3945808364" sldId="1291"/>
            <ac:spMk id="16" creationId="{935F9005-2DC4-F317-E8F7-0D78A0C1F0FE}"/>
          </ac:spMkLst>
        </pc:spChg>
        <pc:grpChg chg="mod">
          <ac:chgData name="LAMIAE BEZZAZ" userId="f9bc3cc0-8e1c-4944-afa8-b4b36bbf20e1" providerId="ADAL" clId="{599D4A31-65C2-4A2B-830A-0C94E59C53D8}" dt="2026-06-08T10:31:15.948" v="323" actId="1076"/>
          <ac:grpSpMkLst>
            <pc:docMk/>
            <pc:sldMk cId="3945808364" sldId="1291"/>
            <ac:grpSpMk id="9" creationId="{960D5359-5E29-CDC2-45CA-DF697A38F774}"/>
          </ac:grpSpMkLst>
        </pc:grpChg>
      </pc:sldChg>
      <pc:sldChg chg="modSp">
        <pc:chgData name="LAMIAE BEZZAZ" userId="f9bc3cc0-8e1c-4944-afa8-b4b36bbf20e1" providerId="ADAL" clId="{599D4A31-65C2-4A2B-830A-0C94E59C53D8}" dt="2026-06-08T11:38:14.728" v="1205" actId="20577"/>
        <pc:sldMkLst>
          <pc:docMk/>
          <pc:sldMk cId="2852590621" sldId="1292"/>
        </pc:sldMkLst>
        <pc:spChg chg="mod">
          <ac:chgData name="LAMIAE BEZZAZ" userId="f9bc3cc0-8e1c-4944-afa8-b4b36bbf20e1" providerId="ADAL" clId="{599D4A31-65C2-4A2B-830A-0C94E59C53D8}" dt="2026-06-08T11:38:14.728" v="1205" actId="20577"/>
          <ac:spMkLst>
            <pc:docMk/>
            <pc:sldMk cId="2852590621" sldId="1292"/>
            <ac:spMk id="5" creationId="{6A265BBE-D283-3353-5041-ECBB25E71128}"/>
          </ac:spMkLst>
        </pc:spChg>
        <pc:spChg chg="mod">
          <ac:chgData name="LAMIAE BEZZAZ" userId="f9bc3cc0-8e1c-4944-afa8-b4b36bbf20e1" providerId="ADAL" clId="{599D4A31-65C2-4A2B-830A-0C94E59C53D8}" dt="2026-06-08T10:32:40.993" v="328" actId="20577"/>
          <ac:spMkLst>
            <pc:docMk/>
            <pc:sldMk cId="2852590621" sldId="1292"/>
            <ac:spMk id="6" creationId="{21832415-F1C5-E6D4-FBD3-A492AB3E8817}"/>
          </ac:spMkLst>
        </pc:spChg>
        <pc:spChg chg="mod">
          <ac:chgData name="LAMIAE BEZZAZ" userId="f9bc3cc0-8e1c-4944-afa8-b4b36bbf20e1" providerId="ADAL" clId="{599D4A31-65C2-4A2B-830A-0C94E59C53D8}" dt="2026-06-08T10:32:45.025" v="330" actId="20577"/>
          <ac:spMkLst>
            <pc:docMk/>
            <pc:sldMk cId="2852590621" sldId="1292"/>
            <ac:spMk id="8" creationId="{D5FA7DA6-F33C-B26E-D811-B217CE95B006}"/>
          </ac:spMkLst>
        </pc:spChg>
      </pc:sldChg>
      <pc:sldChg chg="del">
        <pc:chgData name="LAMIAE BEZZAZ" userId="f9bc3cc0-8e1c-4944-afa8-b4b36bbf20e1" providerId="ADAL" clId="{599D4A31-65C2-4A2B-830A-0C94E59C53D8}" dt="2026-06-08T10:35:09.342" v="363" actId="47"/>
        <pc:sldMkLst>
          <pc:docMk/>
          <pc:sldMk cId="589264108" sldId="1294"/>
        </pc:sldMkLst>
      </pc:sldChg>
      <pc:sldChg chg="addSp delSp ord">
        <pc:chgData name="LAMIAE BEZZAZ" userId="f9bc3cc0-8e1c-4944-afa8-b4b36bbf20e1" providerId="ADAL" clId="{599D4A31-65C2-4A2B-830A-0C94E59C53D8}" dt="2026-06-08T10:37:29.871" v="397"/>
        <pc:sldMkLst>
          <pc:docMk/>
          <pc:sldMk cId="145484673" sldId="1295"/>
        </pc:sldMkLst>
        <pc:grpChg chg="del">
          <ac:chgData name="LAMIAE BEZZAZ" userId="f9bc3cc0-8e1c-4944-afa8-b4b36bbf20e1" providerId="ADAL" clId="{599D4A31-65C2-4A2B-830A-0C94E59C53D8}" dt="2026-06-08T10:34:42.888" v="359" actId="478"/>
          <ac:grpSpMkLst>
            <pc:docMk/>
            <pc:sldMk cId="145484673" sldId="1295"/>
            <ac:grpSpMk id="11" creationId="{5B8C712D-3B63-4AFE-8968-DB6BCBB1A771}"/>
          </ac:grpSpMkLst>
        </pc:grpChg>
        <pc:grpChg chg="add del">
          <ac:chgData name="LAMIAE BEZZAZ" userId="f9bc3cc0-8e1c-4944-afa8-b4b36bbf20e1" providerId="ADAL" clId="{599D4A31-65C2-4A2B-830A-0C94E59C53D8}" dt="2026-06-08T10:37:29.385" v="396" actId="478"/>
          <ac:grpSpMkLst>
            <pc:docMk/>
            <pc:sldMk cId="145484673" sldId="1295"/>
            <ac:grpSpMk id="14" creationId="{99AC030D-558E-4F46-A883-74B1974FA24D}"/>
          </ac:grpSpMkLst>
        </pc:grpChg>
        <pc:grpChg chg="add">
          <ac:chgData name="LAMIAE BEZZAZ" userId="f9bc3cc0-8e1c-4944-afa8-b4b36bbf20e1" providerId="ADAL" clId="{599D4A31-65C2-4A2B-830A-0C94E59C53D8}" dt="2026-06-08T10:37:29.871" v="397"/>
          <ac:grpSpMkLst>
            <pc:docMk/>
            <pc:sldMk cId="145484673" sldId="1295"/>
            <ac:grpSpMk id="26" creationId="{60675E31-D85F-4794-83F0-2E969E3CE0FC}"/>
          </ac:grpSpMkLst>
        </pc:grpChg>
      </pc:sldChg>
      <pc:sldChg chg="modSp">
        <pc:chgData name="LAMIAE BEZZAZ" userId="f9bc3cc0-8e1c-4944-afa8-b4b36bbf20e1" providerId="ADAL" clId="{599D4A31-65C2-4A2B-830A-0C94E59C53D8}" dt="2026-06-08T10:26:36.924" v="253" actId="20577"/>
        <pc:sldMkLst>
          <pc:docMk/>
          <pc:sldMk cId="60354703" sldId="1296"/>
        </pc:sldMkLst>
        <pc:spChg chg="mod">
          <ac:chgData name="LAMIAE BEZZAZ" userId="f9bc3cc0-8e1c-4944-afa8-b4b36bbf20e1" providerId="ADAL" clId="{599D4A31-65C2-4A2B-830A-0C94E59C53D8}" dt="2026-06-08T10:26:32.823" v="247" actId="20577"/>
          <ac:spMkLst>
            <pc:docMk/>
            <pc:sldMk cId="60354703" sldId="1296"/>
            <ac:spMk id="2" creationId="{65F7350E-918A-08FA-B97D-5470D98FC529}"/>
          </ac:spMkLst>
        </pc:spChg>
        <pc:spChg chg="mod">
          <ac:chgData name="LAMIAE BEZZAZ" userId="f9bc3cc0-8e1c-4944-afa8-b4b36bbf20e1" providerId="ADAL" clId="{599D4A31-65C2-4A2B-830A-0C94E59C53D8}" dt="2026-06-08T10:26:36.924" v="253" actId="20577"/>
          <ac:spMkLst>
            <pc:docMk/>
            <pc:sldMk cId="60354703" sldId="1296"/>
            <ac:spMk id="5" creationId="{B29E5E6D-2B30-FB29-54F1-C2EC465B2916}"/>
          </ac:spMkLst>
        </pc:spChg>
      </pc:sldChg>
      <pc:sldChg chg="modSp">
        <pc:chgData name="LAMIAE BEZZAZ" userId="f9bc3cc0-8e1c-4944-afa8-b4b36bbf20e1" providerId="ADAL" clId="{599D4A31-65C2-4A2B-830A-0C94E59C53D8}" dt="2026-06-08T10:27:07.161" v="259" actId="20577"/>
        <pc:sldMkLst>
          <pc:docMk/>
          <pc:sldMk cId="3020913453" sldId="1297"/>
        </pc:sldMkLst>
        <pc:spChg chg="mod">
          <ac:chgData name="LAMIAE BEZZAZ" userId="f9bc3cc0-8e1c-4944-afa8-b4b36bbf20e1" providerId="ADAL" clId="{599D4A31-65C2-4A2B-830A-0C94E59C53D8}" dt="2026-06-08T10:26:45.457" v="254" actId="20577"/>
          <ac:spMkLst>
            <pc:docMk/>
            <pc:sldMk cId="3020913453" sldId="1297"/>
            <ac:spMk id="2" creationId="{65F7350E-918A-08FA-B97D-5470D98FC529}"/>
          </ac:spMkLst>
        </pc:spChg>
        <pc:spChg chg="mod">
          <ac:chgData name="LAMIAE BEZZAZ" userId="f9bc3cc0-8e1c-4944-afa8-b4b36bbf20e1" providerId="ADAL" clId="{599D4A31-65C2-4A2B-830A-0C94E59C53D8}" dt="2026-06-08T10:27:07.161" v="259" actId="20577"/>
          <ac:spMkLst>
            <pc:docMk/>
            <pc:sldMk cId="3020913453" sldId="1297"/>
            <ac:spMk id="5" creationId="{B29E5E6D-2B30-FB29-54F1-C2EC465B2916}"/>
          </ac:spMkLst>
        </pc:spChg>
      </pc:sldChg>
      <pc:sldChg chg="modSp ord">
        <pc:chgData name="LAMIAE BEZZAZ" userId="f9bc3cc0-8e1c-4944-afa8-b4b36bbf20e1" providerId="ADAL" clId="{599D4A31-65C2-4A2B-830A-0C94E59C53D8}" dt="2026-06-08T10:28:43.522" v="308"/>
        <pc:sldMkLst>
          <pc:docMk/>
          <pc:sldMk cId="1391606186" sldId="1298"/>
        </pc:sldMkLst>
        <pc:spChg chg="mod">
          <ac:chgData name="LAMIAE BEZZAZ" userId="f9bc3cc0-8e1c-4944-afa8-b4b36bbf20e1" providerId="ADAL" clId="{599D4A31-65C2-4A2B-830A-0C94E59C53D8}" dt="2026-06-08T10:27:48.584" v="291" actId="20577"/>
          <ac:spMkLst>
            <pc:docMk/>
            <pc:sldMk cId="1391606186" sldId="1298"/>
            <ac:spMk id="2" creationId="{3212D5B1-C67F-1EC3-777E-39E850291915}"/>
          </ac:spMkLst>
        </pc:spChg>
        <pc:spChg chg="mod">
          <ac:chgData name="LAMIAE BEZZAZ" userId="f9bc3cc0-8e1c-4944-afa8-b4b36bbf20e1" providerId="ADAL" clId="{599D4A31-65C2-4A2B-830A-0C94E59C53D8}" dt="2026-06-08T10:27:54.551" v="299" actId="20577"/>
          <ac:spMkLst>
            <pc:docMk/>
            <pc:sldMk cId="1391606186" sldId="1298"/>
            <ac:spMk id="3" creationId="{14195AA6-A43D-44B3-9DF9-EEE9D60CBC02}"/>
          </ac:spMkLst>
        </pc:spChg>
      </pc:sldChg>
      <pc:sldChg chg="addSp delSp modSp">
        <pc:chgData name="LAMIAE BEZZAZ" userId="f9bc3cc0-8e1c-4944-afa8-b4b36bbf20e1" providerId="ADAL" clId="{599D4A31-65C2-4A2B-830A-0C94E59C53D8}" dt="2026-06-08T10:39:04.178" v="422" actId="164"/>
        <pc:sldMkLst>
          <pc:docMk/>
          <pc:sldMk cId="785221414" sldId="1299"/>
        </pc:sldMkLst>
        <pc:spChg chg="add mod">
          <ac:chgData name="LAMIAE BEZZAZ" userId="f9bc3cc0-8e1c-4944-afa8-b4b36bbf20e1" providerId="ADAL" clId="{599D4A31-65C2-4A2B-830A-0C94E59C53D8}" dt="2026-06-08T10:39:04.178" v="422" actId="164"/>
          <ac:spMkLst>
            <pc:docMk/>
            <pc:sldMk cId="785221414" sldId="1299"/>
            <ac:spMk id="12" creationId="{C9521E7A-2413-4449-976D-5C2B90A273F1}"/>
          </ac:spMkLst>
        </pc:spChg>
        <pc:spChg chg="mod topLvl">
          <ac:chgData name="LAMIAE BEZZAZ" userId="f9bc3cc0-8e1c-4944-afa8-b4b36bbf20e1" providerId="ADAL" clId="{599D4A31-65C2-4A2B-830A-0C94E59C53D8}" dt="2026-06-08T10:39:04.178" v="422" actId="164"/>
          <ac:spMkLst>
            <pc:docMk/>
            <pc:sldMk cId="785221414" sldId="1299"/>
            <ac:spMk id="13" creationId="{5AD50589-9736-470E-BD94-D20F13B0B888}"/>
          </ac:spMkLst>
        </pc:spChg>
        <pc:spChg chg="mod topLvl">
          <ac:chgData name="LAMIAE BEZZAZ" userId="f9bc3cc0-8e1c-4944-afa8-b4b36bbf20e1" providerId="ADAL" clId="{599D4A31-65C2-4A2B-830A-0C94E59C53D8}" dt="2026-06-08T10:39:04.178" v="422" actId="164"/>
          <ac:spMkLst>
            <pc:docMk/>
            <pc:sldMk cId="785221414" sldId="1299"/>
            <ac:spMk id="16" creationId="{E4120F64-1C1E-4940-A4FE-CACA5EB16874}"/>
          </ac:spMkLst>
        </pc:spChg>
        <pc:spChg chg="mod topLvl">
          <ac:chgData name="LAMIAE BEZZAZ" userId="f9bc3cc0-8e1c-4944-afa8-b4b36bbf20e1" providerId="ADAL" clId="{599D4A31-65C2-4A2B-830A-0C94E59C53D8}" dt="2026-06-08T10:39:04.178" v="422" actId="164"/>
          <ac:spMkLst>
            <pc:docMk/>
            <pc:sldMk cId="785221414" sldId="1299"/>
            <ac:spMk id="21" creationId="{57AA5590-5AE9-4745-95AC-CD5E4E954926}"/>
          </ac:spMkLst>
        </pc:spChg>
        <pc:spChg chg="mod topLvl">
          <ac:chgData name="LAMIAE BEZZAZ" userId="f9bc3cc0-8e1c-4944-afa8-b4b36bbf20e1" providerId="ADAL" clId="{599D4A31-65C2-4A2B-830A-0C94E59C53D8}" dt="2026-06-08T10:39:04.178" v="422" actId="164"/>
          <ac:spMkLst>
            <pc:docMk/>
            <pc:sldMk cId="785221414" sldId="1299"/>
            <ac:spMk id="22" creationId="{A7B08DC4-070F-4929-B2E5-822CA25B21F1}"/>
          </ac:spMkLst>
        </pc:spChg>
        <pc:spChg chg="mod topLvl">
          <ac:chgData name="LAMIAE BEZZAZ" userId="f9bc3cc0-8e1c-4944-afa8-b4b36bbf20e1" providerId="ADAL" clId="{599D4A31-65C2-4A2B-830A-0C94E59C53D8}" dt="2026-06-08T10:39:04.178" v="422" actId="164"/>
          <ac:spMkLst>
            <pc:docMk/>
            <pc:sldMk cId="785221414" sldId="1299"/>
            <ac:spMk id="23" creationId="{675B525A-3278-4C4B-98D1-61241D05E859}"/>
          </ac:spMkLst>
        </pc:spChg>
        <pc:spChg chg="mod topLvl">
          <ac:chgData name="LAMIAE BEZZAZ" userId="f9bc3cc0-8e1c-4944-afa8-b4b36bbf20e1" providerId="ADAL" clId="{599D4A31-65C2-4A2B-830A-0C94E59C53D8}" dt="2026-06-08T10:39:04.178" v="422" actId="164"/>
          <ac:spMkLst>
            <pc:docMk/>
            <pc:sldMk cId="785221414" sldId="1299"/>
            <ac:spMk id="24" creationId="{08B06009-3531-46C5-8FEF-2D9108EAB38E}"/>
          </ac:spMkLst>
        </pc:spChg>
        <pc:grpChg chg="add mod">
          <ac:chgData name="LAMIAE BEZZAZ" userId="f9bc3cc0-8e1c-4944-afa8-b4b36bbf20e1" providerId="ADAL" clId="{599D4A31-65C2-4A2B-830A-0C94E59C53D8}" dt="2026-06-08T10:39:04.178" v="422" actId="164"/>
          <ac:grpSpMkLst>
            <pc:docMk/>
            <pc:sldMk cId="785221414" sldId="1299"/>
            <ac:grpSpMk id="4" creationId="{26605108-1ACD-4036-AE08-0AA63D1E822C}"/>
          </ac:grpSpMkLst>
        </pc:grpChg>
        <pc:grpChg chg="add del mod">
          <ac:chgData name="LAMIAE BEZZAZ" userId="f9bc3cc0-8e1c-4944-afa8-b4b36bbf20e1" providerId="ADAL" clId="{599D4A31-65C2-4A2B-830A-0C94E59C53D8}" dt="2026-06-08T10:38:55.537" v="420" actId="165"/>
          <ac:grpSpMkLst>
            <pc:docMk/>
            <pc:sldMk cId="785221414" sldId="1299"/>
            <ac:grpSpMk id="11" creationId="{609B304A-E745-4BD0-961A-9E42B6AC6A74}"/>
          </ac:grpSpMkLst>
        </pc:grpChg>
      </pc:sldChg>
      <pc:sldChg chg="del">
        <pc:chgData name="LAMIAE BEZZAZ" userId="f9bc3cc0-8e1c-4944-afa8-b4b36bbf20e1" providerId="ADAL" clId="{599D4A31-65C2-4A2B-830A-0C94E59C53D8}" dt="2026-06-08T10:34:54.741" v="361" actId="47"/>
        <pc:sldMkLst>
          <pc:docMk/>
          <pc:sldMk cId="3633547106" sldId="1300"/>
        </pc:sldMkLst>
      </pc:sldChg>
      <pc:sldChg chg="del">
        <pc:chgData name="LAMIAE BEZZAZ" userId="f9bc3cc0-8e1c-4944-afa8-b4b36bbf20e1" providerId="ADAL" clId="{599D4A31-65C2-4A2B-830A-0C94E59C53D8}" dt="2026-06-08T10:35:09.342" v="363" actId="47"/>
        <pc:sldMkLst>
          <pc:docMk/>
          <pc:sldMk cId="2250426581" sldId="1301"/>
        </pc:sldMkLst>
      </pc:sldChg>
      <pc:sldChg chg="addSp delSp modSp">
        <pc:chgData name="LAMIAE BEZZAZ" userId="f9bc3cc0-8e1c-4944-afa8-b4b36bbf20e1" providerId="ADAL" clId="{599D4A31-65C2-4A2B-830A-0C94E59C53D8}" dt="2026-06-08T10:37:22.807" v="395" actId="164"/>
        <pc:sldMkLst>
          <pc:docMk/>
          <pc:sldMk cId="376935240" sldId="1302"/>
        </pc:sldMkLst>
        <pc:spChg chg="mod">
          <ac:chgData name="LAMIAE BEZZAZ" userId="f9bc3cc0-8e1c-4944-afa8-b4b36bbf20e1" providerId="ADAL" clId="{599D4A31-65C2-4A2B-830A-0C94E59C53D8}" dt="2026-06-08T10:33:51.553" v="346" actId="20577"/>
          <ac:spMkLst>
            <pc:docMk/>
            <pc:sldMk cId="376935240" sldId="1302"/>
            <ac:spMk id="13" creationId="{43887523-9A65-4B5F-B7A7-A135D85CA9C4}"/>
          </ac:spMkLst>
        </pc:spChg>
        <pc:spChg chg="mod topLvl">
          <ac:chgData name="LAMIAE BEZZAZ" userId="f9bc3cc0-8e1c-4944-afa8-b4b36bbf20e1" providerId="ADAL" clId="{599D4A31-65C2-4A2B-830A-0C94E59C53D8}" dt="2026-06-08T10:37:22.807" v="395" actId="164"/>
          <ac:spMkLst>
            <pc:docMk/>
            <pc:sldMk cId="376935240" sldId="1302"/>
            <ac:spMk id="14" creationId="{66062806-17FF-4084-B79E-A6F137680084}"/>
          </ac:spMkLst>
        </pc:spChg>
        <pc:spChg chg="mod topLvl">
          <ac:chgData name="LAMIAE BEZZAZ" userId="f9bc3cc0-8e1c-4944-afa8-b4b36bbf20e1" providerId="ADAL" clId="{599D4A31-65C2-4A2B-830A-0C94E59C53D8}" dt="2026-06-08T10:37:22.807" v="395" actId="164"/>
          <ac:spMkLst>
            <pc:docMk/>
            <pc:sldMk cId="376935240" sldId="1302"/>
            <ac:spMk id="15" creationId="{09DA74BF-7E94-41BA-94C7-23CA7854462B}"/>
          </ac:spMkLst>
        </pc:spChg>
        <pc:spChg chg="mod">
          <ac:chgData name="LAMIAE BEZZAZ" userId="f9bc3cc0-8e1c-4944-afa8-b4b36bbf20e1" providerId="ADAL" clId="{599D4A31-65C2-4A2B-830A-0C94E59C53D8}" dt="2026-06-08T10:33:58.863" v="349" actId="20577"/>
          <ac:spMkLst>
            <pc:docMk/>
            <pc:sldMk cId="376935240" sldId="1302"/>
            <ac:spMk id="16" creationId="{0E68FA00-7880-449F-A3EB-318E28CEFCFE}"/>
          </ac:spMkLst>
        </pc:spChg>
        <pc:spChg chg="mod topLvl">
          <ac:chgData name="LAMIAE BEZZAZ" userId="f9bc3cc0-8e1c-4944-afa8-b4b36bbf20e1" providerId="ADAL" clId="{599D4A31-65C2-4A2B-830A-0C94E59C53D8}" dt="2026-06-08T10:37:22.807" v="395" actId="164"/>
          <ac:spMkLst>
            <pc:docMk/>
            <pc:sldMk cId="376935240" sldId="1302"/>
            <ac:spMk id="17" creationId="{A4A8839D-6B05-426F-8D02-D3F9B1D16D10}"/>
          </ac:spMkLst>
        </pc:spChg>
        <pc:spChg chg="mod topLvl">
          <ac:chgData name="LAMIAE BEZZAZ" userId="f9bc3cc0-8e1c-4944-afa8-b4b36bbf20e1" providerId="ADAL" clId="{599D4A31-65C2-4A2B-830A-0C94E59C53D8}" dt="2026-06-08T10:37:22.807" v="395" actId="164"/>
          <ac:spMkLst>
            <pc:docMk/>
            <pc:sldMk cId="376935240" sldId="1302"/>
            <ac:spMk id="18" creationId="{315605D3-0C40-4DE9-8736-3EFC4FB5E204}"/>
          </ac:spMkLst>
        </pc:spChg>
        <pc:spChg chg="mod topLvl">
          <ac:chgData name="LAMIAE BEZZAZ" userId="f9bc3cc0-8e1c-4944-afa8-b4b36bbf20e1" providerId="ADAL" clId="{599D4A31-65C2-4A2B-830A-0C94E59C53D8}" dt="2026-06-08T10:37:22.807" v="395" actId="164"/>
          <ac:spMkLst>
            <pc:docMk/>
            <pc:sldMk cId="376935240" sldId="1302"/>
            <ac:spMk id="19" creationId="{B3B4D549-BA64-4CD8-9302-86E4CB5E6C68}"/>
          </ac:spMkLst>
        </pc:spChg>
        <pc:spChg chg="mod topLvl">
          <ac:chgData name="LAMIAE BEZZAZ" userId="f9bc3cc0-8e1c-4944-afa8-b4b36bbf20e1" providerId="ADAL" clId="{599D4A31-65C2-4A2B-830A-0C94E59C53D8}" dt="2026-06-08T10:37:22.807" v="395" actId="164"/>
          <ac:spMkLst>
            <pc:docMk/>
            <pc:sldMk cId="376935240" sldId="1302"/>
            <ac:spMk id="20" creationId="{C01D1656-C642-4B6C-87CE-4B08D5B5AD4E}"/>
          </ac:spMkLst>
        </pc:spChg>
        <pc:spChg chg="mod">
          <ac:chgData name="LAMIAE BEZZAZ" userId="f9bc3cc0-8e1c-4944-afa8-b4b36bbf20e1" providerId="ADAL" clId="{599D4A31-65C2-4A2B-830A-0C94E59C53D8}" dt="2026-06-08T10:34:00.963" v="350" actId="20577"/>
          <ac:spMkLst>
            <pc:docMk/>
            <pc:sldMk cId="376935240" sldId="1302"/>
            <ac:spMk id="21" creationId="{4BF6021D-F7CD-4259-A4C6-2C36F803C18A}"/>
          </ac:spMkLst>
        </pc:spChg>
        <pc:spChg chg="mod">
          <ac:chgData name="LAMIAE BEZZAZ" userId="f9bc3cc0-8e1c-4944-afa8-b4b36bbf20e1" providerId="ADAL" clId="{599D4A31-65C2-4A2B-830A-0C94E59C53D8}" dt="2026-06-08T10:33:54.244" v="347" actId="20577"/>
          <ac:spMkLst>
            <pc:docMk/>
            <pc:sldMk cId="376935240" sldId="1302"/>
            <ac:spMk id="22" creationId="{D8244AC9-1985-4A6F-9427-4708232BF48E}"/>
          </ac:spMkLst>
        </pc:spChg>
        <pc:spChg chg="mod">
          <ac:chgData name="LAMIAE BEZZAZ" userId="f9bc3cc0-8e1c-4944-afa8-b4b36bbf20e1" providerId="ADAL" clId="{599D4A31-65C2-4A2B-830A-0C94E59C53D8}" dt="2026-06-08T10:34:03.363" v="351" actId="20577"/>
          <ac:spMkLst>
            <pc:docMk/>
            <pc:sldMk cId="376935240" sldId="1302"/>
            <ac:spMk id="23" creationId="{BC051B7E-8743-4D92-A615-65B1FA1BE818}"/>
          </ac:spMkLst>
        </pc:spChg>
        <pc:spChg chg="mod">
          <ac:chgData name="LAMIAE BEZZAZ" userId="f9bc3cc0-8e1c-4944-afa8-b4b36bbf20e1" providerId="ADAL" clId="{599D4A31-65C2-4A2B-830A-0C94E59C53D8}" dt="2026-06-08T10:33:56.224" v="348" actId="20577"/>
          <ac:spMkLst>
            <pc:docMk/>
            <pc:sldMk cId="376935240" sldId="1302"/>
            <ac:spMk id="24" creationId="{04D18DB2-43E9-4540-9B06-65181C8F44C6}"/>
          </ac:spMkLst>
        </pc:spChg>
        <pc:spChg chg="add mod">
          <ac:chgData name="LAMIAE BEZZAZ" userId="f9bc3cc0-8e1c-4944-afa8-b4b36bbf20e1" providerId="ADAL" clId="{599D4A31-65C2-4A2B-830A-0C94E59C53D8}" dt="2026-06-08T10:37:22.807" v="395" actId="164"/>
          <ac:spMkLst>
            <pc:docMk/>
            <pc:sldMk cId="376935240" sldId="1302"/>
            <ac:spMk id="25" creationId="{4A9EA5E0-E573-4CF8-9ECC-BAFE529B9BA8}"/>
          </ac:spMkLst>
        </pc:spChg>
        <pc:grpChg chg="add del mod">
          <ac:chgData name="LAMIAE BEZZAZ" userId="f9bc3cc0-8e1c-4944-afa8-b4b36bbf20e1" providerId="ADAL" clId="{599D4A31-65C2-4A2B-830A-0C94E59C53D8}" dt="2026-06-08T10:36:47.705" v="384" actId="165"/>
          <ac:grpSpMkLst>
            <pc:docMk/>
            <pc:sldMk cId="376935240" sldId="1302"/>
            <ac:grpSpMk id="4" creationId="{F1FB8580-9E59-4221-9B45-4EF2E16FB09E}"/>
          </ac:grpSpMkLst>
        </pc:grpChg>
        <pc:grpChg chg="add mod">
          <ac:chgData name="LAMIAE BEZZAZ" userId="f9bc3cc0-8e1c-4944-afa8-b4b36bbf20e1" providerId="ADAL" clId="{599D4A31-65C2-4A2B-830A-0C94E59C53D8}" dt="2026-06-08T10:37:22.807" v="395" actId="164"/>
          <ac:grpSpMkLst>
            <pc:docMk/>
            <pc:sldMk cId="376935240" sldId="1302"/>
            <ac:grpSpMk id="5" creationId="{7A2833F6-3E2C-4727-8FBE-DB6E3E78F9C5}"/>
          </ac:grpSpMkLst>
        </pc:grpChg>
        <pc:grpChg chg="add del mod">
          <ac:chgData name="LAMIAE BEZZAZ" userId="f9bc3cc0-8e1c-4944-afa8-b4b36bbf20e1" providerId="ADAL" clId="{599D4A31-65C2-4A2B-830A-0C94E59C53D8}" dt="2026-06-08T10:34:30.765" v="356" actId="478"/>
          <ac:grpSpMkLst>
            <pc:docMk/>
            <pc:sldMk cId="376935240" sldId="1302"/>
            <ac:grpSpMk id="11" creationId="{842A7D35-D92E-43A3-819F-776B244E6A0B}"/>
          </ac:grpSpMkLst>
        </pc:grpChg>
        <pc:grpChg chg="del mod">
          <ac:chgData name="LAMIAE BEZZAZ" userId="f9bc3cc0-8e1c-4944-afa8-b4b36bbf20e1" providerId="ADAL" clId="{599D4A31-65C2-4A2B-830A-0C94E59C53D8}" dt="2026-06-08T10:36:26.144" v="381" actId="165"/>
          <ac:grpSpMkLst>
            <pc:docMk/>
            <pc:sldMk cId="376935240" sldId="1302"/>
            <ac:grpSpMk id="12" creationId="{27B2FCFC-F136-4754-9CBC-82E38267011C}"/>
          </ac:grpSpMkLst>
        </pc:grpChg>
      </pc:sldChg>
      <pc:sldChg chg="modSp">
        <pc:chgData name="LAMIAE BEZZAZ" userId="f9bc3cc0-8e1c-4944-afa8-b4b36bbf20e1" providerId="ADAL" clId="{599D4A31-65C2-4A2B-830A-0C94E59C53D8}" dt="2026-06-08T11:39:05.668" v="1211" actId="20577"/>
        <pc:sldMkLst>
          <pc:docMk/>
          <pc:sldMk cId="2749837693" sldId="1303"/>
        </pc:sldMkLst>
        <pc:spChg chg="mod">
          <ac:chgData name="LAMIAE BEZZAZ" userId="f9bc3cc0-8e1c-4944-afa8-b4b36bbf20e1" providerId="ADAL" clId="{599D4A31-65C2-4A2B-830A-0C94E59C53D8}" dt="2026-06-08T11:38:51.183" v="1209" actId="20577"/>
          <ac:spMkLst>
            <pc:docMk/>
            <pc:sldMk cId="2749837693" sldId="1303"/>
            <ac:spMk id="3" creationId="{0D5AC79A-AC75-EF36-735B-D4701319819B}"/>
          </ac:spMkLst>
        </pc:spChg>
        <pc:spChg chg="mod">
          <ac:chgData name="LAMIAE BEZZAZ" userId="f9bc3cc0-8e1c-4944-afa8-b4b36bbf20e1" providerId="ADAL" clId="{599D4A31-65C2-4A2B-830A-0C94E59C53D8}" dt="2026-06-08T10:32:52.334" v="331" actId="20577"/>
          <ac:spMkLst>
            <pc:docMk/>
            <pc:sldMk cId="2749837693" sldId="1303"/>
            <ac:spMk id="5" creationId="{6A265BBE-D283-3353-5041-ECBB25E71128}"/>
          </ac:spMkLst>
        </pc:spChg>
        <pc:spChg chg="mod">
          <ac:chgData name="LAMIAE BEZZAZ" userId="f9bc3cc0-8e1c-4944-afa8-b4b36bbf20e1" providerId="ADAL" clId="{599D4A31-65C2-4A2B-830A-0C94E59C53D8}" dt="2026-06-08T11:38:41.568" v="1207" actId="20577"/>
          <ac:spMkLst>
            <pc:docMk/>
            <pc:sldMk cId="2749837693" sldId="1303"/>
            <ac:spMk id="6" creationId="{21832415-F1C5-E6D4-FBD3-A492AB3E8817}"/>
          </ac:spMkLst>
        </pc:spChg>
        <pc:spChg chg="mod">
          <ac:chgData name="LAMIAE BEZZAZ" userId="f9bc3cc0-8e1c-4944-afa8-b4b36bbf20e1" providerId="ADAL" clId="{599D4A31-65C2-4A2B-830A-0C94E59C53D8}" dt="2026-06-08T11:38:57.085" v="1210" actId="20577"/>
          <ac:spMkLst>
            <pc:docMk/>
            <pc:sldMk cId="2749837693" sldId="1303"/>
            <ac:spMk id="8" creationId="{D5FA7DA6-F33C-B26E-D811-B217CE95B006}"/>
          </ac:spMkLst>
        </pc:spChg>
        <pc:spChg chg="mod">
          <ac:chgData name="LAMIAE BEZZAZ" userId="f9bc3cc0-8e1c-4944-afa8-b4b36bbf20e1" providerId="ADAL" clId="{599D4A31-65C2-4A2B-830A-0C94E59C53D8}" dt="2026-06-08T11:38:44.062" v="1208" actId="20577"/>
          <ac:spMkLst>
            <pc:docMk/>
            <pc:sldMk cId="2749837693" sldId="1303"/>
            <ac:spMk id="17" creationId="{9FD6094B-FCA9-59A7-C196-50F96057D8B0}"/>
          </ac:spMkLst>
        </pc:spChg>
        <pc:spChg chg="mod">
          <ac:chgData name="LAMIAE BEZZAZ" userId="f9bc3cc0-8e1c-4944-afa8-b4b36bbf20e1" providerId="ADAL" clId="{599D4A31-65C2-4A2B-830A-0C94E59C53D8}" dt="2026-06-08T10:32:57.770" v="333" actId="20577"/>
          <ac:spMkLst>
            <pc:docMk/>
            <pc:sldMk cId="2749837693" sldId="1303"/>
            <ac:spMk id="18" creationId="{824B934C-F613-94C8-1A7D-486CC843B984}"/>
          </ac:spMkLst>
        </pc:spChg>
        <pc:spChg chg="mod">
          <ac:chgData name="LAMIAE BEZZAZ" userId="f9bc3cc0-8e1c-4944-afa8-b4b36bbf20e1" providerId="ADAL" clId="{599D4A31-65C2-4A2B-830A-0C94E59C53D8}" dt="2026-06-08T11:39:05.668" v="1211" actId="20577"/>
          <ac:spMkLst>
            <pc:docMk/>
            <pc:sldMk cId="2749837693" sldId="1303"/>
            <ac:spMk id="19" creationId="{20909713-287B-A96E-C8CC-35ED4DFE936D}"/>
          </ac:spMkLst>
        </pc:spChg>
      </pc:sldChg>
      <pc:sldChg chg="addSp delSp">
        <pc:chgData name="LAMIAE BEZZAZ" userId="f9bc3cc0-8e1c-4944-afa8-b4b36bbf20e1" providerId="ADAL" clId="{599D4A31-65C2-4A2B-830A-0C94E59C53D8}" dt="2026-06-08T11:01:18.221" v="693"/>
        <pc:sldMkLst>
          <pc:docMk/>
          <pc:sldMk cId="1559626541" sldId="1304"/>
        </pc:sldMkLst>
        <pc:spChg chg="del">
          <ac:chgData name="LAMIAE BEZZAZ" userId="f9bc3cc0-8e1c-4944-afa8-b4b36bbf20e1" providerId="ADAL" clId="{599D4A31-65C2-4A2B-830A-0C94E59C53D8}" dt="2026-06-08T10:47:04.640" v="468" actId="478"/>
          <ac:spMkLst>
            <pc:docMk/>
            <pc:sldMk cId="1559626541" sldId="1304"/>
            <ac:spMk id="6" creationId="{36345E05-BB1F-4198-A083-2157E9106835}"/>
          </ac:spMkLst>
        </pc:spChg>
        <pc:spChg chg="add del">
          <ac:chgData name="LAMIAE BEZZAZ" userId="f9bc3cc0-8e1c-4944-afa8-b4b36bbf20e1" providerId="ADAL" clId="{599D4A31-65C2-4A2B-830A-0C94E59C53D8}" dt="2026-06-08T11:01:17.802" v="692" actId="478"/>
          <ac:spMkLst>
            <pc:docMk/>
            <pc:sldMk cId="1559626541" sldId="1304"/>
            <ac:spMk id="7" creationId="{3B13EFAB-E1CB-4A8C-902B-F0E6C4C6D4E6}"/>
          </ac:spMkLst>
        </pc:spChg>
        <pc:spChg chg="add">
          <ac:chgData name="LAMIAE BEZZAZ" userId="f9bc3cc0-8e1c-4944-afa8-b4b36bbf20e1" providerId="ADAL" clId="{599D4A31-65C2-4A2B-830A-0C94E59C53D8}" dt="2026-06-08T11:01:18.221" v="693"/>
          <ac:spMkLst>
            <pc:docMk/>
            <pc:sldMk cId="1559626541" sldId="1304"/>
            <ac:spMk id="8" creationId="{6AA8C15B-46E0-4A36-969B-ED4516E87FF3}"/>
          </ac:spMkLst>
        </pc:spChg>
      </pc:sldChg>
      <pc:sldChg chg="addSp delSp modSp">
        <pc:chgData name="LAMIAE BEZZAZ" userId="f9bc3cc0-8e1c-4944-afa8-b4b36bbf20e1" providerId="ADAL" clId="{599D4A31-65C2-4A2B-830A-0C94E59C53D8}" dt="2026-06-08T10:58:45.748" v="630" actId="108"/>
        <pc:sldMkLst>
          <pc:docMk/>
          <pc:sldMk cId="107029134" sldId="1305"/>
        </pc:sldMkLst>
        <pc:spChg chg="add del">
          <ac:chgData name="LAMIAE BEZZAZ" userId="f9bc3cc0-8e1c-4944-afa8-b4b36bbf20e1" providerId="ADAL" clId="{599D4A31-65C2-4A2B-830A-0C94E59C53D8}" dt="2026-06-08T10:57:39.827" v="608"/>
          <ac:spMkLst>
            <pc:docMk/>
            <pc:sldMk cId="107029134" sldId="1305"/>
            <ac:spMk id="3" creationId="{E021596C-C6BF-42FF-8874-7F76B6486729}"/>
          </ac:spMkLst>
        </pc:spChg>
        <pc:spChg chg="add del mod">
          <ac:chgData name="LAMIAE BEZZAZ" userId="f9bc3cc0-8e1c-4944-afa8-b4b36bbf20e1" providerId="ADAL" clId="{599D4A31-65C2-4A2B-830A-0C94E59C53D8}" dt="2026-06-08T10:58:45.748" v="630" actId="108"/>
          <ac:spMkLst>
            <pc:docMk/>
            <pc:sldMk cId="107029134" sldId="1305"/>
            <ac:spMk id="5" creationId="{47448482-896D-4368-A1C7-64E776BE83B7}"/>
          </ac:spMkLst>
        </pc:spChg>
      </pc:sldChg>
      <pc:sldChg chg="addSp delSp">
        <pc:chgData name="LAMIAE BEZZAZ" userId="f9bc3cc0-8e1c-4944-afa8-b4b36bbf20e1" providerId="ADAL" clId="{599D4A31-65C2-4A2B-830A-0C94E59C53D8}" dt="2026-06-08T11:01:32.327" v="695"/>
        <pc:sldMkLst>
          <pc:docMk/>
          <pc:sldMk cId="1965650725" sldId="1306"/>
        </pc:sldMkLst>
        <pc:spChg chg="del">
          <ac:chgData name="LAMIAE BEZZAZ" userId="f9bc3cc0-8e1c-4944-afa8-b4b36bbf20e1" providerId="ADAL" clId="{599D4A31-65C2-4A2B-830A-0C94E59C53D8}" dt="2026-06-08T10:59:02.080" v="631" actId="478"/>
          <ac:spMkLst>
            <pc:docMk/>
            <pc:sldMk cId="1965650725" sldId="1306"/>
            <ac:spMk id="6" creationId="{36345E05-BB1F-4198-A083-2157E9106835}"/>
          </ac:spMkLst>
        </pc:spChg>
        <pc:spChg chg="add del">
          <ac:chgData name="LAMIAE BEZZAZ" userId="f9bc3cc0-8e1c-4944-afa8-b4b36bbf20e1" providerId="ADAL" clId="{599D4A31-65C2-4A2B-830A-0C94E59C53D8}" dt="2026-06-08T11:01:31.944" v="694" actId="478"/>
          <ac:spMkLst>
            <pc:docMk/>
            <pc:sldMk cId="1965650725" sldId="1306"/>
            <ac:spMk id="7" creationId="{83784412-C6C2-4040-BA1E-976236779076}"/>
          </ac:spMkLst>
        </pc:spChg>
        <pc:spChg chg="add">
          <ac:chgData name="LAMIAE BEZZAZ" userId="f9bc3cc0-8e1c-4944-afa8-b4b36bbf20e1" providerId="ADAL" clId="{599D4A31-65C2-4A2B-830A-0C94E59C53D8}" dt="2026-06-08T11:01:32.327" v="695"/>
          <ac:spMkLst>
            <pc:docMk/>
            <pc:sldMk cId="1965650725" sldId="1306"/>
            <ac:spMk id="8" creationId="{B7EB6585-4772-4223-8628-054224C9C78F}"/>
          </ac:spMkLst>
        </pc:spChg>
      </pc:sldChg>
      <pc:sldChg chg="addSp delSp modSp">
        <pc:chgData name="LAMIAE BEZZAZ" userId="f9bc3cc0-8e1c-4944-afa8-b4b36bbf20e1" providerId="ADAL" clId="{599D4A31-65C2-4A2B-830A-0C94E59C53D8}" dt="2026-06-08T11:00:40.968" v="689" actId="20577"/>
        <pc:sldMkLst>
          <pc:docMk/>
          <pc:sldMk cId="979595661" sldId="1307"/>
        </pc:sldMkLst>
        <pc:spChg chg="add mod">
          <ac:chgData name="LAMIAE BEZZAZ" userId="f9bc3cc0-8e1c-4944-afa8-b4b36bbf20e1" providerId="ADAL" clId="{599D4A31-65C2-4A2B-830A-0C94E59C53D8}" dt="2026-06-08T11:00:40.968" v="689" actId="20577"/>
          <ac:spMkLst>
            <pc:docMk/>
            <pc:sldMk cId="979595661" sldId="1307"/>
            <ac:spMk id="5" creationId="{C8D7F880-3043-4E90-9C18-7FA0A3C438DC}"/>
          </ac:spMkLst>
        </pc:spChg>
        <pc:spChg chg="del">
          <ac:chgData name="LAMIAE BEZZAZ" userId="f9bc3cc0-8e1c-4944-afa8-b4b36bbf20e1" providerId="ADAL" clId="{599D4A31-65C2-4A2B-830A-0C94E59C53D8}" dt="2026-06-08T10:52:12.592" v="507" actId="478"/>
          <ac:spMkLst>
            <pc:docMk/>
            <pc:sldMk cId="979595661" sldId="1307"/>
            <ac:spMk id="6" creationId="{9AE340CE-85FF-427F-B597-292C28999E0A}"/>
          </ac:spMkLst>
        </pc:spChg>
      </pc:sldChg>
      <pc:sldChg chg="del">
        <pc:chgData name="LAMIAE BEZZAZ" userId="f9bc3cc0-8e1c-4944-afa8-b4b36bbf20e1" providerId="ADAL" clId="{599D4A31-65C2-4A2B-830A-0C94E59C53D8}" dt="2026-06-08T11:01:51.953" v="697" actId="47"/>
        <pc:sldMkLst>
          <pc:docMk/>
          <pc:sldMk cId="1129481491" sldId="1308"/>
        </pc:sldMkLst>
      </pc:sldChg>
      <pc:sldChg chg="del">
        <pc:chgData name="LAMIAE BEZZAZ" userId="f9bc3cc0-8e1c-4944-afa8-b4b36bbf20e1" providerId="ADAL" clId="{599D4A31-65C2-4A2B-830A-0C94E59C53D8}" dt="2026-06-08T11:01:43.957" v="696" actId="47"/>
        <pc:sldMkLst>
          <pc:docMk/>
          <pc:sldMk cId="2407866870" sldId="1309"/>
        </pc:sldMkLst>
      </pc:sldChg>
      <pc:sldChg chg="modSp">
        <pc:chgData name="LAMIAE BEZZAZ" userId="f9bc3cc0-8e1c-4944-afa8-b4b36bbf20e1" providerId="ADAL" clId="{599D4A31-65C2-4A2B-830A-0C94E59C53D8}" dt="2026-06-08T11:04:56.850" v="724" actId="1076"/>
        <pc:sldMkLst>
          <pc:docMk/>
          <pc:sldMk cId="4223500916" sldId="1312"/>
        </pc:sldMkLst>
        <pc:spChg chg="mod">
          <ac:chgData name="LAMIAE BEZZAZ" userId="f9bc3cc0-8e1c-4944-afa8-b4b36bbf20e1" providerId="ADAL" clId="{599D4A31-65C2-4A2B-830A-0C94E59C53D8}" dt="2026-06-08T11:04:56.850" v="724" actId="1076"/>
          <ac:spMkLst>
            <pc:docMk/>
            <pc:sldMk cId="4223500916" sldId="1312"/>
            <ac:spMk id="6" creationId="{36345E05-BB1F-4198-A083-2157E9106835}"/>
          </ac:spMkLst>
        </pc:spChg>
      </pc:sldChg>
      <pc:sldChg chg="modSp">
        <pc:chgData name="LAMIAE BEZZAZ" userId="f9bc3cc0-8e1c-4944-afa8-b4b36bbf20e1" providerId="ADAL" clId="{599D4A31-65C2-4A2B-830A-0C94E59C53D8}" dt="2026-06-08T11:04:04.009" v="717" actId="1076"/>
        <pc:sldMkLst>
          <pc:docMk/>
          <pc:sldMk cId="798326334" sldId="1314"/>
        </pc:sldMkLst>
        <pc:spChg chg="mod">
          <ac:chgData name="LAMIAE BEZZAZ" userId="f9bc3cc0-8e1c-4944-afa8-b4b36bbf20e1" providerId="ADAL" clId="{599D4A31-65C2-4A2B-830A-0C94E59C53D8}" dt="2026-06-08T11:04:04.009" v="717" actId="1076"/>
          <ac:spMkLst>
            <pc:docMk/>
            <pc:sldMk cId="798326334" sldId="1314"/>
            <ac:spMk id="6" creationId="{36345E05-BB1F-4198-A083-2157E9106835}"/>
          </ac:spMkLst>
        </pc:spChg>
      </pc:sldChg>
      <pc:sldChg chg="modSp">
        <pc:chgData name="LAMIAE BEZZAZ" userId="f9bc3cc0-8e1c-4944-afa8-b4b36bbf20e1" providerId="ADAL" clId="{599D4A31-65C2-4A2B-830A-0C94E59C53D8}" dt="2026-06-08T10:09:47.829" v="8" actId="20577"/>
        <pc:sldMkLst>
          <pc:docMk/>
          <pc:sldMk cId="379146290" sldId="1315"/>
        </pc:sldMkLst>
        <pc:spChg chg="mod">
          <ac:chgData name="LAMIAE BEZZAZ" userId="f9bc3cc0-8e1c-4944-afa8-b4b36bbf20e1" providerId="ADAL" clId="{599D4A31-65C2-4A2B-830A-0C94E59C53D8}" dt="2026-06-08T10:09:47.829" v="8" actId="20577"/>
          <ac:spMkLst>
            <pc:docMk/>
            <pc:sldMk cId="379146290" sldId="1315"/>
            <ac:spMk id="9" creationId="{DB4DDBFF-D324-3E3C-39D9-A0E8D4DE4E9D}"/>
          </ac:spMkLst>
        </pc:spChg>
      </pc:sldChg>
      <pc:sldChg chg="modSp">
        <pc:chgData name="LAMIAE BEZZAZ" userId="f9bc3cc0-8e1c-4944-afa8-b4b36bbf20e1" providerId="ADAL" clId="{599D4A31-65C2-4A2B-830A-0C94E59C53D8}" dt="2026-06-08T11:16:13.688" v="876" actId="20577"/>
        <pc:sldMkLst>
          <pc:docMk/>
          <pc:sldMk cId="2382207662" sldId="1316"/>
        </pc:sldMkLst>
        <pc:spChg chg="mod">
          <ac:chgData name="LAMIAE BEZZAZ" userId="f9bc3cc0-8e1c-4944-afa8-b4b36bbf20e1" providerId="ADAL" clId="{599D4A31-65C2-4A2B-830A-0C94E59C53D8}" dt="2026-06-08T11:16:13.688" v="876" actId="20577"/>
          <ac:spMkLst>
            <pc:docMk/>
            <pc:sldMk cId="2382207662" sldId="1316"/>
            <ac:spMk id="55" creationId="{B761553D-2FE4-9121-D8B8-6D3E8CDA1A53}"/>
          </ac:spMkLst>
        </pc:spChg>
      </pc:sldChg>
      <pc:sldChg chg="modSp">
        <pc:chgData name="LAMIAE BEZZAZ" userId="f9bc3cc0-8e1c-4944-afa8-b4b36bbf20e1" providerId="ADAL" clId="{599D4A31-65C2-4A2B-830A-0C94E59C53D8}" dt="2026-06-08T11:24:17.240" v="900" actId="20577"/>
        <pc:sldMkLst>
          <pc:docMk/>
          <pc:sldMk cId="1350923796" sldId="1317"/>
        </pc:sldMkLst>
        <pc:spChg chg="mod">
          <ac:chgData name="LAMIAE BEZZAZ" userId="f9bc3cc0-8e1c-4944-afa8-b4b36bbf20e1" providerId="ADAL" clId="{599D4A31-65C2-4A2B-830A-0C94E59C53D8}" dt="2026-06-08T11:24:17.240" v="900" actId="20577"/>
          <ac:spMkLst>
            <pc:docMk/>
            <pc:sldMk cId="1350923796" sldId="1317"/>
            <ac:spMk id="3" creationId="{A48854FD-AAD0-BC61-5DB6-723DDF2B8418}"/>
          </ac:spMkLst>
        </pc:spChg>
      </pc:sldChg>
      <pc:sldChg chg="addSp delSp modSp">
        <pc:chgData name="LAMIAE BEZZAZ" userId="f9bc3cc0-8e1c-4944-afa8-b4b36bbf20e1" providerId="ADAL" clId="{599D4A31-65C2-4A2B-830A-0C94E59C53D8}" dt="2026-06-08T11:24:52.991" v="907" actId="20577"/>
        <pc:sldMkLst>
          <pc:docMk/>
          <pc:sldMk cId="2978975811" sldId="1319"/>
        </pc:sldMkLst>
        <pc:spChg chg="mod">
          <ac:chgData name="LAMIAE BEZZAZ" userId="f9bc3cc0-8e1c-4944-afa8-b4b36bbf20e1" providerId="ADAL" clId="{599D4A31-65C2-4A2B-830A-0C94E59C53D8}" dt="2026-06-08T11:24:52.991" v="907" actId="20577"/>
          <ac:spMkLst>
            <pc:docMk/>
            <pc:sldMk cId="2978975811" sldId="1319"/>
            <ac:spMk id="7" creationId="{926954AF-F1E1-39EA-0347-22DD6224C885}"/>
          </ac:spMkLst>
        </pc:spChg>
        <pc:picChg chg="del">
          <ac:chgData name="LAMIAE BEZZAZ" userId="f9bc3cc0-8e1c-4944-afa8-b4b36bbf20e1" providerId="ADAL" clId="{599D4A31-65C2-4A2B-830A-0C94E59C53D8}" dt="2026-06-08T11:24:25.040" v="901" actId="478"/>
          <ac:picMkLst>
            <pc:docMk/>
            <pc:sldMk cId="2978975811" sldId="1319"/>
            <ac:picMk id="6" creationId="{3070DE56-B660-494C-AB94-E0458C7B8B92}"/>
          </ac:picMkLst>
        </pc:picChg>
        <pc:picChg chg="add mod">
          <ac:chgData name="LAMIAE BEZZAZ" userId="f9bc3cc0-8e1c-4944-afa8-b4b36bbf20e1" providerId="ADAL" clId="{599D4A31-65C2-4A2B-830A-0C94E59C53D8}" dt="2026-06-08T11:24:49.309" v="904" actId="1076"/>
          <ac:picMkLst>
            <pc:docMk/>
            <pc:sldMk cId="2978975811" sldId="1319"/>
            <ac:picMk id="8" creationId="{9E149A22-39DD-4386-9F98-96F609810CE2}"/>
          </ac:picMkLst>
        </pc:picChg>
      </pc:sldChg>
      <pc:sldChg chg="del">
        <pc:chgData name="LAMIAE BEZZAZ" userId="f9bc3cc0-8e1c-4944-afa8-b4b36bbf20e1" providerId="ADAL" clId="{599D4A31-65C2-4A2B-830A-0C94E59C53D8}" dt="2026-06-08T11:28:51.817" v="927" actId="47"/>
        <pc:sldMkLst>
          <pc:docMk/>
          <pc:sldMk cId="3899481728" sldId="1321"/>
        </pc:sldMkLst>
      </pc:sldChg>
      <pc:sldChg chg="del">
        <pc:chgData name="LAMIAE BEZZAZ" userId="f9bc3cc0-8e1c-4944-afa8-b4b36bbf20e1" providerId="ADAL" clId="{599D4A31-65C2-4A2B-830A-0C94E59C53D8}" dt="2026-06-08T11:28:51.817" v="927" actId="47"/>
        <pc:sldMkLst>
          <pc:docMk/>
          <pc:sldMk cId="300145597" sldId="1322"/>
        </pc:sldMkLst>
      </pc:sldChg>
      <pc:sldChg chg="modSp add del">
        <pc:chgData name="LAMIAE BEZZAZ" userId="f9bc3cc0-8e1c-4944-afa8-b4b36bbf20e1" providerId="ADAL" clId="{599D4A31-65C2-4A2B-830A-0C94E59C53D8}" dt="2026-06-08T10:28:04.704" v="300" actId="2696"/>
        <pc:sldMkLst>
          <pc:docMk/>
          <pc:sldMk cId="3179831115" sldId="1324"/>
        </pc:sldMkLst>
        <pc:spChg chg="mod">
          <ac:chgData name="LAMIAE BEZZAZ" userId="f9bc3cc0-8e1c-4944-afa8-b4b36bbf20e1" providerId="ADAL" clId="{599D4A31-65C2-4A2B-830A-0C94E59C53D8}" dt="2026-06-08T10:23:43.159" v="122" actId="20577"/>
          <ac:spMkLst>
            <pc:docMk/>
            <pc:sldMk cId="3179831115" sldId="1324"/>
            <ac:spMk id="5" creationId="{B29E5E6D-2B30-FB29-54F1-C2EC465B2916}"/>
          </ac:spMkLst>
        </pc:spChg>
      </pc:sldChg>
      <pc:sldChg chg="addSp delSp modSp add">
        <pc:chgData name="LAMIAE BEZZAZ" userId="f9bc3cc0-8e1c-4944-afa8-b4b36bbf20e1" providerId="ADAL" clId="{599D4A31-65C2-4A2B-830A-0C94E59C53D8}" dt="2026-06-08T10:38:08.735" v="406" actId="164"/>
        <pc:sldMkLst>
          <pc:docMk/>
          <pc:sldMk cId="1079486977" sldId="1325"/>
        </pc:sldMkLst>
        <pc:spChg chg="mod topLvl">
          <ac:chgData name="LAMIAE BEZZAZ" userId="f9bc3cc0-8e1c-4944-afa8-b4b36bbf20e1" providerId="ADAL" clId="{599D4A31-65C2-4A2B-830A-0C94E59C53D8}" dt="2026-06-08T10:38:08.735" v="406" actId="164"/>
          <ac:spMkLst>
            <pc:docMk/>
            <pc:sldMk cId="1079486977" sldId="1325"/>
            <ac:spMk id="13" creationId="{43887523-9A65-4B5F-B7A7-A135D85CA9C4}"/>
          </ac:spMkLst>
        </pc:spChg>
        <pc:spChg chg="mod topLvl">
          <ac:chgData name="LAMIAE BEZZAZ" userId="f9bc3cc0-8e1c-4944-afa8-b4b36bbf20e1" providerId="ADAL" clId="{599D4A31-65C2-4A2B-830A-0C94E59C53D8}" dt="2026-06-08T10:38:08.735" v="406" actId="164"/>
          <ac:spMkLst>
            <pc:docMk/>
            <pc:sldMk cId="1079486977" sldId="1325"/>
            <ac:spMk id="16" creationId="{0E68FA00-7880-449F-A3EB-318E28CEFCFE}"/>
          </ac:spMkLst>
        </pc:spChg>
        <pc:spChg chg="mod topLvl">
          <ac:chgData name="LAMIAE BEZZAZ" userId="f9bc3cc0-8e1c-4944-afa8-b4b36bbf20e1" providerId="ADAL" clId="{599D4A31-65C2-4A2B-830A-0C94E59C53D8}" dt="2026-06-08T10:38:08.735" v="406" actId="164"/>
          <ac:spMkLst>
            <pc:docMk/>
            <pc:sldMk cId="1079486977" sldId="1325"/>
            <ac:spMk id="21" creationId="{4BF6021D-F7CD-4259-A4C6-2C36F803C18A}"/>
          </ac:spMkLst>
        </pc:spChg>
        <pc:spChg chg="mod topLvl">
          <ac:chgData name="LAMIAE BEZZAZ" userId="f9bc3cc0-8e1c-4944-afa8-b4b36bbf20e1" providerId="ADAL" clId="{599D4A31-65C2-4A2B-830A-0C94E59C53D8}" dt="2026-06-08T10:38:08.735" v="406" actId="164"/>
          <ac:spMkLst>
            <pc:docMk/>
            <pc:sldMk cId="1079486977" sldId="1325"/>
            <ac:spMk id="22" creationId="{D8244AC9-1985-4A6F-9427-4708232BF48E}"/>
          </ac:spMkLst>
        </pc:spChg>
        <pc:spChg chg="mod topLvl">
          <ac:chgData name="LAMIAE BEZZAZ" userId="f9bc3cc0-8e1c-4944-afa8-b4b36bbf20e1" providerId="ADAL" clId="{599D4A31-65C2-4A2B-830A-0C94E59C53D8}" dt="2026-06-08T10:38:08.735" v="406" actId="164"/>
          <ac:spMkLst>
            <pc:docMk/>
            <pc:sldMk cId="1079486977" sldId="1325"/>
            <ac:spMk id="23" creationId="{BC051B7E-8743-4D92-A615-65B1FA1BE818}"/>
          </ac:spMkLst>
        </pc:spChg>
        <pc:spChg chg="mod topLvl">
          <ac:chgData name="LAMIAE BEZZAZ" userId="f9bc3cc0-8e1c-4944-afa8-b4b36bbf20e1" providerId="ADAL" clId="{599D4A31-65C2-4A2B-830A-0C94E59C53D8}" dt="2026-06-08T10:38:08.735" v="406" actId="164"/>
          <ac:spMkLst>
            <pc:docMk/>
            <pc:sldMk cId="1079486977" sldId="1325"/>
            <ac:spMk id="24" creationId="{04D18DB2-43E9-4540-9B06-65181C8F44C6}"/>
          </ac:spMkLst>
        </pc:spChg>
        <pc:spChg chg="add mod">
          <ac:chgData name="LAMIAE BEZZAZ" userId="f9bc3cc0-8e1c-4944-afa8-b4b36bbf20e1" providerId="ADAL" clId="{599D4A31-65C2-4A2B-830A-0C94E59C53D8}" dt="2026-06-08T10:38:08.735" v="406" actId="164"/>
          <ac:spMkLst>
            <pc:docMk/>
            <pc:sldMk cId="1079486977" sldId="1325"/>
            <ac:spMk id="25" creationId="{9F7C5D0B-BFEC-413C-AD3D-E283AD5C7AAB}"/>
          </ac:spMkLst>
        </pc:spChg>
        <pc:grpChg chg="add mod">
          <ac:chgData name="LAMIAE BEZZAZ" userId="f9bc3cc0-8e1c-4944-afa8-b4b36bbf20e1" providerId="ADAL" clId="{599D4A31-65C2-4A2B-830A-0C94E59C53D8}" dt="2026-06-08T10:38:08.735" v="406" actId="164"/>
          <ac:grpSpMkLst>
            <pc:docMk/>
            <pc:sldMk cId="1079486977" sldId="1325"/>
            <ac:grpSpMk id="4" creationId="{7D34707E-6028-403A-A844-0D8D73198893}"/>
          </ac:grpSpMkLst>
        </pc:grpChg>
        <pc:grpChg chg="del mod">
          <ac:chgData name="LAMIAE BEZZAZ" userId="f9bc3cc0-8e1c-4944-afa8-b4b36bbf20e1" providerId="ADAL" clId="{599D4A31-65C2-4A2B-830A-0C94E59C53D8}" dt="2026-06-08T10:38:00.965" v="404" actId="165"/>
          <ac:grpSpMkLst>
            <pc:docMk/>
            <pc:sldMk cId="1079486977" sldId="1325"/>
            <ac:grpSpMk id="11" creationId="{842A7D35-D92E-43A3-819F-776B244E6A0B}"/>
          </ac:grpSpMkLst>
        </pc:grpChg>
        <pc:grpChg chg="del">
          <ac:chgData name="LAMIAE BEZZAZ" userId="f9bc3cc0-8e1c-4944-afa8-b4b36bbf20e1" providerId="ADAL" clId="{599D4A31-65C2-4A2B-830A-0C94E59C53D8}" dt="2026-06-08T10:34:21.983" v="354" actId="478"/>
          <ac:grpSpMkLst>
            <pc:docMk/>
            <pc:sldMk cId="1079486977" sldId="1325"/>
            <ac:grpSpMk id="12" creationId="{27B2FCFC-F136-4754-9CBC-82E38267011C}"/>
          </ac:grpSpMkLst>
        </pc:grpChg>
      </pc:sldChg>
      <pc:sldChg chg="addSp delSp add">
        <pc:chgData name="LAMIAE BEZZAZ" userId="f9bc3cc0-8e1c-4944-afa8-b4b36bbf20e1" providerId="ADAL" clId="{599D4A31-65C2-4A2B-830A-0C94E59C53D8}" dt="2026-06-08T10:39:11.871" v="424"/>
        <pc:sldMkLst>
          <pc:docMk/>
          <pc:sldMk cId="1671101315" sldId="1326"/>
        </pc:sldMkLst>
        <pc:grpChg chg="add del">
          <ac:chgData name="LAMIAE BEZZAZ" userId="f9bc3cc0-8e1c-4944-afa8-b4b36bbf20e1" providerId="ADAL" clId="{599D4A31-65C2-4A2B-830A-0C94E59C53D8}" dt="2026-06-08T10:39:11.384" v="423" actId="478"/>
          <ac:grpSpMkLst>
            <pc:docMk/>
            <pc:sldMk cId="1671101315" sldId="1326"/>
            <ac:grpSpMk id="4" creationId="{BD7824E4-31A6-4003-9217-32F8F8A6D95D}"/>
          </ac:grpSpMkLst>
        </pc:grpChg>
        <pc:grpChg chg="add">
          <ac:chgData name="LAMIAE BEZZAZ" userId="f9bc3cc0-8e1c-4944-afa8-b4b36bbf20e1" providerId="ADAL" clId="{599D4A31-65C2-4A2B-830A-0C94E59C53D8}" dt="2026-06-08T10:39:11.871" v="424"/>
          <ac:grpSpMkLst>
            <pc:docMk/>
            <pc:sldMk cId="1671101315" sldId="1326"/>
            <ac:grpSpMk id="11" creationId="{A596FDD8-D37E-46F2-A3BA-CDAD532BAB5A}"/>
          </ac:grpSpMkLst>
        </pc:grpChg>
      </pc:sldChg>
      <pc:sldChg chg="addSp add">
        <pc:chgData name="LAMIAE BEZZAZ" userId="f9bc3cc0-8e1c-4944-afa8-b4b36bbf20e1" providerId="ADAL" clId="{599D4A31-65C2-4A2B-830A-0C94E59C53D8}" dt="2026-06-08T10:39:18.388" v="425"/>
        <pc:sldMkLst>
          <pc:docMk/>
          <pc:sldMk cId="4060943201" sldId="1327"/>
        </pc:sldMkLst>
        <pc:grpChg chg="add">
          <ac:chgData name="LAMIAE BEZZAZ" userId="f9bc3cc0-8e1c-4944-afa8-b4b36bbf20e1" providerId="ADAL" clId="{599D4A31-65C2-4A2B-830A-0C94E59C53D8}" dt="2026-06-08T10:39:18.388" v="425"/>
          <ac:grpSpMkLst>
            <pc:docMk/>
            <pc:sldMk cId="4060943201" sldId="1327"/>
            <ac:grpSpMk id="4" creationId="{7ADC2D12-1B77-44FC-9665-47A61C0B09E6}"/>
          </ac:grpSpMkLst>
        </pc:grpChg>
      </pc:sldChg>
      <pc:sldChg chg="addSp delSp modSp add">
        <pc:chgData name="LAMIAE BEZZAZ" userId="f9bc3cc0-8e1c-4944-afa8-b4b36bbf20e1" providerId="ADAL" clId="{599D4A31-65C2-4A2B-830A-0C94E59C53D8}" dt="2026-06-08T10:39:50.661" v="442" actId="20577"/>
        <pc:sldMkLst>
          <pc:docMk/>
          <pc:sldMk cId="3414536903" sldId="1328"/>
        </pc:sldMkLst>
        <pc:spChg chg="mod">
          <ac:chgData name="LAMIAE BEZZAZ" userId="f9bc3cc0-8e1c-4944-afa8-b4b36bbf20e1" providerId="ADAL" clId="{599D4A31-65C2-4A2B-830A-0C94E59C53D8}" dt="2026-06-08T10:39:30.133" v="430" actId="20577"/>
          <ac:spMkLst>
            <pc:docMk/>
            <pc:sldMk cId="3414536903" sldId="1328"/>
            <ac:spMk id="14" creationId="{A55C6861-0951-4A1B-8944-5310EBFBA0E3}"/>
          </ac:spMkLst>
        </pc:spChg>
        <pc:spChg chg="mod">
          <ac:chgData name="LAMIAE BEZZAZ" userId="f9bc3cc0-8e1c-4944-afa8-b4b36bbf20e1" providerId="ADAL" clId="{599D4A31-65C2-4A2B-830A-0C94E59C53D8}" dt="2026-06-08T10:39:41.120" v="435" actId="20577"/>
          <ac:spMkLst>
            <pc:docMk/>
            <pc:sldMk cId="3414536903" sldId="1328"/>
            <ac:spMk id="15" creationId="{7800801D-BC64-40DC-B3A3-D0B9D051CACE}"/>
          </ac:spMkLst>
        </pc:spChg>
        <pc:spChg chg="mod">
          <ac:chgData name="LAMIAE BEZZAZ" userId="f9bc3cc0-8e1c-4944-afa8-b4b36bbf20e1" providerId="ADAL" clId="{599D4A31-65C2-4A2B-830A-0C94E59C53D8}" dt="2026-06-08T10:39:47.650" v="440" actId="20577"/>
          <ac:spMkLst>
            <pc:docMk/>
            <pc:sldMk cId="3414536903" sldId="1328"/>
            <ac:spMk id="17" creationId="{E86A828D-F4D9-488E-BDCB-F909869BF840}"/>
          </ac:spMkLst>
        </pc:spChg>
        <pc:spChg chg="mod">
          <ac:chgData name="LAMIAE BEZZAZ" userId="f9bc3cc0-8e1c-4944-afa8-b4b36bbf20e1" providerId="ADAL" clId="{599D4A31-65C2-4A2B-830A-0C94E59C53D8}" dt="2026-06-08T10:39:33.682" v="432" actId="20577"/>
          <ac:spMkLst>
            <pc:docMk/>
            <pc:sldMk cId="3414536903" sldId="1328"/>
            <ac:spMk id="18" creationId="{FE596BEE-FB58-4AC6-A9F5-95AA061E9573}"/>
          </ac:spMkLst>
        </pc:spChg>
        <pc:spChg chg="mod">
          <ac:chgData name="LAMIAE BEZZAZ" userId="f9bc3cc0-8e1c-4944-afa8-b4b36bbf20e1" providerId="ADAL" clId="{599D4A31-65C2-4A2B-830A-0C94E59C53D8}" dt="2026-06-08T10:39:50.661" v="442" actId="20577"/>
          <ac:spMkLst>
            <pc:docMk/>
            <pc:sldMk cId="3414536903" sldId="1328"/>
            <ac:spMk id="19" creationId="{FA16582D-0735-4BEE-A560-258F877FB967}"/>
          </ac:spMkLst>
        </pc:spChg>
        <pc:spChg chg="mod">
          <ac:chgData name="LAMIAE BEZZAZ" userId="f9bc3cc0-8e1c-4944-afa8-b4b36bbf20e1" providerId="ADAL" clId="{599D4A31-65C2-4A2B-830A-0C94E59C53D8}" dt="2026-06-08T10:39:38.671" v="434" actId="20577"/>
          <ac:spMkLst>
            <pc:docMk/>
            <pc:sldMk cId="3414536903" sldId="1328"/>
            <ac:spMk id="20" creationId="{C12BBC15-CBF0-4776-8E73-06C1D0F9E5C5}"/>
          </ac:spMkLst>
        </pc:spChg>
        <pc:spChg chg="mod">
          <ac:chgData name="LAMIAE BEZZAZ" userId="f9bc3cc0-8e1c-4944-afa8-b4b36bbf20e1" providerId="ADAL" clId="{599D4A31-65C2-4A2B-830A-0C94E59C53D8}" dt="2026-06-08T10:39:43.437" v="436" actId="20577"/>
          <ac:spMkLst>
            <pc:docMk/>
            <pc:sldMk cId="3414536903" sldId="1328"/>
            <ac:spMk id="25" creationId="{52EA8F77-D214-4C3A-AB27-E65E26B76000}"/>
          </ac:spMkLst>
        </pc:spChg>
        <pc:grpChg chg="del">
          <ac:chgData name="LAMIAE BEZZAZ" userId="f9bc3cc0-8e1c-4944-afa8-b4b36bbf20e1" providerId="ADAL" clId="{599D4A31-65C2-4A2B-830A-0C94E59C53D8}" dt="2026-06-08T10:39:24.271" v="426" actId="478"/>
          <ac:grpSpMkLst>
            <pc:docMk/>
            <pc:sldMk cId="3414536903" sldId="1328"/>
            <ac:grpSpMk id="11" creationId="{609B304A-E745-4BD0-961A-9E42B6AC6A74}"/>
          </ac:grpSpMkLst>
        </pc:grpChg>
        <pc:grpChg chg="add">
          <ac:chgData name="LAMIAE BEZZAZ" userId="f9bc3cc0-8e1c-4944-afa8-b4b36bbf20e1" providerId="ADAL" clId="{599D4A31-65C2-4A2B-830A-0C94E59C53D8}" dt="2026-06-08T10:39:24.756" v="427"/>
          <ac:grpSpMkLst>
            <pc:docMk/>
            <pc:sldMk cId="3414536903" sldId="1328"/>
            <ac:grpSpMk id="12" creationId="{430AD6B3-3175-452D-AEF6-F9FE0D300A69}"/>
          </ac:grpSpMkLst>
        </pc:grpChg>
      </pc:sldChg>
      <pc:sldChg chg="addSp add">
        <pc:chgData name="LAMIAE BEZZAZ" userId="f9bc3cc0-8e1c-4944-afa8-b4b36bbf20e1" providerId="ADAL" clId="{599D4A31-65C2-4A2B-830A-0C94E59C53D8}" dt="2026-06-08T11:39:44.159" v="1212"/>
        <pc:sldMkLst>
          <pc:docMk/>
          <pc:sldMk cId="2352846854" sldId="1329"/>
        </pc:sldMkLst>
        <pc:grpChg chg="add">
          <ac:chgData name="LAMIAE BEZZAZ" userId="f9bc3cc0-8e1c-4944-afa8-b4b36bbf20e1" providerId="ADAL" clId="{599D4A31-65C2-4A2B-830A-0C94E59C53D8}" dt="2026-06-08T11:39:44.159" v="1212"/>
          <ac:grpSpMkLst>
            <pc:docMk/>
            <pc:sldMk cId="2352846854" sldId="1329"/>
            <ac:grpSpMk id="4" creationId="{F66F501D-C72D-4D27-BAD6-EAE14243B119}"/>
          </ac:grpSpMkLst>
        </pc:grpChg>
      </pc:sldChg>
      <pc:sldChg chg="add del">
        <pc:chgData name="LAMIAE BEZZAZ" userId="f9bc3cc0-8e1c-4944-afa8-b4b36bbf20e1" providerId="ADAL" clId="{599D4A31-65C2-4A2B-830A-0C94E59C53D8}" dt="2026-06-08T11:39:50.430" v="1213" actId="47"/>
        <pc:sldMkLst>
          <pc:docMk/>
          <pc:sldMk cId="1986888964" sldId="1330"/>
        </pc:sldMkLst>
      </pc:sldChg>
      <pc:sldChg chg="addSp add del">
        <pc:chgData name="LAMIAE BEZZAZ" userId="f9bc3cc0-8e1c-4944-afa8-b4b36bbf20e1" providerId="ADAL" clId="{599D4A31-65C2-4A2B-830A-0C94E59C53D8}" dt="2026-06-08T11:39:52.078" v="1214" actId="47"/>
        <pc:sldMkLst>
          <pc:docMk/>
          <pc:sldMk cId="1360078270" sldId="1331"/>
        </pc:sldMkLst>
        <pc:grpChg chg="add">
          <ac:chgData name="LAMIAE BEZZAZ" userId="f9bc3cc0-8e1c-4944-afa8-b4b36bbf20e1" providerId="ADAL" clId="{599D4A31-65C2-4A2B-830A-0C94E59C53D8}" dt="2026-06-08T10:40:33.853" v="443"/>
          <ac:grpSpMkLst>
            <pc:docMk/>
            <pc:sldMk cId="1360078270" sldId="1331"/>
            <ac:grpSpMk id="4" creationId="{F63033D3-58D5-4CF1-B8D8-1DFDFA5E098A}"/>
          </ac:grpSpMkLst>
        </pc:grpChg>
      </pc:sldChg>
      <pc:sldChg chg="addSp delSp modSp add">
        <pc:chgData name="LAMIAE BEZZAZ" userId="f9bc3cc0-8e1c-4944-afa8-b4b36bbf20e1" providerId="ADAL" clId="{599D4A31-65C2-4A2B-830A-0C94E59C53D8}" dt="2026-06-08T10:41:01.374" v="462" actId="20577"/>
        <pc:sldMkLst>
          <pc:docMk/>
          <pc:sldMk cId="2833197562" sldId="1332"/>
        </pc:sldMkLst>
        <pc:spChg chg="mod">
          <ac:chgData name="LAMIAE BEZZAZ" userId="f9bc3cc0-8e1c-4944-afa8-b4b36bbf20e1" providerId="ADAL" clId="{599D4A31-65C2-4A2B-830A-0C94E59C53D8}" dt="2026-06-08T10:40:42.260" v="447" actId="20577"/>
          <ac:spMkLst>
            <pc:docMk/>
            <pc:sldMk cId="2833197562" sldId="1332"/>
            <ac:spMk id="14" creationId="{FC280220-E962-4ED5-81FE-5B9F005F7875}"/>
          </ac:spMkLst>
        </pc:spChg>
        <pc:spChg chg="mod">
          <ac:chgData name="LAMIAE BEZZAZ" userId="f9bc3cc0-8e1c-4944-afa8-b4b36bbf20e1" providerId="ADAL" clId="{599D4A31-65C2-4A2B-830A-0C94E59C53D8}" dt="2026-06-08T10:40:50.924" v="456" actId="20577"/>
          <ac:spMkLst>
            <pc:docMk/>
            <pc:sldMk cId="2833197562" sldId="1332"/>
            <ac:spMk id="15" creationId="{B3AF3232-5DE1-46FC-842F-0EEB7F237052}"/>
          </ac:spMkLst>
        </pc:spChg>
        <pc:spChg chg="mod">
          <ac:chgData name="LAMIAE BEZZAZ" userId="f9bc3cc0-8e1c-4944-afa8-b4b36bbf20e1" providerId="ADAL" clId="{599D4A31-65C2-4A2B-830A-0C94E59C53D8}" dt="2026-06-08T10:40:56.741" v="460" actId="20577"/>
          <ac:spMkLst>
            <pc:docMk/>
            <pc:sldMk cId="2833197562" sldId="1332"/>
            <ac:spMk id="17" creationId="{B7280263-9D13-4A9A-A733-817AEA6ADF13}"/>
          </ac:spMkLst>
        </pc:spChg>
        <pc:spChg chg="mod">
          <ac:chgData name="LAMIAE BEZZAZ" userId="f9bc3cc0-8e1c-4944-afa8-b4b36bbf20e1" providerId="ADAL" clId="{599D4A31-65C2-4A2B-830A-0C94E59C53D8}" dt="2026-06-08T10:40:44.776" v="449" actId="20577"/>
          <ac:spMkLst>
            <pc:docMk/>
            <pc:sldMk cId="2833197562" sldId="1332"/>
            <ac:spMk id="18" creationId="{5E1C9C95-B593-4240-91B7-8065DCAC2BDF}"/>
          </ac:spMkLst>
        </pc:spChg>
        <pc:spChg chg="mod">
          <ac:chgData name="LAMIAE BEZZAZ" userId="f9bc3cc0-8e1c-4944-afa8-b4b36bbf20e1" providerId="ADAL" clId="{599D4A31-65C2-4A2B-830A-0C94E59C53D8}" dt="2026-06-08T10:41:01.374" v="462" actId="20577"/>
          <ac:spMkLst>
            <pc:docMk/>
            <pc:sldMk cId="2833197562" sldId="1332"/>
            <ac:spMk id="19" creationId="{21CBB1DB-308A-49F4-8549-CE002C3E0105}"/>
          </ac:spMkLst>
        </pc:spChg>
        <pc:spChg chg="mod">
          <ac:chgData name="LAMIAE BEZZAZ" userId="f9bc3cc0-8e1c-4944-afa8-b4b36bbf20e1" providerId="ADAL" clId="{599D4A31-65C2-4A2B-830A-0C94E59C53D8}" dt="2026-06-08T10:40:47.150" v="451" actId="20577"/>
          <ac:spMkLst>
            <pc:docMk/>
            <pc:sldMk cId="2833197562" sldId="1332"/>
            <ac:spMk id="20" creationId="{530066A4-4C68-4AE9-A362-4C47F6E57B9C}"/>
          </ac:spMkLst>
        </pc:spChg>
        <pc:spChg chg="mod">
          <ac:chgData name="LAMIAE BEZZAZ" userId="f9bc3cc0-8e1c-4944-afa8-b4b36bbf20e1" providerId="ADAL" clId="{599D4A31-65C2-4A2B-830A-0C94E59C53D8}" dt="2026-06-08T10:40:53.350" v="458" actId="20577"/>
          <ac:spMkLst>
            <pc:docMk/>
            <pc:sldMk cId="2833197562" sldId="1332"/>
            <ac:spMk id="25" creationId="{98A5F19D-FBEA-46F2-BFBB-1907EB95638C}"/>
          </ac:spMkLst>
        </pc:spChg>
        <pc:grpChg chg="del">
          <ac:chgData name="LAMIAE BEZZAZ" userId="f9bc3cc0-8e1c-4944-afa8-b4b36bbf20e1" providerId="ADAL" clId="{599D4A31-65C2-4A2B-830A-0C94E59C53D8}" dt="2026-06-08T10:40:37.032" v="444" actId="478"/>
          <ac:grpSpMkLst>
            <pc:docMk/>
            <pc:sldMk cId="2833197562" sldId="1332"/>
            <ac:grpSpMk id="11" creationId="{609B304A-E745-4BD0-961A-9E42B6AC6A74}"/>
          </ac:grpSpMkLst>
        </pc:grpChg>
        <pc:grpChg chg="add">
          <ac:chgData name="LAMIAE BEZZAZ" userId="f9bc3cc0-8e1c-4944-afa8-b4b36bbf20e1" providerId="ADAL" clId="{599D4A31-65C2-4A2B-830A-0C94E59C53D8}" dt="2026-06-08T10:40:37.762" v="445"/>
          <ac:grpSpMkLst>
            <pc:docMk/>
            <pc:sldMk cId="2833197562" sldId="1332"/>
            <ac:grpSpMk id="12" creationId="{D7D73700-72A5-4EDC-9576-DB0F41058426}"/>
          </ac:grpSpMkLst>
        </pc:grpChg>
      </pc:sldChg>
      <pc:sldChg chg="addSp add">
        <pc:chgData name="LAMIAE BEZZAZ" userId="f9bc3cc0-8e1c-4944-afa8-b4b36bbf20e1" providerId="ADAL" clId="{599D4A31-65C2-4A2B-830A-0C94E59C53D8}" dt="2026-06-08T10:42:56.110" v="463"/>
        <pc:sldMkLst>
          <pc:docMk/>
          <pc:sldMk cId="305403957" sldId="1333"/>
        </pc:sldMkLst>
        <pc:grpChg chg="add">
          <ac:chgData name="LAMIAE BEZZAZ" userId="f9bc3cc0-8e1c-4944-afa8-b4b36bbf20e1" providerId="ADAL" clId="{599D4A31-65C2-4A2B-830A-0C94E59C53D8}" dt="2026-06-08T10:42:56.110" v="463"/>
          <ac:grpSpMkLst>
            <pc:docMk/>
            <pc:sldMk cId="305403957" sldId="1333"/>
            <ac:grpSpMk id="4" creationId="{F9322ABB-2348-4307-BD29-8FA5FDE47D91}"/>
          </ac:grpSpMkLst>
        </pc:grpChg>
      </pc:sldChg>
      <pc:sldChg chg="del">
        <pc:chgData name="LAMIAE BEZZAZ" userId="f9bc3cc0-8e1c-4944-afa8-b4b36bbf20e1" providerId="ADAL" clId="{599D4A31-65C2-4A2B-830A-0C94E59C53D8}" dt="2026-06-08T11:43:15.207" v="1236" actId="2696"/>
        <pc:sldMkLst>
          <pc:docMk/>
          <pc:sldMk cId="254875655" sldId="1334"/>
        </pc:sldMkLst>
      </pc:sldChg>
      <pc:sldChg chg="add del">
        <pc:chgData name="LAMIAE BEZZAZ" userId="f9bc3cc0-8e1c-4944-afa8-b4b36bbf20e1" providerId="ADAL" clId="{599D4A31-65C2-4A2B-830A-0C94E59C53D8}" dt="2026-06-08T11:43:28.220" v="1239"/>
        <pc:sldMkLst>
          <pc:docMk/>
          <pc:sldMk cId="2911065089" sldId="1334"/>
        </pc:sldMkLst>
      </pc:sldChg>
      <pc:sldChg chg="addSp delSp modSp del">
        <pc:chgData name="LAMIAE BEZZAZ" userId="f9bc3cc0-8e1c-4944-afa8-b4b36bbf20e1" providerId="ADAL" clId="{599D4A31-65C2-4A2B-830A-0C94E59C53D8}" dt="2026-06-08T11:43:15.207" v="1236" actId="2696"/>
        <pc:sldMkLst>
          <pc:docMk/>
          <pc:sldMk cId="1605366330" sldId="1335"/>
        </pc:sldMkLst>
        <pc:spChg chg="mod">
          <ac:chgData name="LAMIAE BEZZAZ" userId="f9bc3cc0-8e1c-4944-afa8-b4b36bbf20e1" providerId="ADAL" clId="{599D4A31-65C2-4A2B-830A-0C94E59C53D8}" dt="2026-06-08T11:31:48.082" v="1049" actId="20577"/>
          <ac:spMkLst>
            <pc:docMk/>
            <pc:sldMk cId="1605366330" sldId="1335"/>
            <ac:spMk id="16" creationId="{5AE8B19C-F9BD-C41B-5519-216C3062AD85}"/>
          </ac:spMkLst>
        </pc:spChg>
        <pc:picChg chg="add mod modCrop">
          <ac:chgData name="LAMIAE BEZZAZ" userId="f9bc3cc0-8e1c-4944-afa8-b4b36bbf20e1" providerId="ADAL" clId="{599D4A31-65C2-4A2B-830A-0C94E59C53D8}" dt="2026-06-08T11:30:35.872" v="938" actId="1076"/>
          <ac:picMkLst>
            <pc:docMk/>
            <pc:sldMk cId="1605366330" sldId="1335"/>
            <ac:picMk id="3" creationId="{C7CAAF64-CDD8-453F-BCB1-F113763C8F2C}"/>
          </ac:picMkLst>
        </pc:picChg>
        <pc:picChg chg="del">
          <ac:chgData name="LAMIAE BEZZAZ" userId="f9bc3cc0-8e1c-4944-afa8-b4b36bbf20e1" providerId="ADAL" clId="{599D4A31-65C2-4A2B-830A-0C94E59C53D8}" dt="2026-06-08T11:29:50.547" v="928" actId="478"/>
          <ac:picMkLst>
            <pc:docMk/>
            <pc:sldMk cId="1605366330" sldId="1335"/>
            <ac:picMk id="7" creationId="{BA211662-BA36-41D5-A3F1-79EE8DB139CD}"/>
          </ac:picMkLst>
        </pc:picChg>
      </pc:sldChg>
      <pc:sldChg chg="add del">
        <pc:chgData name="LAMIAE BEZZAZ" userId="f9bc3cc0-8e1c-4944-afa8-b4b36bbf20e1" providerId="ADAL" clId="{599D4A31-65C2-4A2B-830A-0C94E59C53D8}" dt="2026-06-08T11:43:28.220" v="1239"/>
        <pc:sldMkLst>
          <pc:docMk/>
          <pc:sldMk cId="3885741129" sldId="1335"/>
        </pc:sldMkLst>
      </pc:sldChg>
      <pc:sldMasterChg chg="delSldLayout">
        <pc:chgData name="LAMIAE BEZZAZ" userId="f9bc3cc0-8e1c-4944-afa8-b4b36bbf20e1" providerId="ADAL" clId="{599D4A31-65C2-4A2B-830A-0C94E59C53D8}" dt="2026-06-08T11:12:47.856" v="847" actId="47"/>
        <pc:sldMasterMkLst>
          <pc:docMk/>
          <pc:sldMasterMk cId="702979552" sldId="2147483826"/>
        </pc:sldMasterMkLst>
        <pc:sldLayoutChg chg="del">
          <pc:chgData name="LAMIAE BEZZAZ" userId="f9bc3cc0-8e1c-4944-afa8-b4b36bbf20e1" providerId="ADAL" clId="{599D4A31-65C2-4A2B-830A-0C94E59C53D8}" dt="2026-06-08T11:12:47.856" v="847" actId="47"/>
          <pc:sldLayoutMkLst>
            <pc:docMk/>
            <pc:sldMasterMk cId="702979552" sldId="2147483826"/>
            <pc:sldLayoutMk cId="420156937" sldId="2147483858"/>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8831" cy="495029"/>
          </a:xfrm>
          <a:prstGeom prst="rect">
            <a:avLst/>
          </a:prstGeom>
        </p:spPr>
        <p:txBody>
          <a:bodyPr vert="horz" lIns="90800" tIns="45400" rIns="90800" bIns="45400" rtlCol="0"/>
          <a:lstStyle>
            <a:lvl1pPr algn="l">
              <a:defRPr sz="1200"/>
            </a:lvl1pPr>
          </a:lstStyle>
          <a:p>
            <a:endParaRPr lang="fr-MA"/>
          </a:p>
        </p:txBody>
      </p:sp>
      <p:sp>
        <p:nvSpPr>
          <p:cNvPr id="3" name="Espace réservé de la date 2"/>
          <p:cNvSpPr>
            <a:spLocks noGrp="1"/>
          </p:cNvSpPr>
          <p:nvPr>
            <p:ph type="dt" idx="1"/>
          </p:nvPr>
        </p:nvSpPr>
        <p:spPr>
          <a:xfrm>
            <a:off x="3815373" y="0"/>
            <a:ext cx="2918831" cy="495029"/>
          </a:xfrm>
          <a:prstGeom prst="rect">
            <a:avLst/>
          </a:prstGeom>
        </p:spPr>
        <p:txBody>
          <a:bodyPr vert="horz" lIns="90800" tIns="45400" rIns="90800" bIns="45400" rtlCol="0"/>
          <a:lstStyle>
            <a:lvl1pPr algn="r">
              <a:defRPr sz="1200"/>
            </a:lvl1pPr>
          </a:lstStyle>
          <a:p>
            <a:fld id="{B170D036-93EB-4403-A328-CEEC95972C3A}" type="datetimeFigureOut">
              <a:rPr lang="fr-MA" smtClean="0"/>
              <a:t>09/06/2026</a:t>
            </a:fld>
            <a:endParaRPr lang="fr-MA"/>
          </a:p>
        </p:txBody>
      </p:sp>
      <p:sp>
        <p:nvSpPr>
          <p:cNvPr id="4" name="Espace réservé de l'image des diapositives 3"/>
          <p:cNvSpPr>
            <a:spLocks noGrp="1" noRot="1" noChangeAspect="1"/>
          </p:cNvSpPr>
          <p:nvPr>
            <p:ph type="sldImg" idx="2"/>
          </p:nvPr>
        </p:nvSpPr>
        <p:spPr>
          <a:xfrm>
            <a:off x="1147763" y="1231900"/>
            <a:ext cx="4440237" cy="3332163"/>
          </a:xfrm>
          <a:prstGeom prst="rect">
            <a:avLst/>
          </a:prstGeom>
          <a:noFill/>
          <a:ln w="12700">
            <a:solidFill>
              <a:prstClr val="black"/>
            </a:solidFill>
          </a:ln>
        </p:spPr>
        <p:txBody>
          <a:bodyPr vert="horz" lIns="90800" tIns="45400" rIns="90800" bIns="45400" rtlCol="0" anchor="ctr"/>
          <a:lstStyle/>
          <a:p>
            <a:endParaRPr lang="fr-MA"/>
          </a:p>
        </p:txBody>
      </p:sp>
      <p:sp>
        <p:nvSpPr>
          <p:cNvPr id="5" name="Espace réservé des notes 4"/>
          <p:cNvSpPr>
            <a:spLocks noGrp="1"/>
          </p:cNvSpPr>
          <p:nvPr>
            <p:ph type="body" sz="quarter" idx="3"/>
          </p:nvPr>
        </p:nvSpPr>
        <p:spPr>
          <a:xfrm>
            <a:off x="673577" y="4748164"/>
            <a:ext cx="5388610" cy="3884860"/>
          </a:xfrm>
          <a:prstGeom prst="rect">
            <a:avLst/>
          </a:prstGeom>
        </p:spPr>
        <p:txBody>
          <a:bodyPr vert="horz" lIns="90800" tIns="45400" rIns="90800" bIns="4540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6" name="Espace réservé du pied de page 5"/>
          <p:cNvSpPr>
            <a:spLocks noGrp="1"/>
          </p:cNvSpPr>
          <p:nvPr>
            <p:ph type="ftr" sz="quarter" idx="4"/>
          </p:nvPr>
        </p:nvSpPr>
        <p:spPr>
          <a:xfrm>
            <a:off x="0" y="9371287"/>
            <a:ext cx="2918831" cy="495028"/>
          </a:xfrm>
          <a:prstGeom prst="rect">
            <a:avLst/>
          </a:prstGeom>
        </p:spPr>
        <p:txBody>
          <a:bodyPr vert="horz" lIns="90800" tIns="45400" rIns="90800" bIns="45400" rtlCol="0" anchor="b"/>
          <a:lstStyle>
            <a:lvl1pPr algn="l">
              <a:defRPr sz="1200"/>
            </a:lvl1pPr>
          </a:lstStyle>
          <a:p>
            <a:endParaRPr lang="fr-MA"/>
          </a:p>
        </p:txBody>
      </p:sp>
      <p:sp>
        <p:nvSpPr>
          <p:cNvPr id="7" name="Espace réservé du numéro de diapositive 6"/>
          <p:cNvSpPr>
            <a:spLocks noGrp="1"/>
          </p:cNvSpPr>
          <p:nvPr>
            <p:ph type="sldNum" sz="quarter" idx="5"/>
          </p:nvPr>
        </p:nvSpPr>
        <p:spPr>
          <a:xfrm>
            <a:off x="3815373" y="9371287"/>
            <a:ext cx="2918831" cy="495028"/>
          </a:xfrm>
          <a:prstGeom prst="rect">
            <a:avLst/>
          </a:prstGeom>
        </p:spPr>
        <p:txBody>
          <a:bodyPr vert="horz" lIns="90800" tIns="45400" rIns="90800" bIns="45400" rtlCol="0" anchor="b"/>
          <a:lstStyle>
            <a:lvl1pPr algn="r">
              <a:defRPr sz="1200"/>
            </a:lvl1pPr>
          </a:lstStyle>
          <a:p>
            <a:fld id="{7136E571-1CA0-4C8D-985D-594239BEC5F6}" type="slidenum">
              <a:rPr lang="fr-MA" smtClean="0"/>
              <a:t>‹N°›</a:t>
            </a:fld>
            <a:endParaRPr lang="fr-MA"/>
          </a:p>
        </p:txBody>
      </p:sp>
    </p:spTree>
    <p:extLst>
      <p:ext uri="{BB962C8B-B14F-4D97-AF65-F5344CB8AC3E}">
        <p14:creationId xmlns:p14="http://schemas.microsoft.com/office/powerpoint/2010/main" val="2921947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MA"/>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36E571-1CA0-4C8D-985D-594239BEC5F6}" type="slidenum">
              <a:rPr kumimoji="0" lang="fr-M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M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089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EDB43-C08F-5A9F-58AA-CD49FF461BA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5F0882B-9291-AB2A-801A-817F5A60DE34}"/>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349BBDB7-6031-443D-FEF6-E72DA1437EDD}"/>
              </a:ext>
            </a:extLst>
          </p:cNvPr>
          <p:cNvSpPr>
            <a:spLocks noGrp="1"/>
          </p:cNvSpPr>
          <p:nvPr>
            <p:ph type="body" idx="1"/>
          </p:nvPr>
        </p:nvSpPr>
        <p:spPr/>
        <p:txBody>
          <a:bodyPr/>
          <a:lstStyle/>
          <a:p>
            <a:endParaRPr lang="fr-MA"/>
          </a:p>
        </p:txBody>
      </p:sp>
      <p:sp>
        <p:nvSpPr>
          <p:cNvPr id="4" name="Espace réservé du numéro de diapositive 3">
            <a:extLst>
              <a:ext uri="{FF2B5EF4-FFF2-40B4-BE49-F238E27FC236}">
                <a16:creationId xmlns:a16="http://schemas.microsoft.com/office/drawing/2014/main" id="{1321CF19-702B-68EC-982E-5BC14DBED5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36E571-1CA0-4C8D-985D-594239BEC5F6}" type="slidenum">
              <a:rPr kumimoji="0" lang="fr-M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M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67173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7.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6.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 Id="rId9" Type="http://schemas.microsoft.com/office/2007/relationships/hdphoto" Target="../media/hdphoto4.wdp"/></Relationships>
</file>

<file path=ppt/slideLayouts/_rels/slideLayout109.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6.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 Id="rId9" Type="http://schemas.microsoft.com/office/2007/relationships/hdphoto" Target="../media/hdphoto4.wdp"/></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4.wdp"/><Relationship Id="rId2" Type="http://schemas.openxmlformats.org/officeDocument/2006/relationships/image" Target="../media/image5.png"/><Relationship Id="rId1" Type="http://schemas.openxmlformats.org/officeDocument/2006/relationships/slideMaster" Target="../slideMasters/slideMaster16.xml"/><Relationship Id="rId6" Type="http://schemas.openxmlformats.org/officeDocument/2006/relationships/image" Target="../media/image8.png"/><Relationship Id="rId5" Type="http://schemas.microsoft.com/office/2007/relationships/hdphoto" Target="../media/hdphoto3.wdp"/><Relationship Id="rId4" Type="http://schemas.openxmlformats.org/officeDocument/2006/relationships/image" Target="../media/image7.png"/><Relationship Id="rId9" Type="http://schemas.microsoft.com/office/2007/relationships/hdphoto" Target="../media/hdphoto2.wdp"/></Relationships>
</file>

<file path=ppt/slideLayouts/_rels/slideLayout111.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6.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7.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7.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 Id="rId9" Type="http://schemas.microsoft.com/office/2007/relationships/hdphoto" Target="../media/hdphoto4.wdp"/></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7.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 Id="rId9" Type="http://schemas.microsoft.com/office/2007/relationships/hdphoto" Target="../media/hdphoto4.wdp"/></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4.wdp"/><Relationship Id="rId2" Type="http://schemas.openxmlformats.org/officeDocument/2006/relationships/image" Target="../media/image5.png"/><Relationship Id="rId1" Type="http://schemas.openxmlformats.org/officeDocument/2006/relationships/slideMaster" Target="../slideMasters/slideMaster17.xml"/><Relationship Id="rId6" Type="http://schemas.openxmlformats.org/officeDocument/2006/relationships/image" Target="../media/image8.png"/><Relationship Id="rId5" Type="http://schemas.microsoft.com/office/2007/relationships/hdphoto" Target="../media/hdphoto3.wdp"/><Relationship Id="rId4" Type="http://schemas.openxmlformats.org/officeDocument/2006/relationships/image" Target="../media/image7.png"/><Relationship Id="rId9" Type="http://schemas.microsoft.com/office/2007/relationships/hdphoto" Target="../media/hdphoto2.wdp"/></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 Id="rId9" Type="http://schemas.microsoft.com/office/2007/relationships/hdphoto" Target="../media/hdphoto4.wdp"/></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4.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1.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 Id="rId9" Type="http://schemas.microsoft.com/office/2007/relationships/hdphoto" Target="../media/hdphoto4.wdp"/></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1.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 Id="rId9" Type="http://schemas.microsoft.com/office/2007/relationships/hdphoto" Target="../media/hdphoto4.wdp"/></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4.wdp"/><Relationship Id="rId2" Type="http://schemas.openxmlformats.org/officeDocument/2006/relationships/image" Target="../media/image5.png"/><Relationship Id="rId1" Type="http://schemas.openxmlformats.org/officeDocument/2006/relationships/slideMaster" Target="../slideMasters/slideMaster11.xml"/><Relationship Id="rId6" Type="http://schemas.openxmlformats.org/officeDocument/2006/relationships/image" Target="../media/image8.png"/><Relationship Id="rId5" Type="http://schemas.microsoft.com/office/2007/relationships/hdphoto" Target="../media/hdphoto3.wdp"/><Relationship Id="rId4" Type="http://schemas.openxmlformats.org/officeDocument/2006/relationships/image" Target="../media/image7.png"/><Relationship Id="rId9" Type="http://schemas.microsoft.com/office/2007/relationships/hdphoto" Target="../media/hdphoto2.wdp"/></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 Id="rId9" Type="http://schemas.microsoft.com/office/2007/relationships/hdphoto" Target="../media/hdphoto4.wdp"/></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4.wdp"/><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8.png"/><Relationship Id="rId5" Type="http://schemas.microsoft.com/office/2007/relationships/hdphoto" Target="../media/hdphoto3.wdp"/><Relationship Id="rId4" Type="http://schemas.openxmlformats.org/officeDocument/2006/relationships/image" Target="../media/image7.png"/><Relationship Id="rId9" Type="http://schemas.microsoft.com/office/2007/relationships/hdphoto" Target="../media/hdphoto2.wdp"/></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2.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3.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3.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 Id="rId9" Type="http://schemas.microsoft.com/office/2007/relationships/hdphoto" Target="../media/hdphoto4.wdp"/></Relationships>
</file>

<file path=ppt/slideLayouts/_rels/slideLayout94.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3.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7.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position personnalisée">
    <p:bg>
      <p:bgPr>
        <a:blipFill dpi="0" rotWithShape="1">
          <a:blip r:embed="rId2">
            <a:lum/>
          </a:blip>
          <a:srcRect/>
          <a:stretch>
            <a:fillRect t="-1000" b="-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09073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2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462116" y="406341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34573" y="409213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151983" y="4063411"/>
            <a:ext cx="1720343" cy="338554"/>
          </a:xfrm>
          <a:prstGeom prst="rect">
            <a:avLst/>
          </a:prstGeom>
          <a:noFill/>
        </p:spPr>
        <p:txBody>
          <a:bodyPr wrap="none" rtlCol="0">
            <a:spAutoFit/>
          </a:bodyPr>
          <a:lstStyle/>
          <a:p>
            <a:r>
              <a:rPr lang="fr-MA" sz="1600" dirty="0">
                <a:solidFill>
                  <a:srgbClr val="757575"/>
                </a:solidFill>
                <a:latin typeface="Dosis ExtraBold" pitchFamily="2" charset="0"/>
              </a:rPr>
              <a:t>2.  Lecture offerte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43370" y="444826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49369" y="3893415"/>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462116" y="255902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34573" y="266715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175651" y="2576914"/>
            <a:ext cx="109517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Révision</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151983" y="294223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2317239"/>
            <a:ext cx="540000" cy="540000"/>
          </a:xfrm>
          <a:prstGeom prst="rect">
            <a:avLst/>
          </a:prstGeom>
          <a:noFill/>
        </p:spPr>
        <p:txBody>
          <a:bodyPr/>
          <a:lstStyle/>
          <a:p>
            <a:endParaRPr lang="fr-MA"/>
          </a:p>
        </p:txBody>
      </p:sp>
    </p:spTree>
    <p:extLst>
      <p:ext uri="{BB962C8B-B14F-4D97-AF65-F5344CB8AC3E}">
        <p14:creationId xmlns:p14="http://schemas.microsoft.com/office/powerpoint/2010/main" val="27236633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vert="horz" lIns="91440" tIns="45720" rIns="91440" bIns="45720" rtlCol="0" anchor="ctr">
            <a:normAutofit/>
          </a:bodyPr>
          <a:lstStyle>
            <a:lvl1pPr>
              <a:defRPr lang="fr-MA" dirty="0"/>
            </a:lvl1pPr>
          </a:lstStyle>
          <a:p>
            <a:pPr lvl="0"/>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39C6B636-6593-118A-BEA5-17D0883C1D3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5304284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6BF5EC8E-33C0-8CD1-4178-A27468FE217B}"/>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91342691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8F6B11C-5CE6-0B37-8FF6-E129E4202DD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71040587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0481173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FC887722-64B0-EEAB-57C5-92E07EE5013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853913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371ADD-26AE-A577-29B9-449852C9B6D3}"/>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15379663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2A5A2-07B7-D4DA-50E5-C4F55CED749B}"/>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
        <p:nvSpPr>
          <p:cNvPr id="3" name="Rectangle : coins arrondis 2">
            <a:extLst>
              <a:ext uri="{FF2B5EF4-FFF2-40B4-BE49-F238E27FC236}">
                <a16:creationId xmlns:a16="http://schemas.microsoft.com/office/drawing/2014/main" id="{9F1E9647-C23F-0AB7-101C-32D0969E9F60}"/>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DD7159A8-5CAC-1F2F-AA5A-44097860B98F}"/>
              </a:ext>
            </a:extLst>
          </p:cNvPr>
          <p:cNvSpPr/>
          <p:nvPr userDrawn="1"/>
        </p:nvSpPr>
        <p:spPr>
          <a:xfrm>
            <a:off x="4951350"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5" name="Rectangle : coins arrondis 4">
            <a:extLst>
              <a:ext uri="{FF2B5EF4-FFF2-40B4-BE49-F238E27FC236}">
                <a16:creationId xmlns:a16="http://schemas.microsoft.com/office/drawing/2014/main" id="{C29B8546-2300-CF26-DE2E-38073503AB14}"/>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6" name="Organigramme : Terminateur 5">
            <a:extLst>
              <a:ext uri="{FF2B5EF4-FFF2-40B4-BE49-F238E27FC236}">
                <a16:creationId xmlns:a16="http://schemas.microsoft.com/office/drawing/2014/main" id="{9F63B16B-0D64-E4B7-A02B-5B9E10FD9E1A}"/>
              </a:ext>
            </a:extLst>
          </p:cNvPr>
          <p:cNvSpPr/>
          <p:nvPr userDrawn="1"/>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7" name="Rectangle : coins arrondis 6">
            <a:extLst>
              <a:ext uri="{FF2B5EF4-FFF2-40B4-BE49-F238E27FC236}">
                <a16:creationId xmlns:a16="http://schemas.microsoft.com/office/drawing/2014/main" id="{076ABA10-32B5-B604-0B98-F854920B1C35}"/>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8D09FAA9-8B01-B85B-6AD2-AA1306C99B4F}"/>
              </a:ext>
            </a:extLst>
          </p:cNvPr>
          <p:cNvSpPr/>
          <p:nvPr userDrawn="1"/>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9" name="Rectangle : coins arrondis 8">
            <a:extLst>
              <a:ext uri="{FF2B5EF4-FFF2-40B4-BE49-F238E27FC236}">
                <a16:creationId xmlns:a16="http://schemas.microsoft.com/office/drawing/2014/main" id="{43917791-49A0-A179-89BD-9B276594FD5C}"/>
              </a:ext>
            </a:extLst>
          </p:cNvPr>
          <p:cNvSpPr/>
          <p:nvPr userDrawn="1"/>
        </p:nvSpPr>
        <p:spPr>
          <a:xfrm>
            <a:off x="628649"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0" name="Organigramme : Terminateur 9">
            <a:extLst>
              <a:ext uri="{FF2B5EF4-FFF2-40B4-BE49-F238E27FC236}">
                <a16:creationId xmlns:a16="http://schemas.microsoft.com/office/drawing/2014/main" id="{F9D3FD68-51AA-4AAC-DA0F-FC1598DFD10B}"/>
              </a:ext>
            </a:extLst>
          </p:cNvPr>
          <p:cNvSpPr/>
          <p:nvPr userDrawn="1"/>
        </p:nvSpPr>
        <p:spPr>
          <a:xfrm>
            <a:off x="844649"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1" name="Rectangle : coins arrondis 10">
            <a:extLst>
              <a:ext uri="{FF2B5EF4-FFF2-40B4-BE49-F238E27FC236}">
                <a16:creationId xmlns:a16="http://schemas.microsoft.com/office/drawing/2014/main" id="{CC537851-8C6F-4D1B-3353-B99C763FE6F0}"/>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2" name="Organigramme : Terminateur 11">
            <a:extLst>
              <a:ext uri="{FF2B5EF4-FFF2-40B4-BE49-F238E27FC236}">
                <a16:creationId xmlns:a16="http://schemas.microsoft.com/office/drawing/2014/main" id="{E95BC511-E9AF-223A-8E8C-7786DA7A9B1E}"/>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15" name="Espace réservé du texte 5">
            <a:extLst>
              <a:ext uri="{FF2B5EF4-FFF2-40B4-BE49-F238E27FC236}">
                <a16:creationId xmlns:a16="http://schemas.microsoft.com/office/drawing/2014/main" id="{D174E1EA-100E-B3C4-9105-A0B081A78EFB}"/>
              </a:ext>
            </a:extLst>
          </p:cNvPr>
          <p:cNvSpPr txBox="1">
            <a:spLocks/>
          </p:cNvSpPr>
          <p:nvPr userDrawn="1"/>
        </p:nvSpPr>
        <p:spPr>
          <a:xfrm>
            <a:off x="808649" y="5477988"/>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grpSp>
        <p:nvGrpSpPr>
          <p:cNvPr id="18" name="Groupe 17">
            <a:extLst>
              <a:ext uri="{FF2B5EF4-FFF2-40B4-BE49-F238E27FC236}">
                <a16:creationId xmlns:a16="http://schemas.microsoft.com/office/drawing/2014/main" id="{8C5080DA-EEE4-B0DB-4320-B6333D61EC3F}"/>
              </a:ext>
            </a:extLst>
          </p:cNvPr>
          <p:cNvGrpSpPr/>
          <p:nvPr userDrawn="1"/>
        </p:nvGrpSpPr>
        <p:grpSpPr>
          <a:xfrm>
            <a:off x="648000" y="1944000"/>
            <a:ext cx="3780000" cy="1332000"/>
            <a:chOff x="648000" y="1944000"/>
            <a:chExt cx="3780000" cy="1332000"/>
          </a:xfrm>
        </p:grpSpPr>
        <p:sp>
          <p:nvSpPr>
            <p:cNvPr id="19" name="Rectangle : coins arrondis 18">
              <a:extLst>
                <a:ext uri="{FF2B5EF4-FFF2-40B4-BE49-F238E27FC236}">
                  <a16:creationId xmlns:a16="http://schemas.microsoft.com/office/drawing/2014/main" id="{FF956EF7-1C04-B75A-99DB-1610B077758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0" name="Organigramme : Terminateur 19">
              <a:extLst>
                <a:ext uri="{FF2B5EF4-FFF2-40B4-BE49-F238E27FC236}">
                  <a16:creationId xmlns:a16="http://schemas.microsoft.com/office/drawing/2014/main" id="{E1429BD4-3BA4-BBFA-4BEF-AD11475F7BBB}"/>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grpSp>
      <p:sp>
        <p:nvSpPr>
          <p:cNvPr id="26" name="Espace réservé du texte 25">
            <a:extLst>
              <a:ext uri="{FF2B5EF4-FFF2-40B4-BE49-F238E27FC236}">
                <a16:creationId xmlns:a16="http://schemas.microsoft.com/office/drawing/2014/main" id="{5309429C-1039-2C54-E46D-AB6F245EAE64}"/>
              </a:ext>
            </a:extLst>
          </p:cNvPr>
          <p:cNvSpPr>
            <a:spLocks noGrp="1"/>
          </p:cNvSpPr>
          <p:nvPr>
            <p:ph type="body" sz="quarter" idx="10"/>
          </p:nvPr>
        </p:nvSpPr>
        <p:spPr>
          <a:xfrm>
            <a:off x="800611"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7" name="Espace réservé du texte 25">
            <a:extLst>
              <a:ext uri="{FF2B5EF4-FFF2-40B4-BE49-F238E27FC236}">
                <a16:creationId xmlns:a16="http://schemas.microsoft.com/office/drawing/2014/main" id="{804D03EF-3A2B-E15D-3E5B-9B72509A83C0}"/>
              </a:ext>
            </a:extLst>
          </p:cNvPr>
          <p:cNvSpPr>
            <a:spLocks noGrp="1"/>
          </p:cNvSpPr>
          <p:nvPr>
            <p:ph type="body" sz="quarter" idx="11"/>
          </p:nvPr>
        </p:nvSpPr>
        <p:spPr>
          <a:xfrm>
            <a:off x="4909142"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8" name="Espace réservé du texte 25">
            <a:extLst>
              <a:ext uri="{FF2B5EF4-FFF2-40B4-BE49-F238E27FC236}">
                <a16:creationId xmlns:a16="http://schemas.microsoft.com/office/drawing/2014/main" id="{37C3B835-3703-D664-EDC0-55915565194A}"/>
              </a:ext>
            </a:extLst>
          </p:cNvPr>
          <p:cNvSpPr>
            <a:spLocks noGrp="1"/>
          </p:cNvSpPr>
          <p:nvPr>
            <p:ph type="body" sz="quarter" idx="12"/>
          </p:nvPr>
        </p:nvSpPr>
        <p:spPr>
          <a:xfrm>
            <a:off x="800611"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9" name="Espace réservé du texte 25">
            <a:extLst>
              <a:ext uri="{FF2B5EF4-FFF2-40B4-BE49-F238E27FC236}">
                <a16:creationId xmlns:a16="http://schemas.microsoft.com/office/drawing/2014/main" id="{17275B2B-E189-AEF4-7C55-C06676186A1E}"/>
              </a:ext>
            </a:extLst>
          </p:cNvPr>
          <p:cNvSpPr>
            <a:spLocks noGrp="1"/>
          </p:cNvSpPr>
          <p:nvPr>
            <p:ph type="body" sz="quarter" idx="13"/>
          </p:nvPr>
        </p:nvSpPr>
        <p:spPr>
          <a:xfrm>
            <a:off x="4909142"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0" name="Espace réservé du texte 25">
            <a:extLst>
              <a:ext uri="{FF2B5EF4-FFF2-40B4-BE49-F238E27FC236}">
                <a16:creationId xmlns:a16="http://schemas.microsoft.com/office/drawing/2014/main" id="{35F22259-A426-1C6B-4A60-50940908B166}"/>
              </a:ext>
            </a:extLst>
          </p:cNvPr>
          <p:cNvSpPr>
            <a:spLocks noGrp="1"/>
          </p:cNvSpPr>
          <p:nvPr>
            <p:ph type="body" sz="quarter" idx="14"/>
          </p:nvPr>
        </p:nvSpPr>
        <p:spPr>
          <a:xfrm>
            <a:off x="800611"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1" name="Espace réservé du texte 25">
            <a:extLst>
              <a:ext uri="{FF2B5EF4-FFF2-40B4-BE49-F238E27FC236}">
                <a16:creationId xmlns:a16="http://schemas.microsoft.com/office/drawing/2014/main" id="{B9583407-B6F3-0B8E-9991-D458D8A7CB23}"/>
              </a:ext>
            </a:extLst>
          </p:cNvPr>
          <p:cNvSpPr>
            <a:spLocks noGrp="1"/>
          </p:cNvSpPr>
          <p:nvPr>
            <p:ph type="body" sz="quarter" idx="15"/>
          </p:nvPr>
        </p:nvSpPr>
        <p:spPr>
          <a:xfrm>
            <a:off x="4909142"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Tree>
    <p:extLst>
      <p:ext uri="{BB962C8B-B14F-4D97-AF65-F5344CB8AC3E}">
        <p14:creationId xmlns:p14="http://schemas.microsoft.com/office/powerpoint/2010/main" val="5403217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5224-BA7F-8144-8607-A09DDE3704BD}"/>
              </a:ext>
            </a:extLst>
          </p:cNvPr>
          <p:cNvSpPr>
            <a:spLocks noGrp="1"/>
          </p:cNvSpPr>
          <p:nvPr>
            <p:ph type="title"/>
          </p:nvPr>
        </p:nvSpPr>
        <p:spPr>
          <a:xfrm>
            <a:off x="628650" y="976039"/>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
        <p:nvSpPr>
          <p:cNvPr id="5" name="Rectangle : coins arrondis 4">
            <a:extLst>
              <a:ext uri="{FF2B5EF4-FFF2-40B4-BE49-F238E27FC236}">
                <a16:creationId xmlns:a16="http://schemas.microsoft.com/office/drawing/2014/main" id="{0F34C4EC-38D2-DF0E-79EE-51FD9A9B44D8}"/>
              </a:ext>
            </a:extLst>
          </p:cNvPr>
          <p:cNvSpPr/>
          <p:nvPr userDrawn="1"/>
        </p:nvSpPr>
        <p:spPr>
          <a:xfrm>
            <a:off x="612000" y="2196000"/>
            <a:ext cx="3780000" cy="1080000"/>
          </a:xfrm>
          <a:prstGeom prst="roundRect">
            <a:avLst/>
          </a:prstGeom>
          <a:solidFill>
            <a:srgbClr val="A1D6EC"/>
          </a:solidFill>
          <a:ln>
            <a:solidFill>
              <a:schemeClr val="accent5"/>
            </a:solidFill>
          </a:ln>
          <a:effectLst>
            <a:outerShdw blurRad="38100" dist="25400" dir="2700000" algn="tl" rotWithShape="0">
              <a:srgbClr val="00B0F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38E0A981-512D-DDF2-8598-875BCCC3C132}"/>
              </a:ext>
            </a:extLst>
          </p:cNvPr>
          <p:cNvSpPr/>
          <p:nvPr userDrawn="1"/>
        </p:nvSpPr>
        <p:spPr>
          <a:xfrm>
            <a:off x="828000" y="1944000"/>
            <a:ext cx="1260000" cy="360000"/>
          </a:xfrm>
          <a:prstGeom prst="flowChartTerminator">
            <a:avLst/>
          </a:prstGeom>
          <a:solidFill>
            <a:srgbClr val="A1D6EC"/>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1</a:t>
            </a:r>
          </a:p>
        </p:txBody>
      </p:sp>
      <p:sp>
        <p:nvSpPr>
          <p:cNvPr id="6" name="Espace réservé du texte 5">
            <a:extLst>
              <a:ext uri="{FF2B5EF4-FFF2-40B4-BE49-F238E27FC236}">
                <a16:creationId xmlns:a16="http://schemas.microsoft.com/office/drawing/2014/main" id="{E9368326-A537-80A0-9302-1EE9F91FF39D}"/>
              </a:ext>
            </a:extLst>
          </p:cNvPr>
          <p:cNvSpPr>
            <a:spLocks noGrp="1"/>
          </p:cNvSpPr>
          <p:nvPr>
            <p:ph type="body" sz="quarter" idx="18"/>
          </p:nvPr>
        </p:nvSpPr>
        <p:spPr>
          <a:xfrm>
            <a:off x="792000" y="2395639"/>
            <a:ext cx="3420000" cy="792000"/>
          </a:xfrm>
          <a:prstGeom prst="roundRect">
            <a:avLst/>
          </a:prstGeom>
          <a:solidFill>
            <a:srgbClr val="E6F3FA"/>
          </a:solidFill>
        </p:spPr>
        <p:txBody>
          <a:bodyPr anchor="ctr"/>
          <a:lstStyle>
            <a:lvl1pPr marL="269875" indent="-269875">
              <a:lnSpc>
                <a:spcPct val="100000"/>
              </a:lnSpc>
              <a:spcBef>
                <a:spcPts val="300"/>
              </a:spcBef>
              <a:buFont typeface="Wingdings" panose="05000000000000000000" pitchFamily="2" charset="2"/>
              <a:buChar char=""/>
              <a:defRPr sz="1200">
                <a:solidFill>
                  <a:srgbClr val="474F71"/>
                </a:solidFill>
                <a:latin typeface="Dosis SemiBold" pitchFamily="2" charset="0"/>
                <a:sym typeface="Wingdings" panose="05000000000000000000" pitchFamily="2" charset="2"/>
              </a:defRPr>
            </a:lvl1pPr>
            <a:lvl2pPr>
              <a:lnSpc>
                <a:spcPct val="100000"/>
              </a:lnSpc>
              <a:spcBef>
                <a:spcPts val="300"/>
              </a:spcBef>
              <a:defRPr sz="1100">
                <a:solidFill>
                  <a:srgbClr val="474F71"/>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Rectangle : coins arrondis 6">
            <a:extLst>
              <a:ext uri="{FF2B5EF4-FFF2-40B4-BE49-F238E27FC236}">
                <a16:creationId xmlns:a16="http://schemas.microsoft.com/office/drawing/2014/main" id="{876AB203-C4D4-63C1-C9BD-6180ADF322D9}"/>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72211034-E5CD-05DB-42AD-0BC0C22E5903}"/>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9" name="Espace réservé du texte 5">
            <a:extLst>
              <a:ext uri="{FF2B5EF4-FFF2-40B4-BE49-F238E27FC236}">
                <a16:creationId xmlns:a16="http://schemas.microsoft.com/office/drawing/2014/main" id="{3A2F45E5-0D2B-B4F1-5CD0-221F08218910}"/>
              </a:ext>
            </a:extLst>
          </p:cNvPr>
          <p:cNvSpPr>
            <a:spLocks noGrp="1"/>
          </p:cNvSpPr>
          <p:nvPr>
            <p:ph type="body" sz="quarter" idx="19"/>
          </p:nvPr>
        </p:nvSpPr>
        <p:spPr>
          <a:xfrm>
            <a:off x="4896000" y="2395639"/>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7" name="Rectangle : coins arrondis 16">
            <a:extLst>
              <a:ext uri="{FF2B5EF4-FFF2-40B4-BE49-F238E27FC236}">
                <a16:creationId xmlns:a16="http://schemas.microsoft.com/office/drawing/2014/main" id="{828C7C5B-D002-002E-FEE3-B7A0B6B29B84}"/>
              </a:ext>
            </a:extLst>
          </p:cNvPr>
          <p:cNvSpPr/>
          <p:nvPr userDrawn="1"/>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8" name="Organigramme : Terminateur 17">
            <a:extLst>
              <a:ext uri="{FF2B5EF4-FFF2-40B4-BE49-F238E27FC236}">
                <a16:creationId xmlns:a16="http://schemas.microsoft.com/office/drawing/2014/main" id="{A35578E3-0C86-555B-DF74-F22BC26A843E}"/>
              </a:ext>
            </a:extLst>
          </p:cNvPr>
          <p:cNvSpPr/>
          <p:nvPr userDrawn="1"/>
        </p:nvSpPr>
        <p:spPr>
          <a:xfrm>
            <a:off x="828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9" name="Espace réservé du texte 5">
            <a:extLst>
              <a:ext uri="{FF2B5EF4-FFF2-40B4-BE49-F238E27FC236}">
                <a16:creationId xmlns:a16="http://schemas.microsoft.com/office/drawing/2014/main" id="{FE19DBD7-3323-C0FE-A7C0-054D4D6947A5}"/>
              </a:ext>
            </a:extLst>
          </p:cNvPr>
          <p:cNvSpPr>
            <a:spLocks noGrp="1"/>
          </p:cNvSpPr>
          <p:nvPr>
            <p:ph type="body" sz="quarter" idx="20"/>
          </p:nvPr>
        </p:nvSpPr>
        <p:spPr>
          <a:xfrm>
            <a:off x="808649" y="3936813"/>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0" name="Rectangle : coins arrondis 19">
            <a:extLst>
              <a:ext uri="{FF2B5EF4-FFF2-40B4-BE49-F238E27FC236}">
                <a16:creationId xmlns:a16="http://schemas.microsoft.com/office/drawing/2014/main" id="{A8DBAB32-5108-FCF6-2E8F-44876E1F3A86}"/>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1" name="Organigramme : Terminateur 20">
            <a:extLst>
              <a:ext uri="{FF2B5EF4-FFF2-40B4-BE49-F238E27FC236}">
                <a16:creationId xmlns:a16="http://schemas.microsoft.com/office/drawing/2014/main" id="{B810E982-403C-2AEF-3862-CB8B7F890D65}"/>
              </a:ext>
            </a:extLst>
          </p:cNvPr>
          <p:cNvSpPr/>
          <p:nvPr userDrawn="1"/>
        </p:nvSpPr>
        <p:spPr>
          <a:xfrm>
            <a:off x="828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2" name="Espace réservé du texte 5">
            <a:extLst>
              <a:ext uri="{FF2B5EF4-FFF2-40B4-BE49-F238E27FC236}">
                <a16:creationId xmlns:a16="http://schemas.microsoft.com/office/drawing/2014/main" id="{578E4694-7E2B-3E51-F604-26B60BCB0CD8}"/>
              </a:ext>
            </a:extLst>
          </p:cNvPr>
          <p:cNvSpPr>
            <a:spLocks noGrp="1"/>
          </p:cNvSpPr>
          <p:nvPr>
            <p:ph type="body" sz="quarter" idx="21"/>
          </p:nvPr>
        </p:nvSpPr>
        <p:spPr>
          <a:xfrm>
            <a:off x="808649"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3" name="Rectangle : coins arrondis 22">
            <a:extLst>
              <a:ext uri="{FF2B5EF4-FFF2-40B4-BE49-F238E27FC236}">
                <a16:creationId xmlns:a16="http://schemas.microsoft.com/office/drawing/2014/main" id="{09EF5DAB-AFE5-A7BB-ECBF-E6D0E54DC52C}"/>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4" name="Organigramme : Terminateur 23">
            <a:extLst>
              <a:ext uri="{FF2B5EF4-FFF2-40B4-BE49-F238E27FC236}">
                <a16:creationId xmlns:a16="http://schemas.microsoft.com/office/drawing/2014/main" id="{867828EE-B1E5-9F8B-0D7C-A5A846A60ACE}"/>
              </a:ext>
            </a:extLst>
          </p:cNvPr>
          <p:cNvSpPr/>
          <p:nvPr userDrawn="1"/>
        </p:nvSpPr>
        <p:spPr>
          <a:xfrm>
            <a:off x="4932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5" name="Espace réservé du texte 5">
            <a:extLst>
              <a:ext uri="{FF2B5EF4-FFF2-40B4-BE49-F238E27FC236}">
                <a16:creationId xmlns:a16="http://schemas.microsoft.com/office/drawing/2014/main" id="{DD324492-66B3-DE4C-8000-A60CFAE496A1}"/>
              </a:ext>
            </a:extLst>
          </p:cNvPr>
          <p:cNvSpPr>
            <a:spLocks noGrp="1"/>
          </p:cNvSpPr>
          <p:nvPr>
            <p:ph type="body" sz="quarter" idx="22"/>
          </p:nvPr>
        </p:nvSpPr>
        <p:spPr>
          <a:xfrm>
            <a:off x="4915350" y="3936813"/>
            <a:ext cx="3420000" cy="792000"/>
          </a:xfrm>
          <a:prstGeom prst="roundRect">
            <a:avLst/>
          </a:prstGeom>
          <a:solidFill>
            <a:schemeClr val="bg2"/>
          </a:solidFill>
        </p:spPr>
        <p:txBody>
          <a:bodyPr anchor="ctr"/>
          <a:lstStyle>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6" name="Rectangle : coins arrondis 25">
            <a:extLst>
              <a:ext uri="{FF2B5EF4-FFF2-40B4-BE49-F238E27FC236}">
                <a16:creationId xmlns:a16="http://schemas.microsoft.com/office/drawing/2014/main" id="{EF2B26AA-471C-2E08-9C98-93BB32368F48}"/>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7" name="Organigramme : Terminateur 26">
            <a:extLst>
              <a:ext uri="{FF2B5EF4-FFF2-40B4-BE49-F238E27FC236}">
                <a16:creationId xmlns:a16="http://schemas.microsoft.com/office/drawing/2014/main" id="{48A37FD4-80CC-1828-6DF5-5882F04CAB2A}"/>
              </a:ext>
            </a:extLst>
          </p:cNvPr>
          <p:cNvSpPr/>
          <p:nvPr userDrawn="1"/>
        </p:nvSpPr>
        <p:spPr>
          <a:xfrm>
            <a:off x="4932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28" name="Espace réservé du texte 5">
            <a:extLst>
              <a:ext uri="{FF2B5EF4-FFF2-40B4-BE49-F238E27FC236}">
                <a16:creationId xmlns:a16="http://schemas.microsoft.com/office/drawing/2014/main" id="{36806FA2-43DA-8964-E325-6EA041586687}"/>
              </a:ext>
            </a:extLst>
          </p:cNvPr>
          <p:cNvSpPr>
            <a:spLocks noGrp="1"/>
          </p:cNvSpPr>
          <p:nvPr>
            <p:ph type="body" sz="quarter" idx="23"/>
          </p:nvPr>
        </p:nvSpPr>
        <p:spPr>
          <a:xfrm>
            <a:off x="4915350"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42425272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9632662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21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7366193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8D3F979-AB26-D012-8CCC-CD2D3A494D30}"/>
              </a:ext>
            </a:extLst>
          </p:cNvPr>
          <p:cNvSpPr>
            <a:spLocks noGrp="1"/>
          </p:cNvSpPr>
          <p:nvPr>
            <p:ph type="title"/>
          </p:nvPr>
        </p:nvSpPr>
        <p:spPr>
          <a:xfrm>
            <a:off x="628650" y="2766218"/>
            <a:ext cx="7886700" cy="1325563"/>
          </a:xfrm>
          <a:prstGeom prst="rect">
            <a:avLst/>
          </a:prstGeom>
        </p:spPr>
        <p:txBody>
          <a:bodyPr anchor="ctr"/>
          <a:lstStyle>
            <a:lvl1pPr>
              <a:defRPr lang="fr-MA"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24877760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20_Disposition personnalisé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1938857"/>
            <a:ext cx="540000" cy="540000"/>
          </a:xfrm>
          <a:prstGeom prst="rect">
            <a:avLst/>
          </a:prstGeom>
          <a:noFill/>
        </p:spPr>
        <p:txBody>
          <a:bodyPr/>
          <a:lstStyle/>
          <a:p>
            <a:endParaRPr lang="fr-MA"/>
          </a:p>
        </p:txBody>
      </p:sp>
    </p:spTree>
    <p:extLst>
      <p:ext uri="{BB962C8B-B14F-4D97-AF65-F5344CB8AC3E}">
        <p14:creationId xmlns:p14="http://schemas.microsoft.com/office/powerpoint/2010/main" val="24702011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22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462116" y="406341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34573" y="409213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151983" y="4063411"/>
            <a:ext cx="1720343" cy="338554"/>
          </a:xfrm>
          <a:prstGeom prst="rect">
            <a:avLst/>
          </a:prstGeom>
          <a:noFill/>
        </p:spPr>
        <p:txBody>
          <a:bodyPr wrap="none" rtlCol="0">
            <a:spAutoFit/>
          </a:bodyPr>
          <a:lstStyle/>
          <a:p>
            <a:r>
              <a:rPr lang="fr-MA" sz="1600" dirty="0">
                <a:solidFill>
                  <a:srgbClr val="757575"/>
                </a:solidFill>
                <a:latin typeface="Dosis ExtraBold" pitchFamily="2" charset="0"/>
              </a:rPr>
              <a:t>2.  Lecture offerte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43370" y="444826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49369" y="3893415"/>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462116" y="255902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34573" y="266715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175651" y="2576914"/>
            <a:ext cx="109517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Révision</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151983" y="294223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2317239"/>
            <a:ext cx="540000" cy="540000"/>
          </a:xfrm>
          <a:prstGeom prst="rect">
            <a:avLst/>
          </a:prstGeom>
          <a:noFill/>
        </p:spPr>
        <p:txBody>
          <a:bodyPr/>
          <a:lstStyle/>
          <a:p>
            <a:endParaRPr lang="fr-MA"/>
          </a:p>
        </p:txBody>
      </p:sp>
    </p:spTree>
    <p:extLst>
      <p:ext uri="{BB962C8B-B14F-4D97-AF65-F5344CB8AC3E}">
        <p14:creationId xmlns:p14="http://schemas.microsoft.com/office/powerpoint/2010/main" val="20741745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8D3F979-AB26-D012-8CCC-CD2D3A494D30}"/>
              </a:ext>
            </a:extLst>
          </p:cNvPr>
          <p:cNvSpPr>
            <a:spLocks noGrp="1"/>
          </p:cNvSpPr>
          <p:nvPr>
            <p:ph type="title"/>
          </p:nvPr>
        </p:nvSpPr>
        <p:spPr>
          <a:xfrm>
            <a:off x="628650" y="2766218"/>
            <a:ext cx="7886700" cy="1325563"/>
          </a:xfrm>
          <a:prstGeom prst="rect">
            <a:avLst/>
          </a:prstGeom>
        </p:spPr>
        <p:txBody>
          <a:bodyPr anchor="ctr"/>
          <a:lstStyle>
            <a:lvl1pPr>
              <a:defRPr lang="fr-MA"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6810565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4" name="Espace réservé de l'élément multimédia 3">
            <a:extLst>
              <a:ext uri="{FF2B5EF4-FFF2-40B4-BE49-F238E27FC236}">
                <a16:creationId xmlns:a16="http://schemas.microsoft.com/office/drawing/2014/main" id="{7A344F50-A074-9EB5-2DAC-9BBA2096933C}"/>
              </a:ext>
            </a:extLst>
          </p:cNvPr>
          <p:cNvSpPr>
            <a:spLocks noGrp="1" noChangeAspect="1"/>
          </p:cNvSpPr>
          <p:nvPr>
            <p:ph type="media" sz="quarter" idx="13"/>
          </p:nvPr>
        </p:nvSpPr>
        <p:spPr>
          <a:xfrm>
            <a:off x="3255750" y="1584000"/>
            <a:ext cx="2632500" cy="4680000"/>
          </a:xfrm>
          <a:prstGeom prst="rect">
            <a:avLst/>
          </a:prstGeom>
        </p:spPr>
        <p:txBody>
          <a:bodyPr/>
          <a:lstStyle/>
          <a:p>
            <a:endParaRPr lang="fr-MA"/>
          </a:p>
        </p:txBody>
      </p:sp>
    </p:spTree>
    <p:extLst>
      <p:ext uri="{BB962C8B-B14F-4D97-AF65-F5344CB8AC3E}">
        <p14:creationId xmlns:p14="http://schemas.microsoft.com/office/powerpoint/2010/main" val="8223863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09/06/2026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275024362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371ADD-26AE-A577-29B9-449852C9B6D3}"/>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408029372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2A5A2-07B7-D4DA-50E5-C4F55CED749B}"/>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
        <p:nvSpPr>
          <p:cNvPr id="3" name="Rectangle : coins arrondis 2">
            <a:extLst>
              <a:ext uri="{FF2B5EF4-FFF2-40B4-BE49-F238E27FC236}">
                <a16:creationId xmlns:a16="http://schemas.microsoft.com/office/drawing/2014/main" id="{9F1E9647-C23F-0AB7-101C-32D0969E9F60}"/>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DD7159A8-5CAC-1F2F-AA5A-44097860B98F}"/>
              </a:ext>
            </a:extLst>
          </p:cNvPr>
          <p:cNvSpPr/>
          <p:nvPr userDrawn="1"/>
        </p:nvSpPr>
        <p:spPr>
          <a:xfrm>
            <a:off x="4951350"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5" name="Rectangle : coins arrondis 4">
            <a:extLst>
              <a:ext uri="{FF2B5EF4-FFF2-40B4-BE49-F238E27FC236}">
                <a16:creationId xmlns:a16="http://schemas.microsoft.com/office/drawing/2014/main" id="{C29B8546-2300-CF26-DE2E-38073503AB14}"/>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6" name="Organigramme : Terminateur 5">
            <a:extLst>
              <a:ext uri="{FF2B5EF4-FFF2-40B4-BE49-F238E27FC236}">
                <a16:creationId xmlns:a16="http://schemas.microsoft.com/office/drawing/2014/main" id="{9F63B16B-0D64-E4B7-A02B-5B9E10FD9E1A}"/>
              </a:ext>
            </a:extLst>
          </p:cNvPr>
          <p:cNvSpPr/>
          <p:nvPr userDrawn="1"/>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7" name="Rectangle : coins arrondis 6">
            <a:extLst>
              <a:ext uri="{FF2B5EF4-FFF2-40B4-BE49-F238E27FC236}">
                <a16:creationId xmlns:a16="http://schemas.microsoft.com/office/drawing/2014/main" id="{076ABA10-32B5-B604-0B98-F854920B1C35}"/>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8D09FAA9-8B01-B85B-6AD2-AA1306C99B4F}"/>
              </a:ext>
            </a:extLst>
          </p:cNvPr>
          <p:cNvSpPr/>
          <p:nvPr userDrawn="1"/>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9" name="Rectangle : coins arrondis 8">
            <a:extLst>
              <a:ext uri="{FF2B5EF4-FFF2-40B4-BE49-F238E27FC236}">
                <a16:creationId xmlns:a16="http://schemas.microsoft.com/office/drawing/2014/main" id="{43917791-49A0-A179-89BD-9B276594FD5C}"/>
              </a:ext>
            </a:extLst>
          </p:cNvPr>
          <p:cNvSpPr/>
          <p:nvPr userDrawn="1"/>
        </p:nvSpPr>
        <p:spPr>
          <a:xfrm>
            <a:off x="628649"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0" name="Organigramme : Terminateur 9">
            <a:extLst>
              <a:ext uri="{FF2B5EF4-FFF2-40B4-BE49-F238E27FC236}">
                <a16:creationId xmlns:a16="http://schemas.microsoft.com/office/drawing/2014/main" id="{F9D3FD68-51AA-4AAC-DA0F-FC1598DFD10B}"/>
              </a:ext>
            </a:extLst>
          </p:cNvPr>
          <p:cNvSpPr/>
          <p:nvPr userDrawn="1"/>
        </p:nvSpPr>
        <p:spPr>
          <a:xfrm>
            <a:off x="844649"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1" name="Rectangle : coins arrondis 10">
            <a:extLst>
              <a:ext uri="{FF2B5EF4-FFF2-40B4-BE49-F238E27FC236}">
                <a16:creationId xmlns:a16="http://schemas.microsoft.com/office/drawing/2014/main" id="{CC537851-8C6F-4D1B-3353-B99C763FE6F0}"/>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2" name="Organigramme : Terminateur 11">
            <a:extLst>
              <a:ext uri="{FF2B5EF4-FFF2-40B4-BE49-F238E27FC236}">
                <a16:creationId xmlns:a16="http://schemas.microsoft.com/office/drawing/2014/main" id="{E95BC511-E9AF-223A-8E8C-7786DA7A9B1E}"/>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15" name="Espace réservé du texte 5">
            <a:extLst>
              <a:ext uri="{FF2B5EF4-FFF2-40B4-BE49-F238E27FC236}">
                <a16:creationId xmlns:a16="http://schemas.microsoft.com/office/drawing/2014/main" id="{D174E1EA-100E-B3C4-9105-A0B081A78EFB}"/>
              </a:ext>
            </a:extLst>
          </p:cNvPr>
          <p:cNvSpPr txBox="1">
            <a:spLocks/>
          </p:cNvSpPr>
          <p:nvPr userDrawn="1"/>
        </p:nvSpPr>
        <p:spPr>
          <a:xfrm>
            <a:off x="808649" y="5477988"/>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grpSp>
        <p:nvGrpSpPr>
          <p:cNvPr id="18" name="Groupe 17">
            <a:extLst>
              <a:ext uri="{FF2B5EF4-FFF2-40B4-BE49-F238E27FC236}">
                <a16:creationId xmlns:a16="http://schemas.microsoft.com/office/drawing/2014/main" id="{8C5080DA-EEE4-B0DB-4320-B6333D61EC3F}"/>
              </a:ext>
            </a:extLst>
          </p:cNvPr>
          <p:cNvGrpSpPr/>
          <p:nvPr userDrawn="1"/>
        </p:nvGrpSpPr>
        <p:grpSpPr>
          <a:xfrm>
            <a:off x="648000" y="1944000"/>
            <a:ext cx="3780000" cy="1332000"/>
            <a:chOff x="648000" y="1944000"/>
            <a:chExt cx="3780000" cy="1332000"/>
          </a:xfrm>
        </p:grpSpPr>
        <p:sp>
          <p:nvSpPr>
            <p:cNvPr id="19" name="Rectangle : coins arrondis 18">
              <a:extLst>
                <a:ext uri="{FF2B5EF4-FFF2-40B4-BE49-F238E27FC236}">
                  <a16:creationId xmlns:a16="http://schemas.microsoft.com/office/drawing/2014/main" id="{FF956EF7-1C04-B75A-99DB-1610B077758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0" name="Organigramme : Terminateur 19">
              <a:extLst>
                <a:ext uri="{FF2B5EF4-FFF2-40B4-BE49-F238E27FC236}">
                  <a16:creationId xmlns:a16="http://schemas.microsoft.com/office/drawing/2014/main" id="{E1429BD4-3BA4-BBFA-4BEF-AD11475F7BBB}"/>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grpSp>
      <p:sp>
        <p:nvSpPr>
          <p:cNvPr id="26" name="Espace réservé du texte 25">
            <a:extLst>
              <a:ext uri="{FF2B5EF4-FFF2-40B4-BE49-F238E27FC236}">
                <a16:creationId xmlns:a16="http://schemas.microsoft.com/office/drawing/2014/main" id="{5309429C-1039-2C54-E46D-AB6F245EAE64}"/>
              </a:ext>
            </a:extLst>
          </p:cNvPr>
          <p:cNvSpPr>
            <a:spLocks noGrp="1"/>
          </p:cNvSpPr>
          <p:nvPr>
            <p:ph type="body" sz="quarter" idx="10" hasCustomPrompt="1"/>
          </p:nvPr>
        </p:nvSpPr>
        <p:spPr>
          <a:xfrm>
            <a:off x="800611"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Présentation du vocabulaire </a:t>
            </a:r>
          </a:p>
          <a:p>
            <a:pPr marL="266700" lvl="0" indent="-266700">
              <a:lnSpc>
                <a:spcPct val="100000"/>
              </a:lnSpc>
              <a:spcBef>
                <a:spcPts val="300"/>
              </a:spcBef>
              <a:buFont typeface="Wingdings" panose="05000000000000000000" pitchFamily="2" charset="2"/>
              <a:buChar char="m"/>
            </a:pPr>
            <a:r>
              <a:rPr lang="fr-FR" dirty="0"/>
              <a:t>Exploitation du vocabulaire</a:t>
            </a:r>
          </a:p>
          <a:p>
            <a:pPr marL="266700" lvl="0" indent="-266700">
              <a:lnSpc>
                <a:spcPct val="100000"/>
              </a:lnSpc>
              <a:spcBef>
                <a:spcPts val="300"/>
              </a:spcBef>
              <a:buFont typeface="Wingdings" panose="05000000000000000000" pitchFamily="2" charset="2"/>
              <a:buChar char="m"/>
            </a:pPr>
            <a:r>
              <a:rPr lang="fr-FR" dirty="0"/>
              <a:t>Activités de vocabulaire sur livret</a:t>
            </a:r>
          </a:p>
        </p:txBody>
      </p:sp>
      <p:sp>
        <p:nvSpPr>
          <p:cNvPr id="27" name="Espace réservé du texte 25">
            <a:extLst>
              <a:ext uri="{FF2B5EF4-FFF2-40B4-BE49-F238E27FC236}">
                <a16:creationId xmlns:a16="http://schemas.microsoft.com/office/drawing/2014/main" id="{804D03EF-3A2B-E15D-3E5B-9B72509A83C0}"/>
              </a:ext>
            </a:extLst>
          </p:cNvPr>
          <p:cNvSpPr>
            <a:spLocks noGrp="1"/>
          </p:cNvSpPr>
          <p:nvPr>
            <p:ph type="body" sz="quarter" idx="11"/>
          </p:nvPr>
        </p:nvSpPr>
        <p:spPr>
          <a:xfrm>
            <a:off x="4909142"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8" name="Espace réservé du texte 25">
            <a:extLst>
              <a:ext uri="{FF2B5EF4-FFF2-40B4-BE49-F238E27FC236}">
                <a16:creationId xmlns:a16="http://schemas.microsoft.com/office/drawing/2014/main" id="{37C3B835-3703-D664-EDC0-55915565194A}"/>
              </a:ext>
            </a:extLst>
          </p:cNvPr>
          <p:cNvSpPr>
            <a:spLocks noGrp="1"/>
          </p:cNvSpPr>
          <p:nvPr>
            <p:ph type="body" sz="quarter" idx="12"/>
          </p:nvPr>
        </p:nvSpPr>
        <p:spPr>
          <a:xfrm>
            <a:off x="800611"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9" name="Espace réservé du texte 25">
            <a:extLst>
              <a:ext uri="{FF2B5EF4-FFF2-40B4-BE49-F238E27FC236}">
                <a16:creationId xmlns:a16="http://schemas.microsoft.com/office/drawing/2014/main" id="{17275B2B-E189-AEF4-7C55-C06676186A1E}"/>
              </a:ext>
            </a:extLst>
          </p:cNvPr>
          <p:cNvSpPr>
            <a:spLocks noGrp="1"/>
          </p:cNvSpPr>
          <p:nvPr>
            <p:ph type="body" sz="quarter" idx="13"/>
          </p:nvPr>
        </p:nvSpPr>
        <p:spPr>
          <a:xfrm>
            <a:off x="4909142"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0" name="Espace réservé du texte 25">
            <a:extLst>
              <a:ext uri="{FF2B5EF4-FFF2-40B4-BE49-F238E27FC236}">
                <a16:creationId xmlns:a16="http://schemas.microsoft.com/office/drawing/2014/main" id="{35F22259-A426-1C6B-4A60-50940908B166}"/>
              </a:ext>
            </a:extLst>
          </p:cNvPr>
          <p:cNvSpPr>
            <a:spLocks noGrp="1"/>
          </p:cNvSpPr>
          <p:nvPr>
            <p:ph type="body" sz="quarter" idx="14"/>
          </p:nvPr>
        </p:nvSpPr>
        <p:spPr>
          <a:xfrm>
            <a:off x="800611"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1" name="Espace réservé du texte 25">
            <a:extLst>
              <a:ext uri="{FF2B5EF4-FFF2-40B4-BE49-F238E27FC236}">
                <a16:creationId xmlns:a16="http://schemas.microsoft.com/office/drawing/2014/main" id="{B9583407-B6F3-0B8E-9991-D458D8A7CB23}"/>
              </a:ext>
            </a:extLst>
          </p:cNvPr>
          <p:cNvSpPr>
            <a:spLocks noGrp="1"/>
          </p:cNvSpPr>
          <p:nvPr>
            <p:ph type="body" sz="quarter" idx="15"/>
          </p:nvPr>
        </p:nvSpPr>
        <p:spPr>
          <a:xfrm>
            <a:off x="4909142"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Tree>
    <p:extLst>
      <p:ext uri="{BB962C8B-B14F-4D97-AF65-F5344CB8AC3E}">
        <p14:creationId xmlns:p14="http://schemas.microsoft.com/office/powerpoint/2010/main" val="3331997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5224-BA7F-8144-8607-A09DDE3704BD}"/>
              </a:ext>
            </a:extLst>
          </p:cNvPr>
          <p:cNvSpPr>
            <a:spLocks noGrp="1"/>
          </p:cNvSpPr>
          <p:nvPr>
            <p:ph type="title"/>
          </p:nvPr>
        </p:nvSpPr>
        <p:spPr>
          <a:xfrm>
            <a:off x="628650" y="976039"/>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
        <p:nvSpPr>
          <p:cNvPr id="5" name="Rectangle : coins arrondis 4">
            <a:extLst>
              <a:ext uri="{FF2B5EF4-FFF2-40B4-BE49-F238E27FC236}">
                <a16:creationId xmlns:a16="http://schemas.microsoft.com/office/drawing/2014/main" id="{0F34C4EC-38D2-DF0E-79EE-51FD9A9B44D8}"/>
              </a:ext>
            </a:extLst>
          </p:cNvPr>
          <p:cNvSpPr/>
          <p:nvPr userDrawn="1"/>
        </p:nvSpPr>
        <p:spPr>
          <a:xfrm>
            <a:off x="612000" y="2196000"/>
            <a:ext cx="3780000" cy="1080000"/>
          </a:xfrm>
          <a:prstGeom prst="roundRect">
            <a:avLst/>
          </a:prstGeom>
          <a:solidFill>
            <a:srgbClr val="A1D6EC"/>
          </a:solidFill>
          <a:ln>
            <a:solidFill>
              <a:schemeClr val="accent5"/>
            </a:solidFill>
          </a:ln>
          <a:effectLst>
            <a:outerShdw blurRad="38100" dist="25400" dir="2700000" algn="tl" rotWithShape="0">
              <a:srgbClr val="00B0F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38E0A981-512D-DDF2-8598-875BCCC3C132}"/>
              </a:ext>
            </a:extLst>
          </p:cNvPr>
          <p:cNvSpPr/>
          <p:nvPr userDrawn="1"/>
        </p:nvSpPr>
        <p:spPr>
          <a:xfrm>
            <a:off x="828000" y="1944000"/>
            <a:ext cx="1260000" cy="360000"/>
          </a:xfrm>
          <a:prstGeom prst="flowChartTerminator">
            <a:avLst/>
          </a:prstGeom>
          <a:solidFill>
            <a:srgbClr val="A1D6EC"/>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1</a:t>
            </a:r>
          </a:p>
        </p:txBody>
      </p:sp>
      <p:sp>
        <p:nvSpPr>
          <p:cNvPr id="6" name="Espace réservé du texte 5">
            <a:extLst>
              <a:ext uri="{FF2B5EF4-FFF2-40B4-BE49-F238E27FC236}">
                <a16:creationId xmlns:a16="http://schemas.microsoft.com/office/drawing/2014/main" id="{E9368326-A537-80A0-9302-1EE9F91FF39D}"/>
              </a:ext>
            </a:extLst>
          </p:cNvPr>
          <p:cNvSpPr>
            <a:spLocks noGrp="1"/>
          </p:cNvSpPr>
          <p:nvPr>
            <p:ph type="body" sz="quarter" idx="18" hasCustomPrompt="1"/>
          </p:nvPr>
        </p:nvSpPr>
        <p:spPr>
          <a:xfrm>
            <a:off x="792000" y="2395639"/>
            <a:ext cx="3420000" cy="792000"/>
          </a:xfrm>
          <a:prstGeom prst="roundRect">
            <a:avLst/>
          </a:prstGeom>
          <a:solidFill>
            <a:srgbClr val="E6F3FA"/>
          </a:solidFill>
        </p:spPr>
        <p:txBody>
          <a:bodyPr anchor="ctr"/>
          <a:lstStyle>
            <a:lvl1pPr marL="269875" indent="-269875">
              <a:lnSpc>
                <a:spcPct val="100000"/>
              </a:lnSpc>
              <a:spcBef>
                <a:spcPts val="300"/>
              </a:spcBef>
              <a:buFont typeface="Wingdings" panose="05000000000000000000" pitchFamily="2" charset="2"/>
              <a:buChar char=""/>
              <a:defRPr sz="1200">
                <a:solidFill>
                  <a:srgbClr val="474F71"/>
                </a:solidFill>
                <a:latin typeface="Dosis SemiBold" pitchFamily="2" charset="0"/>
                <a:sym typeface="Wingdings" panose="05000000000000000000" pitchFamily="2" charset="2"/>
              </a:defRPr>
            </a:lvl1pPr>
            <a:lvl2pPr>
              <a:lnSpc>
                <a:spcPct val="100000"/>
              </a:lnSpc>
              <a:spcBef>
                <a:spcPts val="300"/>
              </a:spcBef>
              <a:defRPr sz="1100">
                <a:solidFill>
                  <a:srgbClr val="474F71"/>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Présentation du vocabulaire </a:t>
            </a:r>
          </a:p>
          <a:p>
            <a:pPr lvl="0"/>
            <a:r>
              <a:rPr lang="fr-FR" dirty="0"/>
              <a:t>Exploitation du vocabulaire</a:t>
            </a:r>
          </a:p>
          <a:p>
            <a:pPr lvl="0"/>
            <a:r>
              <a:rPr lang="fr-FR" dirty="0"/>
              <a:t>Activités de vocabulaire sur livret</a:t>
            </a:r>
          </a:p>
        </p:txBody>
      </p:sp>
      <p:sp>
        <p:nvSpPr>
          <p:cNvPr id="7" name="Rectangle : coins arrondis 6">
            <a:extLst>
              <a:ext uri="{FF2B5EF4-FFF2-40B4-BE49-F238E27FC236}">
                <a16:creationId xmlns:a16="http://schemas.microsoft.com/office/drawing/2014/main" id="{876AB203-C4D4-63C1-C9BD-6180ADF322D9}"/>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72211034-E5CD-05DB-42AD-0BC0C22E5903}"/>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9" name="Espace réservé du texte 5">
            <a:extLst>
              <a:ext uri="{FF2B5EF4-FFF2-40B4-BE49-F238E27FC236}">
                <a16:creationId xmlns:a16="http://schemas.microsoft.com/office/drawing/2014/main" id="{3A2F45E5-0D2B-B4F1-5CD0-221F08218910}"/>
              </a:ext>
            </a:extLst>
          </p:cNvPr>
          <p:cNvSpPr>
            <a:spLocks noGrp="1"/>
          </p:cNvSpPr>
          <p:nvPr>
            <p:ph type="body" sz="quarter" idx="19"/>
          </p:nvPr>
        </p:nvSpPr>
        <p:spPr>
          <a:xfrm>
            <a:off x="4896000" y="2395639"/>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7" name="Rectangle : coins arrondis 16">
            <a:extLst>
              <a:ext uri="{FF2B5EF4-FFF2-40B4-BE49-F238E27FC236}">
                <a16:creationId xmlns:a16="http://schemas.microsoft.com/office/drawing/2014/main" id="{828C7C5B-D002-002E-FEE3-B7A0B6B29B84}"/>
              </a:ext>
            </a:extLst>
          </p:cNvPr>
          <p:cNvSpPr/>
          <p:nvPr userDrawn="1"/>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8" name="Organigramme : Terminateur 17">
            <a:extLst>
              <a:ext uri="{FF2B5EF4-FFF2-40B4-BE49-F238E27FC236}">
                <a16:creationId xmlns:a16="http://schemas.microsoft.com/office/drawing/2014/main" id="{A35578E3-0C86-555B-DF74-F22BC26A843E}"/>
              </a:ext>
            </a:extLst>
          </p:cNvPr>
          <p:cNvSpPr/>
          <p:nvPr userDrawn="1"/>
        </p:nvSpPr>
        <p:spPr>
          <a:xfrm>
            <a:off x="828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9" name="Espace réservé du texte 5">
            <a:extLst>
              <a:ext uri="{FF2B5EF4-FFF2-40B4-BE49-F238E27FC236}">
                <a16:creationId xmlns:a16="http://schemas.microsoft.com/office/drawing/2014/main" id="{FE19DBD7-3323-C0FE-A7C0-054D4D6947A5}"/>
              </a:ext>
            </a:extLst>
          </p:cNvPr>
          <p:cNvSpPr>
            <a:spLocks noGrp="1"/>
          </p:cNvSpPr>
          <p:nvPr>
            <p:ph type="body" sz="quarter" idx="20"/>
          </p:nvPr>
        </p:nvSpPr>
        <p:spPr>
          <a:xfrm>
            <a:off x="808649" y="3936813"/>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0" name="Rectangle : coins arrondis 19">
            <a:extLst>
              <a:ext uri="{FF2B5EF4-FFF2-40B4-BE49-F238E27FC236}">
                <a16:creationId xmlns:a16="http://schemas.microsoft.com/office/drawing/2014/main" id="{A8DBAB32-5108-FCF6-2E8F-44876E1F3A86}"/>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1" name="Organigramme : Terminateur 20">
            <a:extLst>
              <a:ext uri="{FF2B5EF4-FFF2-40B4-BE49-F238E27FC236}">
                <a16:creationId xmlns:a16="http://schemas.microsoft.com/office/drawing/2014/main" id="{B810E982-403C-2AEF-3862-CB8B7F890D65}"/>
              </a:ext>
            </a:extLst>
          </p:cNvPr>
          <p:cNvSpPr/>
          <p:nvPr userDrawn="1"/>
        </p:nvSpPr>
        <p:spPr>
          <a:xfrm>
            <a:off x="828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2" name="Espace réservé du texte 5">
            <a:extLst>
              <a:ext uri="{FF2B5EF4-FFF2-40B4-BE49-F238E27FC236}">
                <a16:creationId xmlns:a16="http://schemas.microsoft.com/office/drawing/2014/main" id="{578E4694-7E2B-3E51-F604-26B60BCB0CD8}"/>
              </a:ext>
            </a:extLst>
          </p:cNvPr>
          <p:cNvSpPr>
            <a:spLocks noGrp="1"/>
          </p:cNvSpPr>
          <p:nvPr>
            <p:ph type="body" sz="quarter" idx="21"/>
          </p:nvPr>
        </p:nvSpPr>
        <p:spPr>
          <a:xfrm>
            <a:off x="808649"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3" name="Rectangle : coins arrondis 22">
            <a:extLst>
              <a:ext uri="{FF2B5EF4-FFF2-40B4-BE49-F238E27FC236}">
                <a16:creationId xmlns:a16="http://schemas.microsoft.com/office/drawing/2014/main" id="{09EF5DAB-AFE5-A7BB-ECBF-E6D0E54DC52C}"/>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4" name="Organigramme : Terminateur 23">
            <a:extLst>
              <a:ext uri="{FF2B5EF4-FFF2-40B4-BE49-F238E27FC236}">
                <a16:creationId xmlns:a16="http://schemas.microsoft.com/office/drawing/2014/main" id="{867828EE-B1E5-9F8B-0D7C-A5A846A60ACE}"/>
              </a:ext>
            </a:extLst>
          </p:cNvPr>
          <p:cNvSpPr/>
          <p:nvPr userDrawn="1"/>
        </p:nvSpPr>
        <p:spPr>
          <a:xfrm>
            <a:off x="4932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5" name="Espace réservé du texte 5">
            <a:extLst>
              <a:ext uri="{FF2B5EF4-FFF2-40B4-BE49-F238E27FC236}">
                <a16:creationId xmlns:a16="http://schemas.microsoft.com/office/drawing/2014/main" id="{DD324492-66B3-DE4C-8000-A60CFAE496A1}"/>
              </a:ext>
            </a:extLst>
          </p:cNvPr>
          <p:cNvSpPr>
            <a:spLocks noGrp="1"/>
          </p:cNvSpPr>
          <p:nvPr>
            <p:ph type="body" sz="quarter" idx="22"/>
          </p:nvPr>
        </p:nvSpPr>
        <p:spPr>
          <a:xfrm>
            <a:off x="4915350" y="3936813"/>
            <a:ext cx="3420000" cy="792000"/>
          </a:xfrm>
          <a:prstGeom prst="roundRect">
            <a:avLst/>
          </a:prstGeom>
          <a:solidFill>
            <a:schemeClr val="bg2"/>
          </a:solidFill>
        </p:spPr>
        <p:txBody>
          <a:bodyPr anchor="ctr"/>
          <a:lstStyle>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6" name="Rectangle : coins arrondis 25">
            <a:extLst>
              <a:ext uri="{FF2B5EF4-FFF2-40B4-BE49-F238E27FC236}">
                <a16:creationId xmlns:a16="http://schemas.microsoft.com/office/drawing/2014/main" id="{EF2B26AA-471C-2E08-9C98-93BB32368F48}"/>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7" name="Organigramme : Terminateur 26">
            <a:extLst>
              <a:ext uri="{FF2B5EF4-FFF2-40B4-BE49-F238E27FC236}">
                <a16:creationId xmlns:a16="http://schemas.microsoft.com/office/drawing/2014/main" id="{48A37FD4-80CC-1828-6DF5-5882F04CAB2A}"/>
              </a:ext>
            </a:extLst>
          </p:cNvPr>
          <p:cNvSpPr/>
          <p:nvPr userDrawn="1"/>
        </p:nvSpPr>
        <p:spPr>
          <a:xfrm>
            <a:off x="4932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28" name="Espace réservé du texte 5">
            <a:extLst>
              <a:ext uri="{FF2B5EF4-FFF2-40B4-BE49-F238E27FC236}">
                <a16:creationId xmlns:a16="http://schemas.microsoft.com/office/drawing/2014/main" id="{36806FA2-43DA-8964-E325-6EA041586687}"/>
              </a:ext>
            </a:extLst>
          </p:cNvPr>
          <p:cNvSpPr>
            <a:spLocks noGrp="1"/>
          </p:cNvSpPr>
          <p:nvPr>
            <p:ph type="body" sz="quarter" idx="23"/>
          </p:nvPr>
        </p:nvSpPr>
        <p:spPr>
          <a:xfrm>
            <a:off x="4915350"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73092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2781531"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184940" cy="338554"/>
          </a:xfrm>
          <a:prstGeom prst="rect">
            <a:avLst/>
          </a:prstGeom>
          <a:noFill/>
        </p:spPr>
        <p:txBody>
          <a:bodyPr wrap="none" rtlCol="0">
            <a:spAutoFit/>
          </a:bodyPr>
          <a:lstStyle/>
          <a:p>
            <a:r>
              <a:rPr lang="fr-MA" sz="1600" dirty="0">
                <a:solidFill>
                  <a:srgbClr val="757575"/>
                </a:solidFill>
                <a:latin typeface="Dosis ExtraBold" pitchFamily="2" charset="0"/>
              </a:rPr>
              <a:t>2. Activité 2</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7" y="5126699"/>
            <a:ext cx="3586787" cy="338554"/>
          </a:xfrm>
          <a:prstGeom prst="rect">
            <a:avLst/>
          </a:prstGeom>
          <a:noFill/>
        </p:spPr>
        <p:txBody>
          <a:bodyPr wrap="square" rtlCol="0">
            <a:spAutoFit/>
          </a:bodyPr>
          <a:lstStyle>
            <a:defPPr>
              <a:defRPr lang="fr-FR"/>
            </a:defPPr>
            <a:lvl1pPr>
              <a:defRPr sz="1600">
                <a:solidFill>
                  <a:srgbClr val="757575"/>
                </a:solidFill>
                <a:latin typeface="Dosis ExtraBold" pitchFamily="2" charset="0"/>
              </a:defRPr>
            </a:lvl1pPr>
          </a:lstStyle>
          <a:p>
            <a:pPr lvl="0"/>
            <a:r>
              <a:rPr lang="fr-MA" dirty="0"/>
              <a:t>3.  Activités de vocabulaire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70348370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21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181734"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Activité  1</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57486"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7" y="5126699"/>
            <a:ext cx="3540292" cy="338554"/>
          </a:xfrm>
          <a:prstGeom prst="rect">
            <a:avLst/>
          </a:prstGeom>
          <a:noFill/>
        </p:spPr>
        <p:txBody>
          <a:bodyPr wrap="square" rtlCol="0">
            <a:spAutoFit/>
          </a:bodyPr>
          <a:lstStyle>
            <a:defPPr>
              <a:defRPr lang="fr-FR"/>
            </a:defPPr>
            <a:lvl1pPr>
              <a:defRPr sz="1600">
                <a:solidFill>
                  <a:srgbClr val="757575"/>
                </a:solidFill>
                <a:latin typeface="Dosis ExtraBold" pitchFamily="2" charset="0"/>
              </a:defRPr>
            </a:lvl1pPr>
          </a:lstStyle>
          <a:p>
            <a:pPr lvl="0"/>
            <a:r>
              <a:rPr lang="fr-MA" dirty="0"/>
              <a:t>3.  Activités de vocabulaire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342425815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4" name="Espace réservé de l'élément multimédia 3">
            <a:extLst>
              <a:ext uri="{FF2B5EF4-FFF2-40B4-BE49-F238E27FC236}">
                <a16:creationId xmlns:a16="http://schemas.microsoft.com/office/drawing/2014/main" id="{7A344F50-A074-9EB5-2DAC-9BBA2096933C}"/>
              </a:ext>
            </a:extLst>
          </p:cNvPr>
          <p:cNvSpPr>
            <a:spLocks noGrp="1" noChangeAspect="1"/>
          </p:cNvSpPr>
          <p:nvPr>
            <p:ph type="media" sz="quarter" idx="13"/>
          </p:nvPr>
        </p:nvSpPr>
        <p:spPr>
          <a:xfrm>
            <a:off x="3255750" y="1584000"/>
            <a:ext cx="2632500" cy="4680000"/>
          </a:xfrm>
          <a:prstGeom prst="rect">
            <a:avLst/>
          </a:prstGeom>
        </p:spPr>
        <p:txBody>
          <a:bodyPr/>
          <a:lstStyle/>
          <a:p>
            <a:endParaRPr lang="fr-MA"/>
          </a:p>
        </p:txBody>
      </p:sp>
    </p:spTree>
    <p:extLst>
      <p:ext uri="{BB962C8B-B14F-4D97-AF65-F5344CB8AC3E}">
        <p14:creationId xmlns:p14="http://schemas.microsoft.com/office/powerpoint/2010/main" val="28187158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20_Disposition personnalisé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226618" cy="338554"/>
          </a:xfrm>
          <a:prstGeom prst="rect">
            <a:avLst/>
          </a:prstGeom>
          <a:noFill/>
        </p:spPr>
        <p:txBody>
          <a:bodyPr wrap="none" rtlCol="0">
            <a:spAutoFit/>
          </a:bodyPr>
          <a:lstStyle/>
          <a:p>
            <a:r>
              <a:rPr lang="fr-MA" sz="1600" dirty="0">
                <a:solidFill>
                  <a:srgbClr val="757575"/>
                </a:solidFill>
                <a:latin typeface="Dosis ExtraBold" pitchFamily="2" charset="0"/>
              </a:rPr>
              <a:t>2.  Activité 2</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3571288" cy="338554"/>
          </a:xfrm>
          <a:prstGeom prst="rect">
            <a:avLst/>
          </a:prstGeom>
          <a:noFill/>
        </p:spPr>
        <p:txBody>
          <a:bodyPr wrap="square" rtlCol="0">
            <a:spAutoFit/>
          </a:bodyPr>
          <a:lstStyle>
            <a:defPPr>
              <a:defRPr lang="fr-FR"/>
            </a:defPPr>
            <a:lvl1pPr>
              <a:defRPr sz="1600">
                <a:solidFill>
                  <a:srgbClr val="757575"/>
                </a:solidFill>
                <a:latin typeface="Dosis ExtraBold" pitchFamily="2" charset="0"/>
              </a:defRPr>
            </a:lvl1pPr>
          </a:lstStyle>
          <a:p>
            <a:pPr lvl="0"/>
            <a:r>
              <a:rPr lang="fr-MA" dirty="0"/>
              <a:t>3.  Activités de vocabulaire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225078" y="2156784"/>
            <a:ext cx="1140056"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Activité 1</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1938857"/>
            <a:ext cx="540000" cy="540000"/>
          </a:xfrm>
          <a:prstGeom prst="rect">
            <a:avLst/>
          </a:prstGeom>
          <a:noFill/>
        </p:spPr>
        <p:txBody>
          <a:bodyPr/>
          <a:lstStyle/>
          <a:p>
            <a:endParaRPr lang="fr-MA"/>
          </a:p>
        </p:txBody>
      </p:sp>
    </p:spTree>
    <p:extLst>
      <p:ext uri="{BB962C8B-B14F-4D97-AF65-F5344CB8AC3E}">
        <p14:creationId xmlns:p14="http://schemas.microsoft.com/office/powerpoint/2010/main" val="312514192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8D3F979-AB26-D012-8CCC-CD2D3A494D30}"/>
              </a:ext>
            </a:extLst>
          </p:cNvPr>
          <p:cNvSpPr>
            <a:spLocks noGrp="1"/>
          </p:cNvSpPr>
          <p:nvPr>
            <p:ph type="title"/>
          </p:nvPr>
        </p:nvSpPr>
        <p:spPr>
          <a:xfrm>
            <a:off x="628650" y="2766218"/>
            <a:ext cx="7886700" cy="1325563"/>
          </a:xfrm>
          <a:prstGeom prst="rect">
            <a:avLst/>
          </a:prstGeom>
        </p:spPr>
        <p:txBody>
          <a:bodyPr anchor="ctr"/>
          <a:lstStyle>
            <a:lvl1pPr>
              <a:defRPr lang="fr-MA"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62207457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4" name="Espace réservé de l'élément multimédia 3">
            <a:extLst>
              <a:ext uri="{FF2B5EF4-FFF2-40B4-BE49-F238E27FC236}">
                <a16:creationId xmlns:a16="http://schemas.microsoft.com/office/drawing/2014/main" id="{7A344F50-A074-9EB5-2DAC-9BBA2096933C}"/>
              </a:ext>
            </a:extLst>
          </p:cNvPr>
          <p:cNvSpPr>
            <a:spLocks noGrp="1" noChangeAspect="1"/>
          </p:cNvSpPr>
          <p:nvPr>
            <p:ph type="media" sz="quarter" idx="13"/>
          </p:nvPr>
        </p:nvSpPr>
        <p:spPr>
          <a:xfrm>
            <a:off x="3255750" y="1584000"/>
            <a:ext cx="2632500" cy="4680000"/>
          </a:xfrm>
          <a:prstGeom prst="rect">
            <a:avLst/>
          </a:prstGeom>
        </p:spPr>
        <p:txBody>
          <a:bodyPr/>
          <a:lstStyle/>
          <a:p>
            <a:endParaRPr lang="fr-MA"/>
          </a:p>
        </p:txBody>
      </p:sp>
    </p:spTree>
    <p:extLst>
      <p:ext uri="{BB962C8B-B14F-4D97-AF65-F5344CB8AC3E}">
        <p14:creationId xmlns:p14="http://schemas.microsoft.com/office/powerpoint/2010/main" val="24588221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F10C282A-CDCD-9D0F-0138-0DFBC95D78F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40816952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503460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395438" y="2344003"/>
            <a:ext cx="2880000" cy="2880000"/>
          </a:xfrm>
          <a:prstGeom prst="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5" y="3240000"/>
            <a:ext cx="3613875" cy="662104"/>
          </a:xfrm>
          <a:prstGeom prst="rect">
            <a:avLst/>
          </a:prstGeom>
        </p:spPr>
        <p:txBody>
          <a:bodyPr anchor="ctr"/>
          <a:lstStyle>
            <a:lvl1pPr marL="0" indent="0" algn="ctr">
              <a:buNone/>
              <a:defRPr lang="fr-MA" sz="5400" b="1" kern="1200" cap="none" spc="0" dirty="0">
                <a:ln w="0"/>
                <a:solidFill>
                  <a:srgbClr val="474F71"/>
                </a:solidFill>
                <a:effectLst/>
                <a:latin typeface="Dosis" pitchFamily="2" charset="0"/>
                <a:ea typeface="+mn-ea"/>
                <a:cs typeface="+mn-cs"/>
              </a:defRPr>
            </a:lvl1pPr>
          </a:lstStyle>
          <a:p>
            <a:pPr lvl="0"/>
            <a:endParaRPr lang="fr-MA" dirty="0"/>
          </a:p>
        </p:txBody>
      </p:sp>
      <p:sp>
        <p:nvSpPr>
          <p:cNvPr id="5" name="Espace réservé pour une image  16">
            <a:extLst>
              <a:ext uri="{FF2B5EF4-FFF2-40B4-BE49-F238E27FC236}">
                <a16:creationId xmlns:a16="http://schemas.microsoft.com/office/drawing/2014/main" id="{F67FAE67-18EE-F8EA-F8C6-84909F974C4F}"/>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7821716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8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016173" y="1806417"/>
            <a:ext cx="1350000" cy="1620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016173" y="3312000"/>
            <a:ext cx="1350000" cy="1620000"/>
          </a:xfrm>
          <a:prstGeom prst="rect">
            <a:avLst/>
          </a:prstGeom>
        </p:spPr>
        <p:txBody>
          <a:bodyPr/>
          <a:lstStyle/>
          <a:p>
            <a:endParaRPr lang="fr-MA"/>
          </a:p>
        </p:txBody>
      </p:sp>
      <p:sp>
        <p:nvSpPr>
          <p:cNvPr id="17" name="Espace réservé pour une image  6">
            <a:extLst>
              <a:ext uri="{FF2B5EF4-FFF2-40B4-BE49-F238E27FC236}">
                <a16:creationId xmlns:a16="http://schemas.microsoft.com/office/drawing/2014/main" id="{7A287785-23C6-809D-E732-3B10E73FF581}"/>
              </a:ext>
            </a:extLst>
          </p:cNvPr>
          <p:cNvSpPr>
            <a:spLocks noGrp="1" noChangeAspect="1"/>
          </p:cNvSpPr>
          <p:nvPr>
            <p:ph type="pic" sz="quarter" idx="22"/>
          </p:nvPr>
        </p:nvSpPr>
        <p:spPr>
          <a:xfrm>
            <a:off x="4016173" y="4860000"/>
            <a:ext cx="1350000" cy="1620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5512359" y="1806417"/>
            <a:ext cx="1350000" cy="1620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5512359" y="3312000"/>
            <a:ext cx="1350000" cy="1620000"/>
          </a:xfrm>
          <a:prstGeom prst="rect">
            <a:avLst/>
          </a:prstGeom>
        </p:spPr>
        <p:txBody>
          <a:bodyPr/>
          <a:lstStyle/>
          <a:p>
            <a:endParaRPr lang="fr-MA"/>
          </a:p>
        </p:txBody>
      </p:sp>
      <p:sp>
        <p:nvSpPr>
          <p:cNvPr id="20" name="Espace réservé pour une image  6">
            <a:extLst>
              <a:ext uri="{FF2B5EF4-FFF2-40B4-BE49-F238E27FC236}">
                <a16:creationId xmlns:a16="http://schemas.microsoft.com/office/drawing/2014/main" id="{831DC1D3-24B1-B160-E0F9-C7E35DA4E887}"/>
              </a:ext>
            </a:extLst>
          </p:cNvPr>
          <p:cNvSpPr>
            <a:spLocks noGrp="1" noChangeAspect="1"/>
          </p:cNvSpPr>
          <p:nvPr>
            <p:ph type="pic" sz="quarter" idx="25"/>
          </p:nvPr>
        </p:nvSpPr>
        <p:spPr>
          <a:xfrm>
            <a:off x="5512359" y="4860000"/>
            <a:ext cx="1350000" cy="1620000"/>
          </a:xfrm>
          <a:prstGeom prst="rect">
            <a:avLst/>
          </a:prstGeom>
        </p:spPr>
        <p:txBody>
          <a:bodyPr/>
          <a:lstStyle/>
          <a:p>
            <a:endParaRPr lang="fr-MA"/>
          </a:p>
        </p:txBody>
      </p:sp>
      <p:sp>
        <p:nvSpPr>
          <p:cNvPr id="21" name="Espace réservé pour une image  6">
            <a:extLst>
              <a:ext uri="{FF2B5EF4-FFF2-40B4-BE49-F238E27FC236}">
                <a16:creationId xmlns:a16="http://schemas.microsoft.com/office/drawing/2014/main" id="{76695F17-301A-B0CF-5141-CF072746FE4A}"/>
              </a:ext>
            </a:extLst>
          </p:cNvPr>
          <p:cNvSpPr>
            <a:spLocks noGrp="1" noChangeAspect="1"/>
          </p:cNvSpPr>
          <p:nvPr>
            <p:ph type="pic" sz="quarter" idx="26"/>
          </p:nvPr>
        </p:nvSpPr>
        <p:spPr>
          <a:xfrm>
            <a:off x="7008545" y="1806417"/>
            <a:ext cx="1350000" cy="1620000"/>
          </a:xfrm>
          <a:prstGeom prst="rect">
            <a:avLst/>
          </a:prstGeom>
        </p:spPr>
        <p:txBody>
          <a:bodyPr/>
          <a:lstStyle/>
          <a:p>
            <a:endParaRPr lang="fr-MA"/>
          </a:p>
        </p:txBody>
      </p:sp>
      <p:sp>
        <p:nvSpPr>
          <p:cNvPr id="22" name="Espace réservé pour une image  6">
            <a:extLst>
              <a:ext uri="{FF2B5EF4-FFF2-40B4-BE49-F238E27FC236}">
                <a16:creationId xmlns:a16="http://schemas.microsoft.com/office/drawing/2014/main" id="{142B664B-C11B-6AA7-4A9C-0531048F6C3B}"/>
              </a:ext>
            </a:extLst>
          </p:cNvPr>
          <p:cNvSpPr>
            <a:spLocks noGrp="1" noChangeAspect="1"/>
          </p:cNvSpPr>
          <p:nvPr>
            <p:ph type="pic" sz="quarter" idx="27"/>
          </p:nvPr>
        </p:nvSpPr>
        <p:spPr>
          <a:xfrm>
            <a:off x="7008545" y="3312000"/>
            <a:ext cx="1350000" cy="1620000"/>
          </a:xfrm>
          <a:prstGeom prst="rect">
            <a:avLst/>
          </a:prstGeom>
        </p:spPr>
        <p:txBody>
          <a:bodyPr/>
          <a:lstStyle/>
          <a:p>
            <a:endParaRPr lang="fr-MA"/>
          </a:p>
        </p:txBody>
      </p:sp>
      <p:sp>
        <p:nvSpPr>
          <p:cNvPr id="23" name="Espace réservé pour une image  6">
            <a:extLst>
              <a:ext uri="{FF2B5EF4-FFF2-40B4-BE49-F238E27FC236}">
                <a16:creationId xmlns:a16="http://schemas.microsoft.com/office/drawing/2014/main" id="{6CB2D926-9334-B815-CB14-067B65BB32B5}"/>
              </a:ext>
            </a:extLst>
          </p:cNvPr>
          <p:cNvSpPr>
            <a:spLocks noGrp="1" noChangeAspect="1"/>
          </p:cNvSpPr>
          <p:nvPr>
            <p:ph type="pic" sz="quarter" idx="28"/>
          </p:nvPr>
        </p:nvSpPr>
        <p:spPr>
          <a:xfrm>
            <a:off x="7008545" y="4860000"/>
            <a:ext cx="1350000" cy="162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8884227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9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3852000" y="2238417"/>
            <a:ext cx="1590000" cy="1908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3852000" y="4179467"/>
            <a:ext cx="1590000" cy="1908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7160587" y="2233090"/>
            <a:ext cx="1590000" cy="1908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7160587" y="4200417"/>
            <a:ext cx="1590000" cy="1908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6" name="Espace réservé pour une image  6">
            <a:extLst>
              <a:ext uri="{FF2B5EF4-FFF2-40B4-BE49-F238E27FC236}">
                <a16:creationId xmlns:a16="http://schemas.microsoft.com/office/drawing/2014/main" id="{A9AAD24C-7F8B-6686-8AD4-B5DF2813CF1B}"/>
              </a:ext>
            </a:extLst>
          </p:cNvPr>
          <p:cNvSpPr>
            <a:spLocks noGrp="1" noChangeAspect="1"/>
          </p:cNvSpPr>
          <p:nvPr>
            <p:ph type="pic" sz="quarter" idx="30"/>
          </p:nvPr>
        </p:nvSpPr>
        <p:spPr>
          <a:xfrm>
            <a:off x="5506293" y="3187090"/>
            <a:ext cx="1590000" cy="1908000"/>
          </a:xfrm>
          <a:prstGeom prst="rect">
            <a:avLst/>
          </a:prstGeom>
        </p:spPr>
        <p:txBody>
          <a:bodyPr/>
          <a:lstStyle/>
          <a:p>
            <a:endParaRPr lang="fr-MA"/>
          </a:p>
        </p:txBody>
      </p:sp>
    </p:spTree>
    <p:extLst>
      <p:ext uri="{BB962C8B-B14F-4D97-AF65-F5344CB8AC3E}">
        <p14:creationId xmlns:p14="http://schemas.microsoft.com/office/powerpoint/2010/main" val="22849521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0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122706" y="1992219"/>
            <a:ext cx="1800000" cy="2160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122706" y="4166619"/>
            <a:ext cx="1800000" cy="2160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6275199" y="1992219"/>
            <a:ext cx="1800000" cy="2160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6275199" y="4152219"/>
            <a:ext cx="1800000" cy="216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6529131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5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1479323" y="2529000"/>
            <a:ext cx="1980000" cy="198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3759312" y="2529000"/>
            <a:ext cx="1980000" cy="198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6039301" y="2529000"/>
            <a:ext cx="1980000" cy="1980000"/>
          </a:xfrm>
          <a:prstGeom prst="rect">
            <a:avLst/>
          </a:prstGeom>
          <a:ln>
            <a:no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1479323"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3759312"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6039301"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20333A89-D6F9-00CE-FE8D-E6BB452D24FE}"/>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8178204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4" name="Espace réservé de l'élément multimédia 3">
            <a:extLst>
              <a:ext uri="{FF2B5EF4-FFF2-40B4-BE49-F238E27FC236}">
                <a16:creationId xmlns:a16="http://schemas.microsoft.com/office/drawing/2014/main" id="{7A344F50-A074-9EB5-2DAC-9BBA2096933C}"/>
              </a:ext>
            </a:extLst>
          </p:cNvPr>
          <p:cNvSpPr>
            <a:spLocks noGrp="1" noChangeAspect="1"/>
          </p:cNvSpPr>
          <p:nvPr>
            <p:ph type="media" sz="quarter" idx="13"/>
          </p:nvPr>
        </p:nvSpPr>
        <p:spPr>
          <a:xfrm>
            <a:off x="3255750" y="1584000"/>
            <a:ext cx="2632500" cy="4680000"/>
          </a:xfrm>
          <a:prstGeom prst="rect">
            <a:avLst/>
          </a:prstGeom>
        </p:spPr>
        <p:txBody>
          <a:bodyPr/>
          <a:lstStyle/>
          <a:p>
            <a:endParaRPr lang="fr-MA"/>
          </a:p>
        </p:txBody>
      </p:sp>
    </p:spTree>
    <p:extLst>
      <p:ext uri="{BB962C8B-B14F-4D97-AF65-F5344CB8AC3E}">
        <p14:creationId xmlns:p14="http://schemas.microsoft.com/office/powerpoint/2010/main" val="18145776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4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537089" y="2696025"/>
            <a:ext cx="1800000" cy="180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559118" y="2696025"/>
            <a:ext cx="1800000" cy="180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4581147" y="2696025"/>
            <a:ext cx="1800000" cy="1800000"/>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6603177" y="2696025"/>
            <a:ext cx="1800000" cy="180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537089"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559118"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458114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660317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3442358F-8896-851F-CEA9-124CDEDB05A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8399650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3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358377" y="2880000"/>
            <a:ext cx="1620000" cy="162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054892" y="2880000"/>
            <a:ext cx="1620000" cy="162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751407" y="2880000"/>
            <a:ext cx="1620000" cy="1620000"/>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47922" y="2880000"/>
            <a:ext cx="1620000" cy="162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35837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05489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75140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4792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4">
            <a:extLst>
              <a:ext uri="{FF2B5EF4-FFF2-40B4-BE49-F238E27FC236}">
                <a16:creationId xmlns:a16="http://schemas.microsoft.com/office/drawing/2014/main" id="{10ABAA10-5FC2-5899-38A7-DD016CAF6D6F}"/>
              </a:ext>
            </a:extLst>
          </p:cNvPr>
          <p:cNvSpPr>
            <a:spLocks noGrp="1" noChangeAspect="1"/>
          </p:cNvSpPr>
          <p:nvPr>
            <p:ph type="pic" sz="quarter" idx="26"/>
          </p:nvPr>
        </p:nvSpPr>
        <p:spPr>
          <a:xfrm>
            <a:off x="7144439" y="2880000"/>
            <a:ext cx="1620000" cy="1620000"/>
          </a:xfrm>
          <a:prstGeom prst="rect">
            <a:avLst/>
          </a:prstGeom>
          <a:ln>
            <a:noFill/>
          </a:ln>
        </p:spPr>
        <p:txBody>
          <a:bodyPr/>
          <a:lstStyle/>
          <a:p>
            <a:endParaRPr lang="fr-MA" dirty="0"/>
          </a:p>
        </p:txBody>
      </p:sp>
      <p:sp>
        <p:nvSpPr>
          <p:cNvPr id="5" name="Espace réservé du texte 14">
            <a:extLst>
              <a:ext uri="{FF2B5EF4-FFF2-40B4-BE49-F238E27FC236}">
                <a16:creationId xmlns:a16="http://schemas.microsoft.com/office/drawing/2014/main" id="{6D6969BD-245C-42EC-7085-CCC9CAE7B5D6}"/>
              </a:ext>
            </a:extLst>
          </p:cNvPr>
          <p:cNvSpPr>
            <a:spLocks noGrp="1"/>
          </p:cNvSpPr>
          <p:nvPr>
            <p:ph type="body" sz="quarter" idx="27"/>
          </p:nvPr>
        </p:nvSpPr>
        <p:spPr>
          <a:xfrm>
            <a:off x="7144439"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1" name="Espace réservé pour une image  16">
            <a:extLst>
              <a:ext uri="{FF2B5EF4-FFF2-40B4-BE49-F238E27FC236}">
                <a16:creationId xmlns:a16="http://schemas.microsoft.com/office/drawing/2014/main" id="{428E5834-548B-D652-157E-208B38093FF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301570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5_Voc_Act_01_5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4130825"/>
            <a:ext cx="1490261" cy="1490261"/>
          </a:xfrm>
          <a:prstGeom prst="rect">
            <a:avLst/>
          </a:prstGeom>
          <a:ln>
            <a:no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4130825"/>
            <a:ext cx="1490261" cy="1490261"/>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4130825"/>
            <a:ext cx="1490261" cy="1490261"/>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4130825"/>
            <a:ext cx="1490261" cy="1490261"/>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4130825"/>
            <a:ext cx="1490261" cy="1490261"/>
          </a:xfrm>
          <a:prstGeom prst="rect">
            <a:avLst/>
          </a:prstGeom>
          <a:ln>
            <a:noFill/>
          </a:ln>
        </p:spPr>
        <p:txBody>
          <a:bodyPr/>
          <a:lstStyle/>
          <a:p>
            <a:endParaRPr lang="fr-MA"/>
          </a:p>
        </p:txBody>
      </p:sp>
      <p:sp>
        <p:nvSpPr>
          <p:cNvPr id="22" name="Espace réservé pour une image  14">
            <a:extLst>
              <a:ext uri="{FF2B5EF4-FFF2-40B4-BE49-F238E27FC236}">
                <a16:creationId xmlns:a16="http://schemas.microsoft.com/office/drawing/2014/main" id="{5DD469B2-1742-3593-30F8-AFA8678E114B}"/>
              </a:ext>
            </a:extLst>
          </p:cNvPr>
          <p:cNvSpPr>
            <a:spLocks noGrp="1" noChangeAspect="1"/>
          </p:cNvSpPr>
          <p:nvPr>
            <p:ph type="pic" sz="quarter" idx="27"/>
          </p:nvPr>
        </p:nvSpPr>
        <p:spPr>
          <a:xfrm>
            <a:off x="783971" y="1968822"/>
            <a:ext cx="1490261" cy="1490261"/>
          </a:xfrm>
          <a:prstGeom prst="rect">
            <a:avLst/>
          </a:prstGeom>
          <a:ln>
            <a:noFill/>
          </a:ln>
        </p:spPr>
        <p:txBody>
          <a:bodyPr/>
          <a:lstStyle/>
          <a:p>
            <a:endParaRPr lang="fr-MA"/>
          </a:p>
        </p:txBody>
      </p:sp>
      <p:sp>
        <p:nvSpPr>
          <p:cNvPr id="23" name="Espace réservé pour une image  14">
            <a:extLst>
              <a:ext uri="{FF2B5EF4-FFF2-40B4-BE49-F238E27FC236}">
                <a16:creationId xmlns:a16="http://schemas.microsoft.com/office/drawing/2014/main" id="{5E8C8893-4BAB-C174-00E2-B5C9F75F2AF8}"/>
              </a:ext>
            </a:extLst>
          </p:cNvPr>
          <p:cNvSpPr>
            <a:spLocks noGrp="1" noChangeAspect="1"/>
          </p:cNvSpPr>
          <p:nvPr>
            <p:ph type="pic" sz="quarter" idx="28"/>
          </p:nvPr>
        </p:nvSpPr>
        <p:spPr>
          <a:xfrm>
            <a:off x="2772313" y="1968822"/>
            <a:ext cx="1490261" cy="1490261"/>
          </a:xfrm>
          <a:prstGeom prst="rect">
            <a:avLst/>
          </a:prstGeom>
          <a:ln>
            <a:noFill/>
          </a:ln>
        </p:spPr>
        <p:txBody>
          <a:bodyPr/>
          <a:lstStyle/>
          <a:p>
            <a:endParaRPr lang="fr-MA"/>
          </a:p>
        </p:txBody>
      </p:sp>
      <p:sp>
        <p:nvSpPr>
          <p:cNvPr id="24" name="Espace réservé pour une image  14">
            <a:extLst>
              <a:ext uri="{FF2B5EF4-FFF2-40B4-BE49-F238E27FC236}">
                <a16:creationId xmlns:a16="http://schemas.microsoft.com/office/drawing/2014/main" id="{D645F54B-AA02-116F-F89B-EC12C63C0801}"/>
              </a:ext>
            </a:extLst>
          </p:cNvPr>
          <p:cNvSpPr>
            <a:spLocks noGrp="1" noChangeAspect="1"/>
          </p:cNvSpPr>
          <p:nvPr>
            <p:ph type="pic" sz="quarter" idx="29"/>
          </p:nvPr>
        </p:nvSpPr>
        <p:spPr>
          <a:xfrm>
            <a:off x="4760655" y="1968822"/>
            <a:ext cx="1490261" cy="1490261"/>
          </a:xfrm>
          <a:prstGeom prst="rect">
            <a:avLst/>
          </a:prstGeom>
          <a:ln>
            <a:noFill/>
          </a:ln>
        </p:spPr>
        <p:txBody>
          <a:bodyPr/>
          <a:lstStyle/>
          <a:p>
            <a:endParaRPr lang="fr-MA"/>
          </a:p>
        </p:txBody>
      </p:sp>
      <p:sp>
        <p:nvSpPr>
          <p:cNvPr id="25" name="Espace réservé pour une image  14">
            <a:extLst>
              <a:ext uri="{FF2B5EF4-FFF2-40B4-BE49-F238E27FC236}">
                <a16:creationId xmlns:a16="http://schemas.microsoft.com/office/drawing/2014/main" id="{95370809-AC25-054A-CEB5-D5820CBFF7CA}"/>
              </a:ext>
            </a:extLst>
          </p:cNvPr>
          <p:cNvSpPr>
            <a:spLocks noGrp="1" noChangeAspect="1"/>
          </p:cNvSpPr>
          <p:nvPr>
            <p:ph type="pic" sz="quarter" idx="30"/>
          </p:nvPr>
        </p:nvSpPr>
        <p:spPr>
          <a:xfrm>
            <a:off x="6748998" y="1968822"/>
            <a:ext cx="1490261" cy="1490261"/>
          </a:xfrm>
          <a:prstGeom prst="rect">
            <a:avLst/>
          </a:prstGeom>
          <a:ln>
            <a:noFill/>
          </a:ln>
        </p:spPr>
        <p:txBody>
          <a:bodyPr/>
          <a:lstStyle/>
          <a:p>
            <a:endParaRPr lang="fr-MA" dirty="0"/>
          </a:p>
        </p:txBody>
      </p:sp>
      <p:sp>
        <p:nvSpPr>
          <p:cNvPr id="5" name="Espace réservé pour une image  16">
            <a:extLst>
              <a:ext uri="{FF2B5EF4-FFF2-40B4-BE49-F238E27FC236}">
                <a16:creationId xmlns:a16="http://schemas.microsoft.com/office/drawing/2014/main" id="{7C368835-6DB2-85F0-55FD-9214C135766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2968136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vert="horz" lIns="91440" tIns="45720" rIns="91440" bIns="45720" rtlCol="0" anchor="ctr">
            <a:normAutofit/>
          </a:bodyPr>
          <a:lstStyle>
            <a:lvl1pPr>
              <a:defRPr lang="fr-MA" dirty="0"/>
            </a:lvl1pPr>
          </a:lstStyle>
          <a:p>
            <a:pPr lvl="0"/>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39C6B636-6593-118A-BEA5-17D0883C1D3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5662397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3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BA47785B-A52E-2415-0533-AAF45306253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9962324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F10C282A-CDCD-9D0F-0138-0DFBC95D78F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9678227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037879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395438" y="2344003"/>
            <a:ext cx="2880000" cy="2880000"/>
          </a:xfrm>
          <a:prstGeom prst="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5" y="3240000"/>
            <a:ext cx="3613875" cy="662104"/>
          </a:xfrm>
          <a:prstGeom prst="rect">
            <a:avLst/>
          </a:prstGeom>
        </p:spPr>
        <p:txBody>
          <a:bodyPr anchor="ctr"/>
          <a:lstStyle>
            <a:lvl1pPr marL="0" indent="0" algn="ctr">
              <a:buNone/>
              <a:defRPr lang="fr-MA" sz="5400" b="1" kern="1200" cap="none" spc="0" dirty="0">
                <a:ln w="0"/>
                <a:solidFill>
                  <a:srgbClr val="474F71"/>
                </a:solidFill>
                <a:effectLst/>
                <a:latin typeface="Dosis" pitchFamily="2" charset="0"/>
                <a:ea typeface="+mn-ea"/>
                <a:cs typeface="+mn-cs"/>
              </a:defRPr>
            </a:lvl1pPr>
          </a:lstStyle>
          <a:p>
            <a:pPr lvl="0"/>
            <a:endParaRPr lang="fr-MA" dirty="0"/>
          </a:p>
        </p:txBody>
      </p:sp>
      <p:sp>
        <p:nvSpPr>
          <p:cNvPr id="5" name="Espace réservé pour une image  16">
            <a:extLst>
              <a:ext uri="{FF2B5EF4-FFF2-40B4-BE49-F238E27FC236}">
                <a16:creationId xmlns:a16="http://schemas.microsoft.com/office/drawing/2014/main" id="{F67FAE67-18EE-F8EA-F8C6-84909F974C4F}"/>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5221988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016173" y="1806417"/>
            <a:ext cx="1350000" cy="1620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016173" y="3312000"/>
            <a:ext cx="1350000" cy="1620000"/>
          </a:xfrm>
          <a:prstGeom prst="rect">
            <a:avLst/>
          </a:prstGeom>
        </p:spPr>
        <p:txBody>
          <a:bodyPr/>
          <a:lstStyle/>
          <a:p>
            <a:endParaRPr lang="fr-MA"/>
          </a:p>
        </p:txBody>
      </p:sp>
      <p:sp>
        <p:nvSpPr>
          <p:cNvPr id="17" name="Espace réservé pour une image  6">
            <a:extLst>
              <a:ext uri="{FF2B5EF4-FFF2-40B4-BE49-F238E27FC236}">
                <a16:creationId xmlns:a16="http://schemas.microsoft.com/office/drawing/2014/main" id="{7A287785-23C6-809D-E732-3B10E73FF581}"/>
              </a:ext>
            </a:extLst>
          </p:cNvPr>
          <p:cNvSpPr>
            <a:spLocks noGrp="1" noChangeAspect="1"/>
          </p:cNvSpPr>
          <p:nvPr>
            <p:ph type="pic" sz="quarter" idx="22"/>
          </p:nvPr>
        </p:nvSpPr>
        <p:spPr>
          <a:xfrm>
            <a:off x="4016173" y="4860000"/>
            <a:ext cx="1350000" cy="1620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5512359" y="1806417"/>
            <a:ext cx="1350000" cy="1620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5512359" y="3312000"/>
            <a:ext cx="1350000" cy="1620000"/>
          </a:xfrm>
          <a:prstGeom prst="rect">
            <a:avLst/>
          </a:prstGeom>
        </p:spPr>
        <p:txBody>
          <a:bodyPr/>
          <a:lstStyle/>
          <a:p>
            <a:endParaRPr lang="fr-MA"/>
          </a:p>
        </p:txBody>
      </p:sp>
      <p:sp>
        <p:nvSpPr>
          <p:cNvPr id="20" name="Espace réservé pour une image  6">
            <a:extLst>
              <a:ext uri="{FF2B5EF4-FFF2-40B4-BE49-F238E27FC236}">
                <a16:creationId xmlns:a16="http://schemas.microsoft.com/office/drawing/2014/main" id="{831DC1D3-24B1-B160-E0F9-C7E35DA4E887}"/>
              </a:ext>
            </a:extLst>
          </p:cNvPr>
          <p:cNvSpPr>
            <a:spLocks noGrp="1" noChangeAspect="1"/>
          </p:cNvSpPr>
          <p:nvPr>
            <p:ph type="pic" sz="quarter" idx="25"/>
          </p:nvPr>
        </p:nvSpPr>
        <p:spPr>
          <a:xfrm>
            <a:off x="5512359" y="4860000"/>
            <a:ext cx="1350000" cy="1620000"/>
          </a:xfrm>
          <a:prstGeom prst="rect">
            <a:avLst/>
          </a:prstGeom>
        </p:spPr>
        <p:txBody>
          <a:bodyPr/>
          <a:lstStyle/>
          <a:p>
            <a:endParaRPr lang="fr-MA"/>
          </a:p>
        </p:txBody>
      </p:sp>
      <p:sp>
        <p:nvSpPr>
          <p:cNvPr id="21" name="Espace réservé pour une image  6">
            <a:extLst>
              <a:ext uri="{FF2B5EF4-FFF2-40B4-BE49-F238E27FC236}">
                <a16:creationId xmlns:a16="http://schemas.microsoft.com/office/drawing/2014/main" id="{76695F17-301A-B0CF-5141-CF072746FE4A}"/>
              </a:ext>
            </a:extLst>
          </p:cNvPr>
          <p:cNvSpPr>
            <a:spLocks noGrp="1" noChangeAspect="1"/>
          </p:cNvSpPr>
          <p:nvPr>
            <p:ph type="pic" sz="quarter" idx="26"/>
          </p:nvPr>
        </p:nvSpPr>
        <p:spPr>
          <a:xfrm>
            <a:off x="7008545" y="1806417"/>
            <a:ext cx="1350000" cy="1620000"/>
          </a:xfrm>
          <a:prstGeom prst="rect">
            <a:avLst/>
          </a:prstGeom>
        </p:spPr>
        <p:txBody>
          <a:bodyPr/>
          <a:lstStyle/>
          <a:p>
            <a:endParaRPr lang="fr-MA"/>
          </a:p>
        </p:txBody>
      </p:sp>
      <p:sp>
        <p:nvSpPr>
          <p:cNvPr id="22" name="Espace réservé pour une image  6">
            <a:extLst>
              <a:ext uri="{FF2B5EF4-FFF2-40B4-BE49-F238E27FC236}">
                <a16:creationId xmlns:a16="http://schemas.microsoft.com/office/drawing/2014/main" id="{142B664B-C11B-6AA7-4A9C-0531048F6C3B}"/>
              </a:ext>
            </a:extLst>
          </p:cNvPr>
          <p:cNvSpPr>
            <a:spLocks noGrp="1" noChangeAspect="1"/>
          </p:cNvSpPr>
          <p:nvPr>
            <p:ph type="pic" sz="quarter" idx="27"/>
          </p:nvPr>
        </p:nvSpPr>
        <p:spPr>
          <a:xfrm>
            <a:off x="7008545" y="3312000"/>
            <a:ext cx="1350000" cy="1620000"/>
          </a:xfrm>
          <a:prstGeom prst="rect">
            <a:avLst/>
          </a:prstGeom>
        </p:spPr>
        <p:txBody>
          <a:bodyPr/>
          <a:lstStyle/>
          <a:p>
            <a:endParaRPr lang="fr-MA"/>
          </a:p>
        </p:txBody>
      </p:sp>
      <p:sp>
        <p:nvSpPr>
          <p:cNvPr id="23" name="Espace réservé pour une image  6">
            <a:extLst>
              <a:ext uri="{FF2B5EF4-FFF2-40B4-BE49-F238E27FC236}">
                <a16:creationId xmlns:a16="http://schemas.microsoft.com/office/drawing/2014/main" id="{6CB2D926-9334-B815-CB14-067B65BB32B5}"/>
              </a:ext>
            </a:extLst>
          </p:cNvPr>
          <p:cNvSpPr>
            <a:spLocks noGrp="1" noChangeAspect="1"/>
          </p:cNvSpPr>
          <p:nvPr>
            <p:ph type="pic" sz="quarter" idx="28"/>
          </p:nvPr>
        </p:nvSpPr>
        <p:spPr>
          <a:xfrm>
            <a:off x="7008545" y="4860000"/>
            <a:ext cx="1350000" cy="162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3346600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3852000" y="2238417"/>
            <a:ext cx="1590000" cy="1908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3852000" y="4179467"/>
            <a:ext cx="1590000" cy="1908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7160587" y="2233090"/>
            <a:ext cx="1590000" cy="1908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7160587" y="4200417"/>
            <a:ext cx="1590000" cy="1908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6" name="Espace réservé pour une image  6">
            <a:extLst>
              <a:ext uri="{FF2B5EF4-FFF2-40B4-BE49-F238E27FC236}">
                <a16:creationId xmlns:a16="http://schemas.microsoft.com/office/drawing/2014/main" id="{A9AAD24C-7F8B-6686-8AD4-B5DF2813CF1B}"/>
              </a:ext>
            </a:extLst>
          </p:cNvPr>
          <p:cNvSpPr>
            <a:spLocks noGrp="1" noChangeAspect="1"/>
          </p:cNvSpPr>
          <p:nvPr>
            <p:ph type="pic" sz="quarter" idx="30"/>
          </p:nvPr>
        </p:nvSpPr>
        <p:spPr>
          <a:xfrm>
            <a:off x="5506293" y="3187090"/>
            <a:ext cx="1590000" cy="1908000"/>
          </a:xfrm>
          <a:prstGeom prst="rect">
            <a:avLst/>
          </a:prstGeom>
        </p:spPr>
        <p:txBody>
          <a:bodyPr/>
          <a:lstStyle/>
          <a:p>
            <a:endParaRPr lang="fr-MA"/>
          </a:p>
        </p:txBody>
      </p:sp>
    </p:spTree>
    <p:extLst>
      <p:ext uri="{BB962C8B-B14F-4D97-AF65-F5344CB8AC3E}">
        <p14:creationId xmlns:p14="http://schemas.microsoft.com/office/powerpoint/2010/main" val="20624667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122706" y="1992219"/>
            <a:ext cx="1800000" cy="2160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122706" y="4166619"/>
            <a:ext cx="1800000" cy="2160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6275199" y="1992219"/>
            <a:ext cx="1800000" cy="2160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6275199" y="4152219"/>
            <a:ext cx="1800000" cy="216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6011695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Disposition personnalisée">
    <p:bg>
      <p:bgPr>
        <a:blipFill dpi="0" rotWithShape="1">
          <a:blip r:embed="rId2">
            <a:lum/>
          </a:blip>
          <a:srcRect/>
          <a:stretch>
            <a:fillRect t="-1000" b="-5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74964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1479323" y="2529000"/>
            <a:ext cx="1980000" cy="198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3759312" y="2529000"/>
            <a:ext cx="1980000" cy="198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6039301" y="2529000"/>
            <a:ext cx="1980000" cy="1980000"/>
          </a:xfrm>
          <a:prstGeom prst="rect">
            <a:avLst/>
          </a:prstGeom>
          <a:ln>
            <a:no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1479323"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3759312"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6039301"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20333A89-D6F9-00CE-FE8D-E6BB452D24FE}"/>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4181659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537089" y="2696025"/>
            <a:ext cx="1800000" cy="180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559118" y="2696025"/>
            <a:ext cx="1800000" cy="180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4581147" y="2696025"/>
            <a:ext cx="1800000" cy="1800000"/>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6603177" y="2696025"/>
            <a:ext cx="1800000" cy="180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537089"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559118"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458114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660317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3442358F-8896-851F-CEA9-124CDEDB05A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8459493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358377" y="2880000"/>
            <a:ext cx="1620000" cy="162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054892" y="2880000"/>
            <a:ext cx="1620000" cy="162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751407" y="2880000"/>
            <a:ext cx="1620000" cy="1620000"/>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47922" y="2880000"/>
            <a:ext cx="1620000" cy="162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35837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05489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75140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4792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4">
            <a:extLst>
              <a:ext uri="{FF2B5EF4-FFF2-40B4-BE49-F238E27FC236}">
                <a16:creationId xmlns:a16="http://schemas.microsoft.com/office/drawing/2014/main" id="{10ABAA10-5FC2-5899-38A7-DD016CAF6D6F}"/>
              </a:ext>
            </a:extLst>
          </p:cNvPr>
          <p:cNvSpPr>
            <a:spLocks noGrp="1" noChangeAspect="1"/>
          </p:cNvSpPr>
          <p:nvPr>
            <p:ph type="pic" sz="quarter" idx="26"/>
          </p:nvPr>
        </p:nvSpPr>
        <p:spPr>
          <a:xfrm>
            <a:off x="7144439" y="2880000"/>
            <a:ext cx="1620000" cy="1620000"/>
          </a:xfrm>
          <a:prstGeom prst="rect">
            <a:avLst/>
          </a:prstGeom>
          <a:ln>
            <a:noFill/>
          </a:ln>
        </p:spPr>
        <p:txBody>
          <a:bodyPr/>
          <a:lstStyle/>
          <a:p>
            <a:endParaRPr lang="fr-MA" dirty="0"/>
          </a:p>
        </p:txBody>
      </p:sp>
      <p:sp>
        <p:nvSpPr>
          <p:cNvPr id="5" name="Espace réservé du texte 14">
            <a:extLst>
              <a:ext uri="{FF2B5EF4-FFF2-40B4-BE49-F238E27FC236}">
                <a16:creationId xmlns:a16="http://schemas.microsoft.com/office/drawing/2014/main" id="{6D6969BD-245C-42EC-7085-CCC9CAE7B5D6}"/>
              </a:ext>
            </a:extLst>
          </p:cNvPr>
          <p:cNvSpPr>
            <a:spLocks noGrp="1"/>
          </p:cNvSpPr>
          <p:nvPr>
            <p:ph type="body" sz="quarter" idx="27"/>
          </p:nvPr>
        </p:nvSpPr>
        <p:spPr>
          <a:xfrm>
            <a:off x="7144439"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1" name="Espace réservé pour une image  16">
            <a:extLst>
              <a:ext uri="{FF2B5EF4-FFF2-40B4-BE49-F238E27FC236}">
                <a16:creationId xmlns:a16="http://schemas.microsoft.com/office/drawing/2014/main" id="{428E5834-548B-D652-157E-208B38093FF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9716564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_Voc_Act_01_5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4130825"/>
            <a:ext cx="1490261" cy="1490261"/>
          </a:xfrm>
          <a:prstGeom prst="rect">
            <a:avLst/>
          </a:prstGeom>
          <a:ln>
            <a:no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4130825"/>
            <a:ext cx="1490261" cy="1490261"/>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4130825"/>
            <a:ext cx="1490261" cy="1490261"/>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4130825"/>
            <a:ext cx="1490261" cy="1490261"/>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4130825"/>
            <a:ext cx="1490261" cy="1490261"/>
          </a:xfrm>
          <a:prstGeom prst="rect">
            <a:avLst/>
          </a:prstGeom>
          <a:ln>
            <a:noFill/>
          </a:ln>
        </p:spPr>
        <p:txBody>
          <a:bodyPr/>
          <a:lstStyle/>
          <a:p>
            <a:endParaRPr lang="fr-MA"/>
          </a:p>
        </p:txBody>
      </p:sp>
      <p:sp>
        <p:nvSpPr>
          <p:cNvPr id="22" name="Espace réservé pour une image  14">
            <a:extLst>
              <a:ext uri="{FF2B5EF4-FFF2-40B4-BE49-F238E27FC236}">
                <a16:creationId xmlns:a16="http://schemas.microsoft.com/office/drawing/2014/main" id="{5DD469B2-1742-3593-30F8-AFA8678E114B}"/>
              </a:ext>
            </a:extLst>
          </p:cNvPr>
          <p:cNvSpPr>
            <a:spLocks noGrp="1" noChangeAspect="1"/>
          </p:cNvSpPr>
          <p:nvPr>
            <p:ph type="pic" sz="quarter" idx="27"/>
          </p:nvPr>
        </p:nvSpPr>
        <p:spPr>
          <a:xfrm>
            <a:off x="783971" y="1968822"/>
            <a:ext cx="1490261" cy="1490261"/>
          </a:xfrm>
          <a:prstGeom prst="rect">
            <a:avLst/>
          </a:prstGeom>
          <a:ln>
            <a:noFill/>
          </a:ln>
        </p:spPr>
        <p:txBody>
          <a:bodyPr/>
          <a:lstStyle/>
          <a:p>
            <a:endParaRPr lang="fr-MA"/>
          </a:p>
        </p:txBody>
      </p:sp>
      <p:sp>
        <p:nvSpPr>
          <p:cNvPr id="23" name="Espace réservé pour une image  14">
            <a:extLst>
              <a:ext uri="{FF2B5EF4-FFF2-40B4-BE49-F238E27FC236}">
                <a16:creationId xmlns:a16="http://schemas.microsoft.com/office/drawing/2014/main" id="{5E8C8893-4BAB-C174-00E2-B5C9F75F2AF8}"/>
              </a:ext>
            </a:extLst>
          </p:cNvPr>
          <p:cNvSpPr>
            <a:spLocks noGrp="1" noChangeAspect="1"/>
          </p:cNvSpPr>
          <p:nvPr>
            <p:ph type="pic" sz="quarter" idx="28"/>
          </p:nvPr>
        </p:nvSpPr>
        <p:spPr>
          <a:xfrm>
            <a:off x="2772313" y="1968822"/>
            <a:ext cx="1490261" cy="1490261"/>
          </a:xfrm>
          <a:prstGeom prst="rect">
            <a:avLst/>
          </a:prstGeom>
          <a:ln>
            <a:noFill/>
          </a:ln>
        </p:spPr>
        <p:txBody>
          <a:bodyPr/>
          <a:lstStyle/>
          <a:p>
            <a:endParaRPr lang="fr-MA"/>
          </a:p>
        </p:txBody>
      </p:sp>
      <p:sp>
        <p:nvSpPr>
          <p:cNvPr id="24" name="Espace réservé pour une image  14">
            <a:extLst>
              <a:ext uri="{FF2B5EF4-FFF2-40B4-BE49-F238E27FC236}">
                <a16:creationId xmlns:a16="http://schemas.microsoft.com/office/drawing/2014/main" id="{D645F54B-AA02-116F-F89B-EC12C63C0801}"/>
              </a:ext>
            </a:extLst>
          </p:cNvPr>
          <p:cNvSpPr>
            <a:spLocks noGrp="1" noChangeAspect="1"/>
          </p:cNvSpPr>
          <p:nvPr>
            <p:ph type="pic" sz="quarter" idx="29"/>
          </p:nvPr>
        </p:nvSpPr>
        <p:spPr>
          <a:xfrm>
            <a:off x="4760655" y="1968822"/>
            <a:ext cx="1490261" cy="1490261"/>
          </a:xfrm>
          <a:prstGeom prst="rect">
            <a:avLst/>
          </a:prstGeom>
          <a:ln>
            <a:noFill/>
          </a:ln>
        </p:spPr>
        <p:txBody>
          <a:bodyPr/>
          <a:lstStyle/>
          <a:p>
            <a:endParaRPr lang="fr-MA"/>
          </a:p>
        </p:txBody>
      </p:sp>
      <p:sp>
        <p:nvSpPr>
          <p:cNvPr id="25" name="Espace réservé pour une image  14">
            <a:extLst>
              <a:ext uri="{FF2B5EF4-FFF2-40B4-BE49-F238E27FC236}">
                <a16:creationId xmlns:a16="http://schemas.microsoft.com/office/drawing/2014/main" id="{95370809-AC25-054A-CEB5-D5820CBFF7CA}"/>
              </a:ext>
            </a:extLst>
          </p:cNvPr>
          <p:cNvSpPr>
            <a:spLocks noGrp="1" noChangeAspect="1"/>
          </p:cNvSpPr>
          <p:nvPr>
            <p:ph type="pic" sz="quarter" idx="30"/>
          </p:nvPr>
        </p:nvSpPr>
        <p:spPr>
          <a:xfrm>
            <a:off x="6748998" y="1968822"/>
            <a:ext cx="1490261" cy="1490261"/>
          </a:xfrm>
          <a:prstGeom prst="rect">
            <a:avLst/>
          </a:prstGeom>
          <a:ln>
            <a:noFill/>
          </a:ln>
        </p:spPr>
        <p:txBody>
          <a:bodyPr/>
          <a:lstStyle/>
          <a:p>
            <a:endParaRPr lang="fr-MA" dirty="0"/>
          </a:p>
        </p:txBody>
      </p:sp>
      <p:sp>
        <p:nvSpPr>
          <p:cNvPr id="5" name="Espace réservé pour une image  16">
            <a:extLst>
              <a:ext uri="{FF2B5EF4-FFF2-40B4-BE49-F238E27FC236}">
                <a16:creationId xmlns:a16="http://schemas.microsoft.com/office/drawing/2014/main" id="{7C368835-6DB2-85F0-55FD-9214C135766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5571323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BA47785B-A52E-2415-0533-AAF45306253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6846452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BA47785B-A52E-2415-0533-AAF45306253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1949653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71EA51F4-23A9-D1C1-61DC-1D22FA1DCC4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3179821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5" name="Espace réservé du contenu 6">
            <a:extLst>
              <a:ext uri="{FF2B5EF4-FFF2-40B4-BE49-F238E27FC236}">
                <a16:creationId xmlns:a16="http://schemas.microsoft.com/office/drawing/2014/main" id="{741E3894-6253-5996-3C44-0D88AD928528}"/>
              </a:ext>
            </a:extLst>
          </p:cNvPr>
          <p:cNvSpPr>
            <a:spLocks noGrp="1" noChangeAspect="1"/>
          </p:cNvSpPr>
          <p:nvPr>
            <p:ph sz="quarter" idx="13"/>
          </p:nvPr>
        </p:nvSpPr>
        <p:spPr>
          <a:xfrm>
            <a:off x="754184" y="2126456"/>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5" name="Espace réservé pour une image  4">
            <a:extLst>
              <a:ext uri="{FF2B5EF4-FFF2-40B4-BE49-F238E27FC236}">
                <a16:creationId xmlns:a16="http://schemas.microsoft.com/office/drawing/2014/main" id="{5D718CC0-0BDB-9947-CCFF-FF1A546B9852}"/>
              </a:ext>
            </a:extLst>
          </p:cNvPr>
          <p:cNvSpPr>
            <a:spLocks noGrp="1"/>
          </p:cNvSpPr>
          <p:nvPr>
            <p:ph type="pic" sz="quarter" idx="15"/>
          </p:nvPr>
        </p:nvSpPr>
        <p:spPr>
          <a:xfrm>
            <a:off x="3568823" y="2126456"/>
            <a:ext cx="4758431" cy="4140064"/>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4CAC8A52-8834-EAD6-DDBF-B1ECE991E41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2992704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Voc_Act_01_Vi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1" name="Espace réservé de l'élément multimédia 10">
            <a:extLst>
              <a:ext uri="{FF2B5EF4-FFF2-40B4-BE49-F238E27FC236}">
                <a16:creationId xmlns:a16="http://schemas.microsoft.com/office/drawing/2014/main" id="{4345ECB7-0BD1-2615-17F4-F7F83AB072E4}"/>
              </a:ext>
            </a:extLst>
          </p:cNvPr>
          <p:cNvSpPr>
            <a:spLocks noGrp="1"/>
          </p:cNvSpPr>
          <p:nvPr>
            <p:ph type="media" sz="quarter" idx="13"/>
          </p:nvPr>
        </p:nvSpPr>
        <p:spPr>
          <a:xfrm>
            <a:off x="1872000" y="2160000"/>
            <a:ext cx="5400000" cy="360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7C1B7982-2B02-A943-BB32-6FBF8BFA1F27}"/>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0383604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1872000" y="2160000"/>
            <a:ext cx="5400000" cy="360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DB50C6C-2F4F-9634-9BF6-3A80775E298C}"/>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0444106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Disposition personnalisée">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06082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C17B4DBB-B7C0-9F57-196F-945366228CE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9916668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6BF5EC8E-33C0-8CD1-4178-A27468FE217B}"/>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991855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8F6B11C-5CE6-0B37-8FF6-E129E4202DD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3011909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FC887722-64B0-EEAB-57C5-92E07EE5013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7237070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1166380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6818959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16955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33314415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77222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dirty="0"/>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941478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371ADD-26AE-A577-29B9-449852C9B6D3}"/>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31772322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4851693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276888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5" name="Espace réservé du texte 4">
            <a:extLst>
              <a:ext uri="{FF2B5EF4-FFF2-40B4-BE49-F238E27FC236}">
                <a16:creationId xmlns:a16="http://schemas.microsoft.com/office/drawing/2014/main" id="{C4D61BF3-63D6-6113-434D-E22D0F0F1D3F}"/>
              </a:ext>
            </a:extLst>
          </p:cNvPr>
          <p:cNvSpPr>
            <a:spLocks noGrp="1"/>
          </p:cNvSpPr>
          <p:nvPr>
            <p:ph type="body" sz="quarter" idx="18"/>
          </p:nvPr>
        </p:nvSpPr>
        <p:spPr>
          <a:xfrm>
            <a:off x="4731056" y="3792776"/>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Tree>
    <p:extLst>
      <p:ext uri="{BB962C8B-B14F-4D97-AF65-F5344CB8AC3E}">
        <p14:creationId xmlns:p14="http://schemas.microsoft.com/office/powerpoint/2010/main" val="22955928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360517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0639593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6895286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6167789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itre et contenu">
    <p:bg>
      <p:bgPr>
        <a:blipFill dpi="0" rotWithShape="1">
          <a:blip r:embed="rId2">
            <a:lum/>
          </a:blip>
          <a:srcRect/>
          <a:stretch>
            <a:fillRect l="-3000" t="-3000" r="-3000" b="-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81180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28699870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6939195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1090947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2A5A2-07B7-D4DA-50E5-C4F55CED749B}"/>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
        <p:nvSpPr>
          <p:cNvPr id="3" name="Rectangle : coins arrondis 2">
            <a:extLst>
              <a:ext uri="{FF2B5EF4-FFF2-40B4-BE49-F238E27FC236}">
                <a16:creationId xmlns:a16="http://schemas.microsoft.com/office/drawing/2014/main" id="{9F1E9647-C23F-0AB7-101C-32D0969E9F60}"/>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DD7159A8-5CAC-1F2F-AA5A-44097860B98F}"/>
              </a:ext>
            </a:extLst>
          </p:cNvPr>
          <p:cNvSpPr/>
          <p:nvPr userDrawn="1"/>
        </p:nvSpPr>
        <p:spPr>
          <a:xfrm>
            <a:off x="4951350"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5" name="Rectangle : coins arrondis 4">
            <a:extLst>
              <a:ext uri="{FF2B5EF4-FFF2-40B4-BE49-F238E27FC236}">
                <a16:creationId xmlns:a16="http://schemas.microsoft.com/office/drawing/2014/main" id="{C29B8546-2300-CF26-DE2E-38073503AB14}"/>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6" name="Organigramme : Terminateur 5">
            <a:extLst>
              <a:ext uri="{FF2B5EF4-FFF2-40B4-BE49-F238E27FC236}">
                <a16:creationId xmlns:a16="http://schemas.microsoft.com/office/drawing/2014/main" id="{9F63B16B-0D64-E4B7-A02B-5B9E10FD9E1A}"/>
              </a:ext>
            </a:extLst>
          </p:cNvPr>
          <p:cNvSpPr/>
          <p:nvPr userDrawn="1"/>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7" name="Rectangle : coins arrondis 6">
            <a:extLst>
              <a:ext uri="{FF2B5EF4-FFF2-40B4-BE49-F238E27FC236}">
                <a16:creationId xmlns:a16="http://schemas.microsoft.com/office/drawing/2014/main" id="{076ABA10-32B5-B604-0B98-F854920B1C35}"/>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8D09FAA9-8B01-B85B-6AD2-AA1306C99B4F}"/>
              </a:ext>
            </a:extLst>
          </p:cNvPr>
          <p:cNvSpPr/>
          <p:nvPr userDrawn="1"/>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9" name="Rectangle : coins arrondis 8">
            <a:extLst>
              <a:ext uri="{FF2B5EF4-FFF2-40B4-BE49-F238E27FC236}">
                <a16:creationId xmlns:a16="http://schemas.microsoft.com/office/drawing/2014/main" id="{43917791-49A0-A179-89BD-9B276594FD5C}"/>
              </a:ext>
            </a:extLst>
          </p:cNvPr>
          <p:cNvSpPr/>
          <p:nvPr userDrawn="1"/>
        </p:nvSpPr>
        <p:spPr>
          <a:xfrm>
            <a:off x="628649"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0" name="Organigramme : Terminateur 9">
            <a:extLst>
              <a:ext uri="{FF2B5EF4-FFF2-40B4-BE49-F238E27FC236}">
                <a16:creationId xmlns:a16="http://schemas.microsoft.com/office/drawing/2014/main" id="{F9D3FD68-51AA-4AAC-DA0F-FC1598DFD10B}"/>
              </a:ext>
            </a:extLst>
          </p:cNvPr>
          <p:cNvSpPr/>
          <p:nvPr userDrawn="1"/>
        </p:nvSpPr>
        <p:spPr>
          <a:xfrm>
            <a:off x="844649"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1" name="Rectangle : coins arrondis 10">
            <a:extLst>
              <a:ext uri="{FF2B5EF4-FFF2-40B4-BE49-F238E27FC236}">
                <a16:creationId xmlns:a16="http://schemas.microsoft.com/office/drawing/2014/main" id="{CC537851-8C6F-4D1B-3353-B99C763FE6F0}"/>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2" name="Organigramme : Terminateur 11">
            <a:extLst>
              <a:ext uri="{FF2B5EF4-FFF2-40B4-BE49-F238E27FC236}">
                <a16:creationId xmlns:a16="http://schemas.microsoft.com/office/drawing/2014/main" id="{E95BC511-E9AF-223A-8E8C-7786DA7A9B1E}"/>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15" name="Espace réservé du texte 5">
            <a:extLst>
              <a:ext uri="{FF2B5EF4-FFF2-40B4-BE49-F238E27FC236}">
                <a16:creationId xmlns:a16="http://schemas.microsoft.com/office/drawing/2014/main" id="{D174E1EA-100E-B3C4-9105-A0B081A78EFB}"/>
              </a:ext>
            </a:extLst>
          </p:cNvPr>
          <p:cNvSpPr txBox="1">
            <a:spLocks/>
          </p:cNvSpPr>
          <p:nvPr userDrawn="1"/>
        </p:nvSpPr>
        <p:spPr>
          <a:xfrm>
            <a:off x="808649" y="5477988"/>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grpSp>
        <p:nvGrpSpPr>
          <p:cNvPr id="18" name="Groupe 17">
            <a:extLst>
              <a:ext uri="{FF2B5EF4-FFF2-40B4-BE49-F238E27FC236}">
                <a16:creationId xmlns:a16="http://schemas.microsoft.com/office/drawing/2014/main" id="{8C5080DA-EEE4-B0DB-4320-B6333D61EC3F}"/>
              </a:ext>
            </a:extLst>
          </p:cNvPr>
          <p:cNvGrpSpPr/>
          <p:nvPr userDrawn="1"/>
        </p:nvGrpSpPr>
        <p:grpSpPr>
          <a:xfrm>
            <a:off x="648000" y="1944000"/>
            <a:ext cx="3780000" cy="1332000"/>
            <a:chOff x="648000" y="1944000"/>
            <a:chExt cx="3780000" cy="1332000"/>
          </a:xfrm>
        </p:grpSpPr>
        <p:sp>
          <p:nvSpPr>
            <p:cNvPr id="19" name="Rectangle : coins arrondis 18">
              <a:extLst>
                <a:ext uri="{FF2B5EF4-FFF2-40B4-BE49-F238E27FC236}">
                  <a16:creationId xmlns:a16="http://schemas.microsoft.com/office/drawing/2014/main" id="{FF956EF7-1C04-B75A-99DB-1610B077758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0" name="Organigramme : Terminateur 19">
              <a:extLst>
                <a:ext uri="{FF2B5EF4-FFF2-40B4-BE49-F238E27FC236}">
                  <a16:creationId xmlns:a16="http://schemas.microsoft.com/office/drawing/2014/main" id="{E1429BD4-3BA4-BBFA-4BEF-AD11475F7BBB}"/>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grpSp>
      <p:sp>
        <p:nvSpPr>
          <p:cNvPr id="26" name="Espace réservé du texte 25">
            <a:extLst>
              <a:ext uri="{FF2B5EF4-FFF2-40B4-BE49-F238E27FC236}">
                <a16:creationId xmlns:a16="http://schemas.microsoft.com/office/drawing/2014/main" id="{5309429C-1039-2C54-E46D-AB6F245EAE64}"/>
              </a:ext>
            </a:extLst>
          </p:cNvPr>
          <p:cNvSpPr>
            <a:spLocks noGrp="1"/>
          </p:cNvSpPr>
          <p:nvPr>
            <p:ph type="body" sz="quarter" idx="10"/>
          </p:nvPr>
        </p:nvSpPr>
        <p:spPr>
          <a:xfrm>
            <a:off x="800611"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7" name="Espace réservé du texte 25">
            <a:extLst>
              <a:ext uri="{FF2B5EF4-FFF2-40B4-BE49-F238E27FC236}">
                <a16:creationId xmlns:a16="http://schemas.microsoft.com/office/drawing/2014/main" id="{804D03EF-3A2B-E15D-3E5B-9B72509A83C0}"/>
              </a:ext>
            </a:extLst>
          </p:cNvPr>
          <p:cNvSpPr>
            <a:spLocks noGrp="1"/>
          </p:cNvSpPr>
          <p:nvPr>
            <p:ph type="body" sz="quarter" idx="11"/>
          </p:nvPr>
        </p:nvSpPr>
        <p:spPr>
          <a:xfrm>
            <a:off x="4909142"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8" name="Espace réservé du texte 25">
            <a:extLst>
              <a:ext uri="{FF2B5EF4-FFF2-40B4-BE49-F238E27FC236}">
                <a16:creationId xmlns:a16="http://schemas.microsoft.com/office/drawing/2014/main" id="{37C3B835-3703-D664-EDC0-55915565194A}"/>
              </a:ext>
            </a:extLst>
          </p:cNvPr>
          <p:cNvSpPr>
            <a:spLocks noGrp="1"/>
          </p:cNvSpPr>
          <p:nvPr>
            <p:ph type="body" sz="quarter" idx="12"/>
          </p:nvPr>
        </p:nvSpPr>
        <p:spPr>
          <a:xfrm>
            <a:off x="800611"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9" name="Espace réservé du texte 25">
            <a:extLst>
              <a:ext uri="{FF2B5EF4-FFF2-40B4-BE49-F238E27FC236}">
                <a16:creationId xmlns:a16="http://schemas.microsoft.com/office/drawing/2014/main" id="{17275B2B-E189-AEF4-7C55-C06676186A1E}"/>
              </a:ext>
            </a:extLst>
          </p:cNvPr>
          <p:cNvSpPr>
            <a:spLocks noGrp="1"/>
          </p:cNvSpPr>
          <p:nvPr>
            <p:ph type="body" sz="quarter" idx="13"/>
          </p:nvPr>
        </p:nvSpPr>
        <p:spPr>
          <a:xfrm>
            <a:off x="4909142"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0" name="Espace réservé du texte 25">
            <a:extLst>
              <a:ext uri="{FF2B5EF4-FFF2-40B4-BE49-F238E27FC236}">
                <a16:creationId xmlns:a16="http://schemas.microsoft.com/office/drawing/2014/main" id="{35F22259-A426-1C6B-4A60-50940908B166}"/>
              </a:ext>
            </a:extLst>
          </p:cNvPr>
          <p:cNvSpPr>
            <a:spLocks noGrp="1"/>
          </p:cNvSpPr>
          <p:nvPr>
            <p:ph type="body" sz="quarter" idx="14"/>
          </p:nvPr>
        </p:nvSpPr>
        <p:spPr>
          <a:xfrm>
            <a:off x="800611"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1" name="Espace réservé du texte 25">
            <a:extLst>
              <a:ext uri="{FF2B5EF4-FFF2-40B4-BE49-F238E27FC236}">
                <a16:creationId xmlns:a16="http://schemas.microsoft.com/office/drawing/2014/main" id="{B9583407-B6F3-0B8E-9991-D458D8A7CB23}"/>
              </a:ext>
            </a:extLst>
          </p:cNvPr>
          <p:cNvSpPr>
            <a:spLocks noGrp="1"/>
          </p:cNvSpPr>
          <p:nvPr>
            <p:ph type="body" sz="quarter" idx="15"/>
          </p:nvPr>
        </p:nvSpPr>
        <p:spPr>
          <a:xfrm>
            <a:off x="4909142"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Tree>
    <p:extLst>
      <p:ext uri="{BB962C8B-B14F-4D97-AF65-F5344CB8AC3E}">
        <p14:creationId xmlns:p14="http://schemas.microsoft.com/office/powerpoint/2010/main" val="10461288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042240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847798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9981189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4632643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976166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0597533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7735704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905271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8211438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8299342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5224-BA7F-8144-8607-A09DDE3704BD}"/>
              </a:ext>
            </a:extLst>
          </p:cNvPr>
          <p:cNvSpPr>
            <a:spLocks noGrp="1"/>
          </p:cNvSpPr>
          <p:nvPr>
            <p:ph type="title"/>
          </p:nvPr>
        </p:nvSpPr>
        <p:spPr>
          <a:xfrm>
            <a:off x="628650" y="976039"/>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
        <p:nvSpPr>
          <p:cNvPr id="5" name="Rectangle : coins arrondis 4">
            <a:extLst>
              <a:ext uri="{FF2B5EF4-FFF2-40B4-BE49-F238E27FC236}">
                <a16:creationId xmlns:a16="http://schemas.microsoft.com/office/drawing/2014/main" id="{0F34C4EC-38D2-DF0E-79EE-51FD9A9B44D8}"/>
              </a:ext>
            </a:extLst>
          </p:cNvPr>
          <p:cNvSpPr/>
          <p:nvPr userDrawn="1"/>
        </p:nvSpPr>
        <p:spPr>
          <a:xfrm>
            <a:off x="612000" y="2196000"/>
            <a:ext cx="3780000" cy="1080000"/>
          </a:xfrm>
          <a:prstGeom prst="roundRect">
            <a:avLst/>
          </a:prstGeom>
          <a:solidFill>
            <a:srgbClr val="A1D6EC"/>
          </a:solidFill>
          <a:ln>
            <a:solidFill>
              <a:schemeClr val="accent5"/>
            </a:solidFill>
          </a:ln>
          <a:effectLst>
            <a:outerShdw blurRad="38100" dist="25400" dir="2700000" algn="tl" rotWithShape="0">
              <a:srgbClr val="00B0F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38E0A981-512D-DDF2-8598-875BCCC3C132}"/>
              </a:ext>
            </a:extLst>
          </p:cNvPr>
          <p:cNvSpPr/>
          <p:nvPr userDrawn="1"/>
        </p:nvSpPr>
        <p:spPr>
          <a:xfrm>
            <a:off x="828000" y="1944000"/>
            <a:ext cx="1260000" cy="360000"/>
          </a:xfrm>
          <a:prstGeom prst="flowChartTerminator">
            <a:avLst/>
          </a:prstGeom>
          <a:solidFill>
            <a:srgbClr val="A1D6EC"/>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1</a:t>
            </a:r>
          </a:p>
        </p:txBody>
      </p:sp>
      <p:sp>
        <p:nvSpPr>
          <p:cNvPr id="6" name="Espace réservé du texte 5">
            <a:extLst>
              <a:ext uri="{FF2B5EF4-FFF2-40B4-BE49-F238E27FC236}">
                <a16:creationId xmlns:a16="http://schemas.microsoft.com/office/drawing/2014/main" id="{E9368326-A537-80A0-9302-1EE9F91FF39D}"/>
              </a:ext>
            </a:extLst>
          </p:cNvPr>
          <p:cNvSpPr>
            <a:spLocks noGrp="1"/>
          </p:cNvSpPr>
          <p:nvPr>
            <p:ph type="body" sz="quarter" idx="18"/>
          </p:nvPr>
        </p:nvSpPr>
        <p:spPr>
          <a:xfrm>
            <a:off x="792000" y="2395639"/>
            <a:ext cx="3420000" cy="792000"/>
          </a:xfrm>
          <a:prstGeom prst="roundRect">
            <a:avLst/>
          </a:prstGeom>
          <a:solidFill>
            <a:srgbClr val="E6F3FA"/>
          </a:solidFill>
        </p:spPr>
        <p:txBody>
          <a:bodyPr anchor="ctr"/>
          <a:lstStyle>
            <a:lvl1pPr marL="269875" indent="-269875">
              <a:lnSpc>
                <a:spcPct val="100000"/>
              </a:lnSpc>
              <a:spcBef>
                <a:spcPts val="300"/>
              </a:spcBef>
              <a:buFont typeface="Wingdings" panose="05000000000000000000" pitchFamily="2" charset="2"/>
              <a:buChar char=""/>
              <a:defRPr sz="1200">
                <a:solidFill>
                  <a:srgbClr val="474F71"/>
                </a:solidFill>
                <a:latin typeface="Dosis SemiBold" pitchFamily="2" charset="0"/>
                <a:sym typeface="Wingdings" panose="05000000000000000000" pitchFamily="2" charset="2"/>
              </a:defRPr>
            </a:lvl1pPr>
            <a:lvl2pPr>
              <a:lnSpc>
                <a:spcPct val="100000"/>
              </a:lnSpc>
              <a:spcBef>
                <a:spcPts val="300"/>
              </a:spcBef>
              <a:defRPr sz="1100">
                <a:solidFill>
                  <a:srgbClr val="474F71"/>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Rectangle : coins arrondis 6">
            <a:extLst>
              <a:ext uri="{FF2B5EF4-FFF2-40B4-BE49-F238E27FC236}">
                <a16:creationId xmlns:a16="http://schemas.microsoft.com/office/drawing/2014/main" id="{876AB203-C4D4-63C1-C9BD-6180ADF322D9}"/>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72211034-E5CD-05DB-42AD-0BC0C22E5903}"/>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9" name="Espace réservé du texte 5">
            <a:extLst>
              <a:ext uri="{FF2B5EF4-FFF2-40B4-BE49-F238E27FC236}">
                <a16:creationId xmlns:a16="http://schemas.microsoft.com/office/drawing/2014/main" id="{3A2F45E5-0D2B-B4F1-5CD0-221F08218910}"/>
              </a:ext>
            </a:extLst>
          </p:cNvPr>
          <p:cNvSpPr>
            <a:spLocks noGrp="1"/>
          </p:cNvSpPr>
          <p:nvPr>
            <p:ph type="body" sz="quarter" idx="19"/>
          </p:nvPr>
        </p:nvSpPr>
        <p:spPr>
          <a:xfrm>
            <a:off x="4896000" y="2395639"/>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7" name="Rectangle : coins arrondis 16">
            <a:extLst>
              <a:ext uri="{FF2B5EF4-FFF2-40B4-BE49-F238E27FC236}">
                <a16:creationId xmlns:a16="http://schemas.microsoft.com/office/drawing/2014/main" id="{828C7C5B-D002-002E-FEE3-B7A0B6B29B84}"/>
              </a:ext>
            </a:extLst>
          </p:cNvPr>
          <p:cNvSpPr/>
          <p:nvPr userDrawn="1"/>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8" name="Organigramme : Terminateur 17">
            <a:extLst>
              <a:ext uri="{FF2B5EF4-FFF2-40B4-BE49-F238E27FC236}">
                <a16:creationId xmlns:a16="http://schemas.microsoft.com/office/drawing/2014/main" id="{A35578E3-0C86-555B-DF74-F22BC26A843E}"/>
              </a:ext>
            </a:extLst>
          </p:cNvPr>
          <p:cNvSpPr/>
          <p:nvPr userDrawn="1"/>
        </p:nvSpPr>
        <p:spPr>
          <a:xfrm>
            <a:off x="828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9" name="Espace réservé du texte 5">
            <a:extLst>
              <a:ext uri="{FF2B5EF4-FFF2-40B4-BE49-F238E27FC236}">
                <a16:creationId xmlns:a16="http://schemas.microsoft.com/office/drawing/2014/main" id="{FE19DBD7-3323-C0FE-A7C0-054D4D6947A5}"/>
              </a:ext>
            </a:extLst>
          </p:cNvPr>
          <p:cNvSpPr>
            <a:spLocks noGrp="1"/>
          </p:cNvSpPr>
          <p:nvPr>
            <p:ph type="body" sz="quarter" idx="20"/>
          </p:nvPr>
        </p:nvSpPr>
        <p:spPr>
          <a:xfrm>
            <a:off x="808649" y="3936813"/>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0" name="Rectangle : coins arrondis 19">
            <a:extLst>
              <a:ext uri="{FF2B5EF4-FFF2-40B4-BE49-F238E27FC236}">
                <a16:creationId xmlns:a16="http://schemas.microsoft.com/office/drawing/2014/main" id="{A8DBAB32-5108-FCF6-2E8F-44876E1F3A86}"/>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1" name="Organigramme : Terminateur 20">
            <a:extLst>
              <a:ext uri="{FF2B5EF4-FFF2-40B4-BE49-F238E27FC236}">
                <a16:creationId xmlns:a16="http://schemas.microsoft.com/office/drawing/2014/main" id="{B810E982-403C-2AEF-3862-CB8B7F890D65}"/>
              </a:ext>
            </a:extLst>
          </p:cNvPr>
          <p:cNvSpPr/>
          <p:nvPr userDrawn="1"/>
        </p:nvSpPr>
        <p:spPr>
          <a:xfrm>
            <a:off x="828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2" name="Espace réservé du texte 5">
            <a:extLst>
              <a:ext uri="{FF2B5EF4-FFF2-40B4-BE49-F238E27FC236}">
                <a16:creationId xmlns:a16="http://schemas.microsoft.com/office/drawing/2014/main" id="{578E4694-7E2B-3E51-F604-26B60BCB0CD8}"/>
              </a:ext>
            </a:extLst>
          </p:cNvPr>
          <p:cNvSpPr>
            <a:spLocks noGrp="1"/>
          </p:cNvSpPr>
          <p:nvPr>
            <p:ph type="body" sz="quarter" idx="21"/>
          </p:nvPr>
        </p:nvSpPr>
        <p:spPr>
          <a:xfrm>
            <a:off x="808649"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3" name="Rectangle : coins arrondis 22">
            <a:extLst>
              <a:ext uri="{FF2B5EF4-FFF2-40B4-BE49-F238E27FC236}">
                <a16:creationId xmlns:a16="http://schemas.microsoft.com/office/drawing/2014/main" id="{09EF5DAB-AFE5-A7BB-ECBF-E6D0E54DC52C}"/>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4" name="Organigramme : Terminateur 23">
            <a:extLst>
              <a:ext uri="{FF2B5EF4-FFF2-40B4-BE49-F238E27FC236}">
                <a16:creationId xmlns:a16="http://schemas.microsoft.com/office/drawing/2014/main" id="{867828EE-B1E5-9F8B-0D7C-A5A846A60ACE}"/>
              </a:ext>
            </a:extLst>
          </p:cNvPr>
          <p:cNvSpPr/>
          <p:nvPr userDrawn="1"/>
        </p:nvSpPr>
        <p:spPr>
          <a:xfrm>
            <a:off x="4932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5" name="Espace réservé du texte 5">
            <a:extLst>
              <a:ext uri="{FF2B5EF4-FFF2-40B4-BE49-F238E27FC236}">
                <a16:creationId xmlns:a16="http://schemas.microsoft.com/office/drawing/2014/main" id="{DD324492-66B3-DE4C-8000-A60CFAE496A1}"/>
              </a:ext>
            </a:extLst>
          </p:cNvPr>
          <p:cNvSpPr>
            <a:spLocks noGrp="1"/>
          </p:cNvSpPr>
          <p:nvPr>
            <p:ph type="body" sz="quarter" idx="22"/>
          </p:nvPr>
        </p:nvSpPr>
        <p:spPr>
          <a:xfrm>
            <a:off x="4915350" y="3936813"/>
            <a:ext cx="3420000" cy="792000"/>
          </a:xfrm>
          <a:prstGeom prst="roundRect">
            <a:avLst/>
          </a:prstGeom>
          <a:solidFill>
            <a:schemeClr val="bg2"/>
          </a:solidFill>
        </p:spPr>
        <p:txBody>
          <a:bodyPr anchor="ctr"/>
          <a:lstStyle>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6" name="Rectangle : coins arrondis 25">
            <a:extLst>
              <a:ext uri="{FF2B5EF4-FFF2-40B4-BE49-F238E27FC236}">
                <a16:creationId xmlns:a16="http://schemas.microsoft.com/office/drawing/2014/main" id="{EF2B26AA-471C-2E08-9C98-93BB32368F48}"/>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7" name="Organigramme : Terminateur 26">
            <a:extLst>
              <a:ext uri="{FF2B5EF4-FFF2-40B4-BE49-F238E27FC236}">
                <a16:creationId xmlns:a16="http://schemas.microsoft.com/office/drawing/2014/main" id="{48A37FD4-80CC-1828-6DF5-5882F04CAB2A}"/>
              </a:ext>
            </a:extLst>
          </p:cNvPr>
          <p:cNvSpPr/>
          <p:nvPr userDrawn="1"/>
        </p:nvSpPr>
        <p:spPr>
          <a:xfrm>
            <a:off x="4932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28" name="Espace réservé du texte 5">
            <a:extLst>
              <a:ext uri="{FF2B5EF4-FFF2-40B4-BE49-F238E27FC236}">
                <a16:creationId xmlns:a16="http://schemas.microsoft.com/office/drawing/2014/main" id="{36806FA2-43DA-8964-E325-6EA041586687}"/>
              </a:ext>
            </a:extLst>
          </p:cNvPr>
          <p:cNvSpPr>
            <a:spLocks noGrp="1"/>
          </p:cNvSpPr>
          <p:nvPr>
            <p:ph type="body" sz="quarter" idx="23"/>
          </p:nvPr>
        </p:nvSpPr>
        <p:spPr>
          <a:xfrm>
            <a:off x="4915350"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39160545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8116529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74566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9141636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5463744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232412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7393405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5603008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345933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1989631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319730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24699146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6070111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371ADD-26AE-A577-29B9-449852C9B6D3}"/>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30484348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2A5A2-07B7-D4DA-50E5-C4F55CED749B}"/>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
        <p:nvSpPr>
          <p:cNvPr id="3" name="Rectangle : coins arrondis 2">
            <a:extLst>
              <a:ext uri="{FF2B5EF4-FFF2-40B4-BE49-F238E27FC236}">
                <a16:creationId xmlns:a16="http://schemas.microsoft.com/office/drawing/2014/main" id="{9F1E9647-C23F-0AB7-101C-32D0969E9F60}"/>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DD7159A8-5CAC-1F2F-AA5A-44097860B98F}"/>
              </a:ext>
            </a:extLst>
          </p:cNvPr>
          <p:cNvSpPr/>
          <p:nvPr userDrawn="1"/>
        </p:nvSpPr>
        <p:spPr>
          <a:xfrm>
            <a:off x="4951350"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5" name="Rectangle : coins arrondis 4">
            <a:extLst>
              <a:ext uri="{FF2B5EF4-FFF2-40B4-BE49-F238E27FC236}">
                <a16:creationId xmlns:a16="http://schemas.microsoft.com/office/drawing/2014/main" id="{C29B8546-2300-CF26-DE2E-38073503AB14}"/>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6" name="Organigramme : Terminateur 5">
            <a:extLst>
              <a:ext uri="{FF2B5EF4-FFF2-40B4-BE49-F238E27FC236}">
                <a16:creationId xmlns:a16="http://schemas.microsoft.com/office/drawing/2014/main" id="{9F63B16B-0D64-E4B7-A02B-5B9E10FD9E1A}"/>
              </a:ext>
            </a:extLst>
          </p:cNvPr>
          <p:cNvSpPr/>
          <p:nvPr userDrawn="1"/>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7" name="Rectangle : coins arrondis 6">
            <a:extLst>
              <a:ext uri="{FF2B5EF4-FFF2-40B4-BE49-F238E27FC236}">
                <a16:creationId xmlns:a16="http://schemas.microsoft.com/office/drawing/2014/main" id="{076ABA10-32B5-B604-0B98-F854920B1C35}"/>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8D09FAA9-8B01-B85B-6AD2-AA1306C99B4F}"/>
              </a:ext>
            </a:extLst>
          </p:cNvPr>
          <p:cNvSpPr/>
          <p:nvPr userDrawn="1"/>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9" name="Rectangle : coins arrondis 8">
            <a:extLst>
              <a:ext uri="{FF2B5EF4-FFF2-40B4-BE49-F238E27FC236}">
                <a16:creationId xmlns:a16="http://schemas.microsoft.com/office/drawing/2014/main" id="{43917791-49A0-A179-89BD-9B276594FD5C}"/>
              </a:ext>
            </a:extLst>
          </p:cNvPr>
          <p:cNvSpPr/>
          <p:nvPr userDrawn="1"/>
        </p:nvSpPr>
        <p:spPr>
          <a:xfrm>
            <a:off x="628649"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0" name="Organigramme : Terminateur 9">
            <a:extLst>
              <a:ext uri="{FF2B5EF4-FFF2-40B4-BE49-F238E27FC236}">
                <a16:creationId xmlns:a16="http://schemas.microsoft.com/office/drawing/2014/main" id="{F9D3FD68-51AA-4AAC-DA0F-FC1598DFD10B}"/>
              </a:ext>
            </a:extLst>
          </p:cNvPr>
          <p:cNvSpPr/>
          <p:nvPr userDrawn="1"/>
        </p:nvSpPr>
        <p:spPr>
          <a:xfrm>
            <a:off x="844649"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1" name="Rectangle : coins arrondis 10">
            <a:extLst>
              <a:ext uri="{FF2B5EF4-FFF2-40B4-BE49-F238E27FC236}">
                <a16:creationId xmlns:a16="http://schemas.microsoft.com/office/drawing/2014/main" id="{CC537851-8C6F-4D1B-3353-B99C763FE6F0}"/>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2" name="Organigramme : Terminateur 11">
            <a:extLst>
              <a:ext uri="{FF2B5EF4-FFF2-40B4-BE49-F238E27FC236}">
                <a16:creationId xmlns:a16="http://schemas.microsoft.com/office/drawing/2014/main" id="{E95BC511-E9AF-223A-8E8C-7786DA7A9B1E}"/>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15" name="Espace réservé du texte 5">
            <a:extLst>
              <a:ext uri="{FF2B5EF4-FFF2-40B4-BE49-F238E27FC236}">
                <a16:creationId xmlns:a16="http://schemas.microsoft.com/office/drawing/2014/main" id="{D174E1EA-100E-B3C4-9105-A0B081A78EFB}"/>
              </a:ext>
            </a:extLst>
          </p:cNvPr>
          <p:cNvSpPr txBox="1">
            <a:spLocks/>
          </p:cNvSpPr>
          <p:nvPr userDrawn="1"/>
        </p:nvSpPr>
        <p:spPr>
          <a:xfrm>
            <a:off x="808649" y="5477988"/>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grpSp>
        <p:nvGrpSpPr>
          <p:cNvPr id="18" name="Groupe 17">
            <a:extLst>
              <a:ext uri="{FF2B5EF4-FFF2-40B4-BE49-F238E27FC236}">
                <a16:creationId xmlns:a16="http://schemas.microsoft.com/office/drawing/2014/main" id="{8C5080DA-EEE4-B0DB-4320-B6333D61EC3F}"/>
              </a:ext>
            </a:extLst>
          </p:cNvPr>
          <p:cNvGrpSpPr/>
          <p:nvPr userDrawn="1"/>
        </p:nvGrpSpPr>
        <p:grpSpPr>
          <a:xfrm>
            <a:off x="648000" y="1944000"/>
            <a:ext cx="3780000" cy="1332000"/>
            <a:chOff x="648000" y="1944000"/>
            <a:chExt cx="3780000" cy="1332000"/>
          </a:xfrm>
        </p:grpSpPr>
        <p:sp>
          <p:nvSpPr>
            <p:cNvPr id="19" name="Rectangle : coins arrondis 18">
              <a:extLst>
                <a:ext uri="{FF2B5EF4-FFF2-40B4-BE49-F238E27FC236}">
                  <a16:creationId xmlns:a16="http://schemas.microsoft.com/office/drawing/2014/main" id="{FF956EF7-1C04-B75A-99DB-1610B077758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0" name="Organigramme : Terminateur 19">
              <a:extLst>
                <a:ext uri="{FF2B5EF4-FFF2-40B4-BE49-F238E27FC236}">
                  <a16:creationId xmlns:a16="http://schemas.microsoft.com/office/drawing/2014/main" id="{E1429BD4-3BA4-BBFA-4BEF-AD11475F7BBB}"/>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grpSp>
      <p:sp>
        <p:nvSpPr>
          <p:cNvPr id="26" name="Espace réservé du texte 25">
            <a:extLst>
              <a:ext uri="{FF2B5EF4-FFF2-40B4-BE49-F238E27FC236}">
                <a16:creationId xmlns:a16="http://schemas.microsoft.com/office/drawing/2014/main" id="{5309429C-1039-2C54-E46D-AB6F245EAE64}"/>
              </a:ext>
            </a:extLst>
          </p:cNvPr>
          <p:cNvSpPr>
            <a:spLocks noGrp="1"/>
          </p:cNvSpPr>
          <p:nvPr>
            <p:ph type="body" sz="quarter" idx="10"/>
          </p:nvPr>
        </p:nvSpPr>
        <p:spPr>
          <a:xfrm>
            <a:off x="800611"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7" name="Espace réservé du texte 25">
            <a:extLst>
              <a:ext uri="{FF2B5EF4-FFF2-40B4-BE49-F238E27FC236}">
                <a16:creationId xmlns:a16="http://schemas.microsoft.com/office/drawing/2014/main" id="{804D03EF-3A2B-E15D-3E5B-9B72509A83C0}"/>
              </a:ext>
            </a:extLst>
          </p:cNvPr>
          <p:cNvSpPr>
            <a:spLocks noGrp="1"/>
          </p:cNvSpPr>
          <p:nvPr>
            <p:ph type="body" sz="quarter" idx="11"/>
          </p:nvPr>
        </p:nvSpPr>
        <p:spPr>
          <a:xfrm>
            <a:off x="4909142"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8" name="Espace réservé du texte 25">
            <a:extLst>
              <a:ext uri="{FF2B5EF4-FFF2-40B4-BE49-F238E27FC236}">
                <a16:creationId xmlns:a16="http://schemas.microsoft.com/office/drawing/2014/main" id="{37C3B835-3703-D664-EDC0-55915565194A}"/>
              </a:ext>
            </a:extLst>
          </p:cNvPr>
          <p:cNvSpPr>
            <a:spLocks noGrp="1"/>
          </p:cNvSpPr>
          <p:nvPr>
            <p:ph type="body" sz="quarter" idx="12"/>
          </p:nvPr>
        </p:nvSpPr>
        <p:spPr>
          <a:xfrm>
            <a:off x="800611"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9" name="Espace réservé du texte 25">
            <a:extLst>
              <a:ext uri="{FF2B5EF4-FFF2-40B4-BE49-F238E27FC236}">
                <a16:creationId xmlns:a16="http://schemas.microsoft.com/office/drawing/2014/main" id="{17275B2B-E189-AEF4-7C55-C06676186A1E}"/>
              </a:ext>
            </a:extLst>
          </p:cNvPr>
          <p:cNvSpPr>
            <a:spLocks noGrp="1"/>
          </p:cNvSpPr>
          <p:nvPr>
            <p:ph type="body" sz="quarter" idx="13"/>
          </p:nvPr>
        </p:nvSpPr>
        <p:spPr>
          <a:xfrm>
            <a:off x="4909142"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0" name="Espace réservé du texte 25">
            <a:extLst>
              <a:ext uri="{FF2B5EF4-FFF2-40B4-BE49-F238E27FC236}">
                <a16:creationId xmlns:a16="http://schemas.microsoft.com/office/drawing/2014/main" id="{35F22259-A426-1C6B-4A60-50940908B166}"/>
              </a:ext>
            </a:extLst>
          </p:cNvPr>
          <p:cNvSpPr>
            <a:spLocks noGrp="1"/>
          </p:cNvSpPr>
          <p:nvPr>
            <p:ph type="body" sz="quarter" idx="14"/>
          </p:nvPr>
        </p:nvSpPr>
        <p:spPr>
          <a:xfrm>
            <a:off x="800611"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1" name="Espace réservé du texte 25">
            <a:extLst>
              <a:ext uri="{FF2B5EF4-FFF2-40B4-BE49-F238E27FC236}">
                <a16:creationId xmlns:a16="http://schemas.microsoft.com/office/drawing/2014/main" id="{B9583407-B6F3-0B8E-9991-D458D8A7CB23}"/>
              </a:ext>
            </a:extLst>
          </p:cNvPr>
          <p:cNvSpPr>
            <a:spLocks noGrp="1"/>
          </p:cNvSpPr>
          <p:nvPr>
            <p:ph type="body" sz="quarter" idx="15"/>
          </p:nvPr>
        </p:nvSpPr>
        <p:spPr>
          <a:xfrm>
            <a:off x="4909142"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Tree>
    <p:extLst>
      <p:ext uri="{BB962C8B-B14F-4D97-AF65-F5344CB8AC3E}">
        <p14:creationId xmlns:p14="http://schemas.microsoft.com/office/powerpoint/2010/main" val="34870716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5224-BA7F-8144-8607-A09DDE3704BD}"/>
              </a:ext>
            </a:extLst>
          </p:cNvPr>
          <p:cNvSpPr>
            <a:spLocks noGrp="1"/>
          </p:cNvSpPr>
          <p:nvPr>
            <p:ph type="title"/>
          </p:nvPr>
        </p:nvSpPr>
        <p:spPr>
          <a:xfrm>
            <a:off x="628650" y="976039"/>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
        <p:nvSpPr>
          <p:cNvPr id="5" name="Rectangle : coins arrondis 4">
            <a:extLst>
              <a:ext uri="{FF2B5EF4-FFF2-40B4-BE49-F238E27FC236}">
                <a16:creationId xmlns:a16="http://schemas.microsoft.com/office/drawing/2014/main" id="{0F34C4EC-38D2-DF0E-79EE-51FD9A9B44D8}"/>
              </a:ext>
            </a:extLst>
          </p:cNvPr>
          <p:cNvSpPr/>
          <p:nvPr userDrawn="1"/>
        </p:nvSpPr>
        <p:spPr>
          <a:xfrm>
            <a:off x="612000" y="2196000"/>
            <a:ext cx="3780000" cy="1080000"/>
          </a:xfrm>
          <a:prstGeom prst="roundRect">
            <a:avLst/>
          </a:prstGeom>
          <a:solidFill>
            <a:srgbClr val="A1D6EC"/>
          </a:solidFill>
          <a:ln>
            <a:solidFill>
              <a:schemeClr val="accent5"/>
            </a:solidFill>
          </a:ln>
          <a:effectLst>
            <a:outerShdw blurRad="38100" dist="25400" dir="2700000" algn="tl" rotWithShape="0">
              <a:srgbClr val="00B0F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38E0A981-512D-DDF2-8598-875BCCC3C132}"/>
              </a:ext>
            </a:extLst>
          </p:cNvPr>
          <p:cNvSpPr/>
          <p:nvPr userDrawn="1"/>
        </p:nvSpPr>
        <p:spPr>
          <a:xfrm>
            <a:off x="828000" y="1944000"/>
            <a:ext cx="1260000" cy="360000"/>
          </a:xfrm>
          <a:prstGeom prst="flowChartTerminator">
            <a:avLst/>
          </a:prstGeom>
          <a:solidFill>
            <a:srgbClr val="A1D6EC"/>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1</a:t>
            </a:r>
          </a:p>
        </p:txBody>
      </p:sp>
      <p:sp>
        <p:nvSpPr>
          <p:cNvPr id="6" name="Espace réservé du texte 5">
            <a:extLst>
              <a:ext uri="{FF2B5EF4-FFF2-40B4-BE49-F238E27FC236}">
                <a16:creationId xmlns:a16="http://schemas.microsoft.com/office/drawing/2014/main" id="{E9368326-A537-80A0-9302-1EE9F91FF39D}"/>
              </a:ext>
            </a:extLst>
          </p:cNvPr>
          <p:cNvSpPr>
            <a:spLocks noGrp="1"/>
          </p:cNvSpPr>
          <p:nvPr>
            <p:ph type="body" sz="quarter" idx="18"/>
          </p:nvPr>
        </p:nvSpPr>
        <p:spPr>
          <a:xfrm>
            <a:off x="792000" y="2395639"/>
            <a:ext cx="3420000" cy="792000"/>
          </a:xfrm>
          <a:prstGeom prst="roundRect">
            <a:avLst/>
          </a:prstGeom>
          <a:solidFill>
            <a:srgbClr val="E6F3FA"/>
          </a:solidFill>
        </p:spPr>
        <p:txBody>
          <a:bodyPr anchor="ctr"/>
          <a:lstStyle>
            <a:lvl1pPr marL="269875" indent="-269875">
              <a:lnSpc>
                <a:spcPct val="100000"/>
              </a:lnSpc>
              <a:spcBef>
                <a:spcPts val="300"/>
              </a:spcBef>
              <a:buFont typeface="Wingdings" panose="05000000000000000000" pitchFamily="2" charset="2"/>
              <a:buChar char=""/>
              <a:defRPr sz="1200">
                <a:solidFill>
                  <a:srgbClr val="474F71"/>
                </a:solidFill>
                <a:latin typeface="Dosis SemiBold" pitchFamily="2" charset="0"/>
                <a:sym typeface="Wingdings" panose="05000000000000000000" pitchFamily="2" charset="2"/>
              </a:defRPr>
            </a:lvl1pPr>
            <a:lvl2pPr>
              <a:lnSpc>
                <a:spcPct val="100000"/>
              </a:lnSpc>
              <a:spcBef>
                <a:spcPts val="300"/>
              </a:spcBef>
              <a:defRPr sz="1100">
                <a:solidFill>
                  <a:srgbClr val="474F71"/>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Rectangle : coins arrondis 6">
            <a:extLst>
              <a:ext uri="{FF2B5EF4-FFF2-40B4-BE49-F238E27FC236}">
                <a16:creationId xmlns:a16="http://schemas.microsoft.com/office/drawing/2014/main" id="{876AB203-C4D4-63C1-C9BD-6180ADF322D9}"/>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72211034-E5CD-05DB-42AD-0BC0C22E5903}"/>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9" name="Espace réservé du texte 5">
            <a:extLst>
              <a:ext uri="{FF2B5EF4-FFF2-40B4-BE49-F238E27FC236}">
                <a16:creationId xmlns:a16="http://schemas.microsoft.com/office/drawing/2014/main" id="{3A2F45E5-0D2B-B4F1-5CD0-221F08218910}"/>
              </a:ext>
            </a:extLst>
          </p:cNvPr>
          <p:cNvSpPr>
            <a:spLocks noGrp="1"/>
          </p:cNvSpPr>
          <p:nvPr>
            <p:ph type="body" sz="quarter" idx="19"/>
          </p:nvPr>
        </p:nvSpPr>
        <p:spPr>
          <a:xfrm>
            <a:off x="4896000" y="2395639"/>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7" name="Rectangle : coins arrondis 16">
            <a:extLst>
              <a:ext uri="{FF2B5EF4-FFF2-40B4-BE49-F238E27FC236}">
                <a16:creationId xmlns:a16="http://schemas.microsoft.com/office/drawing/2014/main" id="{828C7C5B-D002-002E-FEE3-B7A0B6B29B84}"/>
              </a:ext>
            </a:extLst>
          </p:cNvPr>
          <p:cNvSpPr/>
          <p:nvPr userDrawn="1"/>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8" name="Organigramme : Terminateur 17">
            <a:extLst>
              <a:ext uri="{FF2B5EF4-FFF2-40B4-BE49-F238E27FC236}">
                <a16:creationId xmlns:a16="http://schemas.microsoft.com/office/drawing/2014/main" id="{A35578E3-0C86-555B-DF74-F22BC26A843E}"/>
              </a:ext>
            </a:extLst>
          </p:cNvPr>
          <p:cNvSpPr/>
          <p:nvPr userDrawn="1"/>
        </p:nvSpPr>
        <p:spPr>
          <a:xfrm>
            <a:off x="828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9" name="Espace réservé du texte 5">
            <a:extLst>
              <a:ext uri="{FF2B5EF4-FFF2-40B4-BE49-F238E27FC236}">
                <a16:creationId xmlns:a16="http://schemas.microsoft.com/office/drawing/2014/main" id="{FE19DBD7-3323-C0FE-A7C0-054D4D6947A5}"/>
              </a:ext>
            </a:extLst>
          </p:cNvPr>
          <p:cNvSpPr>
            <a:spLocks noGrp="1"/>
          </p:cNvSpPr>
          <p:nvPr>
            <p:ph type="body" sz="quarter" idx="20"/>
          </p:nvPr>
        </p:nvSpPr>
        <p:spPr>
          <a:xfrm>
            <a:off x="808649" y="3936813"/>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0" name="Rectangle : coins arrondis 19">
            <a:extLst>
              <a:ext uri="{FF2B5EF4-FFF2-40B4-BE49-F238E27FC236}">
                <a16:creationId xmlns:a16="http://schemas.microsoft.com/office/drawing/2014/main" id="{A8DBAB32-5108-FCF6-2E8F-44876E1F3A86}"/>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1" name="Organigramme : Terminateur 20">
            <a:extLst>
              <a:ext uri="{FF2B5EF4-FFF2-40B4-BE49-F238E27FC236}">
                <a16:creationId xmlns:a16="http://schemas.microsoft.com/office/drawing/2014/main" id="{B810E982-403C-2AEF-3862-CB8B7F890D65}"/>
              </a:ext>
            </a:extLst>
          </p:cNvPr>
          <p:cNvSpPr/>
          <p:nvPr userDrawn="1"/>
        </p:nvSpPr>
        <p:spPr>
          <a:xfrm>
            <a:off x="828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2" name="Espace réservé du texte 5">
            <a:extLst>
              <a:ext uri="{FF2B5EF4-FFF2-40B4-BE49-F238E27FC236}">
                <a16:creationId xmlns:a16="http://schemas.microsoft.com/office/drawing/2014/main" id="{578E4694-7E2B-3E51-F604-26B60BCB0CD8}"/>
              </a:ext>
            </a:extLst>
          </p:cNvPr>
          <p:cNvSpPr>
            <a:spLocks noGrp="1"/>
          </p:cNvSpPr>
          <p:nvPr>
            <p:ph type="body" sz="quarter" idx="21"/>
          </p:nvPr>
        </p:nvSpPr>
        <p:spPr>
          <a:xfrm>
            <a:off x="808649"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3" name="Rectangle : coins arrondis 22">
            <a:extLst>
              <a:ext uri="{FF2B5EF4-FFF2-40B4-BE49-F238E27FC236}">
                <a16:creationId xmlns:a16="http://schemas.microsoft.com/office/drawing/2014/main" id="{09EF5DAB-AFE5-A7BB-ECBF-E6D0E54DC52C}"/>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4" name="Organigramme : Terminateur 23">
            <a:extLst>
              <a:ext uri="{FF2B5EF4-FFF2-40B4-BE49-F238E27FC236}">
                <a16:creationId xmlns:a16="http://schemas.microsoft.com/office/drawing/2014/main" id="{867828EE-B1E5-9F8B-0D7C-A5A846A60ACE}"/>
              </a:ext>
            </a:extLst>
          </p:cNvPr>
          <p:cNvSpPr/>
          <p:nvPr userDrawn="1"/>
        </p:nvSpPr>
        <p:spPr>
          <a:xfrm>
            <a:off x="4932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5" name="Espace réservé du texte 5">
            <a:extLst>
              <a:ext uri="{FF2B5EF4-FFF2-40B4-BE49-F238E27FC236}">
                <a16:creationId xmlns:a16="http://schemas.microsoft.com/office/drawing/2014/main" id="{DD324492-66B3-DE4C-8000-A60CFAE496A1}"/>
              </a:ext>
            </a:extLst>
          </p:cNvPr>
          <p:cNvSpPr>
            <a:spLocks noGrp="1"/>
          </p:cNvSpPr>
          <p:nvPr>
            <p:ph type="body" sz="quarter" idx="22"/>
          </p:nvPr>
        </p:nvSpPr>
        <p:spPr>
          <a:xfrm>
            <a:off x="4915350" y="3936813"/>
            <a:ext cx="3420000" cy="792000"/>
          </a:xfrm>
          <a:prstGeom prst="roundRect">
            <a:avLst/>
          </a:prstGeom>
          <a:solidFill>
            <a:schemeClr val="bg2"/>
          </a:solidFill>
        </p:spPr>
        <p:txBody>
          <a:bodyPr anchor="ctr"/>
          <a:lstStyle>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6" name="Rectangle : coins arrondis 25">
            <a:extLst>
              <a:ext uri="{FF2B5EF4-FFF2-40B4-BE49-F238E27FC236}">
                <a16:creationId xmlns:a16="http://schemas.microsoft.com/office/drawing/2014/main" id="{EF2B26AA-471C-2E08-9C98-93BB32368F48}"/>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7" name="Organigramme : Terminateur 26">
            <a:extLst>
              <a:ext uri="{FF2B5EF4-FFF2-40B4-BE49-F238E27FC236}">
                <a16:creationId xmlns:a16="http://schemas.microsoft.com/office/drawing/2014/main" id="{48A37FD4-80CC-1828-6DF5-5882F04CAB2A}"/>
              </a:ext>
            </a:extLst>
          </p:cNvPr>
          <p:cNvSpPr/>
          <p:nvPr userDrawn="1"/>
        </p:nvSpPr>
        <p:spPr>
          <a:xfrm>
            <a:off x="4932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28" name="Espace réservé du texte 5">
            <a:extLst>
              <a:ext uri="{FF2B5EF4-FFF2-40B4-BE49-F238E27FC236}">
                <a16:creationId xmlns:a16="http://schemas.microsoft.com/office/drawing/2014/main" id="{36806FA2-43DA-8964-E325-6EA041586687}"/>
              </a:ext>
            </a:extLst>
          </p:cNvPr>
          <p:cNvSpPr>
            <a:spLocks noGrp="1"/>
          </p:cNvSpPr>
          <p:nvPr>
            <p:ph type="body" sz="quarter" idx="23"/>
          </p:nvPr>
        </p:nvSpPr>
        <p:spPr>
          <a:xfrm>
            <a:off x="4915350"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77327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29563814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1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29974497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0_Disposition personnalisé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1938857"/>
            <a:ext cx="540000" cy="540000"/>
          </a:xfrm>
          <a:prstGeom prst="rect">
            <a:avLst/>
          </a:prstGeom>
          <a:noFill/>
        </p:spPr>
        <p:txBody>
          <a:bodyPr/>
          <a:lstStyle/>
          <a:p>
            <a:endParaRPr lang="fr-MA"/>
          </a:p>
        </p:txBody>
      </p:sp>
    </p:spTree>
    <p:extLst>
      <p:ext uri="{BB962C8B-B14F-4D97-AF65-F5344CB8AC3E}">
        <p14:creationId xmlns:p14="http://schemas.microsoft.com/office/powerpoint/2010/main" val="31784839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2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Tree>
    <p:extLst>
      <p:ext uri="{BB962C8B-B14F-4D97-AF65-F5344CB8AC3E}">
        <p14:creationId xmlns:p14="http://schemas.microsoft.com/office/powerpoint/2010/main" val="19231796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8D3F979-AB26-D012-8CCC-CD2D3A494D30}"/>
              </a:ext>
            </a:extLst>
          </p:cNvPr>
          <p:cNvSpPr>
            <a:spLocks noGrp="1"/>
          </p:cNvSpPr>
          <p:nvPr>
            <p:ph type="title"/>
          </p:nvPr>
        </p:nvSpPr>
        <p:spPr>
          <a:xfrm>
            <a:off x="628650" y="2766218"/>
            <a:ext cx="7886700" cy="1325563"/>
          </a:xfrm>
          <a:prstGeom prst="rect">
            <a:avLst/>
          </a:prstGeom>
        </p:spPr>
        <p:txBody>
          <a:bodyPr anchor="ctr"/>
          <a:lstStyle>
            <a:lvl1pPr>
              <a:defRPr lang="fr-MA"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15726921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4" name="Espace réservé de l'élément multimédia 3">
            <a:extLst>
              <a:ext uri="{FF2B5EF4-FFF2-40B4-BE49-F238E27FC236}">
                <a16:creationId xmlns:a16="http://schemas.microsoft.com/office/drawing/2014/main" id="{7A344F50-A074-9EB5-2DAC-9BBA2096933C}"/>
              </a:ext>
            </a:extLst>
          </p:cNvPr>
          <p:cNvSpPr>
            <a:spLocks noGrp="1" noChangeAspect="1"/>
          </p:cNvSpPr>
          <p:nvPr>
            <p:ph type="media" sz="quarter" idx="13"/>
          </p:nvPr>
        </p:nvSpPr>
        <p:spPr>
          <a:xfrm>
            <a:off x="3255750" y="1584000"/>
            <a:ext cx="2632500" cy="4680000"/>
          </a:xfrm>
          <a:prstGeom prst="rect">
            <a:avLst/>
          </a:prstGeom>
        </p:spPr>
        <p:txBody>
          <a:bodyPr/>
          <a:lstStyle/>
          <a:p>
            <a:endParaRPr lang="fr-MA"/>
          </a:p>
        </p:txBody>
      </p:sp>
    </p:spTree>
    <p:extLst>
      <p:ext uri="{BB962C8B-B14F-4D97-AF65-F5344CB8AC3E}">
        <p14:creationId xmlns:p14="http://schemas.microsoft.com/office/powerpoint/2010/main" val="41307237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1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8829146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2274F6-07EA-052B-D9C6-9BE258D5F89D}"/>
              </a:ext>
            </a:extLst>
          </p:cNvPr>
          <p:cNvSpPr>
            <a:spLocks noGrp="1"/>
          </p:cNvSpPr>
          <p:nvPr>
            <p:ph type="title"/>
          </p:nvPr>
        </p:nvSpPr>
        <p:spPr/>
        <p:txBody>
          <a:bodyPr/>
          <a:lstStyle/>
          <a:p>
            <a:r>
              <a:rPr lang="fr-FR"/>
              <a:t>Modifiez le style du titre</a:t>
            </a:r>
          </a:p>
        </p:txBody>
      </p:sp>
      <p:sp>
        <p:nvSpPr>
          <p:cNvPr id="4" name="Espace réservé pour une image  3">
            <a:extLst>
              <a:ext uri="{FF2B5EF4-FFF2-40B4-BE49-F238E27FC236}">
                <a16:creationId xmlns:a16="http://schemas.microsoft.com/office/drawing/2014/main" id="{5A175E23-799E-6DE0-F6F9-02D78F922EA6}"/>
              </a:ext>
            </a:extLst>
          </p:cNvPr>
          <p:cNvSpPr>
            <a:spLocks noGrp="1"/>
          </p:cNvSpPr>
          <p:nvPr>
            <p:ph type="pic" sz="quarter" idx="10"/>
          </p:nvPr>
        </p:nvSpPr>
        <p:spPr>
          <a:xfrm>
            <a:off x="792000" y="2160000"/>
            <a:ext cx="7560000" cy="3960000"/>
          </a:xfrm>
          <a:prstGeom prst="rect">
            <a:avLst/>
          </a:prstGeom>
        </p:spPr>
        <p:txBody>
          <a:bodyPr/>
          <a:lstStyle/>
          <a:p>
            <a:endParaRPr lang="fr-FR"/>
          </a:p>
        </p:txBody>
      </p:sp>
      <p:sp>
        <p:nvSpPr>
          <p:cNvPr id="5" name="Espace réservé pour une image  16">
            <a:extLst>
              <a:ext uri="{FF2B5EF4-FFF2-40B4-BE49-F238E27FC236}">
                <a16:creationId xmlns:a16="http://schemas.microsoft.com/office/drawing/2014/main" id="{DFD8801C-D966-CA08-5553-A94A8606A16C}"/>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580383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41501716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4826349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6563058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9568313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2178218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6853754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4003655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1522405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371ADD-26AE-A577-29B9-449852C9B6D3}"/>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32627073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0_Disposition personnalisé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1938857"/>
            <a:ext cx="540000" cy="540000"/>
          </a:xfrm>
          <a:prstGeom prst="rect">
            <a:avLst/>
          </a:prstGeom>
          <a:noFill/>
        </p:spPr>
        <p:txBody>
          <a:bodyPr/>
          <a:lstStyle/>
          <a:p>
            <a:endParaRPr lang="fr-MA"/>
          </a:p>
        </p:txBody>
      </p:sp>
    </p:spTree>
    <p:extLst>
      <p:ext uri="{BB962C8B-B14F-4D97-AF65-F5344CB8AC3E}">
        <p14:creationId xmlns:p14="http://schemas.microsoft.com/office/powerpoint/2010/main" val="41038389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2A5A2-07B7-D4DA-50E5-C4F55CED749B}"/>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
        <p:nvSpPr>
          <p:cNvPr id="3" name="Rectangle : coins arrondis 2">
            <a:extLst>
              <a:ext uri="{FF2B5EF4-FFF2-40B4-BE49-F238E27FC236}">
                <a16:creationId xmlns:a16="http://schemas.microsoft.com/office/drawing/2014/main" id="{9F1E9647-C23F-0AB7-101C-32D0969E9F60}"/>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DD7159A8-5CAC-1F2F-AA5A-44097860B98F}"/>
              </a:ext>
            </a:extLst>
          </p:cNvPr>
          <p:cNvSpPr/>
          <p:nvPr userDrawn="1"/>
        </p:nvSpPr>
        <p:spPr>
          <a:xfrm>
            <a:off x="4951350"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5" name="Rectangle : coins arrondis 4">
            <a:extLst>
              <a:ext uri="{FF2B5EF4-FFF2-40B4-BE49-F238E27FC236}">
                <a16:creationId xmlns:a16="http://schemas.microsoft.com/office/drawing/2014/main" id="{C29B8546-2300-CF26-DE2E-38073503AB14}"/>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6" name="Organigramme : Terminateur 5">
            <a:extLst>
              <a:ext uri="{FF2B5EF4-FFF2-40B4-BE49-F238E27FC236}">
                <a16:creationId xmlns:a16="http://schemas.microsoft.com/office/drawing/2014/main" id="{9F63B16B-0D64-E4B7-A02B-5B9E10FD9E1A}"/>
              </a:ext>
            </a:extLst>
          </p:cNvPr>
          <p:cNvSpPr/>
          <p:nvPr userDrawn="1"/>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7" name="Rectangle : coins arrondis 6">
            <a:extLst>
              <a:ext uri="{FF2B5EF4-FFF2-40B4-BE49-F238E27FC236}">
                <a16:creationId xmlns:a16="http://schemas.microsoft.com/office/drawing/2014/main" id="{076ABA10-32B5-B604-0B98-F854920B1C35}"/>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8D09FAA9-8B01-B85B-6AD2-AA1306C99B4F}"/>
              </a:ext>
            </a:extLst>
          </p:cNvPr>
          <p:cNvSpPr/>
          <p:nvPr userDrawn="1"/>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9" name="Rectangle : coins arrondis 8">
            <a:extLst>
              <a:ext uri="{FF2B5EF4-FFF2-40B4-BE49-F238E27FC236}">
                <a16:creationId xmlns:a16="http://schemas.microsoft.com/office/drawing/2014/main" id="{43917791-49A0-A179-89BD-9B276594FD5C}"/>
              </a:ext>
            </a:extLst>
          </p:cNvPr>
          <p:cNvSpPr/>
          <p:nvPr userDrawn="1"/>
        </p:nvSpPr>
        <p:spPr>
          <a:xfrm>
            <a:off x="628649"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0" name="Organigramme : Terminateur 9">
            <a:extLst>
              <a:ext uri="{FF2B5EF4-FFF2-40B4-BE49-F238E27FC236}">
                <a16:creationId xmlns:a16="http://schemas.microsoft.com/office/drawing/2014/main" id="{F9D3FD68-51AA-4AAC-DA0F-FC1598DFD10B}"/>
              </a:ext>
            </a:extLst>
          </p:cNvPr>
          <p:cNvSpPr/>
          <p:nvPr userDrawn="1"/>
        </p:nvSpPr>
        <p:spPr>
          <a:xfrm>
            <a:off x="844649"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1" name="Rectangle : coins arrondis 10">
            <a:extLst>
              <a:ext uri="{FF2B5EF4-FFF2-40B4-BE49-F238E27FC236}">
                <a16:creationId xmlns:a16="http://schemas.microsoft.com/office/drawing/2014/main" id="{CC537851-8C6F-4D1B-3353-B99C763FE6F0}"/>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2" name="Organigramme : Terminateur 11">
            <a:extLst>
              <a:ext uri="{FF2B5EF4-FFF2-40B4-BE49-F238E27FC236}">
                <a16:creationId xmlns:a16="http://schemas.microsoft.com/office/drawing/2014/main" id="{E95BC511-E9AF-223A-8E8C-7786DA7A9B1E}"/>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15" name="Espace réservé du texte 5">
            <a:extLst>
              <a:ext uri="{FF2B5EF4-FFF2-40B4-BE49-F238E27FC236}">
                <a16:creationId xmlns:a16="http://schemas.microsoft.com/office/drawing/2014/main" id="{D174E1EA-100E-B3C4-9105-A0B081A78EFB}"/>
              </a:ext>
            </a:extLst>
          </p:cNvPr>
          <p:cNvSpPr txBox="1">
            <a:spLocks/>
          </p:cNvSpPr>
          <p:nvPr userDrawn="1"/>
        </p:nvSpPr>
        <p:spPr>
          <a:xfrm>
            <a:off x="808649" y="5477988"/>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grpSp>
        <p:nvGrpSpPr>
          <p:cNvPr id="18" name="Groupe 17">
            <a:extLst>
              <a:ext uri="{FF2B5EF4-FFF2-40B4-BE49-F238E27FC236}">
                <a16:creationId xmlns:a16="http://schemas.microsoft.com/office/drawing/2014/main" id="{8C5080DA-EEE4-B0DB-4320-B6333D61EC3F}"/>
              </a:ext>
            </a:extLst>
          </p:cNvPr>
          <p:cNvGrpSpPr/>
          <p:nvPr userDrawn="1"/>
        </p:nvGrpSpPr>
        <p:grpSpPr>
          <a:xfrm>
            <a:off x="648000" y="1944000"/>
            <a:ext cx="3780000" cy="1332000"/>
            <a:chOff x="648000" y="1944000"/>
            <a:chExt cx="3780000" cy="1332000"/>
          </a:xfrm>
        </p:grpSpPr>
        <p:sp>
          <p:nvSpPr>
            <p:cNvPr id="19" name="Rectangle : coins arrondis 18">
              <a:extLst>
                <a:ext uri="{FF2B5EF4-FFF2-40B4-BE49-F238E27FC236}">
                  <a16:creationId xmlns:a16="http://schemas.microsoft.com/office/drawing/2014/main" id="{FF956EF7-1C04-B75A-99DB-1610B077758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0" name="Organigramme : Terminateur 19">
              <a:extLst>
                <a:ext uri="{FF2B5EF4-FFF2-40B4-BE49-F238E27FC236}">
                  <a16:creationId xmlns:a16="http://schemas.microsoft.com/office/drawing/2014/main" id="{E1429BD4-3BA4-BBFA-4BEF-AD11475F7BBB}"/>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grpSp>
      <p:sp>
        <p:nvSpPr>
          <p:cNvPr id="26" name="Espace réservé du texte 25">
            <a:extLst>
              <a:ext uri="{FF2B5EF4-FFF2-40B4-BE49-F238E27FC236}">
                <a16:creationId xmlns:a16="http://schemas.microsoft.com/office/drawing/2014/main" id="{5309429C-1039-2C54-E46D-AB6F245EAE64}"/>
              </a:ext>
            </a:extLst>
          </p:cNvPr>
          <p:cNvSpPr>
            <a:spLocks noGrp="1"/>
          </p:cNvSpPr>
          <p:nvPr>
            <p:ph type="body" sz="quarter" idx="10" hasCustomPrompt="1"/>
          </p:nvPr>
        </p:nvSpPr>
        <p:spPr>
          <a:xfrm>
            <a:off x="800611"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Présentation du vocabulaire </a:t>
            </a:r>
          </a:p>
          <a:p>
            <a:pPr marL="266700" lvl="0" indent="-266700">
              <a:lnSpc>
                <a:spcPct val="100000"/>
              </a:lnSpc>
              <a:spcBef>
                <a:spcPts val="300"/>
              </a:spcBef>
              <a:buFont typeface="Wingdings" panose="05000000000000000000" pitchFamily="2" charset="2"/>
              <a:buChar char="m"/>
            </a:pPr>
            <a:r>
              <a:rPr lang="fr-FR" dirty="0"/>
              <a:t>Exploitation du vocabulaire</a:t>
            </a:r>
          </a:p>
          <a:p>
            <a:pPr marL="266700" lvl="0" indent="-266700">
              <a:lnSpc>
                <a:spcPct val="100000"/>
              </a:lnSpc>
              <a:spcBef>
                <a:spcPts val="300"/>
              </a:spcBef>
              <a:buFont typeface="Wingdings" panose="05000000000000000000" pitchFamily="2" charset="2"/>
              <a:buChar char="m"/>
            </a:pPr>
            <a:r>
              <a:rPr lang="fr-FR" dirty="0"/>
              <a:t>Activités de vocabulaire sur livret</a:t>
            </a:r>
          </a:p>
        </p:txBody>
      </p:sp>
      <p:sp>
        <p:nvSpPr>
          <p:cNvPr id="27" name="Espace réservé du texte 25">
            <a:extLst>
              <a:ext uri="{FF2B5EF4-FFF2-40B4-BE49-F238E27FC236}">
                <a16:creationId xmlns:a16="http://schemas.microsoft.com/office/drawing/2014/main" id="{804D03EF-3A2B-E15D-3E5B-9B72509A83C0}"/>
              </a:ext>
            </a:extLst>
          </p:cNvPr>
          <p:cNvSpPr>
            <a:spLocks noGrp="1"/>
          </p:cNvSpPr>
          <p:nvPr>
            <p:ph type="body" sz="quarter" idx="11"/>
          </p:nvPr>
        </p:nvSpPr>
        <p:spPr>
          <a:xfrm>
            <a:off x="4909142"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8" name="Espace réservé du texte 25">
            <a:extLst>
              <a:ext uri="{FF2B5EF4-FFF2-40B4-BE49-F238E27FC236}">
                <a16:creationId xmlns:a16="http://schemas.microsoft.com/office/drawing/2014/main" id="{37C3B835-3703-D664-EDC0-55915565194A}"/>
              </a:ext>
            </a:extLst>
          </p:cNvPr>
          <p:cNvSpPr>
            <a:spLocks noGrp="1"/>
          </p:cNvSpPr>
          <p:nvPr>
            <p:ph type="body" sz="quarter" idx="12"/>
          </p:nvPr>
        </p:nvSpPr>
        <p:spPr>
          <a:xfrm>
            <a:off x="800611"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9" name="Espace réservé du texte 25">
            <a:extLst>
              <a:ext uri="{FF2B5EF4-FFF2-40B4-BE49-F238E27FC236}">
                <a16:creationId xmlns:a16="http://schemas.microsoft.com/office/drawing/2014/main" id="{17275B2B-E189-AEF4-7C55-C06676186A1E}"/>
              </a:ext>
            </a:extLst>
          </p:cNvPr>
          <p:cNvSpPr>
            <a:spLocks noGrp="1"/>
          </p:cNvSpPr>
          <p:nvPr>
            <p:ph type="body" sz="quarter" idx="13"/>
          </p:nvPr>
        </p:nvSpPr>
        <p:spPr>
          <a:xfrm>
            <a:off x="4909142"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0" name="Espace réservé du texte 25">
            <a:extLst>
              <a:ext uri="{FF2B5EF4-FFF2-40B4-BE49-F238E27FC236}">
                <a16:creationId xmlns:a16="http://schemas.microsoft.com/office/drawing/2014/main" id="{35F22259-A426-1C6B-4A60-50940908B166}"/>
              </a:ext>
            </a:extLst>
          </p:cNvPr>
          <p:cNvSpPr>
            <a:spLocks noGrp="1"/>
          </p:cNvSpPr>
          <p:nvPr>
            <p:ph type="body" sz="quarter" idx="14"/>
          </p:nvPr>
        </p:nvSpPr>
        <p:spPr>
          <a:xfrm>
            <a:off x="800611"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1" name="Espace réservé du texte 25">
            <a:extLst>
              <a:ext uri="{FF2B5EF4-FFF2-40B4-BE49-F238E27FC236}">
                <a16:creationId xmlns:a16="http://schemas.microsoft.com/office/drawing/2014/main" id="{B9583407-B6F3-0B8E-9991-D458D8A7CB23}"/>
              </a:ext>
            </a:extLst>
          </p:cNvPr>
          <p:cNvSpPr>
            <a:spLocks noGrp="1"/>
          </p:cNvSpPr>
          <p:nvPr>
            <p:ph type="body" sz="quarter" idx="15"/>
          </p:nvPr>
        </p:nvSpPr>
        <p:spPr>
          <a:xfrm>
            <a:off x="4909142"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Tree>
    <p:extLst>
      <p:ext uri="{BB962C8B-B14F-4D97-AF65-F5344CB8AC3E}">
        <p14:creationId xmlns:p14="http://schemas.microsoft.com/office/powerpoint/2010/main" val="10229304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5224-BA7F-8144-8607-A09DDE3704BD}"/>
              </a:ext>
            </a:extLst>
          </p:cNvPr>
          <p:cNvSpPr>
            <a:spLocks noGrp="1"/>
          </p:cNvSpPr>
          <p:nvPr>
            <p:ph type="title"/>
          </p:nvPr>
        </p:nvSpPr>
        <p:spPr>
          <a:xfrm>
            <a:off x="628650" y="976039"/>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
        <p:nvSpPr>
          <p:cNvPr id="5" name="Rectangle : coins arrondis 4">
            <a:extLst>
              <a:ext uri="{FF2B5EF4-FFF2-40B4-BE49-F238E27FC236}">
                <a16:creationId xmlns:a16="http://schemas.microsoft.com/office/drawing/2014/main" id="{0F34C4EC-38D2-DF0E-79EE-51FD9A9B44D8}"/>
              </a:ext>
            </a:extLst>
          </p:cNvPr>
          <p:cNvSpPr/>
          <p:nvPr userDrawn="1"/>
        </p:nvSpPr>
        <p:spPr>
          <a:xfrm>
            <a:off x="612000" y="2196000"/>
            <a:ext cx="3780000" cy="1080000"/>
          </a:xfrm>
          <a:prstGeom prst="roundRect">
            <a:avLst/>
          </a:prstGeom>
          <a:solidFill>
            <a:srgbClr val="A1D6EC"/>
          </a:solidFill>
          <a:ln>
            <a:solidFill>
              <a:schemeClr val="accent5"/>
            </a:solidFill>
          </a:ln>
          <a:effectLst>
            <a:outerShdw blurRad="38100" dist="25400" dir="2700000" algn="tl" rotWithShape="0">
              <a:srgbClr val="00B0F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38E0A981-512D-DDF2-8598-875BCCC3C132}"/>
              </a:ext>
            </a:extLst>
          </p:cNvPr>
          <p:cNvSpPr/>
          <p:nvPr userDrawn="1"/>
        </p:nvSpPr>
        <p:spPr>
          <a:xfrm>
            <a:off x="828000" y="1944000"/>
            <a:ext cx="1260000" cy="360000"/>
          </a:xfrm>
          <a:prstGeom prst="flowChartTerminator">
            <a:avLst/>
          </a:prstGeom>
          <a:solidFill>
            <a:srgbClr val="A1D6EC"/>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1</a:t>
            </a:r>
          </a:p>
        </p:txBody>
      </p:sp>
      <p:sp>
        <p:nvSpPr>
          <p:cNvPr id="6" name="Espace réservé du texte 5">
            <a:extLst>
              <a:ext uri="{FF2B5EF4-FFF2-40B4-BE49-F238E27FC236}">
                <a16:creationId xmlns:a16="http://schemas.microsoft.com/office/drawing/2014/main" id="{E9368326-A537-80A0-9302-1EE9F91FF39D}"/>
              </a:ext>
            </a:extLst>
          </p:cNvPr>
          <p:cNvSpPr>
            <a:spLocks noGrp="1"/>
          </p:cNvSpPr>
          <p:nvPr>
            <p:ph type="body" sz="quarter" idx="18" hasCustomPrompt="1"/>
          </p:nvPr>
        </p:nvSpPr>
        <p:spPr>
          <a:xfrm>
            <a:off x="792000" y="2395639"/>
            <a:ext cx="3420000" cy="792000"/>
          </a:xfrm>
          <a:prstGeom prst="roundRect">
            <a:avLst/>
          </a:prstGeom>
          <a:solidFill>
            <a:srgbClr val="E6F3FA"/>
          </a:solidFill>
        </p:spPr>
        <p:txBody>
          <a:bodyPr anchor="ctr"/>
          <a:lstStyle>
            <a:lvl1pPr marL="269875" indent="-269875">
              <a:lnSpc>
                <a:spcPct val="100000"/>
              </a:lnSpc>
              <a:spcBef>
                <a:spcPts val="300"/>
              </a:spcBef>
              <a:buFont typeface="Wingdings" panose="05000000000000000000" pitchFamily="2" charset="2"/>
              <a:buChar char=""/>
              <a:defRPr sz="1200">
                <a:solidFill>
                  <a:srgbClr val="474F71"/>
                </a:solidFill>
                <a:latin typeface="Dosis SemiBold" pitchFamily="2" charset="0"/>
                <a:sym typeface="Wingdings" panose="05000000000000000000" pitchFamily="2" charset="2"/>
              </a:defRPr>
            </a:lvl1pPr>
            <a:lvl2pPr>
              <a:lnSpc>
                <a:spcPct val="100000"/>
              </a:lnSpc>
              <a:spcBef>
                <a:spcPts val="300"/>
              </a:spcBef>
              <a:defRPr sz="1100">
                <a:solidFill>
                  <a:srgbClr val="474F71"/>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Présentation du vocabulaire </a:t>
            </a:r>
          </a:p>
          <a:p>
            <a:pPr lvl="0"/>
            <a:r>
              <a:rPr lang="fr-FR" dirty="0"/>
              <a:t>Exploitation du vocabulaire</a:t>
            </a:r>
          </a:p>
          <a:p>
            <a:pPr lvl="0"/>
            <a:r>
              <a:rPr lang="fr-FR" dirty="0"/>
              <a:t>Activités de vocabulaire sur livret</a:t>
            </a:r>
          </a:p>
        </p:txBody>
      </p:sp>
      <p:sp>
        <p:nvSpPr>
          <p:cNvPr id="7" name="Rectangle : coins arrondis 6">
            <a:extLst>
              <a:ext uri="{FF2B5EF4-FFF2-40B4-BE49-F238E27FC236}">
                <a16:creationId xmlns:a16="http://schemas.microsoft.com/office/drawing/2014/main" id="{876AB203-C4D4-63C1-C9BD-6180ADF322D9}"/>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72211034-E5CD-05DB-42AD-0BC0C22E5903}"/>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9" name="Espace réservé du texte 5">
            <a:extLst>
              <a:ext uri="{FF2B5EF4-FFF2-40B4-BE49-F238E27FC236}">
                <a16:creationId xmlns:a16="http://schemas.microsoft.com/office/drawing/2014/main" id="{3A2F45E5-0D2B-B4F1-5CD0-221F08218910}"/>
              </a:ext>
            </a:extLst>
          </p:cNvPr>
          <p:cNvSpPr>
            <a:spLocks noGrp="1"/>
          </p:cNvSpPr>
          <p:nvPr>
            <p:ph type="body" sz="quarter" idx="19"/>
          </p:nvPr>
        </p:nvSpPr>
        <p:spPr>
          <a:xfrm>
            <a:off x="4896000" y="2395639"/>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7" name="Rectangle : coins arrondis 16">
            <a:extLst>
              <a:ext uri="{FF2B5EF4-FFF2-40B4-BE49-F238E27FC236}">
                <a16:creationId xmlns:a16="http://schemas.microsoft.com/office/drawing/2014/main" id="{828C7C5B-D002-002E-FEE3-B7A0B6B29B84}"/>
              </a:ext>
            </a:extLst>
          </p:cNvPr>
          <p:cNvSpPr/>
          <p:nvPr userDrawn="1"/>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8" name="Organigramme : Terminateur 17">
            <a:extLst>
              <a:ext uri="{FF2B5EF4-FFF2-40B4-BE49-F238E27FC236}">
                <a16:creationId xmlns:a16="http://schemas.microsoft.com/office/drawing/2014/main" id="{A35578E3-0C86-555B-DF74-F22BC26A843E}"/>
              </a:ext>
            </a:extLst>
          </p:cNvPr>
          <p:cNvSpPr/>
          <p:nvPr userDrawn="1"/>
        </p:nvSpPr>
        <p:spPr>
          <a:xfrm>
            <a:off x="828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9" name="Espace réservé du texte 5">
            <a:extLst>
              <a:ext uri="{FF2B5EF4-FFF2-40B4-BE49-F238E27FC236}">
                <a16:creationId xmlns:a16="http://schemas.microsoft.com/office/drawing/2014/main" id="{FE19DBD7-3323-C0FE-A7C0-054D4D6947A5}"/>
              </a:ext>
            </a:extLst>
          </p:cNvPr>
          <p:cNvSpPr>
            <a:spLocks noGrp="1"/>
          </p:cNvSpPr>
          <p:nvPr>
            <p:ph type="body" sz="quarter" idx="20"/>
          </p:nvPr>
        </p:nvSpPr>
        <p:spPr>
          <a:xfrm>
            <a:off x="808649" y="3936813"/>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0" name="Rectangle : coins arrondis 19">
            <a:extLst>
              <a:ext uri="{FF2B5EF4-FFF2-40B4-BE49-F238E27FC236}">
                <a16:creationId xmlns:a16="http://schemas.microsoft.com/office/drawing/2014/main" id="{A8DBAB32-5108-FCF6-2E8F-44876E1F3A86}"/>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1" name="Organigramme : Terminateur 20">
            <a:extLst>
              <a:ext uri="{FF2B5EF4-FFF2-40B4-BE49-F238E27FC236}">
                <a16:creationId xmlns:a16="http://schemas.microsoft.com/office/drawing/2014/main" id="{B810E982-403C-2AEF-3862-CB8B7F890D65}"/>
              </a:ext>
            </a:extLst>
          </p:cNvPr>
          <p:cNvSpPr/>
          <p:nvPr userDrawn="1"/>
        </p:nvSpPr>
        <p:spPr>
          <a:xfrm>
            <a:off x="828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2" name="Espace réservé du texte 5">
            <a:extLst>
              <a:ext uri="{FF2B5EF4-FFF2-40B4-BE49-F238E27FC236}">
                <a16:creationId xmlns:a16="http://schemas.microsoft.com/office/drawing/2014/main" id="{578E4694-7E2B-3E51-F604-26B60BCB0CD8}"/>
              </a:ext>
            </a:extLst>
          </p:cNvPr>
          <p:cNvSpPr>
            <a:spLocks noGrp="1"/>
          </p:cNvSpPr>
          <p:nvPr>
            <p:ph type="body" sz="quarter" idx="21"/>
          </p:nvPr>
        </p:nvSpPr>
        <p:spPr>
          <a:xfrm>
            <a:off x="808649"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3" name="Rectangle : coins arrondis 22">
            <a:extLst>
              <a:ext uri="{FF2B5EF4-FFF2-40B4-BE49-F238E27FC236}">
                <a16:creationId xmlns:a16="http://schemas.microsoft.com/office/drawing/2014/main" id="{09EF5DAB-AFE5-A7BB-ECBF-E6D0E54DC52C}"/>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4" name="Organigramme : Terminateur 23">
            <a:extLst>
              <a:ext uri="{FF2B5EF4-FFF2-40B4-BE49-F238E27FC236}">
                <a16:creationId xmlns:a16="http://schemas.microsoft.com/office/drawing/2014/main" id="{867828EE-B1E5-9F8B-0D7C-A5A846A60ACE}"/>
              </a:ext>
            </a:extLst>
          </p:cNvPr>
          <p:cNvSpPr/>
          <p:nvPr userDrawn="1"/>
        </p:nvSpPr>
        <p:spPr>
          <a:xfrm>
            <a:off x="4932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5" name="Espace réservé du texte 5">
            <a:extLst>
              <a:ext uri="{FF2B5EF4-FFF2-40B4-BE49-F238E27FC236}">
                <a16:creationId xmlns:a16="http://schemas.microsoft.com/office/drawing/2014/main" id="{DD324492-66B3-DE4C-8000-A60CFAE496A1}"/>
              </a:ext>
            </a:extLst>
          </p:cNvPr>
          <p:cNvSpPr>
            <a:spLocks noGrp="1"/>
          </p:cNvSpPr>
          <p:nvPr>
            <p:ph type="body" sz="quarter" idx="22"/>
          </p:nvPr>
        </p:nvSpPr>
        <p:spPr>
          <a:xfrm>
            <a:off x="4915350" y="3936813"/>
            <a:ext cx="3420000" cy="792000"/>
          </a:xfrm>
          <a:prstGeom prst="roundRect">
            <a:avLst/>
          </a:prstGeom>
          <a:solidFill>
            <a:schemeClr val="bg2"/>
          </a:solidFill>
        </p:spPr>
        <p:txBody>
          <a:bodyPr anchor="ctr"/>
          <a:lstStyle>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6" name="Rectangle : coins arrondis 25">
            <a:extLst>
              <a:ext uri="{FF2B5EF4-FFF2-40B4-BE49-F238E27FC236}">
                <a16:creationId xmlns:a16="http://schemas.microsoft.com/office/drawing/2014/main" id="{EF2B26AA-471C-2E08-9C98-93BB32368F48}"/>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7" name="Organigramme : Terminateur 26">
            <a:extLst>
              <a:ext uri="{FF2B5EF4-FFF2-40B4-BE49-F238E27FC236}">
                <a16:creationId xmlns:a16="http://schemas.microsoft.com/office/drawing/2014/main" id="{48A37FD4-80CC-1828-6DF5-5882F04CAB2A}"/>
              </a:ext>
            </a:extLst>
          </p:cNvPr>
          <p:cNvSpPr/>
          <p:nvPr userDrawn="1"/>
        </p:nvSpPr>
        <p:spPr>
          <a:xfrm>
            <a:off x="4932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28" name="Espace réservé du texte 5">
            <a:extLst>
              <a:ext uri="{FF2B5EF4-FFF2-40B4-BE49-F238E27FC236}">
                <a16:creationId xmlns:a16="http://schemas.microsoft.com/office/drawing/2014/main" id="{36806FA2-43DA-8964-E325-6EA041586687}"/>
              </a:ext>
            </a:extLst>
          </p:cNvPr>
          <p:cNvSpPr>
            <a:spLocks noGrp="1"/>
          </p:cNvSpPr>
          <p:nvPr>
            <p:ph type="body" sz="quarter" idx="23"/>
          </p:nvPr>
        </p:nvSpPr>
        <p:spPr>
          <a:xfrm>
            <a:off x="4915350"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358242626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448852"/>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556989"/>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466745"/>
            <a:ext cx="1140056"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Activité 1</a:t>
            </a:r>
          </a:p>
        </p:txBody>
      </p:sp>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953242"/>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981961"/>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953242"/>
            <a:ext cx="1184940" cy="338554"/>
          </a:xfrm>
          <a:prstGeom prst="rect">
            <a:avLst/>
          </a:prstGeom>
          <a:noFill/>
        </p:spPr>
        <p:txBody>
          <a:bodyPr wrap="none" rtlCol="0">
            <a:spAutoFit/>
          </a:bodyPr>
          <a:lstStyle/>
          <a:p>
            <a:r>
              <a:rPr lang="fr-MA" sz="1600" dirty="0">
                <a:solidFill>
                  <a:srgbClr val="757575"/>
                </a:solidFill>
                <a:latin typeface="Dosis ExtraBold" pitchFamily="2" charset="0"/>
              </a:rPr>
              <a:t>2. Activité 2</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338096"/>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2248818"/>
            <a:ext cx="540000" cy="540000"/>
          </a:xfrm>
          <a:prstGeom prst="rect">
            <a:avLst/>
          </a:prstGeom>
          <a:noFill/>
        </p:spPr>
        <p:txBody>
          <a:bodyPr/>
          <a:lstStyle/>
          <a:p>
            <a:endParaRPr lang="fr-MA" dirty="0"/>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783246"/>
            <a:ext cx="540000" cy="540000"/>
          </a:xfrm>
          <a:prstGeom prst="rect">
            <a:avLst/>
          </a:prstGeom>
          <a:noFill/>
        </p:spPr>
        <p:txBody>
          <a:bodyPr/>
          <a:lstStyle/>
          <a:p>
            <a:endParaRPr lang="fr-MA"/>
          </a:p>
        </p:txBody>
      </p:sp>
    </p:spTree>
    <p:extLst>
      <p:ext uri="{BB962C8B-B14F-4D97-AF65-F5344CB8AC3E}">
        <p14:creationId xmlns:p14="http://schemas.microsoft.com/office/powerpoint/2010/main" val="35364368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1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181734"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Activité  1</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57486"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7" y="5126699"/>
            <a:ext cx="3540292" cy="338554"/>
          </a:xfrm>
          <a:prstGeom prst="rect">
            <a:avLst/>
          </a:prstGeom>
          <a:noFill/>
        </p:spPr>
        <p:txBody>
          <a:bodyPr wrap="square" rtlCol="0">
            <a:spAutoFit/>
          </a:bodyPr>
          <a:lstStyle>
            <a:defPPr>
              <a:defRPr lang="fr-FR"/>
            </a:defPPr>
            <a:lvl1pPr>
              <a:defRPr sz="1600">
                <a:solidFill>
                  <a:srgbClr val="757575"/>
                </a:solidFill>
                <a:latin typeface="Dosis ExtraBold" pitchFamily="2" charset="0"/>
              </a:defRPr>
            </a:lvl1pPr>
          </a:lstStyle>
          <a:p>
            <a:pPr lvl="0"/>
            <a:r>
              <a:rPr lang="fr-MA" dirty="0"/>
              <a:t>3.  Activités de vocabulaire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416849822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20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4139226"/>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4167945"/>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4139226"/>
            <a:ext cx="1226618" cy="338554"/>
          </a:xfrm>
          <a:prstGeom prst="rect">
            <a:avLst/>
          </a:prstGeom>
          <a:noFill/>
        </p:spPr>
        <p:txBody>
          <a:bodyPr wrap="none" rtlCol="0">
            <a:spAutoFit/>
          </a:bodyPr>
          <a:lstStyle/>
          <a:p>
            <a:r>
              <a:rPr lang="fr-MA" sz="1600" dirty="0">
                <a:solidFill>
                  <a:srgbClr val="757575"/>
                </a:solidFill>
                <a:latin typeface="Dosis ExtraBold" pitchFamily="2" charset="0"/>
              </a:rPr>
              <a:t>2.  Activité 2</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524080"/>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969230"/>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634836"/>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2742973"/>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225078" y="2652729"/>
            <a:ext cx="1140056"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Activité 1</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201410" y="3018054"/>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2419304"/>
            <a:ext cx="540000" cy="540000"/>
          </a:xfrm>
          <a:prstGeom prst="rect">
            <a:avLst/>
          </a:prstGeom>
          <a:noFill/>
        </p:spPr>
        <p:txBody>
          <a:bodyPr/>
          <a:lstStyle/>
          <a:p>
            <a:endParaRPr lang="fr-MA"/>
          </a:p>
        </p:txBody>
      </p:sp>
    </p:spTree>
    <p:extLst>
      <p:ext uri="{BB962C8B-B14F-4D97-AF65-F5344CB8AC3E}">
        <p14:creationId xmlns:p14="http://schemas.microsoft.com/office/powerpoint/2010/main" val="124650069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8D3F979-AB26-D012-8CCC-CD2D3A494D30}"/>
              </a:ext>
            </a:extLst>
          </p:cNvPr>
          <p:cNvSpPr>
            <a:spLocks noGrp="1"/>
          </p:cNvSpPr>
          <p:nvPr>
            <p:ph type="title"/>
          </p:nvPr>
        </p:nvSpPr>
        <p:spPr>
          <a:xfrm>
            <a:off x="628650" y="2766218"/>
            <a:ext cx="7886700" cy="1325563"/>
          </a:xfrm>
          <a:prstGeom prst="rect">
            <a:avLst/>
          </a:prstGeom>
        </p:spPr>
        <p:txBody>
          <a:bodyPr anchor="ctr"/>
          <a:lstStyle>
            <a:lvl1pPr>
              <a:defRPr lang="fr-MA"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38422707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8F6B11C-5CE6-0B37-8FF6-E129E4202DD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85249757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FC887722-64B0-EEAB-57C5-92E07EE5013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6258411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4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vert="horz" lIns="91440" tIns="45720" rIns="91440" bIns="45720" rtlCol="0" anchor="ctr">
            <a:normAutofit/>
          </a:bodyPr>
          <a:lstStyle>
            <a:lvl1pPr>
              <a:defRPr lang="fr-MA" dirty="0"/>
            </a:lvl1pPr>
          </a:lstStyle>
          <a:p>
            <a:pPr lvl="0"/>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39C6B636-6593-118A-BEA5-17D0883C1D3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8479130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3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6BF5EC8E-33C0-8CD1-4178-A27468FE217B}"/>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62035419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image" Target="../media/image17.png"/><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image" Target="../media/image16.png"/><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image" Target="../media/image15.png"/><Relationship Id="rId5" Type="http://schemas.openxmlformats.org/officeDocument/2006/relationships/slideLayout" Target="../slideLayouts/slideLayout67.xml"/><Relationship Id="rId10" Type="http://schemas.openxmlformats.org/officeDocument/2006/relationships/image" Target="../media/image14.jpg"/><Relationship Id="rId4" Type="http://schemas.openxmlformats.org/officeDocument/2006/relationships/slideLayout" Target="../slideLayouts/slideLayout66.xml"/><Relationship Id="rId9" Type="http://schemas.openxmlformats.org/officeDocument/2006/relationships/theme" Target="../theme/theme10.xml"/><Relationship Id="rId14" Type="http://schemas.openxmlformats.org/officeDocument/2006/relationships/image" Target="../media/image18.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7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image" Target="../media/image4.jpg"/><Relationship Id="rId5" Type="http://schemas.openxmlformats.org/officeDocument/2006/relationships/slideLayout" Target="../slideLayouts/slideLayout75.xml"/><Relationship Id="rId10" Type="http://schemas.openxmlformats.org/officeDocument/2006/relationships/theme" Target="../theme/theme11.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image" Target="../media/image11.png"/><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image" Target="../media/image10.png"/><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image" Target="../media/image9.jpg"/><Relationship Id="rId5" Type="http://schemas.openxmlformats.org/officeDocument/2006/relationships/slideLayout" Target="../slideLayouts/slideLayout84.xml"/><Relationship Id="rId10" Type="http://schemas.openxmlformats.org/officeDocument/2006/relationships/theme" Target="../theme/theme12.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13.xml.rels><?xml version="1.0" encoding="UTF-8" standalone="yes"?>
<Relationships xmlns="http://schemas.openxmlformats.org/package/2006/relationships"><Relationship Id="rId8" Type="http://schemas.openxmlformats.org/officeDocument/2006/relationships/theme" Target="../theme/theme13.xml"/><Relationship Id="rId3" Type="http://schemas.openxmlformats.org/officeDocument/2006/relationships/slideLayout" Target="../slideLayouts/slideLayout91.xml"/><Relationship Id="rId7" Type="http://schemas.openxmlformats.org/officeDocument/2006/relationships/slideLayout" Target="../slideLayouts/slideLayout95.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5" Type="http://schemas.openxmlformats.org/officeDocument/2006/relationships/slideLayout" Target="../slideLayouts/slideLayout93.xml"/><Relationship Id="rId4" Type="http://schemas.openxmlformats.org/officeDocument/2006/relationships/slideLayout" Target="../slideLayouts/slideLayout92.xml"/><Relationship Id="rId9" Type="http://schemas.openxmlformats.org/officeDocument/2006/relationships/image" Target="../media/image4.jpg"/></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g"/></Relationships>
</file>

<file path=ppt/slideMasters/_rels/slideMaster15.xml.rels><?xml version="1.0" encoding="UTF-8" standalone="yes"?>
<Relationships xmlns="http://schemas.openxmlformats.org/package/2006/relationships"><Relationship Id="rId8" Type="http://schemas.openxmlformats.org/officeDocument/2006/relationships/theme" Target="../theme/theme15.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image" Target="../media/image11.png"/><Relationship Id="rId5" Type="http://schemas.openxmlformats.org/officeDocument/2006/relationships/slideLayout" Target="../slideLayouts/slideLayout102.xml"/><Relationship Id="rId10" Type="http://schemas.openxmlformats.org/officeDocument/2006/relationships/image" Target="../media/image10.png"/><Relationship Id="rId4" Type="http://schemas.openxmlformats.org/officeDocument/2006/relationships/slideLayout" Target="../slideLayouts/slideLayout101.xml"/><Relationship Id="rId9" Type="http://schemas.openxmlformats.org/officeDocument/2006/relationships/image" Target="../media/image9.jp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12.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image" Target="../media/image4.jpg"/><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theme" Target="../theme/theme16.xml"/><Relationship Id="rId5" Type="http://schemas.openxmlformats.org/officeDocument/2006/relationships/slideLayout" Target="../slideLayouts/slideLayout10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s>
</file>

<file path=ppt/slideMasters/_rels/slideMaster17.xml.rels><?xml version="1.0" encoding="UTF-8" standalone="yes"?>
<Relationships xmlns="http://schemas.openxmlformats.org/package/2006/relationships"><Relationship Id="rId8" Type="http://schemas.openxmlformats.org/officeDocument/2006/relationships/theme" Target="../theme/theme17.xml"/><Relationship Id="rId3" Type="http://schemas.openxmlformats.org/officeDocument/2006/relationships/slideLayout" Target="../slideLayouts/slideLayout117.xml"/><Relationship Id="rId7" Type="http://schemas.openxmlformats.org/officeDocument/2006/relationships/slideLayout" Target="../slideLayouts/slideLayout121.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5" Type="http://schemas.openxmlformats.org/officeDocument/2006/relationships/slideLayout" Target="../slideLayouts/slideLayout119.xml"/><Relationship Id="rId4" Type="http://schemas.openxmlformats.org/officeDocument/2006/relationships/slideLayout" Target="../slideLayouts/slideLayout118.xml"/><Relationship Id="rId9" Type="http://schemas.openxmlformats.org/officeDocument/2006/relationships/image" Target="../media/image4.jpg"/></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slideLayout" Target="../slideLayouts/slideLayout134.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slideLayout" Target="../slideLayouts/slideLayout133.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5" Type="http://schemas.openxmlformats.org/officeDocument/2006/relationships/image" Target="../media/image9.jpg"/><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theme" Target="../theme/theme1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image" Target="../media/image4.jpg"/><Relationship Id="rId5" Type="http://schemas.openxmlformats.org/officeDocument/2006/relationships/slideLayout" Target="../slideLayouts/slideLayout8.xml"/><Relationship Id="rId10" Type="http://schemas.openxmlformats.org/officeDocument/2006/relationships/theme" Target="../theme/theme2.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3.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11.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0.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9.jp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slideLayout" Target="../slideLayouts/slideLayout27.xml"/><Relationship Id="rId7"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10" Type="http://schemas.openxmlformats.org/officeDocument/2006/relationships/image" Target="../media/image11.png"/><Relationship Id="rId4" Type="http://schemas.openxmlformats.org/officeDocument/2006/relationships/slideLayout" Target="../slideLayouts/slideLayout28.xml"/><Relationship Id="rId9" Type="http://schemas.openxmlformats.org/officeDocument/2006/relationships/image" Target="../media/image10.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33.xml"/><Relationship Id="rId7" Type="http://schemas.openxmlformats.org/officeDocument/2006/relationships/image" Target="../media/image10.pn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image" Target="../media/image9.jpg"/><Relationship Id="rId5" Type="http://schemas.openxmlformats.org/officeDocument/2006/relationships/theme" Target="../theme/theme5.xml"/><Relationship Id="rId4" Type="http://schemas.openxmlformats.org/officeDocument/2006/relationships/slideLayout" Target="../slideLayouts/slideLayout34.xml"/><Relationship Id="rId9" Type="http://schemas.openxmlformats.org/officeDocument/2006/relationships/image" Target="../media/image11.pn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4" Type="http://schemas.openxmlformats.org/officeDocument/2006/relationships/image" Target="../media/image13.jp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15.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image" Target="../media/image14.jpg"/><Relationship Id="rId2" Type="http://schemas.openxmlformats.org/officeDocument/2006/relationships/slideLayout" Target="../slideLayouts/slideLayout38.xml"/><Relationship Id="rId16" Type="http://schemas.openxmlformats.org/officeDocument/2006/relationships/image" Target="../media/image18.pn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theme" Target="../theme/theme7.xml"/><Relationship Id="rId5" Type="http://schemas.openxmlformats.org/officeDocument/2006/relationships/slideLayout" Target="../slideLayouts/slideLayout41.xml"/><Relationship Id="rId15" Type="http://schemas.openxmlformats.org/officeDocument/2006/relationships/image" Target="../media/image17.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6.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17.pn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image" Target="../media/image16.png"/><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image" Target="../media/image15.png"/><Relationship Id="rId5" Type="http://schemas.openxmlformats.org/officeDocument/2006/relationships/slideLayout" Target="../slideLayouts/slideLayout51.xml"/><Relationship Id="rId10" Type="http://schemas.openxmlformats.org/officeDocument/2006/relationships/image" Target="../media/image14.jpg"/><Relationship Id="rId4" Type="http://schemas.openxmlformats.org/officeDocument/2006/relationships/slideLayout" Target="../slideLayouts/slideLayout50.xml"/><Relationship Id="rId9" Type="http://schemas.openxmlformats.org/officeDocument/2006/relationships/theme" Target="../theme/theme8.xml"/><Relationship Id="rId14" Type="http://schemas.openxmlformats.org/officeDocument/2006/relationships/image" Target="../media/image18.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image" Target="../media/image17.png"/><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image" Target="../media/image16.png"/><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image" Target="../media/image15.png"/><Relationship Id="rId5" Type="http://schemas.openxmlformats.org/officeDocument/2006/relationships/slideLayout" Target="../slideLayouts/slideLayout59.xml"/><Relationship Id="rId10" Type="http://schemas.openxmlformats.org/officeDocument/2006/relationships/image" Target="../media/image14.jpg"/><Relationship Id="rId4" Type="http://schemas.openxmlformats.org/officeDocument/2006/relationships/slideLayout" Target="../slideLayouts/slideLayout58.xml"/><Relationship Id="rId9" Type="http://schemas.openxmlformats.org/officeDocument/2006/relationships/theme" Target="../theme/theme9.xml"/><Relationship Id="rId14" Type="http://schemas.openxmlformats.org/officeDocument/2006/relationships/image" Target="../media/image1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6846574"/>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1456001" y="306910"/>
            <a:ext cx="243310" cy="251999"/>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692000" y="279021"/>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Calibri" panose="020F0502020204030204"/>
                <a:ea typeface="+mn-ea"/>
                <a:cs typeface="+mn-cs"/>
              </a:rPr>
              <a:t>Présentation</a:t>
            </a:r>
          </a:p>
        </p:txBody>
      </p:sp>
      <p:pic>
        <p:nvPicPr>
          <p:cNvPr id="10" name="Image 9">
            <a:extLst>
              <a:ext uri="{FF2B5EF4-FFF2-40B4-BE49-F238E27FC236}">
                <a16:creationId xmlns:a16="http://schemas.microsoft.com/office/drawing/2014/main" id="{2F7ACE40-9C19-6255-7D29-7B1D316FEA8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6171620" y="306909"/>
            <a:ext cx="243310" cy="252000"/>
          </a:xfrm>
          <a:prstGeom prst="rect">
            <a:avLst/>
          </a:prstGeom>
          <a:ln>
            <a:noFill/>
          </a:ln>
        </p:spPr>
      </p:pic>
      <p:sp>
        <p:nvSpPr>
          <p:cNvPr id="11" name="ZoneTexte 10">
            <a:extLst>
              <a:ext uri="{FF2B5EF4-FFF2-40B4-BE49-F238E27FC236}">
                <a16:creationId xmlns:a16="http://schemas.microsoft.com/office/drawing/2014/main" id="{D4D4351F-5CDF-E41F-0997-682C628328C0}"/>
              </a:ext>
            </a:extLst>
          </p:cNvPr>
          <p:cNvSpPr txBox="1"/>
          <p:nvPr userDrawn="1"/>
        </p:nvSpPr>
        <p:spPr>
          <a:xfrm>
            <a:off x="6414931" y="279021"/>
            <a:ext cx="2074137"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40000"/>
                  </a:srgbClr>
                </a:solidFill>
                <a:effectLst/>
                <a:uLnTx/>
                <a:uFillTx/>
                <a:latin typeface="Calibri" panose="020F0502020204030204"/>
                <a:ea typeface="+mn-ea"/>
                <a:cs typeface="+mn-cs"/>
              </a:rPr>
              <a:t>Entraînement sur le livret </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4842076" y="279021"/>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40000"/>
                  </a:srgbClr>
                </a:solidFill>
                <a:effectLst/>
                <a:uLnTx/>
                <a:uFillTx/>
                <a:latin typeface="Calibri" panose="020F0502020204030204"/>
                <a:ea typeface="+mn-ea"/>
                <a:cs typeface="+mn-cs"/>
              </a:rPr>
              <a:t>Appropriation</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4598764" y="306909"/>
            <a:ext cx="243310" cy="25200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p:blipFill>
        <p:spPr>
          <a:xfrm>
            <a:off x="3029330" y="306909"/>
            <a:ext cx="243310" cy="25200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3267038" y="279021"/>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40000"/>
                  </a:srgbClr>
                </a:solidFill>
                <a:effectLst/>
                <a:uLnTx/>
                <a:uFillTx/>
                <a:latin typeface="Calibri" panose="020F0502020204030204"/>
                <a:ea typeface="+mn-ea"/>
                <a:cs typeface="+mn-cs"/>
              </a:rPr>
              <a:t>Mémorisation</a:t>
            </a:r>
          </a:p>
        </p:txBody>
      </p:sp>
      <p:sp>
        <p:nvSpPr>
          <p:cNvPr id="2" name="ZoneTexte 1">
            <a:extLst>
              <a:ext uri="{FF2B5EF4-FFF2-40B4-BE49-F238E27FC236}">
                <a16:creationId xmlns:a16="http://schemas.microsoft.com/office/drawing/2014/main" id="{CA692A77-500C-6234-E2E4-D359F4C957D3}"/>
              </a:ext>
            </a:extLst>
          </p:cNvPr>
          <p:cNvSpPr txBox="1"/>
          <p:nvPr userDrawn="1"/>
        </p:nvSpPr>
        <p:spPr>
          <a:xfrm>
            <a:off x="500477" y="-4190"/>
            <a:ext cx="2627179" cy="369332"/>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800" b="1" i="0" u="none" strike="noStrike" kern="1200" cap="none" spc="0" normalizeH="0" baseline="0" noProof="0" dirty="0">
                <a:ln>
                  <a:noFill/>
                </a:ln>
                <a:solidFill>
                  <a:srgbClr val="424D7B"/>
                </a:solidFill>
                <a:effectLst/>
                <a:uLnTx/>
                <a:uFillTx/>
                <a:latin typeface="Calibri" panose="020F0502020204030204"/>
                <a:ea typeface="+mn-ea"/>
                <a:cs typeface="+mn-cs"/>
              </a:rPr>
              <a:t>Vocabulaire</a:t>
            </a:r>
          </a:p>
        </p:txBody>
      </p:sp>
    </p:spTree>
    <p:extLst>
      <p:ext uri="{BB962C8B-B14F-4D97-AF65-F5344CB8AC3E}">
        <p14:creationId xmlns:p14="http://schemas.microsoft.com/office/powerpoint/2010/main" val="2682847695"/>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3272285"/>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29016B5C-4F0D-8C9E-7D9C-2D5340D4A9D0}"/>
              </a:ext>
            </a:extLst>
          </p:cNvPr>
          <p:cNvPicPr>
            <a:picLocks noChangeAspect="1"/>
          </p:cNvPicPr>
          <p:nvPr userDrawn="1"/>
        </p:nvPicPr>
        <p:blipFill>
          <a:blip r:embed="rId12">
            <a:alphaModFix amt="20000"/>
            <a:extLst>
              <a:ext uri="{28A0092B-C50C-407E-A947-70E740481C1C}">
                <a14:useLocalDpi xmlns:a14="http://schemas.microsoft.com/office/drawing/2010/main" val="0"/>
              </a:ext>
            </a:extLst>
          </a:blip>
          <a:srcRect/>
          <a:stretch/>
        </p:blipFill>
        <p:spPr>
          <a:xfrm>
            <a:off x="2455979" y="249157"/>
            <a:ext cx="243310" cy="243310"/>
          </a:xfrm>
          <a:prstGeom prst="rect">
            <a:avLst/>
          </a:prstGeom>
          <a:ln>
            <a:noFill/>
          </a:ln>
        </p:spPr>
      </p:pic>
      <p:sp>
        <p:nvSpPr>
          <p:cNvPr id="9" name="ZoneTexte 8">
            <a:extLst>
              <a:ext uri="{FF2B5EF4-FFF2-40B4-BE49-F238E27FC236}">
                <a16:creationId xmlns:a16="http://schemas.microsoft.com/office/drawing/2014/main" id="{70E475D1-3C3D-105F-70AF-39B2DD05AD97}"/>
              </a:ext>
            </a:extLst>
          </p:cNvPr>
          <p:cNvSpPr txBox="1"/>
          <p:nvPr userDrawn="1"/>
        </p:nvSpPr>
        <p:spPr>
          <a:xfrm>
            <a:off x="2805812" y="209734"/>
            <a:ext cx="1397821" cy="307777"/>
          </a:xfrm>
          <a:prstGeom prst="rect">
            <a:avLst/>
          </a:prstGeom>
          <a:noFill/>
          <a:ln>
            <a:noFill/>
          </a:ln>
        </p:spPr>
        <p:txBody>
          <a:bodyPr wrap="square" rtlCol="0" anchor="ctr" anchorCtr="0">
            <a:spAutoFit/>
          </a:bodyPr>
          <a:lstStyle/>
          <a:p>
            <a:r>
              <a:rPr lang="fr-MA" sz="1400" b="1" dirty="0">
                <a:solidFill>
                  <a:srgbClr val="424D7B">
                    <a:alpha val="20000"/>
                  </a:srgbClr>
                </a:solidFill>
              </a:rPr>
              <a:t>Prise de parole</a:t>
            </a:r>
          </a:p>
        </p:txBody>
      </p:sp>
      <p:pic>
        <p:nvPicPr>
          <p:cNvPr id="14" name="Image 13">
            <a:extLst>
              <a:ext uri="{FF2B5EF4-FFF2-40B4-BE49-F238E27FC236}">
                <a16:creationId xmlns:a16="http://schemas.microsoft.com/office/drawing/2014/main" id="{D633DC7F-3541-411E-187F-37F555735247}"/>
              </a:ext>
            </a:extLst>
          </p:cNvPr>
          <p:cNvPicPr>
            <a:picLocks noChangeAspect="1"/>
          </p:cNvPicPr>
          <p:nvPr userDrawn="1"/>
        </p:nvPicPr>
        <p:blipFill>
          <a:blip r:embed="rId13">
            <a:alphaModFix/>
            <a:extLst>
              <a:ext uri="{28A0092B-C50C-407E-A947-70E740481C1C}">
                <a14:useLocalDpi xmlns:a14="http://schemas.microsoft.com/office/drawing/2010/main" val="0"/>
              </a:ext>
            </a:extLst>
          </a:blip>
          <a:srcRect/>
          <a:stretch/>
        </p:blipFill>
        <p:spPr>
          <a:xfrm>
            <a:off x="4524273" y="241967"/>
            <a:ext cx="243310" cy="243310"/>
          </a:xfrm>
          <a:prstGeom prst="rect">
            <a:avLst/>
          </a:prstGeom>
          <a:ln>
            <a:noFill/>
          </a:ln>
        </p:spPr>
      </p:pic>
      <p:sp>
        <p:nvSpPr>
          <p:cNvPr id="15" name="ZoneTexte 14">
            <a:extLst>
              <a:ext uri="{FF2B5EF4-FFF2-40B4-BE49-F238E27FC236}">
                <a16:creationId xmlns:a16="http://schemas.microsoft.com/office/drawing/2014/main" id="{78387D66-D67F-007F-9A03-274347535585}"/>
              </a:ext>
            </a:extLst>
          </p:cNvPr>
          <p:cNvSpPr txBox="1"/>
          <p:nvPr userDrawn="1"/>
        </p:nvSpPr>
        <p:spPr>
          <a:xfrm>
            <a:off x="5088222" y="209734"/>
            <a:ext cx="1614424"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solidFill>
              </a:rPr>
              <a:t>Lecture</a:t>
            </a:r>
          </a:p>
        </p:txBody>
      </p:sp>
    </p:spTree>
    <p:extLst>
      <p:ext uri="{BB962C8B-B14F-4D97-AF65-F5344CB8AC3E}">
        <p14:creationId xmlns:p14="http://schemas.microsoft.com/office/powerpoint/2010/main" val="2281050128"/>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9863452"/>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pic>
        <p:nvPicPr>
          <p:cNvPr id="6" name="Image 5">
            <a:extLst>
              <a:ext uri="{FF2B5EF4-FFF2-40B4-BE49-F238E27FC236}">
                <a16:creationId xmlns:a16="http://schemas.microsoft.com/office/drawing/2014/main" id="{5578E490-3587-6C7C-1E16-D6291F5BDA80}"/>
              </a:ext>
            </a:extLst>
          </p:cNvPr>
          <p:cNvPicPr>
            <a:picLocks noChangeAspect="1"/>
          </p:cNvPicPr>
          <p:nvPr userDrawn="1"/>
        </p:nvPicPr>
        <p:blipFill>
          <a:blip r:embed="rId5">
            <a:alphaModFix/>
            <a:extLst>
              <a:ext uri="{28A0092B-C50C-407E-A947-70E740481C1C}">
                <a14:useLocalDpi xmlns:a14="http://schemas.microsoft.com/office/drawing/2010/main" val="0"/>
              </a:ext>
            </a:extLst>
          </a:blip>
          <a:srcRect/>
          <a:stretch/>
        </p:blipFill>
        <p:spPr>
          <a:xfrm>
            <a:off x="2429076" y="144877"/>
            <a:ext cx="287999" cy="287999"/>
          </a:xfrm>
          <a:prstGeom prst="rect">
            <a:avLst/>
          </a:prstGeom>
          <a:ln>
            <a:noFill/>
          </a:ln>
        </p:spPr>
      </p:pic>
      <p:sp>
        <p:nvSpPr>
          <p:cNvPr id="7" name="ZoneTexte 6">
            <a:extLst>
              <a:ext uri="{FF2B5EF4-FFF2-40B4-BE49-F238E27FC236}">
                <a16:creationId xmlns:a16="http://schemas.microsoft.com/office/drawing/2014/main" id="{0A694861-BBC5-3AF3-0971-805BFC4CF072}"/>
              </a:ext>
            </a:extLst>
          </p:cNvPr>
          <p:cNvSpPr txBox="1"/>
          <p:nvPr userDrawn="1"/>
        </p:nvSpPr>
        <p:spPr>
          <a:xfrm>
            <a:off x="2717076"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Dosis" pitchFamily="2" charset="0"/>
                <a:ea typeface="+mn-ea"/>
                <a:cs typeface="+mn-cs"/>
              </a:rPr>
              <a:t>Activité 1</a:t>
            </a:r>
          </a:p>
        </p:txBody>
      </p:sp>
      <p:pic>
        <p:nvPicPr>
          <p:cNvPr id="8" name="Image 7">
            <a:extLst>
              <a:ext uri="{FF2B5EF4-FFF2-40B4-BE49-F238E27FC236}">
                <a16:creationId xmlns:a16="http://schemas.microsoft.com/office/drawing/2014/main" id="{B015E418-CE1E-BD06-9772-937776599679}"/>
              </a:ext>
            </a:extLst>
          </p:cNvPr>
          <p:cNvPicPr>
            <a:picLocks noChangeAspect="1"/>
          </p:cNvPicPr>
          <p:nvPr userDrawn="1"/>
        </p:nvPicPr>
        <p:blipFill>
          <a:blip r:embed="rId6">
            <a:alphaModFix amt="20000"/>
            <a:extLst>
              <a:ext uri="{28A0092B-C50C-407E-A947-70E740481C1C}">
                <a14:useLocalDpi xmlns:a14="http://schemas.microsoft.com/office/drawing/2010/main" val="0"/>
              </a:ext>
            </a:extLst>
          </a:blip>
          <a:srcRect/>
          <a:stretch/>
        </p:blipFill>
        <p:spPr>
          <a:xfrm>
            <a:off x="4992952" y="144877"/>
            <a:ext cx="287999" cy="287999"/>
          </a:xfrm>
          <a:prstGeom prst="rect">
            <a:avLst/>
          </a:prstGeom>
          <a:ln>
            <a:noFill/>
          </a:ln>
        </p:spPr>
      </p:pic>
      <p:sp>
        <p:nvSpPr>
          <p:cNvPr id="9" name="ZoneTexte 8">
            <a:extLst>
              <a:ext uri="{FF2B5EF4-FFF2-40B4-BE49-F238E27FC236}">
                <a16:creationId xmlns:a16="http://schemas.microsoft.com/office/drawing/2014/main" id="{AF1103E8-F8BB-BA34-32F0-91E45212B9FB}"/>
              </a:ext>
            </a:extLst>
          </p:cNvPr>
          <p:cNvSpPr txBox="1"/>
          <p:nvPr userDrawn="1"/>
        </p:nvSpPr>
        <p:spPr>
          <a:xfrm>
            <a:off x="5280951" y="134988"/>
            <a:ext cx="1384656" cy="307777"/>
          </a:xfrm>
          <a:prstGeom prst="rect">
            <a:avLst/>
          </a:prstGeom>
          <a:noFill/>
          <a:ln>
            <a:noFill/>
          </a:ln>
        </p:spPr>
        <p:txBody>
          <a:bodyPr wrap="square" rtlCol="0" anchor="ctr" anchorCtr="0">
            <a:spAutoFit/>
          </a:bodyPr>
          <a:lstStyle>
            <a:defPPr>
              <a:defRPr lang="fr-FR"/>
            </a:defPPr>
            <a:lvl1pPr marR="0" lvl="0" indent="0" fontAlgn="auto">
              <a:lnSpc>
                <a:spcPct val="100000"/>
              </a:lnSpc>
              <a:spcBef>
                <a:spcPts val="0"/>
              </a:spcBef>
              <a:spcAft>
                <a:spcPts val="0"/>
              </a:spcAft>
              <a:buClrTx/>
              <a:buSzTx/>
              <a:buFontTx/>
              <a:buNone/>
              <a:tabLst/>
              <a:defRPr kumimoji="0" sz="1400" b="1" i="0" u="none" strike="noStrike" cap="none" spc="0" normalizeH="0" baseline="0">
                <a:ln>
                  <a:noFill/>
                </a:ln>
                <a:solidFill>
                  <a:srgbClr val="474F71">
                    <a:alpha val="20000"/>
                  </a:srgbClr>
                </a:solidFill>
                <a:effectLst/>
                <a:uLnTx/>
                <a:uFillTx/>
                <a:latin typeface="Dosis" pitchFamily="2" charset="0"/>
              </a:defRPr>
            </a:lvl1pPr>
          </a:lstStyle>
          <a:p>
            <a:pPr lvl="0"/>
            <a:r>
              <a:rPr lang="fr-MA" noProof="0" dirty="0"/>
              <a:t>Activité 2</a:t>
            </a:r>
          </a:p>
        </p:txBody>
      </p:sp>
    </p:spTree>
    <p:extLst>
      <p:ext uri="{BB962C8B-B14F-4D97-AF65-F5344CB8AC3E}">
        <p14:creationId xmlns:p14="http://schemas.microsoft.com/office/powerpoint/2010/main" val="702979552"/>
      </p:ext>
    </p:extLst>
  </p:cSld>
  <p:clrMap bg1="lt1" tx1="dk1" bg2="lt2" tx2="dk2" accent1="accent1" accent2="accent2" accent3="accent3" accent4="accent4" accent5="accent5" accent6="accent6" hlink="hlink" folHlink="folHlink"/>
  <p:sldLayoutIdLst>
    <p:sldLayoutId id="2147483828" r:id="rId1"/>
    <p:sldLayoutId id="2147483830" r:id="rId2"/>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pic>
        <p:nvPicPr>
          <p:cNvPr id="6" name="Image 5">
            <a:extLst>
              <a:ext uri="{FF2B5EF4-FFF2-40B4-BE49-F238E27FC236}">
                <a16:creationId xmlns:a16="http://schemas.microsoft.com/office/drawing/2014/main" id="{5578E490-3587-6C7C-1E16-D6291F5BDA80}"/>
              </a:ext>
            </a:extLst>
          </p:cNvPr>
          <p:cNvPicPr>
            <a:picLocks noChangeAspect="1"/>
          </p:cNvPicPr>
          <p:nvPr userDrawn="1"/>
        </p:nvPicPr>
        <p:blipFill>
          <a:blip r:embed="rId10">
            <a:alphaModFix amt="20000"/>
            <a:extLst>
              <a:ext uri="{28A0092B-C50C-407E-A947-70E740481C1C}">
                <a14:useLocalDpi xmlns:a14="http://schemas.microsoft.com/office/drawing/2010/main" val="0"/>
              </a:ext>
            </a:extLst>
          </a:blip>
          <a:srcRect/>
          <a:stretch/>
        </p:blipFill>
        <p:spPr>
          <a:xfrm>
            <a:off x="2429076" y="144877"/>
            <a:ext cx="287999" cy="287999"/>
          </a:xfrm>
          <a:prstGeom prst="rect">
            <a:avLst/>
          </a:prstGeom>
          <a:ln>
            <a:noFill/>
          </a:ln>
        </p:spPr>
      </p:pic>
      <p:sp>
        <p:nvSpPr>
          <p:cNvPr id="7" name="ZoneTexte 6">
            <a:extLst>
              <a:ext uri="{FF2B5EF4-FFF2-40B4-BE49-F238E27FC236}">
                <a16:creationId xmlns:a16="http://schemas.microsoft.com/office/drawing/2014/main" id="{0A694861-BBC5-3AF3-0971-805BFC4CF072}"/>
              </a:ext>
            </a:extLst>
          </p:cNvPr>
          <p:cNvSpPr txBox="1"/>
          <p:nvPr userDrawn="1"/>
        </p:nvSpPr>
        <p:spPr>
          <a:xfrm>
            <a:off x="2717076" y="134988"/>
            <a:ext cx="1384656" cy="307777"/>
          </a:xfrm>
          <a:prstGeom prst="rect">
            <a:avLst/>
          </a:prstGeom>
          <a:noFill/>
          <a:ln>
            <a:noFill/>
          </a:ln>
        </p:spPr>
        <p:txBody>
          <a:bodyPr wrap="square" rtlCol="0" anchor="ctr" anchorCtr="0">
            <a:spAutoFit/>
          </a:bodyPr>
          <a:lstStyle>
            <a:defPPr>
              <a:defRPr lang="fr-FR"/>
            </a:defPPr>
            <a:lvl1pPr marR="0" lvl="0" indent="0" fontAlgn="auto">
              <a:lnSpc>
                <a:spcPct val="100000"/>
              </a:lnSpc>
              <a:spcBef>
                <a:spcPts val="0"/>
              </a:spcBef>
              <a:spcAft>
                <a:spcPts val="0"/>
              </a:spcAft>
              <a:buClrTx/>
              <a:buSzTx/>
              <a:buFontTx/>
              <a:buNone/>
              <a:tabLst/>
              <a:defRPr kumimoji="0" sz="1400" b="1" i="0" u="none" strike="noStrike" cap="none" spc="0" normalizeH="0" baseline="0">
                <a:ln>
                  <a:noFill/>
                </a:ln>
                <a:solidFill>
                  <a:srgbClr val="474F71">
                    <a:alpha val="20000"/>
                  </a:srgbClr>
                </a:solidFill>
                <a:effectLst/>
                <a:uLnTx/>
                <a:uFillTx/>
                <a:latin typeface="Dosis" pitchFamily="2" charset="0"/>
              </a:defRPr>
            </a:lvl1pPr>
          </a:lstStyle>
          <a:p>
            <a:pPr lvl="0"/>
            <a:r>
              <a:rPr lang="fr-MA" noProof="0" dirty="0"/>
              <a:t>Activité 1</a:t>
            </a:r>
          </a:p>
        </p:txBody>
      </p:sp>
      <p:pic>
        <p:nvPicPr>
          <p:cNvPr id="8" name="Image 7">
            <a:extLst>
              <a:ext uri="{FF2B5EF4-FFF2-40B4-BE49-F238E27FC236}">
                <a16:creationId xmlns:a16="http://schemas.microsoft.com/office/drawing/2014/main" id="{B015E418-CE1E-BD06-9772-937776599679}"/>
              </a:ext>
            </a:extLst>
          </p:cNvPr>
          <p:cNvPicPr>
            <a:picLocks noChangeAspect="1"/>
          </p:cNvPicPr>
          <p:nvPr userDrawn="1"/>
        </p:nvPicPr>
        <p:blipFill>
          <a:blip r:embed="rId11">
            <a:alphaModFix/>
            <a:extLst>
              <a:ext uri="{28A0092B-C50C-407E-A947-70E740481C1C}">
                <a14:useLocalDpi xmlns:a14="http://schemas.microsoft.com/office/drawing/2010/main" val="0"/>
              </a:ext>
            </a:extLst>
          </a:blip>
          <a:srcRect/>
          <a:stretch/>
        </p:blipFill>
        <p:spPr>
          <a:xfrm>
            <a:off x="4992952" y="144877"/>
            <a:ext cx="287999" cy="287999"/>
          </a:xfrm>
          <a:prstGeom prst="rect">
            <a:avLst/>
          </a:prstGeom>
          <a:ln>
            <a:noFill/>
          </a:ln>
        </p:spPr>
      </p:pic>
      <p:sp>
        <p:nvSpPr>
          <p:cNvPr id="9" name="ZoneTexte 8">
            <a:extLst>
              <a:ext uri="{FF2B5EF4-FFF2-40B4-BE49-F238E27FC236}">
                <a16:creationId xmlns:a16="http://schemas.microsoft.com/office/drawing/2014/main" id="{AF1103E8-F8BB-BA34-32F0-91E45212B9FB}"/>
              </a:ext>
            </a:extLst>
          </p:cNvPr>
          <p:cNvSpPr txBox="1"/>
          <p:nvPr userDrawn="1"/>
        </p:nvSpPr>
        <p:spPr>
          <a:xfrm>
            <a:off x="5280951" y="134988"/>
            <a:ext cx="1384656" cy="307777"/>
          </a:xfrm>
          <a:prstGeom prst="rect">
            <a:avLst/>
          </a:prstGeom>
          <a:noFill/>
          <a:ln>
            <a:noFill/>
          </a:ln>
        </p:spPr>
        <p:txBody>
          <a:bodyPr wrap="square" rtlCol="0" anchor="ctr" anchorCtr="0">
            <a:spAutoFit/>
          </a:bodyPr>
          <a:lstStyle>
            <a:defPPr>
              <a:defRPr lang="fr-FR"/>
            </a:defPPr>
            <a:lvl1pPr marR="0" lvl="0" indent="0" fontAlgn="auto">
              <a:lnSpc>
                <a:spcPct val="100000"/>
              </a:lnSpc>
              <a:spcBef>
                <a:spcPts val="0"/>
              </a:spcBef>
              <a:spcAft>
                <a:spcPts val="0"/>
              </a:spcAft>
              <a:buClrTx/>
              <a:buSzTx/>
              <a:buFontTx/>
              <a:buNone/>
              <a:tabLst/>
              <a:defRPr kumimoji="0" sz="1400" b="1" i="0" u="none" strike="noStrike" cap="none" spc="0" normalizeH="0" baseline="0">
                <a:ln>
                  <a:noFill/>
                </a:ln>
                <a:solidFill>
                  <a:srgbClr val="424D7B"/>
                </a:solidFill>
                <a:effectLst/>
                <a:uLnTx/>
                <a:uFillTx/>
                <a:latin typeface="Dosis" pitchFamily="2" charset="0"/>
              </a:defRPr>
            </a:lvl1pPr>
          </a:lstStyle>
          <a:p>
            <a:pPr lvl="0"/>
            <a:r>
              <a:rPr lang="fr-MA" noProof="0" dirty="0"/>
              <a:t>Activité 2</a:t>
            </a:r>
          </a:p>
        </p:txBody>
      </p:sp>
    </p:spTree>
    <p:extLst>
      <p:ext uri="{BB962C8B-B14F-4D97-AF65-F5344CB8AC3E}">
        <p14:creationId xmlns:p14="http://schemas.microsoft.com/office/powerpoint/2010/main" val="815898577"/>
      </p:ext>
    </p:extLst>
  </p:cSld>
  <p:clrMap bg1="lt1" tx1="dk1" bg2="lt2" tx2="dk2" accent1="accent1" accent2="accent2" accent3="accent3" accent4="accent4" accent5="accent5" accent6="accent6" hlink="hlink" folHlink="folHlink"/>
  <p:sldLayoutIdLst>
    <p:sldLayoutId id="2147483765" r:id="rId1"/>
    <p:sldLayoutId id="2147483827" r:id="rId2"/>
    <p:sldLayoutId id="2147483832" r:id="rId3"/>
    <p:sldLayoutId id="2147483833" r:id="rId4"/>
    <p:sldLayoutId id="2147483834" r:id="rId5"/>
    <p:sldLayoutId id="2147483835" r:id="rId6"/>
    <p:sldLayoutId id="2147483836" r:id="rId7"/>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0687249"/>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7071861"/>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dirty="0"/>
              <a:t>Modifiez le style du titre</a:t>
            </a:r>
            <a:endParaRPr lang="fr-MA" dirty="0"/>
          </a:p>
        </p:txBody>
      </p:sp>
    </p:spTree>
    <p:extLst>
      <p:ext uri="{BB962C8B-B14F-4D97-AF65-F5344CB8AC3E}">
        <p14:creationId xmlns:p14="http://schemas.microsoft.com/office/powerpoint/2010/main" val="1172273053"/>
      </p:ext>
    </p:extLst>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 id="2147483871" r:id="rId12"/>
    <p:sldLayoutId id="2147483872" r:id="rId1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2036033"/>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81" r:id="rId7"/>
    <p:sldLayoutId id="2147483753" r:id="rId8"/>
    <p:sldLayoutId id="2147483782" r:id="rId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dirty="0"/>
              <a:t>Modifiez le style du titre</a:t>
            </a:r>
            <a:endParaRPr lang="fr-MA" dirty="0"/>
          </a:p>
        </p:txBody>
      </p:sp>
      <p:pic>
        <p:nvPicPr>
          <p:cNvPr id="2" name="Image 1">
            <a:extLst>
              <a:ext uri="{FF2B5EF4-FFF2-40B4-BE49-F238E27FC236}">
                <a16:creationId xmlns:a16="http://schemas.microsoft.com/office/drawing/2014/main" id="{7710B104-D619-7057-0BD4-C359B53F092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p:blipFill>
        <p:spPr>
          <a:xfrm>
            <a:off x="2812863" y="144877"/>
            <a:ext cx="287999" cy="287999"/>
          </a:xfrm>
          <a:prstGeom prst="rect">
            <a:avLst/>
          </a:prstGeom>
          <a:ln>
            <a:noFill/>
          </a:ln>
        </p:spPr>
      </p:pic>
      <p:sp>
        <p:nvSpPr>
          <p:cNvPr id="4" name="ZoneTexte 3">
            <a:extLst>
              <a:ext uri="{FF2B5EF4-FFF2-40B4-BE49-F238E27FC236}">
                <a16:creationId xmlns:a16="http://schemas.microsoft.com/office/drawing/2014/main" id="{F3047919-77D6-B122-AB64-C8589FBCCE84}"/>
              </a:ext>
            </a:extLst>
          </p:cNvPr>
          <p:cNvSpPr txBox="1"/>
          <p:nvPr userDrawn="1"/>
        </p:nvSpPr>
        <p:spPr>
          <a:xfrm>
            <a:off x="3100863"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solidFill>
                <a:effectLst/>
                <a:uLnTx/>
                <a:uFillTx/>
                <a:latin typeface="Dosis" pitchFamily="2" charset="0"/>
                <a:ea typeface="+mn-ea"/>
                <a:cs typeface="+mn-cs"/>
              </a:rPr>
              <a:t>Activité 1</a:t>
            </a:r>
          </a:p>
        </p:txBody>
      </p:sp>
      <p:pic>
        <p:nvPicPr>
          <p:cNvPr id="7" name="Image 6">
            <a:extLst>
              <a:ext uri="{FF2B5EF4-FFF2-40B4-BE49-F238E27FC236}">
                <a16:creationId xmlns:a16="http://schemas.microsoft.com/office/drawing/2014/main" id="{171EBB01-E104-1EC2-D8AC-885F9080B720}"/>
              </a:ext>
            </a:extLst>
          </p:cNvPr>
          <p:cNvPicPr>
            <a:picLocks noChangeAspect="1"/>
          </p:cNvPicPr>
          <p:nvPr userDrawn="1"/>
        </p:nvPicPr>
        <p:blipFill>
          <a:blip r:embed="rId16">
            <a:alphaModFix amt="20000"/>
            <a:extLst>
              <a:ext uri="{28A0092B-C50C-407E-A947-70E740481C1C}">
                <a14:useLocalDpi xmlns:a14="http://schemas.microsoft.com/office/drawing/2010/main" val="0"/>
              </a:ext>
            </a:extLst>
          </a:blip>
          <a:srcRect/>
          <a:stretch/>
        </p:blipFill>
        <p:spPr>
          <a:xfrm>
            <a:off x="5175263" y="144877"/>
            <a:ext cx="287999" cy="287999"/>
          </a:xfrm>
          <a:prstGeom prst="rect">
            <a:avLst/>
          </a:prstGeom>
          <a:ln>
            <a:noFill/>
          </a:ln>
        </p:spPr>
      </p:pic>
      <p:sp>
        <p:nvSpPr>
          <p:cNvPr id="8" name="ZoneTexte 7">
            <a:extLst>
              <a:ext uri="{FF2B5EF4-FFF2-40B4-BE49-F238E27FC236}">
                <a16:creationId xmlns:a16="http://schemas.microsoft.com/office/drawing/2014/main" id="{46B62E65-0C4D-AFDC-3705-E1D7BEB779CA}"/>
              </a:ext>
            </a:extLst>
          </p:cNvPr>
          <p:cNvSpPr txBox="1"/>
          <p:nvPr userDrawn="1"/>
        </p:nvSpPr>
        <p:spPr>
          <a:xfrm>
            <a:off x="5473707"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20000"/>
                  </a:srgbClr>
                </a:solidFill>
                <a:effectLst/>
                <a:uLnTx/>
                <a:uFillTx/>
                <a:latin typeface="Dosis" pitchFamily="2" charset="0"/>
                <a:ea typeface="+mn-ea"/>
                <a:cs typeface="+mn-cs"/>
              </a:rPr>
              <a:t>Activité 2</a:t>
            </a:r>
          </a:p>
        </p:txBody>
      </p:sp>
    </p:spTree>
    <p:extLst>
      <p:ext uri="{BB962C8B-B14F-4D97-AF65-F5344CB8AC3E}">
        <p14:creationId xmlns:p14="http://schemas.microsoft.com/office/powerpoint/2010/main" val="1961823333"/>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02"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84" r:id="rId1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pic>
        <p:nvPicPr>
          <p:cNvPr id="2" name="Image 1">
            <a:extLst>
              <a:ext uri="{FF2B5EF4-FFF2-40B4-BE49-F238E27FC236}">
                <a16:creationId xmlns:a16="http://schemas.microsoft.com/office/drawing/2014/main" id="{3FF78058-0E72-5849-9D36-A9B272F73A50}"/>
              </a:ext>
            </a:extLst>
          </p:cNvPr>
          <p:cNvPicPr>
            <a:picLocks noChangeAspect="1"/>
          </p:cNvPicPr>
          <p:nvPr userDrawn="1"/>
        </p:nvPicPr>
        <p:blipFill>
          <a:blip r:embed="rId9">
            <a:alphaModFix amt="20000"/>
            <a:extLst>
              <a:ext uri="{28A0092B-C50C-407E-A947-70E740481C1C}">
                <a14:useLocalDpi xmlns:a14="http://schemas.microsoft.com/office/drawing/2010/main" val="0"/>
              </a:ext>
            </a:extLst>
          </a:blip>
          <a:srcRect/>
          <a:stretch/>
        </p:blipFill>
        <p:spPr>
          <a:xfrm>
            <a:off x="2429076" y="144877"/>
            <a:ext cx="287999" cy="287999"/>
          </a:xfrm>
          <a:prstGeom prst="rect">
            <a:avLst/>
          </a:prstGeom>
          <a:ln>
            <a:noFill/>
          </a:ln>
        </p:spPr>
      </p:pic>
      <p:sp>
        <p:nvSpPr>
          <p:cNvPr id="4" name="ZoneTexte 3">
            <a:extLst>
              <a:ext uri="{FF2B5EF4-FFF2-40B4-BE49-F238E27FC236}">
                <a16:creationId xmlns:a16="http://schemas.microsoft.com/office/drawing/2014/main" id="{C9EA29A3-0D9D-292C-3F41-8A2F8CBFA1A4}"/>
              </a:ext>
            </a:extLst>
          </p:cNvPr>
          <p:cNvSpPr txBox="1"/>
          <p:nvPr userDrawn="1"/>
        </p:nvSpPr>
        <p:spPr>
          <a:xfrm>
            <a:off x="2717076"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alpha val="20000"/>
                  </a:srgbClr>
                </a:solidFill>
                <a:effectLst/>
                <a:uLnTx/>
                <a:uFillTx/>
                <a:latin typeface="Dosis" pitchFamily="2" charset="0"/>
                <a:ea typeface="+mn-ea"/>
                <a:cs typeface="+mn-cs"/>
              </a:rPr>
              <a:t>Révision</a:t>
            </a:r>
          </a:p>
        </p:txBody>
      </p:sp>
      <p:pic>
        <p:nvPicPr>
          <p:cNvPr id="13" name="Image 12">
            <a:extLst>
              <a:ext uri="{FF2B5EF4-FFF2-40B4-BE49-F238E27FC236}">
                <a16:creationId xmlns:a16="http://schemas.microsoft.com/office/drawing/2014/main" id="{5DD6D9EB-2A05-8B24-25EF-3CE5176D6E40}"/>
              </a:ext>
            </a:extLst>
          </p:cNvPr>
          <p:cNvPicPr>
            <a:picLocks noChangeAspect="1"/>
          </p:cNvPicPr>
          <p:nvPr userDrawn="1"/>
        </p:nvPicPr>
        <p:blipFill>
          <a:blip r:embed="rId10">
            <a:alphaModFix/>
            <a:extLst>
              <a:ext uri="{28A0092B-C50C-407E-A947-70E740481C1C}">
                <a14:useLocalDpi xmlns:a14="http://schemas.microsoft.com/office/drawing/2010/main" val="0"/>
              </a:ext>
            </a:extLst>
          </a:blip>
          <a:srcRect/>
          <a:stretch/>
        </p:blipFill>
        <p:spPr>
          <a:xfrm>
            <a:off x="4992952" y="144877"/>
            <a:ext cx="287999" cy="287999"/>
          </a:xfrm>
          <a:prstGeom prst="rect">
            <a:avLst/>
          </a:prstGeom>
          <a:ln>
            <a:noFill/>
          </a:ln>
        </p:spPr>
      </p:pic>
      <p:sp>
        <p:nvSpPr>
          <p:cNvPr id="14" name="ZoneTexte 13">
            <a:extLst>
              <a:ext uri="{FF2B5EF4-FFF2-40B4-BE49-F238E27FC236}">
                <a16:creationId xmlns:a16="http://schemas.microsoft.com/office/drawing/2014/main" id="{FEDB7032-2BAF-B5E6-47FD-53CEB5B1CAA8}"/>
              </a:ext>
            </a:extLst>
          </p:cNvPr>
          <p:cNvSpPr txBox="1"/>
          <p:nvPr userDrawn="1"/>
        </p:nvSpPr>
        <p:spPr>
          <a:xfrm>
            <a:off x="5291396"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Dosis" pitchFamily="2" charset="0"/>
                <a:ea typeface="+mn-ea"/>
                <a:cs typeface="+mn-cs"/>
              </a:rPr>
              <a:t>Lecture offerte</a:t>
            </a:r>
          </a:p>
        </p:txBody>
      </p:sp>
    </p:spTree>
    <p:extLst>
      <p:ext uri="{BB962C8B-B14F-4D97-AF65-F5344CB8AC3E}">
        <p14:creationId xmlns:p14="http://schemas.microsoft.com/office/powerpoint/2010/main" val="1653220688"/>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pic>
        <p:nvPicPr>
          <p:cNvPr id="2" name="Image 1">
            <a:extLst>
              <a:ext uri="{FF2B5EF4-FFF2-40B4-BE49-F238E27FC236}">
                <a16:creationId xmlns:a16="http://schemas.microsoft.com/office/drawing/2014/main" id="{6DEF7DF3-E213-111D-C3FD-A2E9C94F85E0}"/>
              </a:ext>
            </a:extLst>
          </p:cNvPr>
          <p:cNvPicPr>
            <a:picLocks noChangeAspect="1"/>
          </p:cNvPicPr>
          <p:nvPr userDrawn="1"/>
        </p:nvPicPr>
        <p:blipFill>
          <a:blip r:embed="rId7">
            <a:alphaModFix amt="20000"/>
            <a:extLst>
              <a:ext uri="{28A0092B-C50C-407E-A947-70E740481C1C}">
                <a14:useLocalDpi xmlns:a14="http://schemas.microsoft.com/office/drawing/2010/main" val="0"/>
              </a:ext>
            </a:extLst>
          </a:blip>
          <a:srcRect/>
          <a:stretch/>
        </p:blipFill>
        <p:spPr>
          <a:xfrm>
            <a:off x="1232040" y="144877"/>
            <a:ext cx="287999" cy="287999"/>
          </a:xfrm>
          <a:prstGeom prst="rect">
            <a:avLst/>
          </a:prstGeom>
          <a:ln>
            <a:noFill/>
          </a:ln>
        </p:spPr>
      </p:pic>
      <p:sp>
        <p:nvSpPr>
          <p:cNvPr id="4" name="ZoneTexte 3">
            <a:extLst>
              <a:ext uri="{FF2B5EF4-FFF2-40B4-BE49-F238E27FC236}">
                <a16:creationId xmlns:a16="http://schemas.microsoft.com/office/drawing/2014/main" id="{8BC67EEA-2455-E7A1-105F-C69486AC6D46}"/>
              </a:ext>
            </a:extLst>
          </p:cNvPr>
          <p:cNvSpPr txBox="1"/>
          <p:nvPr userDrawn="1"/>
        </p:nvSpPr>
        <p:spPr>
          <a:xfrm>
            <a:off x="1520040"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alpha val="20000"/>
                  </a:srgbClr>
                </a:solidFill>
                <a:effectLst/>
                <a:uLnTx/>
                <a:uFillTx/>
                <a:latin typeface="Dosis" pitchFamily="2" charset="0"/>
                <a:ea typeface="+mn-ea"/>
                <a:cs typeface="+mn-cs"/>
              </a:rPr>
              <a:t>Présentation</a:t>
            </a:r>
          </a:p>
        </p:txBody>
      </p:sp>
      <p:sp>
        <p:nvSpPr>
          <p:cNvPr id="5" name="ZoneTexte 4">
            <a:extLst>
              <a:ext uri="{FF2B5EF4-FFF2-40B4-BE49-F238E27FC236}">
                <a16:creationId xmlns:a16="http://schemas.microsoft.com/office/drawing/2014/main" id="{D8CE18EC-D9F5-EDC7-0118-1018231BDE39}"/>
              </a:ext>
            </a:extLst>
          </p:cNvPr>
          <p:cNvSpPr txBox="1"/>
          <p:nvPr userDrawn="1"/>
        </p:nvSpPr>
        <p:spPr>
          <a:xfrm>
            <a:off x="6620852" y="134988"/>
            <a:ext cx="1579936"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Dosis" pitchFamily="2" charset="0"/>
                <a:ea typeface="+mn-ea"/>
                <a:cs typeface="+mn-cs"/>
              </a:rPr>
              <a:t>Travail sur livret</a:t>
            </a:r>
          </a:p>
        </p:txBody>
      </p:sp>
      <p:pic>
        <p:nvPicPr>
          <p:cNvPr id="12" name="Image 11">
            <a:extLst>
              <a:ext uri="{FF2B5EF4-FFF2-40B4-BE49-F238E27FC236}">
                <a16:creationId xmlns:a16="http://schemas.microsoft.com/office/drawing/2014/main" id="{4CAA2B2E-11CB-3C0E-66EF-839B1B82D91D}"/>
              </a:ext>
            </a:extLst>
          </p:cNvPr>
          <p:cNvPicPr>
            <a:picLocks noChangeAspect="1"/>
          </p:cNvPicPr>
          <p:nvPr userDrawn="1"/>
        </p:nvPicPr>
        <p:blipFill>
          <a:blip r:embed="rId8">
            <a:alphaModFix/>
            <a:extLst>
              <a:ext uri="{28A0092B-C50C-407E-A947-70E740481C1C}">
                <a14:useLocalDpi xmlns:a14="http://schemas.microsoft.com/office/drawing/2010/main" val="0"/>
              </a:ext>
            </a:extLst>
          </a:blip>
          <a:srcRect/>
          <a:stretch/>
        </p:blipFill>
        <p:spPr>
          <a:xfrm>
            <a:off x="6332852" y="144877"/>
            <a:ext cx="287999" cy="287999"/>
          </a:xfrm>
          <a:prstGeom prst="rect">
            <a:avLst/>
          </a:prstGeom>
          <a:ln>
            <a:noFill/>
          </a:ln>
        </p:spPr>
      </p:pic>
      <p:pic>
        <p:nvPicPr>
          <p:cNvPr id="13" name="Image 12">
            <a:extLst>
              <a:ext uri="{FF2B5EF4-FFF2-40B4-BE49-F238E27FC236}">
                <a16:creationId xmlns:a16="http://schemas.microsoft.com/office/drawing/2014/main" id="{AE5B9375-7DDC-2D7F-CE56-DE28B9925499}"/>
              </a:ext>
            </a:extLst>
          </p:cNvPr>
          <p:cNvPicPr>
            <a:picLocks noChangeAspect="1"/>
          </p:cNvPicPr>
          <p:nvPr userDrawn="1"/>
        </p:nvPicPr>
        <p:blipFill>
          <a:blip r:embed="rId9">
            <a:alphaModFix amt="20000"/>
            <a:extLst>
              <a:ext uri="{28A0092B-C50C-407E-A947-70E740481C1C}">
                <a14:useLocalDpi xmlns:a14="http://schemas.microsoft.com/office/drawing/2010/main" val="0"/>
              </a:ext>
            </a:extLst>
          </a:blip>
          <a:srcRect/>
          <a:stretch/>
        </p:blipFill>
        <p:spPr>
          <a:xfrm>
            <a:off x="3795916" y="144877"/>
            <a:ext cx="287999" cy="287999"/>
          </a:xfrm>
          <a:prstGeom prst="rect">
            <a:avLst/>
          </a:prstGeom>
          <a:ln>
            <a:noFill/>
          </a:ln>
        </p:spPr>
      </p:pic>
      <p:sp>
        <p:nvSpPr>
          <p:cNvPr id="14" name="ZoneTexte 13">
            <a:extLst>
              <a:ext uri="{FF2B5EF4-FFF2-40B4-BE49-F238E27FC236}">
                <a16:creationId xmlns:a16="http://schemas.microsoft.com/office/drawing/2014/main" id="{6E0ED43A-C7DF-65BD-CCBD-5DE25129238E}"/>
              </a:ext>
            </a:extLst>
          </p:cNvPr>
          <p:cNvSpPr txBox="1"/>
          <p:nvPr userDrawn="1"/>
        </p:nvSpPr>
        <p:spPr>
          <a:xfrm>
            <a:off x="4094360" y="68678"/>
            <a:ext cx="1384656" cy="44039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20000"/>
                  </a:srgbClr>
                </a:solidFill>
                <a:effectLst/>
                <a:uLnTx/>
                <a:uFillTx/>
                <a:latin typeface="Dosis" pitchFamily="2" charset="0"/>
                <a:ea typeface="+mn-ea"/>
                <a:cs typeface="+mn-cs"/>
              </a:rPr>
              <a:t>Exploitation</a:t>
            </a:r>
          </a:p>
        </p:txBody>
      </p:sp>
    </p:spTree>
    <p:extLst>
      <p:ext uri="{BB962C8B-B14F-4D97-AF65-F5344CB8AC3E}">
        <p14:creationId xmlns:p14="http://schemas.microsoft.com/office/powerpoint/2010/main" val="3588268061"/>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l="-3000" t="-3000" r="-3000" b="-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412598"/>
      </p:ext>
    </p:extLst>
  </p:cSld>
  <p:clrMap bg1="lt1" tx1="dk1" bg2="lt2" tx2="dk2" accent1="accent1" accent2="accent2" accent3="accent3" accent4="accent4" accent5="accent5" accent6="accent6" hlink="hlink" folHlink="folHlink"/>
  <p:sldLayoutIdLst>
    <p:sldLayoutId id="2147483694" r:id="rId1"/>
    <p:sldLayoutId id="2147483695" r:id="rId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1456001" y="306910"/>
            <a:ext cx="243310" cy="251999"/>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692000" y="279021"/>
            <a:ext cx="1260000" cy="307777"/>
          </a:xfrm>
          <a:prstGeom prst="rect">
            <a:avLst/>
          </a:prstGeom>
          <a:noFill/>
          <a:ln>
            <a:noFill/>
          </a:ln>
        </p:spPr>
        <p:txBody>
          <a:bodyPr wrap="square" rtlCol="0" anchor="ctr" anchorCtr="0">
            <a:spAutoFit/>
          </a:bodyPr>
          <a:lstStyle/>
          <a:p>
            <a:r>
              <a:rPr lang="fr-MA" sz="1400" b="1" dirty="0">
                <a:solidFill>
                  <a:srgbClr val="424D7B"/>
                </a:solidFill>
              </a:rPr>
              <a:t>Présentation</a:t>
            </a:r>
          </a:p>
        </p:txBody>
      </p:sp>
      <p:pic>
        <p:nvPicPr>
          <p:cNvPr id="10" name="Image 9">
            <a:extLst>
              <a:ext uri="{FF2B5EF4-FFF2-40B4-BE49-F238E27FC236}">
                <a16:creationId xmlns:a16="http://schemas.microsoft.com/office/drawing/2014/main" id="{2F7ACE40-9C19-6255-7D29-7B1D316FEA88}"/>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p:blipFill>
        <p:spPr>
          <a:xfrm>
            <a:off x="6171620" y="306909"/>
            <a:ext cx="243310" cy="252000"/>
          </a:xfrm>
          <a:prstGeom prst="rect">
            <a:avLst/>
          </a:prstGeom>
          <a:ln>
            <a:noFill/>
          </a:ln>
        </p:spPr>
      </p:pic>
      <p:sp>
        <p:nvSpPr>
          <p:cNvPr id="11" name="ZoneTexte 10">
            <a:extLst>
              <a:ext uri="{FF2B5EF4-FFF2-40B4-BE49-F238E27FC236}">
                <a16:creationId xmlns:a16="http://schemas.microsoft.com/office/drawing/2014/main" id="{D4D4351F-5CDF-E41F-0997-682C628328C0}"/>
              </a:ext>
            </a:extLst>
          </p:cNvPr>
          <p:cNvSpPr txBox="1"/>
          <p:nvPr userDrawn="1"/>
        </p:nvSpPr>
        <p:spPr>
          <a:xfrm>
            <a:off x="6414931" y="279021"/>
            <a:ext cx="2074137"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Entraînement sur le livret </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4842076" y="279021"/>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Appropriation</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p:blipFill>
        <p:spPr>
          <a:xfrm>
            <a:off x="4598764" y="306909"/>
            <a:ext cx="243310" cy="25200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3029330" y="306909"/>
            <a:ext cx="243310" cy="25200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3267038" y="279021"/>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Mémorisation</a:t>
            </a:r>
          </a:p>
        </p:txBody>
      </p:sp>
      <p:sp>
        <p:nvSpPr>
          <p:cNvPr id="2" name="ZoneTexte 1">
            <a:extLst>
              <a:ext uri="{FF2B5EF4-FFF2-40B4-BE49-F238E27FC236}">
                <a16:creationId xmlns:a16="http://schemas.microsoft.com/office/drawing/2014/main" id="{CA692A77-500C-6234-E2E4-D359F4C957D3}"/>
              </a:ext>
            </a:extLst>
          </p:cNvPr>
          <p:cNvSpPr txBox="1"/>
          <p:nvPr userDrawn="1"/>
        </p:nvSpPr>
        <p:spPr>
          <a:xfrm>
            <a:off x="500477" y="-4190"/>
            <a:ext cx="2627179" cy="369332"/>
          </a:xfrm>
          <a:prstGeom prst="rect">
            <a:avLst/>
          </a:prstGeom>
          <a:noFill/>
          <a:ln>
            <a:noFill/>
          </a:ln>
        </p:spPr>
        <p:txBody>
          <a:bodyPr wrap="square" rtlCol="0" anchor="ctr" anchorCtr="0">
            <a:spAutoFit/>
          </a:bodyPr>
          <a:lstStyle/>
          <a:p>
            <a:r>
              <a:rPr lang="fr-MA" sz="1800" b="1" dirty="0">
                <a:solidFill>
                  <a:srgbClr val="424D7B"/>
                </a:solidFill>
              </a:rPr>
              <a:t>Vocabulaire</a:t>
            </a:r>
          </a:p>
        </p:txBody>
      </p:sp>
    </p:spTree>
    <p:extLst>
      <p:ext uri="{BB962C8B-B14F-4D97-AF65-F5344CB8AC3E}">
        <p14:creationId xmlns:p14="http://schemas.microsoft.com/office/powerpoint/2010/main" val="2073310085"/>
      </p:ext>
    </p:extLst>
  </p:cSld>
  <p:clrMap bg1="lt1" tx1="dk1" bg2="lt2" tx2="dk2" accent1="accent1" accent2="accent2" accent3="accent3" accent4="accent4" accent5="accent5" accent6="accent6" hlink="hlink" folHlink="folHlink"/>
  <p:sldLayoutIdLst>
    <p:sldLayoutId id="2147483698" r:id="rId1"/>
    <p:sldLayoutId id="2147483738" r:id="rId2"/>
    <p:sldLayoutId id="2147483701" r:id="rId3"/>
    <p:sldLayoutId id="2147483700" r:id="rId4"/>
    <p:sldLayoutId id="2147483739" r:id="rId5"/>
    <p:sldLayoutId id="2147483699" r:id="rId6"/>
    <p:sldLayoutId id="2147483705" r:id="rId7"/>
    <p:sldLayoutId id="2147483706" r:id="rId8"/>
    <p:sldLayoutId id="2147483704" r:id="rId9"/>
    <p:sldLayoutId id="2147483741" r:id="rId1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1456001" y="306910"/>
            <a:ext cx="243310" cy="251999"/>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692000" y="279021"/>
            <a:ext cx="1260000" cy="307777"/>
          </a:xfrm>
          <a:prstGeom prst="rect">
            <a:avLst/>
          </a:prstGeom>
          <a:noFill/>
          <a:ln>
            <a:noFill/>
          </a:ln>
        </p:spPr>
        <p:txBody>
          <a:bodyPr wrap="square" rtlCol="0" anchor="ctr" anchorCtr="0">
            <a:spAutoFit/>
          </a:bodyPr>
          <a:lstStyle/>
          <a:p>
            <a:r>
              <a:rPr lang="fr-MA" sz="1400" b="1" dirty="0">
                <a:solidFill>
                  <a:srgbClr val="424D7B"/>
                </a:solidFill>
              </a:rPr>
              <a:t>Présentation</a:t>
            </a:r>
          </a:p>
        </p:txBody>
      </p:sp>
      <p:pic>
        <p:nvPicPr>
          <p:cNvPr id="10" name="Image 9">
            <a:extLst>
              <a:ext uri="{FF2B5EF4-FFF2-40B4-BE49-F238E27FC236}">
                <a16:creationId xmlns:a16="http://schemas.microsoft.com/office/drawing/2014/main" id="{2F7ACE40-9C19-6255-7D29-7B1D316FEA8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6171620" y="306909"/>
            <a:ext cx="243310" cy="252000"/>
          </a:xfrm>
          <a:prstGeom prst="rect">
            <a:avLst/>
          </a:prstGeom>
          <a:ln>
            <a:noFill/>
          </a:ln>
        </p:spPr>
      </p:pic>
      <p:sp>
        <p:nvSpPr>
          <p:cNvPr id="11" name="ZoneTexte 10">
            <a:extLst>
              <a:ext uri="{FF2B5EF4-FFF2-40B4-BE49-F238E27FC236}">
                <a16:creationId xmlns:a16="http://schemas.microsoft.com/office/drawing/2014/main" id="{D4D4351F-5CDF-E41F-0997-682C628328C0}"/>
              </a:ext>
            </a:extLst>
          </p:cNvPr>
          <p:cNvSpPr txBox="1"/>
          <p:nvPr userDrawn="1"/>
        </p:nvSpPr>
        <p:spPr>
          <a:xfrm>
            <a:off x="6414931" y="279021"/>
            <a:ext cx="2074137"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Entraînement sur le livret </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4842076" y="279021"/>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Appropriation</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4598764" y="306909"/>
            <a:ext cx="243310" cy="25200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p:blipFill>
        <p:spPr>
          <a:xfrm>
            <a:off x="3029330" y="306909"/>
            <a:ext cx="243310" cy="25200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3267038" y="279021"/>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Mémorisation</a:t>
            </a:r>
          </a:p>
        </p:txBody>
      </p:sp>
      <p:sp>
        <p:nvSpPr>
          <p:cNvPr id="2" name="ZoneTexte 1">
            <a:extLst>
              <a:ext uri="{FF2B5EF4-FFF2-40B4-BE49-F238E27FC236}">
                <a16:creationId xmlns:a16="http://schemas.microsoft.com/office/drawing/2014/main" id="{CA692A77-500C-6234-E2E4-D359F4C957D3}"/>
              </a:ext>
            </a:extLst>
          </p:cNvPr>
          <p:cNvSpPr txBox="1"/>
          <p:nvPr userDrawn="1"/>
        </p:nvSpPr>
        <p:spPr>
          <a:xfrm>
            <a:off x="500477" y="-4190"/>
            <a:ext cx="2627179" cy="369332"/>
          </a:xfrm>
          <a:prstGeom prst="rect">
            <a:avLst/>
          </a:prstGeom>
          <a:noFill/>
          <a:ln>
            <a:noFill/>
          </a:ln>
        </p:spPr>
        <p:txBody>
          <a:bodyPr wrap="square" rtlCol="0" anchor="ctr" anchorCtr="0">
            <a:spAutoFit/>
          </a:bodyPr>
          <a:lstStyle/>
          <a:p>
            <a:r>
              <a:rPr lang="fr-MA" sz="1800" b="1" dirty="0">
                <a:solidFill>
                  <a:srgbClr val="424D7B"/>
                </a:solidFill>
              </a:rPr>
              <a:t>Vocabulaire</a:t>
            </a:r>
          </a:p>
        </p:txBody>
      </p:sp>
    </p:spTree>
    <p:extLst>
      <p:ext uri="{BB962C8B-B14F-4D97-AF65-F5344CB8AC3E}">
        <p14:creationId xmlns:p14="http://schemas.microsoft.com/office/powerpoint/2010/main" val="785962496"/>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1456001" y="306910"/>
            <a:ext cx="243310" cy="251999"/>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692000" y="279021"/>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Calibri" panose="020F0502020204030204"/>
                <a:ea typeface="+mn-ea"/>
                <a:cs typeface="+mn-cs"/>
              </a:rPr>
              <a:t>Présentation</a:t>
            </a:r>
          </a:p>
        </p:txBody>
      </p:sp>
      <p:pic>
        <p:nvPicPr>
          <p:cNvPr id="10" name="Image 9">
            <a:extLst>
              <a:ext uri="{FF2B5EF4-FFF2-40B4-BE49-F238E27FC236}">
                <a16:creationId xmlns:a16="http://schemas.microsoft.com/office/drawing/2014/main" id="{2F7ACE40-9C19-6255-7D29-7B1D316FEA8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6171620" y="306909"/>
            <a:ext cx="243310" cy="252000"/>
          </a:xfrm>
          <a:prstGeom prst="rect">
            <a:avLst/>
          </a:prstGeom>
          <a:ln>
            <a:noFill/>
          </a:ln>
        </p:spPr>
      </p:pic>
      <p:sp>
        <p:nvSpPr>
          <p:cNvPr id="11" name="ZoneTexte 10">
            <a:extLst>
              <a:ext uri="{FF2B5EF4-FFF2-40B4-BE49-F238E27FC236}">
                <a16:creationId xmlns:a16="http://schemas.microsoft.com/office/drawing/2014/main" id="{D4D4351F-5CDF-E41F-0997-682C628328C0}"/>
              </a:ext>
            </a:extLst>
          </p:cNvPr>
          <p:cNvSpPr txBox="1"/>
          <p:nvPr userDrawn="1"/>
        </p:nvSpPr>
        <p:spPr>
          <a:xfrm>
            <a:off x="6414931" y="279021"/>
            <a:ext cx="2074137"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40000"/>
                  </a:srgbClr>
                </a:solidFill>
                <a:effectLst/>
                <a:uLnTx/>
                <a:uFillTx/>
                <a:latin typeface="Calibri" panose="020F0502020204030204"/>
                <a:ea typeface="+mn-ea"/>
                <a:cs typeface="+mn-cs"/>
              </a:rPr>
              <a:t>Entraînement sur le livret </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4842076" y="279021"/>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40000"/>
                  </a:srgbClr>
                </a:solidFill>
                <a:effectLst/>
                <a:uLnTx/>
                <a:uFillTx/>
                <a:latin typeface="Calibri" panose="020F0502020204030204"/>
                <a:ea typeface="+mn-ea"/>
                <a:cs typeface="+mn-cs"/>
              </a:rPr>
              <a:t>Appropriation</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4598764" y="306909"/>
            <a:ext cx="243310" cy="25200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p:blipFill>
        <p:spPr>
          <a:xfrm>
            <a:off x="3029330" y="306909"/>
            <a:ext cx="243310" cy="25200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3267038" y="279021"/>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40000"/>
                  </a:srgbClr>
                </a:solidFill>
                <a:effectLst/>
                <a:uLnTx/>
                <a:uFillTx/>
                <a:latin typeface="Calibri" panose="020F0502020204030204"/>
                <a:ea typeface="+mn-ea"/>
                <a:cs typeface="+mn-cs"/>
              </a:rPr>
              <a:t>Mémorisation</a:t>
            </a:r>
          </a:p>
        </p:txBody>
      </p:sp>
      <p:sp>
        <p:nvSpPr>
          <p:cNvPr id="2" name="ZoneTexte 1">
            <a:extLst>
              <a:ext uri="{FF2B5EF4-FFF2-40B4-BE49-F238E27FC236}">
                <a16:creationId xmlns:a16="http://schemas.microsoft.com/office/drawing/2014/main" id="{CA692A77-500C-6234-E2E4-D359F4C957D3}"/>
              </a:ext>
            </a:extLst>
          </p:cNvPr>
          <p:cNvSpPr txBox="1"/>
          <p:nvPr userDrawn="1"/>
        </p:nvSpPr>
        <p:spPr>
          <a:xfrm>
            <a:off x="500477" y="-4190"/>
            <a:ext cx="2627179" cy="369332"/>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800" b="1" i="0" u="none" strike="noStrike" kern="1200" cap="none" spc="0" normalizeH="0" baseline="0" noProof="0" dirty="0">
                <a:ln>
                  <a:noFill/>
                </a:ln>
                <a:solidFill>
                  <a:srgbClr val="424D7B"/>
                </a:solidFill>
                <a:effectLst/>
                <a:uLnTx/>
                <a:uFillTx/>
                <a:latin typeface="Calibri" panose="020F0502020204030204"/>
                <a:ea typeface="+mn-ea"/>
                <a:cs typeface="+mn-cs"/>
              </a:rPr>
              <a:t>Vocabulaire</a:t>
            </a:r>
          </a:p>
        </p:txBody>
      </p:sp>
    </p:spTree>
    <p:extLst>
      <p:ext uri="{BB962C8B-B14F-4D97-AF65-F5344CB8AC3E}">
        <p14:creationId xmlns:p14="http://schemas.microsoft.com/office/powerpoint/2010/main" val="381711747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14.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5.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105.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94.xml"/><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8.png"/><Relationship Id="rId1" Type="http://schemas.openxmlformats.org/officeDocument/2006/relationships/slideLayout" Target="../slideLayouts/slideLayout98.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6.png"/><Relationship Id="rId1" Type="http://schemas.openxmlformats.org/officeDocument/2006/relationships/slideLayout" Target="../slideLayouts/slideLayout98.xml"/><Relationship Id="rId5" Type="http://schemas.microsoft.com/office/2007/relationships/hdphoto" Target="../media/hdphoto6.wdp"/><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99.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8.png"/><Relationship Id="rId5" Type="http://schemas.openxmlformats.org/officeDocument/2006/relationships/image" Target="../media/image41.png"/><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10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22.xml"/><Relationship Id="rId4" Type="http://schemas.openxmlformats.org/officeDocument/2006/relationships/image" Target="../media/image42.pn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4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slideLayout" Target="../slideLayouts/slideLayout133.xml"/><Relationship Id="rId1" Type="http://schemas.openxmlformats.org/officeDocument/2006/relationships/tags" Target="../tags/tag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 Id="rId9" Type="http://schemas.openxmlformats.org/officeDocument/2006/relationships/image" Target="../media/image50.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133.xml"/><Relationship Id="rId1" Type="http://schemas.openxmlformats.org/officeDocument/2006/relationships/tags" Target="../tags/tag8.xml"/><Relationship Id="rId5" Type="http://schemas.openxmlformats.org/officeDocument/2006/relationships/image" Target="../media/image51.png"/><Relationship Id="rId4" Type="http://schemas.openxmlformats.org/officeDocument/2006/relationships/image" Target="../media/image45.pn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46.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4.png"/><Relationship Id="rId7" Type="http://schemas.openxmlformats.org/officeDocument/2006/relationships/image" Target="../media/image54.png"/><Relationship Id="rId2" Type="http://schemas.openxmlformats.org/officeDocument/2006/relationships/slideLayout" Target="../slideLayouts/slideLayout133.xml"/><Relationship Id="rId1" Type="http://schemas.openxmlformats.org/officeDocument/2006/relationships/tags" Target="../tags/tag10.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45.png"/><Relationship Id="rId9" Type="http://schemas.openxmlformats.org/officeDocument/2006/relationships/image" Target="../media/image56.pn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133.xml"/><Relationship Id="rId1" Type="http://schemas.openxmlformats.org/officeDocument/2006/relationships/tags" Target="../tags/tag12.xml"/><Relationship Id="rId4" Type="http://schemas.openxmlformats.org/officeDocument/2006/relationships/image" Target="../media/image45.pn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05.xml"/></Relationships>
</file>

<file path=ppt/slides/_rels/slide50.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59.png"/><Relationship Id="rId2" Type="http://schemas.openxmlformats.org/officeDocument/2006/relationships/slideLayout" Target="../slideLayouts/slideLayout133.xml"/><Relationship Id="rId1" Type="http://schemas.openxmlformats.org/officeDocument/2006/relationships/tags" Target="../tags/tag14.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58.pn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52.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slideLayout" Target="../slideLayouts/slideLayout133.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5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133.xml"/><Relationship Id="rId1" Type="http://schemas.openxmlformats.org/officeDocument/2006/relationships/tags" Target="../tags/tag20.xml"/><Relationship Id="rId4" Type="http://schemas.openxmlformats.org/officeDocument/2006/relationships/image" Target="../media/image45.png"/></Relationships>
</file>

<file path=ppt/slides/_rels/slide55.xml.rels><?xml version="1.0" encoding="UTF-8" standalone="yes"?>
<Relationships xmlns="http://schemas.openxmlformats.org/package/2006/relationships"><Relationship Id="rId8" Type="http://schemas.openxmlformats.org/officeDocument/2006/relationships/image" Target="../media/image35.png"/><Relationship Id="rId3" Type="http://schemas.microsoft.com/office/2007/relationships/media" Target="../media/media2.mp4"/><Relationship Id="rId7" Type="http://schemas.openxmlformats.org/officeDocument/2006/relationships/image" Target="../media/image3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0.png"/><Relationship Id="rId5" Type="http://schemas.openxmlformats.org/officeDocument/2006/relationships/slideLayout" Target="../slideLayouts/slideLayout134.xml"/><Relationship Id="rId4" Type="http://schemas.openxmlformats.org/officeDocument/2006/relationships/video" Target="../media/media2.mp4"/></Relationships>
</file>

<file path=ppt/slides/_rels/slide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92.xml"/><Relationship Id="rId5" Type="http://schemas.openxmlformats.org/officeDocument/2006/relationships/image" Target="../media/image33.png"/><Relationship Id="rId4" Type="http://schemas.microsoft.com/office/2007/relationships/hdphoto" Target="../media/hdphoto5.wdp"/></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3" Type="http://schemas.microsoft.com/office/2007/relationships/media" Target="../media/media2.mp4"/><Relationship Id="rId7" Type="http://schemas.openxmlformats.org/officeDocument/2006/relationships/image" Target="../media/image3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4.png"/><Relationship Id="rId5" Type="http://schemas.openxmlformats.org/officeDocument/2006/relationships/slideLayout" Target="../slideLayouts/slideLayout13.xml"/><Relationship Id="rId4" Type="http://schemas.openxmlformats.org/officeDocument/2006/relationships/video" Target="../media/media2.mp4"/></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mage 3" descr="Une image contenant texte, capture d’écran, dessin humoristique&#10;&#10;Le contenu généré par l’IA peut être incorrect.">
            <a:extLst>
              <a:ext uri="{FF2B5EF4-FFF2-40B4-BE49-F238E27FC236}">
                <a16:creationId xmlns:a16="http://schemas.microsoft.com/office/drawing/2014/main" id="{9D893072-14BB-3C17-6064-B0D33D0F3F30}"/>
              </a:ext>
            </a:extLst>
          </p:cNvPr>
          <p:cNvPicPr>
            <a:picLocks noChangeAspect="1"/>
          </p:cNvPicPr>
          <p:nvPr/>
        </p:nvPicPr>
        <p:blipFill>
          <a:blip r:embed="rId2">
            <a:extLst>
              <a:ext uri="{28A0092B-C50C-407E-A947-70E740481C1C}">
                <a14:useLocalDpi xmlns:a14="http://schemas.microsoft.com/office/drawing/2010/main" val="0"/>
              </a:ext>
            </a:extLst>
          </a:blip>
          <a:srcRect t="2927" b="3340"/>
          <a:stretch>
            <a:fillRect/>
          </a:stretch>
        </p:blipFill>
        <p:spPr>
          <a:xfrm>
            <a:off x="20" y="1282"/>
            <a:ext cx="9143980" cy="6856718"/>
          </a:xfrm>
          <a:prstGeom prst="rect">
            <a:avLst/>
          </a:prstGeom>
        </p:spPr>
      </p:pic>
    </p:spTree>
    <p:extLst>
      <p:ext uri="{BB962C8B-B14F-4D97-AF65-F5344CB8AC3E}">
        <p14:creationId xmlns:p14="http://schemas.microsoft.com/office/powerpoint/2010/main" val="29392600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EB6D2-3502-5375-E4FD-979DECD80418}"/>
            </a:ext>
          </a:extLst>
        </p:cNvPr>
        <p:cNvGrpSpPr/>
        <p:nvPr/>
      </p:nvGrpSpPr>
      <p:grpSpPr>
        <a:xfrm>
          <a:off x="0" y="0"/>
          <a:ext cx="0" cy="0"/>
          <a:chOff x="0" y="0"/>
          <a:chExt cx="0" cy="0"/>
        </a:xfrm>
      </p:grpSpPr>
      <p:sp>
        <p:nvSpPr>
          <p:cNvPr id="7" name="Titre 1">
            <a:extLst>
              <a:ext uri="{FF2B5EF4-FFF2-40B4-BE49-F238E27FC236}">
                <a16:creationId xmlns:a16="http://schemas.microsoft.com/office/drawing/2014/main" id="{C69F167C-33A8-1285-2F2F-E6C5F3D7E267}"/>
              </a:ext>
            </a:extLst>
          </p:cNvPr>
          <p:cNvSpPr>
            <a:spLocks noGrp="1"/>
          </p:cNvSpPr>
          <p:nvPr>
            <p:ph type="title"/>
          </p:nvPr>
        </p:nvSpPr>
        <p:spPr>
          <a:xfrm>
            <a:off x="1701625" y="727124"/>
            <a:ext cx="6840000" cy="612000"/>
          </a:xfrm>
        </p:spPr>
        <p:txBody>
          <a:bodyPr/>
          <a:lstStyle/>
          <a:p>
            <a:r>
              <a:rPr lang="fr-FR" dirty="0">
                <a:solidFill>
                  <a:schemeClr val="tx1">
                    <a:lumMod val="65000"/>
                    <a:lumOff val="35000"/>
                  </a:schemeClr>
                </a:solidFill>
              </a:rPr>
              <a:t>On continue. Qui veut passer au tableau pour lire les lettres ?</a:t>
            </a:r>
            <a:endParaRPr lang="fr-MA" dirty="0">
              <a:solidFill>
                <a:schemeClr val="tx1">
                  <a:lumMod val="65000"/>
                  <a:lumOff val="35000"/>
                </a:schemeClr>
              </a:solidFill>
            </a:endParaRPr>
          </a:p>
        </p:txBody>
      </p:sp>
      <p:grpSp>
        <p:nvGrpSpPr>
          <p:cNvPr id="2" name="Groupe 1">
            <a:extLst>
              <a:ext uri="{FF2B5EF4-FFF2-40B4-BE49-F238E27FC236}">
                <a16:creationId xmlns:a16="http://schemas.microsoft.com/office/drawing/2014/main" id="{097E5A8B-FEB8-7AC5-C5F8-32F039A4C03B}"/>
              </a:ext>
            </a:extLst>
          </p:cNvPr>
          <p:cNvGrpSpPr/>
          <p:nvPr/>
        </p:nvGrpSpPr>
        <p:grpSpPr>
          <a:xfrm>
            <a:off x="631733" y="3120711"/>
            <a:ext cx="7880533" cy="701493"/>
            <a:chOff x="619754" y="2842142"/>
            <a:chExt cx="7880533" cy="701493"/>
          </a:xfrm>
        </p:grpSpPr>
        <p:sp>
          <p:nvSpPr>
            <p:cNvPr id="3" name="Rectangle : coins arrondis 2">
              <a:extLst>
                <a:ext uri="{FF2B5EF4-FFF2-40B4-BE49-F238E27FC236}">
                  <a16:creationId xmlns:a16="http://schemas.microsoft.com/office/drawing/2014/main" id="{0D5AC79A-AC75-EF36-735B-D4701319819B}"/>
                </a:ext>
              </a:extLst>
            </p:cNvPr>
            <p:cNvSpPr/>
            <p:nvPr/>
          </p:nvSpPr>
          <p:spPr>
            <a:xfrm>
              <a:off x="7510722" y="2848870"/>
              <a:ext cx="989565" cy="694765"/>
            </a:xfrm>
            <a:prstGeom prst="roundRect">
              <a:avLst/>
            </a:prstGeom>
            <a:solidFill>
              <a:srgbClr val="F2F2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accent1">
                      <a:lumMod val="50000"/>
                    </a:schemeClr>
                  </a:solidFill>
                  <a:latin typeface="Dosis Medium" panose="020B0604020202020204" charset="0"/>
                  <a:cs typeface="Times New Roman" panose="02020603050405020304" pitchFamily="18" charset="0"/>
                </a:rPr>
                <a:t>r</a:t>
              </a:r>
            </a:p>
          </p:txBody>
        </p:sp>
        <p:sp>
          <p:nvSpPr>
            <p:cNvPr id="5" name="Rectangle : coins arrondis 4">
              <a:extLst>
                <a:ext uri="{FF2B5EF4-FFF2-40B4-BE49-F238E27FC236}">
                  <a16:creationId xmlns:a16="http://schemas.microsoft.com/office/drawing/2014/main" id="{6A265BBE-D283-3353-5041-ECBB25E71128}"/>
                </a:ext>
              </a:extLst>
            </p:cNvPr>
            <p:cNvSpPr/>
            <p:nvPr/>
          </p:nvSpPr>
          <p:spPr>
            <a:xfrm>
              <a:off x="619754" y="2842142"/>
              <a:ext cx="989565" cy="694765"/>
            </a:xfrm>
            <a:prstGeom prst="roundRect">
              <a:avLst/>
            </a:prstGeom>
            <a:solidFill>
              <a:srgbClr val="F2F2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accent1">
                      <a:lumMod val="50000"/>
                    </a:schemeClr>
                  </a:solidFill>
                  <a:latin typeface="Dosis Medium" panose="020B0604020202020204" charset="0"/>
                  <a:cs typeface="Times New Roman" panose="02020603050405020304" pitchFamily="18" charset="0"/>
                </a:rPr>
                <a:t>f</a:t>
              </a:r>
            </a:p>
          </p:txBody>
        </p:sp>
        <p:sp>
          <p:nvSpPr>
            <p:cNvPr id="6" name="Rectangle : coins arrondis 5">
              <a:extLst>
                <a:ext uri="{FF2B5EF4-FFF2-40B4-BE49-F238E27FC236}">
                  <a16:creationId xmlns:a16="http://schemas.microsoft.com/office/drawing/2014/main" id="{21832415-F1C5-E6D4-FBD3-A492AB3E8817}"/>
                </a:ext>
              </a:extLst>
            </p:cNvPr>
            <p:cNvSpPr/>
            <p:nvPr/>
          </p:nvSpPr>
          <p:spPr>
            <a:xfrm>
              <a:off x="2977824" y="2842142"/>
              <a:ext cx="989565" cy="694765"/>
            </a:xfrm>
            <a:prstGeom prst="roundRect">
              <a:avLst/>
            </a:prstGeom>
            <a:solidFill>
              <a:srgbClr val="F2F2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accent1">
                      <a:lumMod val="50000"/>
                    </a:schemeClr>
                  </a:solidFill>
                  <a:latin typeface="Dosis Medium" panose="020B0604020202020204" charset="0"/>
                  <a:cs typeface="Times New Roman" panose="02020603050405020304" pitchFamily="18" charset="0"/>
                </a:rPr>
                <a:t>z</a:t>
              </a:r>
            </a:p>
          </p:txBody>
        </p:sp>
        <p:sp>
          <p:nvSpPr>
            <p:cNvPr id="8" name="Rectangle : coins arrondis 7">
              <a:extLst>
                <a:ext uri="{FF2B5EF4-FFF2-40B4-BE49-F238E27FC236}">
                  <a16:creationId xmlns:a16="http://schemas.microsoft.com/office/drawing/2014/main" id="{D5FA7DA6-F33C-B26E-D811-B217CE95B006}"/>
                </a:ext>
              </a:extLst>
            </p:cNvPr>
            <p:cNvSpPr/>
            <p:nvPr/>
          </p:nvSpPr>
          <p:spPr>
            <a:xfrm>
              <a:off x="5200065" y="2842143"/>
              <a:ext cx="989565" cy="694765"/>
            </a:xfrm>
            <a:prstGeom prst="roundRect">
              <a:avLst/>
            </a:prstGeom>
            <a:solidFill>
              <a:srgbClr val="F2F2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accent1">
                      <a:lumMod val="50000"/>
                    </a:schemeClr>
                  </a:solidFill>
                  <a:latin typeface="Dosis Medium" panose="020B0604020202020204" charset="0"/>
                  <a:cs typeface="Times New Roman" panose="02020603050405020304" pitchFamily="18" charset="0"/>
                </a:rPr>
                <a:t>J</a:t>
              </a:r>
            </a:p>
          </p:txBody>
        </p:sp>
        <p:sp>
          <p:nvSpPr>
            <p:cNvPr id="17" name="Rectangle : coins arrondis 16">
              <a:extLst>
                <a:ext uri="{FF2B5EF4-FFF2-40B4-BE49-F238E27FC236}">
                  <a16:creationId xmlns:a16="http://schemas.microsoft.com/office/drawing/2014/main" id="{9FD6094B-FCA9-59A7-C196-50F96057D8B0}"/>
                </a:ext>
              </a:extLst>
            </p:cNvPr>
            <p:cNvSpPr/>
            <p:nvPr/>
          </p:nvSpPr>
          <p:spPr>
            <a:xfrm>
              <a:off x="4051713" y="2848870"/>
              <a:ext cx="989565" cy="694765"/>
            </a:xfrm>
            <a:prstGeom prst="roundRect">
              <a:avLst/>
            </a:prstGeom>
            <a:solidFill>
              <a:srgbClr val="F2F2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accent1">
                      <a:lumMod val="50000"/>
                    </a:schemeClr>
                  </a:solidFill>
                  <a:latin typeface="Dosis Medium" panose="020B0604020202020204" charset="0"/>
                  <a:cs typeface="Times New Roman" panose="02020603050405020304" pitchFamily="18" charset="0"/>
                </a:rPr>
                <a:t>b</a:t>
              </a:r>
            </a:p>
          </p:txBody>
        </p:sp>
        <p:sp>
          <p:nvSpPr>
            <p:cNvPr id="18" name="Rectangle : coins arrondis 17">
              <a:extLst>
                <a:ext uri="{FF2B5EF4-FFF2-40B4-BE49-F238E27FC236}">
                  <a16:creationId xmlns:a16="http://schemas.microsoft.com/office/drawing/2014/main" id="{824B934C-F613-94C8-1A7D-486CC843B984}"/>
                </a:ext>
              </a:extLst>
            </p:cNvPr>
            <p:cNvSpPr/>
            <p:nvPr/>
          </p:nvSpPr>
          <p:spPr>
            <a:xfrm>
              <a:off x="6355646" y="2848870"/>
              <a:ext cx="989565" cy="694765"/>
            </a:xfrm>
            <a:prstGeom prst="roundRect">
              <a:avLst/>
            </a:prstGeom>
            <a:solidFill>
              <a:srgbClr val="F2F2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accent1">
                      <a:lumMod val="50000"/>
                    </a:schemeClr>
                  </a:solidFill>
                  <a:latin typeface="Dosis Medium" panose="020B0604020202020204" charset="0"/>
                  <a:cs typeface="Times New Roman" panose="02020603050405020304" pitchFamily="18" charset="0"/>
                </a:rPr>
                <a:t>M</a:t>
              </a:r>
            </a:p>
          </p:txBody>
        </p:sp>
        <p:sp>
          <p:nvSpPr>
            <p:cNvPr id="19" name="Rectangle : coins arrondis 18">
              <a:extLst>
                <a:ext uri="{FF2B5EF4-FFF2-40B4-BE49-F238E27FC236}">
                  <a16:creationId xmlns:a16="http://schemas.microsoft.com/office/drawing/2014/main" id="{20909713-287B-A96E-C8CC-35ED4DFE936D}"/>
                </a:ext>
              </a:extLst>
            </p:cNvPr>
            <p:cNvSpPr/>
            <p:nvPr/>
          </p:nvSpPr>
          <p:spPr>
            <a:xfrm>
              <a:off x="1798789" y="2842142"/>
              <a:ext cx="989565" cy="694765"/>
            </a:xfrm>
            <a:prstGeom prst="roundRect">
              <a:avLst/>
            </a:prstGeom>
            <a:solidFill>
              <a:srgbClr val="F2F2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accent1">
                      <a:lumMod val="50000"/>
                    </a:schemeClr>
                  </a:solidFill>
                  <a:latin typeface="Dosis Medium" panose="020B0604020202020204" charset="0"/>
                  <a:cs typeface="Times New Roman" panose="02020603050405020304" pitchFamily="18" charset="0"/>
                </a:rPr>
                <a:t>P</a:t>
              </a:r>
            </a:p>
          </p:txBody>
        </p:sp>
      </p:grpSp>
      <p:pic>
        <p:nvPicPr>
          <p:cNvPr id="13" name="Image 12">
            <a:extLst>
              <a:ext uri="{FF2B5EF4-FFF2-40B4-BE49-F238E27FC236}">
                <a16:creationId xmlns:a16="http://schemas.microsoft.com/office/drawing/2014/main" id="{6E2B1775-F4C0-4868-8E2A-1C7A069B3098}"/>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28525906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EB6D2-3502-5375-E4FD-979DECD80418}"/>
            </a:ext>
          </a:extLst>
        </p:cNvPr>
        <p:cNvGrpSpPr/>
        <p:nvPr/>
      </p:nvGrpSpPr>
      <p:grpSpPr>
        <a:xfrm>
          <a:off x="0" y="0"/>
          <a:ext cx="0" cy="0"/>
          <a:chOff x="0" y="0"/>
          <a:chExt cx="0" cy="0"/>
        </a:xfrm>
      </p:grpSpPr>
      <p:sp>
        <p:nvSpPr>
          <p:cNvPr id="7" name="Titre 1">
            <a:extLst>
              <a:ext uri="{FF2B5EF4-FFF2-40B4-BE49-F238E27FC236}">
                <a16:creationId xmlns:a16="http://schemas.microsoft.com/office/drawing/2014/main" id="{C69F167C-33A8-1285-2F2F-E6C5F3D7E267}"/>
              </a:ext>
            </a:extLst>
          </p:cNvPr>
          <p:cNvSpPr>
            <a:spLocks noGrp="1"/>
          </p:cNvSpPr>
          <p:nvPr>
            <p:ph type="title"/>
          </p:nvPr>
        </p:nvSpPr>
        <p:spPr>
          <a:xfrm>
            <a:off x="1701625" y="727124"/>
            <a:ext cx="6840000" cy="612000"/>
          </a:xfrm>
        </p:spPr>
        <p:txBody>
          <a:bodyPr/>
          <a:lstStyle/>
          <a:p>
            <a:r>
              <a:rPr lang="fr-FR" dirty="0">
                <a:solidFill>
                  <a:schemeClr val="tx1">
                    <a:lumMod val="65000"/>
                    <a:lumOff val="35000"/>
                  </a:schemeClr>
                </a:solidFill>
              </a:rPr>
              <a:t>On continue. Qui veut passer au tableau pour lire les lettres ?</a:t>
            </a:r>
            <a:endParaRPr lang="fr-MA" dirty="0">
              <a:solidFill>
                <a:schemeClr val="tx1">
                  <a:lumMod val="65000"/>
                  <a:lumOff val="35000"/>
                </a:schemeClr>
              </a:solidFill>
            </a:endParaRPr>
          </a:p>
        </p:txBody>
      </p:sp>
      <p:grpSp>
        <p:nvGrpSpPr>
          <p:cNvPr id="2" name="Groupe 1">
            <a:extLst>
              <a:ext uri="{FF2B5EF4-FFF2-40B4-BE49-F238E27FC236}">
                <a16:creationId xmlns:a16="http://schemas.microsoft.com/office/drawing/2014/main" id="{097E5A8B-FEB8-7AC5-C5F8-32F039A4C03B}"/>
              </a:ext>
            </a:extLst>
          </p:cNvPr>
          <p:cNvGrpSpPr/>
          <p:nvPr/>
        </p:nvGrpSpPr>
        <p:grpSpPr>
          <a:xfrm>
            <a:off x="631733" y="3120711"/>
            <a:ext cx="7880533" cy="701493"/>
            <a:chOff x="619754" y="2842142"/>
            <a:chExt cx="7880533" cy="701493"/>
          </a:xfrm>
        </p:grpSpPr>
        <p:sp>
          <p:nvSpPr>
            <p:cNvPr id="3" name="Rectangle : coins arrondis 2">
              <a:extLst>
                <a:ext uri="{FF2B5EF4-FFF2-40B4-BE49-F238E27FC236}">
                  <a16:creationId xmlns:a16="http://schemas.microsoft.com/office/drawing/2014/main" id="{0D5AC79A-AC75-EF36-735B-D4701319819B}"/>
                </a:ext>
              </a:extLst>
            </p:cNvPr>
            <p:cNvSpPr/>
            <p:nvPr/>
          </p:nvSpPr>
          <p:spPr>
            <a:xfrm>
              <a:off x="7510722" y="2848870"/>
              <a:ext cx="989565" cy="694765"/>
            </a:xfrm>
            <a:prstGeom prst="roundRect">
              <a:avLst/>
            </a:prstGeom>
            <a:solidFill>
              <a:srgbClr val="F2F2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accent1">
                      <a:lumMod val="50000"/>
                    </a:schemeClr>
                  </a:solidFill>
                  <a:latin typeface="Dosis Medium" panose="020B0604020202020204" charset="0"/>
                  <a:cs typeface="Times New Roman" panose="02020603050405020304" pitchFamily="18" charset="0"/>
                </a:rPr>
                <a:t>j</a:t>
              </a:r>
            </a:p>
          </p:txBody>
        </p:sp>
        <p:sp>
          <p:nvSpPr>
            <p:cNvPr id="5" name="Rectangle : coins arrondis 4">
              <a:extLst>
                <a:ext uri="{FF2B5EF4-FFF2-40B4-BE49-F238E27FC236}">
                  <a16:creationId xmlns:a16="http://schemas.microsoft.com/office/drawing/2014/main" id="{6A265BBE-D283-3353-5041-ECBB25E71128}"/>
                </a:ext>
              </a:extLst>
            </p:cNvPr>
            <p:cNvSpPr/>
            <p:nvPr/>
          </p:nvSpPr>
          <p:spPr>
            <a:xfrm>
              <a:off x="619754" y="2842142"/>
              <a:ext cx="989565" cy="694765"/>
            </a:xfrm>
            <a:prstGeom prst="roundRect">
              <a:avLst/>
            </a:prstGeom>
            <a:solidFill>
              <a:srgbClr val="F2F2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accent1">
                      <a:lumMod val="50000"/>
                    </a:schemeClr>
                  </a:solidFill>
                  <a:latin typeface="Dosis Medium" panose="020B0604020202020204" charset="0"/>
                  <a:cs typeface="Times New Roman" panose="02020603050405020304" pitchFamily="18" charset="0"/>
                </a:rPr>
                <a:t>v</a:t>
              </a:r>
            </a:p>
          </p:txBody>
        </p:sp>
        <p:sp>
          <p:nvSpPr>
            <p:cNvPr id="6" name="Rectangle : coins arrondis 5">
              <a:extLst>
                <a:ext uri="{FF2B5EF4-FFF2-40B4-BE49-F238E27FC236}">
                  <a16:creationId xmlns:a16="http://schemas.microsoft.com/office/drawing/2014/main" id="{21832415-F1C5-E6D4-FBD3-A492AB3E8817}"/>
                </a:ext>
              </a:extLst>
            </p:cNvPr>
            <p:cNvSpPr/>
            <p:nvPr/>
          </p:nvSpPr>
          <p:spPr>
            <a:xfrm>
              <a:off x="2977824" y="2842142"/>
              <a:ext cx="989565" cy="694765"/>
            </a:xfrm>
            <a:prstGeom prst="roundRect">
              <a:avLst/>
            </a:prstGeom>
            <a:solidFill>
              <a:srgbClr val="F2F2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accent1">
                      <a:lumMod val="50000"/>
                    </a:schemeClr>
                  </a:solidFill>
                  <a:latin typeface="Dosis Medium" panose="020B0604020202020204" charset="0"/>
                  <a:cs typeface="Times New Roman" panose="02020603050405020304" pitchFamily="18" charset="0"/>
                </a:rPr>
                <a:t>è</a:t>
              </a:r>
            </a:p>
          </p:txBody>
        </p:sp>
        <p:sp>
          <p:nvSpPr>
            <p:cNvPr id="8" name="Rectangle : coins arrondis 7">
              <a:extLst>
                <a:ext uri="{FF2B5EF4-FFF2-40B4-BE49-F238E27FC236}">
                  <a16:creationId xmlns:a16="http://schemas.microsoft.com/office/drawing/2014/main" id="{D5FA7DA6-F33C-B26E-D811-B217CE95B006}"/>
                </a:ext>
              </a:extLst>
            </p:cNvPr>
            <p:cNvSpPr/>
            <p:nvPr/>
          </p:nvSpPr>
          <p:spPr>
            <a:xfrm>
              <a:off x="5200065" y="2842143"/>
              <a:ext cx="989565" cy="694765"/>
            </a:xfrm>
            <a:prstGeom prst="roundRect">
              <a:avLst/>
            </a:prstGeom>
            <a:solidFill>
              <a:srgbClr val="F2F2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accent1">
                      <a:lumMod val="50000"/>
                    </a:schemeClr>
                  </a:solidFill>
                  <a:latin typeface="Dosis Medium" panose="020B0604020202020204" charset="0"/>
                  <a:cs typeface="Times New Roman" panose="02020603050405020304" pitchFamily="18" charset="0"/>
                </a:rPr>
                <a:t>z</a:t>
              </a:r>
            </a:p>
          </p:txBody>
        </p:sp>
        <p:sp>
          <p:nvSpPr>
            <p:cNvPr id="17" name="Rectangle : coins arrondis 16">
              <a:extLst>
                <a:ext uri="{FF2B5EF4-FFF2-40B4-BE49-F238E27FC236}">
                  <a16:creationId xmlns:a16="http://schemas.microsoft.com/office/drawing/2014/main" id="{9FD6094B-FCA9-59A7-C196-50F96057D8B0}"/>
                </a:ext>
              </a:extLst>
            </p:cNvPr>
            <p:cNvSpPr/>
            <p:nvPr/>
          </p:nvSpPr>
          <p:spPr>
            <a:xfrm>
              <a:off x="4051713" y="2848870"/>
              <a:ext cx="989565" cy="694765"/>
            </a:xfrm>
            <a:prstGeom prst="roundRect">
              <a:avLst/>
            </a:prstGeom>
            <a:solidFill>
              <a:srgbClr val="F2F2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accent1">
                      <a:lumMod val="50000"/>
                    </a:schemeClr>
                  </a:solidFill>
                  <a:latin typeface="Dosis Medium" panose="020B0604020202020204" charset="0"/>
                  <a:cs typeface="Times New Roman" panose="02020603050405020304" pitchFamily="18" charset="0"/>
                </a:rPr>
                <a:t>A</a:t>
              </a:r>
            </a:p>
          </p:txBody>
        </p:sp>
        <p:sp>
          <p:nvSpPr>
            <p:cNvPr id="18" name="Rectangle : coins arrondis 17">
              <a:extLst>
                <a:ext uri="{FF2B5EF4-FFF2-40B4-BE49-F238E27FC236}">
                  <a16:creationId xmlns:a16="http://schemas.microsoft.com/office/drawing/2014/main" id="{824B934C-F613-94C8-1A7D-486CC843B984}"/>
                </a:ext>
              </a:extLst>
            </p:cNvPr>
            <p:cNvSpPr/>
            <p:nvPr/>
          </p:nvSpPr>
          <p:spPr>
            <a:xfrm>
              <a:off x="6355646" y="2848870"/>
              <a:ext cx="989565" cy="694765"/>
            </a:xfrm>
            <a:prstGeom prst="roundRect">
              <a:avLst/>
            </a:prstGeom>
            <a:solidFill>
              <a:srgbClr val="F2F2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accent1">
                      <a:lumMod val="50000"/>
                    </a:schemeClr>
                  </a:solidFill>
                  <a:latin typeface="Dosis Medium" panose="020B0604020202020204" charset="0"/>
                  <a:cs typeface="Times New Roman" panose="02020603050405020304" pitchFamily="18" charset="0"/>
                </a:rPr>
                <a:t>c</a:t>
              </a:r>
            </a:p>
          </p:txBody>
        </p:sp>
        <p:sp>
          <p:nvSpPr>
            <p:cNvPr id="19" name="Rectangle : coins arrondis 18">
              <a:extLst>
                <a:ext uri="{FF2B5EF4-FFF2-40B4-BE49-F238E27FC236}">
                  <a16:creationId xmlns:a16="http://schemas.microsoft.com/office/drawing/2014/main" id="{20909713-287B-A96E-C8CC-35ED4DFE936D}"/>
                </a:ext>
              </a:extLst>
            </p:cNvPr>
            <p:cNvSpPr/>
            <p:nvPr/>
          </p:nvSpPr>
          <p:spPr>
            <a:xfrm>
              <a:off x="1798789" y="2842142"/>
              <a:ext cx="989565" cy="694765"/>
            </a:xfrm>
            <a:prstGeom prst="roundRect">
              <a:avLst/>
            </a:prstGeom>
            <a:solidFill>
              <a:srgbClr val="F2F2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accent1">
                      <a:lumMod val="50000"/>
                    </a:schemeClr>
                  </a:solidFill>
                  <a:latin typeface="Dosis Medium" panose="020B0604020202020204" charset="0"/>
                  <a:cs typeface="Times New Roman" panose="02020603050405020304" pitchFamily="18" charset="0"/>
                </a:rPr>
                <a:t>f</a:t>
              </a:r>
            </a:p>
          </p:txBody>
        </p:sp>
      </p:grpSp>
      <p:pic>
        <p:nvPicPr>
          <p:cNvPr id="13" name="Image 12">
            <a:extLst>
              <a:ext uri="{FF2B5EF4-FFF2-40B4-BE49-F238E27FC236}">
                <a16:creationId xmlns:a16="http://schemas.microsoft.com/office/drawing/2014/main" id="{6E2B1775-F4C0-4868-8E2A-1C7A069B3098}"/>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27498376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5C3D8-DDA1-85D6-7E96-EC15E4642BA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212D5B1-C67F-1EC3-777E-39E850291915}"/>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Qui veut passer au tableau pour lire les syllabes ?  </a:t>
            </a:r>
            <a:endParaRPr lang="fr-MA" dirty="0">
              <a:latin typeface="Dosis Medium" pitchFamily="2" charset="0"/>
            </a:endParaRPr>
          </a:p>
        </p:txBody>
      </p:sp>
      <p:pic>
        <p:nvPicPr>
          <p:cNvPr id="3" name="Image 2">
            <a:extLst>
              <a:ext uri="{FF2B5EF4-FFF2-40B4-BE49-F238E27FC236}">
                <a16:creationId xmlns:a16="http://schemas.microsoft.com/office/drawing/2014/main" id="{AB1E0A81-7DB7-36B0-69B3-D1658A53260A}"/>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grpSp>
        <p:nvGrpSpPr>
          <p:cNvPr id="5" name="Groupe 4">
            <a:extLst>
              <a:ext uri="{FF2B5EF4-FFF2-40B4-BE49-F238E27FC236}">
                <a16:creationId xmlns:a16="http://schemas.microsoft.com/office/drawing/2014/main" id="{7A2833F6-3E2C-4727-8FBE-DB6E3E78F9C5}"/>
              </a:ext>
            </a:extLst>
          </p:cNvPr>
          <p:cNvGrpSpPr/>
          <p:nvPr/>
        </p:nvGrpSpPr>
        <p:grpSpPr>
          <a:xfrm>
            <a:off x="609434" y="3087787"/>
            <a:ext cx="7925132" cy="682426"/>
            <a:chOff x="609434" y="3087787"/>
            <a:chExt cx="7925132" cy="682426"/>
          </a:xfrm>
        </p:grpSpPr>
        <p:sp>
          <p:nvSpPr>
            <p:cNvPr id="14" name="Rectangle : coins arrondis 13">
              <a:extLst>
                <a:ext uri="{FF2B5EF4-FFF2-40B4-BE49-F238E27FC236}">
                  <a16:creationId xmlns:a16="http://schemas.microsoft.com/office/drawing/2014/main" id="{66062806-17FF-4084-B79E-A6F137680084}"/>
                </a:ext>
              </a:extLst>
            </p:cNvPr>
            <p:cNvSpPr/>
            <p:nvPr/>
          </p:nvSpPr>
          <p:spPr>
            <a:xfrm>
              <a:off x="609434"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lang="fr-FR" sz="2800" kern="0" dirty="0">
                  <a:solidFill>
                    <a:srgbClr val="424D7B"/>
                  </a:solidFill>
                  <a:latin typeface="Dosis SemiBold" pitchFamily="2" charset="0"/>
                </a:rPr>
                <a:t>fa</a:t>
              </a: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 </a:t>
              </a:r>
            </a:p>
          </p:txBody>
        </p:sp>
        <p:sp>
          <p:nvSpPr>
            <p:cNvPr id="15" name="Rectangle : coins arrondis 14">
              <a:extLst>
                <a:ext uri="{FF2B5EF4-FFF2-40B4-BE49-F238E27FC236}">
                  <a16:creationId xmlns:a16="http://schemas.microsoft.com/office/drawing/2014/main" id="{09DA74BF-7E94-41BA-94C7-23CA7854462B}"/>
                </a:ext>
              </a:extLst>
            </p:cNvPr>
            <p:cNvSpPr/>
            <p:nvPr/>
          </p:nvSpPr>
          <p:spPr>
            <a:xfrm>
              <a:off x="4080020"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fi</a:t>
              </a:r>
            </a:p>
          </p:txBody>
        </p:sp>
        <p:sp>
          <p:nvSpPr>
            <p:cNvPr id="17" name="Rectangle : coins arrondis 16">
              <a:extLst>
                <a:ext uri="{FF2B5EF4-FFF2-40B4-BE49-F238E27FC236}">
                  <a16:creationId xmlns:a16="http://schemas.microsoft.com/office/drawing/2014/main" id="{A4A8839D-6B05-426F-8D02-D3F9B1D16D10}"/>
                </a:ext>
              </a:extLst>
            </p:cNvPr>
            <p:cNvSpPr/>
            <p:nvPr/>
          </p:nvSpPr>
          <p:spPr>
            <a:xfrm>
              <a:off x="5236882"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err="1">
                  <a:ln>
                    <a:noFill/>
                  </a:ln>
                  <a:solidFill>
                    <a:srgbClr val="424D7B"/>
                  </a:solidFill>
                  <a:effectLst/>
                  <a:uLnTx/>
                  <a:uFillTx/>
                  <a:latin typeface="Dosis SemiBold" pitchFamily="2" charset="0"/>
                  <a:ea typeface="+mn-ea"/>
                  <a:cs typeface="+mn-cs"/>
                </a:rPr>
                <a:t>fe</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18" name="Rectangle : coins arrondis 17">
              <a:extLst>
                <a:ext uri="{FF2B5EF4-FFF2-40B4-BE49-F238E27FC236}">
                  <a16:creationId xmlns:a16="http://schemas.microsoft.com/office/drawing/2014/main" id="{315605D3-0C40-4DE9-8736-3EFC4FB5E204}"/>
                </a:ext>
              </a:extLst>
            </p:cNvPr>
            <p:cNvSpPr/>
            <p:nvPr/>
          </p:nvSpPr>
          <p:spPr>
            <a:xfrm>
              <a:off x="1766296"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lang="fr-FR" sz="2800" kern="0" dirty="0">
                  <a:solidFill>
                    <a:srgbClr val="424D7B"/>
                  </a:solidFill>
                  <a:latin typeface="Dosis SemiBold" pitchFamily="2" charset="0"/>
                </a:rPr>
                <a:t>f</a:t>
              </a: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o</a:t>
              </a:r>
            </a:p>
          </p:txBody>
        </p:sp>
        <p:sp>
          <p:nvSpPr>
            <p:cNvPr id="19" name="Rectangle : coins arrondis 18">
              <a:extLst>
                <a:ext uri="{FF2B5EF4-FFF2-40B4-BE49-F238E27FC236}">
                  <a16:creationId xmlns:a16="http://schemas.microsoft.com/office/drawing/2014/main" id="{B3B4D549-BA64-4CD8-9302-86E4CB5E6C68}"/>
                </a:ext>
              </a:extLst>
            </p:cNvPr>
            <p:cNvSpPr/>
            <p:nvPr/>
          </p:nvSpPr>
          <p:spPr>
            <a:xfrm>
              <a:off x="7550605"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err="1">
                  <a:ln>
                    <a:noFill/>
                  </a:ln>
                  <a:solidFill>
                    <a:srgbClr val="424D7B"/>
                  </a:solidFill>
                  <a:effectLst/>
                  <a:uLnTx/>
                  <a:uFillTx/>
                  <a:latin typeface="Dosis SemiBold" pitchFamily="2" charset="0"/>
                  <a:ea typeface="+mn-ea"/>
                  <a:cs typeface="+mn-cs"/>
                </a:rPr>
                <a:t>fé</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20" name="Rectangle : coins arrondis 19">
              <a:extLst>
                <a:ext uri="{FF2B5EF4-FFF2-40B4-BE49-F238E27FC236}">
                  <a16:creationId xmlns:a16="http://schemas.microsoft.com/office/drawing/2014/main" id="{C01D1656-C642-4B6C-87CE-4B08D5B5AD4E}"/>
                </a:ext>
              </a:extLst>
            </p:cNvPr>
            <p:cNvSpPr/>
            <p:nvPr/>
          </p:nvSpPr>
          <p:spPr>
            <a:xfrm>
              <a:off x="2923158"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fu</a:t>
              </a:r>
            </a:p>
          </p:txBody>
        </p:sp>
        <p:sp>
          <p:nvSpPr>
            <p:cNvPr id="25" name="Rectangle : coins arrondis 24">
              <a:extLst>
                <a:ext uri="{FF2B5EF4-FFF2-40B4-BE49-F238E27FC236}">
                  <a16:creationId xmlns:a16="http://schemas.microsoft.com/office/drawing/2014/main" id="{4A9EA5E0-E573-4CF8-9ECC-BAFE529B9BA8}"/>
                </a:ext>
              </a:extLst>
            </p:cNvPr>
            <p:cNvSpPr/>
            <p:nvPr/>
          </p:nvSpPr>
          <p:spPr>
            <a:xfrm>
              <a:off x="6393744"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fou</a:t>
              </a:r>
            </a:p>
          </p:txBody>
        </p:sp>
      </p:grpSp>
    </p:spTree>
    <p:extLst>
      <p:ext uri="{BB962C8B-B14F-4D97-AF65-F5344CB8AC3E}">
        <p14:creationId xmlns:p14="http://schemas.microsoft.com/office/powerpoint/2010/main" val="3769352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5C3D8-DDA1-85D6-7E96-EC15E4642BA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212D5B1-C67F-1EC3-777E-39E850291915}"/>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Répétons ensemble.</a:t>
            </a:r>
            <a:endParaRPr lang="fr-MA" dirty="0">
              <a:latin typeface="Dosis Medium" pitchFamily="2" charset="0"/>
            </a:endParaRPr>
          </a:p>
        </p:txBody>
      </p:sp>
      <p:pic>
        <p:nvPicPr>
          <p:cNvPr id="12" name="Image 11">
            <a:extLst>
              <a:ext uri="{FF2B5EF4-FFF2-40B4-BE49-F238E27FC236}">
                <a16:creationId xmlns:a16="http://schemas.microsoft.com/office/drawing/2014/main" id="{4B3C856E-3B1D-409B-BD22-591C7E712BEC}"/>
              </a:ext>
            </a:extLst>
          </p:cNvPr>
          <p:cNvPicPr>
            <a:picLocks noChangeAspect="1"/>
          </p:cNvPicPr>
          <p:nvPr/>
        </p:nvPicPr>
        <p:blipFill>
          <a:blip r:embed="rId2"/>
          <a:stretch>
            <a:fillRect/>
          </a:stretch>
        </p:blipFill>
        <p:spPr>
          <a:xfrm>
            <a:off x="129325" y="544755"/>
            <a:ext cx="1152244" cy="1072989"/>
          </a:xfrm>
          <a:prstGeom prst="rect">
            <a:avLst/>
          </a:prstGeom>
        </p:spPr>
      </p:pic>
      <p:grpSp>
        <p:nvGrpSpPr>
          <p:cNvPr id="26" name="Groupe 25">
            <a:extLst>
              <a:ext uri="{FF2B5EF4-FFF2-40B4-BE49-F238E27FC236}">
                <a16:creationId xmlns:a16="http://schemas.microsoft.com/office/drawing/2014/main" id="{60675E31-D85F-4794-83F0-2E969E3CE0FC}"/>
              </a:ext>
            </a:extLst>
          </p:cNvPr>
          <p:cNvGrpSpPr/>
          <p:nvPr/>
        </p:nvGrpSpPr>
        <p:grpSpPr>
          <a:xfrm>
            <a:off x="609434" y="3087787"/>
            <a:ext cx="7925132" cy="682426"/>
            <a:chOff x="609434" y="3087787"/>
            <a:chExt cx="7925132" cy="682426"/>
          </a:xfrm>
        </p:grpSpPr>
        <p:sp>
          <p:nvSpPr>
            <p:cNvPr id="27" name="Rectangle : coins arrondis 26">
              <a:extLst>
                <a:ext uri="{FF2B5EF4-FFF2-40B4-BE49-F238E27FC236}">
                  <a16:creationId xmlns:a16="http://schemas.microsoft.com/office/drawing/2014/main" id="{2F15DDEE-5456-4204-BDAE-5E55F0082EDF}"/>
                </a:ext>
              </a:extLst>
            </p:cNvPr>
            <p:cNvSpPr/>
            <p:nvPr/>
          </p:nvSpPr>
          <p:spPr>
            <a:xfrm>
              <a:off x="609434"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lang="fr-FR" sz="2800" kern="0" dirty="0">
                  <a:solidFill>
                    <a:srgbClr val="424D7B"/>
                  </a:solidFill>
                  <a:latin typeface="Dosis SemiBold" pitchFamily="2" charset="0"/>
                </a:rPr>
                <a:t>fa</a:t>
              </a: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 </a:t>
              </a:r>
            </a:p>
          </p:txBody>
        </p:sp>
        <p:sp>
          <p:nvSpPr>
            <p:cNvPr id="28" name="Rectangle : coins arrondis 27">
              <a:extLst>
                <a:ext uri="{FF2B5EF4-FFF2-40B4-BE49-F238E27FC236}">
                  <a16:creationId xmlns:a16="http://schemas.microsoft.com/office/drawing/2014/main" id="{7A7C280A-B559-435A-8AD7-B71B1CE810B2}"/>
                </a:ext>
              </a:extLst>
            </p:cNvPr>
            <p:cNvSpPr/>
            <p:nvPr/>
          </p:nvSpPr>
          <p:spPr>
            <a:xfrm>
              <a:off x="4080020"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fi</a:t>
              </a:r>
            </a:p>
          </p:txBody>
        </p:sp>
        <p:sp>
          <p:nvSpPr>
            <p:cNvPr id="29" name="Rectangle : coins arrondis 28">
              <a:extLst>
                <a:ext uri="{FF2B5EF4-FFF2-40B4-BE49-F238E27FC236}">
                  <a16:creationId xmlns:a16="http://schemas.microsoft.com/office/drawing/2014/main" id="{A9DD119D-81FA-45B6-BE05-22E8F6DE336E}"/>
                </a:ext>
              </a:extLst>
            </p:cNvPr>
            <p:cNvSpPr/>
            <p:nvPr/>
          </p:nvSpPr>
          <p:spPr>
            <a:xfrm>
              <a:off x="5236882"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err="1">
                  <a:ln>
                    <a:noFill/>
                  </a:ln>
                  <a:solidFill>
                    <a:srgbClr val="424D7B"/>
                  </a:solidFill>
                  <a:effectLst/>
                  <a:uLnTx/>
                  <a:uFillTx/>
                  <a:latin typeface="Dosis SemiBold" pitchFamily="2" charset="0"/>
                  <a:ea typeface="+mn-ea"/>
                  <a:cs typeface="+mn-cs"/>
                </a:rPr>
                <a:t>fe</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30" name="Rectangle : coins arrondis 29">
              <a:extLst>
                <a:ext uri="{FF2B5EF4-FFF2-40B4-BE49-F238E27FC236}">
                  <a16:creationId xmlns:a16="http://schemas.microsoft.com/office/drawing/2014/main" id="{DF98FD68-54BA-4B24-8968-563ECF89E094}"/>
                </a:ext>
              </a:extLst>
            </p:cNvPr>
            <p:cNvSpPr/>
            <p:nvPr/>
          </p:nvSpPr>
          <p:spPr>
            <a:xfrm>
              <a:off x="1766296"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lang="fr-FR" sz="2800" kern="0" dirty="0">
                  <a:solidFill>
                    <a:srgbClr val="424D7B"/>
                  </a:solidFill>
                  <a:latin typeface="Dosis SemiBold" pitchFamily="2" charset="0"/>
                </a:rPr>
                <a:t>f</a:t>
              </a: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o</a:t>
              </a:r>
            </a:p>
          </p:txBody>
        </p:sp>
        <p:sp>
          <p:nvSpPr>
            <p:cNvPr id="31" name="Rectangle : coins arrondis 30">
              <a:extLst>
                <a:ext uri="{FF2B5EF4-FFF2-40B4-BE49-F238E27FC236}">
                  <a16:creationId xmlns:a16="http://schemas.microsoft.com/office/drawing/2014/main" id="{9C6484C1-B38A-49B5-A9B7-7F78871AE6BE}"/>
                </a:ext>
              </a:extLst>
            </p:cNvPr>
            <p:cNvSpPr/>
            <p:nvPr/>
          </p:nvSpPr>
          <p:spPr>
            <a:xfrm>
              <a:off x="7550605"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err="1">
                  <a:ln>
                    <a:noFill/>
                  </a:ln>
                  <a:solidFill>
                    <a:srgbClr val="424D7B"/>
                  </a:solidFill>
                  <a:effectLst/>
                  <a:uLnTx/>
                  <a:uFillTx/>
                  <a:latin typeface="Dosis SemiBold" pitchFamily="2" charset="0"/>
                  <a:ea typeface="+mn-ea"/>
                  <a:cs typeface="+mn-cs"/>
                </a:rPr>
                <a:t>fé</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32" name="Rectangle : coins arrondis 31">
              <a:extLst>
                <a:ext uri="{FF2B5EF4-FFF2-40B4-BE49-F238E27FC236}">
                  <a16:creationId xmlns:a16="http://schemas.microsoft.com/office/drawing/2014/main" id="{9CA8E302-93A8-4947-AC92-1CCA655E7E2E}"/>
                </a:ext>
              </a:extLst>
            </p:cNvPr>
            <p:cNvSpPr/>
            <p:nvPr/>
          </p:nvSpPr>
          <p:spPr>
            <a:xfrm>
              <a:off x="2923158"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fu</a:t>
              </a:r>
            </a:p>
          </p:txBody>
        </p:sp>
        <p:sp>
          <p:nvSpPr>
            <p:cNvPr id="33" name="Rectangle : coins arrondis 32">
              <a:extLst>
                <a:ext uri="{FF2B5EF4-FFF2-40B4-BE49-F238E27FC236}">
                  <a16:creationId xmlns:a16="http://schemas.microsoft.com/office/drawing/2014/main" id="{BFD07070-131F-402E-9A18-97B49C276DE8}"/>
                </a:ext>
              </a:extLst>
            </p:cNvPr>
            <p:cNvSpPr/>
            <p:nvPr/>
          </p:nvSpPr>
          <p:spPr>
            <a:xfrm>
              <a:off x="6393744"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fou</a:t>
              </a:r>
            </a:p>
          </p:txBody>
        </p:sp>
      </p:grpSp>
    </p:spTree>
    <p:extLst>
      <p:ext uri="{BB962C8B-B14F-4D97-AF65-F5344CB8AC3E}">
        <p14:creationId xmlns:p14="http://schemas.microsoft.com/office/powerpoint/2010/main" val="1454846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5C3D8-DDA1-85D6-7E96-EC15E4642BA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212D5B1-C67F-1EC3-777E-39E850291915}"/>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Qui veut passer au tableau pour lire les syllabes ?  </a:t>
            </a:r>
            <a:endParaRPr lang="fr-MA" dirty="0">
              <a:latin typeface="Dosis Medium" pitchFamily="2" charset="0"/>
            </a:endParaRPr>
          </a:p>
        </p:txBody>
      </p:sp>
      <p:pic>
        <p:nvPicPr>
          <p:cNvPr id="3" name="Image 2">
            <a:extLst>
              <a:ext uri="{FF2B5EF4-FFF2-40B4-BE49-F238E27FC236}">
                <a16:creationId xmlns:a16="http://schemas.microsoft.com/office/drawing/2014/main" id="{AB1E0A81-7DB7-36B0-69B3-D1658A53260A}"/>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grpSp>
        <p:nvGrpSpPr>
          <p:cNvPr id="4" name="Groupe 3">
            <a:extLst>
              <a:ext uri="{FF2B5EF4-FFF2-40B4-BE49-F238E27FC236}">
                <a16:creationId xmlns:a16="http://schemas.microsoft.com/office/drawing/2014/main" id="{7D34707E-6028-403A-A844-0D8D73198893}"/>
              </a:ext>
            </a:extLst>
          </p:cNvPr>
          <p:cNvGrpSpPr/>
          <p:nvPr/>
        </p:nvGrpSpPr>
        <p:grpSpPr>
          <a:xfrm>
            <a:off x="609434" y="3087787"/>
            <a:ext cx="7925132" cy="682426"/>
            <a:chOff x="609434" y="3087787"/>
            <a:chExt cx="7925132" cy="682426"/>
          </a:xfrm>
        </p:grpSpPr>
        <p:sp>
          <p:nvSpPr>
            <p:cNvPr id="13" name="Rectangle : coins arrondis 12">
              <a:extLst>
                <a:ext uri="{FF2B5EF4-FFF2-40B4-BE49-F238E27FC236}">
                  <a16:creationId xmlns:a16="http://schemas.microsoft.com/office/drawing/2014/main" id="{43887523-9A65-4B5F-B7A7-A135D85CA9C4}"/>
                </a:ext>
              </a:extLst>
            </p:cNvPr>
            <p:cNvSpPr/>
            <p:nvPr/>
          </p:nvSpPr>
          <p:spPr>
            <a:xfrm>
              <a:off x="609434"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lang="fr-FR" sz="2800" kern="0" dirty="0">
                  <a:solidFill>
                    <a:srgbClr val="424D7B"/>
                  </a:solidFill>
                  <a:latin typeface="Dosis SemiBold" pitchFamily="2" charset="0"/>
                </a:rPr>
                <a:t>va</a:t>
              </a: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 </a:t>
              </a:r>
            </a:p>
          </p:txBody>
        </p:sp>
        <p:sp>
          <p:nvSpPr>
            <p:cNvPr id="16" name="Rectangle : coins arrondis 15">
              <a:extLst>
                <a:ext uri="{FF2B5EF4-FFF2-40B4-BE49-F238E27FC236}">
                  <a16:creationId xmlns:a16="http://schemas.microsoft.com/office/drawing/2014/main" id="{0E68FA00-7880-449F-A3EB-318E28CEFCFE}"/>
                </a:ext>
              </a:extLst>
            </p:cNvPr>
            <p:cNvSpPr/>
            <p:nvPr/>
          </p:nvSpPr>
          <p:spPr>
            <a:xfrm>
              <a:off x="5236882"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vi</a:t>
              </a:r>
            </a:p>
          </p:txBody>
        </p:sp>
        <p:sp>
          <p:nvSpPr>
            <p:cNvPr id="21" name="Rectangle : coins arrondis 20">
              <a:extLst>
                <a:ext uri="{FF2B5EF4-FFF2-40B4-BE49-F238E27FC236}">
                  <a16:creationId xmlns:a16="http://schemas.microsoft.com/office/drawing/2014/main" id="{4BF6021D-F7CD-4259-A4C6-2C36F803C18A}"/>
                </a:ext>
              </a:extLst>
            </p:cNvPr>
            <p:cNvSpPr/>
            <p:nvPr/>
          </p:nvSpPr>
          <p:spPr>
            <a:xfrm>
              <a:off x="6393744"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err="1">
                  <a:ln>
                    <a:noFill/>
                  </a:ln>
                  <a:solidFill>
                    <a:srgbClr val="424D7B"/>
                  </a:solidFill>
                  <a:effectLst/>
                  <a:uLnTx/>
                  <a:uFillTx/>
                  <a:latin typeface="Dosis SemiBold" pitchFamily="2" charset="0"/>
                  <a:ea typeface="+mn-ea"/>
                  <a:cs typeface="+mn-cs"/>
                </a:rPr>
                <a:t>ve</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22" name="Rectangle : coins arrondis 21">
              <a:extLst>
                <a:ext uri="{FF2B5EF4-FFF2-40B4-BE49-F238E27FC236}">
                  <a16:creationId xmlns:a16="http://schemas.microsoft.com/office/drawing/2014/main" id="{D8244AC9-1985-4A6F-9427-4708232BF48E}"/>
                </a:ext>
              </a:extLst>
            </p:cNvPr>
            <p:cNvSpPr/>
            <p:nvPr/>
          </p:nvSpPr>
          <p:spPr>
            <a:xfrm>
              <a:off x="1766296"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lang="fr-FR" sz="2800" kern="0" dirty="0">
                  <a:solidFill>
                    <a:srgbClr val="424D7B"/>
                  </a:solidFill>
                  <a:latin typeface="Dosis SemiBold" pitchFamily="2" charset="0"/>
                </a:rPr>
                <a:t>v</a:t>
              </a: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o</a:t>
              </a:r>
            </a:p>
          </p:txBody>
        </p:sp>
        <p:sp>
          <p:nvSpPr>
            <p:cNvPr id="23" name="Rectangle : coins arrondis 22">
              <a:extLst>
                <a:ext uri="{FF2B5EF4-FFF2-40B4-BE49-F238E27FC236}">
                  <a16:creationId xmlns:a16="http://schemas.microsoft.com/office/drawing/2014/main" id="{BC051B7E-8743-4D92-A615-65B1FA1BE818}"/>
                </a:ext>
              </a:extLst>
            </p:cNvPr>
            <p:cNvSpPr/>
            <p:nvPr/>
          </p:nvSpPr>
          <p:spPr>
            <a:xfrm>
              <a:off x="7550605"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vé</a:t>
              </a:r>
            </a:p>
          </p:txBody>
        </p:sp>
        <p:sp>
          <p:nvSpPr>
            <p:cNvPr id="24" name="Rectangle : coins arrondis 23">
              <a:extLst>
                <a:ext uri="{FF2B5EF4-FFF2-40B4-BE49-F238E27FC236}">
                  <a16:creationId xmlns:a16="http://schemas.microsoft.com/office/drawing/2014/main" id="{04D18DB2-43E9-4540-9B06-65181C8F44C6}"/>
                </a:ext>
              </a:extLst>
            </p:cNvPr>
            <p:cNvSpPr/>
            <p:nvPr/>
          </p:nvSpPr>
          <p:spPr>
            <a:xfrm>
              <a:off x="2923158"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vu</a:t>
              </a:r>
            </a:p>
          </p:txBody>
        </p:sp>
        <p:sp>
          <p:nvSpPr>
            <p:cNvPr id="25" name="Rectangle : coins arrondis 24">
              <a:extLst>
                <a:ext uri="{FF2B5EF4-FFF2-40B4-BE49-F238E27FC236}">
                  <a16:creationId xmlns:a16="http://schemas.microsoft.com/office/drawing/2014/main" id="{9F7C5D0B-BFEC-413C-AD3D-E283AD5C7AAB}"/>
                </a:ext>
              </a:extLst>
            </p:cNvPr>
            <p:cNvSpPr/>
            <p:nvPr/>
          </p:nvSpPr>
          <p:spPr>
            <a:xfrm>
              <a:off x="4080020"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lang="fr-FR" sz="2800" kern="0" dirty="0">
                  <a:solidFill>
                    <a:srgbClr val="424D7B"/>
                  </a:solidFill>
                  <a:latin typeface="Dosis SemiBold" pitchFamily="2" charset="0"/>
                </a:rPr>
                <a:t>v</a:t>
              </a: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ou</a:t>
              </a:r>
            </a:p>
          </p:txBody>
        </p:sp>
      </p:grpSp>
    </p:spTree>
    <p:extLst>
      <p:ext uri="{BB962C8B-B14F-4D97-AF65-F5344CB8AC3E}">
        <p14:creationId xmlns:p14="http://schemas.microsoft.com/office/powerpoint/2010/main" val="10794869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5C3D8-DDA1-85D6-7E96-EC15E4642BA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212D5B1-C67F-1EC3-777E-39E850291915}"/>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Répétons ensemble.</a:t>
            </a:r>
            <a:endParaRPr lang="fr-MA" dirty="0">
              <a:latin typeface="Dosis Medium" pitchFamily="2" charset="0"/>
            </a:endParaRPr>
          </a:p>
        </p:txBody>
      </p:sp>
      <p:pic>
        <p:nvPicPr>
          <p:cNvPr id="12" name="Image 11">
            <a:extLst>
              <a:ext uri="{FF2B5EF4-FFF2-40B4-BE49-F238E27FC236}">
                <a16:creationId xmlns:a16="http://schemas.microsoft.com/office/drawing/2014/main" id="{4B3C856E-3B1D-409B-BD22-591C7E712BEC}"/>
              </a:ext>
            </a:extLst>
          </p:cNvPr>
          <p:cNvPicPr>
            <a:picLocks noChangeAspect="1"/>
          </p:cNvPicPr>
          <p:nvPr/>
        </p:nvPicPr>
        <p:blipFill>
          <a:blip r:embed="rId2"/>
          <a:stretch>
            <a:fillRect/>
          </a:stretch>
        </p:blipFill>
        <p:spPr>
          <a:xfrm>
            <a:off x="129325" y="544755"/>
            <a:ext cx="1152244" cy="1072989"/>
          </a:xfrm>
          <a:prstGeom prst="rect">
            <a:avLst/>
          </a:prstGeom>
        </p:spPr>
      </p:pic>
      <p:grpSp>
        <p:nvGrpSpPr>
          <p:cNvPr id="11" name="Groupe 10">
            <a:extLst>
              <a:ext uri="{FF2B5EF4-FFF2-40B4-BE49-F238E27FC236}">
                <a16:creationId xmlns:a16="http://schemas.microsoft.com/office/drawing/2014/main" id="{A596FDD8-D37E-46F2-A3BA-CDAD532BAB5A}"/>
              </a:ext>
            </a:extLst>
          </p:cNvPr>
          <p:cNvGrpSpPr/>
          <p:nvPr/>
        </p:nvGrpSpPr>
        <p:grpSpPr>
          <a:xfrm>
            <a:off x="609434" y="3087787"/>
            <a:ext cx="7925132" cy="682426"/>
            <a:chOff x="609434" y="3087787"/>
            <a:chExt cx="7925132" cy="682426"/>
          </a:xfrm>
        </p:grpSpPr>
        <p:sp>
          <p:nvSpPr>
            <p:cNvPr id="13" name="Rectangle : coins arrondis 12">
              <a:extLst>
                <a:ext uri="{FF2B5EF4-FFF2-40B4-BE49-F238E27FC236}">
                  <a16:creationId xmlns:a16="http://schemas.microsoft.com/office/drawing/2014/main" id="{6017401A-A1C8-4F22-AD8B-434F18894D9D}"/>
                </a:ext>
              </a:extLst>
            </p:cNvPr>
            <p:cNvSpPr/>
            <p:nvPr/>
          </p:nvSpPr>
          <p:spPr>
            <a:xfrm>
              <a:off x="609434"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lang="fr-FR" sz="2800" kern="0" dirty="0">
                  <a:solidFill>
                    <a:srgbClr val="424D7B"/>
                  </a:solidFill>
                  <a:latin typeface="Dosis SemiBold" pitchFamily="2" charset="0"/>
                </a:rPr>
                <a:t>va</a:t>
              </a: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 </a:t>
              </a:r>
            </a:p>
          </p:txBody>
        </p:sp>
        <p:sp>
          <p:nvSpPr>
            <p:cNvPr id="14" name="Rectangle : coins arrondis 13">
              <a:extLst>
                <a:ext uri="{FF2B5EF4-FFF2-40B4-BE49-F238E27FC236}">
                  <a16:creationId xmlns:a16="http://schemas.microsoft.com/office/drawing/2014/main" id="{A9526740-83EA-49D5-9EE4-F4513A1A0D67}"/>
                </a:ext>
              </a:extLst>
            </p:cNvPr>
            <p:cNvSpPr/>
            <p:nvPr/>
          </p:nvSpPr>
          <p:spPr>
            <a:xfrm>
              <a:off x="5236882"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vi</a:t>
              </a:r>
            </a:p>
          </p:txBody>
        </p:sp>
        <p:sp>
          <p:nvSpPr>
            <p:cNvPr id="15" name="Rectangle : coins arrondis 14">
              <a:extLst>
                <a:ext uri="{FF2B5EF4-FFF2-40B4-BE49-F238E27FC236}">
                  <a16:creationId xmlns:a16="http://schemas.microsoft.com/office/drawing/2014/main" id="{592DDAFC-5025-4F0B-95C8-2752B5A4AB89}"/>
                </a:ext>
              </a:extLst>
            </p:cNvPr>
            <p:cNvSpPr/>
            <p:nvPr/>
          </p:nvSpPr>
          <p:spPr>
            <a:xfrm>
              <a:off x="6393744"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err="1">
                  <a:ln>
                    <a:noFill/>
                  </a:ln>
                  <a:solidFill>
                    <a:srgbClr val="424D7B"/>
                  </a:solidFill>
                  <a:effectLst/>
                  <a:uLnTx/>
                  <a:uFillTx/>
                  <a:latin typeface="Dosis SemiBold" pitchFamily="2" charset="0"/>
                  <a:ea typeface="+mn-ea"/>
                  <a:cs typeface="+mn-cs"/>
                </a:rPr>
                <a:t>ve</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16" name="Rectangle : coins arrondis 15">
              <a:extLst>
                <a:ext uri="{FF2B5EF4-FFF2-40B4-BE49-F238E27FC236}">
                  <a16:creationId xmlns:a16="http://schemas.microsoft.com/office/drawing/2014/main" id="{3A7D35DA-662B-445E-9DD9-F057392A8A57}"/>
                </a:ext>
              </a:extLst>
            </p:cNvPr>
            <p:cNvSpPr/>
            <p:nvPr/>
          </p:nvSpPr>
          <p:spPr>
            <a:xfrm>
              <a:off x="1766296"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lang="fr-FR" sz="2800" kern="0" dirty="0">
                  <a:solidFill>
                    <a:srgbClr val="424D7B"/>
                  </a:solidFill>
                  <a:latin typeface="Dosis SemiBold" pitchFamily="2" charset="0"/>
                </a:rPr>
                <a:t>v</a:t>
              </a: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o</a:t>
              </a:r>
            </a:p>
          </p:txBody>
        </p:sp>
        <p:sp>
          <p:nvSpPr>
            <p:cNvPr id="17" name="Rectangle : coins arrondis 16">
              <a:extLst>
                <a:ext uri="{FF2B5EF4-FFF2-40B4-BE49-F238E27FC236}">
                  <a16:creationId xmlns:a16="http://schemas.microsoft.com/office/drawing/2014/main" id="{B1A17C08-D9E0-45FB-B7CB-736FA0510C0B}"/>
                </a:ext>
              </a:extLst>
            </p:cNvPr>
            <p:cNvSpPr/>
            <p:nvPr/>
          </p:nvSpPr>
          <p:spPr>
            <a:xfrm>
              <a:off x="7550605"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vé</a:t>
              </a:r>
            </a:p>
          </p:txBody>
        </p:sp>
        <p:sp>
          <p:nvSpPr>
            <p:cNvPr id="18" name="Rectangle : coins arrondis 17">
              <a:extLst>
                <a:ext uri="{FF2B5EF4-FFF2-40B4-BE49-F238E27FC236}">
                  <a16:creationId xmlns:a16="http://schemas.microsoft.com/office/drawing/2014/main" id="{8EB62393-6FF4-4B99-AA11-A9E231F6D63A}"/>
                </a:ext>
              </a:extLst>
            </p:cNvPr>
            <p:cNvSpPr/>
            <p:nvPr/>
          </p:nvSpPr>
          <p:spPr>
            <a:xfrm>
              <a:off x="2923158"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vu</a:t>
              </a:r>
            </a:p>
          </p:txBody>
        </p:sp>
        <p:sp>
          <p:nvSpPr>
            <p:cNvPr id="19" name="Rectangle : coins arrondis 18">
              <a:extLst>
                <a:ext uri="{FF2B5EF4-FFF2-40B4-BE49-F238E27FC236}">
                  <a16:creationId xmlns:a16="http://schemas.microsoft.com/office/drawing/2014/main" id="{B006D74E-7619-4E70-ACCB-19BBED9B16C8}"/>
                </a:ext>
              </a:extLst>
            </p:cNvPr>
            <p:cNvSpPr/>
            <p:nvPr/>
          </p:nvSpPr>
          <p:spPr>
            <a:xfrm>
              <a:off x="4080020"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lang="fr-FR" sz="2800" kern="0" dirty="0">
                  <a:solidFill>
                    <a:srgbClr val="424D7B"/>
                  </a:solidFill>
                  <a:latin typeface="Dosis SemiBold" pitchFamily="2" charset="0"/>
                </a:rPr>
                <a:t>v</a:t>
              </a: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ou</a:t>
              </a:r>
            </a:p>
          </p:txBody>
        </p:sp>
      </p:grpSp>
    </p:spTree>
    <p:extLst>
      <p:ext uri="{BB962C8B-B14F-4D97-AF65-F5344CB8AC3E}">
        <p14:creationId xmlns:p14="http://schemas.microsoft.com/office/powerpoint/2010/main" val="16711013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5C3D8-DDA1-85D6-7E96-EC15E4642BA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212D5B1-C67F-1EC3-777E-39E850291915}"/>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Qui veut passer au tableau pour lire les syllabes ?  </a:t>
            </a:r>
            <a:endParaRPr lang="fr-MA" dirty="0">
              <a:latin typeface="Dosis Medium" pitchFamily="2" charset="0"/>
            </a:endParaRPr>
          </a:p>
        </p:txBody>
      </p:sp>
      <p:pic>
        <p:nvPicPr>
          <p:cNvPr id="3" name="Image 2">
            <a:extLst>
              <a:ext uri="{FF2B5EF4-FFF2-40B4-BE49-F238E27FC236}">
                <a16:creationId xmlns:a16="http://schemas.microsoft.com/office/drawing/2014/main" id="{AB1E0A81-7DB7-36B0-69B3-D1658A53260A}"/>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grpSp>
        <p:nvGrpSpPr>
          <p:cNvPr id="4" name="Groupe 3">
            <a:extLst>
              <a:ext uri="{FF2B5EF4-FFF2-40B4-BE49-F238E27FC236}">
                <a16:creationId xmlns:a16="http://schemas.microsoft.com/office/drawing/2014/main" id="{26605108-1ACD-4036-AE08-0AA63D1E822C}"/>
              </a:ext>
            </a:extLst>
          </p:cNvPr>
          <p:cNvGrpSpPr/>
          <p:nvPr/>
        </p:nvGrpSpPr>
        <p:grpSpPr>
          <a:xfrm>
            <a:off x="606868" y="3087787"/>
            <a:ext cx="7925132" cy="682426"/>
            <a:chOff x="606868" y="3087787"/>
            <a:chExt cx="7925132" cy="682426"/>
          </a:xfrm>
        </p:grpSpPr>
        <p:sp>
          <p:nvSpPr>
            <p:cNvPr id="13" name="Rectangle : coins arrondis 12">
              <a:extLst>
                <a:ext uri="{FF2B5EF4-FFF2-40B4-BE49-F238E27FC236}">
                  <a16:creationId xmlns:a16="http://schemas.microsoft.com/office/drawing/2014/main" id="{5AD50589-9736-470E-BD94-D20F13B0B888}"/>
                </a:ext>
              </a:extLst>
            </p:cNvPr>
            <p:cNvSpPr/>
            <p:nvPr/>
          </p:nvSpPr>
          <p:spPr>
            <a:xfrm>
              <a:off x="606868"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lang="fr-FR" sz="2800" kern="0" dirty="0" err="1">
                  <a:solidFill>
                    <a:srgbClr val="424D7B"/>
                  </a:solidFill>
                  <a:latin typeface="Dosis SemiBold" pitchFamily="2" charset="0"/>
                </a:rPr>
                <a:t>ja</a:t>
              </a: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 </a:t>
              </a:r>
            </a:p>
          </p:txBody>
        </p:sp>
        <p:sp>
          <p:nvSpPr>
            <p:cNvPr id="16" name="Rectangle : coins arrondis 15">
              <a:extLst>
                <a:ext uri="{FF2B5EF4-FFF2-40B4-BE49-F238E27FC236}">
                  <a16:creationId xmlns:a16="http://schemas.microsoft.com/office/drawing/2014/main" id="{E4120F64-1C1E-4940-A4FE-CACA5EB16874}"/>
                </a:ext>
              </a:extLst>
            </p:cNvPr>
            <p:cNvSpPr/>
            <p:nvPr/>
          </p:nvSpPr>
          <p:spPr>
            <a:xfrm>
              <a:off x="4077454"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err="1">
                  <a:ln>
                    <a:noFill/>
                  </a:ln>
                  <a:solidFill>
                    <a:srgbClr val="424D7B"/>
                  </a:solidFill>
                  <a:effectLst/>
                  <a:uLnTx/>
                  <a:uFillTx/>
                  <a:latin typeface="Dosis SemiBold" pitchFamily="2" charset="0"/>
                  <a:ea typeface="+mn-ea"/>
                  <a:cs typeface="+mn-cs"/>
                </a:rPr>
                <a:t>ju</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21" name="Rectangle : coins arrondis 20">
              <a:extLst>
                <a:ext uri="{FF2B5EF4-FFF2-40B4-BE49-F238E27FC236}">
                  <a16:creationId xmlns:a16="http://schemas.microsoft.com/office/drawing/2014/main" id="{57AA5590-5AE9-4745-95AC-CD5E4E954926}"/>
                </a:ext>
              </a:extLst>
            </p:cNvPr>
            <p:cNvSpPr/>
            <p:nvPr/>
          </p:nvSpPr>
          <p:spPr>
            <a:xfrm>
              <a:off x="6391178"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je</a:t>
              </a:r>
            </a:p>
          </p:txBody>
        </p:sp>
        <p:sp>
          <p:nvSpPr>
            <p:cNvPr id="22" name="Rectangle : coins arrondis 21">
              <a:extLst>
                <a:ext uri="{FF2B5EF4-FFF2-40B4-BE49-F238E27FC236}">
                  <a16:creationId xmlns:a16="http://schemas.microsoft.com/office/drawing/2014/main" id="{A7B08DC4-070F-4929-B2E5-822CA25B21F1}"/>
                </a:ext>
              </a:extLst>
            </p:cNvPr>
            <p:cNvSpPr/>
            <p:nvPr/>
          </p:nvSpPr>
          <p:spPr>
            <a:xfrm>
              <a:off x="1763730"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err="1">
                  <a:ln>
                    <a:noFill/>
                  </a:ln>
                  <a:solidFill>
                    <a:srgbClr val="424D7B"/>
                  </a:solidFill>
                  <a:effectLst/>
                  <a:uLnTx/>
                  <a:uFillTx/>
                  <a:latin typeface="Dosis SemiBold" pitchFamily="2" charset="0"/>
                  <a:ea typeface="+mn-ea"/>
                  <a:cs typeface="+mn-cs"/>
                </a:rPr>
                <a:t>ji</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23" name="Rectangle : coins arrondis 22">
              <a:extLst>
                <a:ext uri="{FF2B5EF4-FFF2-40B4-BE49-F238E27FC236}">
                  <a16:creationId xmlns:a16="http://schemas.microsoft.com/office/drawing/2014/main" id="{675B525A-3278-4C4B-98D1-61241D05E859}"/>
                </a:ext>
              </a:extLst>
            </p:cNvPr>
            <p:cNvSpPr/>
            <p:nvPr/>
          </p:nvSpPr>
          <p:spPr>
            <a:xfrm>
              <a:off x="7548039"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err="1">
                  <a:ln>
                    <a:noFill/>
                  </a:ln>
                  <a:solidFill>
                    <a:srgbClr val="424D7B"/>
                  </a:solidFill>
                  <a:effectLst/>
                  <a:uLnTx/>
                  <a:uFillTx/>
                  <a:latin typeface="Dosis SemiBold" pitchFamily="2" charset="0"/>
                  <a:ea typeface="+mn-ea"/>
                  <a:cs typeface="+mn-cs"/>
                </a:rPr>
                <a:t>jé</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24" name="Rectangle : coins arrondis 23">
              <a:extLst>
                <a:ext uri="{FF2B5EF4-FFF2-40B4-BE49-F238E27FC236}">
                  <a16:creationId xmlns:a16="http://schemas.microsoft.com/office/drawing/2014/main" id="{08B06009-3531-46C5-8FEF-2D9108EAB38E}"/>
                </a:ext>
              </a:extLst>
            </p:cNvPr>
            <p:cNvSpPr/>
            <p:nvPr/>
          </p:nvSpPr>
          <p:spPr>
            <a:xfrm>
              <a:off x="2920592"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err="1">
                  <a:ln>
                    <a:noFill/>
                  </a:ln>
                  <a:solidFill>
                    <a:srgbClr val="424D7B"/>
                  </a:solidFill>
                  <a:effectLst/>
                  <a:uLnTx/>
                  <a:uFillTx/>
                  <a:latin typeface="Dosis SemiBold" pitchFamily="2" charset="0"/>
                  <a:ea typeface="+mn-ea"/>
                  <a:cs typeface="+mn-cs"/>
                </a:rPr>
                <a:t>jo</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12" name="Rectangle : coins arrondis 11">
              <a:extLst>
                <a:ext uri="{FF2B5EF4-FFF2-40B4-BE49-F238E27FC236}">
                  <a16:creationId xmlns:a16="http://schemas.microsoft.com/office/drawing/2014/main" id="{C9521E7A-2413-4449-976D-5C2B90A273F1}"/>
                </a:ext>
              </a:extLst>
            </p:cNvPr>
            <p:cNvSpPr/>
            <p:nvPr/>
          </p:nvSpPr>
          <p:spPr>
            <a:xfrm>
              <a:off x="5234316"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err="1">
                  <a:ln>
                    <a:noFill/>
                  </a:ln>
                  <a:solidFill>
                    <a:srgbClr val="424D7B"/>
                  </a:solidFill>
                  <a:effectLst/>
                  <a:uLnTx/>
                  <a:uFillTx/>
                  <a:latin typeface="Dosis SemiBold" pitchFamily="2" charset="0"/>
                  <a:ea typeface="+mn-ea"/>
                  <a:cs typeface="+mn-cs"/>
                </a:rPr>
                <a:t>jou</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grpSp>
    </p:spTree>
    <p:extLst>
      <p:ext uri="{BB962C8B-B14F-4D97-AF65-F5344CB8AC3E}">
        <p14:creationId xmlns:p14="http://schemas.microsoft.com/office/powerpoint/2010/main" val="7852214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5C3D8-DDA1-85D6-7E96-EC15E4642BA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212D5B1-C67F-1EC3-777E-39E850291915}"/>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Répétons ensemble.</a:t>
            </a:r>
            <a:endParaRPr lang="fr-MA" dirty="0">
              <a:latin typeface="Dosis Medium" pitchFamily="2" charset="0"/>
            </a:endParaRPr>
          </a:p>
        </p:txBody>
      </p:sp>
      <p:pic>
        <p:nvPicPr>
          <p:cNvPr id="12" name="Image 11">
            <a:extLst>
              <a:ext uri="{FF2B5EF4-FFF2-40B4-BE49-F238E27FC236}">
                <a16:creationId xmlns:a16="http://schemas.microsoft.com/office/drawing/2014/main" id="{4B3C856E-3B1D-409B-BD22-591C7E712BEC}"/>
              </a:ext>
            </a:extLst>
          </p:cNvPr>
          <p:cNvPicPr>
            <a:picLocks noChangeAspect="1"/>
          </p:cNvPicPr>
          <p:nvPr/>
        </p:nvPicPr>
        <p:blipFill>
          <a:blip r:embed="rId2"/>
          <a:stretch>
            <a:fillRect/>
          </a:stretch>
        </p:blipFill>
        <p:spPr>
          <a:xfrm>
            <a:off x="129325" y="544755"/>
            <a:ext cx="1152244" cy="1072989"/>
          </a:xfrm>
          <a:prstGeom prst="rect">
            <a:avLst/>
          </a:prstGeom>
        </p:spPr>
      </p:pic>
      <p:grpSp>
        <p:nvGrpSpPr>
          <p:cNvPr id="4" name="Groupe 3">
            <a:extLst>
              <a:ext uri="{FF2B5EF4-FFF2-40B4-BE49-F238E27FC236}">
                <a16:creationId xmlns:a16="http://schemas.microsoft.com/office/drawing/2014/main" id="{7ADC2D12-1B77-44FC-9665-47A61C0B09E6}"/>
              </a:ext>
            </a:extLst>
          </p:cNvPr>
          <p:cNvGrpSpPr/>
          <p:nvPr/>
        </p:nvGrpSpPr>
        <p:grpSpPr>
          <a:xfrm>
            <a:off x="606868" y="3087787"/>
            <a:ext cx="7925132" cy="682426"/>
            <a:chOff x="606868" y="3087787"/>
            <a:chExt cx="7925132" cy="682426"/>
          </a:xfrm>
        </p:grpSpPr>
        <p:sp>
          <p:nvSpPr>
            <p:cNvPr id="5" name="Rectangle : coins arrondis 4">
              <a:extLst>
                <a:ext uri="{FF2B5EF4-FFF2-40B4-BE49-F238E27FC236}">
                  <a16:creationId xmlns:a16="http://schemas.microsoft.com/office/drawing/2014/main" id="{4088547E-CA85-4292-9ADB-EE37D8C1EF50}"/>
                </a:ext>
              </a:extLst>
            </p:cNvPr>
            <p:cNvSpPr/>
            <p:nvPr/>
          </p:nvSpPr>
          <p:spPr>
            <a:xfrm>
              <a:off x="606868"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lang="fr-FR" sz="2800" kern="0" dirty="0" err="1">
                  <a:solidFill>
                    <a:srgbClr val="424D7B"/>
                  </a:solidFill>
                  <a:latin typeface="Dosis SemiBold" pitchFamily="2" charset="0"/>
                </a:rPr>
                <a:t>ja</a:t>
              </a: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 </a:t>
              </a:r>
            </a:p>
          </p:txBody>
        </p:sp>
        <p:sp>
          <p:nvSpPr>
            <p:cNvPr id="6" name="Rectangle : coins arrondis 5">
              <a:extLst>
                <a:ext uri="{FF2B5EF4-FFF2-40B4-BE49-F238E27FC236}">
                  <a16:creationId xmlns:a16="http://schemas.microsoft.com/office/drawing/2014/main" id="{80958E22-9C69-4455-B2A6-4DB6A9BC22AD}"/>
                </a:ext>
              </a:extLst>
            </p:cNvPr>
            <p:cNvSpPr/>
            <p:nvPr/>
          </p:nvSpPr>
          <p:spPr>
            <a:xfrm>
              <a:off x="4077454"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err="1">
                  <a:ln>
                    <a:noFill/>
                  </a:ln>
                  <a:solidFill>
                    <a:srgbClr val="424D7B"/>
                  </a:solidFill>
                  <a:effectLst/>
                  <a:uLnTx/>
                  <a:uFillTx/>
                  <a:latin typeface="Dosis SemiBold" pitchFamily="2" charset="0"/>
                  <a:ea typeface="+mn-ea"/>
                  <a:cs typeface="+mn-cs"/>
                </a:rPr>
                <a:t>ju</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7" name="Rectangle : coins arrondis 6">
              <a:extLst>
                <a:ext uri="{FF2B5EF4-FFF2-40B4-BE49-F238E27FC236}">
                  <a16:creationId xmlns:a16="http://schemas.microsoft.com/office/drawing/2014/main" id="{592B25C0-B17A-4711-8FCB-4D8002C97AD0}"/>
                </a:ext>
              </a:extLst>
            </p:cNvPr>
            <p:cNvSpPr/>
            <p:nvPr/>
          </p:nvSpPr>
          <p:spPr>
            <a:xfrm>
              <a:off x="6391178"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je</a:t>
              </a:r>
            </a:p>
          </p:txBody>
        </p:sp>
        <p:sp>
          <p:nvSpPr>
            <p:cNvPr id="8" name="Rectangle : coins arrondis 7">
              <a:extLst>
                <a:ext uri="{FF2B5EF4-FFF2-40B4-BE49-F238E27FC236}">
                  <a16:creationId xmlns:a16="http://schemas.microsoft.com/office/drawing/2014/main" id="{4F162829-5072-4C5C-9B6F-91C39C8615FF}"/>
                </a:ext>
              </a:extLst>
            </p:cNvPr>
            <p:cNvSpPr/>
            <p:nvPr/>
          </p:nvSpPr>
          <p:spPr>
            <a:xfrm>
              <a:off x="1763730"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err="1">
                  <a:ln>
                    <a:noFill/>
                  </a:ln>
                  <a:solidFill>
                    <a:srgbClr val="424D7B"/>
                  </a:solidFill>
                  <a:effectLst/>
                  <a:uLnTx/>
                  <a:uFillTx/>
                  <a:latin typeface="Dosis SemiBold" pitchFamily="2" charset="0"/>
                  <a:ea typeface="+mn-ea"/>
                  <a:cs typeface="+mn-cs"/>
                </a:rPr>
                <a:t>ji</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9" name="Rectangle : coins arrondis 8">
              <a:extLst>
                <a:ext uri="{FF2B5EF4-FFF2-40B4-BE49-F238E27FC236}">
                  <a16:creationId xmlns:a16="http://schemas.microsoft.com/office/drawing/2014/main" id="{A0E40EC5-E64D-4242-8E4B-48E6AB511E88}"/>
                </a:ext>
              </a:extLst>
            </p:cNvPr>
            <p:cNvSpPr/>
            <p:nvPr/>
          </p:nvSpPr>
          <p:spPr>
            <a:xfrm>
              <a:off x="7548039"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err="1">
                  <a:ln>
                    <a:noFill/>
                  </a:ln>
                  <a:solidFill>
                    <a:srgbClr val="424D7B"/>
                  </a:solidFill>
                  <a:effectLst/>
                  <a:uLnTx/>
                  <a:uFillTx/>
                  <a:latin typeface="Dosis SemiBold" pitchFamily="2" charset="0"/>
                  <a:ea typeface="+mn-ea"/>
                  <a:cs typeface="+mn-cs"/>
                </a:rPr>
                <a:t>jé</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10" name="Rectangle : coins arrondis 9">
              <a:extLst>
                <a:ext uri="{FF2B5EF4-FFF2-40B4-BE49-F238E27FC236}">
                  <a16:creationId xmlns:a16="http://schemas.microsoft.com/office/drawing/2014/main" id="{378036C8-5518-4CB3-838F-BBF72E2C704B}"/>
                </a:ext>
              </a:extLst>
            </p:cNvPr>
            <p:cNvSpPr/>
            <p:nvPr/>
          </p:nvSpPr>
          <p:spPr>
            <a:xfrm>
              <a:off x="2920592"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err="1">
                  <a:ln>
                    <a:noFill/>
                  </a:ln>
                  <a:solidFill>
                    <a:srgbClr val="424D7B"/>
                  </a:solidFill>
                  <a:effectLst/>
                  <a:uLnTx/>
                  <a:uFillTx/>
                  <a:latin typeface="Dosis SemiBold" pitchFamily="2" charset="0"/>
                  <a:ea typeface="+mn-ea"/>
                  <a:cs typeface="+mn-cs"/>
                </a:rPr>
                <a:t>jo</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11" name="Rectangle : coins arrondis 10">
              <a:extLst>
                <a:ext uri="{FF2B5EF4-FFF2-40B4-BE49-F238E27FC236}">
                  <a16:creationId xmlns:a16="http://schemas.microsoft.com/office/drawing/2014/main" id="{4D54CE0E-D209-44C6-90FB-F7830B434FD8}"/>
                </a:ext>
              </a:extLst>
            </p:cNvPr>
            <p:cNvSpPr/>
            <p:nvPr/>
          </p:nvSpPr>
          <p:spPr>
            <a:xfrm>
              <a:off x="5234316"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err="1">
                  <a:ln>
                    <a:noFill/>
                  </a:ln>
                  <a:solidFill>
                    <a:srgbClr val="424D7B"/>
                  </a:solidFill>
                  <a:effectLst/>
                  <a:uLnTx/>
                  <a:uFillTx/>
                  <a:latin typeface="Dosis SemiBold" pitchFamily="2" charset="0"/>
                  <a:ea typeface="+mn-ea"/>
                  <a:cs typeface="+mn-cs"/>
                </a:rPr>
                <a:t>jou</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grpSp>
    </p:spTree>
    <p:extLst>
      <p:ext uri="{BB962C8B-B14F-4D97-AF65-F5344CB8AC3E}">
        <p14:creationId xmlns:p14="http://schemas.microsoft.com/office/powerpoint/2010/main" val="40609432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5C3D8-DDA1-85D6-7E96-EC15E4642BA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212D5B1-C67F-1EC3-777E-39E850291915}"/>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Qui veut passer au tableau pour lire les syllabes ?  </a:t>
            </a:r>
            <a:endParaRPr lang="fr-MA" dirty="0">
              <a:latin typeface="Dosis Medium" pitchFamily="2" charset="0"/>
            </a:endParaRPr>
          </a:p>
        </p:txBody>
      </p:sp>
      <p:pic>
        <p:nvPicPr>
          <p:cNvPr id="3" name="Image 2">
            <a:extLst>
              <a:ext uri="{FF2B5EF4-FFF2-40B4-BE49-F238E27FC236}">
                <a16:creationId xmlns:a16="http://schemas.microsoft.com/office/drawing/2014/main" id="{AB1E0A81-7DB7-36B0-69B3-D1658A53260A}"/>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grpSp>
        <p:nvGrpSpPr>
          <p:cNvPr id="12" name="Groupe 11">
            <a:extLst>
              <a:ext uri="{FF2B5EF4-FFF2-40B4-BE49-F238E27FC236}">
                <a16:creationId xmlns:a16="http://schemas.microsoft.com/office/drawing/2014/main" id="{430AD6B3-3175-452D-AEF6-F9FE0D300A69}"/>
              </a:ext>
            </a:extLst>
          </p:cNvPr>
          <p:cNvGrpSpPr/>
          <p:nvPr/>
        </p:nvGrpSpPr>
        <p:grpSpPr>
          <a:xfrm>
            <a:off x="606868" y="3087787"/>
            <a:ext cx="7925132" cy="682426"/>
            <a:chOff x="606868" y="3087787"/>
            <a:chExt cx="7925132" cy="682426"/>
          </a:xfrm>
        </p:grpSpPr>
        <p:sp>
          <p:nvSpPr>
            <p:cNvPr id="14" name="Rectangle : coins arrondis 13">
              <a:extLst>
                <a:ext uri="{FF2B5EF4-FFF2-40B4-BE49-F238E27FC236}">
                  <a16:creationId xmlns:a16="http://schemas.microsoft.com/office/drawing/2014/main" id="{A55C6861-0951-4A1B-8944-5310EBFBA0E3}"/>
                </a:ext>
              </a:extLst>
            </p:cNvPr>
            <p:cNvSpPr/>
            <p:nvPr/>
          </p:nvSpPr>
          <p:spPr>
            <a:xfrm>
              <a:off x="606868"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lang="fr-FR" sz="2800" kern="0" dirty="0" err="1">
                  <a:solidFill>
                    <a:srgbClr val="424D7B"/>
                  </a:solidFill>
                  <a:latin typeface="Dosis SemiBold" pitchFamily="2" charset="0"/>
                </a:rPr>
                <a:t>zo</a:t>
              </a: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 </a:t>
              </a:r>
            </a:p>
          </p:txBody>
        </p:sp>
        <p:sp>
          <p:nvSpPr>
            <p:cNvPr id="15" name="Rectangle : coins arrondis 14">
              <a:extLst>
                <a:ext uri="{FF2B5EF4-FFF2-40B4-BE49-F238E27FC236}">
                  <a16:creationId xmlns:a16="http://schemas.microsoft.com/office/drawing/2014/main" id="{7800801D-BC64-40DC-B3A3-D0B9D051CACE}"/>
                </a:ext>
              </a:extLst>
            </p:cNvPr>
            <p:cNvSpPr/>
            <p:nvPr/>
          </p:nvSpPr>
          <p:spPr>
            <a:xfrm>
              <a:off x="4077454"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err="1">
                  <a:ln>
                    <a:noFill/>
                  </a:ln>
                  <a:solidFill>
                    <a:srgbClr val="424D7B"/>
                  </a:solidFill>
                  <a:effectLst/>
                  <a:uLnTx/>
                  <a:uFillTx/>
                  <a:latin typeface="Dosis SemiBold" pitchFamily="2" charset="0"/>
                  <a:ea typeface="+mn-ea"/>
                  <a:cs typeface="+mn-cs"/>
                </a:rPr>
                <a:t>zu</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17" name="Rectangle : coins arrondis 16">
              <a:extLst>
                <a:ext uri="{FF2B5EF4-FFF2-40B4-BE49-F238E27FC236}">
                  <a16:creationId xmlns:a16="http://schemas.microsoft.com/office/drawing/2014/main" id="{E86A828D-F4D9-488E-BDCB-F909869BF840}"/>
                </a:ext>
              </a:extLst>
            </p:cNvPr>
            <p:cNvSpPr/>
            <p:nvPr/>
          </p:nvSpPr>
          <p:spPr>
            <a:xfrm>
              <a:off x="6391178"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lang="fr-FR" sz="2800" kern="0" dirty="0" err="1">
                  <a:solidFill>
                    <a:srgbClr val="424D7B"/>
                  </a:solidFill>
                  <a:latin typeface="Dosis SemiBold" pitchFamily="2" charset="0"/>
                </a:rPr>
                <a:t>zè</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18" name="Rectangle : coins arrondis 17">
              <a:extLst>
                <a:ext uri="{FF2B5EF4-FFF2-40B4-BE49-F238E27FC236}">
                  <a16:creationId xmlns:a16="http://schemas.microsoft.com/office/drawing/2014/main" id="{FE596BEE-FB58-4AC6-A9F5-95AA061E9573}"/>
                </a:ext>
              </a:extLst>
            </p:cNvPr>
            <p:cNvSpPr/>
            <p:nvPr/>
          </p:nvSpPr>
          <p:spPr>
            <a:xfrm>
              <a:off x="1763730"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lang="fr-FR" sz="2800" kern="0" dirty="0">
                  <a:solidFill>
                    <a:srgbClr val="424D7B"/>
                  </a:solidFill>
                  <a:latin typeface="Dosis SemiBold" pitchFamily="2" charset="0"/>
                </a:rPr>
                <a:t>z</a:t>
              </a: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i</a:t>
              </a:r>
            </a:p>
          </p:txBody>
        </p:sp>
        <p:sp>
          <p:nvSpPr>
            <p:cNvPr id="19" name="Rectangle : coins arrondis 18">
              <a:extLst>
                <a:ext uri="{FF2B5EF4-FFF2-40B4-BE49-F238E27FC236}">
                  <a16:creationId xmlns:a16="http://schemas.microsoft.com/office/drawing/2014/main" id="{FA16582D-0735-4BEE-A560-258F877FB967}"/>
                </a:ext>
              </a:extLst>
            </p:cNvPr>
            <p:cNvSpPr/>
            <p:nvPr/>
          </p:nvSpPr>
          <p:spPr>
            <a:xfrm>
              <a:off x="7548039"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err="1">
                  <a:ln>
                    <a:noFill/>
                  </a:ln>
                  <a:solidFill>
                    <a:srgbClr val="424D7B"/>
                  </a:solidFill>
                  <a:effectLst/>
                  <a:uLnTx/>
                  <a:uFillTx/>
                  <a:latin typeface="Dosis SemiBold" pitchFamily="2" charset="0"/>
                  <a:ea typeface="+mn-ea"/>
                  <a:cs typeface="+mn-cs"/>
                </a:rPr>
                <a:t>ze</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20" name="Rectangle : coins arrondis 19">
              <a:extLst>
                <a:ext uri="{FF2B5EF4-FFF2-40B4-BE49-F238E27FC236}">
                  <a16:creationId xmlns:a16="http://schemas.microsoft.com/office/drawing/2014/main" id="{C12BBC15-CBF0-4776-8E73-06C1D0F9E5C5}"/>
                </a:ext>
              </a:extLst>
            </p:cNvPr>
            <p:cNvSpPr/>
            <p:nvPr/>
          </p:nvSpPr>
          <p:spPr>
            <a:xfrm>
              <a:off x="2920592"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err="1">
                  <a:ln>
                    <a:noFill/>
                  </a:ln>
                  <a:solidFill>
                    <a:srgbClr val="424D7B"/>
                  </a:solidFill>
                  <a:effectLst/>
                  <a:uLnTx/>
                  <a:uFillTx/>
                  <a:latin typeface="Dosis SemiBold" pitchFamily="2" charset="0"/>
                  <a:ea typeface="+mn-ea"/>
                  <a:cs typeface="+mn-cs"/>
                </a:rPr>
                <a:t>za</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25" name="Rectangle : coins arrondis 24">
              <a:extLst>
                <a:ext uri="{FF2B5EF4-FFF2-40B4-BE49-F238E27FC236}">
                  <a16:creationId xmlns:a16="http://schemas.microsoft.com/office/drawing/2014/main" id="{52EA8F77-D214-4C3A-AB27-E65E26B76000}"/>
                </a:ext>
              </a:extLst>
            </p:cNvPr>
            <p:cNvSpPr/>
            <p:nvPr/>
          </p:nvSpPr>
          <p:spPr>
            <a:xfrm>
              <a:off x="5234316"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zou</a:t>
              </a:r>
            </a:p>
          </p:txBody>
        </p:sp>
      </p:grpSp>
    </p:spTree>
    <p:extLst>
      <p:ext uri="{BB962C8B-B14F-4D97-AF65-F5344CB8AC3E}">
        <p14:creationId xmlns:p14="http://schemas.microsoft.com/office/powerpoint/2010/main" val="34145369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5C3D8-DDA1-85D6-7E96-EC15E4642BA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212D5B1-C67F-1EC3-777E-39E850291915}"/>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Répétons ensemble.</a:t>
            </a:r>
            <a:endParaRPr lang="fr-MA" dirty="0">
              <a:latin typeface="Dosis Medium" pitchFamily="2" charset="0"/>
            </a:endParaRPr>
          </a:p>
        </p:txBody>
      </p:sp>
      <p:pic>
        <p:nvPicPr>
          <p:cNvPr id="12" name="Image 11">
            <a:extLst>
              <a:ext uri="{FF2B5EF4-FFF2-40B4-BE49-F238E27FC236}">
                <a16:creationId xmlns:a16="http://schemas.microsoft.com/office/drawing/2014/main" id="{4B3C856E-3B1D-409B-BD22-591C7E712BEC}"/>
              </a:ext>
            </a:extLst>
          </p:cNvPr>
          <p:cNvPicPr>
            <a:picLocks noChangeAspect="1"/>
          </p:cNvPicPr>
          <p:nvPr/>
        </p:nvPicPr>
        <p:blipFill>
          <a:blip r:embed="rId2"/>
          <a:stretch>
            <a:fillRect/>
          </a:stretch>
        </p:blipFill>
        <p:spPr>
          <a:xfrm>
            <a:off x="129325" y="544755"/>
            <a:ext cx="1152244" cy="1072989"/>
          </a:xfrm>
          <a:prstGeom prst="rect">
            <a:avLst/>
          </a:prstGeom>
        </p:spPr>
      </p:pic>
      <p:grpSp>
        <p:nvGrpSpPr>
          <p:cNvPr id="4" name="Groupe 3">
            <a:extLst>
              <a:ext uri="{FF2B5EF4-FFF2-40B4-BE49-F238E27FC236}">
                <a16:creationId xmlns:a16="http://schemas.microsoft.com/office/drawing/2014/main" id="{F66F501D-C72D-4D27-BAD6-EAE14243B119}"/>
              </a:ext>
            </a:extLst>
          </p:cNvPr>
          <p:cNvGrpSpPr/>
          <p:nvPr/>
        </p:nvGrpSpPr>
        <p:grpSpPr>
          <a:xfrm>
            <a:off x="606868" y="3087787"/>
            <a:ext cx="7925132" cy="682426"/>
            <a:chOff x="606868" y="3087787"/>
            <a:chExt cx="7925132" cy="682426"/>
          </a:xfrm>
        </p:grpSpPr>
        <p:sp>
          <p:nvSpPr>
            <p:cNvPr id="5" name="Rectangle : coins arrondis 4">
              <a:extLst>
                <a:ext uri="{FF2B5EF4-FFF2-40B4-BE49-F238E27FC236}">
                  <a16:creationId xmlns:a16="http://schemas.microsoft.com/office/drawing/2014/main" id="{AB3CD9D2-CFE3-4D40-AA70-9F026A3F3BC4}"/>
                </a:ext>
              </a:extLst>
            </p:cNvPr>
            <p:cNvSpPr/>
            <p:nvPr/>
          </p:nvSpPr>
          <p:spPr>
            <a:xfrm>
              <a:off x="606868"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lang="fr-FR" sz="2800" kern="0" dirty="0" err="1">
                  <a:solidFill>
                    <a:srgbClr val="424D7B"/>
                  </a:solidFill>
                  <a:latin typeface="Dosis SemiBold" pitchFamily="2" charset="0"/>
                </a:rPr>
                <a:t>zo</a:t>
              </a: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 </a:t>
              </a:r>
            </a:p>
          </p:txBody>
        </p:sp>
        <p:sp>
          <p:nvSpPr>
            <p:cNvPr id="6" name="Rectangle : coins arrondis 5">
              <a:extLst>
                <a:ext uri="{FF2B5EF4-FFF2-40B4-BE49-F238E27FC236}">
                  <a16:creationId xmlns:a16="http://schemas.microsoft.com/office/drawing/2014/main" id="{2D40F459-D42A-4CF3-B438-E18FFE5D0B3A}"/>
                </a:ext>
              </a:extLst>
            </p:cNvPr>
            <p:cNvSpPr/>
            <p:nvPr/>
          </p:nvSpPr>
          <p:spPr>
            <a:xfrm>
              <a:off x="4077454"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err="1">
                  <a:ln>
                    <a:noFill/>
                  </a:ln>
                  <a:solidFill>
                    <a:srgbClr val="424D7B"/>
                  </a:solidFill>
                  <a:effectLst/>
                  <a:uLnTx/>
                  <a:uFillTx/>
                  <a:latin typeface="Dosis SemiBold" pitchFamily="2" charset="0"/>
                  <a:ea typeface="+mn-ea"/>
                  <a:cs typeface="+mn-cs"/>
                </a:rPr>
                <a:t>zu</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7" name="Rectangle : coins arrondis 6">
              <a:extLst>
                <a:ext uri="{FF2B5EF4-FFF2-40B4-BE49-F238E27FC236}">
                  <a16:creationId xmlns:a16="http://schemas.microsoft.com/office/drawing/2014/main" id="{CEDF4A16-EF3D-4AE8-8D48-DA31C68AA5EE}"/>
                </a:ext>
              </a:extLst>
            </p:cNvPr>
            <p:cNvSpPr/>
            <p:nvPr/>
          </p:nvSpPr>
          <p:spPr>
            <a:xfrm>
              <a:off x="6391178"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lang="fr-FR" sz="2800" kern="0" dirty="0" err="1">
                  <a:solidFill>
                    <a:srgbClr val="424D7B"/>
                  </a:solidFill>
                  <a:latin typeface="Dosis SemiBold" pitchFamily="2" charset="0"/>
                </a:rPr>
                <a:t>zè</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8" name="Rectangle : coins arrondis 7">
              <a:extLst>
                <a:ext uri="{FF2B5EF4-FFF2-40B4-BE49-F238E27FC236}">
                  <a16:creationId xmlns:a16="http://schemas.microsoft.com/office/drawing/2014/main" id="{DA7E96A4-1DED-4C73-B121-729BFD0578AC}"/>
                </a:ext>
              </a:extLst>
            </p:cNvPr>
            <p:cNvSpPr/>
            <p:nvPr/>
          </p:nvSpPr>
          <p:spPr>
            <a:xfrm>
              <a:off x="1763730"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lang="fr-FR" sz="2800" kern="0" dirty="0">
                  <a:solidFill>
                    <a:srgbClr val="424D7B"/>
                  </a:solidFill>
                  <a:latin typeface="Dosis SemiBold" pitchFamily="2" charset="0"/>
                </a:rPr>
                <a:t>z</a:t>
              </a: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i</a:t>
              </a:r>
            </a:p>
          </p:txBody>
        </p:sp>
        <p:sp>
          <p:nvSpPr>
            <p:cNvPr id="9" name="Rectangle : coins arrondis 8">
              <a:extLst>
                <a:ext uri="{FF2B5EF4-FFF2-40B4-BE49-F238E27FC236}">
                  <a16:creationId xmlns:a16="http://schemas.microsoft.com/office/drawing/2014/main" id="{5BD97584-1960-4479-8F74-5BB6BBB00209}"/>
                </a:ext>
              </a:extLst>
            </p:cNvPr>
            <p:cNvSpPr/>
            <p:nvPr/>
          </p:nvSpPr>
          <p:spPr>
            <a:xfrm>
              <a:off x="7548039"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err="1">
                  <a:ln>
                    <a:noFill/>
                  </a:ln>
                  <a:solidFill>
                    <a:srgbClr val="424D7B"/>
                  </a:solidFill>
                  <a:effectLst/>
                  <a:uLnTx/>
                  <a:uFillTx/>
                  <a:latin typeface="Dosis SemiBold" pitchFamily="2" charset="0"/>
                  <a:ea typeface="+mn-ea"/>
                  <a:cs typeface="+mn-cs"/>
                </a:rPr>
                <a:t>ze</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10" name="Rectangle : coins arrondis 9">
              <a:extLst>
                <a:ext uri="{FF2B5EF4-FFF2-40B4-BE49-F238E27FC236}">
                  <a16:creationId xmlns:a16="http://schemas.microsoft.com/office/drawing/2014/main" id="{988AAB7D-E205-4C08-82CF-4D643BAC1BC5}"/>
                </a:ext>
              </a:extLst>
            </p:cNvPr>
            <p:cNvSpPr/>
            <p:nvPr/>
          </p:nvSpPr>
          <p:spPr>
            <a:xfrm>
              <a:off x="2920592"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err="1">
                  <a:ln>
                    <a:noFill/>
                  </a:ln>
                  <a:solidFill>
                    <a:srgbClr val="424D7B"/>
                  </a:solidFill>
                  <a:effectLst/>
                  <a:uLnTx/>
                  <a:uFillTx/>
                  <a:latin typeface="Dosis SemiBold" pitchFamily="2" charset="0"/>
                  <a:ea typeface="+mn-ea"/>
                  <a:cs typeface="+mn-cs"/>
                </a:rPr>
                <a:t>za</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11" name="Rectangle : coins arrondis 10">
              <a:extLst>
                <a:ext uri="{FF2B5EF4-FFF2-40B4-BE49-F238E27FC236}">
                  <a16:creationId xmlns:a16="http://schemas.microsoft.com/office/drawing/2014/main" id="{3B266D85-8591-46C0-ACF5-27DDD9DF391F}"/>
                </a:ext>
              </a:extLst>
            </p:cNvPr>
            <p:cNvSpPr/>
            <p:nvPr/>
          </p:nvSpPr>
          <p:spPr>
            <a:xfrm>
              <a:off x="5234316"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zou</a:t>
              </a:r>
            </a:p>
          </p:txBody>
        </p:sp>
      </p:grpSp>
    </p:spTree>
    <p:extLst>
      <p:ext uri="{BB962C8B-B14F-4D97-AF65-F5344CB8AC3E}">
        <p14:creationId xmlns:p14="http://schemas.microsoft.com/office/powerpoint/2010/main" val="23528468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CD26D-F4F8-3EB5-E117-B204C12A65BC}"/>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C870BD63-6704-532B-68D5-E9EF8FE04861}"/>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2223799F-EBA8-F4DD-163C-89A9355B9C72}"/>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38A7F318-166E-6646-0393-E9BB69EE49D4}"/>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3293DD0F-B97E-9EF3-4D43-C83389E47B8D}"/>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pic>
        <p:nvPicPr>
          <p:cNvPr id="13" name="Image 12">
            <a:extLst>
              <a:ext uri="{FF2B5EF4-FFF2-40B4-BE49-F238E27FC236}">
                <a16:creationId xmlns:a16="http://schemas.microsoft.com/office/drawing/2014/main" id="{D15FBB08-9786-44A6-193B-DC38319F2885}"/>
              </a:ext>
            </a:extLst>
          </p:cNvPr>
          <p:cNvPicPr>
            <a:picLocks noChangeAspect="1"/>
          </p:cNvPicPr>
          <p:nvPr/>
        </p:nvPicPr>
        <p:blipFill>
          <a:blip r:embed="rId2"/>
          <a:srcRect l="-1" t="6341" r="53113" b="77157"/>
          <a:stretch>
            <a:fillRect/>
          </a:stretch>
        </p:blipFill>
        <p:spPr>
          <a:xfrm>
            <a:off x="544958" y="3303872"/>
            <a:ext cx="7731487" cy="1700635"/>
          </a:xfrm>
          <a:prstGeom prst="roundRect">
            <a:avLst/>
          </a:prstGeom>
        </p:spPr>
      </p:pic>
      <p:sp>
        <p:nvSpPr>
          <p:cNvPr id="14" name="Rectangle : coins arrondis 13">
            <a:extLst>
              <a:ext uri="{FF2B5EF4-FFF2-40B4-BE49-F238E27FC236}">
                <a16:creationId xmlns:a16="http://schemas.microsoft.com/office/drawing/2014/main" id="{EA893545-122C-C3DE-F934-9B53D7CA7A63}"/>
              </a:ext>
            </a:extLst>
          </p:cNvPr>
          <p:cNvSpPr/>
          <p:nvPr/>
        </p:nvSpPr>
        <p:spPr>
          <a:xfrm>
            <a:off x="375385" y="3545087"/>
            <a:ext cx="1465153" cy="1556302"/>
          </a:xfrm>
          <a:prstGeom prst="roundRect">
            <a:avLst/>
          </a:prstGeom>
          <a:noFill/>
          <a:ln w="38100">
            <a:solidFill>
              <a:srgbClr val="00AC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1">
            <a:extLst>
              <a:ext uri="{FF2B5EF4-FFF2-40B4-BE49-F238E27FC236}">
                <a16:creationId xmlns:a16="http://schemas.microsoft.com/office/drawing/2014/main" id="{83AE1F9C-3B90-289D-5694-4EB97A0CCA2C}"/>
              </a:ext>
            </a:extLst>
          </p:cNvPr>
          <p:cNvSpPr>
            <a:spLocks noGrp="1"/>
          </p:cNvSpPr>
          <p:nvPr>
            <p:ph type="title"/>
          </p:nvPr>
        </p:nvSpPr>
        <p:spPr>
          <a:xfrm>
            <a:off x="467352" y="2130317"/>
            <a:ext cx="7886700" cy="720000"/>
          </a:xfrm>
        </p:spPr>
        <p:txBody>
          <a:bodyPr/>
          <a:lstStyle/>
          <a:p>
            <a:r>
              <a:rPr lang="fr-MA" sz="2800" dirty="0">
                <a:solidFill>
                  <a:schemeClr val="accent1">
                    <a:lumMod val="50000"/>
                  </a:schemeClr>
                </a:solidFill>
              </a:rPr>
              <a:t>Il convient de lancer </a:t>
            </a:r>
            <a:r>
              <a:rPr lang="fr-MA" sz="2800" dirty="0">
                <a:solidFill>
                  <a:srgbClr val="00ACA4"/>
                </a:solidFill>
              </a:rPr>
              <a:t>le mode diaporama </a:t>
            </a:r>
            <a:r>
              <a:rPr lang="fr-MA" sz="2800" dirty="0">
                <a:solidFill>
                  <a:schemeClr val="accent1">
                    <a:lumMod val="50000"/>
                  </a:schemeClr>
                </a:solidFill>
              </a:rPr>
              <a:t>pour la diffusion de la leçon en classe</a:t>
            </a:r>
          </a:p>
        </p:txBody>
      </p:sp>
    </p:spTree>
    <p:extLst>
      <p:ext uri="{BB962C8B-B14F-4D97-AF65-F5344CB8AC3E}">
        <p14:creationId xmlns:p14="http://schemas.microsoft.com/office/powerpoint/2010/main" val="15463927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5C3D8-DDA1-85D6-7E96-EC15E4642BA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212D5B1-C67F-1EC3-777E-39E850291915}"/>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Qui veut passer au tableau pour lire les syllabes ?  </a:t>
            </a:r>
            <a:endParaRPr lang="fr-MA" dirty="0">
              <a:latin typeface="Dosis Medium" pitchFamily="2" charset="0"/>
            </a:endParaRPr>
          </a:p>
        </p:txBody>
      </p:sp>
      <p:pic>
        <p:nvPicPr>
          <p:cNvPr id="3" name="Image 2">
            <a:extLst>
              <a:ext uri="{FF2B5EF4-FFF2-40B4-BE49-F238E27FC236}">
                <a16:creationId xmlns:a16="http://schemas.microsoft.com/office/drawing/2014/main" id="{AB1E0A81-7DB7-36B0-69B3-D1658A53260A}"/>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grpSp>
        <p:nvGrpSpPr>
          <p:cNvPr id="12" name="Groupe 11">
            <a:extLst>
              <a:ext uri="{FF2B5EF4-FFF2-40B4-BE49-F238E27FC236}">
                <a16:creationId xmlns:a16="http://schemas.microsoft.com/office/drawing/2014/main" id="{D7D73700-72A5-4EDC-9576-DB0F41058426}"/>
              </a:ext>
            </a:extLst>
          </p:cNvPr>
          <p:cNvGrpSpPr/>
          <p:nvPr/>
        </p:nvGrpSpPr>
        <p:grpSpPr>
          <a:xfrm>
            <a:off x="606868" y="3087787"/>
            <a:ext cx="7925132" cy="682426"/>
            <a:chOff x="606868" y="3087787"/>
            <a:chExt cx="7925132" cy="682426"/>
          </a:xfrm>
        </p:grpSpPr>
        <p:sp>
          <p:nvSpPr>
            <p:cNvPr id="14" name="Rectangle : coins arrondis 13">
              <a:extLst>
                <a:ext uri="{FF2B5EF4-FFF2-40B4-BE49-F238E27FC236}">
                  <a16:creationId xmlns:a16="http://schemas.microsoft.com/office/drawing/2014/main" id="{FC280220-E962-4ED5-81FE-5B9F005F7875}"/>
                </a:ext>
              </a:extLst>
            </p:cNvPr>
            <p:cNvSpPr/>
            <p:nvPr/>
          </p:nvSpPr>
          <p:spPr>
            <a:xfrm>
              <a:off x="606868"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lang="fr-FR" sz="2800" kern="0" dirty="0">
                  <a:solidFill>
                    <a:srgbClr val="424D7B"/>
                  </a:solidFill>
                  <a:latin typeface="Dosis SemiBold" pitchFamily="2" charset="0"/>
                </a:rPr>
                <a:t>ca</a:t>
              </a: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 </a:t>
              </a:r>
            </a:p>
          </p:txBody>
        </p:sp>
        <p:sp>
          <p:nvSpPr>
            <p:cNvPr id="15" name="Rectangle : coins arrondis 14">
              <a:extLst>
                <a:ext uri="{FF2B5EF4-FFF2-40B4-BE49-F238E27FC236}">
                  <a16:creationId xmlns:a16="http://schemas.microsoft.com/office/drawing/2014/main" id="{B3AF3232-5DE1-46FC-842F-0EEB7F237052}"/>
                </a:ext>
              </a:extLst>
            </p:cNvPr>
            <p:cNvSpPr/>
            <p:nvPr/>
          </p:nvSpPr>
          <p:spPr>
            <a:xfrm>
              <a:off x="4077454"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cou</a:t>
              </a:r>
            </a:p>
          </p:txBody>
        </p:sp>
        <p:sp>
          <p:nvSpPr>
            <p:cNvPr id="17" name="Rectangle : coins arrondis 16">
              <a:extLst>
                <a:ext uri="{FF2B5EF4-FFF2-40B4-BE49-F238E27FC236}">
                  <a16:creationId xmlns:a16="http://schemas.microsoft.com/office/drawing/2014/main" id="{B7280263-9D13-4A9A-A733-817AEA6ADF13}"/>
                </a:ext>
              </a:extLst>
            </p:cNvPr>
            <p:cNvSpPr/>
            <p:nvPr/>
          </p:nvSpPr>
          <p:spPr>
            <a:xfrm>
              <a:off x="6391178"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lang="fr-FR" sz="2800" kern="0" dirty="0">
                  <a:solidFill>
                    <a:srgbClr val="424D7B"/>
                  </a:solidFill>
                  <a:latin typeface="Dosis SemiBold" pitchFamily="2" charset="0"/>
                </a:rPr>
                <a:t>ci</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18" name="Rectangle : coins arrondis 17">
              <a:extLst>
                <a:ext uri="{FF2B5EF4-FFF2-40B4-BE49-F238E27FC236}">
                  <a16:creationId xmlns:a16="http://schemas.microsoft.com/office/drawing/2014/main" id="{5E1C9C95-B593-4240-91B7-8065DCAC2BDF}"/>
                </a:ext>
              </a:extLst>
            </p:cNvPr>
            <p:cNvSpPr/>
            <p:nvPr/>
          </p:nvSpPr>
          <p:spPr>
            <a:xfrm>
              <a:off x="1763730"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lang="fr-FR" sz="2800" kern="0" dirty="0" err="1">
                  <a:solidFill>
                    <a:srgbClr val="424D7B"/>
                  </a:solidFill>
                  <a:latin typeface="Dosis SemiBold" pitchFamily="2" charset="0"/>
                </a:rPr>
                <a:t>co</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19" name="Rectangle : coins arrondis 18">
              <a:extLst>
                <a:ext uri="{FF2B5EF4-FFF2-40B4-BE49-F238E27FC236}">
                  <a16:creationId xmlns:a16="http://schemas.microsoft.com/office/drawing/2014/main" id="{21CBB1DB-308A-49F4-8549-CE002C3E0105}"/>
                </a:ext>
              </a:extLst>
            </p:cNvPr>
            <p:cNvSpPr/>
            <p:nvPr/>
          </p:nvSpPr>
          <p:spPr>
            <a:xfrm>
              <a:off x="7548039"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cé</a:t>
              </a:r>
            </a:p>
          </p:txBody>
        </p:sp>
        <p:sp>
          <p:nvSpPr>
            <p:cNvPr id="20" name="Rectangle : coins arrondis 19">
              <a:extLst>
                <a:ext uri="{FF2B5EF4-FFF2-40B4-BE49-F238E27FC236}">
                  <a16:creationId xmlns:a16="http://schemas.microsoft.com/office/drawing/2014/main" id="{530066A4-4C68-4AE9-A362-4C47F6E57B9C}"/>
                </a:ext>
              </a:extLst>
            </p:cNvPr>
            <p:cNvSpPr/>
            <p:nvPr/>
          </p:nvSpPr>
          <p:spPr>
            <a:xfrm>
              <a:off x="2920592"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err="1">
                  <a:ln>
                    <a:noFill/>
                  </a:ln>
                  <a:solidFill>
                    <a:srgbClr val="424D7B"/>
                  </a:solidFill>
                  <a:effectLst/>
                  <a:uLnTx/>
                  <a:uFillTx/>
                  <a:latin typeface="Dosis SemiBold" pitchFamily="2" charset="0"/>
                  <a:ea typeface="+mn-ea"/>
                  <a:cs typeface="+mn-cs"/>
                </a:rPr>
                <a:t>cu</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25" name="Rectangle : coins arrondis 24">
              <a:extLst>
                <a:ext uri="{FF2B5EF4-FFF2-40B4-BE49-F238E27FC236}">
                  <a16:creationId xmlns:a16="http://schemas.microsoft.com/office/drawing/2014/main" id="{98A5F19D-FBEA-46F2-BFBB-1907EB95638C}"/>
                </a:ext>
              </a:extLst>
            </p:cNvPr>
            <p:cNvSpPr/>
            <p:nvPr/>
          </p:nvSpPr>
          <p:spPr>
            <a:xfrm>
              <a:off x="5234316"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ce</a:t>
              </a:r>
            </a:p>
          </p:txBody>
        </p:sp>
      </p:grpSp>
    </p:spTree>
    <p:extLst>
      <p:ext uri="{BB962C8B-B14F-4D97-AF65-F5344CB8AC3E}">
        <p14:creationId xmlns:p14="http://schemas.microsoft.com/office/powerpoint/2010/main" val="28331975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5C3D8-DDA1-85D6-7E96-EC15E4642BA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212D5B1-C67F-1EC3-777E-39E850291915}"/>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Répétons ensemble.</a:t>
            </a:r>
            <a:endParaRPr lang="fr-MA" dirty="0">
              <a:latin typeface="Dosis Medium" pitchFamily="2" charset="0"/>
            </a:endParaRPr>
          </a:p>
        </p:txBody>
      </p:sp>
      <p:pic>
        <p:nvPicPr>
          <p:cNvPr id="12" name="Image 11">
            <a:extLst>
              <a:ext uri="{FF2B5EF4-FFF2-40B4-BE49-F238E27FC236}">
                <a16:creationId xmlns:a16="http://schemas.microsoft.com/office/drawing/2014/main" id="{4B3C856E-3B1D-409B-BD22-591C7E712BEC}"/>
              </a:ext>
            </a:extLst>
          </p:cNvPr>
          <p:cNvPicPr>
            <a:picLocks noChangeAspect="1"/>
          </p:cNvPicPr>
          <p:nvPr/>
        </p:nvPicPr>
        <p:blipFill>
          <a:blip r:embed="rId2"/>
          <a:stretch>
            <a:fillRect/>
          </a:stretch>
        </p:blipFill>
        <p:spPr>
          <a:xfrm>
            <a:off x="129325" y="544755"/>
            <a:ext cx="1152244" cy="1072989"/>
          </a:xfrm>
          <a:prstGeom prst="rect">
            <a:avLst/>
          </a:prstGeom>
        </p:spPr>
      </p:pic>
      <p:grpSp>
        <p:nvGrpSpPr>
          <p:cNvPr id="4" name="Groupe 3">
            <a:extLst>
              <a:ext uri="{FF2B5EF4-FFF2-40B4-BE49-F238E27FC236}">
                <a16:creationId xmlns:a16="http://schemas.microsoft.com/office/drawing/2014/main" id="{F9322ABB-2348-4307-BD29-8FA5FDE47D91}"/>
              </a:ext>
            </a:extLst>
          </p:cNvPr>
          <p:cNvGrpSpPr/>
          <p:nvPr/>
        </p:nvGrpSpPr>
        <p:grpSpPr>
          <a:xfrm>
            <a:off x="606868" y="3087787"/>
            <a:ext cx="7925132" cy="682426"/>
            <a:chOff x="606868" y="3087787"/>
            <a:chExt cx="7925132" cy="682426"/>
          </a:xfrm>
        </p:grpSpPr>
        <p:sp>
          <p:nvSpPr>
            <p:cNvPr id="5" name="Rectangle : coins arrondis 4">
              <a:extLst>
                <a:ext uri="{FF2B5EF4-FFF2-40B4-BE49-F238E27FC236}">
                  <a16:creationId xmlns:a16="http://schemas.microsoft.com/office/drawing/2014/main" id="{30D820DC-36D4-4276-9194-AD675F40A2F9}"/>
                </a:ext>
              </a:extLst>
            </p:cNvPr>
            <p:cNvSpPr/>
            <p:nvPr/>
          </p:nvSpPr>
          <p:spPr>
            <a:xfrm>
              <a:off x="606868"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lang="fr-FR" sz="2800" kern="0" dirty="0">
                  <a:solidFill>
                    <a:srgbClr val="424D7B"/>
                  </a:solidFill>
                  <a:latin typeface="Dosis SemiBold" pitchFamily="2" charset="0"/>
                </a:rPr>
                <a:t>ca</a:t>
              </a: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 </a:t>
              </a:r>
            </a:p>
          </p:txBody>
        </p:sp>
        <p:sp>
          <p:nvSpPr>
            <p:cNvPr id="6" name="Rectangle : coins arrondis 5">
              <a:extLst>
                <a:ext uri="{FF2B5EF4-FFF2-40B4-BE49-F238E27FC236}">
                  <a16:creationId xmlns:a16="http://schemas.microsoft.com/office/drawing/2014/main" id="{28518E8E-D388-415F-B4F9-4E4A00CD61A6}"/>
                </a:ext>
              </a:extLst>
            </p:cNvPr>
            <p:cNvSpPr/>
            <p:nvPr/>
          </p:nvSpPr>
          <p:spPr>
            <a:xfrm>
              <a:off x="4077454"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cou</a:t>
              </a:r>
            </a:p>
          </p:txBody>
        </p:sp>
        <p:sp>
          <p:nvSpPr>
            <p:cNvPr id="7" name="Rectangle : coins arrondis 6">
              <a:extLst>
                <a:ext uri="{FF2B5EF4-FFF2-40B4-BE49-F238E27FC236}">
                  <a16:creationId xmlns:a16="http://schemas.microsoft.com/office/drawing/2014/main" id="{3148278C-1267-4923-87FF-682CE804CD0C}"/>
                </a:ext>
              </a:extLst>
            </p:cNvPr>
            <p:cNvSpPr/>
            <p:nvPr/>
          </p:nvSpPr>
          <p:spPr>
            <a:xfrm>
              <a:off x="6391178"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lang="fr-FR" sz="2800" kern="0" dirty="0">
                  <a:solidFill>
                    <a:srgbClr val="424D7B"/>
                  </a:solidFill>
                  <a:latin typeface="Dosis SemiBold" pitchFamily="2" charset="0"/>
                </a:rPr>
                <a:t>ci</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8" name="Rectangle : coins arrondis 7">
              <a:extLst>
                <a:ext uri="{FF2B5EF4-FFF2-40B4-BE49-F238E27FC236}">
                  <a16:creationId xmlns:a16="http://schemas.microsoft.com/office/drawing/2014/main" id="{6FAEB961-2F5E-40CD-B71A-09E1CC20A920}"/>
                </a:ext>
              </a:extLst>
            </p:cNvPr>
            <p:cNvSpPr/>
            <p:nvPr/>
          </p:nvSpPr>
          <p:spPr>
            <a:xfrm>
              <a:off x="1763730"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lang="fr-FR" sz="2800" kern="0" dirty="0" err="1">
                  <a:solidFill>
                    <a:srgbClr val="424D7B"/>
                  </a:solidFill>
                  <a:latin typeface="Dosis SemiBold" pitchFamily="2" charset="0"/>
                </a:rPr>
                <a:t>co</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9" name="Rectangle : coins arrondis 8">
              <a:extLst>
                <a:ext uri="{FF2B5EF4-FFF2-40B4-BE49-F238E27FC236}">
                  <a16:creationId xmlns:a16="http://schemas.microsoft.com/office/drawing/2014/main" id="{D04DF0FE-9960-4A83-A3B7-5853BF836FAB}"/>
                </a:ext>
              </a:extLst>
            </p:cNvPr>
            <p:cNvSpPr/>
            <p:nvPr/>
          </p:nvSpPr>
          <p:spPr>
            <a:xfrm>
              <a:off x="7548039"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cé</a:t>
              </a:r>
            </a:p>
          </p:txBody>
        </p:sp>
        <p:sp>
          <p:nvSpPr>
            <p:cNvPr id="10" name="Rectangle : coins arrondis 9">
              <a:extLst>
                <a:ext uri="{FF2B5EF4-FFF2-40B4-BE49-F238E27FC236}">
                  <a16:creationId xmlns:a16="http://schemas.microsoft.com/office/drawing/2014/main" id="{28446623-923A-470B-95EE-793E6F0D6438}"/>
                </a:ext>
              </a:extLst>
            </p:cNvPr>
            <p:cNvSpPr/>
            <p:nvPr/>
          </p:nvSpPr>
          <p:spPr>
            <a:xfrm>
              <a:off x="2920592"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err="1">
                  <a:ln>
                    <a:noFill/>
                  </a:ln>
                  <a:solidFill>
                    <a:srgbClr val="424D7B"/>
                  </a:solidFill>
                  <a:effectLst/>
                  <a:uLnTx/>
                  <a:uFillTx/>
                  <a:latin typeface="Dosis SemiBold" pitchFamily="2" charset="0"/>
                  <a:ea typeface="+mn-ea"/>
                  <a:cs typeface="+mn-cs"/>
                </a:rPr>
                <a:t>cu</a:t>
              </a:r>
              <a:endPar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endParaRPr>
            </a:p>
          </p:txBody>
        </p:sp>
        <p:sp>
          <p:nvSpPr>
            <p:cNvPr id="11" name="Rectangle : coins arrondis 10">
              <a:extLst>
                <a:ext uri="{FF2B5EF4-FFF2-40B4-BE49-F238E27FC236}">
                  <a16:creationId xmlns:a16="http://schemas.microsoft.com/office/drawing/2014/main" id="{19E5CFE6-86B3-4776-A7B4-5DD2FBF52A26}"/>
                </a:ext>
              </a:extLst>
            </p:cNvPr>
            <p:cNvSpPr/>
            <p:nvPr/>
          </p:nvSpPr>
          <p:spPr>
            <a:xfrm>
              <a:off x="5234316" y="3087787"/>
              <a:ext cx="983961" cy="682426"/>
            </a:xfrm>
            <a:prstGeom prst="roundRect">
              <a:avLst/>
            </a:prstGeom>
            <a:solidFill>
              <a:schemeClr val="bg1">
                <a:lumMod val="95000"/>
              </a:schemeClr>
            </a:solidFill>
            <a:ln w="9525" cap="flat" cmpd="sng" algn="ctr">
              <a:solidFill>
                <a:sysClr val="window" lastClr="FFFFFF">
                  <a:lumMod val="65000"/>
                </a:sysClr>
              </a:solidFill>
              <a:prstDash val="solid"/>
            </a:ln>
            <a:effectLst/>
          </p:spPr>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a:ln>
                    <a:noFill/>
                  </a:ln>
                  <a:solidFill>
                    <a:srgbClr val="424D7B"/>
                  </a:solidFill>
                  <a:effectLst/>
                  <a:uLnTx/>
                  <a:uFillTx/>
                  <a:latin typeface="Dosis SemiBold" pitchFamily="2" charset="0"/>
                  <a:ea typeface="+mn-ea"/>
                  <a:cs typeface="+mn-cs"/>
                </a:rPr>
                <a:t>ce</a:t>
              </a:r>
            </a:p>
          </p:txBody>
        </p:sp>
      </p:grpSp>
    </p:spTree>
    <p:extLst>
      <p:ext uri="{BB962C8B-B14F-4D97-AF65-F5344CB8AC3E}">
        <p14:creationId xmlns:p14="http://schemas.microsoft.com/office/powerpoint/2010/main" val="3054039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4893E-3705-2A57-F43B-904E0EC3C10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2DE4C4C-095F-3B39-3AB3-A9AB3BC2ADA8}"/>
              </a:ext>
            </a:extLst>
          </p:cNvPr>
          <p:cNvSpPr>
            <a:spLocks noGrp="1"/>
          </p:cNvSpPr>
          <p:nvPr>
            <p:ph type="title"/>
          </p:nvPr>
        </p:nvSpPr>
        <p:spPr>
          <a:xfrm>
            <a:off x="1692000" y="756000"/>
            <a:ext cx="7057862" cy="612000"/>
          </a:xfrm>
        </p:spPr>
        <p:txBody>
          <a:bodyPr/>
          <a:lstStyle/>
          <a:p>
            <a:r>
              <a:rPr lang="fr-FR" dirty="0">
                <a:solidFill>
                  <a:schemeClr val="tx1">
                    <a:lumMod val="65000"/>
                    <a:lumOff val="35000"/>
                  </a:schemeClr>
                </a:solidFill>
                <a:latin typeface="Dosis Medium" pitchFamily="2" charset="0"/>
              </a:rPr>
              <a:t>Qui veut lire ?</a:t>
            </a:r>
          </a:p>
        </p:txBody>
      </p:sp>
      <p:pic>
        <p:nvPicPr>
          <p:cNvPr id="5" name="Image 4">
            <a:extLst>
              <a:ext uri="{FF2B5EF4-FFF2-40B4-BE49-F238E27FC236}">
                <a16:creationId xmlns:a16="http://schemas.microsoft.com/office/drawing/2014/main" id="{DE4D3B79-7036-4F44-B6AC-0B130900A93E}"/>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
        <p:nvSpPr>
          <p:cNvPr id="7" name="ZoneTexte 6">
            <a:extLst>
              <a:ext uri="{FF2B5EF4-FFF2-40B4-BE49-F238E27FC236}">
                <a16:creationId xmlns:a16="http://schemas.microsoft.com/office/drawing/2014/main" id="{64F8D015-7071-48F6-AA77-3DD6923A4FBC}"/>
              </a:ext>
            </a:extLst>
          </p:cNvPr>
          <p:cNvSpPr txBox="1"/>
          <p:nvPr/>
        </p:nvSpPr>
        <p:spPr>
          <a:xfrm>
            <a:off x="521157" y="2397736"/>
            <a:ext cx="8101686" cy="2169825"/>
          </a:xfrm>
          <a:prstGeom prst="rect">
            <a:avLst/>
          </a:prstGeom>
          <a:noFill/>
        </p:spPr>
        <p:txBody>
          <a:bodyPr wrap="square" rtlCol="0">
            <a:spAutoFit/>
          </a:bodyPr>
          <a:lstStyle/>
          <a:p>
            <a:pPr lvl="0" algn="ctr" rtl="1">
              <a:lnSpc>
                <a:spcPct val="150000"/>
              </a:lnSpc>
              <a:buClr>
                <a:srgbClr val="000000"/>
              </a:buClr>
              <a:buSzPts val="4000"/>
              <a:defRPr/>
            </a:pPr>
            <a:r>
              <a:rPr lang="fr-FR" sz="4800" b="1" dirty="0">
                <a:ln w="0"/>
                <a:solidFill>
                  <a:srgbClr val="474F71"/>
                </a:solidFill>
                <a:latin typeface="Dosis SemiBold" pitchFamily="2" charset="0"/>
                <a:cs typeface="Aharoni" panose="02010803020104030203" pitchFamily="2" charset="-79"/>
                <a:sym typeface="Calibri"/>
              </a:rPr>
              <a:t>farin</a:t>
            </a:r>
            <a:r>
              <a:rPr lang="fr-FR" sz="4800" b="1" dirty="0">
                <a:ln w="0"/>
                <a:solidFill>
                  <a:srgbClr val="E7E6E6">
                    <a:lumMod val="75000"/>
                  </a:srgbClr>
                </a:solidFill>
                <a:latin typeface="Dosis SemiBold" pitchFamily="2" charset="0"/>
                <a:cs typeface="Aharoni" panose="02010803020104030203" pitchFamily="2" charset="-79"/>
                <a:sym typeface="Calibri"/>
              </a:rPr>
              <a:t>e</a:t>
            </a:r>
            <a:r>
              <a:rPr lang="fr-FR" sz="4800" b="1" dirty="0">
                <a:ln w="0"/>
                <a:solidFill>
                  <a:srgbClr val="474F71"/>
                </a:solidFill>
                <a:latin typeface="Dosis SemiBold" pitchFamily="2" charset="0"/>
                <a:cs typeface="Aharoni" panose="02010803020104030203" pitchFamily="2" charset="-79"/>
                <a:sym typeface="Calibri"/>
              </a:rPr>
              <a:t>    forê</a:t>
            </a:r>
            <a:r>
              <a:rPr lang="fr-FR" sz="4800" b="1" dirty="0">
                <a:ln w="0"/>
                <a:solidFill>
                  <a:srgbClr val="E7E6E6">
                    <a:lumMod val="75000"/>
                  </a:srgbClr>
                </a:solidFill>
                <a:latin typeface="Dosis SemiBold" pitchFamily="2" charset="0"/>
                <a:cs typeface="Aharoni" panose="02010803020104030203" pitchFamily="2" charset="-79"/>
                <a:sym typeface="Calibri"/>
              </a:rPr>
              <a:t>t</a:t>
            </a:r>
            <a:r>
              <a:rPr lang="fr-FR" sz="4800" b="1" dirty="0">
                <a:ln w="0"/>
                <a:solidFill>
                  <a:srgbClr val="474F71"/>
                </a:solidFill>
                <a:latin typeface="Dosis SemiBold" pitchFamily="2" charset="0"/>
                <a:cs typeface="Aharoni" panose="02010803020104030203" pitchFamily="2" charset="-79"/>
                <a:sym typeface="Calibri"/>
              </a:rPr>
              <a:t>    futur    foular</a:t>
            </a:r>
            <a:r>
              <a:rPr lang="fr-FR" sz="4800" b="1" dirty="0">
                <a:ln w="0"/>
                <a:solidFill>
                  <a:srgbClr val="E7E6E6">
                    <a:lumMod val="75000"/>
                  </a:srgbClr>
                </a:solidFill>
                <a:latin typeface="Dosis SemiBold" pitchFamily="2" charset="0"/>
                <a:cs typeface="Aharoni" panose="02010803020104030203" pitchFamily="2" charset="-79"/>
                <a:sym typeface="Calibri"/>
              </a:rPr>
              <a:t>d</a:t>
            </a:r>
            <a:r>
              <a:rPr lang="fr-FR" sz="4800" b="1" dirty="0">
                <a:ln w="0"/>
                <a:solidFill>
                  <a:srgbClr val="474F71"/>
                </a:solidFill>
                <a:latin typeface="Dosis SemiBold" pitchFamily="2" charset="0"/>
                <a:cs typeface="Aharoni" panose="02010803020104030203" pitchFamily="2" charset="-79"/>
                <a:sym typeface="Calibri"/>
              </a:rPr>
              <a:t>      lavabo     voulu    lavé </a:t>
            </a:r>
            <a:endParaRPr lang="fr-FR" sz="4800" b="1" dirty="0">
              <a:ln w="0"/>
              <a:solidFill>
                <a:srgbClr val="E7E6E6">
                  <a:lumMod val="75000"/>
                </a:srgbClr>
              </a:solidFill>
              <a:latin typeface="Dosis SemiBold" pitchFamily="2" charset="0"/>
              <a:cs typeface="Aharoni" panose="02010803020104030203" pitchFamily="2" charset="-79"/>
              <a:sym typeface="Calibri"/>
            </a:endParaRPr>
          </a:p>
        </p:txBody>
      </p:sp>
    </p:spTree>
    <p:extLst>
      <p:ext uri="{BB962C8B-B14F-4D97-AF65-F5344CB8AC3E}">
        <p14:creationId xmlns:p14="http://schemas.microsoft.com/office/powerpoint/2010/main" val="28538496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6769C-59EA-94BA-337A-8D08CA205EA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56C853D-6007-E73E-9655-56EAD388B703}"/>
              </a:ext>
            </a:extLst>
          </p:cNvPr>
          <p:cNvSpPr>
            <a:spLocks noGrp="1"/>
          </p:cNvSpPr>
          <p:nvPr>
            <p:ph type="title"/>
          </p:nvPr>
        </p:nvSpPr>
        <p:spPr>
          <a:xfrm>
            <a:off x="1692000" y="756000"/>
            <a:ext cx="7057862" cy="612000"/>
          </a:xfrm>
        </p:spPr>
        <p:txBody>
          <a:bodyPr/>
          <a:lstStyle/>
          <a:p>
            <a:r>
              <a:rPr lang="fr-FR" dirty="0">
                <a:solidFill>
                  <a:schemeClr val="tx1">
                    <a:lumMod val="65000"/>
                    <a:lumOff val="35000"/>
                  </a:schemeClr>
                </a:solidFill>
                <a:latin typeface="Dosis Medium" pitchFamily="2" charset="0"/>
              </a:rPr>
              <a:t>Relisons ensemble.</a:t>
            </a:r>
          </a:p>
        </p:txBody>
      </p:sp>
      <p:pic>
        <p:nvPicPr>
          <p:cNvPr id="4" name="Image 3">
            <a:extLst>
              <a:ext uri="{FF2B5EF4-FFF2-40B4-BE49-F238E27FC236}">
                <a16:creationId xmlns:a16="http://schemas.microsoft.com/office/drawing/2014/main" id="{5D7AC821-87AF-95D0-6CB8-3B2BFEDF84CD}"/>
              </a:ext>
            </a:extLst>
          </p:cNvPr>
          <p:cNvPicPr>
            <a:picLocks noChangeAspect="1"/>
          </p:cNvPicPr>
          <p:nvPr/>
        </p:nvPicPr>
        <p:blipFill>
          <a:blip r:embed="rId2"/>
          <a:stretch>
            <a:fillRect/>
          </a:stretch>
        </p:blipFill>
        <p:spPr>
          <a:xfrm>
            <a:off x="129325" y="544755"/>
            <a:ext cx="1152244" cy="1072989"/>
          </a:xfrm>
          <a:prstGeom prst="rect">
            <a:avLst/>
          </a:prstGeom>
        </p:spPr>
      </p:pic>
      <p:sp>
        <p:nvSpPr>
          <p:cNvPr id="3" name="ZoneTexte 2">
            <a:extLst>
              <a:ext uri="{FF2B5EF4-FFF2-40B4-BE49-F238E27FC236}">
                <a16:creationId xmlns:a16="http://schemas.microsoft.com/office/drawing/2014/main" id="{6FFF1605-A1B3-2DFF-7CDD-A6D0E8FDD540}"/>
              </a:ext>
            </a:extLst>
          </p:cNvPr>
          <p:cNvSpPr txBox="1"/>
          <p:nvPr/>
        </p:nvSpPr>
        <p:spPr>
          <a:xfrm>
            <a:off x="521157" y="2397736"/>
            <a:ext cx="8101686" cy="2169825"/>
          </a:xfrm>
          <a:prstGeom prst="rect">
            <a:avLst/>
          </a:prstGeom>
          <a:noFill/>
        </p:spPr>
        <p:txBody>
          <a:bodyPr wrap="square" rtlCol="0">
            <a:spAutoFit/>
          </a:bodyPr>
          <a:lstStyle/>
          <a:p>
            <a:pPr lvl="0" algn="ctr" rtl="1">
              <a:lnSpc>
                <a:spcPct val="150000"/>
              </a:lnSpc>
              <a:buClr>
                <a:srgbClr val="000000"/>
              </a:buClr>
              <a:buSzPts val="4000"/>
              <a:defRPr/>
            </a:pPr>
            <a:r>
              <a:rPr lang="fr-FR" sz="4800" b="1" dirty="0">
                <a:ln w="0"/>
                <a:solidFill>
                  <a:srgbClr val="474F71"/>
                </a:solidFill>
                <a:latin typeface="Dosis SemiBold" pitchFamily="2" charset="0"/>
                <a:cs typeface="Aharoni" panose="02010803020104030203" pitchFamily="2" charset="-79"/>
                <a:sym typeface="Calibri"/>
              </a:rPr>
              <a:t>farin</a:t>
            </a:r>
            <a:r>
              <a:rPr lang="fr-FR" sz="4800" b="1" dirty="0">
                <a:ln w="0"/>
                <a:solidFill>
                  <a:srgbClr val="E7E6E6">
                    <a:lumMod val="75000"/>
                  </a:srgbClr>
                </a:solidFill>
                <a:latin typeface="Dosis SemiBold" pitchFamily="2" charset="0"/>
                <a:cs typeface="Aharoni" panose="02010803020104030203" pitchFamily="2" charset="-79"/>
                <a:sym typeface="Calibri"/>
              </a:rPr>
              <a:t>e</a:t>
            </a:r>
            <a:r>
              <a:rPr lang="fr-FR" sz="4800" b="1" dirty="0">
                <a:ln w="0"/>
                <a:solidFill>
                  <a:srgbClr val="474F71"/>
                </a:solidFill>
                <a:latin typeface="Dosis SemiBold" pitchFamily="2" charset="0"/>
                <a:cs typeface="Aharoni" panose="02010803020104030203" pitchFamily="2" charset="-79"/>
                <a:sym typeface="Calibri"/>
              </a:rPr>
              <a:t>    forê</a:t>
            </a:r>
            <a:r>
              <a:rPr lang="fr-FR" sz="4800" b="1" dirty="0">
                <a:ln w="0"/>
                <a:solidFill>
                  <a:srgbClr val="E7E6E6">
                    <a:lumMod val="75000"/>
                  </a:srgbClr>
                </a:solidFill>
                <a:latin typeface="Dosis SemiBold" pitchFamily="2" charset="0"/>
                <a:cs typeface="Aharoni" panose="02010803020104030203" pitchFamily="2" charset="-79"/>
                <a:sym typeface="Calibri"/>
              </a:rPr>
              <a:t>t</a:t>
            </a:r>
            <a:r>
              <a:rPr lang="fr-FR" sz="4800" b="1" dirty="0">
                <a:ln w="0"/>
                <a:solidFill>
                  <a:srgbClr val="474F71"/>
                </a:solidFill>
                <a:latin typeface="Dosis SemiBold" pitchFamily="2" charset="0"/>
                <a:cs typeface="Aharoni" panose="02010803020104030203" pitchFamily="2" charset="-79"/>
                <a:sym typeface="Calibri"/>
              </a:rPr>
              <a:t>    futur    foular</a:t>
            </a:r>
            <a:r>
              <a:rPr lang="fr-FR" sz="4800" b="1" dirty="0">
                <a:ln w="0"/>
                <a:solidFill>
                  <a:srgbClr val="E7E6E6">
                    <a:lumMod val="75000"/>
                  </a:srgbClr>
                </a:solidFill>
                <a:latin typeface="Dosis SemiBold" pitchFamily="2" charset="0"/>
                <a:cs typeface="Aharoni" panose="02010803020104030203" pitchFamily="2" charset="-79"/>
                <a:sym typeface="Calibri"/>
              </a:rPr>
              <a:t>d</a:t>
            </a:r>
            <a:r>
              <a:rPr lang="fr-FR" sz="4800" b="1" dirty="0">
                <a:ln w="0"/>
                <a:solidFill>
                  <a:srgbClr val="474F71"/>
                </a:solidFill>
                <a:latin typeface="Dosis SemiBold" pitchFamily="2" charset="0"/>
                <a:cs typeface="Aharoni" panose="02010803020104030203" pitchFamily="2" charset="-79"/>
                <a:sym typeface="Calibri"/>
              </a:rPr>
              <a:t>      lavabo     voulu    lavé </a:t>
            </a:r>
            <a:endParaRPr lang="fr-FR" sz="4800" b="1" dirty="0">
              <a:ln w="0"/>
              <a:solidFill>
                <a:srgbClr val="E7E6E6">
                  <a:lumMod val="75000"/>
                </a:srgbClr>
              </a:solidFill>
              <a:latin typeface="Dosis SemiBold" pitchFamily="2" charset="0"/>
              <a:cs typeface="Aharoni" panose="02010803020104030203" pitchFamily="2" charset="-79"/>
              <a:sym typeface="Calibri"/>
            </a:endParaRPr>
          </a:p>
        </p:txBody>
      </p:sp>
    </p:spTree>
    <p:extLst>
      <p:ext uri="{BB962C8B-B14F-4D97-AF65-F5344CB8AC3E}">
        <p14:creationId xmlns:p14="http://schemas.microsoft.com/office/powerpoint/2010/main" val="17774464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4893E-3705-2A57-F43B-904E0EC3C10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2DE4C4C-095F-3B39-3AB3-A9AB3BC2ADA8}"/>
              </a:ext>
            </a:extLst>
          </p:cNvPr>
          <p:cNvSpPr>
            <a:spLocks noGrp="1"/>
          </p:cNvSpPr>
          <p:nvPr>
            <p:ph type="title"/>
          </p:nvPr>
        </p:nvSpPr>
        <p:spPr>
          <a:xfrm>
            <a:off x="1692000" y="756000"/>
            <a:ext cx="7057862" cy="612000"/>
          </a:xfrm>
        </p:spPr>
        <p:txBody>
          <a:bodyPr/>
          <a:lstStyle/>
          <a:p>
            <a:r>
              <a:rPr lang="fr-FR" dirty="0">
                <a:solidFill>
                  <a:schemeClr val="tx1">
                    <a:lumMod val="65000"/>
                    <a:lumOff val="35000"/>
                  </a:schemeClr>
                </a:solidFill>
                <a:latin typeface="Dosis Medium" pitchFamily="2" charset="0"/>
              </a:rPr>
              <a:t>Qui veut lire ?</a:t>
            </a:r>
          </a:p>
        </p:txBody>
      </p:sp>
      <p:pic>
        <p:nvPicPr>
          <p:cNvPr id="5" name="Image 4">
            <a:extLst>
              <a:ext uri="{FF2B5EF4-FFF2-40B4-BE49-F238E27FC236}">
                <a16:creationId xmlns:a16="http://schemas.microsoft.com/office/drawing/2014/main" id="{DE4D3B79-7036-4F44-B6AC-0B130900A93E}"/>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
        <p:nvSpPr>
          <p:cNvPr id="8" name="ZoneTexte 7">
            <a:extLst>
              <a:ext uri="{FF2B5EF4-FFF2-40B4-BE49-F238E27FC236}">
                <a16:creationId xmlns:a16="http://schemas.microsoft.com/office/drawing/2014/main" id="{6AA8C15B-46E0-4A36-969B-ED4516E87FF3}"/>
              </a:ext>
            </a:extLst>
          </p:cNvPr>
          <p:cNvSpPr txBox="1"/>
          <p:nvPr/>
        </p:nvSpPr>
        <p:spPr>
          <a:xfrm>
            <a:off x="780393" y="2027808"/>
            <a:ext cx="7583214" cy="3277820"/>
          </a:xfrm>
          <a:prstGeom prst="rect">
            <a:avLst/>
          </a:prstGeom>
          <a:noFill/>
        </p:spPr>
        <p:txBody>
          <a:bodyPr wrap="square" rtlCol="0">
            <a:spAutoFit/>
          </a:bodyPr>
          <a:lstStyle/>
          <a:p>
            <a:pPr algn="ctr">
              <a:lnSpc>
                <a:spcPct val="150000"/>
              </a:lnSpc>
            </a:pPr>
            <a:r>
              <a:rPr lang="fr-FR" sz="4800" b="1" dirty="0">
                <a:ln w="0"/>
                <a:solidFill>
                  <a:srgbClr val="474F71"/>
                </a:solidFill>
                <a:latin typeface="Dosis SemiBold" pitchFamily="2" charset="0"/>
                <a:cs typeface="Aharoni" panose="02010803020104030203" pitchFamily="2" charset="-79"/>
              </a:rPr>
              <a:t>joli      joujou       jup</a:t>
            </a:r>
            <a:r>
              <a:rPr lang="fr-FR" sz="4800" b="1" dirty="0">
                <a:ln w="0"/>
                <a:solidFill>
                  <a:schemeClr val="bg2">
                    <a:lumMod val="75000"/>
                  </a:schemeClr>
                </a:solidFill>
                <a:latin typeface="Dosis SemiBold" pitchFamily="2" charset="0"/>
                <a:cs typeface="Aharoni" panose="02010803020104030203" pitchFamily="2" charset="-79"/>
              </a:rPr>
              <a:t>e</a:t>
            </a:r>
            <a:r>
              <a:rPr lang="fr-FR" sz="4800" b="1" dirty="0">
                <a:ln w="0"/>
                <a:solidFill>
                  <a:srgbClr val="474F71"/>
                </a:solidFill>
                <a:latin typeface="Dosis SemiBold" pitchFamily="2" charset="0"/>
                <a:cs typeface="Aharoni" panose="02010803020104030203" pitchFamily="2" charset="-79"/>
              </a:rPr>
              <a:t>     ajouté      zéro      zon</a:t>
            </a:r>
            <a:r>
              <a:rPr lang="fr-FR" sz="4800" b="1" dirty="0">
                <a:ln w="0"/>
                <a:solidFill>
                  <a:schemeClr val="bg2">
                    <a:lumMod val="75000"/>
                  </a:schemeClr>
                </a:solidFill>
                <a:latin typeface="Dosis SemiBold" pitchFamily="2" charset="0"/>
                <a:cs typeface="Aharoni" panose="02010803020104030203" pitchFamily="2" charset="-79"/>
              </a:rPr>
              <a:t>e</a:t>
            </a:r>
            <a:r>
              <a:rPr lang="fr-FR" sz="4800" b="1" dirty="0">
                <a:ln w="0"/>
                <a:solidFill>
                  <a:srgbClr val="474F71"/>
                </a:solidFill>
                <a:latin typeface="Dosis SemiBold" pitchFamily="2" charset="0"/>
                <a:cs typeface="Aharoni" panose="02010803020104030203" pitchFamily="2" charset="-79"/>
              </a:rPr>
              <a:t>       azur       </a:t>
            </a:r>
          </a:p>
          <a:p>
            <a:pPr algn="ctr">
              <a:lnSpc>
                <a:spcPct val="150000"/>
              </a:lnSpc>
            </a:pPr>
            <a:r>
              <a:rPr lang="fr-FR" sz="4800" b="1" dirty="0">
                <a:ln w="0"/>
                <a:solidFill>
                  <a:srgbClr val="474F71"/>
                </a:solidFill>
                <a:latin typeface="Dosis SemiBold" pitchFamily="2" charset="0"/>
                <a:cs typeface="Aharoni" panose="02010803020104030203" pitchFamily="2" charset="-79"/>
              </a:rPr>
              <a:t>lézar</a:t>
            </a:r>
            <a:r>
              <a:rPr lang="fr-FR" sz="4800" b="1" dirty="0">
                <a:ln w="0"/>
                <a:solidFill>
                  <a:schemeClr val="bg2">
                    <a:lumMod val="75000"/>
                  </a:schemeClr>
                </a:solidFill>
                <a:latin typeface="Dosis SemiBold" pitchFamily="2" charset="0"/>
                <a:cs typeface="Aharoni" panose="02010803020104030203" pitchFamily="2" charset="-79"/>
              </a:rPr>
              <a:t>d      </a:t>
            </a:r>
            <a:r>
              <a:rPr lang="fr-FR" sz="4800" b="1" dirty="0">
                <a:ln w="0"/>
                <a:solidFill>
                  <a:srgbClr val="474F71"/>
                </a:solidFill>
                <a:latin typeface="Dosis SemiBold" pitchFamily="2" charset="0"/>
                <a:cs typeface="Aharoni" panose="02010803020104030203" pitchFamily="2" charset="-79"/>
              </a:rPr>
              <a:t>zèbr</a:t>
            </a:r>
            <a:r>
              <a:rPr lang="fr-FR" sz="4800" b="1" dirty="0">
                <a:ln w="0"/>
                <a:solidFill>
                  <a:schemeClr val="bg2">
                    <a:lumMod val="75000"/>
                  </a:schemeClr>
                </a:solidFill>
                <a:latin typeface="Dosis SemiBold" pitchFamily="2" charset="0"/>
                <a:cs typeface="Aharoni" panose="02010803020104030203" pitchFamily="2" charset="-79"/>
              </a:rPr>
              <a:t>e</a:t>
            </a:r>
          </a:p>
        </p:txBody>
      </p:sp>
    </p:spTree>
    <p:extLst>
      <p:ext uri="{BB962C8B-B14F-4D97-AF65-F5344CB8AC3E}">
        <p14:creationId xmlns:p14="http://schemas.microsoft.com/office/powerpoint/2010/main" val="15596265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6769C-59EA-94BA-337A-8D08CA205EA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56C853D-6007-E73E-9655-56EAD388B703}"/>
              </a:ext>
            </a:extLst>
          </p:cNvPr>
          <p:cNvSpPr>
            <a:spLocks noGrp="1"/>
          </p:cNvSpPr>
          <p:nvPr>
            <p:ph type="title"/>
          </p:nvPr>
        </p:nvSpPr>
        <p:spPr>
          <a:xfrm>
            <a:off x="1692000" y="756000"/>
            <a:ext cx="7057862" cy="612000"/>
          </a:xfrm>
        </p:spPr>
        <p:txBody>
          <a:bodyPr/>
          <a:lstStyle/>
          <a:p>
            <a:r>
              <a:rPr lang="fr-FR" dirty="0">
                <a:solidFill>
                  <a:schemeClr val="tx1">
                    <a:lumMod val="65000"/>
                    <a:lumOff val="35000"/>
                  </a:schemeClr>
                </a:solidFill>
                <a:latin typeface="Dosis Medium" pitchFamily="2" charset="0"/>
              </a:rPr>
              <a:t>Relisons ensemble.</a:t>
            </a:r>
          </a:p>
        </p:txBody>
      </p:sp>
      <p:pic>
        <p:nvPicPr>
          <p:cNvPr id="4" name="Image 3">
            <a:extLst>
              <a:ext uri="{FF2B5EF4-FFF2-40B4-BE49-F238E27FC236}">
                <a16:creationId xmlns:a16="http://schemas.microsoft.com/office/drawing/2014/main" id="{5D7AC821-87AF-95D0-6CB8-3B2BFEDF84CD}"/>
              </a:ext>
            </a:extLst>
          </p:cNvPr>
          <p:cNvPicPr>
            <a:picLocks noChangeAspect="1"/>
          </p:cNvPicPr>
          <p:nvPr/>
        </p:nvPicPr>
        <p:blipFill>
          <a:blip r:embed="rId2"/>
          <a:stretch>
            <a:fillRect/>
          </a:stretch>
        </p:blipFill>
        <p:spPr>
          <a:xfrm>
            <a:off x="129325" y="544755"/>
            <a:ext cx="1152244" cy="1072989"/>
          </a:xfrm>
          <a:prstGeom prst="rect">
            <a:avLst/>
          </a:prstGeom>
        </p:spPr>
      </p:pic>
      <p:sp>
        <p:nvSpPr>
          <p:cNvPr id="3" name="ZoneTexte 2">
            <a:extLst>
              <a:ext uri="{FF2B5EF4-FFF2-40B4-BE49-F238E27FC236}">
                <a16:creationId xmlns:a16="http://schemas.microsoft.com/office/drawing/2014/main" id="{FC0EABAF-F916-F72F-B890-777D70EBBE50}"/>
              </a:ext>
            </a:extLst>
          </p:cNvPr>
          <p:cNvSpPr txBox="1"/>
          <p:nvPr/>
        </p:nvSpPr>
        <p:spPr>
          <a:xfrm>
            <a:off x="780393" y="2027808"/>
            <a:ext cx="7583214" cy="3277820"/>
          </a:xfrm>
          <a:prstGeom prst="rect">
            <a:avLst/>
          </a:prstGeom>
          <a:noFill/>
        </p:spPr>
        <p:txBody>
          <a:bodyPr wrap="square" rtlCol="0">
            <a:spAutoFit/>
          </a:bodyPr>
          <a:lstStyle/>
          <a:p>
            <a:pPr algn="ctr">
              <a:lnSpc>
                <a:spcPct val="150000"/>
              </a:lnSpc>
            </a:pPr>
            <a:r>
              <a:rPr lang="fr-FR" sz="4800" b="1" dirty="0">
                <a:ln w="0"/>
                <a:solidFill>
                  <a:srgbClr val="474F71"/>
                </a:solidFill>
                <a:latin typeface="Dosis SemiBold" pitchFamily="2" charset="0"/>
                <a:cs typeface="Aharoni" panose="02010803020104030203" pitchFamily="2" charset="-79"/>
              </a:rPr>
              <a:t>joli      joujou       jup</a:t>
            </a:r>
            <a:r>
              <a:rPr lang="fr-FR" sz="4800" b="1" dirty="0">
                <a:ln w="0"/>
                <a:solidFill>
                  <a:schemeClr val="bg2">
                    <a:lumMod val="75000"/>
                  </a:schemeClr>
                </a:solidFill>
                <a:latin typeface="Dosis SemiBold" pitchFamily="2" charset="0"/>
                <a:cs typeface="Aharoni" panose="02010803020104030203" pitchFamily="2" charset="-79"/>
              </a:rPr>
              <a:t>e</a:t>
            </a:r>
            <a:r>
              <a:rPr lang="fr-FR" sz="4800" b="1" dirty="0">
                <a:ln w="0"/>
                <a:solidFill>
                  <a:srgbClr val="474F71"/>
                </a:solidFill>
                <a:latin typeface="Dosis SemiBold" pitchFamily="2" charset="0"/>
                <a:cs typeface="Aharoni" panose="02010803020104030203" pitchFamily="2" charset="-79"/>
              </a:rPr>
              <a:t>     ajouté      zéro      zon</a:t>
            </a:r>
            <a:r>
              <a:rPr lang="fr-FR" sz="4800" b="1" dirty="0">
                <a:ln w="0"/>
                <a:solidFill>
                  <a:schemeClr val="bg2">
                    <a:lumMod val="75000"/>
                  </a:schemeClr>
                </a:solidFill>
                <a:latin typeface="Dosis SemiBold" pitchFamily="2" charset="0"/>
                <a:cs typeface="Aharoni" panose="02010803020104030203" pitchFamily="2" charset="-79"/>
              </a:rPr>
              <a:t>e</a:t>
            </a:r>
            <a:r>
              <a:rPr lang="fr-FR" sz="4800" b="1" dirty="0">
                <a:ln w="0"/>
                <a:solidFill>
                  <a:srgbClr val="474F71"/>
                </a:solidFill>
                <a:latin typeface="Dosis SemiBold" pitchFamily="2" charset="0"/>
                <a:cs typeface="Aharoni" panose="02010803020104030203" pitchFamily="2" charset="-79"/>
              </a:rPr>
              <a:t>       azur       </a:t>
            </a:r>
          </a:p>
          <a:p>
            <a:pPr algn="ctr">
              <a:lnSpc>
                <a:spcPct val="150000"/>
              </a:lnSpc>
            </a:pPr>
            <a:r>
              <a:rPr lang="fr-FR" sz="4800" b="1" dirty="0">
                <a:ln w="0"/>
                <a:solidFill>
                  <a:srgbClr val="474F71"/>
                </a:solidFill>
                <a:latin typeface="Dosis SemiBold" pitchFamily="2" charset="0"/>
                <a:cs typeface="Aharoni" panose="02010803020104030203" pitchFamily="2" charset="-79"/>
              </a:rPr>
              <a:t>lézar</a:t>
            </a:r>
            <a:r>
              <a:rPr lang="fr-FR" sz="4800" b="1" dirty="0">
                <a:ln w="0"/>
                <a:solidFill>
                  <a:schemeClr val="bg2">
                    <a:lumMod val="75000"/>
                  </a:schemeClr>
                </a:solidFill>
                <a:latin typeface="Dosis SemiBold" pitchFamily="2" charset="0"/>
                <a:cs typeface="Aharoni" panose="02010803020104030203" pitchFamily="2" charset="-79"/>
              </a:rPr>
              <a:t>d      </a:t>
            </a:r>
            <a:r>
              <a:rPr lang="fr-FR" sz="4800" b="1" dirty="0">
                <a:ln w="0"/>
                <a:solidFill>
                  <a:srgbClr val="474F71"/>
                </a:solidFill>
                <a:latin typeface="Dosis SemiBold" pitchFamily="2" charset="0"/>
                <a:cs typeface="Aharoni" panose="02010803020104030203" pitchFamily="2" charset="-79"/>
              </a:rPr>
              <a:t>zèbr</a:t>
            </a:r>
            <a:r>
              <a:rPr lang="fr-FR" sz="4800" b="1" dirty="0">
                <a:ln w="0"/>
                <a:solidFill>
                  <a:schemeClr val="bg2">
                    <a:lumMod val="75000"/>
                  </a:schemeClr>
                </a:solidFill>
                <a:latin typeface="Dosis SemiBold" pitchFamily="2" charset="0"/>
                <a:cs typeface="Aharoni" panose="02010803020104030203" pitchFamily="2" charset="-79"/>
              </a:rPr>
              <a:t>e</a:t>
            </a:r>
          </a:p>
        </p:txBody>
      </p:sp>
    </p:spTree>
    <p:extLst>
      <p:ext uri="{BB962C8B-B14F-4D97-AF65-F5344CB8AC3E}">
        <p14:creationId xmlns:p14="http://schemas.microsoft.com/office/powerpoint/2010/main" val="1070291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4893E-3705-2A57-F43B-904E0EC3C10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2DE4C4C-095F-3B39-3AB3-A9AB3BC2ADA8}"/>
              </a:ext>
            </a:extLst>
          </p:cNvPr>
          <p:cNvSpPr>
            <a:spLocks noGrp="1"/>
          </p:cNvSpPr>
          <p:nvPr>
            <p:ph type="title"/>
          </p:nvPr>
        </p:nvSpPr>
        <p:spPr>
          <a:xfrm>
            <a:off x="1692000" y="756000"/>
            <a:ext cx="7057862" cy="612000"/>
          </a:xfrm>
        </p:spPr>
        <p:txBody>
          <a:bodyPr/>
          <a:lstStyle/>
          <a:p>
            <a:r>
              <a:rPr lang="fr-FR" dirty="0">
                <a:solidFill>
                  <a:schemeClr val="tx1">
                    <a:lumMod val="65000"/>
                    <a:lumOff val="35000"/>
                  </a:schemeClr>
                </a:solidFill>
                <a:latin typeface="Dosis Medium" pitchFamily="2" charset="0"/>
              </a:rPr>
              <a:t>Qui veut lire ?</a:t>
            </a:r>
          </a:p>
        </p:txBody>
      </p:sp>
      <p:pic>
        <p:nvPicPr>
          <p:cNvPr id="5" name="Image 4">
            <a:extLst>
              <a:ext uri="{FF2B5EF4-FFF2-40B4-BE49-F238E27FC236}">
                <a16:creationId xmlns:a16="http://schemas.microsoft.com/office/drawing/2014/main" id="{DE4D3B79-7036-4F44-B6AC-0B130900A93E}"/>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
        <p:nvSpPr>
          <p:cNvPr id="8" name="Google Shape;99;p3">
            <a:extLst>
              <a:ext uri="{FF2B5EF4-FFF2-40B4-BE49-F238E27FC236}">
                <a16:creationId xmlns:a16="http://schemas.microsoft.com/office/drawing/2014/main" id="{B7EB6585-4772-4223-8628-054224C9C78F}"/>
              </a:ext>
            </a:extLst>
          </p:cNvPr>
          <p:cNvSpPr txBox="1"/>
          <p:nvPr/>
        </p:nvSpPr>
        <p:spPr>
          <a:xfrm>
            <a:off x="501869" y="2065969"/>
            <a:ext cx="8140262" cy="3139281"/>
          </a:xfrm>
          <a:prstGeom prst="rect">
            <a:avLst/>
          </a:prstGeom>
          <a:noFill/>
          <a:ln>
            <a:noFill/>
          </a:ln>
        </p:spPr>
        <p:txBody>
          <a:bodyPr spcFirstLastPara="1" wrap="square" lIns="91425" tIns="45700" rIns="91425" bIns="45700" anchor="t" anchorCtr="0">
            <a:spAutoFit/>
          </a:bodyPr>
          <a:lstStyle/>
          <a:p>
            <a:pPr lvl="0" algn="ctr" rtl="1">
              <a:lnSpc>
                <a:spcPct val="150000"/>
              </a:lnSpc>
              <a:buClr>
                <a:srgbClr val="000000"/>
              </a:buClr>
              <a:buSzPts val="4000"/>
            </a:pPr>
            <a:r>
              <a:rPr lang="fr-FR" sz="4400" b="1" dirty="0">
                <a:ln w="0"/>
                <a:solidFill>
                  <a:srgbClr val="474F71"/>
                </a:solidFill>
                <a:latin typeface="Dosis SemiBold" pitchFamily="2" charset="0"/>
                <a:cs typeface="Aharoni" panose="02010803020104030203" pitchFamily="2" charset="-79"/>
                <a:sym typeface="Calibri"/>
              </a:rPr>
              <a:t>caméra     coll</a:t>
            </a:r>
            <a:r>
              <a:rPr lang="fr-FR" sz="4400" b="1" dirty="0">
                <a:ln w="0"/>
                <a:solidFill>
                  <a:schemeClr val="bg2">
                    <a:lumMod val="75000"/>
                  </a:schemeClr>
                </a:solidFill>
                <a:latin typeface="Dosis SemiBold" pitchFamily="2" charset="0"/>
                <a:cs typeface="Aharoni" panose="02010803020104030203" pitchFamily="2" charset="-79"/>
                <a:sym typeface="Calibri"/>
              </a:rPr>
              <a:t>e </a:t>
            </a:r>
            <a:r>
              <a:rPr lang="fr-FR" sz="4400" b="1" dirty="0">
                <a:ln w="0"/>
                <a:solidFill>
                  <a:srgbClr val="474F71"/>
                </a:solidFill>
                <a:latin typeface="Dosis SemiBold" pitchFamily="2" charset="0"/>
                <a:cs typeface="Aharoni" panose="02010803020104030203" pitchFamily="2" charset="-79"/>
                <a:sym typeface="Calibri"/>
              </a:rPr>
              <a:t>    coupé      calcul     difficil</a:t>
            </a:r>
            <a:r>
              <a:rPr lang="fr-FR" sz="4400" b="1" dirty="0">
                <a:ln w="0"/>
                <a:solidFill>
                  <a:schemeClr val="bg2">
                    <a:lumMod val="75000"/>
                  </a:schemeClr>
                </a:solidFill>
                <a:latin typeface="Dosis SemiBold" pitchFamily="2" charset="0"/>
                <a:cs typeface="Aharoni" panose="02010803020104030203" pitchFamily="2" charset="-79"/>
                <a:sym typeface="Calibri"/>
              </a:rPr>
              <a:t>e      </a:t>
            </a:r>
            <a:r>
              <a:rPr lang="fr-FR" sz="4400" b="1" dirty="0">
                <a:ln w="0"/>
                <a:solidFill>
                  <a:srgbClr val="474F71"/>
                </a:solidFill>
                <a:latin typeface="Dosis SemiBold" pitchFamily="2" charset="0"/>
                <a:cs typeface="Aharoni" panose="02010803020104030203" pitchFamily="2" charset="-79"/>
                <a:sym typeface="Calibri"/>
              </a:rPr>
              <a:t>pouc</a:t>
            </a:r>
            <a:r>
              <a:rPr lang="fr-FR" sz="4400" b="1" dirty="0">
                <a:ln w="0"/>
                <a:solidFill>
                  <a:schemeClr val="bg2">
                    <a:lumMod val="75000"/>
                  </a:schemeClr>
                </a:solidFill>
                <a:latin typeface="Dosis SemiBold" pitchFamily="2" charset="0"/>
                <a:cs typeface="Aharoni" panose="02010803020104030203" pitchFamily="2" charset="-79"/>
                <a:sym typeface="Calibri"/>
              </a:rPr>
              <a:t>e</a:t>
            </a:r>
            <a:r>
              <a:rPr lang="fr-FR" sz="4400" b="1" dirty="0">
                <a:ln w="0"/>
                <a:solidFill>
                  <a:srgbClr val="474F71"/>
                </a:solidFill>
                <a:latin typeface="Dosis SemiBold" pitchFamily="2" charset="0"/>
                <a:cs typeface="Aharoni" panose="02010803020104030203" pitchFamily="2" charset="-79"/>
                <a:sym typeface="Calibri"/>
              </a:rPr>
              <a:t>     ceris</a:t>
            </a:r>
            <a:r>
              <a:rPr lang="fr-FR" sz="4400" b="1" dirty="0">
                <a:ln w="0"/>
                <a:solidFill>
                  <a:schemeClr val="bg2">
                    <a:lumMod val="75000"/>
                  </a:schemeClr>
                </a:solidFill>
                <a:latin typeface="Dosis SemiBold" pitchFamily="2" charset="0"/>
                <a:cs typeface="Aharoni" panose="02010803020104030203" pitchFamily="2" charset="-79"/>
                <a:sym typeface="Calibri"/>
              </a:rPr>
              <a:t>e</a:t>
            </a:r>
            <a:r>
              <a:rPr lang="fr-FR" sz="4400" b="1" dirty="0">
                <a:ln w="0"/>
                <a:solidFill>
                  <a:srgbClr val="474F71"/>
                </a:solidFill>
                <a:latin typeface="Dosis SemiBold" pitchFamily="2" charset="0"/>
                <a:cs typeface="Aharoni" panose="02010803020104030203" pitchFamily="2" charset="-79"/>
                <a:sym typeface="Calibri"/>
              </a:rPr>
              <a:t>      </a:t>
            </a:r>
          </a:p>
          <a:p>
            <a:pPr lvl="0" algn="ctr" rtl="1">
              <a:lnSpc>
                <a:spcPct val="150000"/>
              </a:lnSpc>
              <a:buClr>
                <a:srgbClr val="000000"/>
              </a:buClr>
              <a:buSzPts val="4000"/>
            </a:pPr>
            <a:r>
              <a:rPr lang="fr-FR" sz="4400" b="1" dirty="0">
                <a:ln w="0"/>
                <a:solidFill>
                  <a:srgbClr val="474F71"/>
                </a:solidFill>
                <a:latin typeface="Dosis SemiBold" pitchFamily="2" charset="0"/>
                <a:cs typeface="Aharoni" panose="02010803020104030203" pitchFamily="2" charset="-79"/>
                <a:sym typeface="Calibri"/>
              </a:rPr>
              <a:t>forcé     citron</a:t>
            </a:r>
          </a:p>
        </p:txBody>
      </p:sp>
    </p:spTree>
    <p:extLst>
      <p:ext uri="{BB962C8B-B14F-4D97-AF65-F5344CB8AC3E}">
        <p14:creationId xmlns:p14="http://schemas.microsoft.com/office/powerpoint/2010/main" val="19656507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6769C-59EA-94BA-337A-8D08CA205EA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56C853D-6007-E73E-9655-56EAD388B703}"/>
              </a:ext>
            </a:extLst>
          </p:cNvPr>
          <p:cNvSpPr>
            <a:spLocks noGrp="1"/>
          </p:cNvSpPr>
          <p:nvPr>
            <p:ph type="title"/>
          </p:nvPr>
        </p:nvSpPr>
        <p:spPr>
          <a:xfrm>
            <a:off x="1692000" y="756000"/>
            <a:ext cx="7057862" cy="612000"/>
          </a:xfrm>
        </p:spPr>
        <p:txBody>
          <a:bodyPr/>
          <a:lstStyle/>
          <a:p>
            <a:r>
              <a:rPr lang="fr-FR" dirty="0">
                <a:solidFill>
                  <a:schemeClr val="tx1">
                    <a:lumMod val="65000"/>
                    <a:lumOff val="35000"/>
                  </a:schemeClr>
                </a:solidFill>
                <a:latin typeface="Dosis Medium" pitchFamily="2" charset="0"/>
              </a:rPr>
              <a:t>Relisons ensemble.</a:t>
            </a:r>
          </a:p>
        </p:txBody>
      </p:sp>
      <p:pic>
        <p:nvPicPr>
          <p:cNvPr id="4" name="Image 3">
            <a:extLst>
              <a:ext uri="{FF2B5EF4-FFF2-40B4-BE49-F238E27FC236}">
                <a16:creationId xmlns:a16="http://schemas.microsoft.com/office/drawing/2014/main" id="{5D7AC821-87AF-95D0-6CB8-3B2BFEDF84CD}"/>
              </a:ext>
            </a:extLst>
          </p:cNvPr>
          <p:cNvPicPr>
            <a:picLocks noChangeAspect="1"/>
          </p:cNvPicPr>
          <p:nvPr/>
        </p:nvPicPr>
        <p:blipFill>
          <a:blip r:embed="rId2"/>
          <a:stretch>
            <a:fillRect/>
          </a:stretch>
        </p:blipFill>
        <p:spPr>
          <a:xfrm>
            <a:off x="129325" y="544755"/>
            <a:ext cx="1152244" cy="1072989"/>
          </a:xfrm>
          <a:prstGeom prst="rect">
            <a:avLst/>
          </a:prstGeom>
        </p:spPr>
      </p:pic>
      <p:sp>
        <p:nvSpPr>
          <p:cNvPr id="3" name="Google Shape;99;p3">
            <a:extLst>
              <a:ext uri="{FF2B5EF4-FFF2-40B4-BE49-F238E27FC236}">
                <a16:creationId xmlns:a16="http://schemas.microsoft.com/office/drawing/2014/main" id="{47B351F0-D418-12ED-62F8-96439EE676CE}"/>
              </a:ext>
            </a:extLst>
          </p:cNvPr>
          <p:cNvSpPr txBox="1"/>
          <p:nvPr/>
        </p:nvSpPr>
        <p:spPr>
          <a:xfrm>
            <a:off x="501869" y="2065969"/>
            <a:ext cx="8140262" cy="3139281"/>
          </a:xfrm>
          <a:prstGeom prst="rect">
            <a:avLst/>
          </a:prstGeom>
          <a:noFill/>
          <a:ln>
            <a:noFill/>
          </a:ln>
        </p:spPr>
        <p:txBody>
          <a:bodyPr spcFirstLastPara="1" wrap="square" lIns="91425" tIns="45700" rIns="91425" bIns="45700" anchor="t" anchorCtr="0">
            <a:spAutoFit/>
          </a:bodyPr>
          <a:lstStyle/>
          <a:p>
            <a:pPr lvl="0" algn="ctr" rtl="1">
              <a:lnSpc>
                <a:spcPct val="150000"/>
              </a:lnSpc>
              <a:buClr>
                <a:srgbClr val="000000"/>
              </a:buClr>
              <a:buSzPts val="4000"/>
            </a:pPr>
            <a:r>
              <a:rPr lang="fr-FR" sz="4400" b="1" dirty="0">
                <a:ln w="0"/>
                <a:solidFill>
                  <a:srgbClr val="474F71"/>
                </a:solidFill>
                <a:latin typeface="Dosis SemiBold" pitchFamily="2" charset="0"/>
                <a:cs typeface="Aharoni" panose="02010803020104030203" pitchFamily="2" charset="-79"/>
                <a:sym typeface="Calibri"/>
              </a:rPr>
              <a:t>caméra     coll</a:t>
            </a:r>
            <a:r>
              <a:rPr lang="fr-FR" sz="4400" b="1" dirty="0">
                <a:ln w="0"/>
                <a:solidFill>
                  <a:schemeClr val="bg2">
                    <a:lumMod val="75000"/>
                  </a:schemeClr>
                </a:solidFill>
                <a:latin typeface="Dosis SemiBold" pitchFamily="2" charset="0"/>
                <a:cs typeface="Aharoni" panose="02010803020104030203" pitchFamily="2" charset="-79"/>
                <a:sym typeface="Calibri"/>
              </a:rPr>
              <a:t>e </a:t>
            </a:r>
            <a:r>
              <a:rPr lang="fr-FR" sz="4400" b="1" dirty="0">
                <a:ln w="0"/>
                <a:solidFill>
                  <a:srgbClr val="474F71"/>
                </a:solidFill>
                <a:latin typeface="Dosis SemiBold" pitchFamily="2" charset="0"/>
                <a:cs typeface="Aharoni" panose="02010803020104030203" pitchFamily="2" charset="-79"/>
                <a:sym typeface="Calibri"/>
              </a:rPr>
              <a:t>    coupé      calcul     difficil</a:t>
            </a:r>
            <a:r>
              <a:rPr lang="fr-FR" sz="4400" b="1" dirty="0">
                <a:ln w="0"/>
                <a:solidFill>
                  <a:schemeClr val="bg2">
                    <a:lumMod val="75000"/>
                  </a:schemeClr>
                </a:solidFill>
                <a:latin typeface="Dosis SemiBold" pitchFamily="2" charset="0"/>
                <a:cs typeface="Aharoni" panose="02010803020104030203" pitchFamily="2" charset="-79"/>
                <a:sym typeface="Calibri"/>
              </a:rPr>
              <a:t>e      </a:t>
            </a:r>
            <a:r>
              <a:rPr lang="fr-FR" sz="4400" b="1" dirty="0">
                <a:ln w="0"/>
                <a:solidFill>
                  <a:srgbClr val="474F71"/>
                </a:solidFill>
                <a:latin typeface="Dosis SemiBold" pitchFamily="2" charset="0"/>
                <a:cs typeface="Aharoni" panose="02010803020104030203" pitchFamily="2" charset="-79"/>
                <a:sym typeface="Calibri"/>
              </a:rPr>
              <a:t>pouc</a:t>
            </a:r>
            <a:r>
              <a:rPr lang="fr-FR" sz="4400" b="1" dirty="0">
                <a:ln w="0"/>
                <a:solidFill>
                  <a:schemeClr val="bg2">
                    <a:lumMod val="75000"/>
                  </a:schemeClr>
                </a:solidFill>
                <a:latin typeface="Dosis SemiBold" pitchFamily="2" charset="0"/>
                <a:cs typeface="Aharoni" panose="02010803020104030203" pitchFamily="2" charset="-79"/>
                <a:sym typeface="Calibri"/>
              </a:rPr>
              <a:t>e</a:t>
            </a:r>
            <a:r>
              <a:rPr lang="fr-FR" sz="4400" b="1" dirty="0">
                <a:ln w="0"/>
                <a:solidFill>
                  <a:srgbClr val="474F71"/>
                </a:solidFill>
                <a:latin typeface="Dosis SemiBold" pitchFamily="2" charset="0"/>
                <a:cs typeface="Aharoni" panose="02010803020104030203" pitchFamily="2" charset="-79"/>
                <a:sym typeface="Calibri"/>
              </a:rPr>
              <a:t>     ceris</a:t>
            </a:r>
            <a:r>
              <a:rPr lang="fr-FR" sz="4400" b="1" dirty="0">
                <a:ln w="0"/>
                <a:solidFill>
                  <a:schemeClr val="bg2">
                    <a:lumMod val="75000"/>
                  </a:schemeClr>
                </a:solidFill>
                <a:latin typeface="Dosis SemiBold" pitchFamily="2" charset="0"/>
                <a:cs typeface="Aharoni" panose="02010803020104030203" pitchFamily="2" charset="-79"/>
                <a:sym typeface="Calibri"/>
              </a:rPr>
              <a:t>e</a:t>
            </a:r>
            <a:r>
              <a:rPr lang="fr-FR" sz="4400" b="1" dirty="0">
                <a:ln w="0"/>
                <a:solidFill>
                  <a:srgbClr val="474F71"/>
                </a:solidFill>
                <a:latin typeface="Dosis SemiBold" pitchFamily="2" charset="0"/>
                <a:cs typeface="Aharoni" panose="02010803020104030203" pitchFamily="2" charset="-79"/>
                <a:sym typeface="Calibri"/>
              </a:rPr>
              <a:t>      </a:t>
            </a:r>
          </a:p>
          <a:p>
            <a:pPr lvl="0" algn="ctr" rtl="1">
              <a:lnSpc>
                <a:spcPct val="150000"/>
              </a:lnSpc>
              <a:buClr>
                <a:srgbClr val="000000"/>
              </a:buClr>
              <a:buSzPts val="4000"/>
            </a:pPr>
            <a:r>
              <a:rPr lang="fr-FR" sz="4400" b="1" dirty="0">
                <a:ln w="0"/>
                <a:solidFill>
                  <a:srgbClr val="474F71"/>
                </a:solidFill>
                <a:latin typeface="Dosis SemiBold" pitchFamily="2" charset="0"/>
                <a:cs typeface="Aharoni" panose="02010803020104030203" pitchFamily="2" charset="-79"/>
                <a:sym typeface="Calibri"/>
              </a:rPr>
              <a:t>forcé     citron</a:t>
            </a:r>
          </a:p>
        </p:txBody>
      </p:sp>
    </p:spTree>
    <p:extLst>
      <p:ext uri="{BB962C8B-B14F-4D97-AF65-F5344CB8AC3E}">
        <p14:creationId xmlns:p14="http://schemas.microsoft.com/office/powerpoint/2010/main" val="9795956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4893E-3705-2A57-F43B-904E0EC3C10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2DE4C4C-095F-3B39-3AB3-A9AB3BC2ADA8}"/>
              </a:ext>
            </a:extLst>
          </p:cNvPr>
          <p:cNvSpPr>
            <a:spLocks noGrp="1"/>
          </p:cNvSpPr>
          <p:nvPr>
            <p:ph type="title"/>
          </p:nvPr>
        </p:nvSpPr>
        <p:spPr>
          <a:xfrm>
            <a:off x="1692000" y="756000"/>
            <a:ext cx="7057862" cy="612000"/>
          </a:xfrm>
        </p:spPr>
        <p:txBody>
          <a:bodyPr/>
          <a:lstStyle/>
          <a:p>
            <a:r>
              <a:rPr lang="fr-FR" dirty="0">
                <a:solidFill>
                  <a:schemeClr val="tx1">
                    <a:lumMod val="65000"/>
                    <a:lumOff val="35000"/>
                  </a:schemeClr>
                </a:solidFill>
                <a:latin typeface="Dosis Medium" pitchFamily="2" charset="0"/>
              </a:rPr>
              <a:t>Qui veut lire ?</a:t>
            </a:r>
          </a:p>
        </p:txBody>
      </p:sp>
      <p:sp>
        <p:nvSpPr>
          <p:cNvPr id="6" name="ZoneTexte 5">
            <a:extLst>
              <a:ext uri="{FF2B5EF4-FFF2-40B4-BE49-F238E27FC236}">
                <a16:creationId xmlns:a16="http://schemas.microsoft.com/office/drawing/2014/main" id="{36345E05-BB1F-4198-A083-2157E9106835}"/>
              </a:ext>
            </a:extLst>
          </p:cNvPr>
          <p:cNvSpPr txBox="1"/>
          <p:nvPr/>
        </p:nvSpPr>
        <p:spPr>
          <a:xfrm>
            <a:off x="755583" y="2189062"/>
            <a:ext cx="7826279" cy="2169825"/>
          </a:xfrm>
          <a:prstGeom prst="rect">
            <a:avLst/>
          </a:prstGeom>
          <a:noFill/>
        </p:spPr>
        <p:txBody>
          <a:bodyPr wrap="square" rtlCol="0">
            <a:spAutoFit/>
          </a:bodyPr>
          <a:lstStyle/>
          <a:p>
            <a:pPr marL="685800" indent="-685800">
              <a:lnSpc>
                <a:spcPct val="150000"/>
              </a:lnSpc>
              <a:buFont typeface="Arial" panose="020B0604020202020204" pitchFamily="34" charset="0"/>
              <a:buChar char="•"/>
            </a:pPr>
            <a:r>
              <a:rPr lang="it-IT" sz="4800" b="1" dirty="0">
                <a:solidFill>
                  <a:srgbClr val="565F88"/>
                </a:solidFill>
                <a:latin typeface="Dosis SemiBold" pitchFamily="2" charset="0"/>
              </a:rPr>
              <a:t>Farida a une vache.</a:t>
            </a:r>
          </a:p>
          <a:p>
            <a:pPr marL="685800" indent="-685800">
              <a:lnSpc>
                <a:spcPct val="150000"/>
              </a:lnSpc>
              <a:buFont typeface="Arial" panose="020B0604020202020204" pitchFamily="34" charset="0"/>
              <a:buChar char="•"/>
            </a:pPr>
            <a:r>
              <a:rPr lang="it-IT" sz="4800" b="1" dirty="0">
                <a:solidFill>
                  <a:srgbClr val="565F88"/>
                </a:solidFill>
                <a:latin typeface="Dosis SemiBold" pitchFamily="2" charset="0"/>
              </a:rPr>
              <a:t>Fadi lave le vélo.</a:t>
            </a:r>
          </a:p>
        </p:txBody>
      </p:sp>
      <p:pic>
        <p:nvPicPr>
          <p:cNvPr id="9" name="Image 8">
            <a:extLst>
              <a:ext uri="{FF2B5EF4-FFF2-40B4-BE49-F238E27FC236}">
                <a16:creationId xmlns:a16="http://schemas.microsoft.com/office/drawing/2014/main" id="{326E78F9-53AD-4E4F-9DB2-E9CE1CA16BF7}"/>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41377033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4893E-3705-2A57-F43B-904E0EC3C10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2DE4C4C-095F-3B39-3AB3-A9AB3BC2ADA8}"/>
              </a:ext>
            </a:extLst>
          </p:cNvPr>
          <p:cNvSpPr>
            <a:spLocks noGrp="1"/>
          </p:cNvSpPr>
          <p:nvPr>
            <p:ph type="title"/>
          </p:nvPr>
        </p:nvSpPr>
        <p:spPr>
          <a:xfrm>
            <a:off x="1692000" y="756000"/>
            <a:ext cx="7057862" cy="612000"/>
          </a:xfrm>
        </p:spPr>
        <p:txBody>
          <a:bodyPr/>
          <a:lstStyle/>
          <a:p>
            <a:r>
              <a:rPr lang="fr-FR" dirty="0">
                <a:solidFill>
                  <a:schemeClr val="tx1">
                    <a:lumMod val="65000"/>
                    <a:lumOff val="35000"/>
                  </a:schemeClr>
                </a:solidFill>
                <a:latin typeface="Dosis Medium" pitchFamily="2" charset="0"/>
              </a:rPr>
              <a:t>Qui veut lire ?</a:t>
            </a:r>
          </a:p>
        </p:txBody>
      </p:sp>
      <p:sp>
        <p:nvSpPr>
          <p:cNvPr id="6" name="ZoneTexte 5">
            <a:extLst>
              <a:ext uri="{FF2B5EF4-FFF2-40B4-BE49-F238E27FC236}">
                <a16:creationId xmlns:a16="http://schemas.microsoft.com/office/drawing/2014/main" id="{36345E05-BB1F-4198-A083-2157E9106835}"/>
              </a:ext>
            </a:extLst>
          </p:cNvPr>
          <p:cNvSpPr txBox="1"/>
          <p:nvPr/>
        </p:nvSpPr>
        <p:spPr>
          <a:xfrm>
            <a:off x="755583" y="2222112"/>
            <a:ext cx="7826279" cy="2169825"/>
          </a:xfrm>
          <a:prstGeom prst="rect">
            <a:avLst/>
          </a:prstGeom>
          <a:noFill/>
        </p:spPr>
        <p:txBody>
          <a:bodyPr wrap="square" rtlCol="0">
            <a:spAutoFit/>
          </a:bodyPr>
          <a:lstStyle/>
          <a:p>
            <a:pPr marL="685800" indent="-685800">
              <a:lnSpc>
                <a:spcPct val="150000"/>
              </a:lnSpc>
              <a:buFont typeface="Arial" panose="020B0604020202020204" pitchFamily="34" charset="0"/>
              <a:buChar char="•"/>
            </a:pPr>
            <a:r>
              <a:rPr lang="fr-FR" sz="4800" b="1" dirty="0">
                <a:solidFill>
                  <a:srgbClr val="565F88"/>
                </a:solidFill>
                <a:latin typeface="Dosis SemiBold" pitchFamily="2" charset="0"/>
              </a:rPr>
              <a:t> Jamal a un joli lézard.</a:t>
            </a:r>
          </a:p>
          <a:p>
            <a:pPr marL="685800" indent="-685800">
              <a:lnSpc>
                <a:spcPct val="150000"/>
              </a:lnSpc>
              <a:buFont typeface="Arial" panose="020B0604020202020204" pitchFamily="34" charset="0"/>
              <a:buChar char="•"/>
            </a:pPr>
            <a:r>
              <a:rPr lang="fr-FR" sz="4800" b="1" dirty="0" err="1">
                <a:solidFill>
                  <a:srgbClr val="565F88"/>
                </a:solidFill>
                <a:latin typeface="Dosis SemiBold" pitchFamily="2" charset="0"/>
              </a:rPr>
              <a:t>Zine</a:t>
            </a:r>
            <a:r>
              <a:rPr lang="fr-FR" sz="4800" b="1" dirty="0">
                <a:solidFill>
                  <a:srgbClr val="565F88"/>
                </a:solidFill>
                <a:latin typeface="Dosis SemiBold" pitchFamily="2" charset="0"/>
              </a:rPr>
              <a:t> joue avec un joujou.</a:t>
            </a:r>
          </a:p>
        </p:txBody>
      </p:sp>
      <p:pic>
        <p:nvPicPr>
          <p:cNvPr id="9" name="Image 8">
            <a:extLst>
              <a:ext uri="{FF2B5EF4-FFF2-40B4-BE49-F238E27FC236}">
                <a16:creationId xmlns:a16="http://schemas.microsoft.com/office/drawing/2014/main" id="{326E78F9-53AD-4E4F-9DB2-E9CE1CA16BF7}"/>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7983263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 coins arrondis 29">
            <a:extLst>
              <a:ext uri="{FF2B5EF4-FFF2-40B4-BE49-F238E27FC236}">
                <a16:creationId xmlns:a16="http://schemas.microsoft.com/office/drawing/2014/main" id="{A4634621-90A1-9097-64FE-7E7C31F05198}"/>
              </a:ext>
            </a:extLst>
          </p:cNvPr>
          <p:cNvSpPr/>
          <p:nvPr/>
        </p:nvSpPr>
        <p:spPr>
          <a:xfrm>
            <a:off x="4870382" y="2369548"/>
            <a:ext cx="3732659" cy="597427"/>
          </a:xfrm>
          <a:prstGeom prst="round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Rectangle : coins arrondis 28">
            <a:extLst>
              <a:ext uri="{FF2B5EF4-FFF2-40B4-BE49-F238E27FC236}">
                <a16:creationId xmlns:a16="http://schemas.microsoft.com/office/drawing/2014/main" id="{B7D7D3B8-245B-822C-D89F-57F16AFB6C1C}"/>
              </a:ext>
            </a:extLst>
          </p:cNvPr>
          <p:cNvSpPr/>
          <p:nvPr/>
        </p:nvSpPr>
        <p:spPr>
          <a:xfrm>
            <a:off x="413887" y="2387067"/>
            <a:ext cx="4129238" cy="597427"/>
          </a:xfrm>
          <a:prstGeom prst="round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Rectangle : coins arrondis 20">
            <a:extLst>
              <a:ext uri="{FF2B5EF4-FFF2-40B4-BE49-F238E27FC236}">
                <a16:creationId xmlns:a16="http://schemas.microsoft.com/office/drawing/2014/main" id="{D3080D14-66A9-CA0D-439E-A1B3E6C783A7}"/>
              </a:ext>
            </a:extLst>
          </p:cNvPr>
          <p:cNvSpPr/>
          <p:nvPr/>
        </p:nvSpPr>
        <p:spPr>
          <a:xfrm>
            <a:off x="4870383" y="3091197"/>
            <a:ext cx="3804812" cy="2405146"/>
          </a:xfrm>
          <a:prstGeom prst="roundRect">
            <a:avLst>
              <a:gd name="adj" fmla="val 7549"/>
            </a:avLst>
          </a:prstGeom>
          <a:solidFill>
            <a:schemeClr val="bg1"/>
          </a:soli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 coins arrondis 18">
            <a:extLst>
              <a:ext uri="{FF2B5EF4-FFF2-40B4-BE49-F238E27FC236}">
                <a16:creationId xmlns:a16="http://schemas.microsoft.com/office/drawing/2014/main" id="{60614691-22DC-9AA0-152D-DA42CC19D203}"/>
              </a:ext>
            </a:extLst>
          </p:cNvPr>
          <p:cNvSpPr/>
          <p:nvPr/>
        </p:nvSpPr>
        <p:spPr>
          <a:xfrm>
            <a:off x="413886" y="3062321"/>
            <a:ext cx="4177364" cy="2405146"/>
          </a:xfrm>
          <a:prstGeom prst="roundRect">
            <a:avLst>
              <a:gd name="adj" fmla="val 8768"/>
            </a:avLst>
          </a:prstGeom>
          <a:solidFill>
            <a:schemeClr val="bg1"/>
          </a:soli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itre 1">
            <a:extLst>
              <a:ext uri="{FF2B5EF4-FFF2-40B4-BE49-F238E27FC236}">
                <a16:creationId xmlns:a16="http://schemas.microsoft.com/office/drawing/2014/main" id="{C4E1D551-D9DA-307E-06BB-BF8B547CF81C}"/>
              </a:ext>
            </a:extLst>
          </p:cNvPr>
          <p:cNvSpPr>
            <a:spLocks noGrp="1"/>
          </p:cNvSpPr>
          <p:nvPr>
            <p:ph type="title"/>
          </p:nvPr>
        </p:nvSpPr>
        <p:spPr>
          <a:xfrm>
            <a:off x="676775" y="1390533"/>
            <a:ext cx="7886700" cy="720000"/>
          </a:xfrm>
        </p:spPr>
        <p:txBody>
          <a:bodyPr/>
          <a:lstStyle/>
          <a:p>
            <a:r>
              <a:rPr lang="fr-MA" sz="3200" dirty="0">
                <a:solidFill>
                  <a:srgbClr val="00ACA4"/>
                </a:solidFill>
              </a:rPr>
              <a:t>Pictogrammes</a:t>
            </a:r>
          </a:p>
        </p:txBody>
      </p:sp>
      <p:pic>
        <p:nvPicPr>
          <p:cNvPr id="12" name="Image 11">
            <a:extLst>
              <a:ext uri="{FF2B5EF4-FFF2-40B4-BE49-F238E27FC236}">
                <a16:creationId xmlns:a16="http://schemas.microsoft.com/office/drawing/2014/main" id="{4D7F8747-B10C-6688-D210-416D6A40CC13}"/>
              </a:ext>
            </a:extLst>
          </p:cNvPr>
          <p:cNvPicPr>
            <a:picLocks noChangeAspect="1"/>
          </p:cNvPicPr>
          <p:nvPr/>
        </p:nvPicPr>
        <p:blipFill>
          <a:blip r:embed="rId3"/>
          <a:stretch>
            <a:fillRect/>
          </a:stretch>
        </p:blipFill>
        <p:spPr>
          <a:xfrm>
            <a:off x="765576" y="3078508"/>
            <a:ext cx="1486736" cy="1384473"/>
          </a:xfrm>
          <a:prstGeom prst="rect">
            <a:avLst/>
          </a:prstGeom>
        </p:spPr>
      </p:pic>
      <p:pic>
        <p:nvPicPr>
          <p:cNvPr id="13" name="Espace réservé pour une image  15" descr="Une image contenant capture d’écran, Graphique, Bleu électrique, conception&#10;&#10;Le contenu généré par l’IA peut être incorrect.">
            <a:extLst>
              <a:ext uri="{FF2B5EF4-FFF2-40B4-BE49-F238E27FC236}">
                <a16:creationId xmlns:a16="http://schemas.microsoft.com/office/drawing/2014/main" id="{576EB041-A14E-90C1-A5C4-7A06A89AD8AC}"/>
              </a:ext>
            </a:extLst>
          </p:cNvPr>
          <p:cNvPicPr>
            <a:picLocks noChangeAspect="1"/>
          </p:cNvPicPr>
          <p:nvPr/>
        </p:nvPicPr>
        <p:blipFill>
          <a:blip r:embed="rId4">
            <a:extLst>
              <a:ext uri="{28A0092B-C50C-407E-A947-70E740481C1C}">
                <a14:useLocalDpi xmlns:a14="http://schemas.microsoft.com/office/drawing/2010/main" val="0"/>
              </a:ext>
            </a:extLst>
          </a:blip>
          <a:srcRect t="18025" b="15661"/>
          <a:stretch>
            <a:fillRect/>
          </a:stretch>
        </p:blipFill>
        <p:spPr>
          <a:xfrm>
            <a:off x="5200940" y="3286180"/>
            <a:ext cx="1577821" cy="1046319"/>
          </a:xfrm>
          <a:prstGeom prst="rect">
            <a:avLst/>
          </a:prstGeom>
        </p:spPr>
      </p:pic>
      <p:pic>
        <p:nvPicPr>
          <p:cNvPr id="14" name="Image 13">
            <a:extLst>
              <a:ext uri="{FF2B5EF4-FFF2-40B4-BE49-F238E27FC236}">
                <a16:creationId xmlns:a16="http://schemas.microsoft.com/office/drawing/2014/main" id="{3C47101B-F13B-CD1D-3895-14656856602D}"/>
              </a:ext>
            </a:extLst>
          </p:cNvPr>
          <p:cNvPicPr>
            <a:picLocks noChangeAspect="1"/>
          </p:cNvPicPr>
          <p:nvPr/>
        </p:nvPicPr>
        <p:blipFill>
          <a:blip r:embed="rId5"/>
          <a:srcRect r="1593" b="11327"/>
          <a:stretch>
            <a:fillRect/>
          </a:stretch>
        </p:blipFill>
        <p:spPr>
          <a:xfrm>
            <a:off x="2810222" y="3216327"/>
            <a:ext cx="1393969" cy="1256076"/>
          </a:xfrm>
          <a:prstGeom prst="ellipse">
            <a:avLst/>
          </a:prstGeom>
        </p:spPr>
      </p:pic>
      <p:pic>
        <p:nvPicPr>
          <p:cNvPr id="17" name="Image 16">
            <a:extLst>
              <a:ext uri="{FF2B5EF4-FFF2-40B4-BE49-F238E27FC236}">
                <a16:creationId xmlns:a16="http://schemas.microsoft.com/office/drawing/2014/main" id="{D31ABA83-526D-4C40-5DE7-2F8664623E71}"/>
              </a:ext>
            </a:extLst>
          </p:cNvPr>
          <p:cNvPicPr>
            <a:picLocks noChangeAspect="1"/>
          </p:cNvPicPr>
          <p:nvPr/>
        </p:nvPicPr>
        <p:blipFill>
          <a:blip r:embed="rId6"/>
          <a:stretch>
            <a:fillRect/>
          </a:stretch>
        </p:blipFill>
        <p:spPr>
          <a:xfrm>
            <a:off x="7144521" y="3436723"/>
            <a:ext cx="1060039" cy="622773"/>
          </a:xfrm>
          <a:prstGeom prst="rect">
            <a:avLst/>
          </a:prstGeom>
        </p:spPr>
      </p:pic>
      <p:sp>
        <p:nvSpPr>
          <p:cNvPr id="23" name="ZoneTexte 22">
            <a:extLst>
              <a:ext uri="{FF2B5EF4-FFF2-40B4-BE49-F238E27FC236}">
                <a16:creationId xmlns:a16="http://schemas.microsoft.com/office/drawing/2014/main" id="{ABAB9CF9-583C-D22B-6FBC-E36FC04EFCAA}"/>
              </a:ext>
            </a:extLst>
          </p:cNvPr>
          <p:cNvSpPr txBox="1"/>
          <p:nvPr/>
        </p:nvSpPr>
        <p:spPr>
          <a:xfrm>
            <a:off x="1538878" y="2479140"/>
            <a:ext cx="214353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Dosis" pitchFamily="2" charset="0"/>
                <a:ea typeface="+mn-ea"/>
                <a:cs typeface="+mn-cs"/>
              </a:rPr>
              <a:t>L’enseignant parle </a:t>
            </a:r>
          </a:p>
        </p:txBody>
      </p:sp>
      <p:sp>
        <p:nvSpPr>
          <p:cNvPr id="24" name="ZoneTexte 23">
            <a:extLst>
              <a:ext uri="{FF2B5EF4-FFF2-40B4-BE49-F238E27FC236}">
                <a16:creationId xmlns:a16="http://schemas.microsoft.com/office/drawing/2014/main" id="{EEEDC8D4-2152-B186-D017-39DEE08AF553}"/>
              </a:ext>
            </a:extLst>
          </p:cNvPr>
          <p:cNvSpPr txBox="1"/>
          <p:nvPr/>
        </p:nvSpPr>
        <p:spPr>
          <a:xfrm>
            <a:off x="5593605" y="2445506"/>
            <a:ext cx="231986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Dosis" pitchFamily="2" charset="0"/>
                <a:ea typeface="+mn-ea"/>
                <a:cs typeface="+mn-cs"/>
              </a:rPr>
              <a:t>Diffusion d’un média</a:t>
            </a:r>
          </a:p>
        </p:txBody>
      </p:sp>
      <p:sp>
        <p:nvSpPr>
          <p:cNvPr id="25" name="ZoneTexte 24">
            <a:extLst>
              <a:ext uri="{FF2B5EF4-FFF2-40B4-BE49-F238E27FC236}">
                <a16:creationId xmlns:a16="http://schemas.microsoft.com/office/drawing/2014/main" id="{F59506D7-037B-F526-4725-21B6D96C861C}"/>
              </a:ext>
            </a:extLst>
          </p:cNvPr>
          <p:cNvSpPr txBox="1"/>
          <p:nvPr/>
        </p:nvSpPr>
        <p:spPr>
          <a:xfrm>
            <a:off x="701736" y="4673649"/>
            <a:ext cx="190670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24D7B"/>
                </a:solidFill>
                <a:effectLst/>
                <a:uLnTx/>
                <a:uFillTx/>
                <a:latin typeface="Calibri" panose="020F0502020204030204"/>
                <a:ea typeface="+mn-ea"/>
                <a:cs typeface="+mn-cs"/>
              </a:rPr>
              <a:t>Expliquer, donner une consigne </a:t>
            </a:r>
          </a:p>
        </p:txBody>
      </p:sp>
      <p:sp>
        <p:nvSpPr>
          <p:cNvPr id="26" name="ZoneTexte 25">
            <a:extLst>
              <a:ext uri="{FF2B5EF4-FFF2-40B4-BE49-F238E27FC236}">
                <a16:creationId xmlns:a16="http://schemas.microsoft.com/office/drawing/2014/main" id="{5717ABA6-30A3-FAAD-8DCF-BAB1B7E96E98}"/>
              </a:ext>
            </a:extLst>
          </p:cNvPr>
          <p:cNvSpPr txBox="1"/>
          <p:nvPr/>
        </p:nvSpPr>
        <p:spPr>
          <a:xfrm>
            <a:off x="5068728" y="4558145"/>
            <a:ext cx="182299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24D7B"/>
                </a:solidFill>
                <a:effectLst/>
                <a:uLnTx/>
                <a:uFillTx/>
                <a:latin typeface="Calibri" panose="020F0502020204030204"/>
                <a:ea typeface="+mn-ea"/>
                <a:cs typeface="+mn-cs"/>
              </a:rPr>
              <a:t>Média en cours de diffusion</a:t>
            </a:r>
          </a:p>
        </p:txBody>
      </p:sp>
      <p:sp>
        <p:nvSpPr>
          <p:cNvPr id="27" name="ZoneTexte 26">
            <a:extLst>
              <a:ext uri="{FF2B5EF4-FFF2-40B4-BE49-F238E27FC236}">
                <a16:creationId xmlns:a16="http://schemas.microsoft.com/office/drawing/2014/main" id="{81339EE9-67AA-00E9-E9C0-BC51E26AF252}"/>
              </a:ext>
            </a:extLst>
          </p:cNvPr>
          <p:cNvSpPr txBox="1"/>
          <p:nvPr/>
        </p:nvSpPr>
        <p:spPr>
          <a:xfrm>
            <a:off x="3085923" y="4692898"/>
            <a:ext cx="107984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24D7B"/>
                </a:solidFill>
                <a:effectLst/>
                <a:uLnTx/>
                <a:uFillTx/>
                <a:latin typeface="Calibri" panose="020F0502020204030204"/>
                <a:ea typeface="+mn-ea"/>
                <a:cs typeface="+mn-cs"/>
              </a:rPr>
              <a:t>Désigner un élève</a:t>
            </a:r>
          </a:p>
        </p:txBody>
      </p:sp>
      <p:sp>
        <p:nvSpPr>
          <p:cNvPr id="28" name="ZoneTexte 27">
            <a:extLst>
              <a:ext uri="{FF2B5EF4-FFF2-40B4-BE49-F238E27FC236}">
                <a16:creationId xmlns:a16="http://schemas.microsoft.com/office/drawing/2014/main" id="{E1B8BBA3-D7E9-F5F2-CBC2-8C40C40505DA}"/>
              </a:ext>
            </a:extLst>
          </p:cNvPr>
          <p:cNvSpPr txBox="1"/>
          <p:nvPr/>
        </p:nvSpPr>
        <p:spPr>
          <a:xfrm>
            <a:off x="6882099" y="4435623"/>
            <a:ext cx="182299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24D7B"/>
                </a:solidFill>
                <a:effectLst/>
                <a:uLnTx/>
                <a:uFillTx/>
                <a:latin typeface="Calibri" panose="020F0502020204030204"/>
                <a:ea typeface="+mn-ea"/>
                <a:cs typeface="+mn-cs"/>
              </a:rPr>
              <a:t>Fin du média. Passer au slide suivant</a:t>
            </a:r>
          </a:p>
        </p:txBody>
      </p:sp>
      <p:grpSp>
        <p:nvGrpSpPr>
          <p:cNvPr id="2" name="Groupe 1">
            <a:extLst>
              <a:ext uri="{FF2B5EF4-FFF2-40B4-BE49-F238E27FC236}">
                <a16:creationId xmlns:a16="http://schemas.microsoft.com/office/drawing/2014/main" id="{1B844839-3AA5-297E-59E2-1EB658425B9D}"/>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EB135D9E-2FAB-347F-3571-811EEE99CC1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66D98C7-2DB6-372A-8B32-B3318DC23819}"/>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itre 53">
              <a:extLst>
                <a:ext uri="{FF2B5EF4-FFF2-40B4-BE49-F238E27FC236}">
                  <a16:creationId xmlns:a16="http://schemas.microsoft.com/office/drawing/2014/main" id="{3A63E897-CFDB-F535-82EA-814C1B4ABA90}"/>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Tree>
    <p:extLst>
      <p:ext uri="{BB962C8B-B14F-4D97-AF65-F5344CB8AC3E}">
        <p14:creationId xmlns:p14="http://schemas.microsoft.com/office/powerpoint/2010/main" val="14014628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4893E-3705-2A57-F43B-904E0EC3C10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2DE4C4C-095F-3B39-3AB3-A9AB3BC2ADA8}"/>
              </a:ext>
            </a:extLst>
          </p:cNvPr>
          <p:cNvSpPr>
            <a:spLocks noGrp="1"/>
          </p:cNvSpPr>
          <p:nvPr>
            <p:ph type="title"/>
          </p:nvPr>
        </p:nvSpPr>
        <p:spPr>
          <a:xfrm>
            <a:off x="1692000" y="756000"/>
            <a:ext cx="7057862" cy="612000"/>
          </a:xfrm>
        </p:spPr>
        <p:txBody>
          <a:bodyPr/>
          <a:lstStyle/>
          <a:p>
            <a:r>
              <a:rPr lang="fr-FR" dirty="0">
                <a:solidFill>
                  <a:schemeClr val="tx1">
                    <a:lumMod val="65000"/>
                    <a:lumOff val="35000"/>
                  </a:schemeClr>
                </a:solidFill>
                <a:latin typeface="Dosis Medium" pitchFamily="2" charset="0"/>
              </a:rPr>
              <a:t>Qui veut lire ?</a:t>
            </a:r>
          </a:p>
        </p:txBody>
      </p:sp>
      <p:sp>
        <p:nvSpPr>
          <p:cNvPr id="6" name="ZoneTexte 5">
            <a:extLst>
              <a:ext uri="{FF2B5EF4-FFF2-40B4-BE49-F238E27FC236}">
                <a16:creationId xmlns:a16="http://schemas.microsoft.com/office/drawing/2014/main" id="{36345E05-BB1F-4198-A083-2157E9106835}"/>
              </a:ext>
            </a:extLst>
          </p:cNvPr>
          <p:cNvSpPr txBox="1"/>
          <p:nvPr/>
        </p:nvSpPr>
        <p:spPr>
          <a:xfrm>
            <a:off x="933859" y="2430650"/>
            <a:ext cx="8210141" cy="1996700"/>
          </a:xfrm>
          <a:prstGeom prst="rect">
            <a:avLst/>
          </a:prstGeom>
          <a:noFill/>
        </p:spPr>
        <p:txBody>
          <a:bodyPr wrap="square" rtlCol="0">
            <a:spAutoFit/>
          </a:bodyPr>
          <a:lstStyle/>
          <a:p>
            <a:pPr marL="571500" indent="-571500">
              <a:lnSpc>
                <a:spcPct val="150000"/>
              </a:lnSpc>
              <a:buFont typeface="Arial" panose="020B0604020202020204" pitchFamily="34" charset="0"/>
              <a:buChar char="•"/>
            </a:pPr>
            <a:r>
              <a:rPr lang="fr-FR" sz="4400" b="1" dirty="0">
                <a:solidFill>
                  <a:srgbClr val="565F88"/>
                </a:solidFill>
                <a:latin typeface="Dosis SemiBold" pitchFamily="2" charset="0"/>
              </a:rPr>
              <a:t>Camélia a des cerises. </a:t>
            </a:r>
          </a:p>
          <a:p>
            <a:pPr marL="571500" indent="-571500">
              <a:lnSpc>
                <a:spcPct val="150000"/>
              </a:lnSpc>
              <a:buFont typeface="Arial" panose="020B0604020202020204" pitchFamily="34" charset="0"/>
              <a:buChar char="•"/>
            </a:pPr>
            <a:r>
              <a:rPr lang="fr-FR" sz="4400" b="1" dirty="0">
                <a:solidFill>
                  <a:srgbClr val="565F88"/>
                </a:solidFill>
                <a:latin typeface="Dosis SemiBold" pitchFamily="2" charset="0"/>
              </a:rPr>
              <a:t>Le canard est dans la cour.</a:t>
            </a:r>
          </a:p>
        </p:txBody>
      </p:sp>
      <p:pic>
        <p:nvPicPr>
          <p:cNvPr id="9" name="Image 8">
            <a:extLst>
              <a:ext uri="{FF2B5EF4-FFF2-40B4-BE49-F238E27FC236}">
                <a16:creationId xmlns:a16="http://schemas.microsoft.com/office/drawing/2014/main" id="{326E78F9-53AD-4E4F-9DB2-E9CE1CA16BF7}"/>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42235009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EEE8B-3733-68BD-2BAF-3A7A73A4672E}"/>
            </a:ext>
          </a:extLst>
        </p:cNvPr>
        <p:cNvGrpSpPr/>
        <p:nvPr/>
      </p:nvGrpSpPr>
      <p:grpSpPr>
        <a:xfrm>
          <a:off x="0" y="0"/>
          <a:ext cx="0" cy="0"/>
          <a:chOff x="0" y="0"/>
          <a:chExt cx="0" cy="0"/>
        </a:xfrm>
      </p:grpSpPr>
      <p:sp>
        <p:nvSpPr>
          <p:cNvPr id="8" name="Titre 1">
            <a:extLst>
              <a:ext uri="{FF2B5EF4-FFF2-40B4-BE49-F238E27FC236}">
                <a16:creationId xmlns:a16="http://schemas.microsoft.com/office/drawing/2014/main" id="{58FFB303-06D9-83F6-ED18-6902AC45D61C}"/>
              </a:ext>
            </a:extLst>
          </p:cNvPr>
          <p:cNvSpPr>
            <a:spLocks noGrp="1"/>
          </p:cNvSpPr>
          <p:nvPr>
            <p:ph type="title"/>
          </p:nvPr>
        </p:nvSpPr>
        <p:spPr>
          <a:xfrm>
            <a:off x="532398" y="1193953"/>
            <a:ext cx="7886700" cy="705267"/>
          </a:xfrm>
        </p:spPr>
        <p:txBody>
          <a:bodyPr/>
          <a:lstStyle/>
          <a:p>
            <a:r>
              <a:rPr lang="fr-MA" sz="3200" dirty="0"/>
              <a:t>Plan de la séance </a:t>
            </a:r>
          </a:p>
        </p:txBody>
      </p:sp>
      <p:pic>
        <p:nvPicPr>
          <p:cNvPr id="6" name="Image 5">
            <a:extLst>
              <a:ext uri="{FF2B5EF4-FFF2-40B4-BE49-F238E27FC236}">
                <a16:creationId xmlns:a16="http://schemas.microsoft.com/office/drawing/2014/main" id="{FD3F18F9-BA78-0CBA-47E8-44912CD3525B}"/>
              </a:ext>
            </a:extLst>
          </p:cNvPr>
          <p:cNvPicPr>
            <a:picLocks noChangeAspect="1"/>
          </p:cNvPicPr>
          <p:nvPr/>
        </p:nvPicPr>
        <p:blipFill>
          <a:blip r:embed="rId2"/>
          <a:stretch>
            <a:fillRect/>
          </a:stretch>
        </p:blipFill>
        <p:spPr>
          <a:xfrm>
            <a:off x="1399732" y="4042784"/>
            <a:ext cx="6344535" cy="1495634"/>
          </a:xfrm>
          <a:prstGeom prst="rect">
            <a:avLst/>
          </a:prstGeom>
        </p:spPr>
      </p:pic>
      <p:sp>
        <p:nvSpPr>
          <p:cNvPr id="14" name="ZoneTexte 13">
            <a:extLst>
              <a:ext uri="{FF2B5EF4-FFF2-40B4-BE49-F238E27FC236}">
                <a16:creationId xmlns:a16="http://schemas.microsoft.com/office/drawing/2014/main" id="{3364B865-7311-DE2F-2B9C-7CDF9BC91F83}"/>
              </a:ext>
            </a:extLst>
          </p:cNvPr>
          <p:cNvSpPr txBox="1"/>
          <p:nvPr/>
        </p:nvSpPr>
        <p:spPr>
          <a:xfrm>
            <a:off x="2380260" y="4185526"/>
            <a:ext cx="337564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600" dirty="0">
                <a:solidFill>
                  <a:srgbClr val="424D7B"/>
                </a:solidFill>
                <a:latin typeface="Dosis ExtraBold" pitchFamily="2" charset="0"/>
              </a:rPr>
              <a:t>2, </a:t>
            </a:r>
            <a:r>
              <a:rPr kumimoji="0" lang="fr-MA" sz="1600" b="0" i="0" u="none" strike="noStrike" kern="1200" cap="none" spc="0" normalizeH="0" baseline="0" noProof="0" dirty="0">
                <a:ln>
                  <a:noFill/>
                </a:ln>
                <a:solidFill>
                  <a:srgbClr val="424D7B"/>
                </a:solidFill>
                <a:effectLst/>
                <a:uLnTx/>
                <a:uFillTx/>
                <a:latin typeface="Dosis ExtraBold" pitchFamily="2" charset="0"/>
                <a:ea typeface="+mn-ea"/>
                <a:cs typeface="+mn-cs"/>
              </a:rPr>
              <a:t>Activité 2</a:t>
            </a:r>
          </a:p>
        </p:txBody>
      </p:sp>
      <p:grpSp>
        <p:nvGrpSpPr>
          <p:cNvPr id="2" name="Groupe 1">
            <a:extLst>
              <a:ext uri="{FF2B5EF4-FFF2-40B4-BE49-F238E27FC236}">
                <a16:creationId xmlns:a16="http://schemas.microsoft.com/office/drawing/2014/main" id="{9180DAB7-6646-5A73-5C33-F3A50E8BC883}"/>
              </a:ext>
            </a:extLst>
          </p:cNvPr>
          <p:cNvGrpSpPr/>
          <p:nvPr/>
        </p:nvGrpSpPr>
        <p:grpSpPr>
          <a:xfrm>
            <a:off x="3120265" y="0"/>
            <a:ext cx="2741519" cy="1084434"/>
            <a:chOff x="3072140" y="0"/>
            <a:chExt cx="2741519" cy="1084434"/>
          </a:xfrm>
        </p:grpSpPr>
        <p:sp>
          <p:nvSpPr>
            <p:cNvPr id="5" name="Rectangle 4">
              <a:extLst>
                <a:ext uri="{FF2B5EF4-FFF2-40B4-BE49-F238E27FC236}">
                  <a16:creationId xmlns:a16="http://schemas.microsoft.com/office/drawing/2014/main" id="{B2BFBA93-2963-08BC-1DA3-469CC5ADD678}"/>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85D8C0C9-459A-55D8-6D8C-7314D4982E26}"/>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itre 53">
              <a:extLst>
                <a:ext uri="{FF2B5EF4-FFF2-40B4-BE49-F238E27FC236}">
                  <a16:creationId xmlns:a16="http://schemas.microsoft.com/office/drawing/2014/main" id="{1B154FB0-B00B-39E6-3DC9-0C91F4952F3A}"/>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0" name="Espace réservé du texte 5">
            <a:extLst>
              <a:ext uri="{FF2B5EF4-FFF2-40B4-BE49-F238E27FC236}">
                <a16:creationId xmlns:a16="http://schemas.microsoft.com/office/drawing/2014/main" id="{355116EA-4FE2-8E53-B43F-E1AF81F4F4F7}"/>
              </a:ext>
            </a:extLst>
          </p:cNvPr>
          <p:cNvSpPr txBox="1">
            <a:spLocks noGrp="1"/>
          </p:cNvSpPr>
          <p:nvPr>
            <p:ph type="body" sz="quarter" idx="21"/>
          </p:nvPr>
        </p:nvSpPr>
        <p:spPr>
          <a:xfrm>
            <a:off x="2192797" y="3028796"/>
            <a:ext cx="5169321" cy="75565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defRPr/>
            </a:pPr>
            <a:r>
              <a:rPr lang="fr-MA" dirty="0">
                <a:solidFill>
                  <a:schemeClr val="bg1">
                    <a:lumMod val="50000"/>
                  </a:schemeClr>
                </a:solidFill>
              </a:rPr>
              <a:t>Lecture.</a:t>
            </a:r>
          </a:p>
        </p:txBody>
      </p:sp>
      <p:sp>
        <p:nvSpPr>
          <p:cNvPr id="3" name="Espace réservé du texte 2">
            <a:extLst>
              <a:ext uri="{FF2B5EF4-FFF2-40B4-BE49-F238E27FC236}">
                <a16:creationId xmlns:a16="http://schemas.microsoft.com/office/drawing/2014/main" id="{5DC566B6-A7BC-76A4-19B4-275D440E37B6}"/>
              </a:ext>
            </a:extLst>
          </p:cNvPr>
          <p:cNvSpPr>
            <a:spLocks noGrp="1"/>
          </p:cNvSpPr>
          <p:nvPr>
            <p:ph type="body" sz="quarter" idx="19"/>
          </p:nvPr>
        </p:nvSpPr>
        <p:spPr/>
        <p:txBody>
          <a:bodyPr/>
          <a:lstStyle/>
          <a:p>
            <a:r>
              <a:rPr lang="fr-MA" dirty="0">
                <a:solidFill>
                  <a:srgbClr val="424D7B"/>
                </a:solidFill>
              </a:rPr>
              <a:t>Travail sur le livret.</a:t>
            </a:r>
          </a:p>
        </p:txBody>
      </p:sp>
      <p:pic>
        <p:nvPicPr>
          <p:cNvPr id="37" name="Espace réservé pour une image  36" descr="Une image contenant horloge, cercle, symbole, Police&#10;&#10;Le contenu généré par l’IA peut être incorrect.">
            <a:extLst>
              <a:ext uri="{FF2B5EF4-FFF2-40B4-BE49-F238E27FC236}">
                <a16:creationId xmlns:a16="http://schemas.microsoft.com/office/drawing/2014/main" id="{58424BAA-A47B-4E20-FFE5-6432611FA8F2}"/>
              </a:ext>
            </a:extLst>
          </p:cNvPr>
          <p:cNvPicPr>
            <a:picLocks noChangeAspect="1"/>
          </p:cNvPicPr>
          <p:nvPr/>
        </p:nvPicPr>
        <p:blipFill rotWithShape="1">
          <a:blip r:embed="rId3">
            <a:extLst>
              <a:ext uri="{28A0092B-C50C-407E-A947-70E740481C1C}">
                <a14:useLocalDpi xmlns:a14="http://schemas.microsoft.com/office/drawing/2010/main" val="0"/>
              </a:ext>
            </a:extLst>
          </a:blip>
          <a:srcRect l="-7526" r="-7526"/>
          <a:stretch>
            <a:fillRect/>
          </a:stretch>
        </p:blipFill>
        <p:spPr>
          <a:xfrm>
            <a:off x="7298796" y="3984080"/>
            <a:ext cx="540000" cy="540000"/>
          </a:xfrm>
          <a:prstGeom prst="rect">
            <a:avLst/>
          </a:prstGeom>
          <a:noFill/>
        </p:spPr>
      </p:pic>
      <p:pic>
        <p:nvPicPr>
          <p:cNvPr id="20" name="Image 19">
            <a:extLst>
              <a:ext uri="{FF2B5EF4-FFF2-40B4-BE49-F238E27FC236}">
                <a16:creationId xmlns:a16="http://schemas.microsoft.com/office/drawing/2014/main" id="{8D828657-A3E8-44BD-A4B3-1F247FD05D1E}"/>
              </a:ext>
            </a:extLst>
          </p:cNvPr>
          <p:cNvPicPr>
            <a:picLocks noChangeAspect="1"/>
          </p:cNvPicPr>
          <p:nvPr/>
        </p:nvPicPr>
        <p:blipFill>
          <a:blip r:embed="rId4">
            <a:clrChange>
              <a:clrFrom>
                <a:srgbClr val="FFFFFF"/>
              </a:clrFrom>
              <a:clrTo>
                <a:srgbClr val="FFFFFF">
                  <a:alpha val="0"/>
                </a:srgbClr>
              </a:clrTo>
            </a:clrChange>
            <a:grayscl/>
          </a:blip>
          <a:stretch>
            <a:fillRect/>
          </a:stretch>
        </p:blipFill>
        <p:spPr>
          <a:xfrm>
            <a:off x="7153602" y="2237774"/>
            <a:ext cx="850846" cy="850846"/>
          </a:xfrm>
          <a:prstGeom prst="rect">
            <a:avLst/>
          </a:prstGeom>
        </p:spPr>
      </p:pic>
    </p:spTree>
    <p:extLst>
      <p:ext uri="{BB962C8B-B14F-4D97-AF65-F5344CB8AC3E}">
        <p14:creationId xmlns:p14="http://schemas.microsoft.com/office/powerpoint/2010/main" val="122841927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4E04E-4195-F578-B65E-08E6D739729F}"/>
            </a:ext>
          </a:extLst>
        </p:cNvPr>
        <p:cNvGrpSpPr/>
        <p:nvPr/>
      </p:nvGrpSpPr>
      <p:grpSpPr>
        <a:xfrm>
          <a:off x="0" y="0"/>
          <a:ext cx="0" cy="0"/>
          <a:chOff x="0" y="0"/>
          <a:chExt cx="0" cy="0"/>
        </a:xfrm>
      </p:grpSpPr>
      <p:pic>
        <p:nvPicPr>
          <p:cNvPr id="6" name="Image 5" descr="Une image contenant texte, Appareils électroniques, capture d’écran, Système d’exploitation&#10;&#10;Le contenu généré par l’IA peut être incorrect.">
            <a:extLst>
              <a:ext uri="{FF2B5EF4-FFF2-40B4-BE49-F238E27FC236}">
                <a16:creationId xmlns:a16="http://schemas.microsoft.com/office/drawing/2014/main" id="{DC7609C6-CBC8-46DB-983F-881B69B2E9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9893" y="1603804"/>
            <a:ext cx="3305417" cy="5070052"/>
          </a:xfrm>
          <a:prstGeom prst="rect">
            <a:avLst/>
          </a:prstGeom>
        </p:spPr>
      </p:pic>
      <p:sp>
        <p:nvSpPr>
          <p:cNvPr id="15" name="Titre 3">
            <a:extLst>
              <a:ext uri="{FF2B5EF4-FFF2-40B4-BE49-F238E27FC236}">
                <a16:creationId xmlns:a16="http://schemas.microsoft.com/office/drawing/2014/main" id="{4028D763-82A6-913A-5F00-0C18E140FD49}"/>
              </a:ext>
            </a:extLst>
          </p:cNvPr>
          <p:cNvSpPr>
            <a:spLocks noGrp="1"/>
          </p:cNvSpPr>
          <p:nvPr>
            <p:ph type="title"/>
          </p:nvPr>
        </p:nvSpPr>
        <p:spPr>
          <a:xfrm>
            <a:off x="1692000" y="756000"/>
            <a:ext cx="6840000" cy="612000"/>
          </a:xfrm>
        </p:spPr>
        <p:txBody>
          <a:bodyPr>
            <a:normAutofit/>
          </a:bodyPr>
          <a:lstStyle/>
          <a:p>
            <a:r>
              <a:rPr lang="fr-FR" dirty="0">
                <a:solidFill>
                  <a:schemeClr val="tx1">
                    <a:lumMod val="65000"/>
                    <a:lumOff val="35000"/>
                  </a:schemeClr>
                </a:solidFill>
                <a:latin typeface="Dosis Medium" pitchFamily="2" charset="0"/>
              </a:rPr>
              <a:t>Prenez vos livrets à la page 132.</a:t>
            </a:r>
          </a:p>
        </p:txBody>
      </p:sp>
      <p:pic>
        <p:nvPicPr>
          <p:cNvPr id="9" name="Picture 2">
            <a:extLst>
              <a:ext uri="{FF2B5EF4-FFF2-40B4-BE49-F238E27FC236}">
                <a16:creationId xmlns:a16="http://schemas.microsoft.com/office/drawing/2014/main" id="{E564B596-D33D-48E5-8AB5-E88FE13528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835" y="681318"/>
            <a:ext cx="999530" cy="922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97049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4A86D-8761-22EA-27C2-45F671D342D8}"/>
            </a:ext>
          </a:extLst>
        </p:cNvPr>
        <p:cNvGrpSpPr/>
        <p:nvPr/>
      </p:nvGrpSpPr>
      <p:grpSpPr>
        <a:xfrm>
          <a:off x="0" y="0"/>
          <a:ext cx="0" cy="0"/>
          <a:chOff x="0" y="0"/>
          <a:chExt cx="0" cy="0"/>
        </a:xfrm>
      </p:grpSpPr>
      <p:sp>
        <p:nvSpPr>
          <p:cNvPr id="6" name="Titre 8">
            <a:extLst>
              <a:ext uri="{FF2B5EF4-FFF2-40B4-BE49-F238E27FC236}">
                <a16:creationId xmlns:a16="http://schemas.microsoft.com/office/drawing/2014/main" id="{F2EB7FC9-0E25-E1A2-26C6-087E27AC4732}"/>
              </a:ext>
            </a:extLst>
          </p:cNvPr>
          <p:cNvSpPr>
            <a:spLocks noGrp="1"/>
          </p:cNvSpPr>
          <p:nvPr>
            <p:ph type="title"/>
          </p:nvPr>
        </p:nvSpPr>
        <p:spPr>
          <a:xfrm>
            <a:off x="1656141" y="777795"/>
            <a:ext cx="6840000" cy="612000"/>
          </a:xfrm>
        </p:spPr>
        <p:txBody>
          <a:bodyPr>
            <a:normAutofit fontScale="90000"/>
          </a:bodyPr>
          <a:lstStyle/>
          <a:p>
            <a:r>
              <a:rPr lang="fr-FR" dirty="0">
                <a:solidFill>
                  <a:schemeClr val="tx1">
                    <a:lumMod val="65000"/>
                    <a:lumOff val="35000"/>
                  </a:schemeClr>
                </a:solidFill>
              </a:rPr>
              <a:t>On va faire les activités 1, 2 et 3. </a:t>
            </a:r>
            <a:r>
              <a:rPr lang="fr-FR" dirty="0">
                <a:solidFill>
                  <a:prstClr val="black">
                    <a:lumMod val="65000"/>
                    <a:lumOff val="35000"/>
                  </a:prstClr>
                </a:solidFill>
              </a:rPr>
              <a:t>Lisez les lettres, les syllabes et les mots à votre voisin. Chacun son tour. Je vais circuler entre les rangs pour vous aider.    </a:t>
            </a:r>
            <a:br>
              <a:rPr lang="fr-FR" dirty="0">
                <a:solidFill>
                  <a:prstClr val="black">
                    <a:lumMod val="65000"/>
                    <a:lumOff val="35000"/>
                  </a:prstClr>
                </a:solidFill>
              </a:rPr>
            </a:br>
            <a:endParaRPr lang="fr-FR" dirty="0">
              <a:solidFill>
                <a:schemeClr val="tx1">
                  <a:lumMod val="65000"/>
                  <a:lumOff val="35000"/>
                </a:schemeClr>
              </a:solidFill>
            </a:endParaRPr>
          </a:p>
        </p:txBody>
      </p:sp>
      <p:pic>
        <p:nvPicPr>
          <p:cNvPr id="9" name="Picture 2">
            <a:extLst>
              <a:ext uri="{FF2B5EF4-FFF2-40B4-BE49-F238E27FC236}">
                <a16:creationId xmlns:a16="http://schemas.microsoft.com/office/drawing/2014/main" id="{0D030CD3-B9F9-4247-A2F1-001B493CB2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35" y="681318"/>
            <a:ext cx="999530" cy="922486"/>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FAD5CF21-9594-45EF-9BAC-48F9829B687A}"/>
              </a:ext>
            </a:extLst>
          </p:cNvPr>
          <p:cNvPicPr>
            <a:picLocks noChangeAspect="1"/>
          </p:cNvPicPr>
          <p:nvPr/>
        </p:nvPicPr>
        <p:blipFill>
          <a:blip r:embed="rId3"/>
          <a:stretch>
            <a:fillRect/>
          </a:stretch>
        </p:blipFill>
        <p:spPr>
          <a:xfrm>
            <a:off x="5547398" y="2677904"/>
            <a:ext cx="2891155" cy="2221453"/>
          </a:xfrm>
          <a:prstGeom prst="rect">
            <a:avLst/>
          </a:prstGeom>
        </p:spPr>
      </p:pic>
      <p:pic>
        <p:nvPicPr>
          <p:cNvPr id="10" name="Image 9" descr="Une image contenant texte, Appareils électroniques, capture d’écran, Système d’exploitation&#10;&#10;Le contenu généré par l’IA peut être incorrect.">
            <a:extLst>
              <a:ext uri="{FF2B5EF4-FFF2-40B4-BE49-F238E27FC236}">
                <a16:creationId xmlns:a16="http://schemas.microsoft.com/office/drawing/2014/main" id="{E12E48FF-5176-4217-8189-0B42097443D9}"/>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10586" t="15749" r="10346" b="40511"/>
          <a:stretch/>
        </p:blipFill>
        <p:spPr>
          <a:xfrm>
            <a:off x="996741" y="2464844"/>
            <a:ext cx="3575259" cy="2322310"/>
          </a:xfrm>
          <a:prstGeom prst="rect">
            <a:avLst/>
          </a:prstGeom>
        </p:spPr>
      </p:pic>
      <p:sp>
        <p:nvSpPr>
          <p:cNvPr id="11" name="Rectangle : coins arrondis 10">
            <a:extLst>
              <a:ext uri="{FF2B5EF4-FFF2-40B4-BE49-F238E27FC236}">
                <a16:creationId xmlns:a16="http://schemas.microsoft.com/office/drawing/2014/main" id="{6B073309-10EF-4F89-8816-08DCDD65A686}"/>
              </a:ext>
            </a:extLst>
          </p:cNvPr>
          <p:cNvSpPr/>
          <p:nvPr/>
        </p:nvSpPr>
        <p:spPr>
          <a:xfrm>
            <a:off x="970637" y="2464843"/>
            <a:ext cx="3607541" cy="2322311"/>
          </a:xfrm>
          <a:prstGeom prst="roundRect">
            <a:avLst>
              <a:gd name="adj" fmla="val 1876"/>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Tree>
    <p:extLst>
      <p:ext uri="{BB962C8B-B14F-4D97-AF65-F5344CB8AC3E}">
        <p14:creationId xmlns:p14="http://schemas.microsoft.com/office/powerpoint/2010/main" val="22757155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467D0624-BFBC-12EC-0D36-530D6014925F}"/>
              </a:ext>
            </a:extLst>
          </p:cNvPr>
          <p:cNvSpPr>
            <a:spLocks noGrp="1"/>
          </p:cNvSpPr>
          <p:nvPr>
            <p:ph type="title"/>
          </p:nvPr>
        </p:nvSpPr>
        <p:spPr>
          <a:xfrm>
            <a:off x="1691999" y="756000"/>
            <a:ext cx="6999613" cy="612000"/>
          </a:xfrm>
        </p:spPr>
        <p:txBody>
          <a:bodyPr/>
          <a:lstStyle/>
          <a:p>
            <a:r>
              <a:rPr lang="fr-FR" dirty="0">
                <a:solidFill>
                  <a:schemeClr val="tx1">
                    <a:lumMod val="65000"/>
                    <a:lumOff val="35000"/>
                  </a:schemeClr>
                </a:solidFill>
              </a:rPr>
              <a:t>La séance d’aujourd’hui est terminée. À la maison, lisez les phrases.</a:t>
            </a:r>
            <a:endParaRPr lang="fr-MA" dirty="0">
              <a:solidFill>
                <a:schemeClr val="tx1">
                  <a:lumMod val="65000"/>
                  <a:lumOff val="35000"/>
                </a:schemeClr>
              </a:solidFill>
            </a:endParaRPr>
          </a:p>
        </p:txBody>
      </p:sp>
      <p:pic>
        <p:nvPicPr>
          <p:cNvPr id="7" name="Nada-Wave">
            <a:hlinkClick r:id="" action="ppaction://media"/>
            <a:extLst>
              <a:ext uri="{FF2B5EF4-FFF2-40B4-BE49-F238E27FC236}">
                <a16:creationId xmlns:a16="http://schemas.microsoft.com/office/drawing/2014/main" id="{2848A6E2-01EF-BC7D-FB61-79C9611D607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18147" y="2261937"/>
            <a:ext cx="2225112" cy="3553537"/>
          </a:xfrm>
          <a:prstGeom prst="rect">
            <a:avLst/>
          </a:prstGeom>
        </p:spPr>
      </p:pic>
      <p:pic>
        <p:nvPicPr>
          <p:cNvPr id="8" name="Espace réservé pour une image  2" descr="Une image contenant habits, illustration, dessin humoristique&#10;&#10;Le contenu généré par l’IA peut être incorrect.">
            <a:extLst>
              <a:ext uri="{FF2B5EF4-FFF2-40B4-BE49-F238E27FC236}">
                <a16:creationId xmlns:a16="http://schemas.microsoft.com/office/drawing/2014/main" id="{61DA975E-A20D-2704-4B3D-030503389314}"/>
              </a:ext>
            </a:extLst>
          </p:cNvPr>
          <p:cNvPicPr>
            <a:picLocks noChangeAspect="1"/>
          </p:cNvPicPr>
          <p:nvPr/>
        </p:nvPicPr>
        <p:blipFill>
          <a:blip r:embed="rId5">
            <a:extLst>
              <a:ext uri="{28A0092B-C50C-407E-A947-70E740481C1C}">
                <a14:useLocalDpi xmlns:a14="http://schemas.microsoft.com/office/drawing/2010/main" val="0"/>
              </a:ext>
            </a:extLst>
          </a:blip>
          <a:srcRect b="27354"/>
          <a:stretch>
            <a:fillRect/>
          </a:stretch>
        </p:blipFill>
        <p:spPr>
          <a:xfrm>
            <a:off x="115503" y="651192"/>
            <a:ext cx="1289783" cy="936977"/>
          </a:xfrm>
          <a:prstGeom prst="ellipse">
            <a:avLst/>
          </a:prstGeom>
        </p:spPr>
      </p:pic>
      <p:pic>
        <p:nvPicPr>
          <p:cNvPr id="11" name="Image 10" descr="Une image contenant texte, Appareils électroniques, capture d’écran, Système d’exploitation&#10;&#10;Le contenu généré par l’IA peut être incorrect.">
            <a:extLst>
              <a:ext uri="{FF2B5EF4-FFF2-40B4-BE49-F238E27FC236}">
                <a16:creationId xmlns:a16="http://schemas.microsoft.com/office/drawing/2014/main" id="{27DEABA6-218B-4376-8A0D-E0B4D82DBA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0" y="1693452"/>
            <a:ext cx="3305417" cy="5070052"/>
          </a:xfrm>
          <a:prstGeom prst="rect">
            <a:avLst/>
          </a:prstGeom>
        </p:spPr>
      </p:pic>
      <p:sp>
        <p:nvSpPr>
          <p:cNvPr id="6" name="Rectangle : coins arrondis 5">
            <a:extLst>
              <a:ext uri="{FF2B5EF4-FFF2-40B4-BE49-F238E27FC236}">
                <a16:creationId xmlns:a16="http://schemas.microsoft.com/office/drawing/2014/main" id="{199FA74C-E512-3F58-0669-DA7449420F72}"/>
              </a:ext>
            </a:extLst>
          </p:cNvPr>
          <p:cNvSpPr/>
          <p:nvPr/>
        </p:nvSpPr>
        <p:spPr>
          <a:xfrm>
            <a:off x="4670657" y="4724401"/>
            <a:ext cx="3012188" cy="1377600"/>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13691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8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a:extLst>
              <a:ext uri="{FF2B5EF4-FFF2-40B4-BE49-F238E27FC236}">
                <a16:creationId xmlns:a16="http://schemas.microsoft.com/office/drawing/2014/main" id="{FFE98D44-242C-B857-A26E-6C7163C42EFF}"/>
              </a:ext>
            </a:extLst>
          </p:cNvPr>
          <p:cNvGrpSpPr/>
          <p:nvPr/>
        </p:nvGrpSpPr>
        <p:grpSpPr>
          <a:xfrm>
            <a:off x="3072140" y="0"/>
            <a:ext cx="2812683" cy="1084434"/>
            <a:chOff x="3072140" y="0"/>
            <a:chExt cx="2812683" cy="1084434"/>
          </a:xfrm>
        </p:grpSpPr>
        <p:sp>
          <p:nvSpPr>
            <p:cNvPr id="6" name="Rectangle 5">
              <a:extLst>
                <a:ext uri="{FF2B5EF4-FFF2-40B4-BE49-F238E27FC236}">
                  <a16:creationId xmlns:a16="http://schemas.microsoft.com/office/drawing/2014/main" id="{3188F2D0-04BB-A251-DD36-D1B8EDEBD6A0}"/>
                </a:ext>
              </a:extLst>
            </p:cNvPr>
            <p:cNvSpPr/>
            <p:nvPr/>
          </p:nvSpPr>
          <p:spPr>
            <a:xfrm>
              <a:off x="3224463" y="365760"/>
              <a:ext cx="2660360"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C9464FC-2A84-044F-BACA-8005915C7C3B}"/>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53">
              <a:extLst>
                <a:ext uri="{FF2B5EF4-FFF2-40B4-BE49-F238E27FC236}">
                  <a16:creationId xmlns:a16="http://schemas.microsoft.com/office/drawing/2014/main" id="{76D3DCA5-D411-2F51-DEC5-EBA796C6E078}"/>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55" name="TextBox 10">
            <a:extLst>
              <a:ext uri="{FF2B5EF4-FFF2-40B4-BE49-F238E27FC236}">
                <a16:creationId xmlns:a16="http://schemas.microsoft.com/office/drawing/2014/main" id="{B761553D-2FE4-9121-D8B8-6D3E8CDA1A53}"/>
              </a:ext>
            </a:extLst>
          </p:cNvPr>
          <p:cNvSpPr txBox="1"/>
          <p:nvPr>
            <p:custDataLst>
              <p:tags r:id="rId1"/>
            </p:custDataLst>
          </p:nvPr>
        </p:nvSpPr>
        <p:spPr>
          <a:xfrm>
            <a:off x="688794" y="3211919"/>
            <a:ext cx="7766412" cy="434161"/>
          </a:xfrm>
          <a:prstGeom prst="roundRect">
            <a:avLst/>
          </a:prstGeom>
          <a:noFill/>
        </p:spPr>
        <p:txBody>
          <a:bodyPr wrap="square" lIns="0" tIns="0" rIns="0" bIns="0" rtlCol="0" anchor="t">
            <a:spAutoFit/>
          </a:bodyPr>
          <a:lstStyle/>
          <a:p>
            <a:pPr marL="0" marR="0" lvl="0" indent="0" algn="ctr" defTabSz="685904" rtl="0" eaLnBrk="1" fontAlgn="auto" latinLnBrk="0" hangingPunct="1">
              <a:lnSpc>
                <a:spcPts val="3026"/>
              </a:lnSpc>
              <a:spcBef>
                <a:spcPts val="0"/>
              </a:spcBef>
              <a:spcAft>
                <a:spcPts val="600"/>
              </a:spcAft>
              <a:buClrTx/>
              <a:buSzTx/>
              <a:buFontTx/>
              <a:buNone/>
              <a:tabLst/>
              <a:defRPr/>
            </a:pPr>
            <a:r>
              <a:rPr kumimoji="0" lang="fr-FR" sz="3600" b="1" i="0" u="none" strike="noStrike" kern="1200" cap="none" spc="0" normalizeH="0" baseline="0" noProof="0" dirty="0">
                <a:ln>
                  <a:noFill/>
                </a:ln>
                <a:solidFill>
                  <a:srgbClr val="4BACC6">
                    <a:lumMod val="50000"/>
                  </a:srgbClr>
                </a:solidFill>
                <a:effectLst/>
                <a:uLnTx/>
                <a:uFillTx/>
                <a:latin typeface="Dosis SemiBold" pitchFamily="2" charset="0"/>
                <a:ea typeface="+mn-ea"/>
                <a:cs typeface="+mn-cs"/>
              </a:rPr>
              <a:t>Évaluer les acquis de la période 5</a:t>
            </a:r>
          </a:p>
        </p:txBody>
      </p:sp>
    </p:spTree>
    <p:extLst>
      <p:ext uri="{BB962C8B-B14F-4D97-AF65-F5344CB8AC3E}">
        <p14:creationId xmlns:p14="http://schemas.microsoft.com/office/powerpoint/2010/main" val="23822076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49E62-5D54-DEB1-59B4-B137DB63942B}"/>
            </a:ext>
          </a:extLst>
        </p:cNvPr>
        <p:cNvGrpSpPr/>
        <p:nvPr/>
      </p:nvGrpSpPr>
      <p:grpSpPr>
        <a:xfrm>
          <a:off x="0" y="0"/>
          <a:ext cx="0" cy="0"/>
          <a:chOff x="0" y="0"/>
          <a:chExt cx="0" cy="0"/>
        </a:xfrm>
      </p:grpSpPr>
      <p:grpSp>
        <p:nvGrpSpPr>
          <p:cNvPr id="5" name="Groupe 4">
            <a:extLst>
              <a:ext uri="{FF2B5EF4-FFF2-40B4-BE49-F238E27FC236}">
                <a16:creationId xmlns:a16="http://schemas.microsoft.com/office/drawing/2014/main" id="{F984329C-9080-CCA8-8A31-B0D53E4130A1}"/>
              </a:ext>
            </a:extLst>
          </p:cNvPr>
          <p:cNvGrpSpPr/>
          <p:nvPr/>
        </p:nvGrpSpPr>
        <p:grpSpPr>
          <a:xfrm>
            <a:off x="3072140" y="0"/>
            <a:ext cx="2812683" cy="1084434"/>
            <a:chOff x="3072140" y="0"/>
            <a:chExt cx="2812683" cy="1084434"/>
          </a:xfrm>
        </p:grpSpPr>
        <p:sp>
          <p:nvSpPr>
            <p:cNvPr id="6" name="Rectangle 5">
              <a:extLst>
                <a:ext uri="{FF2B5EF4-FFF2-40B4-BE49-F238E27FC236}">
                  <a16:creationId xmlns:a16="http://schemas.microsoft.com/office/drawing/2014/main" id="{295B853A-E9BC-33AE-1774-4B1AE38649B0}"/>
                </a:ext>
              </a:extLst>
            </p:cNvPr>
            <p:cNvSpPr/>
            <p:nvPr/>
          </p:nvSpPr>
          <p:spPr>
            <a:xfrm>
              <a:off x="3224463" y="365760"/>
              <a:ext cx="2660360"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4A7D1827-0DD5-22F7-C028-D10A701CBBB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53">
              <a:extLst>
                <a:ext uri="{FF2B5EF4-FFF2-40B4-BE49-F238E27FC236}">
                  <a16:creationId xmlns:a16="http://schemas.microsoft.com/office/drawing/2014/main" id="{F92A7BD9-9E88-218E-B1C9-6A2F1CF6CA0C}"/>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2" name="TextBox 10">
            <a:extLst>
              <a:ext uri="{FF2B5EF4-FFF2-40B4-BE49-F238E27FC236}">
                <a16:creationId xmlns:a16="http://schemas.microsoft.com/office/drawing/2014/main" id="{CC832EE0-6DF7-A0E0-F06E-7C9F081354B1}"/>
              </a:ext>
            </a:extLst>
          </p:cNvPr>
          <p:cNvSpPr txBox="1"/>
          <p:nvPr/>
        </p:nvSpPr>
        <p:spPr>
          <a:xfrm>
            <a:off x="901599" y="1191108"/>
            <a:ext cx="7001441" cy="395853"/>
          </a:xfrm>
          <a:prstGeom prst="roundRect">
            <a:avLst/>
          </a:prstGeom>
          <a:noFill/>
        </p:spPr>
        <p:txBody>
          <a:bodyPr wrap="square" lIns="0" tIns="0" rIns="0" bIns="0" rtlCol="0" anchor="t">
            <a:spAutoFit/>
          </a:bodyPr>
          <a:lstStyle/>
          <a:p>
            <a:pPr marL="0" marR="0" lvl="0" indent="0" algn="ctr" defTabSz="685904" rtl="0" eaLnBrk="1" fontAlgn="auto" latinLnBrk="0" hangingPunct="1">
              <a:lnSpc>
                <a:spcPts val="3026"/>
              </a:lnSpc>
              <a:spcBef>
                <a:spcPts val="0"/>
              </a:spcBef>
              <a:spcAft>
                <a:spcPts val="600"/>
              </a:spcAft>
              <a:buClrTx/>
              <a:buSzTx/>
              <a:buFontTx/>
              <a:buNone/>
              <a:tabLst/>
              <a:defRPr/>
            </a:pPr>
            <a:r>
              <a:rPr kumimoji="0" lang="fr-FR" sz="24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Les compétences évaluées</a:t>
            </a:r>
          </a:p>
        </p:txBody>
      </p:sp>
      <p:sp>
        <p:nvSpPr>
          <p:cNvPr id="3" name="TextBox 6">
            <a:extLst>
              <a:ext uri="{FF2B5EF4-FFF2-40B4-BE49-F238E27FC236}">
                <a16:creationId xmlns:a16="http://schemas.microsoft.com/office/drawing/2014/main" id="{A48854FD-AAD0-BC61-5DB6-723DDF2B8418}"/>
              </a:ext>
            </a:extLst>
          </p:cNvPr>
          <p:cNvSpPr txBox="1"/>
          <p:nvPr/>
        </p:nvSpPr>
        <p:spPr>
          <a:xfrm>
            <a:off x="597222" y="1863192"/>
            <a:ext cx="7815905" cy="3323987"/>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CO1 :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Comprendre à l’oral des mots de vocabulaire.</a:t>
            </a: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CO2 :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Comprendre à l’oral des phrases et des textes.</a:t>
            </a: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PO1 :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Produire, à l’oral, des mots de vocabulaire.</a:t>
            </a:r>
          </a:p>
          <a:p>
            <a:pPr marL="1165225" marR="0" lvl="0" indent="-1165225" algn="l" defTabSz="914400" rtl="0" eaLnBrk="1" fontAlgn="auto" latinLnBrk="0" hangingPunct="1">
              <a:lnSpc>
                <a:spcPct val="100000"/>
              </a:lnSpc>
              <a:spcBef>
                <a:spcPts val="0"/>
              </a:spcBef>
              <a:spcAft>
                <a:spcPts val="180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PO2 :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Participer à un dialogue en mobilisant les actes de paroles étudiés.</a:t>
            </a:r>
          </a:p>
          <a:p>
            <a:pPr marL="1165225" marR="0" lvl="0" indent="-1165225" algn="l" defTabSz="914400" rtl="0" eaLnBrk="1" fontAlgn="auto" latinLnBrk="0" hangingPunct="1">
              <a:lnSpc>
                <a:spcPct val="100000"/>
              </a:lnSpc>
              <a:spcBef>
                <a:spcPts val="0"/>
              </a:spcBef>
              <a:spcAft>
                <a:spcPts val="180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PO3 :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Prendre la parole pour parler de mon corps et de ma santé.</a:t>
            </a: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LF1 :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Identifier et lire les lettres, des syllabes et des mots contenant les lettres étudiées.</a:t>
            </a: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LF2 :</a:t>
            </a:r>
            <a:r>
              <a:rPr kumimoji="0" lang="fr-FR" sz="1800" b="1" i="0" u="none" strike="noStrike" kern="1200" cap="none" spc="0" normalizeH="0" baseline="0" noProof="0" dirty="0">
                <a:ln>
                  <a:noFill/>
                </a:ln>
                <a:solidFill>
                  <a:srgbClr val="106585"/>
                </a:solidFill>
                <a:effectLst/>
                <a:uLnTx/>
                <a:uFillTx/>
                <a:latin typeface="Dosis SemiBold" pitchFamily="2" charset="0"/>
                <a:ea typeface="Calibri" panose="020F0502020204030204" pitchFamily="34" charset="0"/>
                <a:cs typeface="Calibri" panose="020F0502020204030204" pitchFamily="34" charset="0"/>
              </a:rPr>
              <a:t>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Lire des phrases simples contenant les lettres étudiées.</a:t>
            </a:r>
          </a:p>
        </p:txBody>
      </p:sp>
    </p:spTree>
    <p:extLst>
      <p:ext uri="{BB962C8B-B14F-4D97-AF65-F5344CB8AC3E}">
        <p14:creationId xmlns:p14="http://schemas.microsoft.com/office/powerpoint/2010/main" val="13509237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0B710-8693-6626-47B9-5AF0530F37B3}"/>
            </a:ext>
          </a:extLst>
        </p:cNvPr>
        <p:cNvGrpSpPr/>
        <p:nvPr/>
      </p:nvGrpSpPr>
      <p:grpSpPr>
        <a:xfrm>
          <a:off x="0" y="0"/>
          <a:ext cx="0" cy="0"/>
          <a:chOff x="0" y="0"/>
          <a:chExt cx="0" cy="0"/>
        </a:xfrm>
      </p:grpSpPr>
      <p:grpSp>
        <p:nvGrpSpPr>
          <p:cNvPr id="5" name="Groupe 4">
            <a:extLst>
              <a:ext uri="{FF2B5EF4-FFF2-40B4-BE49-F238E27FC236}">
                <a16:creationId xmlns:a16="http://schemas.microsoft.com/office/drawing/2014/main" id="{432F1CFE-E3AC-6F75-1987-E1F4A7B5C13E}"/>
              </a:ext>
            </a:extLst>
          </p:cNvPr>
          <p:cNvGrpSpPr/>
          <p:nvPr/>
        </p:nvGrpSpPr>
        <p:grpSpPr>
          <a:xfrm>
            <a:off x="3072140" y="0"/>
            <a:ext cx="2812683" cy="1084434"/>
            <a:chOff x="3072140" y="0"/>
            <a:chExt cx="2812683" cy="1084434"/>
          </a:xfrm>
        </p:grpSpPr>
        <p:sp>
          <p:nvSpPr>
            <p:cNvPr id="6" name="Rectangle 5">
              <a:extLst>
                <a:ext uri="{FF2B5EF4-FFF2-40B4-BE49-F238E27FC236}">
                  <a16:creationId xmlns:a16="http://schemas.microsoft.com/office/drawing/2014/main" id="{C378E7BD-4095-31C6-AA06-A2C2C542E6B4}"/>
                </a:ext>
              </a:extLst>
            </p:cNvPr>
            <p:cNvSpPr/>
            <p:nvPr/>
          </p:nvSpPr>
          <p:spPr>
            <a:xfrm>
              <a:off x="3224463" y="365760"/>
              <a:ext cx="2660360"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3A1367DD-BD09-B726-FA8B-50C67B47FACF}"/>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53">
              <a:extLst>
                <a:ext uri="{FF2B5EF4-FFF2-40B4-BE49-F238E27FC236}">
                  <a16:creationId xmlns:a16="http://schemas.microsoft.com/office/drawing/2014/main" id="{8276346E-44C5-6BF7-0930-0969AB426842}"/>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9" name="ZoneTexte 8">
            <a:extLst>
              <a:ext uri="{FF2B5EF4-FFF2-40B4-BE49-F238E27FC236}">
                <a16:creationId xmlns:a16="http://schemas.microsoft.com/office/drawing/2014/main" id="{616E3DE1-2996-B97A-6A3F-40D60F3E4588}"/>
              </a:ext>
            </a:extLst>
          </p:cNvPr>
          <p:cNvSpPr txBox="1"/>
          <p:nvPr>
            <p:custDataLst>
              <p:tags r:id="rId1"/>
            </p:custDataLst>
          </p:nvPr>
        </p:nvSpPr>
        <p:spPr>
          <a:xfrm>
            <a:off x="2303990" y="1710825"/>
            <a:ext cx="5941375" cy="4062651"/>
          </a:xfrm>
          <a:prstGeom prst="rect">
            <a:avLst/>
          </a:prstGeom>
          <a:noFill/>
        </p:spPr>
        <p:txBody>
          <a:bodyPr wrap="square" rtlCol="0">
            <a:spAutoFit/>
          </a:bodyPr>
          <a:lstStyle/>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00" b="0" i="0" u="none" strike="noStrike" kern="1200" cap="none" spc="0" normalizeH="0" baseline="0" noProof="0" dirty="0">
              <a:ln>
                <a:noFill/>
              </a:ln>
              <a:solidFill>
                <a:srgbClr val="ED7D31"/>
              </a:solidFill>
              <a:effectLst/>
              <a:uLnTx/>
              <a:uFillTx/>
              <a:latin typeface="Dosis" pitchFamily="2" charset="0"/>
              <a:ea typeface="+mn-ea"/>
              <a:cs typeface="Arial" panose="020B0604020202020204" pitchFamily="34" charset="0"/>
            </a:endParaRP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1"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Cette partie est</a:t>
            </a: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 consacrée à l’évaluation des compétences suivantes  : </a:t>
            </a:r>
            <a:r>
              <a:rPr kumimoji="0" lang="fr-FR" sz="1600" b="1" i="0" u="sng"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CO1 – C02 – PO1 – PO2 – PO3 - LF1 – LF2 .</a:t>
            </a: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endParaRP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La passation se fait de manière </a:t>
            </a:r>
            <a:r>
              <a:rPr kumimoji="0" lang="fr-FR" sz="1600" b="1" i="0" u="sng"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individuelle</a:t>
            </a: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 : l’enseignant évalue chaque élève en l’ invitant à son bureau.</a:t>
            </a:r>
          </a:p>
          <a:p>
            <a:pPr marL="457247" marR="0" lvl="1" indent="0" algn="just" defTabSz="1028778"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endParaRP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L’enseignant est guidé par le </a:t>
            </a:r>
            <a:r>
              <a:rPr kumimoji="0" lang="fr-FR" sz="1600" b="0" i="0" u="none" strike="noStrike" kern="1200" cap="none" spc="0" normalizeH="0" baseline="0" noProof="0" dirty="0" err="1">
                <a:ln>
                  <a:noFill/>
                </a:ln>
                <a:solidFill>
                  <a:srgbClr val="424D7B"/>
                </a:solidFill>
                <a:effectLst/>
                <a:uLnTx/>
                <a:uFillTx/>
                <a:latin typeface="Dosis" pitchFamily="2" charset="0"/>
                <a:ea typeface="+mn-ea"/>
                <a:cs typeface="Arial" panose="020B0604020202020204" pitchFamily="34" charset="0"/>
              </a:rPr>
              <a:t>ppt</a:t>
            </a: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 affiché sur son ordinateur qui ne doit pas être projeté sur l’écran de la classe  (l’ordinateur doit être débranché du </a:t>
            </a:r>
            <a:r>
              <a:rPr kumimoji="0" lang="fr-FR" sz="1600" b="0" i="0" u="none" strike="noStrike" kern="1200" cap="none" spc="0" normalizeH="0" baseline="0" noProof="0" dirty="0" err="1">
                <a:ln>
                  <a:noFill/>
                </a:ln>
                <a:solidFill>
                  <a:srgbClr val="424D7B"/>
                </a:solidFill>
                <a:effectLst/>
                <a:uLnTx/>
                <a:uFillTx/>
                <a:latin typeface="Dosis" pitchFamily="2" charset="0"/>
                <a:ea typeface="+mn-ea"/>
                <a:cs typeface="Arial" panose="020B0604020202020204" pitchFamily="34" charset="0"/>
              </a:rPr>
              <a:t>Datashow</a:t>
            </a: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a:t>
            </a:r>
          </a:p>
          <a:p>
            <a:pPr marL="885872" marR="0" lvl="1" indent="-428625"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endParaRP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Pendant que l’enseignant évalue de manière individuelle les élèves, le reste de la classe réalise des activités pour assurer le calme : lecture, coloriage, copie, dessin.</a:t>
            </a:r>
          </a:p>
          <a:p>
            <a:pPr marL="885872" marR="0" lvl="1" indent="-428625"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endParaRP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L’enseignant note immédiatement chaque compétence évaluée et renseigne la grille de compilation (0 -10 ) en s’appuyant sur les indications de compilation en dessous de chaque slide d’item</a:t>
            </a:r>
            <a:r>
              <a:rPr kumimoji="0" lang="fr-FR" sz="1600" b="0" i="0" u="none" strike="noStrike" kern="1200" cap="none" spc="0" normalizeH="0" baseline="0" noProof="0" dirty="0">
                <a:ln>
                  <a:noFill/>
                </a:ln>
                <a:solidFill>
                  <a:srgbClr val="ED7D31"/>
                </a:solidFill>
                <a:effectLst/>
                <a:uLnTx/>
                <a:uFillTx/>
                <a:latin typeface="Dosis" pitchFamily="2" charset="0"/>
                <a:ea typeface="+mn-ea"/>
                <a:cs typeface="Arial" panose="020B0604020202020204" pitchFamily="34" charset="0"/>
              </a:rPr>
              <a:t>.</a:t>
            </a:r>
          </a:p>
        </p:txBody>
      </p:sp>
      <p:pic>
        <p:nvPicPr>
          <p:cNvPr id="25" name="Image 24">
            <a:extLst>
              <a:ext uri="{FF2B5EF4-FFF2-40B4-BE49-F238E27FC236}">
                <a16:creationId xmlns:a16="http://schemas.microsoft.com/office/drawing/2014/main" id="{1898AD3F-CCD0-0B01-51CF-ADECC9DFE931}"/>
              </a:ext>
            </a:extLst>
          </p:cNvPr>
          <p:cNvPicPr>
            <a:picLocks noChangeAspect="1"/>
          </p:cNvPicPr>
          <p:nvPr/>
        </p:nvPicPr>
        <p:blipFill>
          <a:blip r:embed="rId3"/>
          <a:srcRect t="2063"/>
          <a:stretch>
            <a:fillRect/>
          </a:stretch>
        </p:blipFill>
        <p:spPr>
          <a:xfrm>
            <a:off x="472249" y="2831015"/>
            <a:ext cx="1831741" cy="1195970"/>
          </a:xfrm>
          <a:prstGeom prst="roundRect">
            <a:avLst/>
          </a:prstGeom>
        </p:spPr>
      </p:pic>
    </p:spTree>
    <p:extLst>
      <p:ext uri="{BB962C8B-B14F-4D97-AF65-F5344CB8AC3E}">
        <p14:creationId xmlns:p14="http://schemas.microsoft.com/office/powerpoint/2010/main" val="9414688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A7764-08FC-69EE-EEE6-D97AFAB6178F}"/>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2B8B0A13-9A13-F51E-DEB1-123E69C1D82C}"/>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744AFA64-CD37-ABC3-0DC7-9CD206D254EF}"/>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169D769C-2C66-2685-49C5-F24D42E0BC5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4003A084-5A78-80D2-4631-6850D4EEDB81}"/>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8" name="TextBox 6">
            <a:extLst>
              <a:ext uri="{FF2B5EF4-FFF2-40B4-BE49-F238E27FC236}">
                <a16:creationId xmlns:a16="http://schemas.microsoft.com/office/drawing/2014/main" id="{84957AE1-DE25-9011-99A9-624716E700F6}"/>
              </a:ext>
            </a:extLst>
          </p:cNvPr>
          <p:cNvSpPr txBox="1"/>
          <p:nvPr>
            <p:custDataLst>
              <p:tags r:id="rId1"/>
            </p:custDataLst>
          </p:nvPr>
        </p:nvSpPr>
        <p:spPr>
          <a:xfrm>
            <a:off x="538400" y="2479102"/>
            <a:ext cx="7951694" cy="1631216"/>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800" b="1" i="0" u="none" strike="noStrike" kern="120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Avant de commencer les évaluations individuelles</a:t>
            </a:r>
          </a:p>
          <a:p>
            <a:pPr marL="442913" marR="0" lvl="0" indent="-442913" algn="ctr" defTabSz="914400" rtl="0" eaLnBrk="1" fontAlgn="auto" latinLnBrk="0" hangingPunct="1">
              <a:lnSpc>
                <a:spcPct val="100000"/>
              </a:lnSpc>
              <a:spcBef>
                <a:spcPts val="0"/>
              </a:spcBef>
              <a:spcAft>
                <a:spcPts val="180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1 -  Garder à portée de main la grille de compilation </a:t>
            </a:r>
          </a:p>
          <a:p>
            <a:pPr marL="442913" marR="0" lvl="0" indent="-442913" algn="ctr" defTabSz="914400" rtl="0" eaLnBrk="1" fontAlgn="auto" latinLnBrk="0" hangingPunct="1">
              <a:lnSpc>
                <a:spcPct val="100000"/>
              </a:lnSpc>
              <a:spcBef>
                <a:spcPts val="0"/>
              </a:spcBef>
              <a:spcAft>
                <a:spcPts val="180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2- Donner une activité à réaliser au reste de la classe</a:t>
            </a:r>
          </a:p>
        </p:txBody>
      </p:sp>
    </p:spTree>
    <p:extLst>
      <p:ext uri="{BB962C8B-B14F-4D97-AF65-F5344CB8AC3E}">
        <p14:creationId xmlns:p14="http://schemas.microsoft.com/office/powerpoint/2010/main" val="9023925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E2D82-588D-EFD8-8EE8-66880EFE8E79}"/>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2DF388C9-95D7-6E35-500D-4E391D2B7C63}"/>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2ED7A6F9-8F6D-E92A-9FFB-BD3564C1E0E3}"/>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F99254B4-1179-09E2-3963-E2197E18697C}"/>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2AAA314B-76E1-DBFF-E27F-D8C13E1CF6EF}"/>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7" name="TextBox 6">
            <a:extLst>
              <a:ext uri="{FF2B5EF4-FFF2-40B4-BE49-F238E27FC236}">
                <a16:creationId xmlns:a16="http://schemas.microsoft.com/office/drawing/2014/main" id="{926954AF-F1E1-39EA-0347-22DD6224C885}"/>
              </a:ext>
            </a:extLst>
          </p:cNvPr>
          <p:cNvSpPr txBox="1"/>
          <p:nvPr>
            <p:custDataLst>
              <p:tags r:id="rId1"/>
            </p:custDataLst>
          </p:nvPr>
        </p:nvSpPr>
        <p:spPr>
          <a:xfrm>
            <a:off x="780714" y="2821848"/>
            <a:ext cx="3670515" cy="1477328"/>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4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L’enseignant demande aux élèves de prendre le livret à la page 134 et faites les activités </a:t>
            </a:r>
            <a:r>
              <a:rPr lang="fr-FR" sz="2400" b="1" dirty="0">
                <a:solidFill>
                  <a:srgbClr val="C00000"/>
                </a:solidFill>
                <a:latin typeface="Dosis SemiBold" pitchFamily="2" charset="0"/>
                <a:ea typeface="Calibri" panose="020F0502020204030204" pitchFamily="34" charset="0"/>
                <a:cs typeface="Calibri" panose="020F0502020204030204" pitchFamily="34" charset="0"/>
              </a:rPr>
              <a:t>ludiques</a:t>
            </a:r>
            <a:r>
              <a:rPr kumimoji="0" lang="fr-FR" sz="24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a:t>
            </a:r>
            <a:endParaRPr kumimoji="0" lang="fr-FR" sz="2000" b="1" i="0" u="none" strike="noStrike" kern="1200" cap="none" spc="0" normalizeH="0" baseline="0" noProof="0" dirty="0">
              <a:ln>
                <a:noFill/>
              </a:ln>
              <a:solidFill>
                <a:srgbClr val="106585"/>
              </a:solidFill>
              <a:effectLst/>
              <a:uLnTx/>
              <a:uFillTx/>
              <a:latin typeface="Dosis SemiBold" pitchFamily="2" charset="0"/>
              <a:ea typeface="Calibri" panose="020F0502020204030204" pitchFamily="34" charset="0"/>
              <a:cs typeface="Calibri" panose="020F0502020204030204" pitchFamily="34" charset="0"/>
            </a:endParaRPr>
          </a:p>
        </p:txBody>
      </p:sp>
      <p:pic>
        <p:nvPicPr>
          <p:cNvPr id="8" name="Image 7">
            <a:extLst>
              <a:ext uri="{FF2B5EF4-FFF2-40B4-BE49-F238E27FC236}">
                <a16:creationId xmlns:a16="http://schemas.microsoft.com/office/drawing/2014/main" id="{9E149A22-39DD-4386-9F98-96F609810CE2}"/>
              </a:ext>
            </a:extLst>
          </p:cNvPr>
          <p:cNvPicPr>
            <a:picLocks noChangeAspect="1"/>
          </p:cNvPicPr>
          <p:nvPr/>
        </p:nvPicPr>
        <p:blipFill>
          <a:blip r:embed="rId3"/>
          <a:stretch>
            <a:fillRect/>
          </a:stretch>
        </p:blipFill>
        <p:spPr>
          <a:xfrm>
            <a:off x="4998945" y="1096802"/>
            <a:ext cx="3653779" cy="5111262"/>
          </a:xfrm>
          <a:prstGeom prst="rect">
            <a:avLst/>
          </a:prstGeom>
        </p:spPr>
      </p:pic>
    </p:spTree>
    <p:extLst>
      <p:ext uri="{BB962C8B-B14F-4D97-AF65-F5344CB8AC3E}">
        <p14:creationId xmlns:p14="http://schemas.microsoft.com/office/powerpoint/2010/main" val="29789758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3D50F-7CCD-D5E8-7AEF-7A166F1DEC6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F234B80-2CF9-AC4E-219D-0333FBFCE57A}"/>
              </a:ext>
            </a:extLst>
          </p:cNvPr>
          <p:cNvSpPr>
            <a:spLocks noGrp="1"/>
          </p:cNvSpPr>
          <p:nvPr>
            <p:ph type="title"/>
          </p:nvPr>
        </p:nvSpPr>
        <p:spPr>
          <a:xfrm>
            <a:off x="583334" y="1366599"/>
            <a:ext cx="7886700" cy="720000"/>
          </a:xfrm>
        </p:spPr>
        <p:txBody>
          <a:bodyPr/>
          <a:lstStyle/>
          <a:p>
            <a:r>
              <a:rPr lang="fr-MA" sz="3200" dirty="0">
                <a:solidFill>
                  <a:srgbClr val="424D7B"/>
                </a:solidFill>
              </a:rPr>
              <a:t>Contenu de la semaine </a:t>
            </a:r>
          </a:p>
        </p:txBody>
      </p:sp>
      <p:grpSp>
        <p:nvGrpSpPr>
          <p:cNvPr id="3" name="Groupe 2">
            <a:extLst>
              <a:ext uri="{FF2B5EF4-FFF2-40B4-BE49-F238E27FC236}">
                <a16:creationId xmlns:a16="http://schemas.microsoft.com/office/drawing/2014/main" id="{C9DFD4E1-4E0E-1962-4D6A-CAA194C79384}"/>
              </a:ext>
            </a:extLst>
          </p:cNvPr>
          <p:cNvGrpSpPr/>
          <p:nvPr/>
        </p:nvGrpSpPr>
        <p:grpSpPr>
          <a:xfrm>
            <a:off x="3120265" y="0"/>
            <a:ext cx="2741519" cy="1084434"/>
            <a:chOff x="3072140" y="0"/>
            <a:chExt cx="2741519" cy="1084434"/>
          </a:xfrm>
        </p:grpSpPr>
        <p:sp>
          <p:nvSpPr>
            <p:cNvPr id="8" name="Rectangle 7">
              <a:extLst>
                <a:ext uri="{FF2B5EF4-FFF2-40B4-BE49-F238E27FC236}">
                  <a16:creationId xmlns:a16="http://schemas.microsoft.com/office/drawing/2014/main" id="{18768EAC-AAE5-5AAF-67A5-EE315A59F0D0}"/>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5C71E94-B8BD-4CD4-8E1B-35F71F26F07D}"/>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itre 53">
              <a:extLst>
                <a:ext uri="{FF2B5EF4-FFF2-40B4-BE49-F238E27FC236}">
                  <a16:creationId xmlns:a16="http://schemas.microsoft.com/office/drawing/2014/main" id="{DF1F6A5D-DBB2-615B-46CB-C38EB8ED173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grpSp>
        <p:nvGrpSpPr>
          <p:cNvPr id="12" name="Groupe 11">
            <a:extLst>
              <a:ext uri="{FF2B5EF4-FFF2-40B4-BE49-F238E27FC236}">
                <a16:creationId xmlns:a16="http://schemas.microsoft.com/office/drawing/2014/main" id="{8350FDAD-D6BE-4C37-BFD6-4EC0F242B158}"/>
              </a:ext>
            </a:extLst>
          </p:cNvPr>
          <p:cNvGrpSpPr/>
          <p:nvPr/>
        </p:nvGrpSpPr>
        <p:grpSpPr>
          <a:xfrm>
            <a:off x="1119179" y="2368763"/>
            <a:ext cx="6955122" cy="2649559"/>
            <a:chOff x="1119179" y="2368763"/>
            <a:chExt cx="6955122" cy="2649559"/>
          </a:xfrm>
        </p:grpSpPr>
        <p:pic>
          <p:nvPicPr>
            <p:cNvPr id="13" name="Image 12" descr="Une image contenant texte, capture d’écran&#10;&#10;Le contenu généré par l’IA peut être incorrect.">
              <a:extLst>
                <a:ext uri="{FF2B5EF4-FFF2-40B4-BE49-F238E27FC236}">
                  <a16:creationId xmlns:a16="http://schemas.microsoft.com/office/drawing/2014/main" id="{6F856083-08B0-496C-8FD8-912BCFB50C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9179" y="2368765"/>
              <a:ext cx="1727377" cy="2649557"/>
            </a:xfrm>
            <a:prstGeom prst="rect">
              <a:avLst/>
            </a:prstGeom>
          </p:spPr>
        </p:pic>
        <p:pic>
          <p:nvPicPr>
            <p:cNvPr id="15" name="Image 14" descr="Une image contenant texte, Visage humain, capture d’écran, Publicité en ligne&#10;&#10;Le contenu généré par l’IA peut être incorrect.">
              <a:extLst>
                <a:ext uri="{FF2B5EF4-FFF2-40B4-BE49-F238E27FC236}">
                  <a16:creationId xmlns:a16="http://schemas.microsoft.com/office/drawing/2014/main" id="{FC927BD6-31FB-43EC-863D-117C573BD9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45978" y="2368765"/>
              <a:ext cx="1727377" cy="2649557"/>
            </a:xfrm>
            <a:prstGeom prst="rect">
              <a:avLst/>
            </a:prstGeom>
          </p:spPr>
        </p:pic>
        <p:pic>
          <p:nvPicPr>
            <p:cNvPr id="17" name="Image 16" descr="Une image contenant texte, Appareils électroniques, capture d’écran, Système d’exploitation&#10;&#10;Le contenu généré par l’IA peut être incorrect.">
              <a:extLst>
                <a:ext uri="{FF2B5EF4-FFF2-40B4-BE49-F238E27FC236}">
                  <a16:creationId xmlns:a16="http://schemas.microsoft.com/office/drawing/2014/main" id="{7C48AACD-4A68-43F5-9A98-7CD49A187E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0125" y="2368763"/>
              <a:ext cx="1727377" cy="2649557"/>
            </a:xfrm>
            <a:prstGeom prst="rect">
              <a:avLst/>
            </a:prstGeom>
          </p:spPr>
        </p:pic>
        <p:pic>
          <p:nvPicPr>
            <p:cNvPr id="19" name="Image 18" descr="Une image contenant texte, nombre, écriture manuscrite, Police&#10;&#10;Le contenu généré par l’IA peut être incorrect.">
              <a:extLst>
                <a:ext uri="{FF2B5EF4-FFF2-40B4-BE49-F238E27FC236}">
                  <a16:creationId xmlns:a16="http://schemas.microsoft.com/office/drawing/2014/main" id="{DFB4D240-8D3F-4CF1-AFFA-B51C9F4EE9F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46924" y="2368763"/>
              <a:ext cx="1727377" cy="2649557"/>
            </a:xfrm>
            <a:prstGeom prst="rect">
              <a:avLst/>
            </a:prstGeom>
          </p:spPr>
        </p:pic>
      </p:grpSp>
    </p:spTree>
    <p:extLst>
      <p:ext uri="{BB962C8B-B14F-4D97-AF65-F5344CB8AC3E}">
        <p14:creationId xmlns:p14="http://schemas.microsoft.com/office/powerpoint/2010/main" val="42927512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76A4C6-0615-4F6F-AB64-975F8AC4A5F4}"/>
              </a:ext>
            </a:extLst>
          </p:cNvPr>
          <p:cNvSpPr>
            <a:spLocks noGrp="1"/>
          </p:cNvSpPr>
          <p:nvPr>
            <p:ph type="title"/>
          </p:nvPr>
        </p:nvSpPr>
        <p:spPr/>
        <p:txBody>
          <a:bodyPr>
            <a:noAutofit/>
          </a:bodyPr>
          <a:lstStyle/>
          <a:p>
            <a:r>
              <a:rPr lang="fr-FR" dirty="0"/>
              <a:t>Bonjour cher élève. Nous allons faire quelques activités d’évaluation.</a:t>
            </a:r>
          </a:p>
        </p:txBody>
      </p:sp>
      <p:grpSp>
        <p:nvGrpSpPr>
          <p:cNvPr id="20" name="Groupe 19">
            <a:extLst>
              <a:ext uri="{FF2B5EF4-FFF2-40B4-BE49-F238E27FC236}">
                <a16:creationId xmlns:a16="http://schemas.microsoft.com/office/drawing/2014/main" id="{D6B75884-FDA7-3C30-D664-B0E9FFEE8DE7}"/>
              </a:ext>
            </a:extLst>
          </p:cNvPr>
          <p:cNvGrpSpPr/>
          <p:nvPr/>
        </p:nvGrpSpPr>
        <p:grpSpPr>
          <a:xfrm>
            <a:off x="96835" y="643220"/>
            <a:ext cx="1147140" cy="980797"/>
            <a:chOff x="113769" y="634753"/>
            <a:chExt cx="1147140" cy="980797"/>
          </a:xfrm>
        </p:grpSpPr>
        <p:pic>
          <p:nvPicPr>
            <p:cNvPr id="21" name="Image 20">
              <a:extLst>
                <a:ext uri="{FF2B5EF4-FFF2-40B4-BE49-F238E27FC236}">
                  <a16:creationId xmlns:a16="http://schemas.microsoft.com/office/drawing/2014/main" id="{EA0C3709-4680-5424-D4BD-97BFC2F1480A}"/>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22"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B51DB144-9999-2761-71C6-6FD60EF25EB6}"/>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8" name="Image 7">
            <a:extLst>
              <a:ext uri="{FF2B5EF4-FFF2-40B4-BE49-F238E27FC236}">
                <a16:creationId xmlns:a16="http://schemas.microsoft.com/office/drawing/2014/main" id="{E4E50BF3-91A0-9251-A61F-775418AE5C4E}"/>
              </a:ext>
            </a:extLst>
          </p:cNvPr>
          <p:cNvPicPr>
            <a:picLocks noChangeAspect="1"/>
          </p:cNvPicPr>
          <p:nvPr/>
        </p:nvPicPr>
        <p:blipFill>
          <a:blip r:embed="rId4"/>
          <a:srcRect t="2063"/>
          <a:stretch>
            <a:fillRect/>
          </a:stretch>
        </p:blipFill>
        <p:spPr>
          <a:xfrm>
            <a:off x="2687662" y="2198689"/>
            <a:ext cx="3768675" cy="2460622"/>
          </a:xfrm>
          <a:prstGeom prst="roundRect">
            <a:avLst/>
          </a:prstGeom>
        </p:spPr>
      </p:pic>
    </p:spTree>
    <p:extLst>
      <p:ext uri="{BB962C8B-B14F-4D97-AF65-F5344CB8AC3E}">
        <p14:creationId xmlns:p14="http://schemas.microsoft.com/office/powerpoint/2010/main" val="14334557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6B990-9E96-4265-EAEA-24139A25725E}"/>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B36D694B-0251-B019-3D0F-1D60E57EAB06}"/>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5578C0E4-6FBC-E5CE-2306-50551BBDE0F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36FC6D0-C015-09B3-6913-FE94842F8B6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40120C2F-F77C-9E38-2CB7-6D74C8195DCC}"/>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6" name="ZoneTexte 5">
            <a:extLst>
              <a:ext uri="{FF2B5EF4-FFF2-40B4-BE49-F238E27FC236}">
                <a16:creationId xmlns:a16="http://schemas.microsoft.com/office/drawing/2014/main" id="{DB04E4D8-CED8-1B25-158A-7E9BCB967BD4}"/>
              </a:ext>
            </a:extLst>
          </p:cNvPr>
          <p:cNvSpPr txBox="1"/>
          <p:nvPr>
            <p:custDataLst>
              <p:tags r:id="rId1"/>
            </p:custDataLst>
          </p:nvPr>
        </p:nvSpPr>
        <p:spPr>
          <a:xfrm>
            <a:off x="-191760" y="3069811"/>
            <a:ext cx="941201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CO1. </a:t>
            </a:r>
            <a:r>
              <a:rPr kumimoji="0" lang="fr-FR" sz="2400" b="1" i="0" u="none" strike="noStrike" kern="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Comprendre, à l’oral, des mots de vocabulaire.</a:t>
            </a:r>
            <a:endParaRPr kumimoji="0" lang="fr-MA" sz="24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61488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5AE8B19C-F9BD-C41B-5519-216C3062AD85}"/>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rPr>
              <a:t>Regarde les images. Je vais te dire des mots et tu vas me montrer les images qui correspondent.</a:t>
            </a:r>
          </a:p>
        </p:txBody>
      </p:sp>
      <p:grpSp>
        <p:nvGrpSpPr>
          <p:cNvPr id="13" name="Groupe 12">
            <a:extLst>
              <a:ext uri="{FF2B5EF4-FFF2-40B4-BE49-F238E27FC236}">
                <a16:creationId xmlns:a16="http://schemas.microsoft.com/office/drawing/2014/main" id="{84F9DF2C-BC35-41B0-A89F-20435BD89CE5}"/>
              </a:ext>
            </a:extLst>
          </p:cNvPr>
          <p:cNvGrpSpPr/>
          <p:nvPr/>
        </p:nvGrpSpPr>
        <p:grpSpPr>
          <a:xfrm>
            <a:off x="96835" y="643220"/>
            <a:ext cx="1147140" cy="980797"/>
            <a:chOff x="113769" y="634753"/>
            <a:chExt cx="1147140" cy="980797"/>
          </a:xfrm>
        </p:grpSpPr>
        <p:pic>
          <p:nvPicPr>
            <p:cNvPr id="14" name="Image 13">
              <a:extLst>
                <a:ext uri="{FF2B5EF4-FFF2-40B4-BE49-F238E27FC236}">
                  <a16:creationId xmlns:a16="http://schemas.microsoft.com/office/drawing/2014/main" id="{7DA8F569-70ED-4E8A-B976-7309007BF064}"/>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CC1B2F4C-A6F1-4748-BBFE-85EB4F1430C3}"/>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6" name="TextBox 6">
            <a:extLst>
              <a:ext uri="{FF2B5EF4-FFF2-40B4-BE49-F238E27FC236}">
                <a16:creationId xmlns:a16="http://schemas.microsoft.com/office/drawing/2014/main" id="{BE9F4498-9E4F-4D73-B435-009301C9E0E9}"/>
              </a:ext>
            </a:extLst>
          </p:cNvPr>
          <p:cNvSpPr txBox="1"/>
          <p:nvPr>
            <p:custDataLst>
              <p:tags r:id="rId1"/>
            </p:custDataLst>
          </p:nvPr>
        </p:nvSpPr>
        <p:spPr>
          <a:xfrm>
            <a:off x="1864350" y="6177315"/>
            <a:ext cx="5518602"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a:t>
            </a:r>
          </a:p>
        </p:txBody>
      </p:sp>
      <p:pic>
        <p:nvPicPr>
          <p:cNvPr id="18" name="Image 17">
            <a:extLst>
              <a:ext uri="{FF2B5EF4-FFF2-40B4-BE49-F238E27FC236}">
                <a16:creationId xmlns:a16="http://schemas.microsoft.com/office/drawing/2014/main" id="{43484E18-46D5-4076-9508-90E2F9ACDE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86544" y="1763626"/>
            <a:ext cx="1875863" cy="2052000"/>
          </a:xfrm>
          <a:prstGeom prst="rect">
            <a:avLst/>
          </a:prstGeom>
        </p:spPr>
      </p:pic>
      <p:pic>
        <p:nvPicPr>
          <p:cNvPr id="19" name="Image 18">
            <a:extLst>
              <a:ext uri="{FF2B5EF4-FFF2-40B4-BE49-F238E27FC236}">
                <a16:creationId xmlns:a16="http://schemas.microsoft.com/office/drawing/2014/main" id="{0659FD37-14CC-45C2-893D-AE2F5561C9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29891" y="4050001"/>
            <a:ext cx="1875863" cy="2052000"/>
          </a:xfrm>
          <a:prstGeom prst="rect">
            <a:avLst/>
          </a:prstGeom>
        </p:spPr>
      </p:pic>
      <p:pic>
        <p:nvPicPr>
          <p:cNvPr id="20" name="Image 19">
            <a:extLst>
              <a:ext uri="{FF2B5EF4-FFF2-40B4-BE49-F238E27FC236}">
                <a16:creationId xmlns:a16="http://schemas.microsoft.com/office/drawing/2014/main" id="{D8B3F7DF-8FA4-4D8D-987D-20E1D4B93B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49806" y="1763626"/>
            <a:ext cx="1875865" cy="2052000"/>
          </a:xfrm>
          <a:prstGeom prst="rect">
            <a:avLst/>
          </a:prstGeom>
        </p:spPr>
      </p:pic>
      <p:pic>
        <p:nvPicPr>
          <p:cNvPr id="21" name="Image 20">
            <a:extLst>
              <a:ext uri="{FF2B5EF4-FFF2-40B4-BE49-F238E27FC236}">
                <a16:creationId xmlns:a16="http://schemas.microsoft.com/office/drawing/2014/main" id="{D4A04A87-EC42-40CC-A120-D725836F9A5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49121" y="4050001"/>
            <a:ext cx="1878069" cy="2052000"/>
          </a:xfrm>
          <a:prstGeom prst="rect">
            <a:avLst/>
          </a:prstGeom>
        </p:spPr>
      </p:pic>
      <p:pic>
        <p:nvPicPr>
          <p:cNvPr id="22" name="Image 21">
            <a:extLst>
              <a:ext uri="{FF2B5EF4-FFF2-40B4-BE49-F238E27FC236}">
                <a16:creationId xmlns:a16="http://schemas.microsoft.com/office/drawing/2014/main" id="{6348A372-A42E-4BD9-95F5-DE76D81F8AC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23280" y="1763626"/>
            <a:ext cx="1875865" cy="2052000"/>
          </a:xfrm>
          <a:prstGeom prst="rect">
            <a:avLst/>
          </a:prstGeom>
        </p:spPr>
      </p:pic>
    </p:spTree>
    <p:extLst>
      <p:ext uri="{BB962C8B-B14F-4D97-AF65-F5344CB8AC3E}">
        <p14:creationId xmlns:p14="http://schemas.microsoft.com/office/powerpoint/2010/main" val="24486855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6B990-9E96-4265-EAEA-24139A25725E}"/>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B36D694B-0251-B019-3D0F-1D60E57EAB06}"/>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5578C0E4-6FBC-E5CE-2306-50551BBDE0F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36FC6D0-C015-09B3-6913-FE94842F8B6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40120C2F-F77C-9E38-2CB7-6D74C8195DCC}"/>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6" name="ZoneTexte 5">
            <a:extLst>
              <a:ext uri="{FF2B5EF4-FFF2-40B4-BE49-F238E27FC236}">
                <a16:creationId xmlns:a16="http://schemas.microsoft.com/office/drawing/2014/main" id="{DB04E4D8-CED8-1B25-158A-7E9BCB967BD4}"/>
              </a:ext>
            </a:extLst>
          </p:cNvPr>
          <p:cNvSpPr txBox="1"/>
          <p:nvPr>
            <p:custDataLst>
              <p:tags r:id="rId1"/>
            </p:custDataLst>
          </p:nvPr>
        </p:nvSpPr>
        <p:spPr>
          <a:xfrm>
            <a:off x="-191760" y="3069811"/>
            <a:ext cx="941201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CO2. </a:t>
            </a:r>
            <a:r>
              <a:rPr kumimoji="0" lang="fr-FR" sz="2400" b="1" i="0" u="none" strike="noStrike" kern="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Comprendre à l’oral des phrases et des textes.</a:t>
            </a:r>
          </a:p>
        </p:txBody>
      </p:sp>
    </p:spTree>
    <p:extLst>
      <p:ext uri="{BB962C8B-B14F-4D97-AF65-F5344CB8AC3E}">
        <p14:creationId xmlns:p14="http://schemas.microsoft.com/office/powerpoint/2010/main" val="11970622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5AE8B19C-F9BD-C41B-5519-216C3062AD85}"/>
              </a:ext>
            </a:extLst>
          </p:cNvPr>
          <p:cNvSpPr>
            <a:spLocks noGrp="1"/>
          </p:cNvSpPr>
          <p:nvPr>
            <p:ph type="title"/>
          </p:nvPr>
        </p:nvSpPr>
        <p:spPr>
          <a:xfrm>
            <a:off x="1572967" y="755999"/>
            <a:ext cx="7145206" cy="612000"/>
          </a:xfrm>
        </p:spPr>
        <p:txBody>
          <a:bodyPr>
            <a:normAutofit fontScale="90000"/>
          </a:bodyPr>
          <a:lstStyle/>
          <a:p>
            <a:r>
              <a:rPr lang="fr-FR" dirty="0">
                <a:solidFill>
                  <a:schemeClr val="tx1">
                    <a:lumMod val="65000"/>
                    <a:lumOff val="35000"/>
                  </a:schemeClr>
                </a:solidFill>
              </a:rPr>
              <a:t>Regarde la scène. Je vais te dire des phrases et tu vas me montrer la partie de l’image qui correspond : 1) Fadi sent avec le nez. 2) Jamal veut du gâteau. 3) Sara touche avec la main. 4 ) Lina veut une pomme et une banane. 5) Kamal a mal au dos.</a:t>
            </a:r>
          </a:p>
        </p:txBody>
      </p:sp>
      <p:grpSp>
        <p:nvGrpSpPr>
          <p:cNvPr id="13" name="Groupe 12">
            <a:extLst>
              <a:ext uri="{FF2B5EF4-FFF2-40B4-BE49-F238E27FC236}">
                <a16:creationId xmlns:a16="http://schemas.microsoft.com/office/drawing/2014/main" id="{84F9DF2C-BC35-41B0-A89F-20435BD89CE5}"/>
              </a:ext>
            </a:extLst>
          </p:cNvPr>
          <p:cNvGrpSpPr/>
          <p:nvPr/>
        </p:nvGrpSpPr>
        <p:grpSpPr>
          <a:xfrm>
            <a:off x="96835" y="643220"/>
            <a:ext cx="1147140" cy="980797"/>
            <a:chOff x="113769" y="634753"/>
            <a:chExt cx="1147140" cy="980797"/>
          </a:xfrm>
        </p:grpSpPr>
        <p:pic>
          <p:nvPicPr>
            <p:cNvPr id="14" name="Image 13">
              <a:extLst>
                <a:ext uri="{FF2B5EF4-FFF2-40B4-BE49-F238E27FC236}">
                  <a16:creationId xmlns:a16="http://schemas.microsoft.com/office/drawing/2014/main" id="{7DA8F569-70ED-4E8A-B976-7309007BF064}"/>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CC1B2F4C-A6F1-4748-BBFE-85EB4F1430C3}"/>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6" name="TextBox 6">
            <a:extLst>
              <a:ext uri="{FF2B5EF4-FFF2-40B4-BE49-F238E27FC236}">
                <a16:creationId xmlns:a16="http://schemas.microsoft.com/office/drawing/2014/main" id="{BE9F4498-9E4F-4D73-B435-009301C9E0E9}"/>
              </a:ext>
            </a:extLst>
          </p:cNvPr>
          <p:cNvSpPr txBox="1"/>
          <p:nvPr>
            <p:custDataLst>
              <p:tags r:id="rId1"/>
            </p:custDataLst>
          </p:nvPr>
        </p:nvSpPr>
        <p:spPr>
          <a:xfrm>
            <a:off x="1864350" y="6177315"/>
            <a:ext cx="5518602"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a:t>
            </a:r>
          </a:p>
        </p:txBody>
      </p:sp>
      <p:pic>
        <p:nvPicPr>
          <p:cNvPr id="3" name="Image 2">
            <a:extLst>
              <a:ext uri="{FF2B5EF4-FFF2-40B4-BE49-F238E27FC236}">
                <a16:creationId xmlns:a16="http://schemas.microsoft.com/office/drawing/2014/main" id="{C7CAAF64-CDD8-453F-BCB1-F113763C8F2C}"/>
              </a:ext>
            </a:extLst>
          </p:cNvPr>
          <p:cNvPicPr>
            <a:picLocks noChangeAspect="1"/>
          </p:cNvPicPr>
          <p:nvPr/>
        </p:nvPicPr>
        <p:blipFill rotWithShape="1">
          <a:blip r:embed="rId5">
            <a:extLst>
              <a:ext uri="{28A0092B-C50C-407E-A947-70E740481C1C}">
                <a14:useLocalDpi xmlns:a14="http://schemas.microsoft.com/office/drawing/2010/main" val="0"/>
              </a:ext>
            </a:extLst>
          </a:blip>
          <a:srcRect b="17940"/>
          <a:stretch/>
        </p:blipFill>
        <p:spPr>
          <a:xfrm>
            <a:off x="568339" y="1927413"/>
            <a:ext cx="8007322" cy="4229616"/>
          </a:xfrm>
          <a:prstGeom prst="roundRect">
            <a:avLst>
              <a:gd name="adj" fmla="val 6599"/>
            </a:avLst>
          </a:prstGeom>
        </p:spPr>
      </p:pic>
    </p:spTree>
    <p:extLst>
      <p:ext uri="{BB962C8B-B14F-4D97-AF65-F5344CB8AC3E}">
        <p14:creationId xmlns:p14="http://schemas.microsoft.com/office/powerpoint/2010/main" val="30954030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6B990-9E96-4265-EAEA-24139A25725E}"/>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B36D694B-0251-B019-3D0F-1D60E57EAB06}"/>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5578C0E4-6FBC-E5CE-2306-50551BBDE0F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36FC6D0-C015-09B3-6913-FE94842F8B6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40120C2F-F77C-9E38-2CB7-6D74C8195DCC}"/>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6" name="ZoneTexte 5">
            <a:extLst>
              <a:ext uri="{FF2B5EF4-FFF2-40B4-BE49-F238E27FC236}">
                <a16:creationId xmlns:a16="http://schemas.microsoft.com/office/drawing/2014/main" id="{DB04E4D8-CED8-1B25-158A-7E9BCB967BD4}"/>
              </a:ext>
            </a:extLst>
          </p:cNvPr>
          <p:cNvSpPr txBox="1"/>
          <p:nvPr>
            <p:custDataLst>
              <p:tags r:id="rId1"/>
            </p:custDataLst>
          </p:nvPr>
        </p:nvSpPr>
        <p:spPr>
          <a:xfrm>
            <a:off x="-191760" y="3069811"/>
            <a:ext cx="941201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PO1. </a:t>
            </a:r>
            <a:r>
              <a:rPr kumimoji="0" lang="fr-FR" sz="2400" b="1" i="0" u="none" strike="noStrike" kern="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Produire, à l’oral, des mots de vocabulaire.</a:t>
            </a:r>
          </a:p>
        </p:txBody>
      </p:sp>
    </p:spTree>
    <p:extLst>
      <p:ext uri="{BB962C8B-B14F-4D97-AF65-F5344CB8AC3E}">
        <p14:creationId xmlns:p14="http://schemas.microsoft.com/office/powerpoint/2010/main" val="11604302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5AE8B19C-F9BD-C41B-5519-216C3062AD85}"/>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rPr>
              <a:t>Mets ton doigt sur chaque image et dis-moi le mot en français.</a:t>
            </a:r>
          </a:p>
        </p:txBody>
      </p:sp>
      <p:grpSp>
        <p:nvGrpSpPr>
          <p:cNvPr id="8" name="Groupe 7">
            <a:extLst>
              <a:ext uri="{FF2B5EF4-FFF2-40B4-BE49-F238E27FC236}">
                <a16:creationId xmlns:a16="http://schemas.microsoft.com/office/drawing/2014/main" id="{2FBD7F59-4D4F-2F9C-2373-E248555710CE}"/>
              </a:ext>
            </a:extLst>
          </p:cNvPr>
          <p:cNvGrpSpPr/>
          <p:nvPr/>
        </p:nvGrpSpPr>
        <p:grpSpPr>
          <a:xfrm>
            <a:off x="96835" y="643220"/>
            <a:ext cx="1147140" cy="980797"/>
            <a:chOff x="113769" y="634753"/>
            <a:chExt cx="1147140" cy="980797"/>
          </a:xfrm>
        </p:grpSpPr>
        <p:pic>
          <p:nvPicPr>
            <p:cNvPr id="9" name="Image 8">
              <a:extLst>
                <a:ext uri="{FF2B5EF4-FFF2-40B4-BE49-F238E27FC236}">
                  <a16:creationId xmlns:a16="http://schemas.microsoft.com/office/drawing/2014/main" id="{0341E3D9-CA0F-6388-C0CB-C762B47551E0}"/>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1"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145DB04F-1BEF-EA61-36BC-6F6BCBE1262B}"/>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14" name="TextBox 6">
            <a:extLst>
              <a:ext uri="{FF2B5EF4-FFF2-40B4-BE49-F238E27FC236}">
                <a16:creationId xmlns:a16="http://schemas.microsoft.com/office/drawing/2014/main" id="{51413284-CB60-3C56-DCD4-C2B0096F478E}"/>
              </a:ext>
            </a:extLst>
          </p:cNvPr>
          <p:cNvSpPr txBox="1"/>
          <p:nvPr>
            <p:custDataLst>
              <p:tags r:id="rId1"/>
            </p:custDataLst>
          </p:nvPr>
        </p:nvSpPr>
        <p:spPr>
          <a:xfrm>
            <a:off x="1864350" y="6177315"/>
            <a:ext cx="5518602"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a:t>
            </a:r>
          </a:p>
        </p:txBody>
      </p:sp>
      <p:pic>
        <p:nvPicPr>
          <p:cNvPr id="15" name="Image 14">
            <a:extLst>
              <a:ext uri="{FF2B5EF4-FFF2-40B4-BE49-F238E27FC236}">
                <a16:creationId xmlns:a16="http://schemas.microsoft.com/office/drawing/2014/main" id="{5DDBA202-8C66-4FAD-8BA0-074067092D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4496" y="1776498"/>
            <a:ext cx="1875863" cy="2052000"/>
          </a:xfrm>
          <a:prstGeom prst="rect">
            <a:avLst/>
          </a:prstGeom>
        </p:spPr>
      </p:pic>
      <p:pic>
        <p:nvPicPr>
          <p:cNvPr id="18" name="Image 17">
            <a:extLst>
              <a:ext uri="{FF2B5EF4-FFF2-40B4-BE49-F238E27FC236}">
                <a16:creationId xmlns:a16="http://schemas.microsoft.com/office/drawing/2014/main" id="{7C57AE0C-F58D-4F0B-A22E-BEC5AE5725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62597" y="3972058"/>
            <a:ext cx="1875863" cy="2052000"/>
          </a:xfrm>
          <a:prstGeom prst="rect">
            <a:avLst/>
          </a:prstGeom>
        </p:spPr>
      </p:pic>
      <p:pic>
        <p:nvPicPr>
          <p:cNvPr id="20" name="Image 19">
            <a:extLst>
              <a:ext uri="{FF2B5EF4-FFF2-40B4-BE49-F238E27FC236}">
                <a16:creationId xmlns:a16="http://schemas.microsoft.com/office/drawing/2014/main" id="{9B8497D4-73E4-4BF2-A89A-9CAE262A86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05541" y="3972058"/>
            <a:ext cx="1875865" cy="2052000"/>
          </a:xfrm>
          <a:prstGeom prst="rect">
            <a:avLst/>
          </a:prstGeom>
        </p:spPr>
      </p:pic>
      <p:pic>
        <p:nvPicPr>
          <p:cNvPr id="23" name="Image 22">
            <a:extLst>
              <a:ext uri="{FF2B5EF4-FFF2-40B4-BE49-F238E27FC236}">
                <a16:creationId xmlns:a16="http://schemas.microsoft.com/office/drawing/2014/main" id="{F80F3D2B-754F-49FC-A671-3D2816A7E6A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68810" y="1776498"/>
            <a:ext cx="1878069" cy="2052000"/>
          </a:xfrm>
          <a:prstGeom prst="rect">
            <a:avLst/>
          </a:prstGeom>
        </p:spPr>
      </p:pic>
      <p:pic>
        <p:nvPicPr>
          <p:cNvPr id="25" name="Image 24">
            <a:extLst>
              <a:ext uri="{FF2B5EF4-FFF2-40B4-BE49-F238E27FC236}">
                <a16:creationId xmlns:a16="http://schemas.microsoft.com/office/drawing/2014/main" id="{879B52BE-7190-4EEA-938F-C32143A0D03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15330" y="1776498"/>
            <a:ext cx="1875865" cy="2052000"/>
          </a:xfrm>
          <a:prstGeom prst="rect">
            <a:avLst/>
          </a:prstGeom>
        </p:spPr>
      </p:pic>
    </p:spTree>
    <p:extLst>
      <p:ext uri="{BB962C8B-B14F-4D97-AF65-F5344CB8AC3E}">
        <p14:creationId xmlns:p14="http://schemas.microsoft.com/office/powerpoint/2010/main" val="1559817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4BD0F-C1DA-EE8C-886B-6236F428BE46}"/>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9C84C5C0-8A85-F16C-49FF-E1171A806C73}"/>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EF566EF3-30CC-D22E-6483-0BBF49616AA4}"/>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0B6415DF-0DA2-EDA0-CBE7-05EBE35CC0D1}"/>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AA780E1C-80E8-3A56-F3EA-3232764F7305}"/>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7" name="TextBox 6">
            <a:extLst>
              <a:ext uri="{FF2B5EF4-FFF2-40B4-BE49-F238E27FC236}">
                <a16:creationId xmlns:a16="http://schemas.microsoft.com/office/drawing/2014/main" id="{5EA2CF0B-6D87-6921-5C20-DF525D6F1682}"/>
              </a:ext>
            </a:extLst>
          </p:cNvPr>
          <p:cNvSpPr txBox="1"/>
          <p:nvPr>
            <p:custDataLst>
              <p:tags r:id="rId1"/>
            </p:custDataLst>
          </p:nvPr>
        </p:nvSpPr>
        <p:spPr>
          <a:xfrm>
            <a:off x="726042" y="2653358"/>
            <a:ext cx="7788166" cy="1092607"/>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800" b="1" i="0" u="none" strike="noStrike" kern="120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PO2</a:t>
            </a: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Participer à un dialogue en mobilisant </a:t>
            </a:r>
          </a:p>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les actes de parole étudiés.</a:t>
            </a:r>
          </a:p>
        </p:txBody>
      </p:sp>
    </p:spTree>
    <p:extLst>
      <p:ext uri="{BB962C8B-B14F-4D97-AF65-F5344CB8AC3E}">
        <p14:creationId xmlns:p14="http://schemas.microsoft.com/office/powerpoint/2010/main" val="5682857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a:extLst>
              <a:ext uri="{FF2B5EF4-FFF2-40B4-BE49-F238E27FC236}">
                <a16:creationId xmlns:a16="http://schemas.microsoft.com/office/drawing/2014/main" id="{2FBD7F59-4D4F-2F9C-2373-E248555710CE}"/>
              </a:ext>
            </a:extLst>
          </p:cNvPr>
          <p:cNvGrpSpPr/>
          <p:nvPr/>
        </p:nvGrpSpPr>
        <p:grpSpPr>
          <a:xfrm>
            <a:off x="96835" y="643220"/>
            <a:ext cx="1147140" cy="980797"/>
            <a:chOff x="113769" y="634753"/>
            <a:chExt cx="1147140" cy="980797"/>
          </a:xfrm>
        </p:grpSpPr>
        <p:pic>
          <p:nvPicPr>
            <p:cNvPr id="9" name="Image 8">
              <a:extLst>
                <a:ext uri="{FF2B5EF4-FFF2-40B4-BE49-F238E27FC236}">
                  <a16:creationId xmlns:a16="http://schemas.microsoft.com/office/drawing/2014/main" id="{0341E3D9-CA0F-6388-C0CB-C762B47551E0}"/>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1"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145DB04F-1BEF-EA61-36BC-6F6BCBE1262B}"/>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14" name="TextBox 6">
            <a:extLst>
              <a:ext uri="{FF2B5EF4-FFF2-40B4-BE49-F238E27FC236}">
                <a16:creationId xmlns:a16="http://schemas.microsoft.com/office/drawing/2014/main" id="{51413284-CB60-3C56-DCD4-C2B0096F478E}"/>
              </a:ext>
            </a:extLst>
          </p:cNvPr>
          <p:cNvSpPr txBox="1"/>
          <p:nvPr>
            <p:custDataLst>
              <p:tags r:id="rId1"/>
            </p:custDataLst>
          </p:nvPr>
        </p:nvSpPr>
        <p:spPr>
          <a:xfrm>
            <a:off x="1864350" y="6177315"/>
            <a:ext cx="5518602"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a:t>
            </a:r>
          </a:p>
        </p:txBody>
      </p:sp>
      <p:sp>
        <p:nvSpPr>
          <p:cNvPr id="19" name="Titre 1">
            <a:extLst>
              <a:ext uri="{FF2B5EF4-FFF2-40B4-BE49-F238E27FC236}">
                <a16:creationId xmlns:a16="http://schemas.microsoft.com/office/drawing/2014/main" id="{9F166FCF-DD94-85AD-98E1-52C417BBBBCF}"/>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rPr>
              <a:t>Je vais te poser des questions et tu dois répondre correctement. </a:t>
            </a:r>
            <a:endParaRPr lang="fr-FR" i="1" dirty="0">
              <a:solidFill>
                <a:schemeClr val="bg1">
                  <a:lumMod val="65000"/>
                </a:schemeClr>
              </a:solidFill>
            </a:endParaRPr>
          </a:p>
        </p:txBody>
      </p:sp>
      <p:grpSp>
        <p:nvGrpSpPr>
          <p:cNvPr id="20" name="Groupe 19">
            <a:extLst>
              <a:ext uri="{FF2B5EF4-FFF2-40B4-BE49-F238E27FC236}">
                <a16:creationId xmlns:a16="http://schemas.microsoft.com/office/drawing/2014/main" id="{1ACD7BA4-C95F-BDDA-DD17-FE6B4A36127A}"/>
              </a:ext>
            </a:extLst>
          </p:cNvPr>
          <p:cNvGrpSpPr/>
          <p:nvPr/>
        </p:nvGrpSpPr>
        <p:grpSpPr>
          <a:xfrm>
            <a:off x="96835" y="643220"/>
            <a:ext cx="1147140" cy="980797"/>
            <a:chOff x="113769" y="634753"/>
            <a:chExt cx="1147140" cy="980797"/>
          </a:xfrm>
        </p:grpSpPr>
        <p:pic>
          <p:nvPicPr>
            <p:cNvPr id="21" name="Image 20">
              <a:extLst>
                <a:ext uri="{FF2B5EF4-FFF2-40B4-BE49-F238E27FC236}">
                  <a16:creationId xmlns:a16="http://schemas.microsoft.com/office/drawing/2014/main" id="{95B8AEFB-80DB-1152-92A6-450ACFE44E19}"/>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22"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20C168F7-A80B-F3A1-F28F-7E849DF8B589}"/>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3" name="Titre 1">
            <a:extLst>
              <a:ext uri="{FF2B5EF4-FFF2-40B4-BE49-F238E27FC236}">
                <a16:creationId xmlns:a16="http://schemas.microsoft.com/office/drawing/2014/main" id="{8ED6E5E3-C4F1-19B3-0CA3-D422FF67D944}"/>
              </a:ext>
            </a:extLst>
          </p:cNvPr>
          <p:cNvSpPr txBox="1">
            <a:spLocks/>
          </p:cNvSpPr>
          <p:nvPr/>
        </p:nvSpPr>
        <p:spPr>
          <a:xfrm>
            <a:off x="1653499" y="1503929"/>
            <a:ext cx="6598905" cy="4537455"/>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marL="457200" marR="0" lvl="0" indent="-457200" algn="l" defTabSz="914400" rtl="0" eaLnBrk="1" fontAlgn="auto" latinLnBrk="0" hangingPunct="1">
              <a:lnSpc>
                <a:spcPct val="150000"/>
              </a:lnSpc>
              <a:spcBef>
                <a:spcPct val="0"/>
              </a:spcBef>
              <a:spcAft>
                <a:spcPts val="0"/>
              </a:spcAft>
              <a:buClrTx/>
              <a:buSzTx/>
              <a:buFont typeface="+mj-lt"/>
              <a:buAutoNum type="arabicPeriod"/>
              <a:tabLst/>
              <a:defRPr/>
            </a:pPr>
            <a:r>
              <a:rPr kumimoji="0" lang="fr-FR" sz="2400" b="1" i="0" u="none" strike="noStrike" kern="1200" cap="none" spc="0" normalizeH="0" baseline="0" noProof="0" dirty="0">
                <a:ln w="0"/>
                <a:solidFill>
                  <a:srgbClr val="2196B1"/>
                </a:solidFill>
                <a:effectLst/>
                <a:uLnTx/>
                <a:uFillTx/>
                <a:latin typeface="Dosis SemiBold" pitchFamily="2" charset="0"/>
                <a:ea typeface="+mn-ea"/>
                <a:cs typeface="+mn-cs"/>
              </a:rPr>
              <a:t>Tu touches avec quoi ? </a:t>
            </a:r>
          </a:p>
          <a:p>
            <a:pPr marL="457200" marR="0" lvl="0" indent="-457200" algn="l" defTabSz="914400" rtl="0" eaLnBrk="1" fontAlgn="auto" latinLnBrk="0" hangingPunct="1">
              <a:lnSpc>
                <a:spcPct val="150000"/>
              </a:lnSpc>
              <a:spcBef>
                <a:spcPct val="0"/>
              </a:spcBef>
              <a:spcAft>
                <a:spcPts val="0"/>
              </a:spcAft>
              <a:buClrTx/>
              <a:buSzTx/>
              <a:buFont typeface="+mj-lt"/>
              <a:buAutoNum type="arabicPeriod"/>
              <a:tabLst/>
              <a:defRPr/>
            </a:pPr>
            <a:r>
              <a:rPr kumimoji="0" lang="fr-FR" sz="2400" b="1" i="0" u="none" strike="noStrike" kern="1200" cap="none" spc="0" normalizeH="0" baseline="0" noProof="0" dirty="0">
                <a:ln w="0"/>
                <a:solidFill>
                  <a:srgbClr val="2196B1"/>
                </a:solidFill>
                <a:effectLst/>
                <a:uLnTx/>
                <a:uFillTx/>
                <a:latin typeface="Dosis SemiBold" pitchFamily="2" charset="0"/>
                <a:ea typeface="+mn-ea"/>
                <a:cs typeface="+mn-cs"/>
              </a:rPr>
              <a:t>Tu sens avec quoi ?</a:t>
            </a:r>
          </a:p>
          <a:p>
            <a:pPr marL="457200" marR="0" lvl="0" indent="-457200" algn="l" defTabSz="914400" rtl="0" eaLnBrk="1" fontAlgn="auto" latinLnBrk="0" hangingPunct="1">
              <a:lnSpc>
                <a:spcPct val="150000"/>
              </a:lnSpc>
              <a:spcBef>
                <a:spcPct val="0"/>
              </a:spcBef>
              <a:spcAft>
                <a:spcPts val="0"/>
              </a:spcAft>
              <a:buClrTx/>
              <a:buSzTx/>
              <a:buFont typeface="+mj-lt"/>
              <a:buAutoNum type="arabicPeriod"/>
              <a:tabLst/>
              <a:defRPr/>
            </a:pPr>
            <a:r>
              <a:rPr kumimoji="0" lang="fr-FR" sz="2400" b="1" i="0" u="none" strike="noStrike" kern="1200" cap="none" spc="0" normalizeH="0" baseline="0" noProof="0" dirty="0">
                <a:ln w="0"/>
                <a:solidFill>
                  <a:srgbClr val="2196B1"/>
                </a:solidFill>
                <a:effectLst/>
                <a:uLnTx/>
                <a:uFillTx/>
                <a:latin typeface="Dosis SemiBold" pitchFamily="2" charset="0"/>
                <a:ea typeface="+mn-ea"/>
                <a:cs typeface="+mn-cs"/>
              </a:rPr>
              <a:t>Tu as mal où ?</a:t>
            </a:r>
          </a:p>
          <a:p>
            <a:pPr marL="457200" marR="0" lvl="0" indent="-457200" algn="l" defTabSz="914400" rtl="0" eaLnBrk="1" fontAlgn="auto" latinLnBrk="0" hangingPunct="1">
              <a:lnSpc>
                <a:spcPct val="150000"/>
              </a:lnSpc>
              <a:spcBef>
                <a:spcPct val="0"/>
              </a:spcBef>
              <a:spcAft>
                <a:spcPts val="0"/>
              </a:spcAft>
              <a:buClrTx/>
              <a:buSzTx/>
              <a:buFont typeface="+mj-lt"/>
              <a:buAutoNum type="arabicPeriod"/>
              <a:tabLst/>
              <a:defRPr/>
            </a:pPr>
            <a:r>
              <a:rPr kumimoji="0" lang="fr-FR" sz="2400" b="1" i="0" u="none" strike="noStrike" kern="1200" cap="none" spc="0" normalizeH="0" baseline="0" noProof="0" dirty="0">
                <a:ln w="0"/>
                <a:solidFill>
                  <a:srgbClr val="2196B1"/>
                </a:solidFill>
                <a:effectLst/>
                <a:uLnTx/>
                <a:uFillTx/>
                <a:latin typeface="Dosis SemiBold" pitchFamily="2" charset="0"/>
                <a:ea typeface="+mn-ea"/>
                <a:cs typeface="+mn-cs"/>
              </a:rPr>
              <a:t>Qu’est-ce que tu veux ?</a:t>
            </a:r>
          </a:p>
          <a:p>
            <a:pPr marL="457200" marR="0" lvl="0" indent="-457200" algn="l" defTabSz="914400" rtl="0" eaLnBrk="1" fontAlgn="auto" latinLnBrk="0" hangingPunct="1">
              <a:lnSpc>
                <a:spcPct val="150000"/>
              </a:lnSpc>
              <a:spcBef>
                <a:spcPct val="0"/>
              </a:spcBef>
              <a:spcAft>
                <a:spcPts val="0"/>
              </a:spcAft>
              <a:buClrTx/>
              <a:buSzTx/>
              <a:buFont typeface="+mj-lt"/>
              <a:buAutoNum type="arabicPeriod"/>
              <a:tabLst/>
              <a:defRPr/>
            </a:pPr>
            <a:r>
              <a:rPr kumimoji="0" lang="fr-FR" sz="2400" b="1" i="0" u="none" strike="noStrike" kern="1200" cap="none" spc="0" normalizeH="0" baseline="0" noProof="0" dirty="0">
                <a:ln w="0"/>
                <a:solidFill>
                  <a:srgbClr val="2196B1"/>
                </a:solidFill>
                <a:effectLst/>
                <a:uLnTx/>
                <a:uFillTx/>
                <a:latin typeface="Dosis SemiBold" pitchFamily="2" charset="0"/>
                <a:ea typeface="+mn-ea"/>
                <a:cs typeface="+mn-cs"/>
              </a:rPr>
              <a:t>Que veut ton ami  ?</a:t>
            </a:r>
          </a:p>
        </p:txBody>
      </p:sp>
    </p:spTree>
    <p:extLst>
      <p:ext uri="{BB962C8B-B14F-4D97-AF65-F5344CB8AC3E}">
        <p14:creationId xmlns:p14="http://schemas.microsoft.com/office/powerpoint/2010/main" val="30517695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599E5-2E76-1A99-F177-3A17D329E34D}"/>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40A6E950-5B09-DCE6-73CC-1FD7B7F465E6}"/>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4E136519-9BE8-F951-0EE8-8B540CDDCFD3}"/>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E1D604E-E9BC-57CC-154E-853656901840}"/>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A63E33C0-2372-342F-3301-0395E3948414}"/>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7" name="TextBox 6">
            <a:extLst>
              <a:ext uri="{FF2B5EF4-FFF2-40B4-BE49-F238E27FC236}">
                <a16:creationId xmlns:a16="http://schemas.microsoft.com/office/drawing/2014/main" id="{0E5055A1-EBA9-EF76-516E-5BDFBAFBC6C7}"/>
              </a:ext>
            </a:extLst>
          </p:cNvPr>
          <p:cNvSpPr txBox="1"/>
          <p:nvPr>
            <p:custDataLst>
              <p:tags r:id="rId1"/>
            </p:custDataLst>
          </p:nvPr>
        </p:nvSpPr>
        <p:spPr>
          <a:xfrm>
            <a:off x="726042" y="2998113"/>
            <a:ext cx="7788166" cy="861774"/>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800" b="1" i="0" u="none" strike="noStrike" kern="120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PO3</a:t>
            </a: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Prendre la parole pour parler de mon corps et de ma santé.</a:t>
            </a:r>
          </a:p>
        </p:txBody>
      </p:sp>
    </p:spTree>
    <p:extLst>
      <p:ext uri="{BB962C8B-B14F-4D97-AF65-F5344CB8AC3E}">
        <p14:creationId xmlns:p14="http://schemas.microsoft.com/office/powerpoint/2010/main" val="38994817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 coins arrondis 35">
            <a:extLst>
              <a:ext uri="{FF2B5EF4-FFF2-40B4-BE49-F238E27FC236}">
                <a16:creationId xmlns:a16="http://schemas.microsoft.com/office/drawing/2014/main" id="{637F9C9C-A02D-128C-B58A-E9E349CF8C1B}"/>
              </a:ext>
            </a:extLst>
          </p:cNvPr>
          <p:cNvSpPr/>
          <p:nvPr/>
        </p:nvSpPr>
        <p:spPr>
          <a:xfrm>
            <a:off x="4839143" y="3473069"/>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Organigramme : Terminateur 36">
            <a:extLst>
              <a:ext uri="{FF2B5EF4-FFF2-40B4-BE49-F238E27FC236}">
                <a16:creationId xmlns:a16="http://schemas.microsoft.com/office/drawing/2014/main" id="{39E02ABA-FCC4-BB47-BAC3-A50DD832EB82}"/>
              </a:ext>
            </a:extLst>
          </p:cNvPr>
          <p:cNvSpPr/>
          <p:nvPr/>
        </p:nvSpPr>
        <p:spPr>
          <a:xfrm>
            <a:off x="5055143" y="3221069"/>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757575"/>
                </a:solidFill>
                <a:effectLst/>
                <a:uLnTx/>
                <a:uFillTx/>
                <a:latin typeface="Dosis ExtraBold" pitchFamily="2" charset="0"/>
                <a:ea typeface="+mn-ea"/>
                <a:cs typeface="+mn-cs"/>
              </a:rPr>
              <a:t>Séance 4</a:t>
            </a:r>
          </a:p>
        </p:txBody>
      </p:sp>
      <p:sp>
        <p:nvSpPr>
          <p:cNvPr id="38" name="Rectangle : coins arrondis 37">
            <a:extLst>
              <a:ext uri="{FF2B5EF4-FFF2-40B4-BE49-F238E27FC236}">
                <a16:creationId xmlns:a16="http://schemas.microsoft.com/office/drawing/2014/main" id="{89520A0F-6357-5518-6C05-8C7A31290014}"/>
              </a:ext>
            </a:extLst>
          </p:cNvPr>
          <p:cNvSpPr/>
          <p:nvPr/>
        </p:nvSpPr>
        <p:spPr>
          <a:xfrm>
            <a:off x="473267" y="349794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Organigramme : Terminateur 38">
            <a:extLst>
              <a:ext uri="{FF2B5EF4-FFF2-40B4-BE49-F238E27FC236}">
                <a16:creationId xmlns:a16="http://schemas.microsoft.com/office/drawing/2014/main" id="{6841D22E-7F63-0123-DE78-6B7D3949BFF3}"/>
              </a:ext>
            </a:extLst>
          </p:cNvPr>
          <p:cNvSpPr/>
          <p:nvPr/>
        </p:nvSpPr>
        <p:spPr>
          <a:xfrm>
            <a:off x="689267" y="324594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757575"/>
                </a:solidFill>
                <a:effectLst/>
                <a:uLnTx/>
                <a:uFillTx/>
                <a:latin typeface="Dosis ExtraBold" pitchFamily="2" charset="0"/>
                <a:ea typeface="+mn-ea"/>
                <a:cs typeface="+mn-cs"/>
              </a:rPr>
              <a:t>Séance 2</a:t>
            </a:r>
          </a:p>
        </p:txBody>
      </p:sp>
      <p:sp>
        <p:nvSpPr>
          <p:cNvPr id="43" name="Espace réservé du texte 5">
            <a:extLst>
              <a:ext uri="{FF2B5EF4-FFF2-40B4-BE49-F238E27FC236}">
                <a16:creationId xmlns:a16="http://schemas.microsoft.com/office/drawing/2014/main" id="{C38A13D4-E9E5-6277-73ED-BAC95D25BA9D}"/>
              </a:ext>
            </a:extLst>
          </p:cNvPr>
          <p:cNvSpPr txBox="1">
            <a:spLocks/>
          </p:cNvSpPr>
          <p:nvPr/>
        </p:nvSpPr>
        <p:spPr>
          <a:xfrm>
            <a:off x="653267" y="3726756"/>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Activités orales</a:t>
            </a:r>
          </a:p>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Évaluation  </a:t>
            </a:r>
          </a:p>
        </p:txBody>
      </p:sp>
      <p:sp>
        <p:nvSpPr>
          <p:cNvPr id="8" name="Titre 30">
            <a:extLst>
              <a:ext uri="{FF2B5EF4-FFF2-40B4-BE49-F238E27FC236}">
                <a16:creationId xmlns:a16="http://schemas.microsoft.com/office/drawing/2014/main" id="{E7505BF1-9FB3-A3D9-F1AE-40542186D09D}"/>
              </a:ext>
            </a:extLst>
          </p:cNvPr>
          <p:cNvSpPr>
            <a:spLocks noGrp="1"/>
          </p:cNvSpPr>
          <p:nvPr>
            <p:ph type="title"/>
          </p:nvPr>
        </p:nvSpPr>
        <p:spPr>
          <a:xfrm>
            <a:off x="552443" y="875187"/>
            <a:ext cx="7886700" cy="720000"/>
          </a:xfrm>
        </p:spPr>
        <p:txBody>
          <a:bodyPr/>
          <a:lstStyle/>
          <a:p>
            <a:r>
              <a:rPr lang="fr-MA" sz="2400" dirty="0"/>
              <a:t>Organisation de la semaine </a:t>
            </a:r>
          </a:p>
        </p:txBody>
      </p:sp>
      <p:grpSp>
        <p:nvGrpSpPr>
          <p:cNvPr id="20" name="Groupe 19">
            <a:extLst>
              <a:ext uri="{FF2B5EF4-FFF2-40B4-BE49-F238E27FC236}">
                <a16:creationId xmlns:a16="http://schemas.microsoft.com/office/drawing/2014/main" id="{3D69BE5D-CF27-480A-8CCD-0A827E67D580}"/>
              </a:ext>
            </a:extLst>
          </p:cNvPr>
          <p:cNvGrpSpPr/>
          <p:nvPr/>
        </p:nvGrpSpPr>
        <p:grpSpPr>
          <a:xfrm>
            <a:off x="473267" y="1754565"/>
            <a:ext cx="3780000" cy="1332000"/>
            <a:chOff x="4839143" y="1748011"/>
            <a:chExt cx="3780000" cy="1332000"/>
          </a:xfrm>
        </p:grpSpPr>
        <p:sp>
          <p:nvSpPr>
            <p:cNvPr id="2" name="Rectangle : coins arrondis 1">
              <a:extLst>
                <a:ext uri="{FF2B5EF4-FFF2-40B4-BE49-F238E27FC236}">
                  <a16:creationId xmlns:a16="http://schemas.microsoft.com/office/drawing/2014/main" id="{397D6792-77EF-964B-8655-3B3059F55CA8}"/>
                </a:ext>
              </a:extLst>
            </p:cNvPr>
            <p:cNvSpPr/>
            <p:nvPr/>
          </p:nvSpPr>
          <p:spPr>
            <a:xfrm>
              <a:off x="4839143" y="2000011"/>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Organigramme : Terminateur 2">
              <a:extLst>
                <a:ext uri="{FF2B5EF4-FFF2-40B4-BE49-F238E27FC236}">
                  <a16:creationId xmlns:a16="http://schemas.microsoft.com/office/drawing/2014/main" id="{5658D257-978F-A594-EEA1-56A5EF90062C}"/>
                </a:ext>
              </a:extLst>
            </p:cNvPr>
            <p:cNvSpPr/>
            <p:nvPr/>
          </p:nvSpPr>
          <p:spPr>
            <a:xfrm>
              <a:off x="5055143" y="1748011"/>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757575"/>
                  </a:solidFill>
                  <a:effectLst/>
                  <a:uLnTx/>
                  <a:uFillTx/>
                  <a:latin typeface="Dosis ExtraBold" pitchFamily="2" charset="0"/>
                  <a:ea typeface="+mn-ea"/>
                  <a:cs typeface="+mn-cs"/>
                </a:rPr>
                <a:t>Séance 1</a:t>
              </a:r>
            </a:p>
          </p:txBody>
        </p:sp>
        <p:sp>
          <p:nvSpPr>
            <p:cNvPr id="42" name="Espace réservé du texte 5">
              <a:extLst>
                <a:ext uri="{FF2B5EF4-FFF2-40B4-BE49-F238E27FC236}">
                  <a16:creationId xmlns:a16="http://schemas.microsoft.com/office/drawing/2014/main" id="{F17D042A-9C0B-3691-ABA9-FFC53DBA5F5E}"/>
                </a:ext>
              </a:extLst>
            </p:cNvPr>
            <p:cNvSpPr txBox="1">
              <a:spLocks/>
            </p:cNvSpPr>
            <p:nvPr/>
          </p:nvSpPr>
          <p:spPr>
            <a:xfrm>
              <a:off x="5019143" y="2199299"/>
              <a:ext cx="3420000" cy="792000"/>
            </a:xfrm>
            <a:prstGeom prst="roundRect">
              <a:avLst/>
            </a:prstGeom>
            <a:solidFill>
              <a:schemeClr val="bg2"/>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6700" marR="0" lvl="0" indent="-266700"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Activités de lecture</a:t>
              </a:r>
            </a:p>
            <a:p>
              <a:pPr marL="266700" marR="0" lvl="0" indent="-266700"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Évaluation</a:t>
              </a:r>
            </a:p>
          </p:txBody>
        </p:sp>
      </p:grpSp>
      <p:grpSp>
        <p:nvGrpSpPr>
          <p:cNvPr id="5" name="Groupe 4">
            <a:extLst>
              <a:ext uri="{FF2B5EF4-FFF2-40B4-BE49-F238E27FC236}">
                <a16:creationId xmlns:a16="http://schemas.microsoft.com/office/drawing/2014/main" id="{FFE98D44-242C-B857-A26E-6C7163C42EFF}"/>
              </a:ext>
            </a:extLst>
          </p:cNvPr>
          <p:cNvGrpSpPr/>
          <p:nvPr/>
        </p:nvGrpSpPr>
        <p:grpSpPr>
          <a:xfrm>
            <a:off x="3072140" y="0"/>
            <a:ext cx="2812683" cy="1084434"/>
            <a:chOff x="3072140" y="0"/>
            <a:chExt cx="2812683" cy="1084434"/>
          </a:xfrm>
        </p:grpSpPr>
        <p:sp>
          <p:nvSpPr>
            <p:cNvPr id="6" name="Rectangle 5">
              <a:extLst>
                <a:ext uri="{FF2B5EF4-FFF2-40B4-BE49-F238E27FC236}">
                  <a16:creationId xmlns:a16="http://schemas.microsoft.com/office/drawing/2014/main" id="{3188F2D0-04BB-A251-DD36-D1B8EDEBD6A0}"/>
                </a:ext>
              </a:extLst>
            </p:cNvPr>
            <p:cNvSpPr/>
            <p:nvPr/>
          </p:nvSpPr>
          <p:spPr>
            <a:xfrm>
              <a:off x="3224463" y="365760"/>
              <a:ext cx="2660360"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C9464FC-2A84-044F-BACA-8005915C7C3B}"/>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53">
              <a:extLst>
                <a:ext uri="{FF2B5EF4-FFF2-40B4-BE49-F238E27FC236}">
                  <a16:creationId xmlns:a16="http://schemas.microsoft.com/office/drawing/2014/main" id="{76D3DCA5-D411-2F51-DEC5-EBA796C6E078}"/>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7" name="Espace réservé du texte 5">
            <a:extLst>
              <a:ext uri="{FF2B5EF4-FFF2-40B4-BE49-F238E27FC236}">
                <a16:creationId xmlns:a16="http://schemas.microsoft.com/office/drawing/2014/main" id="{A5E18E04-36C4-DDBA-D36A-2F6CAF012C20}"/>
              </a:ext>
            </a:extLst>
          </p:cNvPr>
          <p:cNvSpPr txBox="1">
            <a:spLocks/>
          </p:cNvSpPr>
          <p:nvPr/>
        </p:nvSpPr>
        <p:spPr>
          <a:xfrm>
            <a:off x="5086338" y="3666180"/>
            <a:ext cx="3420000" cy="792000"/>
          </a:xfrm>
          <a:prstGeom prst="roundRect">
            <a:avLst/>
          </a:prstGeom>
          <a:solidFill>
            <a:schemeClr val="bg2"/>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6700" marR="0" lvl="0" indent="-266700"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Activités d’écriture</a:t>
            </a:r>
          </a:p>
          <a:p>
            <a:pPr marL="266700" marR="0" lvl="0" indent="-266700"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Évaluation </a:t>
            </a:r>
          </a:p>
        </p:txBody>
      </p:sp>
      <p:grpSp>
        <p:nvGrpSpPr>
          <p:cNvPr id="19" name="Groupe 18">
            <a:extLst>
              <a:ext uri="{FF2B5EF4-FFF2-40B4-BE49-F238E27FC236}">
                <a16:creationId xmlns:a16="http://schemas.microsoft.com/office/drawing/2014/main" id="{945883C2-924A-43F0-AF0A-1301ED5AE6BD}"/>
              </a:ext>
            </a:extLst>
          </p:cNvPr>
          <p:cNvGrpSpPr/>
          <p:nvPr/>
        </p:nvGrpSpPr>
        <p:grpSpPr>
          <a:xfrm>
            <a:off x="4741027" y="1770336"/>
            <a:ext cx="4110622" cy="1365622"/>
            <a:chOff x="620833" y="1734634"/>
            <a:chExt cx="4110622" cy="1365622"/>
          </a:xfrm>
        </p:grpSpPr>
        <p:pic>
          <p:nvPicPr>
            <p:cNvPr id="16" name="Image 15">
              <a:extLst>
                <a:ext uri="{FF2B5EF4-FFF2-40B4-BE49-F238E27FC236}">
                  <a16:creationId xmlns:a16="http://schemas.microsoft.com/office/drawing/2014/main" id="{2D821F4D-459F-10F8-037F-9FC307E61A4C}"/>
                </a:ext>
              </a:extLst>
            </p:cNvPr>
            <p:cNvPicPr>
              <a:picLocks noChangeAspect="1"/>
            </p:cNvPicPr>
            <p:nvPr/>
          </p:nvPicPr>
          <p:blipFill>
            <a:blip r:embed="rId2"/>
            <a:stretch>
              <a:fillRect/>
            </a:stretch>
          </p:blipFill>
          <p:spPr>
            <a:xfrm>
              <a:off x="620833" y="1734634"/>
              <a:ext cx="3828620" cy="1365622"/>
            </a:xfrm>
            <a:prstGeom prst="rect">
              <a:avLst/>
            </a:prstGeom>
          </p:spPr>
        </p:pic>
        <p:sp>
          <p:nvSpPr>
            <p:cNvPr id="10" name="Organigramme : Terminateur 9">
              <a:extLst>
                <a:ext uri="{FF2B5EF4-FFF2-40B4-BE49-F238E27FC236}">
                  <a16:creationId xmlns:a16="http://schemas.microsoft.com/office/drawing/2014/main" id="{62AFBE96-6D58-CF0A-14F1-9A0AB1FC361F}"/>
                </a:ext>
              </a:extLst>
            </p:cNvPr>
            <p:cNvSpPr/>
            <p:nvPr/>
          </p:nvSpPr>
          <p:spPr>
            <a:xfrm>
              <a:off x="783456" y="1741034"/>
              <a:ext cx="1260000" cy="360000"/>
            </a:xfrm>
            <a:prstGeom prst="flowChartTerminator">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474F71"/>
                  </a:solidFill>
                  <a:effectLst/>
                  <a:uLnTx/>
                  <a:uFillTx/>
                  <a:latin typeface="Dosis ExtraBold" pitchFamily="2" charset="0"/>
                  <a:ea typeface="+mn-ea"/>
                  <a:cs typeface="+mn-cs"/>
                </a:rPr>
                <a:t>Séance 3</a:t>
              </a:r>
            </a:p>
          </p:txBody>
        </p:sp>
        <p:sp>
          <p:nvSpPr>
            <p:cNvPr id="9" name="ZoneTexte 8">
              <a:extLst>
                <a:ext uri="{FF2B5EF4-FFF2-40B4-BE49-F238E27FC236}">
                  <a16:creationId xmlns:a16="http://schemas.microsoft.com/office/drawing/2014/main" id="{DB4DDBFF-D324-3E3C-39D9-A0E8D4DE4E9D}"/>
                </a:ext>
              </a:extLst>
            </p:cNvPr>
            <p:cNvSpPr txBox="1"/>
            <p:nvPr/>
          </p:nvSpPr>
          <p:spPr>
            <a:xfrm>
              <a:off x="900035" y="2310935"/>
              <a:ext cx="3831420" cy="623248"/>
            </a:xfrm>
            <a:prstGeom prst="rect">
              <a:avLst/>
            </a:prstGeom>
            <a:noFill/>
          </p:spPr>
          <p:txBody>
            <a:bodyPr wrap="square">
              <a:spAutoFit/>
            </a:bodyPr>
            <a:lstStyle/>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1" i="0" u="none" strike="noStrike" kern="1200" cap="none" spc="0" normalizeH="0" baseline="0" noProof="0" dirty="0">
                  <a:ln>
                    <a:noFill/>
                  </a:ln>
                  <a:solidFill>
                    <a:srgbClr val="565F88"/>
                  </a:solidFill>
                  <a:effectLst/>
                  <a:uLnTx/>
                  <a:uFillTx/>
                  <a:latin typeface="Dosis SemiBold" pitchFamily="2" charset="0"/>
                  <a:ea typeface="+mn-ea"/>
                  <a:cs typeface="+mn-cs"/>
                </a:rPr>
                <a:t>Activités de lecture</a:t>
              </a:r>
            </a:p>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1" i="0" u="none" strike="noStrike" kern="1200" cap="none" spc="0" normalizeH="0" baseline="0" noProof="0" dirty="0">
                  <a:ln>
                    <a:noFill/>
                  </a:ln>
                  <a:solidFill>
                    <a:srgbClr val="565F88"/>
                  </a:solidFill>
                  <a:effectLst/>
                  <a:uLnTx/>
                  <a:uFillTx/>
                  <a:latin typeface="Dosis SemiBold" pitchFamily="2" charset="0"/>
                  <a:ea typeface="+mn-ea"/>
                  <a:cs typeface="+mn-cs"/>
                </a:rPr>
                <a:t>Évaluation </a:t>
              </a:r>
            </a:p>
          </p:txBody>
        </p:sp>
      </p:grpSp>
      <p:sp>
        <p:nvSpPr>
          <p:cNvPr id="4" name="Rectangle : coins arrondis 3">
            <a:extLst>
              <a:ext uri="{FF2B5EF4-FFF2-40B4-BE49-F238E27FC236}">
                <a16:creationId xmlns:a16="http://schemas.microsoft.com/office/drawing/2014/main" id="{A2A74291-E7E7-13E4-B65A-C8356CD292FE}"/>
              </a:ext>
            </a:extLst>
          </p:cNvPr>
          <p:cNvSpPr/>
          <p:nvPr/>
        </p:nvSpPr>
        <p:spPr>
          <a:xfrm>
            <a:off x="4839143" y="4950756"/>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Organigramme : Terminateur 10">
            <a:extLst>
              <a:ext uri="{FF2B5EF4-FFF2-40B4-BE49-F238E27FC236}">
                <a16:creationId xmlns:a16="http://schemas.microsoft.com/office/drawing/2014/main" id="{CFC503CC-4FA1-9F10-684E-6C928131AD4B}"/>
              </a:ext>
            </a:extLst>
          </p:cNvPr>
          <p:cNvSpPr/>
          <p:nvPr/>
        </p:nvSpPr>
        <p:spPr>
          <a:xfrm>
            <a:off x="5055143" y="4698756"/>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757575"/>
                </a:solidFill>
                <a:effectLst/>
                <a:uLnTx/>
                <a:uFillTx/>
                <a:latin typeface="Dosis ExtraBold" pitchFamily="2" charset="0"/>
                <a:ea typeface="+mn-ea"/>
                <a:cs typeface="+mn-cs"/>
              </a:rPr>
              <a:t>Séance 6</a:t>
            </a:r>
          </a:p>
        </p:txBody>
      </p:sp>
      <p:sp>
        <p:nvSpPr>
          <p:cNvPr id="12" name="Rectangle : coins arrondis 11">
            <a:extLst>
              <a:ext uri="{FF2B5EF4-FFF2-40B4-BE49-F238E27FC236}">
                <a16:creationId xmlns:a16="http://schemas.microsoft.com/office/drawing/2014/main" id="{E2007DED-A7A4-1496-C6CA-3C0B3D55903F}"/>
              </a:ext>
            </a:extLst>
          </p:cNvPr>
          <p:cNvSpPr/>
          <p:nvPr/>
        </p:nvSpPr>
        <p:spPr>
          <a:xfrm>
            <a:off x="473267" y="497563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rganigramme : Terminateur 12">
            <a:extLst>
              <a:ext uri="{FF2B5EF4-FFF2-40B4-BE49-F238E27FC236}">
                <a16:creationId xmlns:a16="http://schemas.microsoft.com/office/drawing/2014/main" id="{2CC04B81-2F68-9145-2BD8-E6E9F41E90B1}"/>
              </a:ext>
            </a:extLst>
          </p:cNvPr>
          <p:cNvSpPr/>
          <p:nvPr/>
        </p:nvSpPr>
        <p:spPr>
          <a:xfrm>
            <a:off x="689267" y="472363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757575"/>
                </a:solidFill>
                <a:effectLst/>
                <a:uLnTx/>
                <a:uFillTx/>
                <a:latin typeface="Dosis ExtraBold" pitchFamily="2" charset="0"/>
                <a:ea typeface="+mn-ea"/>
                <a:cs typeface="+mn-cs"/>
              </a:rPr>
              <a:t>Séance 5</a:t>
            </a:r>
          </a:p>
        </p:txBody>
      </p:sp>
      <p:sp>
        <p:nvSpPr>
          <p:cNvPr id="14" name="Espace réservé du texte 5">
            <a:extLst>
              <a:ext uri="{FF2B5EF4-FFF2-40B4-BE49-F238E27FC236}">
                <a16:creationId xmlns:a16="http://schemas.microsoft.com/office/drawing/2014/main" id="{AF0CA50C-2275-E5C0-2D7C-487CAD1753CB}"/>
              </a:ext>
            </a:extLst>
          </p:cNvPr>
          <p:cNvSpPr txBox="1">
            <a:spLocks/>
          </p:cNvSpPr>
          <p:nvPr/>
        </p:nvSpPr>
        <p:spPr>
          <a:xfrm>
            <a:off x="653267" y="5204443"/>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Évaluation  </a:t>
            </a:r>
          </a:p>
        </p:txBody>
      </p:sp>
      <p:sp>
        <p:nvSpPr>
          <p:cNvPr id="18" name="Espace réservé du texte 5">
            <a:extLst>
              <a:ext uri="{FF2B5EF4-FFF2-40B4-BE49-F238E27FC236}">
                <a16:creationId xmlns:a16="http://schemas.microsoft.com/office/drawing/2014/main" id="{ECE942AC-D1E4-7C1A-AB4A-F1F11950B0CE}"/>
              </a:ext>
            </a:extLst>
          </p:cNvPr>
          <p:cNvSpPr txBox="1">
            <a:spLocks/>
          </p:cNvSpPr>
          <p:nvPr/>
        </p:nvSpPr>
        <p:spPr>
          <a:xfrm>
            <a:off x="5086338" y="5143867"/>
            <a:ext cx="3420000" cy="792000"/>
          </a:xfrm>
          <a:prstGeom prst="roundRect">
            <a:avLst/>
          </a:prstGeom>
          <a:solidFill>
            <a:schemeClr val="bg2"/>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6700" marR="0" lvl="0" indent="-266700"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Évaluation</a:t>
            </a:r>
          </a:p>
        </p:txBody>
      </p:sp>
    </p:spTree>
    <p:extLst>
      <p:ext uri="{BB962C8B-B14F-4D97-AF65-F5344CB8AC3E}">
        <p14:creationId xmlns:p14="http://schemas.microsoft.com/office/powerpoint/2010/main" val="3791462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5AE8B19C-F9BD-C41B-5519-216C3062AD85}"/>
              </a:ext>
            </a:extLst>
          </p:cNvPr>
          <p:cNvSpPr>
            <a:spLocks noGrp="1"/>
          </p:cNvSpPr>
          <p:nvPr>
            <p:ph type="title"/>
          </p:nvPr>
        </p:nvSpPr>
        <p:spPr>
          <a:xfrm>
            <a:off x="1653499" y="755999"/>
            <a:ext cx="7064674" cy="612000"/>
          </a:xfrm>
        </p:spPr>
        <p:txBody>
          <a:bodyPr>
            <a:normAutofit fontScale="90000"/>
          </a:bodyPr>
          <a:lstStyle/>
          <a:p>
            <a:r>
              <a:rPr lang="fr-FR" dirty="0">
                <a:solidFill>
                  <a:schemeClr val="tx1">
                    <a:lumMod val="85000"/>
                    <a:lumOff val="15000"/>
                  </a:schemeClr>
                </a:solidFill>
              </a:rPr>
              <a:t>Présente-toi, puis dis ce que tu fais avec les yeux, le nez, les oreilles, la langue et les mains, où tu as mal, ce que tu veux manger et ce que ton frère ou ta sœur veut manger.</a:t>
            </a:r>
            <a:br>
              <a:rPr lang="fr-FR" dirty="0">
                <a:solidFill>
                  <a:schemeClr val="tx1">
                    <a:lumMod val="85000"/>
                    <a:lumOff val="15000"/>
                  </a:schemeClr>
                </a:solidFill>
              </a:rPr>
            </a:br>
            <a:r>
              <a:rPr lang="fr-FR" dirty="0">
                <a:solidFill>
                  <a:schemeClr val="tx1">
                    <a:lumMod val="85000"/>
                    <a:lumOff val="15000"/>
                  </a:schemeClr>
                </a:solidFill>
              </a:rPr>
              <a:t>Tu dois dire 5 phrases.   </a:t>
            </a:r>
            <a:r>
              <a:rPr lang="fr-FR" sz="1400" i="1" dirty="0">
                <a:solidFill>
                  <a:schemeClr val="tx1">
                    <a:lumMod val="85000"/>
                    <a:lumOff val="15000"/>
                  </a:schemeClr>
                </a:solidFill>
              </a:rPr>
              <a:t>L’enseignant explique la consigne dans la langue de l’apprenant.  </a:t>
            </a:r>
            <a:endParaRPr lang="fr-MA" i="1" dirty="0">
              <a:solidFill>
                <a:schemeClr val="tx1">
                  <a:lumMod val="85000"/>
                  <a:lumOff val="15000"/>
                </a:schemeClr>
              </a:solidFill>
            </a:endParaRPr>
          </a:p>
        </p:txBody>
      </p:sp>
      <p:pic>
        <p:nvPicPr>
          <p:cNvPr id="2" name="Image 1">
            <a:extLst>
              <a:ext uri="{FF2B5EF4-FFF2-40B4-BE49-F238E27FC236}">
                <a16:creationId xmlns:a16="http://schemas.microsoft.com/office/drawing/2014/main" id="{85F76A08-A932-AEFE-503F-9A994D31FCF5}"/>
              </a:ext>
            </a:extLst>
          </p:cNvPr>
          <p:cNvPicPr>
            <a:picLocks noChangeAspect="1"/>
          </p:cNvPicPr>
          <p:nvPr/>
        </p:nvPicPr>
        <p:blipFill>
          <a:blip r:embed="rId3"/>
          <a:stretch>
            <a:fillRect/>
          </a:stretch>
        </p:blipFill>
        <p:spPr>
          <a:xfrm>
            <a:off x="1075500" y="2398539"/>
            <a:ext cx="1865935" cy="2798902"/>
          </a:xfrm>
          <a:prstGeom prst="rect">
            <a:avLst/>
          </a:prstGeom>
        </p:spPr>
      </p:pic>
      <p:pic>
        <p:nvPicPr>
          <p:cNvPr id="4" name="Image 3">
            <a:extLst>
              <a:ext uri="{FF2B5EF4-FFF2-40B4-BE49-F238E27FC236}">
                <a16:creationId xmlns:a16="http://schemas.microsoft.com/office/drawing/2014/main" id="{9CE84284-4EA4-6D37-4CF3-54E84DAC6000}"/>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58194" y="1656183"/>
            <a:ext cx="1219370" cy="1362265"/>
          </a:xfrm>
          <a:prstGeom prst="rect">
            <a:avLst/>
          </a:prstGeom>
        </p:spPr>
      </p:pic>
      <p:grpSp>
        <p:nvGrpSpPr>
          <p:cNvPr id="11" name="Groupe 10">
            <a:extLst>
              <a:ext uri="{FF2B5EF4-FFF2-40B4-BE49-F238E27FC236}">
                <a16:creationId xmlns:a16="http://schemas.microsoft.com/office/drawing/2014/main" id="{190EB5EC-33CF-4C7D-B2C9-9648C60380B8}"/>
              </a:ext>
            </a:extLst>
          </p:cNvPr>
          <p:cNvGrpSpPr/>
          <p:nvPr/>
        </p:nvGrpSpPr>
        <p:grpSpPr>
          <a:xfrm>
            <a:off x="96835" y="643220"/>
            <a:ext cx="1147140" cy="980797"/>
            <a:chOff x="113769" y="634753"/>
            <a:chExt cx="1147140" cy="980797"/>
          </a:xfrm>
        </p:grpSpPr>
        <p:pic>
          <p:nvPicPr>
            <p:cNvPr id="12" name="Image 11">
              <a:extLst>
                <a:ext uri="{FF2B5EF4-FFF2-40B4-BE49-F238E27FC236}">
                  <a16:creationId xmlns:a16="http://schemas.microsoft.com/office/drawing/2014/main" id="{942BCEB7-516A-4AEC-AE16-46F4E94D250D}"/>
                </a:ext>
              </a:extLst>
            </p:cNvPr>
            <p:cNvPicPr>
              <a:picLocks noChangeAspect="1"/>
            </p:cNvPicPr>
            <p:nvPr/>
          </p:nvPicPr>
          <p:blipFill>
            <a:blip r:embed="rId5"/>
            <a:srcRect l="-8613" b="7585"/>
            <a:stretch>
              <a:fillRect/>
            </a:stretch>
          </p:blipFill>
          <p:spPr>
            <a:xfrm>
              <a:off x="442761" y="692504"/>
              <a:ext cx="818148" cy="923046"/>
            </a:xfrm>
            <a:prstGeom prst="ellipse">
              <a:avLst/>
            </a:prstGeom>
          </p:spPr>
        </p:pic>
        <p:pic>
          <p:nvPicPr>
            <p:cNvPr id="13"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A0C6666B-7B8E-4578-B4CE-7E1A0CB3E8D8}"/>
                </a:ext>
              </a:extLst>
            </p:cNvPr>
            <p:cNvPicPr>
              <a:picLocks noChangeAspect="1"/>
            </p:cNvPicPr>
            <p:nvPr/>
          </p:nvPicPr>
          <p:blipFill rotWithShape="1">
            <a:blip r:embed="rId6">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10" name="TextBox 6">
            <a:extLst>
              <a:ext uri="{FF2B5EF4-FFF2-40B4-BE49-F238E27FC236}">
                <a16:creationId xmlns:a16="http://schemas.microsoft.com/office/drawing/2014/main" id="{B4114D76-E8CB-4AEA-8A03-F4969FC49705}"/>
              </a:ext>
            </a:extLst>
          </p:cNvPr>
          <p:cNvSpPr txBox="1"/>
          <p:nvPr>
            <p:custDataLst>
              <p:tags r:id="rId1"/>
            </p:custDataLst>
          </p:nvPr>
        </p:nvSpPr>
        <p:spPr>
          <a:xfrm>
            <a:off x="316386" y="6130876"/>
            <a:ext cx="8511226"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a:t>
            </a:r>
          </a:p>
        </p:txBody>
      </p:sp>
      <p:pic>
        <p:nvPicPr>
          <p:cNvPr id="5" name="Image 4">
            <a:extLst>
              <a:ext uri="{FF2B5EF4-FFF2-40B4-BE49-F238E27FC236}">
                <a16:creationId xmlns:a16="http://schemas.microsoft.com/office/drawing/2014/main" id="{E4AF8202-8D1A-42E2-A08C-17EA1D0BC2D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41435" y="1792650"/>
            <a:ext cx="5669522" cy="3781176"/>
          </a:xfrm>
          <a:prstGeom prst="roundRect">
            <a:avLst>
              <a:gd name="adj" fmla="val 11963"/>
            </a:avLst>
          </a:prstGeom>
        </p:spPr>
      </p:pic>
    </p:spTree>
    <p:extLst>
      <p:ext uri="{BB962C8B-B14F-4D97-AF65-F5344CB8AC3E}">
        <p14:creationId xmlns:p14="http://schemas.microsoft.com/office/powerpoint/2010/main" val="13369745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ACF15-EC87-ECA5-C5A2-139223BE33D1}"/>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A6B506F7-29E3-66D0-EF6D-14F13D5E960D}"/>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BD69A319-C191-E72A-A3A9-B057CE8A551C}"/>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6295976E-7B56-3FFF-FF8F-559448C4A371}"/>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F5B20F50-F7A1-6B82-68A6-5CEAD326ED43}"/>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7" name="TextBox 6">
            <a:extLst>
              <a:ext uri="{FF2B5EF4-FFF2-40B4-BE49-F238E27FC236}">
                <a16:creationId xmlns:a16="http://schemas.microsoft.com/office/drawing/2014/main" id="{877E1BA6-C696-F4C6-EF56-C4461C09651E}"/>
              </a:ext>
            </a:extLst>
          </p:cNvPr>
          <p:cNvSpPr txBox="1"/>
          <p:nvPr>
            <p:custDataLst>
              <p:tags r:id="rId1"/>
            </p:custDataLst>
          </p:nvPr>
        </p:nvSpPr>
        <p:spPr>
          <a:xfrm>
            <a:off x="726042" y="2998113"/>
            <a:ext cx="7788166" cy="1523494"/>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800" b="1" i="0" u="none" strike="noStrike" kern="120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LF1</a:t>
            </a: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Identifier et lire des lettres, des syllabes et des mots contenant les lettres étudiées.</a:t>
            </a:r>
          </a:p>
          <a:p>
            <a:pPr marL="0" marR="0" lvl="0" indent="0" algn="ctr" defTabSz="914400" rtl="0" eaLnBrk="1" fontAlgn="auto" latinLnBrk="0" hangingPunct="1">
              <a:lnSpc>
                <a:spcPct val="100000"/>
              </a:lnSpc>
              <a:spcBef>
                <a:spcPts val="0"/>
              </a:spcBef>
              <a:spcAft>
                <a:spcPts val="1800"/>
              </a:spcAft>
              <a:buClrTx/>
              <a:buSzTx/>
              <a:buFontTx/>
              <a:buNone/>
              <a:tabLst/>
              <a:defRPr/>
            </a:pPr>
            <a:endPar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323864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48D5D-B49A-9C62-DF72-BFE0D35283B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656CA4A-9F26-CDC0-40B5-A7DFF0D791AC}"/>
              </a:ext>
            </a:extLst>
          </p:cNvPr>
          <p:cNvSpPr>
            <a:spLocks noGrp="1"/>
          </p:cNvSpPr>
          <p:nvPr>
            <p:ph type="title"/>
          </p:nvPr>
        </p:nvSpPr>
        <p:spPr>
          <a:xfrm>
            <a:off x="1701625" y="727124"/>
            <a:ext cx="6840000" cy="612000"/>
          </a:xfrm>
        </p:spPr>
        <p:txBody>
          <a:bodyPr/>
          <a:lstStyle/>
          <a:p>
            <a:r>
              <a:rPr lang="fr-FR" dirty="0">
                <a:solidFill>
                  <a:schemeClr val="tx1">
                    <a:lumMod val="65000"/>
                    <a:lumOff val="35000"/>
                  </a:schemeClr>
                </a:solidFill>
              </a:rPr>
              <a:t>Je vais te montrer des lettres, des syllabes et des mots que tu dois lire.</a:t>
            </a:r>
            <a:br>
              <a:rPr lang="fr-FR" dirty="0">
                <a:solidFill>
                  <a:schemeClr val="tx1">
                    <a:lumMod val="65000"/>
                    <a:lumOff val="35000"/>
                  </a:schemeClr>
                </a:solidFill>
              </a:rPr>
            </a:br>
            <a:r>
              <a:rPr lang="fr-FR" i="1" dirty="0">
                <a:solidFill>
                  <a:schemeClr val="tx1">
                    <a:lumMod val="65000"/>
                    <a:lumOff val="35000"/>
                  </a:schemeClr>
                </a:solidFill>
              </a:rPr>
              <a:t>L’enseignant guide l’élève dans sa lecture. </a:t>
            </a:r>
          </a:p>
        </p:txBody>
      </p:sp>
      <p:sp>
        <p:nvSpPr>
          <p:cNvPr id="4" name="ZoneTexte 3">
            <a:extLst>
              <a:ext uri="{FF2B5EF4-FFF2-40B4-BE49-F238E27FC236}">
                <a16:creationId xmlns:a16="http://schemas.microsoft.com/office/drawing/2014/main" id="{CE8506C9-7DE4-5B26-01EB-FDD6121FC0A7}"/>
              </a:ext>
            </a:extLst>
          </p:cNvPr>
          <p:cNvSpPr txBox="1"/>
          <p:nvPr>
            <p:custDataLst>
              <p:tags r:id="rId1"/>
            </p:custDataLst>
          </p:nvPr>
        </p:nvSpPr>
        <p:spPr>
          <a:xfrm>
            <a:off x="96835" y="1624017"/>
            <a:ext cx="8134466" cy="1506887"/>
          </a:xfrm>
          <a:prstGeom prst="rect">
            <a:avLst/>
          </a:prstGeom>
          <a:noFill/>
        </p:spPr>
        <p:txBody>
          <a:bodyPr wrap="square">
            <a:spAutoFit/>
          </a:bodyPr>
          <a:lstStyle/>
          <a:p>
            <a:pPr marL="0" marR="0" lvl="0" indent="0" algn="ctr" defTabSz="914400" rtl="0" eaLnBrk="1" fontAlgn="auto" latinLnBrk="0" hangingPunct="1">
              <a:lnSpc>
                <a:spcPct val="200000"/>
              </a:lnSpc>
              <a:spcBef>
                <a:spcPts val="0"/>
              </a:spcBef>
              <a:spcAft>
                <a:spcPts val="800"/>
              </a:spcAft>
              <a:buClrTx/>
              <a:buSzTx/>
              <a:buFontTx/>
              <a:buNone/>
              <a:tabLst/>
              <a:defRPr/>
            </a:pPr>
            <a:r>
              <a:rPr kumimoji="0" lang="pt-BR"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J  </a:t>
            </a:r>
            <a:r>
              <a:rPr kumimoji="0" lang="ar-MA"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   </a:t>
            </a:r>
            <a:r>
              <a:rPr kumimoji="0" lang="pt-BR"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     </a:t>
            </a:r>
            <a:r>
              <a:rPr kumimoji="0" lang="pt-BR" sz="5400" b="1" i="0" u="none" strike="noStrike" kern="100" cap="none" spc="0" normalizeH="0" baseline="0" noProof="0" dirty="0">
                <a:ln>
                  <a:noFill/>
                </a:ln>
                <a:solidFill>
                  <a:prstClr val="black"/>
                </a:solidFill>
                <a:effectLst/>
                <a:uLnTx/>
                <a:uFillTx/>
                <a:latin typeface="Bahnschrift SemiBold" panose="020B0502040204020203" pitchFamily="34" charset="0"/>
                <a:ea typeface="Calibri" panose="020F0502020204030204" pitchFamily="34" charset="0"/>
                <a:cs typeface="Arial" panose="020B0604020202020204" pitchFamily="34" charset="0"/>
              </a:rPr>
              <a:t>C   </a:t>
            </a:r>
            <a:r>
              <a:rPr kumimoji="0" lang="pt-BR"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 </a:t>
            </a:r>
            <a:r>
              <a:rPr kumimoji="0" lang="ar-MA"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  </a:t>
            </a:r>
            <a:r>
              <a:rPr kumimoji="0" lang="pt-BR"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  </a:t>
            </a:r>
            <a:r>
              <a:rPr kumimoji="0" lang="pt-BR"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Calibri" panose="020F0502020204030204" pitchFamily="34" charset="0"/>
              </a:rPr>
              <a:t>f         v</a:t>
            </a:r>
            <a:endParaRPr kumimoji="0" lang="it-IT"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endParaRPr>
          </a:p>
        </p:txBody>
      </p:sp>
      <p:sp>
        <p:nvSpPr>
          <p:cNvPr id="5" name="TextBox 6">
            <a:extLst>
              <a:ext uri="{FF2B5EF4-FFF2-40B4-BE49-F238E27FC236}">
                <a16:creationId xmlns:a16="http://schemas.microsoft.com/office/drawing/2014/main" id="{8ACE7F27-B8F6-1DF0-A182-A6B9DD8C3E3C}"/>
              </a:ext>
            </a:extLst>
          </p:cNvPr>
          <p:cNvSpPr txBox="1"/>
          <p:nvPr>
            <p:custDataLst>
              <p:tags r:id="rId2"/>
            </p:custDataLst>
          </p:nvPr>
        </p:nvSpPr>
        <p:spPr>
          <a:xfrm>
            <a:off x="96835" y="5822719"/>
            <a:ext cx="8511226"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lettre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0,5 point (2 pts)</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syllabe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1 point (4 pts)</a:t>
            </a:r>
          </a:p>
        </p:txBody>
      </p:sp>
      <p:grpSp>
        <p:nvGrpSpPr>
          <p:cNvPr id="6" name="Groupe 5">
            <a:extLst>
              <a:ext uri="{FF2B5EF4-FFF2-40B4-BE49-F238E27FC236}">
                <a16:creationId xmlns:a16="http://schemas.microsoft.com/office/drawing/2014/main" id="{899A5752-C111-4CC4-9602-DAC414FC8ECD}"/>
              </a:ext>
            </a:extLst>
          </p:cNvPr>
          <p:cNvGrpSpPr/>
          <p:nvPr/>
        </p:nvGrpSpPr>
        <p:grpSpPr>
          <a:xfrm>
            <a:off x="96835" y="643220"/>
            <a:ext cx="1147140" cy="980797"/>
            <a:chOff x="113769" y="634753"/>
            <a:chExt cx="1147140" cy="980797"/>
          </a:xfrm>
        </p:grpSpPr>
        <p:pic>
          <p:nvPicPr>
            <p:cNvPr id="7" name="Image 6">
              <a:extLst>
                <a:ext uri="{FF2B5EF4-FFF2-40B4-BE49-F238E27FC236}">
                  <a16:creationId xmlns:a16="http://schemas.microsoft.com/office/drawing/2014/main" id="{FACED1A1-267D-483A-B76E-BB942A2D3026}"/>
                </a:ext>
              </a:extLst>
            </p:cNvPr>
            <p:cNvPicPr>
              <a:picLocks noChangeAspect="1"/>
            </p:cNvPicPr>
            <p:nvPr/>
          </p:nvPicPr>
          <p:blipFill>
            <a:blip r:embed="rId5"/>
            <a:srcRect l="-8613" b="7585"/>
            <a:stretch>
              <a:fillRect/>
            </a:stretch>
          </p:blipFill>
          <p:spPr>
            <a:xfrm>
              <a:off x="442761" y="692504"/>
              <a:ext cx="818148" cy="923046"/>
            </a:xfrm>
            <a:prstGeom prst="ellipse">
              <a:avLst/>
            </a:prstGeom>
          </p:spPr>
        </p:pic>
        <p:pic>
          <p:nvPicPr>
            <p:cNvPr id="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CC928A60-161E-4CD3-8A9B-ACC4ED52E987}"/>
                </a:ext>
              </a:extLst>
            </p:cNvPr>
            <p:cNvPicPr>
              <a:picLocks noChangeAspect="1"/>
            </p:cNvPicPr>
            <p:nvPr/>
          </p:nvPicPr>
          <p:blipFill rotWithShape="1">
            <a:blip r:embed="rId6">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graphicFrame>
        <p:nvGraphicFramePr>
          <p:cNvPr id="3" name="Tableau 2">
            <a:extLst>
              <a:ext uri="{FF2B5EF4-FFF2-40B4-BE49-F238E27FC236}">
                <a16:creationId xmlns:a16="http://schemas.microsoft.com/office/drawing/2014/main" id="{B628AFF1-13C3-4B54-6AA2-044254D662E1}"/>
              </a:ext>
            </a:extLst>
          </p:cNvPr>
          <p:cNvGraphicFramePr>
            <a:graphicFrameLocks noGrp="1"/>
          </p:cNvGraphicFramePr>
          <p:nvPr/>
        </p:nvGraphicFramePr>
        <p:xfrm>
          <a:off x="1173007" y="3326524"/>
          <a:ext cx="1898277" cy="1304365"/>
        </p:xfrm>
        <a:graphic>
          <a:graphicData uri="http://schemas.openxmlformats.org/drawingml/2006/table">
            <a:tbl>
              <a:tblPr firstRow="1" bandRow="1">
                <a:tableStyleId>{2D5ABB26-0587-4C30-8999-92F81FD0307C}</a:tableStyleId>
              </a:tblPr>
              <a:tblGrid>
                <a:gridCol w="1898277">
                  <a:extLst>
                    <a:ext uri="{9D8B030D-6E8A-4147-A177-3AD203B41FA5}">
                      <a16:colId xmlns:a16="http://schemas.microsoft.com/office/drawing/2014/main" val="2780603077"/>
                    </a:ext>
                  </a:extLst>
                </a:gridCol>
              </a:tblGrid>
              <a:tr h="1304365">
                <a:tc>
                  <a:txBody>
                    <a:bodyPr/>
                    <a:lstStyle/>
                    <a:p>
                      <a:pPr algn="ctr"/>
                      <a:endParaRPr kumimoji="0" lang="fr-FR" sz="5400" b="1" i="0" u="none" strike="noStrike" kern="100" cap="none" spc="0" normalizeH="0" baseline="0" dirty="0">
                        <a:ln>
                          <a:noFill/>
                        </a:ln>
                        <a:solidFill>
                          <a:prstClr val="black"/>
                        </a:solidFill>
                        <a:effectLst/>
                        <a:uLnTx/>
                        <a:uFillTx/>
                        <a:latin typeface="Dosis" pitchFamily="2"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4268679932"/>
                  </a:ext>
                </a:extLst>
              </a:tr>
            </a:tbl>
          </a:graphicData>
        </a:graphic>
      </p:graphicFrame>
      <p:graphicFrame>
        <p:nvGraphicFramePr>
          <p:cNvPr id="9" name="Tableau 8">
            <a:extLst>
              <a:ext uri="{FF2B5EF4-FFF2-40B4-BE49-F238E27FC236}">
                <a16:creationId xmlns:a16="http://schemas.microsoft.com/office/drawing/2014/main" id="{E16C654B-A151-A52F-C88F-47F9052ACE59}"/>
              </a:ext>
            </a:extLst>
          </p:cNvPr>
          <p:cNvGraphicFramePr>
            <a:graphicFrameLocks noGrp="1"/>
          </p:cNvGraphicFramePr>
          <p:nvPr>
            <p:extLst>
              <p:ext uri="{D42A27DB-BD31-4B8C-83A1-F6EECF244321}">
                <p14:modId xmlns:p14="http://schemas.microsoft.com/office/powerpoint/2010/main" val="3310119334"/>
              </p:ext>
            </p:extLst>
          </p:nvPr>
        </p:nvGraphicFramePr>
        <p:xfrm>
          <a:off x="1458410" y="3299428"/>
          <a:ext cx="6512584" cy="1304365"/>
        </p:xfrm>
        <a:graphic>
          <a:graphicData uri="http://schemas.openxmlformats.org/drawingml/2006/table">
            <a:tbl>
              <a:tblPr firstRow="1" bandRow="1">
                <a:tableStyleId>{2D5ABB26-0587-4C30-8999-92F81FD0307C}</a:tableStyleId>
              </a:tblPr>
              <a:tblGrid>
                <a:gridCol w="3256292">
                  <a:extLst>
                    <a:ext uri="{9D8B030D-6E8A-4147-A177-3AD203B41FA5}">
                      <a16:colId xmlns:a16="http://schemas.microsoft.com/office/drawing/2014/main" val="3258839349"/>
                    </a:ext>
                  </a:extLst>
                </a:gridCol>
                <a:gridCol w="3256292">
                  <a:extLst>
                    <a:ext uri="{9D8B030D-6E8A-4147-A177-3AD203B41FA5}">
                      <a16:colId xmlns:a16="http://schemas.microsoft.com/office/drawing/2014/main" val="2734644631"/>
                    </a:ext>
                  </a:extLst>
                </a:gridCol>
              </a:tblGrid>
              <a:tr h="1304365">
                <a:tc>
                  <a:txBody>
                    <a:bodyPr/>
                    <a:lstStyle/>
                    <a:p>
                      <a:pPr marL="0" marR="0" lvl="0" indent="0" algn="ctr" defTabSz="514337" rtl="0" eaLnBrk="1" fontAlgn="auto" latinLnBrk="0" hangingPunct="1">
                        <a:lnSpc>
                          <a:spcPct val="100000"/>
                        </a:lnSpc>
                        <a:spcBef>
                          <a:spcPts val="0"/>
                        </a:spcBef>
                        <a:spcAft>
                          <a:spcPts val="0"/>
                        </a:spcAft>
                        <a:buClrTx/>
                        <a:buSzTx/>
                        <a:buFontTx/>
                        <a:buNone/>
                        <a:tabLst/>
                        <a:defRPr/>
                      </a:pPr>
                      <a:r>
                        <a:rPr kumimoji="0" lang="fr-FR" sz="5400" b="1" i="0" u="none" strike="noStrike" kern="100" cap="none" spc="0" normalizeH="0" baseline="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cou       </a:t>
                      </a:r>
                      <a:r>
                        <a:rPr kumimoji="0" lang="fr-FR" sz="5400" b="1" i="0" u="none" strike="noStrike" kern="100" cap="none" spc="0" normalizeH="0" baseline="0" dirty="0" err="1">
                          <a:ln>
                            <a:noFill/>
                          </a:ln>
                          <a:solidFill>
                            <a:prstClr val="black"/>
                          </a:solidFill>
                          <a:effectLst/>
                          <a:uLnTx/>
                          <a:uFillTx/>
                          <a:latin typeface="Dosis" pitchFamily="2" charset="0"/>
                          <a:ea typeface="Calibri" panose="020F0502020204030204" pitchFamily="34" charset="0"/>
                          <a:cs typeface="Arial" panose="020B0604020202020204" pitchFamily="34" charset="0"/>
                        </a:rPr>
                        <a:t>zè</a:t>
                      </a:r>
                      <a:r>
                        <a:rPr kumimoji="0" lang="fr-FR" sz="5400" b="1" i="0" u="none" strike="noStrike" kern="100" cap="none" spc="0" normalizeH="0" baseline="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       </a:t>
                      </a:r>
                    </a:p>
                  </a:txBody>
                  <a:tcPr/>
                </a:tc>
                <a:tc>
                  <a:txBody>
                    <a:bodyPr/>
                    <a:lstStyle/>
                    <a:p>
                      <a:pPr algn="ctr"/>
                      <a:r>
                        <a:rPr kumimoji="0" lang="fr-FR" sz="5400" b="1" i="0" u="none" strike="noStrike" kern="100" cap="none" spc="0" normalizeH="0" baseline="0" dirty="0" err="1">
                          <a:ln>
                            <a:noFill/>
                          </a:ln>
                          <a:solidFill>
                            <a:prstClr val="black"/>
                          </a:solidFill>
                          <a:effectLst/>
                          <a:uLnTx/>
                          <a:uFillTx/>
                          <a:latin typeface="Dosis" pitchFamily="2" charset="0"/>
                          <a:ea typeface="Calibri" panose="020F0502020204030204" pitchFamily="34" charset="0"/>
                          <a:cs typeface="Arial" panose="020B0604020202020204" pitchFamily="34" charset="0"/>
                        </a:rPr>
                        <a:t>ja</a:t>
                      </a:r>
                      <a:r>
                        <a:rPr kumimoji="0" lang="fr-FR" sz="5400" b="1" i="0" u="none" strike="noStrike" kern="100" cap="none" spc="0" normalizeH="0" baseline="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        fi</a:t>
                      </a:r>
                    </a:p>
                  </a:txBody>
                  <a:tcPr/>
                </a:tc>
                <a:extLst>
                  <a:ext uri="{0D108BD9-81ED-4DB2-BD59-A6C34878D82A}">
                    <a16:rowId xmlns:a16="http://schemas.microsoft.com/office/drawing/2014/main" val="218115811"/>
                  </a:ext>
                </a:extLst>
              </a:tr>
            </a:tbl>
          </a:graphicData>
        </a:graphic>
      </p:graphicFrame>
      <p:sp>
        <p:nvSpPr>
          <p:cNvPr id="11" name="ZoneTexte 10">
            <a:extLst>
              <a:ext uri="{FF2B5EF4-FFF2-40B4-BE49-F238E27FC236}">
                <a16:creationId xmlns:a16="http://schemas.microsoft.com/office/drawing/2014/main" id="{3A5ADF8C-768A-C2A3-6C0E-A018A5076886}"/>
              </a:ext>
            </a:extLst>
          </p:cNvPr>
          <p:cNvSpPr txBox="1"/>
          <p:nvPr/>
        </p:nvSpPr>
        <p:spPr>
          <a:xfrm>
            <a:off x="1458410" y="4457552"/>
            <a:ext cx="6412602"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5400" b="1" kern="100" dirty="0">
                <a:solidFill>
                  <a:prstClr val="black"/>
                </a:solidFill>
                <a:latin typeface="Dosis" pitchFamily="2" charset="0"/>
                <a:ea typeface="Calibri" panose="020F0502020204030204" pitchFamily="34" charset="0"/>
                <a:cs typeface="Arial" panose="020B0604020202020204" pitchFamily="34" charset="0"/>
              </a:rPr>
              <a:t>Zéro </a:t>
            </a:r>
            <a:r>
              <a:rPr kumimoji="0" lang="pt-BR"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 </a:t>
            </a:r>
            <a:r>
              <a:rPr kumimoji="0" lang="pt-BR" sz="1800" b="1" i="0" u="none" strike="noStrike" kern="100" cap="none" spc="0" normalizeH="0" baseline="0" noProof="0" dirty="0">
                <a:ln>
                  <a:noFill/>
                </a:ln>
                <a:solidFill>
                  <a:prstClr val="black"/>
                </a:solidFill>
                <a:effectLst/>
                <a:uLnTx/>
                <a:uFillTx/>
                <a:latin typeface="Dosis SemiBold" pitchFamily="2" charset="0"/>
                <a:ea typeface="Calibri" panose="020F0502020204030204" pitchFamily="34" charset="0"/>
                <a:cs typeface="Arial" panose="020B0604020202020204" pitchFamily="34" charset="0"/>
              </a:rPr>
              <a:t> </a:t>
            </a:r>
            <a:r>
              <a:rPr kumimoji="0" lang="ar-MA" sz="1800" b="1" i="0" u="none" strike="noStrike" kern="100" cap="none" spc="0" normalizeH="0" baseline="0" noProof="0" dirty="0">
                <a:ln>
                  <a:noFill/>
                </a:ln>
                <a:solidFill>
                  <a:prstClr val="black"/>
                </a:solidFill>
                <a:effectLst/>
                <a:uLnTx/>
                <a:uFillTx/>
                <a:latin typeface="Dosis SemiBold" pitchFamily="2" charset="0"/>
                <a:ea typeface="Calibri" panose="020F0502020204030204" pitchFamily="34" charset="0"/>
                <a:cs typeface="Arial" panose="020B0604020202020204" pitchFamily="34" charset="0"/>
              </a:rPr>
              <a:t>  </a:t>
            </a:r>
            <a:r>
              <a:rPr kumimoji="0" lang="fr-FR" sz="1800" b="1" i="0" u="none" strike="noStrike" kern="100" cap="none" spc="0" normalizeH="0" baseline="0" noProof="0" dirty="0">
                <a:ln>
                  <a:noFill/>
                </a:ln>
                <a:solidFill>
                  <a:prstClr val="black"/>
                </a:solidFill>
                <a:effectLst/>
                <a:uLnTx/>
                <a:uFillTx/>
                <a:latin typeface="Dosis SemiBold" pitchFamily="2" charset="0"/>
                <a:ea typeface="Calibri" panose="020F0502020204030204" pitchFamily="34" charset="0"/>
                <a:cs typeface="Arial" panose="020B0604020202020204" pitchFamily="34" charset="0"/>
              </a:rPr>
              <a:t>       </a:t>
            </a:r>
            <a:r>
              <a:rPr kumimoji="0" lang="ar-MA" sz="1800" b="1" i="0" u="none" strike="noStrike" kern="100" cap="none" spc="0" normalizeH="0" baseline="0" noProof="0" dirty="0">
                <a:ln>
                  <a:noFill/>
                </a:ln>
                <a:solidFill>
                  <a:prstClr val="black"/>
                </a:solidFill>
                <a:effectLst/>
                <a:uLnTx/>
                <a:uFillTx/>
                <a:latin typeface="Dosis SemiBold" pitchFamily="2" charset="0"/>
                <a:ea typeface="Calibri" panose="020F0502020204030204" pitchFamily="34" charset="0"/>
                <a:cs typeface="Arial" panose="020B0604020202020204" pitchFamily="34" charset="0"/>
              </a:rPr>
              <a:t>        </a:t>
            </a:r>
            <a:r>
              <a:rPr kumimoji="0" lang="fr-FR" sz="1800" b="1" i="0" u="none" strike="noStrike" kern="100" cap="none" spc="0" normalizeH="0" baseline="0" noProof="0" dirty="0">
                <a:ln>
                  <a:noFill/>
                </a:ln>
                <a:solidFill>
                  <a:prstClr val="black"/>
                </a:solidFill>
                <a:effectLst/>
                <a:uLnTx/>
                <a:uFillTx/>
                <a:latin typeface="Dosis SemiBold" pitchFamily="2" charset="0"/>
                <a:ea typeface="Calibri" panose="020F0502020204030204" pitchFamily="34" charset="0"/>
                <a:cs typeface="Arial" panose="020B0604020202020204" pitchFamily="34" charset="0"/>
              </a:rPr>
              <a:t>    </a:t>
            </a:r>
            <a:r>
              <a:rPr kumimoji="0" lang="fr-FR"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lavabo</a:t>
            </a:r>
          </a:p>
        </p:txBody>
      </p:sp>
      <p:sp>
        <p:nvSpPr>
          <p:cNvPr id="12" name="TextBox 6">
            <a:extLst>
              <a:ext uri="{FF2B5EF4-FFF2-40B4-BE49-F238E27FC236}">
                <a16:creationId xmlns:a16="http://schemas.microsoft.com/office/drawing/2014/main" id="{A899D49B-7E0B-C70E-D707-F42643AE3A5F}"/>
              </a:ext>
            </a:extLst>
          </p:cNvPr>
          <p:cNvSpPr txBox="1"/>
          <p:nvPr>
            <p:custDataLst>
              <p:tags r:id="rId3"/>
            </p:custDataLst>
          </p:nvPr>
        </p:nvSpPr>
        <p:spPr>
          <a:xfrm>
            <a:off x="0" y="6130876"/>
            <a:ext cx="8511226"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mot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 (4pts) </a:t>
            </a:r>
          </a:p>
        </p:txBody>
      </p:sp>
    </p:spTree>
    <p:extLst>
      <p:ext uri="{BB962C8B-B14F-4D97-AF65-F5344CB8AC3E}">
        <p14:creationId xmlns:p14="http://schemas.microsoft.com/office/powerpoint/2010/main" val="40117366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4BD0F-C1DA-EE8C-886B-6236F428BE46}"/>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9C84C5C0-8A85-F16C-49FF-E1171A806C73}"/>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EF566EF3-30CC-D22E-6483-0BBF49616AA4}"/>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0B6415DF-0DA2-EDA0-CBE7-05EBE35CC0D1}"/>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AA780E1C-80E8-3A56-F3EA-3232764F7305}"/>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7" name="TextBox 6">
            <a:extLst>
              <a:ext uri="{FF2B5EF4-FFF2-40B4-BE49-F238E27FC236}">
                <a16:creationId xmlns:a16="http://schemas.microsoft.com/office/drawing/2014/main" id="{5EA2CF0B-6D87-6921-5C20-DF525D6F1682}"/>
              </a:ext>
            </a:extLst>
          </p:cNvPr>
          <p:cNvSpPr txBox="1"/>
          <p:nvPr>
            <p:custDataLst>
              <p:tags r:id="rId1"/>
            </p:custDataLst>
          </p:nvPr>
        </p:nvSpPr>
        <p:spPr>
          <a:xfrm>
            <a:off x="726042" y="2498491"/>
            <a:ext cx="7788166" cy="861774"/>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800" b="1" i="0" u="none" strike="noStrike" kern="120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LF2 : </a:t>
            </a: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Lire des phrases simples contenant les lettres étudiées.</a:t>
            </a:r>
          </a:p>
        </p:txBody>
      </p:sp>
    </p:spTree>
    <p:extLst>
      <p:ext uri="{BB962C8B-B14F-4D97-AF65-F5344CB8AC3E}">
        <p14:creationId xmlns:p14="http://schemas.microsoft.com/office/powerpoint/2010/main" val="3001455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a:extLst>
              <a:ext uri="{FF2B5EF4-FFF2-40B4-BE49-F238E27FC236}">
                <a16:creationId xmlns:a16="http://schemas.microsoft.com/office/drawing/2014/main" id="{2FBD7F59-4D4F-2F9C-2373-E248555710CE}"/>
              </a:ext>
            </a:extLst>
          </p:cNvPr>
          <p:cNvGrpSpPr/>
          <p:nvPr/>
        </p:nvGrpSpPr>
        <p:grpSpPr>
          <a:xfrm>
            <a:off x="96835" y="643220"/>
            <a:ext cx="1147140" cy="980797"/>
            <a:chOff x="113769" y="634753"/>
            <a:chExt cx="1147140" cy="980797"/>
          </a:xfrm>
        </p:grpSpPr>
        <p:pic>
          <p:nvPicPr>
            <p:cNvPr id="9" name="Image 8">
              <a:extLst>
                <a:ext uri="{FF2B5EF4-FFF2-40B4-BE49-F238E27FC236}">
                  <a16:creationId xmlns:a16="http://schemas.microsoft.com/office/drawing/2014/main" id="{0341E3D9-CA0F-6388-C0CB-C762B47551E0}"/>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1"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145DB04F-1BEF-EA61-36BC-6F6BCBE1262B}"/>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14" name="TextBox 6">
            <a:extLst>
              <a:ext uri="{FF2B5EF4-FFF2-40B4-BE49-F238E27FC236}">
                <a16:creationId xmlns:a16="http://schemas.microsoft.com/office/drawing/2014/main" id="{51413284-CB60-3C56-DCD4-C2B0096F478E}"/>
              </a:ext>
            </a:extLst>
          </p:cNvPr>
          <p:cNvSpPr txBox="1"/>
          <p:nvPr>
            <p:custDataLst>
              <p:tags r:id="rId1"/>
            </p:custDataLst>
          </p:nvPr>
        </p:nvSpPr>
        <p:spPr>
          <a:xfrm>
            <a:off x="3715353" y="5441038"/>
            <a:ext cx="5518602" cy="430887"/>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Fluidité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 ( 1 point  par phrase)</a:t>
            </a: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Correction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8 points ( 1  point par mot )</a:t>
            </a:r>
          </a:p>
        </p:txBody>
      </p:sp>
      <p:sp>
        <p:nvSpPr>
          <p:cNvPr id="19" name="Titre 1">
            <a:extLst>
              <a:ext uri="{FF2B5EF4-FFF2-40B4-BE49-F238E27FC236}">
                <a16:creationId xmlns:a16="http://schemas.microsoft.com/office/drawing/2014/main" id="{9F166FCF-DD94-85AD-98E1-52C417BBBBCF}"/>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rPr>
              <a:t>Tu vas lire ces phrases correctement et avec fluidité.</a:t>
            </a:r>
            <a:endParaRPr lang="fr-FR" i="1" dirty="0">
              <a:solidFill>
                <a:schemeClr val="bg1">
                  <a:lumMod val="65000"/>
                </a:schemeClr>
              </a:solidFill>
            </a:endParaRPr>
          </a:p>
        </p:txBody>
      </p:sp>
      <p:grpSp>
        <p:nvGrpSpPr>
          <p:cNvPr id="20" name="Groupe 19">
            <a:extLst>
              <a:ext uri="{FF2B5EF4-FFF2-40B4-BE49-F238E27FC236}">
                <a16:creationId xmlns:a16="http://schemas.microsoft.com/office/drawing/2014/main" id="{1ACD7BA4-C95F-BDDA-DD17-FE6B4A36127A}"/>
              </a:ext>
            </a:extLst>
          </p:cNvPr>
          <p:cNvGrpSpPr/>
          <p:nvPr/>
        </p:nvGrpSpPr>
        <p:grpSpPr>
          <a:xfrm>
            <a:off x="96835" y="643220"/>
            <a:ext cx="1147140" cy="980797"/>
            <a:chOff x="113769" y="634753"/>
            <a:chExt cx="1147140" cy="980797"/>
          </a:xfrm>
        </p:grpSpPr>
        <p:pic>
          <p:nvPicPr>
            <p:cNvPr id="21" name="Image 20">
              <a:extLst>
                <a:ext uri="{FF2B5EF4-FFF2-40B4-BE49-F238E27FC236}">
                  <a16:creationId xmlns:a16="http://schemas.microsoft.com/office/drawing/2014/main" id="{95B8AEFB-80DB-1152-92A6-450ACFE44E19}"/>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22"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20C168F7-A80B-F3A1-F28F-7E849DF8B589}"/>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3" name="Titre 1">
            <a:extLst>
              <a:ext uri="{FF2B5EF4-FFF2-40B4-BE49-F238E27FC236}">
                <a16:creationId xmlns:a16="http://schemas.microsoft.com/office/drawing/2014/main" id="{8ED6E5E3-C4F1-19B3-0CA3-D422FF67D944}"/>
              </a:ext>
            </a:extLst>
          </p:cNvPr>
          <p:cNvSpPr txBox="1">
            <a:spLocks/>
          </p:cNvSpPr>
          <p:nvPr/>
        </p:nvSpPr>
        <p:spPr>
          <a:xfrm>
            <a:off x="834901" y="2243666"/>
            <a:ext cx="7516346" cy="2370667"/>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marL="342900" marR="0" lvl="0" indent="-342900" algn="l" defTabSz="914400" rtl="0" eaLnBrk="1" fontAlgn="auto" latinLnBrk="0" hangingPunct="1">
              <a:lnSpc>
                <a:spcPct val="150000"/>
              </a:lnSpc>
              <a:spcBef>
                <a:spcPct val="0"/>
              </a:spcBef>
              <a:spcAft>
                <a:spcPts val="0"/>
              </a:spcAft>
              <a:buClrTx/>
              <a:buSzTx/>
              <a:buFont typeface="Arial" panose="020B0604020202020204" pitchFamily="34" charset="0"/>
              <a:buChar char="•"/>
              <a:tabLst/>
              <a:defRPr/>
            </a:pPr>
            <a:r>
              <a:rPr kumimoji="0" lang="fr-FR" sz="4400" b="1" i="0" u="none" strike="noStrike" kern="1200" cap="none" spc="0" normalizeH="0" baseline="0" noProof="0" dirty="0">
                <a:ln w="0"/>
                <a:solidFill>
                  <a:srgbClr val="424D7B"/>
                </a:solidFill>
                <a:effectLst/>
                <a:uLnTx/>
                <a:uFillTx/>
                <a:latin typeface="Dosis SemiBold" pitchFamily="2" charset="0"/>
                <a:ea typeface="+mn-ea"/>
                <a:cs typeface="+mn-cs"/>
              </a:rPr>
              <a:t>Fadi a un joujou. </a:t>
            </a:r>
          </a:p>
          <a:p>
            <a:pPr marL="342900" marR="0" lvl="0" indent="-342900" algn="l" defTabSz="914400" rtl="0" eaLnBrk="1" fontAlgn="auto" latinLnBrk="0" hangingPunct="1">
              <a:lnSpc>
                <a:spcPct val="150000"/>
              </a:lnSpc>
              <a:spcBef>
                <a:spcPct val="0"/>
              </a:spcBef>
              <a:spcAft>
                <a:spcPts val="0"/>
              </a:spcAft>
              <a:buClrTx/>
              <a:buSzTx/>
              <a:buFont typeface="Arial" panose="020B0604020202020204" pitchFamily="34" charset="0"/>
              <a:buChar char="•"/>
              <a:tabLst/>
              <a:defRPr/>
            </a:pPr>
            <a:r>
              <a:rPr kumimoji="0" lang="fr-FR" sz="4400" b="1" i="0" u="none" strike="noStrike" kern="1200" cap="none" spc="0" normalizeH="0" baseline="0" noProof="0" dirty="0">
                <a:ln w="0"/>
                <a:solidFill>
                  <a:srgbClr val="424D7B"/>
                </a:solidFill>
                <a:effectLst/>
                <a:uLnTx/>
                <a:uFillTx/>
                <a:latin typeface="Dosis SemiBold" pitchFamily="2" charset="0"/>
                <a:ea typeface="+mn-ea"/>
                <a:cs typeface="+mn-cs"/>
              </a:rPr>
              <a:t>Sami lave le vélo.</a:t>
            </a:r>
          </a:p>
        </p:txBody>
      </p:sp>
    </p:spTree>
    <p:extLst>
      <p:ext uri="{BB962C8B-B14F-4D97-AF65-F5344CB8AC3E}">
        <p14:creationId xmlns:p14="http://schemas.microsoft.com/office/powerpoint/2010/main" val="24855551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30B7BA-C657-4500-9080-BFC92F4BC7F6}"/>
              </a:ext>
            </a:extLst>
          </p:cNvPr>
          <p:cNvSpPr>
            <a:spLocks noGrp="1"/>
          </p:cNvSpPr>
          <p:nvPr>
            <p:ph type="title"/>
          </p:nvPr>
        </p:nvSpPr>
        <p:spPr/>
        <p:txBody>
          <a:bodyPr/>
          <a:lstStyle/>
          <a:p>
            <a:r>
              <a:rPr lang="fr-FR" dirty="0">
                <a:solidFill>
                  <a:schemeClr val="tx1">
                    <a:lumMod val="65000"/>
                    <a:lumOff val="35000"/>
                  </a:schemeClr>
                </a:solidFill>
              </a:rPr>
              <a:t>L’évaluation est terminée.</a:t>
            </a:r>
          </a:p>
        </p:txBody>
      </p:sp>
      <p:pic>
        <p:nvPicPr>
          <p:cNvPr id="7" name="Image 6">
            <a:extLst>
              <a:ext uri="{FF2B5EF4-FFF2-40B4-BE49-F238E27FC236}">
                <a16:creationId xmlns:a16="http://schemas.microsoft.com/office/drawing/2014/main" id="{55DFC5A5-93A6-B16F-46B2-0A9BA480AAAF}"/>
              </a:ext>
            </a:extLst>
          </p:cNvPr>
          <p:cNvPicPr>
            <a:picLocks noChangeAspect="1"/>
          </p:cNvPicPr>
          <p:nvPr/>
        </p:nvPicPr>
        <p:blipFill>
          <a:blip r:embed="rId6">
            <a:extLst>
              <a:ext uri="{28A0092B-C50C-407E-A947-70E740481C1C}">
                <a14:useLocalDpi xmlns:a14="http://schemas.microsoft.com/office/drawing/2010/main" val="0"/>
              </a:ext>
            </a:extLst>
          </a:blip>
          <a:srcRect b="26481"/>
          <a:stretch>
            <a:fillRect/>
          </a:stretch>
        </p:blipFill>
        <p:spPr>
          <a:xfrm>
            <a:off x="69048" y="575254"/>
            <a:ext cx="1393241" cy="1024294"/>
          </a:xfrm>
          <a:prstGeom prst="ellipse">
            <a:avLst/>
          </a:prstGeom>
        </p:spPr>
      </p:pic>
      <p:pic>
        <p:nvPicPr>
          <p:cNvPr id="9" name="Nada-Wave">
            <a:hlinkClick r:id="" action="ppaction://media"/>
            <a:extLst>
              <a:ext uri="{FF2B5EF4-FFF2-40B4-BE49-F238E27FC236}">
                <a16:creationId xmlns:a16="http://schemas.microsoft.com/office/drawing/2014/main" id="{366B4315-512B-95B5-C6C5-0BE4BCB92EB2}"/>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684327" y="2377440"/>
            <a:ext cx="2138280" cy="3414864"/>
          </a:xfrm>
          <a:prstGeom prst="rect">
            <a:avLst/>
          </a:prstGeom>
        </p:spPr>
      </p:pic>
      <p:pic>
        <p:nvPicPr>
          <p:cNvPr id="10" name="majd_wave">
            <a:hlinkClick r:id="" action="ppaction://media"/>
            <a:extLst>
              <a:ext uri="{FF2B5EF4-FFF2-40B4-BE49-F238E27FC236}">
                <a16:creationId xmlns:a16="http://schemas.microsoft.com/office/drawing/2014/main" id="{A7E9F1CB-EA6C-1B6A-6840-2B76C6198EE1}"/>
              </a:ext>
            </a:extLst>
          </p:cNvPr>
          <p:cNvPicPr>
            <a:picLocks noChangeAspect="1"/>
          </p:cNvPicPr>
          <p:nvPr>
            <a:videoFile r:link="rId4"/>
            <p:extLst>
              <p:ext uri="{DAA4B4D4-6D71-4841-9C94-3DE7FCFB9230}">
                <p14:media xmlns:p14="http://schemas.microsoft.com/office/powerpoint/2010/main" r:embed="rId3"/>
              </p:ext>
            </p:extLst>
          </p:nvPr>
        </p:nvPicPr>
        <p:blipFill>
          <a:blip r:embed="rId8"/>
          <a:srcRect b="1386"/>
          <a:stretch>
            <a:fillRect/>
          </a:stretch>
        </p:blipFill>
        <p:spPr>
          <a:xfrm>
            <a:off x="2479764" y="2377440"/>
            <a:ext cx="1947857" cy="3414865"/>
          </a:xfrm>
          <a:prstGeom prst="rect">
            <a:avLst/>
          </a:prstGeom>
        </p:spPr>
      </p:pic>
    </p:spTree>
    <p:extLst>
      <p:ext uri="{BB962C8B-B14F-4D97-AF65-F5344CB8AC3E}">
        <p14:creationId xmlns:p14="http://schemas.microsoft.com/office/powerpoint/2010/main" val="26665293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94" fill="hold"/>
                                        <p:tgtEl>
                                          <p:spTgt spid="9"/>
                                        </p:tgtEl>
                                      </p:cBhvr>
                                    </p:cmd>
                                  </p:childTnLst>
                                </p:cTn>
                              </p:par>
                              <p:par>
                                <p:cTn id="7" presetID="1" presetClass="mediacall" presetSubtype="0" fill="hold" nodeType="withEffect">
                                  <p:stCondLst>
                                    <p:cond delay="0"/>
                                  </p:stCondLst>
                                  <p:childTnLst>
                                    <p:cmd type="call" cmd="playFrom(0.0)">
                                      <p:cBhvr>
                                        <p:cTn id="8" dur="322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9"/>
                </p:tgtEl>
              </p:cMediaNode>
            </p:video>
            <p:video>
              <p:cMediaNode vol="80000">
                <p:cTn id="10" fill="hold" display="0">
                  <p:stCondLst>
                    <p:cond delay="indefinite"/>
                  </p:stCondLst>
                </p:cTn>
                <p:tgtEl>
                  <p:spTgt spid="10"/>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ce réservé du texte 13">
            <a:extLst>
              <a:ext uri="{FF2B5EF4-FFF2-40B4-BE49-F238E27FC236}">
                <a16:creationId xmlns:a16="http://schemas.microsoft.com/office/drawing/2014/main" id="{E19C4005-4A51-DD46-6175-E7EA3F0C246E}"/>
              </a:ext>
            </a:extLst>
          </p:cNvPr>
          <p:cNvSpPr>
            <a:spLocks noGrp="1"/>
          </p:cNvSpPr>
          <p:nvPr>
            <p:ph type="body" sz="quarter" idx="19"/>
          </p:nvPr>
        </p:nvSpPr>
        <p:spPr/>
        <p:txBody>
          <a:bodyPr/>
          <a:lstStyle/>
          <a:p>
            <a:r>
              <a:rPr lang="fr-MA" dirty="0"/>
              <a:t>Travail sur le livret.</a:t>
            </a:r>
          </a:p>
        </p:txBody>
      </p:sp>
      <p:sp>
        <p:nvSpPr>
          <p:cNvPr id="4" name="Titre 1">
            <a:extLst>
              <a:ext uri="{FF2B5EF4-FFF2-40B4-BE49-F238E27FC236}">
                <a16:creationId xmlns:a16="http://schemas.microsoft.com/office/drawing/2014/main" id="{B8AE1112-EE82-8B56-B589-D5C05675E60E}"/>
              </a:ext>
            </a:extLst>
          </p:cNvPr>
          <p:cNvSpPr>
            <a:spLocks noGrp="1"/>
          </p:cNvSpPr>
          <p:nvPr>
            <p:ph type="title"/>
          </p:nvPr>
        </p:nvSpPr>
        <p:spPr>
          <a:xfrm>
            <a:off x="532398" y="1193953"/>
            <a:ext cx="7886700" cy="705267"/>
          </a:xfrm>
        </p:spPr>
        <p:txBody>
          <a:bodyPr/>
          <a:lstStyle/>
          <a:p>
            <a:r>
              <a:rPr lang="fr-MA" sz="3200" dirty="0"/>
              <a:t>Plan de la séance </a:t>
            </a:r>
          </a:p>
        </p:txBody>
      </p:sp>
      <p:pic>
        <p:nvPicPr>
          <p:cNvPr id="9" name="Image 8">
            <a:extLst>
              <a:ext uri="{FF2B5EF4-FFF2-40B4-BE49-F238E27FC236}">
                <a16:creationId xmlns:a16="http://schemas.microsoft.com/office/drawing/2014/main" id="{A507B2C7-53CF-9049-FD6D-F24173083DA2}"/>
              </a:ext>
            </a:extLst>
          </p:cNvPr>
          <p:cNvPicPr>
            <a:picLocks noChangeAspect="1"/>
          </p:cNvPicPr>
          <p:nvPr/>
        </p:nvPicPr>
        <p:blipFill>
          <a:blip r:embed="rId2"/>
          <a:srcRect l="1542" t="8381" r="3284" b="18195"/>
          <a:stretch>
            <a:fillRect/>
          </a:stretch>
        </p:blipFill>
        <p:spPr>
          <a:xfrm>
            <a:off x="1438977" y="2376667"/>
            <a:ext cx="6246795" cy="1349939"/>
          </a:xfrm>
          <a:prstGeom prst="rect">
            <a:avLst/>
          </a:prstGeom>
        </p:spPr>
      </p:pic>
      <p:sp>
        <p:nvSpPr>
          <p:cNvPr id="18" name="ZoneTexte 17">
            <a:extLst>
              <a:ext uri="{FF2B5EF4-FFF2-40B4-BE49-F238E27FC236}">
                <a16:creationId xmlns:a16="http://schemas.microsoft.com/office/drawing/2014/main" id="{5DA5B341-DD51-7414-AFFF-5286B69C66DE}"/>
              </a:ext>
            </a:extLst>
          </p:cNvPr>
          <p:cNvSpPr txBox="1"/>
          <p:nvPr/>
        </p:nvSpPr>
        <p:spPr>
          <a:xfrm>
            <a:off x="2275014" y="2506852"/>
            <a:ext cx="1445650" cy="3507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600" b="0" i="0" u="none" strike="noStrike" kern="1200" cap="none" spc="0" normalizeH="0" baseline="0" noProof="0" dirty="0">
                <a:ln>
                  <a:noFill/>
                </a:ln>
                <a:solidFill>
                  <a:srgbClr val="424D7B"/>
                </a:solidFill>
                <a:effectLst/>
                <a:uLnTx/>
                <a:uFillTx/>
                <a:latin typeface="Dosis ExtraBold" pitchFamily="2" charset="0"/>
                <a:ea typeface="+mn-ea"/>
                <a:cs typeface="+mn-cs"/>
              </a:rPr>
              <a:t>1.  Activité 1</a:t>
            </a:r>
          </a:p>
        </p:txBody>
      </p:sp>
      <p:sp>
        <p:nvSpPr>
          <p:cNvPr id="5" name="Espace réservé du texte 5">
            <a:extLst>
              <a:ext uri="{FF2B5EF4-FFF2-40B4-BE49-F238E27FC236}">
                <a16:creationId xmlns:a16="http://schemas.microsoft.com/office/drawing/2014/main" id="{8BE1566B-D585-7E21-D244-BCFCE70B9FA4}"/>
              </a:ext>
            </a:extLst>
          </p:cNvPr>
          <p:cNvSpPr txBox="1">
            <a:spLocks/>
          </p:cNvSpPr>
          <p:nvPr/>
        </p:nvSpPr>
        <p:spPr>
          <a:xfrm>
            <a:off x="2203199" y="2851086"/>
            <a:ext cx="534526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50000"/>
              </a:lnSpc>
              <a:defRPr/>
            </a:pPr>
            <a:r>
              <a:rPr lang="fr-FR" dirty="0">
                <a:solidFill>
                  <a:srgbClr val="565F88"/>
                </a:solidFill>
              </a:rPr>
              <a:t>Lecture</a:t>
            </a:r>
            <a:r>
              <a:rPr lang="pt-BR" dirty="0">
                <a:solidFill>
                  <a:srgbClr val="565F88"/>
                </a:solidFill>
              </a:rPr>
              <a:t>.</a:t>
            </a:r>
            <a:endParaRPr kumimoji="0" lang="fr-FR" sz="1200" b="0" i="0" u="none" strike="noStrike" kern="1200" cap="none" spc="0" normalizeH="0" baseline="0" noProof="0" dirty="0">
              <a:ln>
                <a:noFill/>
              </a:ln>
              <a:solidFill>
                <a:srgbClr val="565F88"/>
              </a:solidFill>
              <a:effectLst/>
              <a:uLnTx/>
              <a:uFillTx/>
              <a:latin typeface="Dosis SemiBold" pitchFamily="2" charset="0"/>
              <a:ea typeface="+mn-ea"/>
              <a:cs typeface="+mn-cs"/>
            </a:endParaRPr>
          </a:p>
        </p:txBody>
      </p:sp>
      <p:grpSp>
        <p:nvGrpSpPr>
          <p:cNvPr id="8" name="Groupe 7">
            <a:extLst>
              <a:ext uri="{FF2B5EF4-FFF2-40B4-BE49-F238E27FC236}">
                <a16:creationId xmlns:a16="http://schemas.microsoft.com/office/drawing/2014/main" id="{AB84BFEE-BBD8-4BF3-2434-8540C33B07CE}"/>
              </a:ext>
            </a:extLst>
          </p:cNvPr>
          <p:cNvGrpSpPr/>
          <p:nvPr/>
        </p:nvGrpSpPr>
        <p:grpSpPr>
          <a:xfrm>
            <a:off x="3120265" y="0"/>
            <a:ext cx="2741519" cy="1084434"/>
            <a:chOff x="3072140" y="0"/>
            <a:chExt cx="2741519" cy="1084434"/>
          </a:xfrm>
        </p:grpSpPr>
        <p:sp>
          <p:nvSpPr>
            <p:cNvPr id="10" name="Rectangle 9">
              <a:extLst>
                <a:ext uri="{FF2B5EF4-FFF2-40B4-BE49-F238E27FC236}">
                  <a16:creationId xmlns:a16="http://schemas.microsoft.com/office/drawing/2014/main" id="{8A7B19E7-13CC-B9C4-EEF2-A555D5EB6D8C}"/>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C0832FF2-03F4-4292-2A21-4B531E2A6D04}"/>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itre 53">
              <a:extLst>
                <a:ext uri="{FF2B5EF4-FFF2-40B4-BE49-F238E27FC236}">
                  <a16:creationId xmlns:a16="http://schemas.microsoft.com/office/drawing/2014/main" id="{7400D3D8-5C43-2B92-8B4D-1650CB15D2C6}"/>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pic>
        <p:nvPicPr>
          <p:cNvPr id="2" name="Espace réservé pour une image  10">
            <a:extLst>
              <a:ext uri="{FF2B5EF4-FFF2-40B4-BE49-F238E27FC236}">
                <a16:creationId xmlns:a16="http://schemas.microsoft.com/office/drawing/2014/main" id="{3A3BE96B-F106-41BC-29A1-EAA31D27AC3F}"/>
              </a:ext>
            </a:extLst>
          </p:cNvPr>
          <p:cNvPicPr>
            <a:picLocks noChangeAspect="1"/>
          </p:cNvPicPr>
          <p:nvPr/>
        </p:nvPicPr>
        <p:blipFill rotWithShape="1">
          <a:blip r:embed="rId3">
            <a:grayscl/>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l="-7526" r="-7526"/>
          <a:stretch>
            <a:fillRect/>
          </a:stretch>
        </p:blipFill>
        <p:spPr>
          <a:xfrm>
            <a:off x="7278464" y="3788874"/>
            <a:ext cx="540000" cy="540000"/>
          </a:xfrm>
          <a:prstGeom prst="rect">
            <a:avLst/>
          </a:prstGeom>
          <a:noFill/>
        </p:spPr>
      </p:pic>
      <p:pic>
        <p:nvPicPr>
          <p:cNvPr id="15" name="Image 14">
            <a:extLst>
              <a:ext uri="{FF2B5EF4-FFF2-40B4-BE49-F238E27FC236}">
                <a16:creationId xmlns:a16="http://schemas.microsoft.com/office/drawing/2014/main" id="{5F0002C7-1E42-8691-D136-BCC3284EEA47}"/>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123041" y="2081429"/>
            <a:ext cx="850846" cy="850846"/>
          </a:xfrm>
          <a:prstGeom prst="rect">
            <a:avLst/>
          </a:prstGeom>
        </p:spPr>
      </p:pic>
    </p:spTree>
    <p:extLst>
      <p:ext uri="{BB962C8B-B14F-4D97-AF65-F5344CB8AC3E}">
        <p14:creationId xmlns:p14="http://schemas.microsoft.com/office/powerpoint/2010/main" val="14843446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A62B7-773B-6F25-D285-83EF85460748}"/>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129EC6FD-3DA6-FDDB-7C25-BAD76E1196E0}"/>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2F63D64A-3E30-A9AD-6949-0FBE0C271D83}"/>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E82AD792-F4DC-3FB0-FA02-537B6BA78959}"/>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DFE5E6E7-F254-6047-08F5-66C70F7C4684}"/>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8" name="Titre 1">
            <a:extLst>
              <a:ext uri="{FF2B5EF4-FFF2-40B4-BE49-F238E27FC236}">
                <a16:creationId xmlns:a16="http://schemas.microsoft.com/office/drawing/2014/main" id="{93E0FB99-4246-286D-20E2-2B18452C4298}"/>
              </a:ext>
            </a:extLst>
          </p:cNvPr>
          <p:cNvSpPr txBox="1">
            <a:spLocks/>
          </p:cNvSpPr>
          <p:nvPr/>
        </p:nvSpPr>
        <p:spPr>
          <a:xfrm>
            <a:off x="6374255" y="1063104"/>
            <a:ext cx="3108897" cy="360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ة</a:t>
            </a:r>
            <a:r>
              <a:rPr kumimoji="0" lang="fr-FR"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خاص بالأستاذ </a:t>
            </a:r>
            <a:endParaRPr kumimoji="0" lang="fr-FR" sz="18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9" name="Rectangle : coins arrondis 8">
            <a:extLst>
              <a:ext uri="{FF2B5EF4-FFF2-40B4-BE49-F238E27FC236}">
                <a16:creationId xmlns:a16="http://schemas.microsoft.com/office/drawing/2014/main" id="{774B2A10-15A9-8282-CED3-93E92DD6F21F}"/>
              </a:ext>
            </a:extLst>
          </p:cNvPr>
          <p:cNvSpPr/>
          <p:nvPr/>
        </p:nvSpPr>
        <p:spPr>
          <a:xfrm>
            <a:off x="1679972" y="2918671"/>
            <a:ext cx="5784056" cy="1332832"/>
          </a:xfrm>
          <a:prstGeom prst="roundRect">
            <a:avLst/>
          </a:prstGeom>
          <a:solidFill>
            <a:schemeClr val="accent5">
              <a:lumMod val="20000"/>
              <a:lumOff val="80000"/>
            </a:schemeClr>
          </a:solidFill>
          <a:ln w="19050"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13" name="TextBox 5">
            <a:extLst>
              <a:ext uri="{FF2B5EF4-FFF2-40B4-BE49-F238E27FC236}">
                <a16:creationId xmlns:a16="http://schemas.microsoft.com/office/drawing/2014/main" id="{8E5EDCA6-A7AE-F91C-375E-03A3F662A750}"/>
              </a:ext>
            </a:extLst>
          </p:cNvPr>
          <p:cNvSpPr txBox="1"/>
          <p:nvPr/>
        </p:nvSpPr>
        <p:spPr>
          <a:xfrm>
            <a:off x="666394" y="1755389"/>
            <a:ext cx="7811212"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fr-FR" sz="2400" b="1" i="0" u="none" strike="noStrike" kern="0" cap="none" spc="0" normalizeH="0" baseline="0" noProof="0" dirty="0">
                <a:ln>
                  <a:noFill/>
                </a:ln>
                <a:solidFill>
                  <a:srgbClr val="5B9BD5">
                    <a:lumMod val="50000"/>
                  </a:srgbClr>
                </a:solidFill>
                <a:effectLst/>
                <a:uLnTx/>
                <a:uFillTx/>
                <a:latin typeface="Dosis Medium" pitchFamily="2" charset="0"/>
                <a:ea typeface="+mn-ea"/>
                <a:cs typeface="Calibri" panose="020F0502020204030204" pitchFamily="34" charset="0"/>
              </a:rPr>
              <a:t>Au terme de cette séance de révision, l’enseignant doit vérifier qu’au moins </a:t>
            </a:r>
            <a:r>
              <a:rPr kumimoji="0" lang="fr-FR" sz="2400" b="1" i="0" u="none" strike="noStrike" kern="0" cap="none" spc="0" normalizeH="0" baseline="0" noProof="0" dirty="0">
                <a:ln>
                  <a:noFill/>
                </a:ln>
                <a:solidFill>
                  <a:srgbClr val="2196B1"/>
                </a:solidFill>
                <a:effectLst/>
                <a:uLnTx/>
                <a:uFillTx/>
                <a:latin typeface="Dosis" pitchFamily="2" charset="0"/>
                <a:ea typeface="+mn-ea"/>
                <a:cs typeface="Calibri" panose="020F0502020204030204" pitchFamily="34" charset="0"/>
              </a:rPr>
              <a:t>80% des élèves </a:t>
            </a:r>
            <a:r>
              <a:rPr kumimoji="0" lang="fr-FR" sz="2400" b="1" i="0" u="none" strike="noStrike" kern="0" cap="none" spc="0" normalizeH="0" baseline="0" noProof="0" dirty="0">
                <a:ln>
                  <a:noFill/>
                </a:ln>
                <a:solidFill>
                  <a:srgbClr val="5B9BD5">
                    <a:lumMod val="50000"/>
                  </a:srgbClr>
                </a:solidFill>
                <a:effectLst/>
                <a:uLnTx/>
                <a:uFillTx/>
                <a:latin typeface="Dosis Medium" pitchFamily="2" charset="0"/>
                <a:ea typeface="+mn-ea"/>
                <a:cs typeface="Calibri" panose="020F0502020204030204" pitchFamily="34" charset="0"/>
              </a:rPr>
              <a:t>sont capables de : </a:t>
            </a:r>
            <a:endParaRPr kumimoji="0" lang="ar-MA" sz="2400" b="1" i="0" u="none" strike="noStrike" kern="0" cap="none" spc="0" normalizeH="0" baseline="0" noProof="0" dirty="0">
              <a:ln>
                <a:noFill/>
              </a:ln>
              <a:solidFill>
                <a:srgbClr val="5B9BD5">
                  <a:lumMod val="50000"/>
                </a:srgbClr>
              </a:solidFill>
              <a:effectLst/>
              <a:uLnTx/>
              <a:uFillTx/>
              <a:latin typeface="Dosis Medium" pitchFamily="2" charset="0"/>
              <a:ea typeface="+mn-ea"/>
              <a:cs typeface="Calibri" panose="020F0502020204030204" pitchFamily="34" charset="0"/>
            </a:endParaRPr>
          </a:p>
        </p:txBody>
      </p:sp>
      <p:sp>
        <p:nvSpPr>
          <p:cNvPr id="15" name="TextBox 5">
            <a:extLst>
              <a:ext uri="{FF2B5EF4-FFF2-40B4-BE49-F238E27FC236}">
                <a16:creationId xmlns:a16="http://schemas.microsoft.com/office/drawing/2014/main" id="{5746AB9A-7886-DD60-98B7-1FF83C8176F0}"/>
              </a:ext>
            </a:extLst>
          </p:cNvPr>
          <p:cNvSpPr txBox="1"/>
          <p:nvPr/>
        </p:nvSpPr>
        <p:spPr>
          <a:xfrm>
            <a:off x="1891970" y="3206574"/>
            <a:ext cx="5244553" cy="769441"/>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1200"/>
              </a:spcAft>
              <a:buClrTx/>
              <a:buSzTx/>
              <a:buFont typeface="Dosis Medium" pitchFamily="2" charset="0"/>
              <a:buChar char="→"/>
              <a:tabLst/>
              <a:defRPr/>
            </a:pPr>
            <a:r>
              <a:rPr kumimoji="0" lang="fr-FR" sz="2200" b="1" i="0" u="none" strike="noStrike" kern="0" cap="none" spc="0" normalizeH="0" baseline="0" noProof="0" dirty="0">
                <a:ln>
                  <a:noFill/>
                </a:ln>
                <a:solidFill>
                  <a:srgbClr val="4B5377"/>
                </a:solidFill>
                <a:effectLst/>
                <a:uLnTx/>
                <a:uFillTx/>
                <a:latin typeface="Dosis Medium" pitchFamily="2" charset="0"/>
                <a:ea typeface="+mn-ea"/>
                <a:cs typeface="Calibri" panose="020F0502020204030204" pitchFamily="34" charset="0"/>
              </a:rPr>
              <a:t>Identifier et lire </a:t>
            </a:r>
            <a:r>
              <a:rPr kumimoji="0" lang="fr-FR" sz="2200" b="1" i="0" u="none" strike="noStrike" kern="0" cap="none" spc="0" normalizeH="0" baseline="0" noProof="0" dirty="0">
                <a:ln>
                  <a:noFill/>
                </a:ln>
                <a:solidFill>
                  <a:srgbClr val="2196B1"/>
                </a:solidFill>
                <a:effectLst/>
                <a:uLnTx/>
                <a:uFillTx/>
                <a:latin typeface="Dosis Medium" pitchFamily="2" charset="0"/>
                <a:ea typeface="+mn-ea"/>
                <a:cs typeface="Calibri" panose="020F0502020204030204" pitchFamily="34" charset="0"/>
              </a:rPr>
              <a:t>les lettres étudiées, des syllabes, des mots et des phrases.</a:t>
            </a:r>
            <a:endParaRPr kumimoji="0" lang="fr-FR" sz="2200" b="1" i="0" u="none" strike="noStrike" kern="0" cap="none" spc="0" normalizeH="0" baseline="0" noProof="0" dirty="0">
              <a:ln>
                <a:noFill/>
              </a:ln>
              <a:solidFill>
                <a:srgbClr val="5B9BD5">
                  <a:lumMod val="50000"/>
                </a:srgbClr>
              </a:solidFill>
              <a:effectLst/>
              <a:uLnTx/>
              <a:uFillTx/>
              <a:latin typeface="Dosis Medium" pitchFamily="2" charset="0"/>
              <a:ea typeface="+mn-ea"/>
              <a:cs typeface="Calibri" panose="020F0502020204030204" pitchFamily="34" charset="0"/>
            </a:endParaRPr>
          </a:p>
        </p:txBody>
      </p:sp>
      <p:sp>
        <p:nvSpPr>
          <p:cNvPr id="32" name="ZoneTexte 31">
            <a:extLst>
              <a:ext uri="{FF2B5EF4-FFF2-40B4-BE49-F238E27FC236}">
                <a16:creationId xmlns:a16="http://schemas.microsoft.com/office/drawing/2014/main" id="{18C8C5DC-7BDC-A408-9DE6-5E9ECC078095}"/>
              </a:ext>
            </a:extLst>
          </p:cNvPr>
          <p:cNvSpPr txBox="1"/>
          <p:nvPr/>
        </p:nvSpPr>
        <p:spPr>
          <a:xfrm>
            <a:off x="1490221" y="4987460"/>
            <a:ext cx="614313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black">
                    <a:lumMod val="85000"/>
                    <a:lumOff val="15000"/>
                  </a:prstClr>
                </a:solidFill>
                <a:effectLst/>
                <a:uLnTx/>
                <a:uFillTx/>
                <a:latin typeface="Dosis" pitchFamily="2" charset="0"/>
                <a:ea typeface="+mn-ea"/>
                <a:cs typeface="+mn-cs"/>
              </a:rPr>
              <a:t>* Si ce taux n’est pas atteint, il convient de mettre en place des actions de remédiation, collectives ou individuelles. </a:t>
            </a:r>
          </a:p>
        </p:txBody>
      </p:sp>
    </p:spTree>
    <p:extLst>
      <p:ext uri="{BB962C8B-B14F-4D97-AF65-F5344CB8AC3E}">
        <p14:creationId xmlns:p14="http://schemas.microsoft.com/office/powerpoint/2010/main" val="28089696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76A4C6-0615-4F6F-AB64-975F8AC4A5F4}"/>
              </a:ext>
            </a:extLst>
          </p:cNvPr>
          <p:cNvSpPr>
            <a:spLocks noGrp="1"/>
          </p:cNvSpPr>
          <p:nvPr>
            <p:ph type="title"/>
          </p:nvPr>
        </p:nvSpPr>
        <p:spPr/>
        <p:txBody>
          <a:bodyPr>
            <a:noAutofit/>
          </a:bodyPr>
          <a:lstStyle/>
          <a:p>
            <a:r>
              <a:rPr lang="fr-MA" dirty="0">
                <a:solidFill>
                  <a:schemeClr val="tx1">
                    <a:lumMod val="85000"/>
                    <a:lumOff val="15000"/>
                  </a:schemeClr>
                </a:solidFill>
              </a:rPr>
              <a:t>Bonjour les enfants. Aujourd’hui, nous allons commencer une nouvelle séance de révision. Soyez attentifs.</a:t>
            </a:r>
          </a:p>
        </p:txBody>
      </p:sp>
      <p:pic>
        <p:nvPicPr>
          <p:cNvPr id="4" name="Nada-Wave">
            <a:hlinkClick r:id="" action="ppaction://media"/>
            <a:extLst>
              <a:ext uri="{FF2B5EF4-FFF2-40B4-BE49-F238E27FC236}">
                <a16:creationId xmlns:a16="http://schemas.microsoft.com/office/drawing/2014/main" id="{F6F75F5E-0F4F-58AD-F00C-F11EB85EF993}"/>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684327" y="2377440"/>
            <a:ext cx="2138280" cy="3414864"/>
          </a:xfrm>
          <a:prstGeom prst="rect">
            <a:avLst/>
          </a:prstGeom>
        </p:spPr>
      </p:pic>
      <p:pic>
        <p:nvPicPr>
          <p:cNvPr id="5" name="majd_wave">
            <a:hlinkClick r:id="" action="ppaction://media"/>
            <a:extLst>
              <a:ext uri="{FF2B5EF4-FFF2-40B4-BE49-F238E27FC236}">
                <a16:creationId xmlns:a16="http://schemas.microsoft.com/office/drawing/2014/main" id="{E1114E01-4699-1BC6-B605-BBCF6562EB24}"/>
              </a:ext>
            </a:extLst>
          </p:cNvPr>
          <p:cNvPicPr>
            <a:picLocks noGrp="1" noChangeAspect="1"/>
          </p:cNvPicPr>
          <p:nvPr>
            <p:ph type="media" sz="quarter" idx="13"/>
            <a:videoFile r:link="rId4"/>
            <p:extLst>
              <p:ext uri="{DAA4B4D4-6D71-4841-9C94-3DE7FCFB9230}">
                <p14:media xmlns:p14="http://schemas.microsoft.com/office/powerpoint/2010/main" r:embed="rId3"/>
              </p:ext>
            </p:extLst>
          </p:nvPr>
        </p:nvPicPr>
        <p:blipFill>
          <a:blip r:embed="rId7"/>
          <a:srcRect b="1386"/>
          <a:stretch>
            <a:fillRect/>
          </a:stretch>
        </p:blipFill>
        <p:spPr>
          <a:xfrm>
            <a:off x="2479764" y="2377440"/>
            <a:ext cx="1947857" cy="3414865"/>
          </a:xfrm>
        </p:spPr>
      </p:pic>
      <p:pic>
        <p:nvPicPr>
          <p:cNvPr id="7170" name="Picture 2">
            <a:extLst>
              <a:ext uri="{FF2B5EF4-FFF2-40B4-BE49-F238E27FC236}">
                <a16:creationId xmlns:a16="http://schemas.microsoft.com/office/drawing/2014/main" id="{D64DA83D-7342-4F7C-910A-DE79FE9FA4F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2835" y="681318"/>
            <a:ext cx="999530" cy="922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13586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94" fill="hold"/>
                                        <p:tgtEl>
                                          <p:spTgt spid="4"/>
                                        </p:tgtEl>
                                      </p:cBhvr>
                                    </p:cmd>
                                  </p:childTnLst>
                                </p:cTn>
                              </p:par>
                              <p:par>
                                <p:cTn id="7" presetID="1" presetClass="mediacall" presetSubtype="0" fill="hold" nodeType="withEffect">
                                  <p:stCondLst>
                                    <p:cond delay="0"/>
                                  </p:stCondLst>
                                  <p:childTnLst>
                                    <p:cmd type="call" cmd="playFrom(0.0)">
                                      <p:cBhvr>
                                        <p:cTn id="8" dur="322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4"/>
                </p:tgtEl>
              </p:cMediaNode>
            </p:video>
            <p:video>
              <p:cMediaNode vol="80000">
                <p:cTn id="10" fill="hold" display="0">
                  <p:stCondLst>
                    <p:cond delay="indefinite"/>
                  </p:stCondLst>
                </p:cTn>
                <p:tgtEl>
                  <p:spTgt spid="5"/>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DDC25-8613-5F24-C59E-00790B66C391}"/>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EBAD5F95-3B56-26EC-6D50-F1F1C9BF1A5A}"/>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
        <p:nvSpPr>
          <p:cNvPr id="7" name="Titre 1">
            <a:extLst>
              <a:ext uri="{FF2B5EF4-FFF2-40B4-BE49-F238E27FC236}">
                <a16:creationId xmlns:a16="http://schemas.microsoft.com/office/drawing/2014/main" id="{69E42C87-7A53-31C4-5C92-3A8562DF0ABB}"/>
              </a:ext>
            </a:extLst>
          </p:cNvPr>
          <p:cNvSpPr>
            <a:spLocks noGrp="1"/>
          </p:cNvSpPr>
          <p:nvPr>
            <p:ph type="title"/>
          </p:nvPr>
        </p:nvSpPr>
        <p:spPr>
          <a:xfrm>
            <a:off x="1701625" y="727124"/>
            <a:ext cx="6840000" cy="612000"/>
          </a:xfrm>
        </p:spPr>
        <p:txBody>
          <a:bodyPr/>
          <a:lstStyle/>
          <a:p>
            <a:r>
              <a:rPr lang="fr-FR" dirty="0">
                <a:solidFill>
                  <a:schemeClr val="tx1">
                    <a:lumMod val="65000"/>
                    <a:lumOff val="35000"/>
                  </a:schemeClr>
                </a:solidFill>
              </a:rPr>
              <a:t>Qui veut passer au tableau pour lire les lettres?</a:t>
            </a:r>
            <a:endParaRPr lang="fr-MA" dirty="0">
              <a:solidFill>
                <a:schemeClr val="tx1">
                  <a:lumMod val="65000"/>
                  <a:lumOff val="35000"/>
                </a:schemeClr>
              </a:solidFill>
            </a:endParaRPr>
          </a:p>
        </p:txBody>
      </p:sp>
      <p:grpSp>
        <p:nvGrpSpPr>
          <p:cNvPr id="9" name="Groupe 8">
            <a:extLst>
              <a:ext uri="{FF2B5EF4-FFF2-40B4-BE49-F238E27FC236}">
                <a16:creationId xmlns:a16="http://schemas.microsoft.com/office/drawing/2014/main" id="{960D5359-5E29-CDC2-45CA-DF697A38F774}"/>
              </a:ext>
            </a:extLst>
          </p:cNvPr>
          <p:cNvGrpSpPr/>
          <p:nvPr/>
        </p:nvGrpSpPr>
        <p:grpSpPr>
          <a:xfrm>
            <a:off x="619584" y="3056716"/>
            <a:ext cx="7922041" cy="740733"/>
            <a:chOff x="565135" y="2842143"/>
            <a:chExt cx="7922041" cy="697175"/>
          </a:xfrm>
        </p:grpSpPr>
        <p:sp>
          <p:nvSpPr>
            <p:cNvPr id="10" name="Rectangle : coins arrondis 9">
              <a:extLst>
                <a:ext uri="{FF2B5EF4-FFF2-40B4-BE49-F238E27FC236}">
                  <a16:creationId xmlns:a16="http://schemas.microsoft.com/office/drawing/2014/main" id="{703DE26D-205C-F178-1C10-7C90E58C5339}"/>
                </a:ext>
              </a:extLst>
            </p:cNvPr>
            <p:cNvSpPr/>
            <p:nvPr/>
          </p:nvSpPr>
          <p:spPr>
            <a:xfrm>
              <a:off x="565135" y="2842144"/>
              <a:ext cx="989565" cy="694765"/>
            </a:xfrm>
            <a:prstGeom prst="roundRect">
              <a:avLst/>
            </a:prstGeom>
            <a:solidFill>
              <a:srgbClr val="F2F2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accent1">
                      <a:lumMod val="50000"/>
                    </a:schemeClr>
                  </a:solidFill>
                  <a:latin typeface="Dosis Medium" panose="020B0604020202020204" charset="0"/>
                  <a:cs typeface="Times New Roman" panose="02020603050405020304" pitchFamily="18" charset="0"/>
                </a:rPr>
                <a:t>J</a:t>
              </a:r>
            </a:p>
          </p:txBody>
        </p:sp>
        <p:sp>
          <p:nvSpPr>
            <p:cNvPr id="11" name="Rectangle : coins arrondis 10">
              <a:extLst>
                <a:ext uri="{FF2B5EF4-FFF2-40B4-BE49-F238E27FC236}">
                  <a16:creationId xmlns:a16="http://schemas.microsoft.com/office/drawing/2014/main" id="{892A63CB-E9F4-A14E-C29A-43BE30475FBE}"/>
                </a:ext>
              </a:extLst>
            </p:cNvPr>
            <p:cNvSpPr/>
            <p:nvPr/>
          </p:nvSpPr>
          <p:spPr>
            <a:xfrm>
              <a:off x="1720548" y="2843349"/>
              <a:ext cx="989565" cy="694765"/>
            </a:xfrm>
            <a:prstGeom prst="roundRect">
              <a:avLst/>
            </a:prstGeom>
            <a:solidFill>
              <a:srgbClr val="F2F2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accent1">
                      <a:lumMod val="50000"/>
                    </a:schemeClr>
                  </a:solidFill>
                  <a:latin typeface="Dosis Medium" panose="020B0604020202020204" charset="0"/>
                  <a:cs typeface="Times New Roman" panose="02020603050405020304" pitchFamily="18" charset="0"/>
                </a:rPr>
                <a:t>u</a:t>
              </a:r>
            </a:p>
          </p:txBody>
        </p:sp>
        <p:sp>
          <p:nvSpPr>
            <p:cNvPr id="12" name="Rectangle : coins arrondis 11">
              <a:extLst>
                <a:ext uri="{FF2B5EF4-FFF2-40B4-BE49-F238E27FC236}">
                  <a16:creationId xmlns:a16="http://schemas.microsoft.com/office/drawing/2014/main" id="{51F69F00-D31D-8BBF-F9EA-317F2E143784}"/>
                </a:ext>
              </a:extLst>
            </p:cNvPr>
            <p:cNvSpPr/>
            <p:nvPr/>
          </p:nvSpPr>
          <p:spPr>
            <a:xfrm>
              <a:off x="2875961" y="2842143"/>
              <a:ext cx="989565" cy="694765"/>
            </a:xfrm>
            <a:prstGeom prst="roundRect">
              <a:avLst/>
            </a:prstGeom>
            <a:solidFill>
              <a:srgbClr val="F2F2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accent1">
                      <a:lumMod val="50000"/>
                    </a:schemeClr>
                  </a:solidFill>
                  <a:latin typeface="Dosis Medium" panose="020B0604020202020204" charset="0"/>
                  <a:cs typeface="Times New Roman" panose="02020603050405020304" pitchFamily="18" charset="0"/>
                </a:rPr>
                <a:t>v</a:t>
              </a:r>
            </a:p>
          </p:txBody>
        </p:sp>
        <p:sp>
          <p:nvSpPr>
            <p:cNvPr id="13" name="Rectangle : coins arrondis 12">
              <a:extLst>
                <a:ext uri="{FF2B5EF4-FFF2-40B4-BE49-F238E27FC236}">
                  <a16:creationId xmlns:a16="http://schemas.microsoft.com/office/drawing/2014/main" id="{235C6F8F-3E82-E3BE-C722-F2587AD033BA}"/>
                </a:ext>
              </a:extLst>
            </p:cNvPr>
            <p:cNvSpPr/>
            <p:nvPr/>
          </p:nvSpPr>
          <p:spPr>
            <a:xfrm>
              <a:off x="4031374" y="2842143"/>
              <a:ext cx="989565" cy="694765"/>
            </a:xfrm>
            <a:prstGeom prst="roundRect">
              <a:avLst/>
            </a:prstGeom>
            <a:solidFill>
              <a:srgbClr val="F2F2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accent1">
                      <a:lumMod val="50000"/>
                    </a:schemeClr>
                  </a:solidFill>
                  <a:latin typeface="Dosis Medium" panose="020B0604020202020204" charset="0"/>
                  <a:cs typeface="Times New Roman" panose="02020603050405020304" pitchFamily="18" charset="0"/>
                </a:rPr>
                <a:t>c</a:t>
              </a:r>
            </a:p>
          </p:txBody>
        </p:sp>
        <p:sp>
          <p:nvSpPr>
            <p:cNvPr id="14" name="Rectangle : coins arrondis 13">
              <a:extLst>
                <a:ext uri="{FF2B5EF4-FFF2-40B4-BE49-F238E27FC236}">
                  <a16:creationId xmlns:a16="http://schemas.microsoft.com/office/drawing/2014/main" id="{7EDB784F-CBCA-3A1F-5DCE-B3750AAA6064}"/>
                </a:ext>
              </a:extLst>
            </p:cNvPr>
            <p:cNvSpPr/>
            <p:nvPr/>
          </p:nvSpPr>
          <p:spPr>
            <a:xfrm>
              <a:off x="5186787" y="2844553"/>
              <a:ext cx="989565" cy="694765"/>
            </a:xfrm>
            <a:prstGeom prst="roundRect">
              <a:avLst/>
            </a:prstGeom>
            <a:solidFill>
              <a:srgbClr val="F2F2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accent1">
                      <a:lumMod val="50000"/>
                    </a:schemeClr>
                  </a:solidFill>
                  <a:latin typeface="Dosis Medium" panose="020B0604020202020204" charset="0"/>
                  <a:cs typeface="Times New Roman" panose="02020603050405020304" pitchFamily="18" charset="0"/>
                </a:rPr>
                <a:t>F</a:t>
              </a:r>
            </a:p>
          </p:txBody>
        </p:sp>
        <p:sp>
          <p:nvSpPr>
            <p:cNvPr id="15" name="Rectangle : coins arrondis 14">
              <a:extLst>
                <a:ext uri="{FF2B5EF4-FFF2-40B4-BE49-F238E27FC236}">
                  <a16:creationId xmlns:a16="http://schemas.microsoft.com/office/drawing/2014/main" id="{54BD39E0-AE30-0D4C-8675-57BDFE68DC66}"/>
                </a:ext>
              </a:extLst>
            </p:cNvPr>
            <p:cNvSpPr/>
            <p:nvPr/>
          </p:nvSpPr>
          <p:spPr>
            <a:xfrm>
              <a:off x="6342198" y="2842143"/>
              <a:ext cx="989565" cy="694765"/>
            </a:xfrm>
            <a:prstGeom prst="roundRect">
              <a:avLst/>
            </a:prstGeom>
            <a:solidFill>
              <a:srgbClr val="F2F2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accent1">
                      <a:lumMod val="50000"/>
                    </a:schemeClr>
                  </a:solidFill>
                  <a:latin typeface="Dosis Medium" panose="020B0604020202020204" charset="0"/>
                  <a:cs typeface="Times New Roman" panose="02020603050405020304" pitchFamily="18" charset="0"/>
                </a:rPr>
                <a:t>S</a:t>
              </a:r>
            </a:p>
          </p:txBody>
        </p:sp>
        <p:sp>
          <p:nvSpPr>
            <p:cNvPr id="16" name="Rectangle : coins arrondis 15">
              <a:extLst>
                <a:ext uri="{FF2B5EF4-FFF2-40B4-BE49-F238E27FC236}">
                  <a16:creationId xmlns:a16="http://schemas.microsoft.com/office/drawing/2014/main" id="{935F9005-2DC4-F317-E8F7-0D78A0C1F0FE}"/>
                </a:ext>
              </a:extLst>
            </p:cNvPr>
            <p:cNvSpPr/>
            <p:nvPr/>
          </p:nvSpPr>
          <p:spPr>
            <a:xfrm>
              <a:off x="7497611" y="2842143"/>
              <a:ext cx="989565" cy="694765"/>
            </a:xfrm>
            <a:prstGeom prst="roundRect">
              <a:avLst/>
            </a:prstGeom>
            <a:solidFill>
              <a:srgbClr val="F2F2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accent1">
                      <a:lumMod val="50000"/>
                    </a:schemeClr>
                  </a:solidFill>
                  <a:latin typeface="Dosis Medium" panose="020B0604020202020204" charset="0"/>
                  <a:cs typeface="Times New Roman" panose="02020603050405020304" pitchFamily="18" charset="0"/>
                </a:rPr>
                <a:t>i</a:t>
              </a:r>
            </a:p>
          </p:txBody>
        </p:sp>
      </p:grpSp>
    </p:spTree>
    <p:extLst>
      <p:ext uri="{BB962C8B-B14F-4D97-AF65-F5344CB8AC3E}">
        <p14:creationId xmlns:p14="http://schemas.microsoft.com/office/powerpoint/2010/main" val="39458083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UM" val="7"/>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3"/>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5"/>
</p:tagLst>
</file>

<file path=ppt/tags/tag20.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Vocab_04- Entrainement 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_Env-Enseign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3_Lec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2_Env-Enseign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5_New Voc_01-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6_New Voc_01-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3_Env-Enseign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4_Env-Enseign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1_Révis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00_Env-Enseign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Révis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ecture offer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New Voc_01-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Vocab_01- Présent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Vocab_02- Mémoris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Vocab_03- Appropri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BE1CA3E4EEE7E478F0E6E453AD473F7" ma:contentTypeVersion="16" ma:contentTypeDescription="Crée un document." ma:contentTypeScope="" ma:versionID="f2764b178e38d633300ac52f7a5b1e4d">
  <xsd:schema xmlns:xsd="http://www.w3.org/2001/XMLSchema" xmlns:xs="http://www.w3.org/2001/XMLSchema" xmlns:p="http://schemas.microsoft.com/office/2006/metadata/properties" xmlns:ns3="202b3bc9-e036-45c7-aea0-06aec8cd7a40" xmlns:ns4="f0534ec5-868f-4ce6-85c7-99f0612daa52" targetNamespace="http://schemas.microsoft.com/office/2006/metadata/properties" ma:root="true" ma:fieldsID="2f991e825ad22092ca9ccb9194acded4" ns3:_="" ns4:_="">
    <xsd:import namespace="202b3bc9-e036-45c7-aea0-06aec8cd7a40"/>
    <xsd:import namespace="f0534ec5-868f-4ce6-85c7-99f0612daa5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ObjectDetectorVersions"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2b3bc9-e036-45c7-aea0-06aec8cd7a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ystemTags" ma:index="18" nillable="true" ma:displayName="MediaServiceSystemTags" ma:hidden="true" ma:internalName="MediaServiceSystemTags" ma:readOnly="true">
      <xsd:simpleType>
        <xsd:restriction base="dms:Note"/>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0534ec5-868f-4ce6-85c7-99f0612daa52"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3EFF58A-878D-45D3-98B3-2A4167E45396}">
  <ds:schemaRefs>
    <ds:schemaRef ds:uri="http://schemas.microsoft.com/sharepoint/v3/contenttype/forms"/>
  </ds:schemaRefs>
</ds:datastoreItem>
</file>

<file path=customXml/itemProps2.xml><?xml version="1.0" encoding="utf-8"?>
<ds:datastoreItem xmlns:ds="http://schemas.openxmlformats.org/officeDocument/2006/customXml" ds:itemID="{1935EE65-EFF6-41BE-AD9B-D333E6AF2074}">
  <ds:schemaRefs>
    <ds:schemaRef ds:uri="http://schemas.microsoft.com/office/infopath/2007/PartnerControls"/>
    <ds:schemaRef ds:uri="http://purl.org/dc/elements/1.1/"/>
    <ds:schemaRef ds:uri="http://schemas.microsoft.com/office/2006/metadata/properties"/>
    <ds:schemaRef ds:uri="202b3bc9-e036-45c7-aea0-06aec8cd7a40"/>
    <ds:schemaRef ds:uri="http://purl.org/dc/terms/"/>
    <ds:schemaRef ds:uri="http://schemas.openxmlformats.org/package/2006/metadata/core-properties"/>
    <ds:schemaRef ds:uri="http://schemas.microsoft.com/office/2006/documentManagement/types"/>
    <ds:schemaRef ds:uri="f0534ec5-868f-4ce6-85c7-99f0612daa52"/>
    <ds:schemaRef ds:uri="http://www.w3.org/XML/1998/namespace"/>
    <ds:schemaRef ds:uri="http://purl.org/dc/dcmitype/"/>
  </ds:schemaRefs>
</ds:datastoreItem>
</file>

<file path=customXml/itemProps3.xml><?xml version="1.0" encoding="utf-8"?>
<ds:datastoreItem xmlns:ds="http://schemas.openxmlformats.org/officeDocument/2006/customXml" ds:itemID="{C0E0FE5B-83D5-4EE2-B89C-CE2027F360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2b3bc9-e036-45c7-aea0-06aec8cd7a40"/>
    <ds:schemaRef ds:uri="f0534ec5-868f-4ce6-85c7-99f0612daa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8468</TotalTime>
  <Words>1393</Words>
  <PresentationFormat>Affichage à l'écran (4:3)</PresentationFormat>
  <Paragraphs>252</Paragraphs>
  <Slides>55</Slides>
  <Notes>2</Notes>
  <HiddenSlides>0</HiddenSlides>
  <MMClips>5</MMClips>
  <ScaleCrop>false</ScaleCrop>
  <HeadingPairs>
    <vt:vector size="6" baseType="variant">
      <vt:variant>
        <vt:lpstr>Polices utilisées</vt:lpstr>
      </vt:variant>
      <vt:variant>
        <vt:i4>11</vt:i4>
      </vt:variant>
      <vt:variant>
        <vt:lpstr>Thème</vt:lpstr>
      </vt:variant>
      <vt:variant>
        <vt:i4>18</vt:i4>
      </vt:variant>
      <vt:variant>
        <vt:lpstr>Titres des diapositives</vt:lpstr>
      </vt:variant>
      <vt:variant>
        <vt:i4>55</vt:i4>
      </vt:variant>
    </vt:vector>
  </HeadingPairs>
  <TitlesOfParts>
    <vt:vector size="84" baseType="lpstr">
      <vt:lpstr>Bahnschrift SemiBold</vt:lpstr>
      <vt:lpstr>Dosis ExtraBold</vt:lpstr>
      <vt:lpstr>Wingdings</vt:lpstr>
      <vt:lpstr>Arial</vt:lpstr>
      <vt:lpstr>Calibri</vt:lpstr>
      <vt:lpstr>Dosis Medium</vt:lpstr>
      <vt:lpstr>Aptos Display</vt:lpstr>
      <vt:lpstr>Dosis SemiBold</vt:lpstr>
      <vt:lpstr>Dosis</vt:lpstr>
      <vt:lpstr>Mistral</vt:lpstr>
      <vt:lpstr>Aptos</vt:lpstr>
      <vt:lpstr>2_Conception personnalisée</vt:lpstr>
      <vt:lpstr>00_Env-Enseignant</vt:lpstr>
      <vt:lpstr>Révision</vt:lpstr>
      <vt:lpstr>lecture offerte</vt:lpstr>
      <vt:lpstr>4_New Voc_01-Livret</vt:lpstr>
      <vt:lpstr>Conception personnalisée</vt:lpstr>
      <vt:lpstr>Vocab_01- Présentation</vt:lpstr>
      <vt:lpstr>Vocab_02- Mémorisation</vt:lpstr>
      <vt:lpstr>Vocab_03- Appropriation</vt:lpstr>
      <vt:lpstr>Vocab_04- Entrainement livret</vt:lpstr>
      <vt:lpstr>1_Env-Enseignant</vt:lpstr>
      <vt:lpstr>3_Lecture</vt:lpstr>
      <vt:lpstr>2_Env-Enseignant</vt:lpstr>
      <vt:lpstr>5_New Voc_01-Livret</vt:lpstr>
      <vt:lpstr>6_New Voc_01-Livret</vt:lpstr>
      <vt:lpstr>3_Env-Enseignant</vt:lpstr>
      <vt:lpstr>4_Env-Enseignant</vt:lpstr>
      <vt:lpstr>1_Révision</vt:lpstr>
      <vt:lpstr>Présentation PowerPoint</vt:lpstr>
      <vt:lpstr>Il convient de lancer le mode diaporama pour la diffusion de la leçon en classe</vt:lpstr>
      <vt:lpstr>Pictogrammes</vt:lpstr>
      <vt:lpstr>Contenu de la semaine </vt:lpstr>
      <vt:lpstr>Organisation de la semaine </vt:lpstr>
      <vt:lpstr>Plan de la séance </vt:lpstr>
      <vt:lpstr>Présentation PowerPoint</vt:lpstr>
      <vt:lpstr>Bonjour les enfants. Aujourd’hui, nous allons commencer une nouvelle séance de révision. Soyez attentifs.</vt:lpstr>
      <vt:lpstr>Qui veut passer au tableau pour lire les lettres?</vt:lpstr>
      <vt:lpstr>On continue. Qui veut passer au tableau pour lire les lettres ?</vt:lpstr>
      <vt:lpstr>On continue. Qui veut passer au tableau pour lire les lettres ?</vt:lpstr>
      <vt:lpstr>Qui veut passer au tableau pour lire les syllabes ?  </vt:lpstr>
      <vt:lpstr>Répétons ensemble.</vt:lpstr>
      <vt:lpstr>Qui veut passer au tableau pour lire les syllabes ?  </vt:lpstr>
      <vt:lpstr>Répétons ensemble.</vt:lpstr>
      <vt:lpstr>Qui veut passer au tableau pour lire les syllabes ?  </vt:lpstr>
      <vt:lpstr>Répétons ensemble.</vt:lpstr>
      <vt:lpstr>Qui veut passer au tableau pour lire les syllabes ?  </vt:lpstr>
      <vt:lpstr>Répétons ensemble.</vt:lpstr>
      <vt:lpstr>Qui veut passer au tableau pour lire les syllabes ?  </vt:lpstr>
      <vt:lpstr>Répétons ensemble.</vt:lpstr>
      <vt:lpstr>Qui veut lire ?</vt:lpstr>
      <vt:lpstr>Relisons ensemble.</vt:lpstr>
      <vt:lpstr>Qui veut lire ?</vt:lpstr>
      <vt:lpstr>Relisons ensemble.</vt:lpstr>
      <vt:lpstr>Qui veut lire ?</vt:lpstr>
      <vt:lpstr>Relisons ensemble.</vt:lpstr>
      <vt:lpstr>Qui veut lire ?</vt:lpstr>
      <vt:lpstr>Qui veut lire ?</vt:lpstr>
      <vt:lpstr>Qui veut lire ?</vt:lpstr>
      <vt:lpstr>Plan de la séance </vt:lpstr>
      <vt:lpstr>Prenez vos livrets à la page 132.</vt:lpstr>
      <vt:lpstr>On va faire les activités 1, 2 et 3. Lisez les lettres, les syllabes et les mots à votre voisin. Chacun son tour. Je vais circuler entre les rangs pour vous aider.     </vt:lpstr>
      <vt:lpstr>La séance d’aujourd’hui est terminée. À la maison, lisez les phrases.</vt:lpstr>
      <vt:lpstr>Présentation PowerPoint</vt:lpstr>
      <vt:lpstr>Présentation PowerPoint</vt:lpstr>
      <vt:lpstr>Présentation PowerPoint</vt:lpstr>
      <vt:lpstr>Présentation PowerPoint</vt:lpstr>
      <vt:lpstr>Présentation PowerPoint</vt:lpstr>
      <vt:lpstr>Bonjour cher élève. Nous allons faire quelques activités d’évaluation.</vt:lpstr>
      <vt:lpstr>Présentation PowerPoint</vt:lpstr>
      <vt:lpstr>Regarde les images. Je vais te dire des mots et tu vas me montrer les images qui correspondent.</vt:lpstr>
      <vt:lpstr>Présentation PowerPoint</vt:lpstr>
      <vt:lpstr>Regarde la scène. Je vais te dire des phrases et tu vas me montrer la partie de l’image qui correspond : 1) Fadi sent avec le nez. 2) Jamal veut du gâteau. 3) Sara touche avec la main. 4 ) Lina veut une pomme et une banane. 5) Kamal a mal au dos.</vt:lpstr>
      <vt:lpstr>Présentation PowerPoint</vt:lpstr>
      <vt:lpstr>Mets ton doigt sur chaque image et dis-moi le mot en français.</vt:lpstr>
      <vt:lpstr>Présentation PowerPoint</vt:lpstr>
      <vt:lpstr>Je vais te poser des questions et tu dois répondre correctement. </vt:lpstr>
      <vt:lpstr>Présentation PowerPoint</vt:lpstr>
      <vt:lpstr>Présente-toi, puis dis ce que tu fais avec les yeux, le nez, les oreilles, la langue et les mains, où tu as mal, ce que tu veux manger et ce que ton frère ou ta sœur veut manger. Tu dois dire 5 phrases.   L’enseignant explique la consigne dans la langue de l’apprenant.  </vt:lpstr>
      <vt:lpstr>Présentation PowerPoint</vt:lpstr>
      <vt:lpstr>Je vais te montrer des lettres, des syllabes et des mots que tu dois lire. L’enseignant guide l’élève dans sa lecture. </vt:lpstr>
      <vt:lpstr>Présentation PowerPoint</vt:lpstr>
      <vt:lpstr>Tu vas lire ces phrases correctement et avec fluidité.</vt:lpstr>
      <vt:lpstr>L’évaluation est terminée.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2025-08-13T10:11:39Z</cp:lastPrinted>
  <dcterms:created xsi:type="dcterms:W3CDTF">2025-08-01T12:31:49Z</dcterms:created>
  <dcterms:modified xsi:type="dcterms:W3CDTF">2026-06-09T12:47:26Z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0x0101003BE1CA3E4EEE7E478F0E6E453AD473F7</vt:lpwstr>
  </property>
</Properties>
</file>