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6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448EE9-C161-D95C-42F8-A0577074E4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D8D47F3-8F8F-4DC4-8F77-ED5F96753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015CFA2-FCA0-94E8-1571-FD3A38E82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</a:t>
            </a:r>
          </a:p>
        </p:txBody>
      </p:sp>
      <p:sp>
        <p:nvSpPr>
          <p:cNvPr id="5" name="Shape1_20220721_164344">
            <a:extLst>
              <a:ext uri="{FF2B5EF4-FFF2-40B4-BE49-F238E27FC236}">
                <a16:creationId xmlns:a16="http://schemas.microsoft.com/office/drawing/2014/main" id="{8E093DC6-DDDA-4DF7-6901-3662786226E4}"/>
              </a:ext>
            </a:extLst>
          </p:cNvPr>
          <p:cNvSpPr/>
          <p:nvPr/>
        </p:nvSpPr>
        <p:spPr>
          <a:xfrm>
            <a:off x="547568" y="3081369"/>
            <a:ext cx="5538824" cy="754896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>
              <a:defRPr/>
            </a:pPr>
            <a:r>
              <a:rPr lang="en-IN" sz="1600" dirty="0">
                <a:solidFill>
                  <a:schemeClr val="tx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6" name="Shape2_20220721_164344">
            <a:extLst>
              <a:ext uri="{FF2B5EF4-FFF2-40B4-BE49-F238E27FC236}">
                <a16:creationId xmlns:a16="http://schemas.microsoft.com/office/drawing/2014/main" id="{F1F0BD2A-6429-655F-17CF-4FD420A22918}"/>
              </a:ext>
            </a:extLst>
          </p:cNvPr>
          <p:cNvSpPr/>
          <p:nvPr/>
        </p:nvSpPr>
        <p:spPr>
          <a:xfrm>
            <a:off x="547568" y="4069159"/>
            <a:ext cx="5538824" cy="754896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>
              <a:defRPr/>
            </a:pPr>
            <a:r>
              <a:rPr lang="en-IN" sz="1600" dirty="0">
                <a:solidFill>
                  <a:schemeClr val="tx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7" name="Shape3_20220721_164344">
            <a:extLst>
              <a:ext uri="{FF2B5EF4-FFF2-40B4-BE49-F238E27FC236}">
                <a16:creationId xmlns:a16="http://schemas.microsoft.com/office/drawing/2014/main" id="{D0A63996-7933-BC21-CF8A-AB1F11AEEDF8}"/>
              </a:ext>
            </a:extLst>
          </p:cNvPr>
          <p:cNvSpPr/>
          <p:nvPr/>
        </p:nvSpPr>
        <p:spPr>
          <a:xfrm>
            <a:off x="547568" y="5056942"/>
            <a:ext cx="5538824" cy="754896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>
              <a:defRPr/>
            </a:pPr>
            <a:r>
              <a:rPr lang="en-IN" sz="1600" dirty="0">
                <a:solidFill>
                  <a:schemeClr val="tx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8" name="Shape1_20200909_124758">
            <a:extLst>
              <a:ext uri="{FF2B5EF4-FFF2-40B4-BE49-F238E27FC236}">
                <a16:creationId xmlns:a16="http://schemas.microsoft.com/office/drawing/2014/main" id="{29C2340D-C643-AB6E-D628-49AC99F16B68}"/>
              </a:ext>
            </a:extLst>
          </p:cNvPr>
          <p:cNvSpPr/>
          <p:nvPr/>
        </p:nvSpPr>
        <p:spPr>
          <a:xfrm>
            <a:off x="5470657" y="3125911"/>
            <a:ext cx="563342" cy="665815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defRPr/>
            </a:pPr>
            <a:r>
              <a:rPr lang="en-IN" sz="2124" b="1" dirty="0">
                <a:solidFill>
                  <a:srgbClr val="FFFFFF"/>
                </a:solidFill>
                <a:cs typeface="Arial" panose="020B0604020202020204" pitchFamily="34" charset="0"/>
              </a:rPr>
              <a:t>1</a:t>
            </a:r>
          </a:p>
        </p:txBody>
      </p:sp>
      <p:sp>
        <p:nvSpPr>
          <p:cNvPr id="9" name="Shape2_20200909_124758">
            <a:extLst>
              <a:ext uri="{FF2B5EF4-FFF2-40B4-BE49-F238E27FC236}">
                <a16:creationId xmlns:a16="http://schemas.microsoft.com/office/drawing/2014/main" id="{285BEE86-8A91-E77D-A011-F2BA489CA579}"/>
              </a:ext>
            </a:extLst>
          </p:cNvPr>
          <p:cNvSpPr/>
          <p:nvPr/>
        </p:nvSpPr>
        <p:spPr>
          <a:xfrm>
            <a:off x="5470657" y="4113698"/>
            <a:ext cx="563342" cy="665815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defRPr/>
            </a:pPr>
            <a:r>
              <a:rPr lang="en-IN" sz="2124" b="1" dirty="0">
                <a:solidFill>
                  <a:srgbClr val="FFFFFF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10" name="Shape3_20200909_124758">
            <a:extLst>
              <a:ext uri="{FF2B5EF4-FFF2-40B4-BE49-F238E27FC236}">
                <a16:creationId xmlns:a16="http://schemas.microsoft.com/office/drawing/2014/main" id="{C579E230-BDD8-DA27-7081-5A73B54FF61E}"/>
              </a:ext>
            </a:extLst>
          </p:cNvPr>
          <p:cNvSpPr/>
          <p:nvPr/>
        </p:nvSpPr>
        <p:spPr>
          <a:xfrm>
            <a:off x="5470657" y="5101486"/>
            <a:ext cx="563342" cy="665815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defRPr/>
            </a:pPr>
            <a:r>
              <a:rPr lang="en-IN" sz="2124" b="1" dirty="0">
                <a:solidFill>
                  <a:srgbClr val="FFFFFF"/>
                </a:solidFill>
                <a:cs typeface="Arial" panose="020B0604020202020204" pitchFamily="34" charset="0"/>
              </a:rPr>
              <a:t>3</a:t>
            </a:r>
          </a:p>
        </p:txBody>
      </p:sp>
      <p:sp>
        <p:nvSpPr>
          <p:cNvPr id="11" name="Shape4_20220721_164344">
            <a:extLst>
              <a:ext uri="{FF2B5EF4-FFF2-40B4-BE49-F238E27FC236}">
                <a16:creationId xmlns:a16="http://schemas.microsoft.com/office/drawing/2014/main" id="{B10EF56A-9EEB-D4D5-08D8-67DED5C5B0D2}"/>
              </a:ext>
            </a:extLst>
          </p:cNvPr>
          <p:cNvSpPr/>
          <p:nvPr/>
        </p:nvSpPr>
        <p:spPr>
          <a:xfrm>
            <a:off x="6273883" y="3081369"/>
            <a:ext cx="5538824" cy="754896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>
              <a:defRPr/>
            </a:pPr>
            <a:r>
              <a:rPr lang="en-IN" sz="1600" dirty="0">
                <a:solidFill>
                  <a:schemeClr val="tx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2" name="Shape0_20220721_164344">
            <a:extLst>
              <a:ext uri="{FF2B5EF4-FFF2-40B4-BE49-F238E27FC236}">
                <a16:creationId xmlns:a16="http://schemas.microsoft.com/office/drawing/2014/main" id="{904B7574-210E-C636-8943-DA083FAEB201}"/>
              </a:ext>
            </a:extLst>
          </p:cNvPr>
          <p:cNvSpPr/>
          <p:nvPr/>
        </p:nvSpPr>
        <p:spPr>
          <a:xfrm>
            <a:off x="6273883" y="4069159"/>
            <a:ext cx="5538824" cy="754896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>
              <a:defRPr/>
            </a:pPr>
            <a:r>
              <a:rPr lang="en-IN" sz="1600" dirty="0">
                <a:solidFill>
                  <a:schemeClr val="tx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3" name="Shape5_20220721_164344">
            <a:extLst>
              <a:ext uri="{FF2B5EF4-FFF2-40B4-BE49-F238E27FC236}">
                <a16:creationId xmlns:a16="http://schemas.microsoft.com/office/drawing/2014/main" id="{3EAEF3BE-7BB1-A481-D60E-67495E7192B5}"/>
              </a:ext>
            </a:extLst>
          </p:cNvPr>
          <p:cNvSpPr/>
          <p:nvPr/>
        </p:nvSpPr>
        <p:spPr>
          <a:xfrm>
            <a:off x="6273883" y="5056942"/>
            <a:ext cx="5538824" cy="754896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>
              <a:defRPr/>
            </a:pPr>
            <a:r>
              <a:rPr lang="en-IN" sz="1600" dirty="0">
                <a:solidFill>
                  <a:schemeClr val="tx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4" name="Shape5_20200909_124758">
            <a:extLst>
              <a:ext uri="{FF2B5EF4-FFF2-40B4-BE49-F238E27FC236}">
                <a16:creationId xmlns:a16="http://schemas.microsoft.com/office/drawing/2014/main" id="{09580719-E360-9EE8-A54A-FF4E1EECF44C}"/>
              </a:ext>
            </a:extLst>
          </p:cNvPr>
          <p:cNvSpPr/>
          <p:nvPr/>
        </p:nvSpPr>
        <p:spPr>
          <a:xfrm flipH="1">
            <a:off x="11196972" y="3125911"/>
            <a:ext cx="563342" cy="665815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defRPr/>
            </a:pPr>
            <a:r>
              <a:rPr lang="en-IN" sz="2124" b="1" dirty="0">
                <a:solidFill>
                  <a:srgbClr val="FFFFFF"/>
                </a:solidFill>
                <a:cs typeface="Arial" panose="020B0604020202020204" pitchFamily="34" charset="0"/>
              </a:rPr>
              <a:t>4</a:t>
            </a:r>
          </a:p>
        </p:txBody>
      </p:sp>
      <p:sp>
        <p:nvSpPr>
          <p:cNvPr id="15" name="Shape6_20200909_124758">
            <a:extLst>
              <a:ext uri="{FF2B5EF4-FFF2-40B4-BE49-F238E27FC236}">
                <a16:creationId xmlns:a16="http://schemas.microsoft.com/office/drawing/2014/main" id="{D2021BD4-2255-F7FF-0DFC-FCEADBC74D96}"/>
              </a:ext>
            </a:extLst>
          </p:cNvPr>
          <p:cNvSpPr/>
          <p:nvPr/>
        </p:nvSpPr>
        <p:spPr>
          <a:xfrm flipH="1">
            <a:off x="11196972" y="4113698"/>
            <a:ext cx="563342" cy="665815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defRPr/>
            </a:pPr>
            <a:r>
              <a:rPr lang="en-US" sz="2124" b="1" dirty="0">
                <a:solidFill>
                  <a:srgbClr val="FFFFFF"/>
                </a:solidFill>
                <a:cs typeface="Arial" panose="020B0604020202020204" pitchFamily="34" charset="0"/>
              </a:rPr>
              <a:t>5</a:t>
            </a:r>
            <a:endParaRPr lang="en-IN" sz="2124" b="1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6" name="Shape7_20200909_124758">
            <a:extLst>
              <a:ext uri="{FF2B5EF4-FFF2-40B4-BE49-F238E27FC236}">
                <a16:creationId xmlns:a16="http://schemas.microsoft.com/office/drawing/2014/main" id="{5520FA27-977B-FB1F-4C7B-0DA5D75EDA99}"/>
              </a:ext>
            </a:extLst>
          </p:cNvPr>
          <p:cNvSpPr/>
          <p:nvPr/>
        </p:nvSpPr>
        <p:spPr>
          <a:xfrm flipH="1">
            <a:off x="11196972" y="5101486"/>
            <a:ext cx="563342" cy="665815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defRPr/>
            </a:pPr>
            <a:r>
              <a:rPr lang="en-IN" sz="2124" b="1" dirty="0">
                <a:solidFill>
                  <a:srgbClr val="FFFFFF"/>
                </a:solidFill>
                <a:cs typeface="Arial" panose="020B0604020202020204" pitchFamily="34" charset="0"/>
              </a:rPr>
              <a:t>6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2AA3A72-928D-91E9-FFAD-003691E07F87}"/>
              </a:ext>
            </a:extLst>
          </p:cNvPr>
          <p:cNvSpPr/>
          <p:nvPr/>
        </p:nvSpPr>
        <p:spPr>
          <a:xfrm>
            <a:off x="547568" y="1431939"/>
            <a:ext cx="11265139" cy="1488058"/>
          </a:xfrm>
          <a:prstGeom prst="rect">
            <a:avLst/>
          </a:prstGeom>
          <a:solidFill>
            <a:schemeClr val="tx2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buClr>
                <a:srgbClr val="000000"/>
              </a:buClr>
              <a:defRPr/>
            </a:pPr>
            <a:endParaRPr lang="en-IN" sz="1395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8" name="Google Shape;167;p26">
            <a:extLst>
              <a:ext uri="{FF2B5EF4-FFF2-40B4-BE49-F238E27FC236}">
                <a16:creationId xmlns:a16="http://schemas.microsoft.com/office/drawing/2014/main" id="{C85F0E17-2DAB-A3D6-2A06-F8645EE63802}"/>
              </a:ext>
            </a:extLst>
          </p:cNvPr>
          <p:cNvSpPr txBox="1">
            <a:spLocks/>
          </p:cNvSpPr>
          <p:nvPr/>
        </p:nvSpPr>
        <p:spPr>
          <a:xfrm>
            <a:off x="2791910" y="2022146"/>
            <a:ext cx="6776455" cy="307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Arial"/>
              <a:buNone/>
              <a:defRPr sz="2800" b="1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buClr>
                <a:srgbClr val="195695"/>
              </a:buClr>
              <a:defRPr/>
            </a:pPr>
            <a:r>
              <a:rPr lang="en-US" sz="1999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6977715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8943</TotalTime>
  <Words>27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480</cp:revision>
  <dcterms:created xsi:type="dcterms:W3CDTF">2021-03-31T02:49:57Z</dcterms:created>
  <dcterms:modified xsi:type="dcterms:W3CDTF">2025-10-16T11:08:11Z</dcterms:modified>
  <cp:category/>
</cp:coreProperties>
</file>