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notesMasterIdLst>
    <p:notesMasterId r:id="rId21"/>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image" Target="../media/image-14-8.png"/><Relationship Id="rId9" Type="http://schemas.openxmlformats.org/officeDocument/2006/relationships/slideLayout" Target="../slideLayouts/slideLayout1.xml"/><Relationship Id="rId10"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image" Target="../media/image-18-9.png"/><Relationship Id="rId10" Type="http://schemas.openxmlformats.org/officeDocument/2006/relationships/image" Target="../media/image-18-10.png"/><Relationship Id="rId11" Type="http://schemas.openxmlformats.org/officeDocument/2006/relationships/image" Target="../media/image-18-11.png"/><Relationship Id="rId12" Type="http://schemas.openxmlformats.org/officeDocument/2006/relationships/image" Target="../media/image-18-12.png"/><Relationship Id="rId13" Type="http://schemas.openxmlformats.org/officeDocument/2006/relationships/image" Target="../media/image-18-13.png"/><Relationship Id="rId14" Type="http://schemas.openxmlformats.org/officeDocument/2006/relationships/image" Target="../media/image-18-14.png"/><Relationship Id="rId15" Type="http://schemas.openxmlformats.org/officeDocument/2006/relationships/slideLayout" Target="../slideLayouts/slideLayout1.xml"/><Relationship Id="rId1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unsplash.com/" TargetMode="External"/><Relationship Id="rId1" Type="http://schemas.openxmlformats.org/officeDocument/2006/relationships/image" Target="../media/image-19-1.png"/><Relationship Id="rId2" Type="http://schemas.openxmlformats.org/officeDocument/2006/relationships/image" Target="../media/image-19-2.png"/><Relationship Id="rId4" Type="http://schemas.openxmlformats.org/officeDocument/2006/relationships/image" Target="../media/image-19-3.png"/><Relationship Id="rId5" Type="http://schemas.openxmlformats.org/officeDocument/2006/relationships/image" Target="../media/image-19-4.png"/><Relationship Id="rId6" Type="http://schemas.openxmlformats.org/officeDocument/2006/relationships/image" Target="../media/image-19-5.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3-10.png"/><Relationship Id="rId11" Type="http://schemas.openxmlformats.org/officeDocument/2006/relationships/image" Target="../media/image-3-11.png"/><Relationship Id="rId12" Type="http://schemas.openxmlformats.org/officeDocument/2006/relationships/slideLayout" Target="../slideLayouts/slideLayout1.xml"/><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image" Target="../media/image-8-9.png"/><Relationship Id="rId10" Type="http://schemas.openxmlformats.org/officeDocument/2006/relationships/slideLayout" Target="../slideLayouts/slideLayout1.xml"/><Relationship Id="rId11"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slideLayout" Target="../slideLayouts/slideLayout1.xml"/><Relationship Id="rId11"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0" y="1244600"/>
            <a:ext cx="12200073" cy="11217308"/>
          </a:xfrm>
          <a:prstGeom prst="rect">
            <a:avLst/>
          </a:prstGeom>
        </p:spPr>
      </p:pic>
      <p:sp>
        <p:nvSpPr>
          <p:cNvPr id="6" name="Text 1"/>
          <p:cNvSpPr/>
          <p:nvPr/>
        </p:nvSpPr>
        <p:spPr>
          <a:xfrm>
            <a:off x="12206226" y="3467100"/>
            <a:ext cx="12612676" cy="5194300"/>
          </a:xfrm>
          <a:prstGeom prst="rect">
            <a:avLst/>
          </a:prstGeom>
          <a:noFill/>
          <a:ln/>
        </p:spPr>
        <p:txBody>
          <a:bodyPr wrap="square" lIns="0" tIns="0" rIns="0" bIns="0" rtlCol="0" anchor="t"/>
          <a:lstStyle/>
          <a:p>
            <a:pPr algn="l"/>
            <a:r>
              <a:rPr lang="en-US" sz="24000" dirty="0">
                <a:solidFill>
                  <a:srgbClr val="272727">
                    <a:alpha val="100000"/>
                  </a:srgbClr>
                </a:solidFill>
                <a:latin typeface="DM Serif Display Regular" pitchFamily="34" charset="0"/>
                <a:ea typeface="DM Serif Display Regular" pitchFamily="34" charset="-122"/>
                <a:cs typeface="DM Serif Display Regular" pitchFamily="34" charset="-120"/>
              </a:rPr>
              <a:t>Culinary</a:t>
            </a:r>
            <a:endParaRPr lang="en-US" sz="24000" dirty="0"/>
          </a:p>
        </p:txBody>
      </p:sp>
      <p:sp>
        <p:nvSpPr>
          <p:cNvPr id="7" name="Text 2"/>
          <p:cNvSpPr/>
          <p:nvPr/>
        </p:nvSpPr>
        <p:spPr>
          <a:xfrm>
            <a:off x="12206226" y="7645400"/>
            <a:ext cx="11867517" cy="27093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6490511" y="1257300"/>
            <a:ext cx="6084060" cy="12369800"/>
          </a:xfrm>
          <a:prstGeom prst="rect">
            <a:avLst/>
          </a:prstGeom>
        </p:spPr>
      </p:pic>
      <p:pic>
        <p:nvPicPr>
          <p:cNvPr id="6" name="Image 3" descr="preencoded.png">    </p:cNvPr>
          <p:cNvPicPr>
            <a:picLocks noChangeAspect="1"/>
          </p:cNvPicPr>
          <p:nvPr/>
        </p:nvPicPr>
        <p:blipFill>
          <a:blip r:embed="rId4"/>
          <a:stretch>
            <a:fillRect/>
          </a:stretch>
        </p:blipFill>
        <p:spPr>
          <a:xfrm>
            <a:off x="0" y="1257300"/>
            <a:ext cx="6084060" cy="12369800"/>
          </a:xfrm>
          <a:prstGeom prst="rect">
            <a:avLst/>
          </a:prstGeom>
        </p:spPr>
      </p:pic>
      <p:sp>
        <p:nvSpPr>
          <p:cNvPr id="7" name="Text 1"/>
          <p:cNvSpPr/>
          <p:nvPr/>
        </p:nvSpPr>
        <p:spPr>
          <a:xfrm>
            <a:off x="13730416" y="3238500"/>
            <a:ext cx="10690503" cy="1735667"/>
          </a:xfrm>
          <a:prstGeom prst="rect">
            <a:avLst/>
          </a:prstGeom>
          <a:noFill/>
          <a:ln/>
        </p:spPr>
        <p:txBody>
          <a:bodyPr wrap="square" lIns="0" tIns="0" rIns="0" bIns="0" rtlCol="0" anchor="t"/>
          <a:lstStyle/>
          <a:p>
            <a:pPr algn="l"/>
            <a:r>
              <a:rPr lang="en-US" sz="8000" dirty="0">
                <a:solidFill>
                  <a:srgbClr val="0E0E0E">
                    <a:alpha val="100000"/>
                  </a:srgbClr>
                </a:solidFill>
                <a:latin typeface="DM Serif Display Regular" pitchFamily="34" charset="0"/>
                <a:ea typeface="DM Serif Display Regular" pitchFamily="34" charset="-122"/>
                <a:cs typeface="DM Serif Display Regular" pitchFamily="34" charset="-120"/>
              </a:rPr>
              <a:t>Some Data</a:t>
            </a:r>
            <a:endParaRPr lang="en-US" sz="8000" dirty="0"/>
          </a:p>
        </p:txBody>
      </p:sp>
      <p:sp>
        <p:nvSpPr>
          <p:cNvPr id="8" name="Shape 2"/>
          <p:cNvSpPr/>
          <p:nvPr/>
        </p:nvSpPr>
        <p:spPr>
          <a:xfrm>
            <a:off x="13730416" y="6121400"/>
            <a:ext cx="8573572" cy="6502400"/>
          </a:xfrm>
          <a:prstGeom prst="rect">
            <a:avLst/>
          </a:prstGeom>
          <a:noFill/>
          <a:ln/>
        </p:spPr>
      </p:sp>
      <p:sp>
        <p:nvSpPr>
          <p:cNvPr id="9" name="Shape 3"/>
          <p:cNvSpPr/>
          <p:nvPr/>
        </p:nvSpPr>
        <p:spPr>
          <a:xfrm>
            <a:off x="13730416" y="6121400"/>
            <a:ext cx="8573572" cy="1943100"/>
          </a:xfrm>
          <a:prstGeom prst="rect">
            <a:avLst/>
          </a:prstGeom>
          <a:noFill/>
          <a:ln/>
        </p:spPr>
      </p:sp>
      <p:sp>
        <p:nvSpPr>
          <p:cNvPr id="10" name="Shape 4"/>
          <p:cNvSpPr/>
          <p:nvPr/>
        </p:nvSpPr>
        <p:spPr>
          <a:xfrm>
            <a:off x="13730416" y="6394450"/>
            <a:ext cx="1930641" cy="1397000"/>
          </a:xfrm>
          <a:prstGeom prst="rect">
            <a:avLst/>
          </a:prstGeom>
          <a:noFill/>
          <a:ln/>
        </p:spPr>
      </p:sp>
      <p:sp>
        <p:nvSpPr>
          <p:cNvPr id="11" name="Text 5"/>
          <p:cNvSpPr/>
          <p:nvPr/>
        </p:nvSpPr>
        <p:spPr>
          <a:xfrm>
            <a:off x="13730416" y="6394450"/>
            <a:ext cx="2269350"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75%</a:t>
            </a:r>
            <a:endParaRPr lang="en-US" sz="8000" dirty="0"/>
          </a:p>
        </p:txBody>
      </p:sp>
      <p:sp>
        <p:nvSpPr>
          <p:cNvPr id="12" name="Shape 6"/>
          <p:cNvSpPr/>
          <p:nvPr/>
        </p:nvSpPr>
        <p:spPr>
          <a:xfrm>
            <a:off x="15864283" y="6121400"/>
            <a:ext cx="6439705" cy="1943100"/>
          </a:xfrm>
          <a:prstGeom prst="rect">
            <a:avLst/>
          </a:prstGeom>
          <a:noFill/>
          <a:ln/>
        </p:spPr>
      </p:sp>
      <p:sp>
        <p:nvSpPr>
          <p:cNvPr id="13" name="Text 7"/>
          <p:cNvSpPr/>
          <p:nvPr/>
        </p:nvSpPr>
        <p:spPr>
          <a:xfrm>
            <a:off x="15864283" y="6121400"/>
            <a:ext cx="6592124"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Enchanted Creatures</a:t>
            </a:r>
            <a:endParaRPr lang="en-US" sz="3600" dirty="0"/>
          </a:p>
        </p:txBody>
      </p:sp>
      <p:sp>
        <p:nvSpPr>
          <p:cNvPr id="14" name="Text 8"/>
          <p:cNvSpPr/>
          <p:nvPr/>
        </p:nvSpPr>
        <p:spPr>
          <a:xfrm>
            <a:off x="15864283" y="6845300"/>
            <a:ext cx="657518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5" name="Shape 9"/>
          <p:cNvSpPr/>
          <p:nvPr/>
        </p:nvSpPr>
        <p:spPr>
          <a:xfrm>
            <a:off x="13730416" y="8674100"/>
            <a:ext cx="8573572" cy="1397000"/>
          </a:xfrm>
          <a:prstGeom prst="rect">
            <a:avLst/>
          </a:prstGeom>
          <a:noFill/>
          <a:ln/>
        </p:spPr>
      </p:sp>
      <p:sp>
        <p:nvSpPr>
          <p:cNvPr id="16" name="Shape 10"/>
          <p:cNvSpPr/>
          <p:nvPr/>
        </p:nvSpPr>
        <p:spPr>
          <a:xfrm>
            <a:off x="13730416" y="8674100"/>
            <a:ext cx="1943343" cy="1397000"/>
          </a:xfrm>
          <a:prstGeom prst="rect">
            <a:avLst/>
          </a:prstGeom>
          <a:noFill/>
          <a:ln/>
        </p:spPr>
      </p:sp>
      <p:sp>
        <p:nvSpPr>
          <p:cNvPr id="17" name="Text 11"/>
          <p:cNvSpPr/>
          <p:nvPr/>
        </p:nvSpPr>
        <p:spPr>
          <a:xfrm>
            <a:off x="13730416" y="8674100"/>
            <a:ext cx="2282052"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60%</a:t>
            </a:r>
            <a:endParaRPr lang="en-US" sz="8000" dirty="0"/>
          </a:p>
        </p:txBody>
      </p:sp>
      <p:sp>
        <p:nvSpPr>
          <p:cNvPr id="18" name="Shape 12"/>
          <p:cNvSpPr/>
          <p:nvPr/>
        </p:nvSpPr>
        <p:spPr>
          <a:xfrm>
            <a:off x="15876984" y="8705850"/>
            <a:ext cx="6427003" cy="1333500"/>
          </a:xfrm>
          <a:prstGeom prst="rect">
            <a:avLst/>
          </a:prstGeom>
          <a:noFill/>
          <a:ln/>
        </p:spPr>
      </p:sp>
      <p:sp>
        <p:nvSpPr>
          <p:cNvPr id="19" name="Text 13"/>
          <p:cNvSpPr/>
          <p:nvPr/>
        </p:nvSpPr>
        <p:spPr>
          <a:xfrm>
            <a:off x="15876984" y="8705850"/>
            <a:ext cx="6579422"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Magic-Wielding Individuals</a:t>
            </a:r>
            <a:endParaRPr lang="en-US" sz="3600" dirty="0"/>
          </a:p>
        </p:txBody>
      </p:sp>
      <p:sp>
        <p:nvSpPr>
          <p:cNvPr id="20" name="Text 14"/>
          <p:cNvSpPr/>
          <p:nvPr/>
        </p:nvSpPr>
        <p:spPr>
          <a:xfrm>
            <a:off x="15876984" y="9429750"/>
            <a:ext cx="6562487"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1" name="Shape 15"/>
          <p:cNvSpPr/>
          <p:nvPr/>
        </p:nvSpPr>
        <p:spPr>
          <a:xfrm>
            <a:off x="13730416" y="10680700"/>
            <a:ext cx="8573572" cy="1943100"/>
          </a:xfrm>
          <a:prstGeom prst="rect">
            <a:avLst/>
          </a:prstGeom>
          <a:noFill/>
          <a:ln/>
        </p:spPr>
      </p:sp>
      <p:sp>
        <p:nvSpPr>
          <p:cNvPr id="22" name="Shape 16"/>
          <p:cNvSpPr/>
          <p:nvPr/>
        </p:nvSpPr>
        <p:spPr>
          <a:xfrm>
            <a:off x="13730416" y="10953750"/>
            <a:ext cx="1943343" cy="1397000"/>
          </a:xfrm>
          <a:prstGeom prst="rect">
            <a:avLst/>
          </a:prstGeom>
          <a:noFill/>
          <a:ln/>
        </p:spPr>
      </p:sp>
      <p:sp>
        <p:nvSpPr>
          <p:cNvPr id="23" name="Text 17"/>
          <p:cNvSpPr/>
          <p:nvPr/>
        </p:nvSpPr>
        <p:spPr>
          <a:xfrm>
            <a:off x="13730416" y="10953750"/>
            <a:ext cx="2282052"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90%</a:t>
            </a:r>
            <a:endParaRPr lang="en-US" sz="8000" dirty="0"/>
          </a:p>
        </p:txBody>
      </p:sp>
      <p:sp>
        <p:nvSpPr>
          <p:cNvPr id="24" name="Shape 18"/>
          <p:cNvSpPr/>
          <p:nvPr/>
        </p:nvSpPr>
        <p:spPr>
          <a:xfrm>
            <a:off x="15876984" y="10680700"/>
            <a:ext cx="6427003" cy="1943100"/>
          </a:xfrm>
          <a:prstGeom prst="rect">
            <a:avLst/>
          </a:prstGeom>
          <a:noFill/>
          <a:ln/>
        </p:spPr>
      </p:sp>
      <p:sp>
        <p:nvSpPr>
          <p:cNvPr id="25" name="Text 19"/>
          <p:cNvSpPr/>
          <p:nvPr/>
        </p:nvSpPr>
        <p:spPr>
          <a:xfrm>
            <a:off x="15876984" y="10680700"/>
            <a:ext cx="6579422"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Spells Cast</a:t>
            </a:r>
            <a:endParaRPr lang="en-US" sz="3600" dirty="0"/>
          </a:p>
        </p:txBody>
      </p:sp>
      <p:sp>
        <p:nvSpPr>
          <p:cNvPr id="26" name="Text 20"/>
          <p:cNvSpPr/>
          <p:nvPr/>
        </p:nvSpPr>
        <p:spPr>
          <a:xfrm>
            <a:off x="15876984" y="11404600"/>
            <a:ext cx="656248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pic>
        <p:nvPicPr>
          <p:cNvPr id="27" name="Image 4" descr="preencoded.png">    </p:cNvPr>
          <p:cNvPicPr>
            <a:picLocks noChangeAspect="1"/>
          </p:cNvPicPr>
          <p:nvPr/>
        </p:nvPicPr>
        <p:blipFill>
          <a:blip r:embed="rId5"/>
          <a:stretch>
            <a:fillRect/>
          </a:stretch>
        </p:blipFill>
        <p:spPr>
          <a:xfrm>
            <a:off x="13730416" y="5219700"/>
            <a:ext cx="10504213" cy="38100"/>
          </a:xfrm>
          <a:prstGeom prst="rect">
            <a:avLst/>
          </a:prstGeom>
        </p:spPr>
      </p:pic>
      <p:pic>
        <p:nvPicPr>
          <p:cNvPr id="28" name="Image 5" descr="preencoded.png">    </p:cNvPr>
          <p:cNvPicPr>
            <a:picLocks noChangeAspect="1"/>
          </p:cNvPicPr>
          <p:nvPr/>
        </p:nvPicPr>
        <p:blipFill>
          <a:blip r:embed="rId6"/>
          <a:stretch>
            <a:fillRect/>
          </a:stretch>
        </p:blipFill>
        <p:spPr>
          <a:xfrm>
            <a:off x="17934642" y="622300"/>
            <a:ext cx="5432282" cy="36755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228629" y="4445000"/>
            <a:ext cx="15762670" cy="7226300"/>
          </a:xfrm>
          <a:prstGeom prst="rect">
            <a:avLst/>
          </a:prstGeom>
          <a:noFill/>
          <a:ln/>
        </p:spPr>
      </p:sp>
      <p:sp>
        <p:nvSpPr>
          <p:cNvPr id="6" name="Shape 2"/>
          <p:cNvSpPr/>
          <p:nvPr/>
        </p:nvSpPr>
        <p:spPr>
          <a:xfrm>
            <a:off x="228629" y="4445000"/>
            <a:ext cx="15762670" cy="5600700"/>
          </a:xfrm>
          <a:prstGeom prst="rect">
            <a:avLst/>
          </a:prstGeom>
          <a:noFill/>
          <a:ln/>
        </p:spPr>
      </p:sp>
      <p:sp>
        <p:nvSpPr>
          <p:cNvPr id="7" name="Text 3"/>
          <p:cNvSpPr/>
          <p:nvPr/>
        </p:nvSpPr>
        <p:spPr>
          <a:xfrm>
            <a:off x="2337092" y="4445000"/>
            <a:ext cx="11545743" cy="5194300"/>
          </a:xfrm>
          <a:prstGeom prst="rect">
            <a:avLst/>
          </a:prstGeom>
          <a:noFill/>
          <a:ln/>
        </p:spPr>
        <p:txBody>
          <a:bodyPr wrap="square" lIns="0" tIns="0" rIns="0" bIns="0" rtlCol="0" anchor="t"/>
          <a:lstStyle/>
          <a:p>
            <a:pPr algn="ctr"/>
            <a:r>
              <a:rPr lang="en-US" sz="24000" dirty="0">
                <a:solidFill>
                  <a:srgbClr val="272727">
                    <a:alpha val="100000"/>
                  </a:srgbClr>
                </a:solidFill>
                <a:latin typeface="DM Serif Display Regular" pitchFamily="34" charset="0"/>
                <a:ea typeface="DM Serif Display Regular" pitchFamily="34" charset="-122"/>
                <a:cs typeface="DM Serif Display Regular" pitchFamily="34" charset="-120"/>
              </a:rPr>
              <a:t>234,567</a:t>
            </a:r>
            <a:endParaRPr lang="en-US" sz="24000" dirty="0"/>
          </a:p>
        </p:txBody>
      </p:sp>
      <p:sp>
        <p:nvSpPr>
          <p:cNvPr id="8" name="Text 4"/>
          <p:cNvSpPr/>
          <p:nvPr/>
        </p:nvSpPr>
        <p:spPr>
          <a:xfrm>
            <a:off x="93145" y="8826500"/>
            <a:ext cx="16033637" cy="14901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9" name="Text 5"/>
          <p:cNvSpPr/>
          <p:nvPr/>
        </p:nvSpPr>
        <p:spPr>
          <a:xfrm>
            <a:off x="3406142" y="10452100"/>
            <a:ext cx="9407642"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sp>
        <p:nvSpPr>
          <p:cNvPr id="10" name="Shape 6"/>
          <p:cNvSpPr/>
          <p:nvPr/>
        </p:nvSpPr>
        <p:spPr>
          <a:xfrm>
            <a:off x="368346" y="3467100"/>
            <a:ext cx="15495937" cy="0"/>
          </a:xfrm>
          <a:prstGeom prst="rect">
            <a:avLst/>
          </a:prstGeom>
          <a:noFill/>
          <a:ln/>
        </p:spPr>
      </p:sp>
      <p:pic>
        <p:nvPicPr>
          <p:cNvPr id="11" name="Image 2" descr="preencoded.png">    </p:cNvPr>
          <p:cNvPicPr>
            <a:picLocks noChangeAspect="1"/>
          </p:cNvPicPr>
          <p:nvPr/>
        </p:nvPicPr>
        <p:blipFill>
          <a:blip r:embed="rId3"/>
          <a:stretch>
            <a:fillRect/>
          </a:stretch>
        </p:blipFill>
        <p:spPr>
          <a:xfrm>
            <a:off x="368346" y="3429000"/>
            <a:ext cx="15495937" cy="38100"/>
          </a:xfrm>
          <a:prstGeom prst="rect">
            <a:avLst/>
          </a:prstGeom>
        </p:spPr>
      </p:pic>
      <p:pic>
        <p:nvPicPr>
          <p:cNvPr id="12" name="Image 3" descr="preencoded.png">    </p:cNvPr>
          <p:cNvPicPr>
            <a:picLocks noChangeAspect="1"/>
          </p:cNvPicPr>
          <p:nvPr/>
        </p:nvPicPr>
        <p:blipFill>
          <a:blip r:embed="rId4"/>
          <a:stretch>
            <a:fillRect/>
          </a:stretch>
        </p:blipFill>
        <p:spPr>
          <a:xfrm>
            <a:off x="2654632" y="1181100"/>
            <a:ext cx="10914909" cy="1701800"/>
          </a:xfrm>
          <a:prstGeom prst="rect">
            <a:avLst/>
          </a:prstGeom>
        </p:spPr>
      </p:pic>
      <p:pic>
        <p:nvPicPr>
          <p:cNvPr id="13" name="Image 4" descr="preencoded.png">    </p:cNvPr>
          <p:cNvPicPr>
            <a:picLocks noChangeAspect="1"/>
          </p:cNvPicPr>
          <p:nvPr/>
        </p:nvPicPr>
        <p:blipFill>
          <a:blip r:embed="rId5"/>
          <a:stretch>
            <a:fillRect/>
          </a:stretch>
        </p:blipFill>
        <p:spPr>
          <a:xfrm>
            <a:off x="14327391" y="4495800"/>
            <a:ext cx="8571419" cy="76262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7493937" y="3263900"/>
            <a:ext cx="7874984" cy="2832100"/>
          </a:xfrm>
          <a:prstGeom prst="rect">
            <a:avLst/>
          </a:prstGeom>
          <a:noFill/>
          <a:ln/>
        </p:spPr>
      </p:sp>
      <p:sp>
        <p:nvSpPr>
          <p:cNvPr id="6" name="Shape 2"/>
          <p:cNvSpPr/>
          <p:nvPr/>
        </p:nvSpPr>
        <p:spPr>
          <a:xfrm>
            <a:off x="7970246" y="3263900"/>
            <a:ext cx="6922365" cy="2222500"/>
          </a:xfrm>
          <a:prstGeom prst="rect">
            <a:avLst/>
          </a:prstGeom>
          <a:noFill/>
          <a:ln/>
        </p:spPr>
      </p:sp>
      <p:sp>
        <p:nvSpPr>
          <p:cNvPr id="7" name="Text 3"/>
          <p:cNvSpPr/>
          <p:nvPr/>
        </p:nvSpPr>
        <p:spPr>
          <a:xfrm>
            <a:off x="7970246" y="3263900"/>
            <a:ext cx="7464300"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233 Coins</a:t>
            </a:r>
            <a:endParaRPr lang="en-US" sz="12800" dirty="0"/>
          </a:p>
        </p:txBody>
      </p:sp>
      <p:sp>
        <p:nvSpPr>
          <p:cNvPr id="8" name="Shape 4"/>
          <p:cNvSpPr/>
          <p:nvPr/>
        </p:nvSpPr>
        <p:spPr>
          <a:xfrm>
            <a:off x="7493937" y="5486400"/>
            <a:ext cx="7874984" cy="609600"/>
          </a:xfrm>
          <a:prstGeom prst="rect">
            <a:avLst/>
          </a:prstGeom>
          <a:noFill/>
          <a:ln/>
        </p:spPr>
      </p:sp>
      <p:sp>
        <p:nvSpPr>
          <p:cNvPr id="9" name="Text 5"/>
          <p:cNvSpPr/>
          <p:nvPr/>
        </p:nvSpPr>
        <p:spPr>
          <a:xfrm>
            <a:off x="7426195" y="5486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0" name="Shape 6"/>
          <p:cNvSpPr/>
          <p:nvPr/>
        </p:nvSpPr>
        <p:spPr>
          <a:xfrm>
            <a:off x="7493937" y="6985000"/>
            <a:ext cx="7874984" cy="2832100"/>
          </a:xfrm>
          <a:prstGeom prst="rect">
            <a:avLst/>
          </a:prstGeom>
          <a:noFill/>
          <a:ln/>
        </p:spPr>
      </p:sp>
      <p:sp>
        <p:nvSpPr>
          <p:cNvPr id="11" name="Shape 7"/>
          <p:cNvSpPr/>
          <p:nvPr/>
        </p:nvSpPr>
        <p:spPr>
          <a:xfrm>
            <a:off x="7805126" y="6985000"/>
            <a:ext cx="7252606" cy="2222500"/>
          </a:xfrm>
          <a:prstGeom prst="rect">
            <a:avLst/>
          </a:prstGeom>
          <a:noFill/>
          <a:ln/>
        </p:spPr>
      </p:sp>
      <p:sp>
        <p:nvSpPr>
          <p:cNvPr id="12" name="Text 8"/>
          <p:cNvSpPr/>
          <p:nvPr/>
        </p:nvSpPr>
        <p:spPr>
          <a:xfrm>
            <a:off x="7805126" y="6985000"/>
            <a:ext cx="7794541"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456 Hours</a:t>
            </a:r>
            <a:endParaRPr lang="en-US" sz="12800" dirty="0"/>
          </a:p>
        </p:txBody>
      </p:sp>
      <p:sp>
        <p:nvSpPr>
          <p:cNvPr id="13" name="Shape 9"/>
          <p:cNvSpPr/>
          <p:nvPr/>
        </p:nvSpPr>
        <p:spPr>
          <a:xfrm>
            <a:off x="7493937" y="9207500"/>
            <a:ext cx="7874984" cy="609600"/>
          </a:xfrm>
          <a:prstGeom prst="rect">
            <a:avLst/>
          </a:prstGeom>
          <a:noFill/>
          <a:ln/>
        </p:spPr>
      </p:sp>
      <p:sp>
        <p:nvSpPr>
          <p:cNvPr id="14" name="Text 10"/>
          <p:cNvSpPr/>
          <p:nvPr/>
        </p:nvSpPr>
        <p:spPr>
          <a:xfrm>
            <a:off x="7426195" y="92075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15" name="Shape 11"/>
          <p:cNvSpPr/>
          <p:nvPr/>
        </p:nvSpPr>
        <p:spPr>
          <a:xfrm>
            <a:off x="15368921" y="3263900"/>
            <a:ext cx="7874984" cy="2832100"/>
          </a:xfrm>
          <a:prstGeom prst="rect">
            <a:avLst/>
          </a:prstGeom>
          <a:noFill/>
          <a:ln/>
        </p:spPr>
      </p:sp>
      <p:sp>
        <p:nvSpPr>
          <p:cNvPr id="16" name="Shape 12"/>
          <p:cNvSpPr/>
          <p:nvPr/>
        </p:nvSpPr>
        <p:spPr>
          <a:xfrm>
            <a:off x="17756819" y="3263900"/>
            <a:ext cx="3099187" cy="2222500"/>
          </a:xfrm>
          <a:prstGeom prst="rect">
            <a:avLst/>
          </a:prstGeom>
          <a:noFill/>
          <a:ln/>
        </p:spPr>
      </p:sp>
      <p:sp>
        <p:nvSpPr>
          <p:cNvPr id="17" name="Text 13"/>
          <p:cNvSpPr/>
          <p:nvPr/>
        </p:nvSpPr>
        <p:spPr>
          <a:xfrm>
            <a:off x="17756819" y="3263900"/>
            <a:ext cx="3641122"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85%</a:t>
            </a:r>
            <a:endParaRPr lang="en-US" sz="12800" dirty="0"/>
          </a:p>
        </p:txBody>
      </p:sp>
      <p:sp>
        <p:nvSpPr>
          <p:cNvPr id="18" name="Shape 14"/>
          <p:cNvSpPr/>
          <p:nvPr/>
        </p:nvSpPr>
        <p:spPr>
          <a:xfrm>
            <a:off x="15368921" y="5486400"/>
            <a:ext cx="7874984" cy="609600"/>
          </a:xfrm>
          <a:prstGeom prst="rect">
            <a:avLst/>
          </a:prstGeom>
          <a:noFill/>
          <a:ln/>
        </p:spPr>
      </p:sp>
      <p:sp>
        <p:nvSpPr>
          <p:cNvPr id="19" name="Text 15"/>
          <p:cNvSpPr/>
          <p:nvPr/>
        </p:nvSpPr>
        <p:spPr>
          <a:xfrm>
            <a:off x="15301179" y="54864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0" name="Shape 16"/>
          <p:cNvSpPr/>
          <p:nvPr/>
        </p:nvSpPr>
        <p:spPr>
          <a:xfrm>
            <a:off x="15368921" y="6985000"/>
            <a:ext cx="7874984" cy="2832100"/>
          </a:xfrm>
          <a:prstGeom prst="rect">
            <a:avLst/>
          </a:prstGeom>
          <a:noFill/>
          <a:ln/>
        </p:spPr>
      </p:sp>
      <p:sp>
        <p:nvSpPr>
          <p:cNvPr id="21" name="Shape 17"/>
          <p:cNvSpPr/>
          <p:nvPr/>
        </p:nvSpPr>
        <p:spPr>
          <a:xfrm>
            <a:off x="16588273" y="6985000"/>
            <a:ext cx="5436279" cy="2222500"/>
          </a:xfrm>
          <a:prstGeom prst="rect">
            <a:avLst/>
          </a:prstGeom>
          <a:noFill/>
          <a:ln/>
        </p:spPr>
      </p:sp>
      <p:sp>
        <p:nvSpPr>
          <p:cNvPr id="22" name="Text 18"/>
          <p:cNvSpPr/>
          <p:nvPr/>
        </p:nvSpPr>
        <p:spPr>
          <a:xfrm>
            <a:off x="16588273" y="6985000"/>
            <a:ext cx="5978214"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535 Km</a:t>
            </a:r>
            <a:endParaRPr lang="en-US" sz="12800" dirty="0"/>
          </a:p>
        </p:txBody>
      </p:sp>
      <p:sp>
        <p:nvSpPr>
          <p:cNvPr id="23" name="Shape 19"/>
          <p:cNvSpPr/>
          <p:nvPr/>
        </p:nvSpPr>
        <p:spPr>
          <a:xfrm>
            <a:off x="15368921" y="9207500"/>
            <a:ext cx="7874984" cy="609600"/>
          </a:xfrm>
          <a:prstGeom prst="rect">
            <a:avLst/>
          </a:prstGeom>
          <a:noFill/>
          <a:ln/>
        </p:spPr>
      </p:sp>
      <p:sp>
        <p:nvSpPr>
          <p:cNvPr id="24" name="Text 20"/>
          <p:cNvSpPr/>
          <p:nvPr/>
        </p:nvSpPr>
        <p:spPr>
          <a:xfrm>
            <a:off x="15301179" y="92075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pic>
        <p:nvPicPr>
          <p:cNvPr id="25" name="Image 2" descr="preencoded.png">    </p:cNvPr>
          <p:cNvPicPr>
            <a:picLocks noChangeAspect="1"/>
          </p:cNvPicPr>
          <p:nvPr/>
        </p:nvPicPr>
        <p:blipFill>
          <a:blip r:embed="rId3"/>
          <a:stretch>
            <a:fillRect/>
          </a:stretch>
        </p:blipFill>
        <p:spPr>
          <a:xfrm>
            <a:off x="2083060" y="1231900"/>
            <a:ext cx="3746968" cy="10881531"/>
          </a:xfrm>
          <a:prstGeom prst="rect">
            <a:avLst/>
          </a:prstGeom>
        </p:spPr>
      </p:pic>
      <p:sp>
        <p:nvSpPr>
          <p:cNvPr id="26" name="Shape 21"/>
          <p:cNvSpPr/>
          <p:nvPr/>
        </p:nvSpPr>
        <p:spPr>
          <a:xfrm>
            <a:off x="7811476" y="11226800"/>
            <a:ext cx="7252606" cy="0"/>
          </a:xfrm>
          <a:prstGeom prst="rect">
            <a:avLst/>
          </a:prstGeom>
          <a:noFill/>
          <a:ln/>
        </p:spPr>
      </p:sp>
      <p:pic>
        <p:nvPicPr>
          <p:cNvPr id="27" name="Image 3" descr="preencoded.png">    </p:cNvPr>
          <p:cNvPicPr>
            <a:picLocks noChangeAspect="1"/>
          </p:cNvPicPr>
          <p:nvPr/>
        </p:nvPicPr>
        <p:blipFill>
          <a:blip r:embed="rId4"/>
          <a:stretch>
            <a:fillRect/>
          </a:stretch>
        </p:blipFill>
        <p:spPr>
          <a:xfrm>
            <a:off x="7811476" y="11188700"/>
            <a:ext cx="7252606" cy="38100"/>
          </a:xfrm>
          <a:prstGeom prst="rect">
            <a:avLst/>
          </a:prstGeom>
        </p:spPr>
      </p:pic>
      <p:sp>
        <p:nvSpPr>
          <p:cNvPr id="28" name="Shape 22"/>
          <p:cNvSpPr/>
          <p:nvPr/>
        </p:nvSpPr>
        <p:spPr>
          <a:xfrm>
            <a:off x="16791499" y="2222500"/>
            <a:ext cx="5233054" cy="0"/>
          </a:xfrm>
          <a:prstGeom prst="rect">
            <a:avLst/>
          </a:prstGeom>
          <a:noFill/>
          <a:ln/>
        </p:spPr>
      </p:sp>
      <p:pic>
        <p:nvPicPr>
          <p:cNvPr id="29" name="Image 4" descr="preencoded.png">    </p:cNvPr>
          <p:cNvPicPr>
            <a:picLocks noChangeAspect="1"/>
          </p:cNvPicPr>
          <p:nvPr/>
        </p:nvPicPr>
        <p:blipFill>
          <a:blip r:embed="rId5"/>
          <a:stretch>
            <a:fillRect/>
          </a:stretch>
        </p:blipFill>
        <p:spPr>
          <a:xfrm>
            <a:off x="16791499" y="2184400"/>
            <a:ext cx="5233054" cy="38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4797349" y="5029200"/>
            <a:ext cx="7481235" cy="2260600"/>
          </a:xfrm>
          <a:prstGeom prst="rect">
            <a:avLst/>
          </a:prstGeom>
          <a:noFill/>
          <a:ln/>
        </p:spPr>
      </p:sp>
      <p:sp>
        <p:nvSpPr>
          <p:cNvPr id="6" name="Shape 2"/>
          <p:cNvSpPr/>
          <p:nvPr/>
        </p:nvSpPr>
        <p:spPr>
          <a:xfrm>
            <a:off x="14797349" y="5029200"/>
            <a:ext cx="7481235" cy="2260600"/>
          </a:xfrm>
          <a:prstGeom prst="rect">
            <a:avLst/>
          </a:prstGeom>
          <a:noFill/>
          <a:ln/>
        </p:spPr>
      </p:sp>
      <p:sp>
        <p:nvSpPr>
          <p:cNvPr id="7" name="Text 3"/>
          <p:cNvSpPr/>
          <p:nvPr/>
        </p:nvSpPr>
        <p:spPr>
          <a:xfrm>
            <a:off x="14797349" y="5029200"/>
            <a:ext cx="7684460"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A web application</a:t>
            </a:r>
            <a:endParaRPr lang="en-US" sz="4800" dirty="0"/>
          </a:p>
        </p:txBody>
      </p:sp>
      <p:sp>
        <p:nvSpPr>
          <p:cNvPr id="8" name="Text 4"/>
          <p:cNvSpPr/>
          <p:nvPr/>
        </p:nvSpPr>
        <p:spPr>
          <a:xfrm>
            <a:off x="14797349" y="6070600"/>
            <a:ext cx="7616719"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9" name="Image 2" descr="preencoded.png">    </p:cNvPr>
          <p:cNvPicPr>
            <a:picLocks noChangeAspect="1"/>
          </p:cNvPicPr>
          <p:nvPr/>
        </p:nvPicPr>
        <p:blipFill>
          <a:blip r:embed="rId3"/>
          <a:stretch>
            <a:fillRect/>
          </a:stretch>
        </p:blipFill>
        <p:spPr>
          <a:xfrm>
            <a:off x="1270159" y="4114800"/>
            <a:ext cx="13768521" cy="8166100"/>
          </a:xfrm>
          <a:prstGeom prst="rect">
            <a:avLst/>
          </a:prstGeom>
        </p:spPr>
      </p:pic>
      <p:pic>
        <p:nvPicPr>
          <p:cNvPr id="10" name="Image 3" descr="preencoded.png">    </p:cNvPr>
          <p:cNvPicPr>
            <a:picLocks noChangeAspect="1"/>
          </p:cNvPicPr>
          <p:nvPr/>
        </p:nvPicPr>
        <p:blipFill>
          <a:blip r:embed="rId4"/>
          <a:stretch>
            <a:fillRect/>
          </a:stretch>
        </p:blipFill>
        <p:spPr>
          <a:xfrm>
            <a:off x="3200800" y="4457700"/>
            <a:ext cx="9894537" cy="6489700"/>
          </a:xfrm>
          <a:prstGeom prst="rect">
            <a:avLst/>
          </a:prstGeom>
        </p:spPr>
      </p:pic>
      <p:sp>
        <p:nvSpPr>
          <p:cNvPr id="11" name="Text 5"/>
          <p:cNvSpPr/>
          <p:nvPr/>
        </p:nvSpPr>
        <p:spPr>
          <a:xfrm>
            <a:off x="6854623" y="1219200"/>
            <a:ext cx="10690503" cy="1735667"/>
          </a:xfrm>
          <a:prstGeom prst="rect">
            <a:avLst/>
          </a:prstGeom>
          <a:noFill/>
          <a:ln/>
        </p:spPr>
        <p:txBody>
          <a:bodyPr wrap="square" lIns="0" tIns="0" rIns="0" bIns="0" rtlCol="0" anchor="t"/>
          <a:lstStyle/>
          <a:p>
            <a:pPr algn="ctr"/>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Portal to Adventure</a:t>
            </a:r>
            <a:endParaRPr lang="en-US" sz="8000" dirty="0"/>
          </a:p>
        </p:txBody>
      </p:sp>
      <p:pic>
        <p:nvPicPr>
          <p:cNvPr id="12" name="Image 4" descr="preencoded.png">    </p:cNvPr>
          <p:cNvPicPr>
            <a:picLocks noChangeAspect="1"/>
          </p:cNvPicPr>
          <p:nvPr/>
        </p:nvPicPr>
        <p:blipFill>
          <a:blip r:embed="rId5"/>
          <a:stretch>
            <a:fillRect/>
          </a:stretch>
        </p:blipFill>
        <p:spPr>
          <a:xfrm>
            <a:off x="14797349" y="8826500"/>
            <a:ext cx="7316114" cy="37895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Shape 1"/>
          <p:cNvSpPr/>
          <p:nvPr/>
        </p:nvSpPr>
        <p:spPr>
          <a:xfrm>
            <a:off x="11825178" y="3314700"/>
            <a:ext cx="8738692" cy="2870200"/>
          </a:xfrm>
          <a:prstGeom prst="rect">
            <a:avLst/>
          </a:prstGeom>
          <a:noFill/>
          <a:ln/>
        </p:spPr>
      </p:sp>
      <p:sp>
        <p:nvSpPr>
          <p:cNvPr id="6" name="Shape 2"/>
          <p:cNvSpPr/>
          <p:nvPr/>
        </p:nvSpPr>
        <p:spPr>
          <a:xfrm>
            <a:off x="11825178" y="3314700"/>
            <a:ext cx="8738692" cy="2870200"/>
          </a:xfrm>
          <a:prstGeom prst="rect">
            <a:avLst/>
          </a:prstGeom>
          <a:noFill/>
          <a:ln/>
        </p:spPr>
      </p:sp>
      <p:sp>
        <p:nvSpPr>
          <p:cNvPr id="7" name="Text 3"/>
          <p:cNvSpPr/>
          <p:nvPr/>
        </p:nvSpPr>
        <p:spPr>
          <a:xfrm>
            <a:off x="11825178" y="3314700"/>
            <a:ext cx="8941918"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An mobile app</a:t>
            </a:r>
            <a:endParaRPr lang="en-US" sz="4800" dirty="0"/>
          </a:p>
        </p:txBody>
      </p:sp>
      <p:sp>
        <p:nvSpPr>
          <p:cNvPr id="8" name="Text 4"/>
          <p:cNvSpPr/>
          <p:nvPr/>
        </p:nvSpPr>
        <p:spPr>
          <a:xfrm>
            <a:off x="11825178" y="43561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9" name="Text 5"/>
          <p:cNvSpPr/>
          <p:nvPr/>
        </p:nvSpPr>
        <p:spPr>
          <a:xfrm>
            <a:off x="11825178" y="78613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0" name="Text 6"/>
          <p:cNvSpPr/>
          <p:nvPr/>
        </p:nvSpPr>
        <p:spPr>
          <a:xfrm>
            <a:off x="11825178" y="1511300"/>
            <a:ext cx="12900579"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Future of Fantasy</a:t>
            </a:r>
            <a:endParaRPr lang="en-US" sz="8000" dirty="0"/>
          </a:p>
        </p:txBody>
      </p:sp>
      <p:pic>
        <p:nvPicPr>
          <p:cNvPr id="11" name="Image 2" descr="preencoded.png">    </p:cNvPr>
          <p:cNvPicPr>
            <a:picLocks noChangeAspect="1"/>
          </p:cNvPicPr>
          <p:nvPr/>
        </p:nvPicPr>
        <p:blipFill>
          <a:blip r:embed="rId3"/>
          <a:stretch>
            <a:fillRect/>
          </a:stretch>
        </p:blipFill>
        <p:spPr>
          <a:xfrm>
            <a:off x="4470959" y="1028700"/>
            <a:ext cx="5474384" cy="11849100"/>
          </a:xfrm>
          <a:prstGeom prst="rect">
            <a:avLst/>
          </a:prstGeom>
        </p:spPr>
      </p:pic>
      <p:pic>
        <p:nvPicPr>
          <p:cNvPr id="12" name="Image 3" descr="preencoded.png">    </p:cNvPr>
          <p:cNvPicPr>
            <a:picLocks noChangeAspect="1"/>
          </p:cNvPicPr>
          <p:nvPr/>
        </p:nvPicPr>
        <p:blipFill>
          <a:blip r:embed="rId4"/>
          <a:stretch>
            <a:fillRect/>
          </a:stretch>
        </p:blipFill>
        <p:spPr>
          <a:xfrm>
            <a:off x="4661483" y="1765300"/>
            <a:ext cx="5106038" cy="10795000"/>
          </a:xfrm>
          <a:prstGeom prst="rect">
            <a:avLst/>
          </a:prstGeom>
        </p:spPr>
      </p:pic>
      <p:pic>
        <p:nvPicPr>
          <p:cNvPr id="13" name="Image 4" descr="preencoded.png">    </p:cNvPr>
          <p:cNvPicPr>
            <a:picLocks noChangeAspect="1"/>
          </p:cNvPicPr>
          <p:nvPr/>
        </p:nvPicPr>
        <p:blipFill>
          <a:blip r:embed="rId5"/>
          <a:stretch>
            <a:fillRect/>
          </a:stretch>
        </p:blipFill>
        <p:spPr>
          <a:xfrm>
            <a:off x="9018127" y="10693400"/>
            <a:ext cx="2951165" cy="3019971"/>
          </a:xfrm>
          <a:prstGeom prst="rect">
            <a:avLst/>
          </a:prstGeom>
        </p:spPr>
      </p:pic>
      <p:pic>
        <p:nvPicPr>
          <p:cNvPr id="14" name="Image 5" descr="preencoded.png">    </p:cNvPr>
          <p:cNvPicPr>
            <a:picLocks noChangeAspect="1"/>
          </p:cNvPicPr>
          <p:nvPr/>
        </p:nvPicPr>
        <p:blipFill>
          <a:blip r:embed="rId6"/>
          <a:stretch>
            <a:fillRect/>
          </a:stretch>
        </p:blipFill>
        <p:spPr>
          <a:xfrm>
            <a:off x="863708" y="1028700"/>
            <a:ext cx="2325181" cy="2795166"/>
          </a:xfrm>
          <a:prstGeom prst="rect">
            <a:avLst/>
          </a:prstGeom>
        </p:spPr>
      </p:pic>
      <p:pic>
        <p:nvPicPr>
          <p:cNvPr id="15" name="Image 6" descr="preencoded.png">    </p:cNvPr>
          <p:cNvPicPr>
            <a:picLocks noChangeAspect="1"/>
          </p:cNvPicPr>
          <p:nvPr/>
        </p:nvPicPr>
        <p:blipFill>
          <a:blip r:embed="rId7"/>
          <a:stretch>
            <a:fillRect/>
          </a:stretch>
        </p:blipFill>
        <p:spPr>
          <a:xfrm>
            <a:off x="978022" y="9563100"/>
            <a:ext cx="2626435" cy="3159919"/>
          </a:xfrm>
          <a:prstGeom prst="rect">
            <a:avLst/>
          </a:prstGeom>
        </p:spPr>
      </p:pic>
      <p:sp>
        <p:nvSpPr>
          <p:cNvPr id="16" name="Shape 7"/>
          <p:cNvSpPr/>
          <p:nvPr/>
        </p:nvSpPr>
        <p:spPr>
          <a:xfrm>
            <a:off x="11825178" y="6959600"/>
            <a:ext cx="9678610" cy="0"/>
          </a:xfrm>
          <a:prstGeom prst="rect">
            <a:avLst/>
          </a:prstGeom>
          <a:noFill/>
          <a:ln/>
        </p:spPr>
      </p:sp>
      <p:pic>
        <p:nvPicPr>
          <p:cNvPr id="17" name="Image 7" descr="preencoded.png">    </p:cNvPr>
          <p:cNvPicPr>
            <a:picLocks noChangeAspect="1"/>
          </p:cNvPicPr>
          <p:nvPr/>
        </p:nvPicPr>
        <p:blipFill>
          <a:blip r:embed="rId8"/>
          <a:stretch>
            <a:fillRect/>
          </a:stretch>
        </p:blipFill>
        <p:spPr>
          <a:xfrm>
            <a:off x="11825178" y="6921500"/>
            <a:ext cx="9678610" cy="381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232862" y="11417300"/>
            <a:ext cx="7464300" cy="1735667"/>
          </a:xfrm>
          <a:prstGeom prst="rect">
            <a:avLst/>
          </a:prstGeom>
          <a:noFill/>
          <a:ln/>
        </p:spPr>
        <p:txBody>
          <a:bodyPr wrap="square" lIns="0" tIns="0" rIns="0" bIns="0" rtlCol="0" anchor="t"/>
          <a:lstStyle/>
          <a:p>
            <a:pPr algn="r"/>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A Magic Picture</a:t>
            </a:r>
            <a:endParaRPr lang="en-US" sz="8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5419727" y="50800"/>
            <a:ext cx="7646356" cy="4597400"/>
          </a:xfrm>
          <a:prstGeom prst="rect">
            <a:avLst/>
          </a:prstGeom>
        </p:spPr>
      </p:pic>
      <p:pic>
        <p:nvPicPr>
          <p:cNvPr id="6" name="Image 3" descr="preencoded.png">    </p:cNvPr>
          <p:cNvPicPr>
            <a:picLocks noChangeAspect="1"/>
          </p:cNvPicPr>
          <p:nvPr/>
        </p:nvPicPr>
        <p:blipFill>
          <a:blip r:embed="rId4"/>
          <a:stretch>
            <a:fillRect/>
          </a:stretch>
        </p:blipFill>
        <p:spPr>
          <a:xfrm>
            <a:off x="15419727" y="4914900"/>
            <a:ext cx="7646356" cy="8801100"/>
          </a:xfrm>
          <a:prstGeom prst="rect">
            <a:avLst/>
          </a:prstGeom>
        </p:spPr>
      </p:pic>
      <p:sp>
        <p:nvSpPr>
          <p:cNvPr id="7" name="Shape 1"/>
          <p:cNvSpPr/>
          <p:nvPr/>
        </p:nvSpPr>
        <p:spPr>
          <a:xfrm>
            <a:off x="609676" y="4140200"/>
            <a:ext cx="6604826" cy="2768600"/>
          </a:xfrm>
          <a:prstGeom prst="rect">
            <a:avLst/>
          </a:prstGeom>
          <a:noFill/>
          <a:ln/>
        </p:spPr>
      </p:sp>
      <p:sp>
        <p:nvSpPr>
          <p:cNvPr id="8" name="Shape 2"/>
          <p:cNvSpPr/>
          <p:nvPr/>
        </p:nvSpPr>
        <p:spPr>
          <a:xfrm>
            <a:off x="609676" y="4413250"/>
            <a:ext cx="571571" cy="2222500"/>
          </a:xfrm>
          <a:prstGeom prst="rect">
            <a:avLst/>
          </a:prstGeom>
          <a:noFill/>
          <a:ln/>
        </p:spPr>
      </p:sp>
      <p:sp>
        <p:nvSpPr>
          <p:cNvPr id="9" name="Text 3"/>
          <p:cNvSpPr/>
          <p:nvPr/>
        </p:nvSpPr>
        <p:spPr>
          <a:xfrm>
            <a:off x="609676" y="4413250"/>
            <a:ext cx="1113506"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1</a:t>
            </a:r>
            <a:endParaRPr lang="en-US" sz="12800" dirty="0"/>
          </a:p>
        </p:txBody>
      </p:sp>
      <p:sp>
        <p:nvSpPr>
          <p:cNvPr id="10" name="Shape 4"/>
          <p:cNvSpPr/>
          <p:nvPr/>
        </p:nvSpPr>
        <p:spPr>
          <a:xfrm>
            <a:off x="1384473" y="4140200"/>
            <a:ext cx="5830029" cy="2768600"/>
          </a:xfrm>
          <a:prstGeom prst="rect">
            <a:avLst/>
          </a:prstGeom>
          <a:noFill/>
          <a:ln/>
        </p:spPr>
      </p:sp>
      <p:sp>
        <p:nvSpPr>
          <p:cNvPr id="11" name="Text 5"/>
          <p:cNvSpPr/>
          <p:nvPr/>
        </p:nvSpPr>
        <p:spPr>
          <a:xfrm>
            <a:off x="1384473" y="4140200"/>
            <a:ext cx="6033254"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Discover the secrets</a:t>
            </a:r>
            <a:endParaRPr lang="en-US" sz="4800" dirty="0"/>
          </a:p>
        </p:txBody>
      </p:sp>
      <p:sp>
        <p:nvSpPr>
          <p:cNvPr id="12" name="Text 6"/>
          <p:cNvSpPr/>
          <p:nvPr/>
        </p:nvSpPr>
        <p:spPr>
          <a:xfrm>
            <a:off x="1384473" y="5080000"/>
            <a:ext cx="5965512"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Explore the lush, vibrant forest and uncover the mysteries that lie within.</a:t>
            </a:r>
            <a:endParaRPr lang="en-US" sz="3200" dirty="0"/>
          </a:p>
        </p:txBody>
      </p:sp>
      <p:sp>
        <p:nvSpPr>
          <p:cNvPr id="13" name="Shape 7"/>
          <p:cNvSpPr/>
          <p:nvPr/>
        </p:nvSpPr>
        <p:spPr>
          <a:xfrm>
            <a:off x="609676" y="8559800"/>
            <a:ext cx="6604826" cy="3378200"/>
          </a:xfrm>
          <a:prstGeom prst="rect">
            <a:avLst/>
          </a:prstGeom>
          <a:noFill/>
          <a:ln/>
        </p:spPr>
      </p:sp>
      <p:sp>
        <p:nvSpPr>
          <p:cNvPr id="14" name="Shape 8"/>
          <p:cNvSpPr/>
          <p:nvPr/>
        </p:nvSpPr>
        <p:spPr>
          <a:xfrm>
            <a:off x="609676" y="9137650"/>
            <a:ext cx="876410" cy="2222500"/>
          </a:xfrm>
          <a:prstGeom prst="rect">
            <a:avLst/>
          </a:prstGeom>
          <a:noFill/>
          <a:ln/>
        </p:spPr>
      </p:sp>
      <p:sp>
        <p:nvSpPr>
          <p:cNvPr id="15" name="Text 9"/>
          <p:cNvSpPr/>
          <p:nvPr/>
        </p:nvSpPr>
        <p:spPr>
          <a:xfrm>
            <a:off x="609676" y="9137650"/>
            <a:ext cx="1418344"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3</a:t>
            </a:r>
            <a:endParaRPr lang="en-US" sz="12800" dirty="0"/>
          </a:p>
        </p:txBody>
      </p:sp>
      <p:sp>
        <p:nvSpPr>
          <p:cNvPr id="16" name="Shape 10"/>
          <p:cNvSpPr/>
          <p:nvPr/>
        </p:nvSpPr>
        <p:spPr>
          <a:xfrm>
            <a:off x="1689311" y="8559800"/>
            <a:ext cx="5525191" cy="3378200"/>
          </a:xfrm>
          <a:prstGeom prst="rect">
            <a:avLst/>
          </a:prstGeom>
          <a:noFill/>
          <a:ln/>
        </p:spPr>
      </p:sp>
      <p:sp>
        <p:nvSpPr>
          <p:cNvPr id="17" name="Text 11"/>
          <p:cNvSpPr/>
          <p:nvPr/>
        </p:nvSpPr>
        <p:spPr>
          <a:xfrm>
            <a:off x="1689311" y="8559800"/>
            <a:ext cx="5728416"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Meet the creatures</a:t>
            </a:r>
            <a:endParaRPr lang="en-US" sz="4800" dirty="0"/>
          </a:p>
        </p:txBody>
      </p:sp>
      <p:sp>
        <p:nvSpPr>
          <p:cNvPr id="18" name="Text 12"/>
          <p:cNvSpPr/>
          <p:nvPr/>
        </p:nvSpPr>
        <p:spPr>
          <a:xfrm>
            <a:off x="1689311" y="9499600"/>
            <a:ext cx="5660674"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Encounter the mythical creatures that call the forest home, from talking animals to fairies.</a:t>
            </a:r>
            <a:endParaRPr lang="en-US" sz="3200" dirty="0"/>
          </a:p>
        </p:txBody>
      </p:sp>
      <p:sp>
        <p:nvSpPr>
          <p:cNvPr id="19" name="Shape 13"/>
          <p:cNvSpPr/>
          <p:nvPr/>
        </p:nvSpPr>
        <p:spPr>
          <a:xfrm>
            <a:off x="8116314" y="8559800"/>
            <a:ext cx="6604826" cy="3378200"/>
          </a:xfrm>
          <a:prstGeom prst="rect">
            <a:avLst/>
          </a:prstGeom>
          <a:noFill/>
          <a:ln/>
        </p:spPr>
      </p:sp>
      <p:sp>
        <p:nvSpPr>
          <p:cNvPr id="20" name="Shape 14"/>
          <p:cNvSpPr/>
          <p:nvPr/>
        </p:nvSpPr>
        <p:spPr>
          <a:xfrm>
            <a:off x="8116314" y="9137650"/>
            <a:ext cx="876410" cy="2222500"/>
          </a:xfrm>
          <a:prstGeom prst="rect">
            <a:avLst/>
          </a:prstGeom>
          <a:noFill/>
          <a:ln/>
        </p:spPr>
      </p:sp>
      <p:sp>
        <p:nvSpPr>
          <p:cNvPr id="21" name="Text 15"/>
          <p:cNvSpPr/>
          <p:nvPr/>
        </p:nvSpPr>
        <p:spPr>
          <a:xfrm>
            <a:off x="8116314" y="9137650"/>
            <a:ext cx="1418344"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4</a:t>
            </a:r>
            <a:endParaRPr lang="en-US" sz="12800" dirty="0"/>
          </a:p>
        </p:txBody>
      </p:sp>
      <p:sp>
        <p:nvSpPr>
          <p:cNvPr id="22" name="Shape 16"/>
          <p:cNvSpPr/>
          <p:nvPr/>
        </p:nvSpPr>
        <p:spPr>
          <a:xfrm>
            <a:off x="9195949" y="8559800"/>
            <a:ext cx="5525191" cy="3378200"/>
          </a:xfrm>
          <a:prstGeom prst="rect">
            <a:avLst/>
          </a:prstGeom>
          <a:noFill/>
          <a:ln/>
        </p:spPr>
      </p:sp>
      <p:sp>
        <p:nvSpPr>
          <p:cNvPr id="23" name="Text 17"/>
          <p:cNvSpPr/>
          <p:nvPr/>
        </p:nvSpPr>
        <p:spPr>
          <a:xfrm>
            <a:off x="9195949" y="8559800"/>
            <a:ext cx="5728416"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Uncover the magic</a:t>
            </a:r>
            <a:endParaRPr lang="en-US" sz="4800" dirty="0"/>
          </a:p>
        </p:txBody>
      </p:sp>
      <p:sp>
        <p:nvSpPr>
          <p:cNvPr id="24" name="Text 18"/>
          <p:cNvSpPr/>
          <p:nvPr/>
        </p:nvSpPr>
        <p:spPr>
          <a:xfrm>
            <a:off x="9195949" y="9499600"/>
            <a:ext cx="5660674"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Learn about the powerful magic that pervades the forest and how it affects all who enter.</a:t>
            </a:r>
            <a:endParaRPr lang="en-US" sz="3200" dirty="0"/>
          </a:p>
        </p:txBody>
      </p:sp>
      <p:sp>
        <p:nvSpPr>
          <p:cNvPr id="25" name="Shape 19"/>
          <p:cNvSpPr/>
          <p:nvPr/>
        </p:nvSpPr>
        <p:spPr>
          <a:xfrm>
            <a:off x="8116314" y="4140200"/>
            <a:ext cx="6604826" cy="2768600"/>
          </a:xfrm>
          <a:prstGeom prst="rect">
            <a:avLst/>
          </a:prstGeom>
          <a:noFill/>
          <a:ln/>
        </p:spPr>
      </p:sp>
      <p:sp>
        <p:nvSpPr>
          <p:cNvPr id="26" name="Shape 20"/>
          <p:cNvSpPr/>
          <p:nvPr/>
        </p:nvSpPr>
        <p:spPr>
          <a:xfrm>
            <a:off x="8116314" y="4413250"/>
            <a:ext cx="876410" cy="2222500"/>
          </a:xfrm>
          <a:prstGeom prst="rect">
            <a:avLst/>
          </a:prstGeom>
          <a:noFill/>
          <a:ln/>
        </p:spPr>
      </p:sp>
      <p:sp>
        <p:nvSpPr>
          <p:cNvPr id="27" name="Text 21"/>
          <p:cNvSpPr/>
          <p:nvPr/>
        </p:nvSpPr>
        <p:spPr>
          <a:xfrm>
            <a:off x="8116314" y="4413250"/>
            <a:ext cx="1418344" cy="27643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2</a:t>
            </a:r>
            <a:endParaRPr lang="en-US" sz="12800" dirty="0"/>
          </a:p>
        </p:txBody>
      </p:sp>
      <p:sp>
        <p:nvSpPr>
          <p:cNvPr id="28" name="Shape 22"/>
          <p:cNvSpPr/>
          <p:nvPr/>
        </p:nvSpPr>
        <p:spPr>
          <a:xfrm>
            <a:off x="9195949" y="4140200"/>
            <a:ext cx="5525191" cy="2768600"/>
          </a:xfrm>
          <a:prstGeom prst="rect">
            <a:avLst/>
          </a:prstGeom>
          <a:noFill/>
          <a:ln/>
        </p:spPr>
      </p:sp>
      <p:sp>
        <p:nvSpPr>
          <p:cNvPr id="29" name="Text 23"/>
          <p:cNvSpPr/>
          <p:nvPr/>
        </p:nvSpPr>
        <p:spPr>
          <a:xfrm>
            <a:off x="9195949" y="4140200"/>
            <a:ext cx="5728416"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Find your own path</a:t>
            </a:r>
            <a:endParaRPr lang="en-US" sz="4800" dirty="0"/>
          </a:p>
        </p:txBody>
      </p:sp>
      <p:sp>
        <p:nvSpPr>
          <p:cNvPr id="30" name="Text 24"/>
          <p:cNvSpPr/>
          <p:nvPr/>
        </p:nvSpPr>
        <p:spPr>
          <a:xfrm>
            <a:off x="9195949" y="5080000"/>
            <a:ext cx="5660674"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Choose your own path through the forest, and see where it takes you.</a:t>
            </a:r>
            <a:endParaRPr lang="en-US" sz="3200" dirty="0"/>
          </a:p>
        </p:txBody>
      </p:sp>
      <p:sp>
        <p:nvSpPr>
          <p:cNvPr id="31" name="Shape 25"/>
          <p:cNvSpPr/>
          <p:nvPr/>
        </p:nvSpPr>
        <p:spPr>
          <a:xfrm>
            <a:off x="4724991" y="2260600"/>
            <a:ext cx="10694737" cy="0"/>
          </a:xfrm>
          <a:prstGeom prst="rect">
            <a:avLst/>
          </a:prstGeom>
          <a:noFill/>
          <a:ln/>
        </p:spPr>
      </p:sp>
      <p:pic>
        <p:nvPicPr>
          <p:cNvPr id="32" name="Image 4" descr="preencoded.png">    </p:cNvPr>
          <p:cNvPicPr>
            <a:picLocks noChangeAspect="1"/>
          </p:cNvPicPr>
          <p:nvPr/>
        </p:nvPicPr>
        <p:blipFill>
          <a:blip r:embed="rId5"/>
          <a:stretch>
            <a:fillRect/>
          </a:stretch>
        </p:blipFill>
        <p:spPr>
          <a:xfrm>
            <a:off x="4724991" y="2222500"/>
            <a:ext cx="10694737" cy="38100"/>
          </a:xfrm>
          <a:prstGeom prst="rect">
            <a:avLst/>
          </a:prstGeom>
        </p:spPr>
      </p:pic>
      <p:pic>
        <p:nvPicPr>
          <p:cNvPr id="33" name="Image 5" descr="preencoded.png">    </p:cNvPr>
          <p:cNvPicPr>
            <a:picLocks noChangeAspect="1"/>
          </p:cNvPicPr>
          <p:nvPr/>
        </p:nvPicPr>
        <p:blipFill>
          <a:blip r:embed="rId6"/>
          <a:stretch>
            <a:fillRect/>
          </a:stretch>
        </p:blipFill>
        <p:spPr>
          <a:xfrm>
            <a:off x="609676" y="520700"/>
            <a:ext cx="6026928" cy="28685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21186248" y="12700000"/>
            <a:ext cx="3200800" cy="1016000"/>
          </a:xfrm>
          <a:prstGeom prst="rect">
            <a:avLst/>
          </a:prstGeom>
        </p:spPr>
      </p:pic>
      <p:pic>
        <p:nvPicPr>
          <p:cNvPr id="4" name="Image 2" descr="preencoded.png">    </p:cNvPr>
          <p:cNvPicPr>
            <a:picLocks noChangeAspect="1"/>
          </p:cNvPicPr>
          <p:nvPr/>
        </p:nvPicPr>
        <p:blipFill>
          <a:blip r:embed="rId3"/>
          <a:stretch>
            <a:fillRect/>
          </a:stretch>
        </p:blipFill>
        <p:spPr>
          <a:xfrm>
            <a:off x="8332241" y="3390900"/>
            <a:ext cx="14479810" cy="7861300"/>
          </a:xfrm>
          <a:prstGeom prst="rect">
            <a:avLst/>
          </a:prstGeom>
        </p:spPr>
      </p:pic>
      <p:sp>
        <p:nvSpPr>
          <p:cNvPr id="5" name="Text 0"/>
          <p:cNvSpPr/>
          <p:nvPr/>
        </p:nvSpPr>
        <p:spPr>
          <a:xfrm>
            <a:off x="8560870" y="1193800"/>
            <a:ext cx="14348560"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Fantasy Realm at a Glance</a:t>
            </a:r>
            <a:endParaRPr lang="en-US" sz="8000" dirty="0"/>
          </a:p>
        </p:txBody>
      </p:sp>
      <p:sp>
        <p:nvSpPr>
          <p:cNvPr id="6" name="Shape 1"/>
          <p:cNvSpPr/>
          <p:nvPr/>
        </p:nvSpPr>
        <p:spPr>
          <a:xfrm>
            <a:off x="1130441" y="2286000"/>
            <a:ext cx="5779222" cy="3606800"/>
          </a:xfrm>
          <a:prstGeom prst="rect">
            <a:avLst/>
          </a:prstGeom>
          <a:noFill/>
          <a:ln/>
        </p:spPr>
      </p:sp>
      <p:sp>
        <p:nvSpPr>
          <p:cNvPr id="7" name="Shape 2"/>
          <p:cNvSpPr/>
          <p:nvPr/>
        </p:nvSpPr>
        <p:spPr>
          <a:xfrm>
            <a:off x="1130441" y="2286000"/>
            <a:ext cx="5779222" cy="3606800"/>
          </a:xfrm>
          <a:prstGeom prst="rect">
            <a:avLst/>
          </a:prstGeom>
          <a:noFill/>
          <a:ln/>
        </p:spPr>
      </p:sp>
      <p:sp>
        <p:nvSpPr>
          <p:cNvPr id="8" name="Text 3"/>
          <p:cNvSpPr/>
          <p:nvPr/>
        </p:nvSpPr>
        <p:spPr>
          <a:xfrm>
            <a:off x="1130441" y="2286000"/>
            <a:ext cx="5982448" cy="18796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The Enchanted Forest</a:t>
            </a:r>
            <a:endParaRPr lang="en-US" sz="4800" dirty="0"/>
          </a:p>
        </p:txBody>
      </p:sp>
      <p:sp>
        <p:nvSpPr>
          <p:cNvPr id="9" name="Text 4"/>
          <p:cNvSpPr/>
          <p:nvPr/>
        </p:nvSpPr>
        <p:spPr>
          <a:xfrm>
            <a:off x="1130441" y="4064000"/>
            <a:ext cx="591470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forest filled with talking animals and enchanted creatures.</a:t>
            </a:r>
            <a:endParaRPr lang="en-US" sz="3200" dirty="0"/>
          </a:p>
        </p:txBody>
      </p:sp>
      <p:sp>
        <p:nvSpPr>
          <p:cNvPr id="10" name="Shape 5"/>
          <p:cNvSpPr/>
          <p:nvPr/>
        </p:nvSpPr>
        <p:spPr>
          <a:xfrm>
            <a:off x="1130441" y="6527800"/>
            <a:ext cx="5779222" cy="2768600"/>
          </a:xfrm>
          <a:prstGeom prst="rect">
            <a:avLst/>
          </a:prstGeom>
          <a:noFill/>
          <a:ln/>
        </p:spPr>
      </p:sp>
      <p:sp>
        <p:nvSpPr>
          <p:cNvPr id="11" name="Shape 6"/>
          <p:cNvSpPr/>
          <p:nvPr/>
        </p:nvSpPr>
        <p:spPr>
          <a:xfrm>
            <a:off x="1130441" y="6527800"/>
            <a:ext cx="5779222" cy="2768600"/>
          </a:xfrm>
          <a:prstGeom prst="rect">
            <a:avLst/>
          </a:prstGeom>
          <a:noFill/>
          <a:ln/>
        </p:spPr>
      </p:sp>
      <p:sp>
        <p:nvSpPr>
          <p:cNvPr id="12" name="Text 7"/>
          <p:cNvSpPr/>
          <p:nvPr/>
        </p:nvSpPr>
        <p:spPr>
          <a:xfrm>
            <a:off x="1130441" y="6527800"/>
            <a:ext cx="5982448"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The Crystal Caves</a:t>
            </a:r>
            <a:endParaRPr lang="en-US" sz="4800" dirty="0"/>
          </a:p>
        </p:txBody>
      </p:sp>
      <p:sp>
        <p:nvSpPr>
          <p:cNvPr id="13" name="Text 8"/>
          <p:cNvSpPr/>
          <p:nvPr/>
        </p:nvSpPr>
        <p:spPr>
          <a:xfrm>
            <a:off x="1130441" y="7467600"/>
            <a:ext cx="591470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network of underground caves filled with precious gems and crystals.</a:t>
            </a:r>
            <a:endParaRPr lang="en-US" sz="3200" dirty="0"/>
          </a:p>
        </p:txBody>
      </p:sp>
      <p:sp>
        <p:nvSpPr>
          <p:cNvPr id="14" name="Shape 9"/>
          <p:cNvSpPr/>
          <p:nvPr/>
        </p:nvSpPr>
        <p:spPr>
          <a:xfrm>
            <a:off x="1130441" y="9931400"/>
            <a:ext cx="5779222" cy="2768600"/>
          </a:xfrm>
          <a:prstGeom prst="rect">
            <a:avLst/>
          </a:prstGeom>
          <a:noFill/>
          <a:ln/>
        </p:spPr>
      </p:sp>
      <p:sp>
        <p:nvSpPr>
          <p:cNvPr id="15" name="Shape 10"/>
          <p:cNvSpPr/>
          <p:nvPr/>
        </p:nvSpPr>
        <p:spPr>
          <a:xfrm>
            <a:off x="1130441" y="9931400"/>
            <a:ext cx="5779222" cy="2768600"/>
          </a:xfrm>
          <a:prstGeom prst="rect">
            <a:avLst/>
          </a:prstGeom>
          <a:noFill/>
          <a:ln/>
        </p:spPr>
      </p:sp>
      <p:sp>
        <p:nvSpPr>
          <p:cNvPr id="16" name="Text 11"/>
          <p:cNvSpPr/>
          <p:nvPr/>
        </p:nvSpPr>
        <p:spPr>
          <a:xfrm>
            <a:off x="1130441" y="9931400"/>
            <a:ext cx="5982448"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The Dragon's Lair</a:t>
            </a:r>
            <a:endParaRPr lang="en-US" sz="4800" dirty="0"/>
          </a:p>
        </p:txBody>
      </p:sp>
      <p:sp>
        <p:nvSpPr>
          <p:cNvPr id="17" name="Text 12"/>
          <p:cNvSpPr/>
          <p:nvPr/>
        </p:nvSpPr>
        <p:spPr>
          <a:xfrm>
            <a:off x="1130441" y="10871200"/>
            <a:ext cx="591470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dangerous and mysterious place where dragons reside.</a:t>
            </a:r>
            <a:endParaRPr lang="en-US" sz="3200" dirty="0"/>
          </a:p>
        </p:txBody>
      </p:sp>
      <p:pic>
        <p:nvPicPr>
          <p:cNvPr id="18" name="Image 3" descr="preencoded.png">    </p:cNvPr>
          <p:cNvPicPr>
            <a:picLocks noChangeAspect="1"/>
          </p:cNvPicPr>
          <p:nvPr/>
        </p:nvPicPr>
        <p:blipFill>
          <a:blip r:embed="rId4"/>
          <a:stretch>
            <a:fillRect/>
          </a:stretch>
        </p:blipFill>
        <p:spPr>
          <a:xfrm>
            <a:off x="7976597" y="6667500"/>
            <a:ext cx="38105" cy="61849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739692" y="127000"/>
            <a:ext cx="4182181" cy="3539306"/>
          </a:xfrm>
          <a:prstGeom prst="rect">
            <a:avLst/>
          </a:prstGeom>
        </p:spPr>
      </p:pic>
      <p:pic>
        <p:nvPicPr>
          <p:cNvPr id="3" name="Image 1" descr="preencoded.png">    </p:cNvPr>
          <p:cNvPicPr>
            <a:picLocks noChangeAspect="1"/>
          </p:cNvPicPr>
          <p:nvPr/>
        </p:nvPicPr>
        <p:blipFill>
          <a:blip r:embed="rId2"/>
          <a:stretch>
            <a:fillRect/>
          </a:stretch>
        </p:blipFill>
        <p:spPr>
          <a:xfrm>
            <a:off x="1740117" y="10083800"/>
            <a:ext cx="1861865" cy="1642021"/>
          </a:xfrm>
          <a:prstGeom prst="rect">
            <a:avLst/>
          </a:prstGeom>
        </p:spPr>
      </p:pic>
      <p:pic>
        <p:nvPicPr>
          <p:cNvPr id="4" name="Image 2" descr="preencoded.png">    </p:cNvPr>
          <p:cNvPicPr>
            <a:picLocks noChangeAspect="1"/>
          </p:cNvPicPr>
          <p:nvPr/>
        </p:nvPicPr>
        <p:blipFill>
          <a:blip r:embed="rId3"/>
          <a:stretch>
            <a:fillRect/>
          </a:stretch>
        </p:blipFill>
        <p:spPr>
          <a:xfrm>
            <a:off x="393749" y="11964194"/>
            <a:ext cx="1744639" cy="1498178"/>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10317923" y="11722100"/>
            <a:ext cx="12278201" cy="1735667"/>
          </a:xfrm>
          <a:prstGeom prst="rect">
            <a:avLst/>
          </a:prstGeom>
          <a:noFill/>
          <a:ln/>
        </p:spPr>
        <p:txBody>
          <a:bodyPr wrap="square" lIns="0" tIns="0" rIns="0" bIns="0" rtlCol="0" anchor="t"/>
          <a:lstStyle/>
          <a:p>
            <a:pPr algn="r"/>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Timeline</a:t>
            </a:r>
            <a:endParaRPr lang="en-US" sz="8000" dirty="0"/>
          </a:p>
        </p:txBody>
      </p:sp>
      <p:pic>
        <p:nvPicPr>
          <p:cNvPr id="8" name="Image 4" descr="preencoded.png">    </p:cNvPr>
          <p:cNvPicPr>
            <a:picLocks noChangeAspect="1"/>
          </p:cNvPicPr>
          <p:nvPr/>
        </p:nvPicPr>
        <p:blipFill>
          <a:blip r:embed="rId5"/>
          <a:stretch>
            <a:fillRect/>
          </a:stretch>
        </p:blipFill>
        <p:spPr>
          <a:xfrm>
            <a:off x="927216" y="1701800"/>
            <a:ext cx="23459832" cy="12014200"/>
          </a:xfrm>
          <a:prstGeom prst="rect">
            <a:avLst/>
          </a:prstGeom>
        </p:spPr>
      </p:pic>
      <p:sp>
        <p:nvSpPr>
          <p:cNvPr id="9" name="Shape 2"/>
          <p:cNvSpPr/>
          <p:nvPr/>
        </p:nvSpPr>
        <p:spPr>
          <a:xfrm>
            <a:off x="927216" y="7670800"/>
            <a:ext cx="24387048" cy="0"/>
          </a:xfrm>
          <a:prstGeom prst="rect">
            <a:avLst/>
          </a:prstGeom>
          <a:noFill/>
          <a:ln/>
        </p:spPr>
      </p:sp>
      <p:pic>
        <p:nvPicPr>
          <p:cNvPr id="10" name="Image 5" descr="preencoded.png">    </p:cNvPr>
          <p:cNvPicPr>
            <a:picLocks noChangeAspect="1"/>
          </p:cNvPicPr>
          <p:nvPr/>
        </p:nvPicPr>
        <p:blipFill>
          <a:blip r:embed="rId6"/>
          <a:stretch>
            <a:fillRect/>
          </a:stretch>
        </p:blipFill>
        <p:spPr>
          <a:xfrm>
            <a:off x="927216" y="7658100"/>
            <a:ext cx="23459832" cy="12700"/>
          </a:xfrm>
          <a:prstGeom prst="rect">
            <a:avLst/>
          </a:prstGeom>
        </p:spPr>
      </p:pic>
      <p:pic>
        <p:nvPicPr>
          <p:cNvPr id="11" name="Image 6" descr="preencoded.png">    </p:cNvPr>
          <p:cNvPicPr>
            <a:picLocks noChangeAspect="1"/>
          </p:cNvPicPr>
          <p:nvPr/>
        </p:nvPicPr>
        <p:blipFill>
          <a:blip r:embed="rId7"/>
          <a:stretch>
            <a:fillRect/>
          </a:stretch>
        </p:blipFill>
        <p:spPr>
          <a:xfrm>
            <a:off x="6134867" y="7569200"/>
            <a:ext cx="190524" cy="6146800"/>
          </a:xfrm>
          <a:prstGeom prst="rect">
            <a:avLst/>
          </a:prstGeom>
        </p:spPr>
      </p:pic>
      <p:pic>
        <p:nvPicPr>
          <p:cNvPr id="12" name="Image 7" descr="preencoded.png">    </p:cNvPr>
          <p:cNvPicPr>
            <a:picLocks noChangeAspect="1"/>
          </p:cNvPicPr>
          <p:nvPr/>
        </p:nvPicPr>
        <p:blipFill>
          <a:blip r:embed="rId8"/>
          <a:stretch>
            <a:fillRect/>
          </a:stretch>
        </p:blipFill>
        <p:spPr>
          <a:xfrm>
            <a:off x="10313689" y="5283200"/>
            <a:ext cx="190524" cy="2476500"/>
          </a:xfrm>
          <a:prstGeom prst="rect">
            <a:avLst/>
          </a:prstGeom>
        </p:spPr>
      </p:pic>
      <p:pic>
        <p:nvPicPr>
          <p:cNvPr id="13" name="Image 8" descr="preencoded.png">    </p:cNvPr>
          <p:cNvPicPr>
            <a:picLocks noChangeAspect="1"/>
          </p:cNvPicPr>
          <p:nvPr/>
        </p:nvPicPr>
        <p:blipFill>
          <a:blip r:embed="rId9"/>
          <a:stretch>
            <a:fillRect/>
          </a:stretch>
        </p:blipFill>
        <p:spPr>
          <a:xfrm>
            <a:off x="14492511" y="7569200"/>
            <a:ext cx="190524" cy="1854200"/>
          </a:xfrm>
          <a:prstGeom prst="rect">
            <a:avLst/>
          </a:prstGeom>
        </p:spPr>
      </p:pic>
      <p:pic>
        <p:nvPicPr>
          <p:cNvPr id="14" name="Image 9" descr="preencoded.png">    </p:cNvPr>
          <p:cNvPicPr>
            <a:picLocks noChangeAspect="1"/>
          </p:cNvPicPr>
          <p:nvPr/>
        </p:nvPicPr>
        <p:blipFill>
          <a:blip r:embed="rId10"/>
          <a:stretch>
            <a:fillRect/>
          </a:stretch>
        </p:blipFill>
        <p:spPr>
          <a:xfrm>
            <a:off x="18569721" y="2628900"/>
            <a:ext cx="393749" cy="5130800"/>
          </a:xfrm>
          <a:prstGeom prst="rect">
            <a:avLst/>
          </a:prstGeom>
        </p:spPr>
      </p:pic>
      <p:sp>
        <p:nvSpPr>
          <p:cNvPr id="15" name="Shape 3"/>
          <p:cNvSpPr/>
          <p:nvPr/>
        </p:nvSpPr>
        <p:spPr>
          <a:xfrm>
            <a:off x="2298987" y="1701800"/>
            <a:ext cx="6350794" cy="5461000"/>
          </a:xfrm>
          <a:prstGeom prst="rect">
            <a:avLst/>
          </a:prstGeom>
          <a:noFill/>
          <a:ln/>
        </p:spPr>
      </p:sp>
      <p:pic>
        <p:nvPicPr>
          <p:cNvPr id="16" name="Image 10" descr="preencoded.png">    </p:cNvPr>
          <p:cNvPicPr>
            <a:picLocks noChangeAspect="1"/>
          </p:cNvPicPr>
          <p:nvPr/>
        </p:nvPicPr>
        <p:blipFill>
          <a:blip r:embed="rId11"/>
          <a:stretch>
            <a:fillRect/>
          </a:stretch>
        </p:blipFill>
        <p:spPr>
          <a:xfrm>
            <a:off x="2298987" y="1701800"/>
            <a:ext cx="6350794" cy="3009900"/>
          </a:xfrm>
          <a:prstGeom prst="rect">
            <a:avLst/>
          </a:prstGeom>
        </p:spPr>
      </p:pic>
      <p:sp>
        <p:nvSpPr>
          <p:cNvPr id="17" name="Shape 4"/>
          <p:cNvSpPr/>
          <p:nvPr/>
        </p:nvSpPr>
        <p:spPr>
          <a:xfrm>
            <a:off x="2298987" y="5016500"/>
            <a:ext cx="1422578" cy="622300"/>
          </a:xfrm>
          <a:prstGeom prst="rect">
            <a:avLst/>
          </a:prstGeom>
          <a:noFill/>
          <a:ln/>
        </p:spPr>
      </p:sp>
      <p:sp>
        <p:nvSpPr>
          <p:cNvPr id="18" name="Text 5"/>
          <p:cNvSpPr/>
          <p:nvPr/>
        </p:nvSpPr>
        <p:spPr>
          <a:xfrm>
            <a:off x="2298987" y="5016500"/>
            <a:ext cx="1574997"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Eclipse</a:t>
            </a:r>
            <a:endParaRPr lang="en-US" sz="3600" dirty="0"/>
          </a:p>
        </p:txBody>
      </p:sp>
      <p:sp>
        <p:nvSpPr>
          <p:cNvPr id="19" name="Shape 6"/>
          <p:cNvSpPr/>
          <p:nvPr/>
        </p:nvSpPr>
        <p:spPr>
          <a:xfrm>
            <a:off x="2298987" y="5943600"/>
            <a:ext cx="6350794" cy="1219200"/>
          </a:xfrm>
          <a:prstGeom prst="rect">
            <a:avLst/>
          </a:prstGeom>
          <a:noFill/>
          <a:ln/>
        </p:spPr>
      </p:sp>
      <p:sp>
        <p:nvSpPr>
          <p:cNvPr id="20" name="Text 7"/>
          <p:cNvSpPr/>
          <p:nvPr/>
        </p:nvSpPr>
        <p:spPr>
          <a:xfrm>
            <a:off x="2298987" y="5943600"/>
            <a:ext cx="648627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21" name="Shape 8"/>
          <p:cNvSpPr/>
          <p:nvPr/>
        </p:nvSpPr>
        <p:spPr>
          <a:xfrm>
            <a:off x="6477810" y="8178800"/>
            <a:ext cx="4128016" cy="5765800"/>
          </a:xfrm>
          <a:prstGeom prst="rect">
            <a:avLst/>
          </a:prstGeom>
          <a:noFill/>
          <a:ln/>
        </p:spPr>
      </p:sp>
      <p:sp>
        <p:nvSpPr>
          <p:cNvPr id="22" name="Shape 9"/>
          <p:cNvSpPr/>
          <p:nvPr/>
        </p:nvSpPr>
        <p:spPr>
          <a:xfrm>
            <a:off x="6477810" y="8178800"/>
            <a:ext cx="1702013" cy="622300"/>
          </a:xfrm>
          <a:prstGeom prst="rect">
            <a:avLst/>
          </a:prstGeom>
          <a:noFill/>
          <a:ln/>
        </p:spPr>
      </p:sp>
      <p:sp>
        <p:nvSpPr>
          <p:cNvPr id="23" name="Text 10"/>
          <p:cNvSpPr/>
          <p:nvPr/>
        </p:nvSpPr>
        <p:spPr>
          <a:xfrm>
            <a:off x="6477810" y="8178800"/>
            <a:ext cx="1854432"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Invasion</a:t>
            </a:r>
            <a:endParaRPr lang="en-US" sz="3600" dirty="0"/>
          </a:p>
        </p:txBody>
      </p:sp>
      <p:sp>
        <p:nvSpPr>
          <p:cNvPr id="24" name="Shape 11"/>
          <p:cNvSpPr/>
          <p:nvPr/>
        </p:nvSpPr>
        <p:spPr>
          <a:xfrm>
            <a:off x="6477810" y="9105900"/>
            <a:ext cx="4128016" cy="1219200"/>
          </a:xfrm>
          <a:prstGeom prst="rect">
            <a:avLst/>
          </a:prstGeom>
          <a:noFill/>
          <a:ln/>
        </p:spPr>
      </p:sp>
      <p:sp>
        <p:nvSpPr>
          <p:cNvPr id="25" name="Text 12"/>
          <p:cNvSpPr/>
          <p:nvPr/>
        </p:nvSpPr>
        <p:spPr>
          <a:xfrm>
            <a:off x="6477810" y="9105900"/>
            <a:ext cx="426350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Kingdom attacked by monsters.</a:t>
            </a:r>
            <a:endParaRPr lang="en-US" sz="3200" dirty="0"/>
          </a:p>
        </p:txBody>
      </p:sp>
      <p:pic>
        <p:nvPicPr>
          <p:cNvPr id="26" name="Image 11" descr="preencoded.png">    </p:cNvPr>
          <p:cNvPicPr>
            <a:picLocks noChangeAspect="1"/>
          </p:cNvPicPr>
          <p:nvPr/>
        </p:nvPicPr>
        <p:blipFill>
          <a:blip r:embed="rId12"/>
          <a:stretch>
            <a:fillRect/>
          </a:stretch>
        </p:blipFill>
        <p:spPr>
          <a:xfrm>
            <a:off x="6477810" y="10629900"/>
            <a:ext cx="4128016" cy="3086100"/>
          </a:xfrm>
          <a:prstGeom prst="rect">
            <a:avLst/>
          </a:prstGeom>
        </p:spPr>
      </p:pic>
      <p:sp>
        <p:nvSpPr>
          <p:cNvPr id="27" name="Shape 13"/>
          <p:cNvSpPr/>
          <p:nvPr/>
        </p:nvSpPr>
        <p:spPr>
          <a:xfrm>
            <a:off x="14835454" y="8178800"/>
            <a:ext cx="9996149" cy="1371600"/>
          </a:xfrm>
          <a:prstGeom prst="rect">
            <a:avLst/>
          </a:prstGeom>
          <a:noFill/>
          <a:ln/>
        </p:spPr>
      </p:sp>
      <p:sp>
        <p:nvSpPr>
          <p:cNvPr id="28" name="Shape 14"/>
          <p:cNvSpPr/>
          <p:nvPr/>
        </p:nvSpPr>
        <p:spPr>
          <a:xfrm>
            <a:off x="14835454" y="8178800"/>
            <a:ext cx="1702013" cy="622300"/>
          </a:xfrm>
          <a:prstGeom prst="rect">
            <a:avLst/>
          </a:prstGeom>
          <a:noFill/>
          <a:ln/>
        </p:spPr>
      </p:sp>
      <p:sp>
        <p:nvSpPr>
          <p:cNvPr id="29" name="Text 15"/>
          <p:cNvSpPr/>
          <p:nvPr/>
        </p:nvSpPr>
        <p:spPr>
          <a:xfrm>
            <a:off x="14835454" y="8178800"/>
            <a:ext cx="1854432"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Betrayal</a:t>
            </a:r>
            <a:endParaRPr lang="en-US" sz="3600" dirty="0"/>
          </a:p>
        </p:txBody>
      </p:sp>
      <p:sp>
        <p:nvSpPr>
          <p:cNvPr id="30" name="Shape 16"/>
          <p:cNvSpPr/>
          <p:nvPr/>
        </p:nvSpPr>
        <p:spPr>
          <a:xfrm>
            <a:off x="14835454" y="9105900"/>
            <a:ext cx="9996149" cy="609600"/>
          </a:xfrm>
          <a:prstGeom prst="rect">
            <a:avLst/>
          </a:prstGeom>
          <a:noFill/>
          <a:ln/>
        </p:spPr>
      </p:sp>
      <p:sp>
        <p:nvSpPr>
          <p:cNvPr id="31" name="Text 17"/>
          <p:cNvSpPr/>
          <p:nvPr/>
        </p:nvSpPr>
        <p:spPr>
          <a:xfrm>
            <a:off x="14835454" y="9105900"/>
            <a:ext cx="10131633"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Queen's advisor revealed as spy.</a:t>
            </a:r>
            <a:endParaRPr lang="en-US" sz="3200" dirty="0"/>
          </a:p>
        </p:txBody>
      </p:sp>
      <p:sp>
        <p:nvSpPr>
          <p:cNvPr id="32" name="Shape 18"/>
          <p:cNvSpPr/>
          <p:nvPr/>
        </p:nvSpPr>
        <p:spPr>
          <a:xfrm>
            <a:off x="10656632" y="5194300"/>
            <a:ext cx="6350794" cy="1968500"/>
          </a:xfrm>
          <a:prstGeom prst="rect">
            <a:avLst/>
          </a:prstGeom>
          <a:noFill/>
          <a:ln/>
        </p:spPr>
      </p:sp>
      <p:sp>
        <p:nvSpPr>
          <p:cNvPr id="33" name="Shape 19"/>
          <p:cNvSpPr/>
          <p:nvPr/>
        </p:nvSpPr>
        <p:spPr>
          <a:xfrm>
            <a:off x="10656632" y="5194300"/>
            <a:ext cx="1168546" cy="622300"/>
          </a:xfrm>
          <a:prstGeom prst="rect">
            <a:avLst/>
          </a:prstGeom>
          <a:noFill/>
          <a:ln/>
        </p:spPr>
      </p:sp>
      <p:sp>
        <p:nvSpPr>
          <p:cNvPr id="34" name="Text 20"/>
          <p:cNvSpPr/>
          <p:nvPr/>
        </p:nvSpPr>
        <p:spPr>
          <a:xfrm>
            <a:off x="10656632" y="5194300"/>
            <a:ext cx="1320965"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Quest</a:t>
            </a:r>
            <a:endParaRPr lang="en-US" sz="3600" dirty="0"/>
          </a:p>
        </p:txBody>
      </p:sp>
      <p:sp>
        <p:nvSpPr>
          <p:cNvPr id="35" name="Shape 21"/>
          <p:cNvSpPr/>
          <p:nvPr/>
        </p:nvSpPr>
        <p:spPr>
          <a:xfrm>
            <a:off x="10656632" y="6121400"/>
            <a:ext cx="6350794" cy="1219200"/>
          </a:xfrm>
          <a:prstGeom prst="rect">
            <a:avLst/>
          </a:prstGeom>
          <a:noFill/>
          <a:ln/>
        </p:spPr>
      </p:sp>
      <p:sp>
        <p:nvSpPr>
          <p:cNvPr id="36" name="Text 22"/>
          <p:cNvSpPr/>
          <p:nvPr/>
        </p:nvSpPr>
        <p:spPr>
          <a:xfrm>
            <a:off x="10656632" y="6121400"/>
            <a:ext cx="648627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sp>
        <p:nvSpPr>
          <p:cNvPr id="37" name="Shape 23"/>
          <p:cNvSpPr/>
          <p:nvPr/>
        </p:nvSpPr>
        <p:spPr>
          <a:xfrm>
            <a:off x="19014276" y="2628900"/>
            <a:ext cx="4839305" cy="4533900"/>
          </a:xfrm>
          <a:prstGeom prst="rect">
            <a:avLst/>
          </a:prstGeom>
          <a:noFill/>
          <a:ln/>
        </p:spPr>
      </p:sp>
      <p:pic>
        <p:nvPicPr>
          <p:cNvPr id="38" name="Image 12" descr="preencoded.png">    </p:cNvPr>
          <p:cNvPicPr>
            <a:picLocks noChangeAspect="1"/>
          </p:cNvPicPr>
          <p:nvPr/>
        </p:nvPicPr>
        <p:blipFill>
          <a:blip r:embed="rId13"/>
          <a:stretch>
            <a:fillRect/>
          </a:stretch>
        </p:blipFill>
        <p:spPr>
          <a:xfrm>
            <a:off x="19014276" y="2628900"/>
            <a:ext cx="4839305" cy="2082800"/>
          </a:xfrm>
          <a:prstGeom prst="rect">
            <a:avLst/>
          </a:prstGeom>
        </p:spPr>
      </p:pic>
      <p:sp>
        <p:nvSpPr>
          <p:cNvPr id="39" name="Shape 24"/>
          <p:cNvSpPr/>
          <p:nvPr/>
        </p:nvSpPr>
        <p:spPr>
          <a:xfrm>
            <a:off x="19014276" y="5016500"/>
            <a:ext cx="1371771" cy="622300"/>
          </a:xfrm>
          <a:prstGeom prst="rect">
            <a:avLst/>
          </a:prstGeom>
          <a:noFill/>
          <a:ln/>
        </p:spPr>
      </p:sp>
      <p:sp>
        <p:nvSpPr>
          <p:cNvPr id="40" name="Text 25"/>
          <p:cNvSpPr/>
          <p:nvPr/>
        </p:nvSpPr>
        <p:spPr>
          <a:xfrm>
            <a:off x="19014276" y="5016500"/>
            <a:ext cx="15241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Obtain</a:t>
            </a:r>
            <a:endParaRPr lang="en-US" sz="3600" dirty="0"/>
          </a:p>
        </p:txBody>
      </p:sp>
      <p:sp>
        <p:nvSpPr>
          <p:cNvPr id="41" name="Shape 26"/>
          <p:cNvSpPr/>
          <p:nvPr/>
        </p:nvSpPr>
        <p:spPr>
          <a:xfrm>
            <a:off x="19014276" y="5943600"/>
            <a:ext cx="4839305" cy="1219200"/>
          </a:xfrm>
          <a:prstGeom prst="rect">
            <a:avLst/>
          </a:prstGeom>
          <a:noFill/>
          <a:ln/>
        </p:spPr>
      </p:sp>
      <p:sp>
        <p:nvSpPr>
          <p:cNvPr id="42" name="Text 27"/>
          <p:cNvSpPr/>
          <p:nvPr/>
        </p:nvSpPr>
        <p:spPr>
          <a:xfrm>
            <a:off x="19014276" y="5943600"/>
            <a:ext cx="4974788"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Humans acquire Crystal </a:t>
            </a:r>
            <a:endParaRPr lang="en-US" sz="3200" dirty="0"/>
          </a:p>
        </p:txBody>
      </p:sp>
      <p:pic>
        <p:nvPicPr>
          <p:cNvPr id="43" name="Image 13" descr="preencoded.png">    </p:cNvPr>
          <p:cNvPicPr>
            <a:picLocks noChangeAspect="1"/>
          </p:cNvPicPr>
          <p:nvPr/>
        </p:nvPicPr>
        <p:blipFill>
          <a:blip r:embed="rId14"/>
          <a:stretch>
            <a:fillRect/>
          </a:stretch>
        </p:blipFill>
        <p:spPr>
          <a:xfrm>
            <a:off x="1956044" y="1701800"/>
            <a:ext cx="190524" cy="60579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8483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8788400"/>
            <a:ext cx="711289" cy="2590800"/>
          </a:xfrm>
          <a:prstGeom prst="rect">
            <a:avLst/>
          </a:prstGeom>
        </p:spPr>
      </p:pic>
      <p:sp>
        <p:nvSpPr>
          <p:cNvPr id="5" name="Text 1"/>
          <p:cNvSpPr/>
          <p:nvPr/>
        </p:nvSpPr>
        <p:spPr>
          <a:xfrm>
            <a:off x="13654207" y="6553200"/>
            <a:ext cx="8785265" cy="4910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6" name="Text 2"/>
          <p:cNvSpPr/>
          <p:nvPr/>
        </p:nvSpPr>
        <p:spPr>
          <a:xfrm>
            <a:off x="13654207" y="3175000"/>
            <a:ext cx="8493128" cy="3132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Thank you for choosing EaTemp</a:t>
            </a:r>
            <a:endParaRPr lang="en-US" sz="8000" dirty="0"/>
          </a:p>
        </p:txBody>
      </p:sp>
      <p:sp>
        <p:nvSpPr>
          <p:cNvPr id="7" name="Text 3"/>
          <p:cNvSpPr/>
          <p:nvPr/>
        </p:nvSpPr>
        <p:spPr>
          <a:xfrm rot="16200000">
            <a:off x="22199488" y="6306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3"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8" name="Image 2" descr="preencoded.png">    </p:cNvPr>
          <p:cNvPicPr>
            <a:picLocks noChangeAspect="1"/>
          </p:cNvPicPr>
          <p:nvPr/>
        </p:nvPicPr>
        <p:blipFill>
          <a:blip r:embed="rId4"/>
          <a:stretch>
            <a:fillRect/>
          </a:stretch>
        </p:blipFill>
        <p:spPr>
          <a:xfrm>
            <a:off x="558870" y="1231900"/>
            <a:ext cx="12601829" cy="10848553"/>
          </a:xfrm>
          <a:prstGeom prst="rect">
            <a:avLst/>
          </a:prstGeom>
        </p:spPr>
      </p:pic>
      <p:pic>
        <p:nvPicPr>
          <p:cNvPr id="9" name="Image 3" descr="preencoded.png">    </p:cNvPr>
          <p:cNvPicPr>
            <a:picLocks noChangeAspect="1"/>
          </p:cNvPicPr>
          <p:nvPr/>
        </p:nvPicPr>
        <p:blipFill>
          <a:blip r:embed="rId5"/>
          <a:stretch>
            <a:fillRect/>
          </a:stretch>
        </p:blipFill>
        <p:spPr>
          <a:xfrm>
            <a:off x="20043105" y="38100"/>
            <a:ext cx="4343943" cy="3135933"/>
          </a:xfrm>
          <a:prstGeom prst="rect">
            <a:avLst/>
          </a:prstGeom>
        </p:spPr>
      </p:pic>
      <p:sp>
        <p:nvSpPr>
          <p:cNvPr id="10" name="Shape 4"/>
          <p:cNvSpPr/>
          <p:nvPr/>
        </p:nvSpPr>
        <p:spPr>
          <a:xfrm>
            <a:off x="8929216" y="12915900"/>
            <a:ext cx="6528616" cy="0"/>
          </a:xfrm>
          <a:prstGeom prst="rect">
            <a:avLst/>
          </a:prstGeom>
          <a:noFill/>
          <a:ln/>
        </p:spPr>
      </p:sp>
      <p:pic>
        <p:nvPicPr>
          <p:cNvPr id="11" name="Image 4" descr="preencoded.png">    </p:cNvPr>
          <p:cNvPicPr>
            <a:picLocks noChangeAspect="1"/>
          </p:cNvPicPr>
          <p:nvPr/>
        </p:nvPicPr>
        <p:blipFill>
          <a:blip r:embed="rId6"/>
          <a:stretch>
            <a:fillRect/>
          </a:stretch>
        </p:blipFill>
        <p:spPr>
          <a:xfrm>
            <a:off x="8929216" y="12877800"/>
            <a:ext cx="6528616" cy="38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431046" y="3822700"/>
            <a:ext cx="7070550" cy="2764367"/>
          </a:xfrm>
          <a:prstGeom prst="rect">
            <a:avLst/>
          </a:prstGeom>
          <a:noFill/>
          <a:ln/>
        </p:spPr>
        <p:txBody>
          <a:bodyPr wrap="square" lIns="0" tIns="0" rIns="0" bIns="0" rtlCol="0" anchor="t"/>
          <a:lstStyle/>
          <a:p>
            <a:pPr algn="ctr"/>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Welcome</a:t>
            </a:r>
            <a:endParaRPr lang="en-US" sz="12800" dirty="0"/>
          </a:p>
        </p:txBody>
      </p:sp>
      <p:sp>
        <p:nvSpPr>
          <p:cNvPr id="6" name="Text 2"/>
          <p:cNvSpPr/>
          <p:nvPr/>
        </p:nvSpPr>
        <p:spPr>
          <a:xfrm>
            <a:off x="1702013" y="6921500"/>
            <a:ext cx="10182439" cy="3793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pic>
        <p:nvPicPr>
          <p:cNvPr id="7" name="Image 2" descr="preencoded.png">    </p:cNvPr>
          <p:cNvPicPr>
            <a:picLocks noChangeAspect="1"/>
          </p:cNvPicPr>
          <p:nvPr/>
        </p:nvPicPr>
        <p:blipFill>
          <a:blip r:embed="rId3"/>
          <a:stretch>
            <a:fillRect/>
          </a:stretch>
        </p:blipFill>
        <p:spPr>
          <a:xfrm>
            <a:off x="13285861" y="2209800"/>
            <a:ext cx="10589328" cy="9513497"/>
          </a:xfrm>
          <a:prstGeom prst="rect">
            <a:avLst/>
          </a:prstGeom>
        </p:spPr>
      </p:pic>
      <p:pic>
        <p:nvPicPr>
          <p:cNvPr id="8" name="Image 3" descr="preencoded.png">    </p:cNvPr>
          <p:cNvPicPr>
            <a:picLocks noChangeAspect="1"/>
          </p:cNvPicPr>
          <p:nvPr/>
        </p:nvPicPr>
        <p:blipFill>
          <a:blip r:embed="rId4"/>
          <a:stretch>
            <a:fillRect/>
          </a:stretch>
        </p:blipFill>
        <p:spPr>
          <a:xfrm>
            <a:off x="12650781" y="3238500"/>
            <a:ext cx="38105" cy="86487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pic>
        <p:nvPicPr>
          <p:cNvPr id="3" name="Image 1" descr="preencoded.png">    </p:cNvPr>
          <p:cNvPicPr>
            <a:picLocks noChangeAspect="1"/>
          </p:cNvPicPr>
          <p:nvPr/>
        </p:nvPicPr>
        <p:blipFill>
          <a:blip r:embed="rId2"/>
          <a:stretch>
            <a:fillRect/>
          </a:stretch>
        </p:blipFill>
        <p:spPr>
          <a:xfrm>
            <a:off x="965321" y="8597900"/>
            <a:ext cx="3886689" cy="4583013"/>
          </a:xfrm>
          <a:prstGeom prst="rect">
            <a:avLst/>
          </a:prstGeom>
        </p:spPr>
      </p:pic>
      <p:pic>
        <p:nvPicPr>
          <p:cNvPr id="4" name="Image 2" descr="preencoded.png">    </p:cNvPr>
          <p:cNvPicPr>
            <a:picLocks noChangeAspect="1"/>
          </p:cNvPicPr>
          <p:nvPr/>
        </p:nvPicPr>
        <p:blipFill>
          <a:blip r:embed="rId3"/>
          <a:stretch>
            <a:fillRect/>
          </a:stretch>
        </p:blipFill>
        <p:spPr>
          <a:xfrm>
            <a:off x="21186248" y="12674600"/>
            <a:ext cx="3200800" cy="1016000"/>
          </a:xfrm>
          <a:prstGeom prst="rect">
            <a:avLst/>
          </a:prstGeom>
        </p:spPr>
      </p:pic>
      <p:sp>
        <p:nvSpPr>
          <p:cNvPr id="5" name="Text 0"/>
          <p:cNvSpPr/>
          <p:nvPr/>
        </p:nvSpPr>
        <p:spPr>
          <a:xfrm rot="16200000">
            <a:off x="15313643" y="6040938"/>
            <a:ext cx="10258649" cy="4986867"/>
          </a:xfrm>
          <a:prstGeom prst="rect">
            <a:avLst/>
          </a:prstGeom>
          <a:noFill/>
          <a:ln/>
        </p:spPr>
        <p:txBody>
          <a:bodyPr wrap="square" lIns="0" tIns="0" rIns="0" bIns="0" rtlCol="0" anchor="t"/>
          <a:lstStyle/>
          <a:p>
            <a:pPr algn="l"/>
            <a:r>
              <a:rPr lang="en-US" sz="12800" dirty="0">
                <a:solidFill>
                  <a:srgbClr val="272727">
                    <a:alpha val="100000"/>
                  </a:srgbClr>
                </a:solidFill>
                <a:latin typeface="DM Serif Display Regular" pitchFamily="34" charset="0"/>
                <a:ea typeface="DM Serif Display Regular" pitchFamily="34" charset="-122"/>
                <a:cs typeface="DM Serif Display Regular" pitchFamily="34" charset="-120"/>
              </a:rPr>
              <a:t>Table of Contents</a:t>
            </a:r>
            <a:endParaRPr lang="en-US" sz="12800" dirty="0"/>
          </a:p>
        </p:txBody>
      </p:sp>
      <p:sp>
        <p:nvSpPr>
          <p:cNvPr id="6" name="Shape 1"/>
          <p:cNvSpPr/>
          <p:nvPr/>
        </p:nvSpPr>
        <p:spPr>
          <a:xfrm>
            <a:off x="1829029" y="1638300"/>
            <a:ext cx="7760670" cy="1625600"/>
          </a:xfrm>
          <a:prstGeom prst="rect">
            <a:avLst/>
          </a:prstGeom>
          <a:noFill/>
          <a:ln/>
        </p:spPr>
      </p:sp>
      <p:pic>
        <p:nvPicPr>
          <p:cNvPr id="7" name="Image 3" descr="preencoded.png">    </p:cNvPr>
          <p:cNvPicPr>
            <a:picLocks noChangeAspect="1"/>
          </p:cNvPicPr>
          <p:nvPr/>
        </p:nvPicPr>
        <p:blipFill>
          <a:blip r:embed="rId4"/>
          <a:stretch>
            <a:fillRect/>
          </a:stretch>
        </p:blipFill>
        <p:spPr>
          <a:xfrm>
            <a:off x="1829029" y="1638300"/>
            <a:ext cx="1625803" cy="1625600"/>
          </a:xfrm>
          <a:prstGeom prst="rect">
            <a:avLst/>
          </a:prstGeom>
        </p:spPr>
      </p:pic>
      <p:sp>
        <p:nvSpPr>
          <p:cNvPr id="8" name="Shape 2"/>
          <p:cNvSpPr/>
          <p:nvPr/>
        </p:nvSpPr>
        <p:spPr>
          <a:xfrm>
            <a:off x="1829029" y="1638300"/>
            <a:ext cx="1625803" cy="1625600"/>
          </a:xfrm>
          <a:prstGeom prst="roundRect">
            <a:avLst>
              <a:gd name="adj" fmla="val 781313"/>
            </a:avLst>
          </a:prstGeom>
          <a:noFill/>
          <a:ln w="12700">
            <a:solidFill>
              <a:srgbClr val="000000"/>
            </a:solidFill>
            <a:prstDash val="solid"/>
          </a:ln>
        </p:spPr>
      </p:sp>
      <p:sp>
        <p:nvSpPr>
          <p:cNvPr id="9" name="Text 3"/>
          <p:cNvSpPr/>
          <p:nvPr/>
        </p:nvSpPr>
        <p:spPr>
          <a:xfrm>
            <a:off x="2279935" y="1930400"/>
            <a:ext cx="723990" cy="1041400"/>
          </a:xfrm>
          <a:prstGeom prst="rect">
            <a:avLst/>
          </a:prstGeom>
          <a:noFill/>
          <a:ln/>
        </p:spPr>
        <p:txBody>
          <a:bodyPr wrap="square" lIns="0" tIns="0" rIns="0" bIns="0" rtlCol="0" anchor="ctr"/>
          <a:lstStyle/>
          <a:p>
            <a:pPr algn="ctr"/>
            <a:r>
              <a:rPr lang="en-US" sz="4800" dirty="0">
                <a:solidFill>
                  <a:srgbClr val="000000">
                    <a:alpha val="100000"/>
                  </a:srgbClr>
                </a:solidFill>
                <a:latin typeface="DM Serif Display Regular" pitchFamily="34" charset="0"/>
                <a:ea typeface="DM Serif Display Regular" pitchFamily="34" charset="-122"/>
                <a:cs typeface="DM Serif Display Regular" pitchFamily="34" charset="-120"/>
              </a:rPr>
              <a:t>01</a:t>
            </a:r>
            <a:endParaRPr lang="en-US" sz="4800" dirty="0"/>
          </a:p>
        </p:txBody>
      </p:sp>
      <p:sp>
        <p:nvSpPr>
          <p:cNvPr id="10" name="Shape 4"/>
          <p:cNvSpPr/>
          <p:nvPr/>
        </p:nvSpPr>
        <p:spPr>
          <a:xfrm>
            <a:off x="3658057" y="1676400"/>
            <a:ext cx="5931641" cy="1549400"/>
          </a:xfrm>
          <a:prstGeom prst="rect">
            <a:avLst/>
          </a:prstGeom>
          <a:noFill/>
          <a:ln/>
        </p:spPr>
      </p:sp>
      <p:sp>
        <p:nvSpPr>
          <p:cNvPr id="11" name="Text 5"/>
          <p:cNvSpPr/>
          <p:nvPr/>
        </p:nvSpPr>
        <p:spPr>
          <a:xfrm>
            <a:off x="3658057" y="16764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Introduction</a:t>
            </a:r>
            <a:endParaRPr lang="en-US" sz="4800" dirty="0"/>
          </a:p>
        </p:txBody>
      </p:sp>
      <p:sp>
        <p:nvSpPr>
          <p:cNvPr id="12" name="Text 6"/>
          <p:cNvSpPr/>
          <p:nvPr/>
        </p:nvSpPr>
        <p:spPr>
          <a:xfrm>
            <a:off x="3658057" y="26162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3" name="Shape 7"/>
          <p:cNvSpPr/>
          <p:nvPr/>
        </p:nvSpPr>
        <p:spPr>
          <a:xfrm>
            <a:off x="3658057" y="4356100"/>
            <a:ext cx="7760670" cy="1625600"/>
          </a:xfrm>
          <a:prstGeom prst="rect">
            <a:avLst/>
          </a:prstGeom>
          <a:noFill/>
          <a:ln/>
        </p:spPr>
      </p:sp>
      <p:pic>
        <p:nvPicPr>
          <p:cNvPr id="14" name="Image 4" descr="preencoded.png">    </p:cNvPr>
          <p:cNvPicPr>
            <a:picLocks noChangeAspect="1"/>
          </p:cNvPicPr>
          <p:nvPr/>
        </p:nvPicPr>
        <p:blipFill>
          <a:blip r:embed="rId5"/>
          <a:stretch>
            <a:fillRect/>
          </a:stretch>
        </p:blipFill>
        <p:spPr>
          <a:xfrm>
            <a:off x="3658057" y="4356100"/>
            <a:ext cx="1625803" cy="1625600"/>
          </a:xfrm>
          <a:prstGeom prst="rect">
            <a:avLst/>
          </a:prstGeom>
        </p:spPr>
      </p:pic>
      <p:sp>
        <p:nvSpPr>
          <p:cNvPr id="15" name="Shape 8"/>
          <p:cNvSpPr/>
          <p:nvPr/>
        </p:nvSpPr>
        <p:spPr>
          <a:xfrm>
            <a:off x="3658057" y="4356100"/>
            <a:ext cx="1625803" cy="1625600"/>
          </a:xfrm>
          <a:prstGeom prst="roundRect">
            <a:avLst>
              <a:gd name="adj" fmla="val 781313"/>
            </a:avLst>
          </a:prstGeom>
          <a:noFill/>
          <a:ln w="12700">
            <a:solidFill>
              <a:srgbClr val="000000"/>
            </a:solidFill>
            <a:prstDash val="solid"/>
          </a:ln>
        </p:spPr>
      </p:sp>
      <p:sp>
        <p:nvSpPr>
          <p:cNvPr id="16" name="Text 9"/>
          <p:cNvSpPr/>
          <p:nvPr/>
        </p:nvSpPr>
        <p:spPr>
          <a:xfrm>
            <a:off x="4051806" y="4648200"/>
            <a:ext cx="838305" cy="1041400"/>
          </a:xfrm>
          <a:prstGeom prst="rect">
            <a:avLst/>
          </a:prstGeom>
          <a:noFill/>
          <a:ln/>
        </p:spPr>
        <p:txBody>
          <a:bodyPr wrap="square" lIns="0" tIns="0" rIns="0" bIns="0" rtlCol="0" anchor="ctr"/>
          <a:lstStyle/>
          <a:p>
            <a:pPr algn="ctr"/>
            <a:r>
              <a:rPr lang="en-US" sz="4800" dirty="0">
                <a:solidFill>
                  <a:srgbClr val="000000">
                    <a:alpha val="100000"/>
                  </a:srgbClr>
                </a:solidFill>
                <a:latin typeface="DM Serif Display Regular" pitchFamily="34" charset="0"/>
                <a:ea typeface="DM Serif Display Regular" pitchFamily="34" charset="-122"/>
                <a:cs typeface="DM Serif Display Regular" pitchFamily="34" charset="-120"/>
              </a:rPr>
              <a:t>02</a:t>
            </a:r>
            <a:endParaRPr lang="en-US" sz="4800" dirty="0"/>
          </a:p>
        </p:txBody>
      </p:sp>
      <p:sp>
        <p:nvSpPr>
          <p:cNvPr id="17" name="Shape 10"/>
          <p:cNvSpPr/>
          <p:nvPr/>
        </p:nvSpPr>
        <p:spPr>
          <a:xfrm>
            <a:off x="5487086" y="4394200"/>
            <a:ext cx="5931641" cy="1549400"/>
          </a:xfrm>
          <a:prstGeom prst="rect">
            <a:avLst/>
          </a:prstGeom>
          <a:noFill/>
          <a:ln/>
        </p:spPr>
      </p:sp>
      <p:sp>
        <p:nvSpPr>
          <p:cNvPr id="18" name="Text 11"/>
          <p:cNvSpPr/>
          <p:nvPr/>
        </p:nvSpPr>
        <p:spPr>
          <a:xfrm>
            <a:off x="5487086" y="43942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Encounters</a:t>
            </a:r>
            <a:endParaRPr lang="en-US" sz="4800" dirty="0"/>
          </a:p>
        </p:txBody>
      </p:sp>
      <p:sp>
        <p:nvSpPr>
          <p:cNvPr id="19" name="Text 12"/>
          <p:cNvSpPr/>
          <p:nvPr/>
        </p:nvSpPr>
        <p:spPr>
          <a:xfrm>
            <a:off x="5487086" y="53340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20" name="Shape 13"/>
          <p:cNvSpPr/>
          <p:nvPr/>
        </p:nvSpPr>
        <p:spPr>
          <a:xfrm>
            <a:off x="5487086" y="7073900"/>
            <a:ext cx="7760670" cy="1625600"/>
          </a:xfrm>
          <a:prstGeom prst="rect">
            <a:avLst/>
          </a:prstGeom>
          <a:noFill/>
          <a:ln/>
        </p:spPr>
      </p:sp>
      <p:pic>
        <p:nvPicPr>
          <p:cNvPr id="21" name="Image 5" descr="preencoded.png">    </p:cNvPr>
          <p:cNvPicPr>
            <a:picLocks noChangeAspect="1"/>
          </p:cNvPicPr>
          <p:nvPr/>
        </p:nvPicPr>
        <p:blipFill>
          <a:blip r:embed="rId6"/>
          <a:stretch>
            <a:fillRect/>
          </a:stretch>
        </p:blipFill>
        <p:spPr>
          <a:xfrm>
            <a:off x="5487086" y="7073900"/>
            <a:ext cx="1625803" cy="1625600"/>
          </a:xfrm>
          <a:prstGeom prst="rect">
            <a:avLst/>
          </a:prstGeom>
        </p:spPr>
      </p:pic>
      <p:sp>
        <p:nvSpPr>
          <p:cNvPr id="22" name="Shape 14"/>
          <p:cNvSpPr/>
          <p:nvPr/>
        </p:nvSpPr>
        <p:spPr>
          <a:xfrm>
            <a:off x="5487086" y="7073900"/>
            <a:ext cx="1625803" cy="1625600"/>
          </a:xfrm>
          <a:prstGeom prst="roundRect">
            <a:avLst>
              <a:gd name="adj" fmla="val 781313"/>
            </a:avLst>
          </a:prstGeom>
          <a:noFill/>
          <a:ln w="12700">
            <a:solidFill>
              <a:srgbClr val="000000"/>
            </a:solidFill>
            <a:prstDash val="solid"/>
          </a:ln>
        </p:spPr>
      </p:sp>
      <p:sp>
        <p:nvSpPr>
          <p:cNvPr id="23" name="Text 15"/>
          <p:cNvSpPr/>
          <p:nvPr/>
        </p:nvSpPr>
        <p:spPr>
          <a:xfrm>
            <a:off x="5880835" y="7366000"/>
            <a:ext cx="838305" cy="1041400"/>
          </a:xfrm>
          <a:prstGeom prst="rect">
            <a:avLst/>
          </a:prstGeom>
          <a:noFill/>
          <a:ln/>
        </p:spPr>
        <p:txBody>
          <a:bodyPr wrap="square" lIns="0" tIns="0" rIns="0" bIns="0" rtlCol="0" anchor="ctr"/>
          <a:lstStyle/>
          <a:p>
            <a:pPr algn="ctr"/>
            <a:r>
              <a:rPr lang="en-US" sz="4800" dirty="0">
                <a:solidFill>
                  <a:srgbClr val="000000">
                    <a:alpha val="100000"/>
                  </a:srgbClr>
                </a:solidFill>
                <a:latin typeface="DM Serif Display Regular" pitchFamily="34" charset="0"/>
                <a:ea typeface="DM Serif Display Regular" pitchFamily="34" charset="-122"/>
                <a:cs typeface="DM Serif Display Regular" pitchFamily="34" charset="-120"/>
              </a:rPr>
              <a:t>03</a:t>
            </a:r>
            <a:endParaRPr lang="en-US" sz="4800" dirty="0"/>
          </a:p>
        </p:txBody>
      </p:sp>
      <p:sp>
        <p:nvSpPr>
          <p:cNvPr id="24" name="Shape 16"/>
          <p:cNvSpPr/>
          <p:nvPr/>
        </p:nvSpPr>
        <p:spPr>
          <a:xfrm>
            <a:off x="7316114" y="7112000"/>
            <a:ext cx="5931641" cy="1549400"/>
          </a:xfrm>
          <a:prstGeom prst="rect">
            <a:avLst/>
          </a:prstGeom>
          <a:noFill/>
          <a:ln/>
        </p:spPr>
      </p:sp>
      <p:sp>
        <p:nvSpPr>
          <p:cNvPr id="25" name="Text 17"/>
          <p:cNvSpPr/>
          <p:nvPr/>
        </p:nvSpPr>
        <p:spPr>
          <a:xfrm>
            <a:off x="7316114" y="71120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Wonders</a:t>
            </a:r>
            <a:endParaRPr lang="en-US" sz="4800" dirty="0"/>
          </a:p>
        </p:txBody>
      </p:sp>
      <p:sp>
        <p:nvSpPr>
          <p:cNvPr id="26" name="Text 18"/>
          <p:cNvSpPr/>
          <p:nvPr/>
        </p:nvSpPr>
        <p:spPr>
          <a:xfrm>
            <a:off x="7316114" y="80518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27" name="Shape 19"/>
          <p:cNvSpPr/>
          <p:nvPr/>
        </p:nvSpPr>
        <p:spPr>
          <a:xfrm>
            <a:off x="7316114" y="9791700"/>
            <a:ext cx="7760670" cy="1625600"/>
          </a:xfrm>
          <a:prstGeom prst="rect">
            <a:avLst/>
          </a:prstGeom>
          <a:noFill/>
          <a:ln/>
        </p:spPr>
      </p:sp>
      <p:pic>
        <p:nvPicPr>
          <p:cNvPr id="28" name="Image 6" descr="preencoded.png">    </p:cNvPr>
          <p:cNvPicPr>
            <a:picLocks noChangeAspect="1"/>
          </p:cNvPicPr>
          <p:nvPr/>
        </p:nvPicPr>
        <p:blipFill>
          <a:blip r:embed="rId7"/>
          <a:stretch>
            <a:fillRect/>
          </a:stretch>
        </p:blipFill>
        <p:spPr>
          <a:xfrm>
            <a:off x="7316114" y="9791700"/>
            <a:ext cx="1625803" cy="1625600"/>
          </a:xfrm>
          <a:prstGeom prst="rect">
            <a:avLst/>
          </a:prstGeom>
        </p:spPr>
      </p:pic>
      <p:sp>
        <p:nvSpPr>
          <p:cNvPr id="29" name="Shape 20"/>
          <p:cNvSpPr/>
          <p:nvPr/>
        </p:nvSpPr>
        <p:spPr>
          <a:xfrm>
            <a:off x="7316114" y="9791700"/>
            <a:ext cx="1625803" cy="1625600"/>
          </a:xfrm>
          <a:prstGeom prst="roundRect">
            <a:avLst>
              <a:gd name="adj" fmla="val 781313"/>
            </a:avLst>
          </a:prstGeom>
          <a:noFill/>
          <a:ln w="12700">
            <a:solidFill>
              <a:srgbClr val="000000"/>
            </a:solidFill>
            <a:prstDash val="solid"/>
          </a:ln>
        </p:spPr>
      </p:sp>
      <p:sp>
        <p:nvSpPr>
          <p:cNvPr id="30" name="Text 21"/>
          <p:cNvSpPr/>
          <p:nvPr/>
        </p:nvSpPr>
        <p:spPr>
          <a:xfrm>
            <a:off x="7709864" y="10083800"/>
            <a:ext cx="838305" cy="1041400"/>
          </a:xfrm>
          <a:prstGeom prst="rect">
            <a:avLst/>
          </a:prstGeom>
          <a:noFill/>
          <a:ln/>
        </p:spPr>
        <p:txBody>
          <a:bodyPr wrap="square" lIns="0" tIns="0" rIns="0" bIns="0" rtlCol="0" anchor="ctr"/>
          <a:lstStyle/>
          <a:p>
            <a:pPr algn="ctr"/>
            <a:r>
              <a:rPr lang="en-US" sz="4800" dirty="0">
                <a:solidFill>
                  <a:srgbClr val="000000">
                    <a:alpha val="100000"/>
                  </a:srgbClr>
                </a:solidFill>
                <a:latin typeface="DM Serif Display Regular" pitchFamily="34" charset="0"/>
                <a:ea typeface="DM Serif Display Regular" pitchFamily="34" charset="-122"/>
                <a:cs typeface="DM Serif Display Regular" pitchFamily="34" charset="-120"/>
              </a:rPr>
              <a:t>04</a:t>
            </a:r>
            <a:endParaRPr lang="en-US" sz="4800" dirty="0"/>
          </a:p>
        </p:txBody>
      </p:sp>
      <p:sp>
        <p:nvSpPr>
          <p:cNvPr id="31" name="Shape 22"/>
          <p:cNvSpPr/>
          <p:nvPr/>
        </p:nvSpPr>
        <p:spPr>
          <a:xfrm>
            <a:off x="9145143" y="9829800"/>
            <a:ext cx="5931641" cy="1549400"/>
          </a:xfrm>
          <a:prstGeom prst="rect">
            <a:avLst/>
          </a:prstGeom>
          <a:noFill/>
          <a:ln/>
        </p:spPr>
      </p:sp>
      <p:sp>
        <p:nvSpPr>
          <p:cNvPr id="32" name="Text 23"/>
          <p:cNvSpPr/>
          <p:nvPr/>
        </p:nvSpPr>
        <p:spPr>
          <a:xfrm>
            <a:off x="9145143" y="9829800"/>
            <a:ext cx="6134867"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Magic</a:t>
            </a:r>
            <a:endParaRPr lang="en-US" sz="4800" dirty="0"/>
          </a:p>
        </p:txBody>
      </p:sp>
      <p:sp>
        <p:nvSpPr>
          <p:cNvPr id="33" name="Text 24"/>
          <p:cNvSpPr/>
          <p:nvPr/>
        </p:nvSpPr>
        <p:spPr>
          <a:xfrm>
            <a:off x="9145143" y="10769600"/>
            <a:ext cx="6067125"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4" name="Shape 25"/>
          <p:cNvSpPr/>
          <p:nvPr/>
        </p:nvSpPr>
        <p:spPr>
          <a:xfrm>
            <a:off x="1892537" y="3810000"/>
            <a:ext cx="9322965" cy="0"/>
          </a:xfrm>
          <a:prstGeom prst="rect">
            <a:avLst/>
          </a:prstGeom>
          <a:noFill/>
          <a:ln/>
        </p:spPr>
      </p:sp>
      <p:pic>
        <p:nvPicPr>
          <p:cNvPr id="35" name="Image 7" descr="preencoded.png">    </p:cNvPr>
          <p:cNvPicPr>
            <a:picLocks noChangeAspect="1"/>
          </p:cNvPicPr>
          <p:nvPr/>
        </p:nvPicPr>
        <p:blipFill>
          <a:blip r:embed="rId8"/>
          <a:stretch>
            <a:fillRect/>
          </a:stretch>
        </p:blipFill>
        <p:spPr>
          <a:xfrm>
            <a:off x="1892537" y="3771900"/>
            <a:ext cx="9322965" cy="38100"/>
          </a:xfrm>
          <a:prstGeom prst="rect">
            <a:avLst/>
          </a:prstGeom>
        </p:spPr>
      </p:pic>
      <p:sp>
        <p:nvSpPr>
          <p:cNvPr id="36" name="Shape 26"/>
          <p:cNvSpPr/>
          <p:nvPr/>
        </p:nvSpPr>
        <p:spPr>
          <a:xfrm>
            <a:off x="3823178" y="6527800"/>
            <a:ext cx="9322965" cy="0"/>
          </a:xfrm>
          <a:prstGeom prst="rect">
            <a:avLst/>
          </a:prstGeom>
          <a:noFill/>
          <a:ln/>
        </p:spPr>
      </p:sp>
      <p:pic>
        <p:nvPicPr>
          <p:cNvPr id="37" name="Image 8" descr="preencoded.png">    </p:cNvPr>
          <p:cNvPicPr>
            <a:picLocks noChangeAspect="1"/>
          </p:cNvPicPr>
          <p:nvPr/>
        </p:nvPicPr>
        <p:blipFill>
          <a:blip r:embed="rId9"/>
          <a:stretch>
            <a:fillRect/>
          </a:stretch>
        </p:blipFill>
        <p:spPr>
          <a:xfrm>
            <a:off x="3823178" y="6489700"/>
            <a:ext cx="9322965" cy="38100"/>
          </a:xfrm>
          <a:prstGeom prst="rect">
            <a:avLst/>
          </a:prstGeom>
        </p:spPr>
      </p:pic>
      <p:sp>
        <p:nvSpPr>
          <p:cNvPr id="38" name="Shape 27"/>
          <p:cNvSpPr/>
          <p:nvPr/>
        </p:nvSpPr>
        <p:spPr>
          <a:xfrm>
            <a:off x="5487086" y="9245600"/>
            <a:ext cx="9322965" cy="0"/>
          </a:xfrm>
          <a:prstGeom prst="rect">
            <a:avLst/>
          </a:prstGeom>
          <a:noFill/>
          <a:ln/>
        </p:spPr>
      </p:sp>
      <p:pic>
        <p:nvPicPr>
          <p:cNvPr id="39" name="Image 9" descr="preencoded.png">    </p:cNvPr>
          <p:cNvPicPr>
            <a:picLocks noChangeAspect="1"/>
          </p:cNvPicPr>
          <p:nvPr/>
        </p:nvPicPr>
        <p:blipFill>
          <a:blip r:embed="rId10"/>
          <a:stretch>
            <a:fillRect/>
          </a:stretch>
        </p:blipFill>
        <p:spPr>
          <a:xfrm>
            <a:off x="5487086" y="9207500"/>
            <a:ext cx="9322965" cy="38100"/>
          </a:xfrm>
          <a:prstGeom prst="rect">
            <a:avLst/>
          </a:prstGeom>
        </p:spPr>
      </p:pic>
      <p:pic>
        <p:nvPicPr>
          <p:cNvPr id="40" name="Image 10" descr="preencoded.png">    </p:cNvPr>
          <p:cNvPicPr>
            <a:picLocks noChangeAspect="1"/>
          </p:cNvPicPr>
          <p:nvPr/>
        </p:nvPicPr>
        <p:blipFill>
          <a:blip r:embed="rId11"/>
          <a:stretch>
            <a:fillRect/>
          </a:stretch>
        </p:blipFill>
        <p:spPr>
          <a:xfrm>
            <a:off x="16461257" y="175983"/>
            <a:ext cx="7925791" cy="52470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2959470" y="2006600"/>
            <a:ext cx="14602592" cy="1735667"/>
          </a:xfrm>
          <a:prstGeom prst="rect">
            <a:avLst/>
          </a:prstGeom>
          <a:noFill/>
          <a:ln/>
        </p:spPr>
        <p:txBody>
          <a:bodyPr wrap="square" lIns="0" tIns="0" rIns="0" bIns="0" rtlCol="0" anchor="t"/>
          <a:lstStyle/>
          <a:p>
            <a:pPr algn="l"/>
            <a:r>
              <a:rPr lang="en-US" sz="8000" dirty="0">
                <a:solidFill>
                  <a:srgbClr val="272727">
                    <a:alpha val="100000"/>
                  </a:srgbClr>
                </a:solidFill>
                <a:latin typeface="DM Serif Display Regular" pitchFamily="34" charset="0"/>
                <a:ea typeface="DM Serif Display Regular" pitchFamily="34" charset="-122"/>
                <a:cs typeface="DM Serif Display Regular" pitchFamily="34" charset="-120"/>
              </a:rPr>
              <a:t>The Realm of the Extraordinary</a:t>
            </a:r>
            <a:endParaRPr lang="en-US" sz="8000" dirty="0"/>
          </a:p>
        </p:txBody>
      </p:sp>
      <p:sp>
        <p:nvSpPr>
          <p:cNvPr id="6" name="Text 2"/>
          <p:cNvSpPr/>
          <p:nvPr/>
        </p:nvSpPr>
        <p:spPr>
          <a:xfrm>
            <a:off x="2959470" y="44196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7" name="Text 3"/>
          <p:cNvSpPr/>
          <p:nvPr/>
        </p:nvSpPr>
        <p:spPr>
          <a:xfrm>
            <a:off x="12701588" y="44196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pic>
        <p:nvPicPr>
          <p:cNvPr id="8" name="Image 2" descr="preencoded.png">    </p:cNvPr>
          <p:cNvPicPr>
            <a:picLocks noChangeAspect="1"/>
          </p:cNvPicPr>
          <p:nvPr/>
        </p:nvPicPr>
        <p:blipFill>
          <a:blip r:embed="rId3"/>
          <a:stretch>
            <a:fillRect/>
          </a:stretch>
        </p:blipFill>
        <p:spPr>
          <a:xfrm>
            <a:off x="20246330" y="673100"/>
            <a:ext cx="2352492" cy="3860757"/>
          </a:xfrm>
          <a:prstGeom prst="rect">
            <a:avLst/>
          </a:prstGeom>
        </p:spPr>
      </p:pic>
      <p:pic>
        <p:nvPicPr>
          <p:cNvPr id="9" name="Image 3" descr="preencoded.png">    </p:cNvPr>
          <p:cNvPicPr>
            <a:picLocks noChangeAspect="1"/>
          </p:cNvPicPr>
          <p:nvPr/>
        </p:nvPicPr>
        <p:blipFill>
          <a:blip r:embed="rId4"/>
          <a:stretch>
            <a:fillRect/>
          </a:stretch>
        </p:blipFill>
        <p:spPr>
          <a:xfrm>
            <a:off x="558870" y="10820400"/>
            <a:ext cx="2400755" cy="2434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0326391" y="1274341"/>
            <a:ext cx="13274979" cy="12441659"/>
          </a:xfrm>
          <a:prstGeom prst="rect">
            <a:avLst/>
          </a:prstGeom>
        </p:spPr>
      </p:pic>
      <p:sp>
        <p:nvSpPr>
          <p:cNvPr id="6" name="Shape 1"/>
          <p:cNvSpPr/>
          <p:nvPr/>
        </p:nvSpPr>
        <p:spPr>
          <a:xfrm>
            <a:off x="1968746" y="1270000"/>
            <a:ext cx="7874984" cy="5410200"/>
          </a:xfrm>
          <a:prstGeom prst="rect">
            <a:avLst/>
          </a:prstGeom>
          <a:noFill/>
          <a:ln/>
        </p:spPr>
      </p:sp>
      <p:pic>
        <p:nvPicPr>
          <p:cNvPr id="7" name="Image 3" descr="preencoded.png">    </p:cNvPr>
          <p:cNvPicPr>
            <a:picLocks noChangeAspect="1"/>
          </p:cNvPicPr>
          <p:nvPr/>
        </p:nvPicPr>
        <p:blipFill>
          <a:blip r:embed="rId4"/>
          <a:stretch>
            <a:fillRect/>
          </a:stretch>
        </p:blipFill>
        <p:spPr>
          <a:xfrm>
            <a:off x="1968746" y="1270000"/>
            <a:ext cx="1625127" cy="1625600"/>
          </a:xfrm>
          <a:prstGeom prst="rect">
            <a:avLst/>
          </a:prstGeom>
        </p:spPr>
      </p:pic>
      <p:sp>
        <p:nvSpPr>
          <p:cNvPr id="8" name="Shape 2"/>
          <p:cNvSpPr/>
          <p:nvPr/>
        </p:nvSpPr>
        <p:spPr>
          <a:xfrm>
            <a:off x="1968746" y="3200400"/>
            <a:ext cx="7874984" cy="3479800"/>
          </a:xfrm>
          <a:prstGeom prst="rect">
            <a:avLst/>
          </a:prstGeom>
          <a:noFill/>
          <a:ln/>
        </p:spPr>
      </p:sp>
      <p:sp>
        <p:nvSpPr>
          <p:cNvPr id="9" name="Text 3"/>
          <p:cNvSpPr/>
          <p:nvPr/>
        </p:nvSpPr>
        <p:spPr>
          <a:xfrm>
            <a:off x="1968746" y="3200400"/>
            <a:ext cx="8078210"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Unicorn Sightings</a:t>
            </a:r>
            <a:endParaRPr lang="en-US" sz="4800" dirty="0"/>
          </a:p>
        </p:txBody>
      </p:sp>
      <p:sp>
        <p:nvSpPr>
          <p:cNvPr id="10" name="Text 4"/>
          <p:cNvSpPr/>
          <p:nvPr/>
        </p:nvSpPr>
        <p:spPr>
          <a:xfrm>
            <a:off x="1968746" y="42418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1" name="Shape 5"/>
          <p:cNvSpPr/>
          <p:nvPr/>
        </p:nvSpPr>
        <p:spPr>
          <a:xfrm>
            <a:off x="1968746" y="7493000"/>
            <a:ext cx="7874984" cy="5410200"/>
          </a:xfrm>
          <a:prstGeom prst="rect">
            <a:avLst/>
          </a:prstGeom>
          <a:noFill/>
          <a:ln/>
        </p:spPr>
      </p:sp>
      <p:pic>
        <p:nvPicPr>
          <p:cNvPr id="12" name="Image 4" descr="preencoded.png">    </p:cNvPr>
          <p:cNvPicPr>
            <a:picLocks noChangeAspect="1"/>
          </p:cNvPicPr>
          <p:nvPr/>
        </p:nvPicPr>
        <p:blipFill>
          <a:blip r:embed="rId5"/>
          <a:stretch>
            <a:fillRect/>
          </a:stretch>
        </p:blipFill>
        <p:spPr>
          <a:xfrm>
            <a:off x="1968746" y="7493000"/>
            <a:ext cx="1630203" cy="1625600"/>
          </a:xfrm>
          <a:prstGeom prst="rect">
            <a:avLst/>
          </a:prstGeom>
        </p:spPr>
      </p:pic>
      <p:sp>
        <p:nvSpPr>
          <p:cNvPr id="13" name="Shape 6"/>
          <p:cNvSpPr/>
          <p:nvPr/>
        </p:nvSpPr>
        <p:spPr>
          <a:xfrm>
            <a:off x="1968746" y="9423400"/>
            <a:ext cx="7874984" cy="3479800"/>
          </a:xfrm>
          <a:prstGeom prst="rect">
            <a:avLst/>
          </a:prstGeom>
          <a:noFill/>
          <a:ln/>
        </p:spPr>
      </p:sp>
      <p:sp>
        <p:nvSpPr>
          <p:cNvPr id="14" name="Text 7"/>
          <p:cNvSpPr/>
          <p:nvPr/>
        </p:nvSpPr>
        <p:spPr>
          <a:xfrm>
            <a:off x="1968746" y="9423400"/>
            <a:ext cx="8078210"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Dragon Taming</a:t>
            </a:r>
            <a:endParaRPr lang="en-US" sz="4800" dirty="0"/>
          </a:p>
        </p:txBody>
      </p:sp>
      <p:sp>
        <p:nvSpPr>
          <p:cNvPr id="15" name="Text 8"/>
          <p:cNvSpPr/>
          <p:nvPr/>
        </p:nvSpPr>
        <p:spPr>
          <a:xfrm>
            <a:off x="1968746" y="104648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1854" y="10152918"/>
            <a:ext cx="2109025" cy="2547770"/>
          </a:xfrm>
          <a:prstGeom prst="rect">
            <a:avLst/>
          </a:prstGeom>
        </p:spPr>
      </p:pic>
      <p:pic>
        <p:nvPicPr>
          <p:cNvPr id="3" name="Image 1" descr="preencoded.png">    </p:cNvPr>
          <p:cNvPicPr>
            <a:picLocks noChangeAspect="1"/>
          </p:cNvPicPr>
          <p:nvPr/>
        </p:nvPicPr>
        <p:blipFill>
          <a:blip r:embed="rId2"/>
          <a:stretch>
            <a:fillRect/>
          </a:stretch>
        </p:blipFill>
        <p:spPr>
          <a:xfrm>
            <a:off x="14949768" y="11176000"/>
            <a:ext cx="2198131" cy="2433172"/>
          </a:xfrm>
          <a:prstGeom prst="rect">
            <a:avLst/>
          </a:prstGeom>
        </p:spPr>
      </p:pic>
      <p:sp>
        <p:nvSpPr>
          <p:cNvPr id="4" name="Shape 0"/>
          <p:cNvSpPr/>
          <p:nvPr/>
        </p:nvSpPr>
        <p:spPr>
          <a:xfrm>
            <a:off x="23370921" y="10515600"/>
            <a:ext cx="1016127" cy="3200400"/>
          </a:xfrm>
          <a:prstGeom prst="rect">
            <a:avLst/>
          </a:prstGeom>
          <a:noFill/>
          <a:ln/>
        </p:spPr>
      </p:sp>
      <p:pic>
        <p:nvPicPr>
          <p:cNvPr id="5" name="Image 2" descr="preencoded.png">    </p:cNvPr>
          <p:cNvPicPr>
            <a:picLocks noChangeAspect="1"/>
          </p:cNvPicPr>
          <p:nvPr/>
        </p:nvPicPr>
        <p:blipFill>
          <a:blip r:embed="rId3"/>
          <a:stretch>
            <a:fillRect/>
          </a:stretch>
        </p:blipFill>
        <p:spPr>
          <a:xfrm>
            <a:off x="23523340" y="10820400"/>
            <a:ext cx="711289" cy="2590800"/>
          </a:xfrm>
          <a:prstGeom prst="rect">
            <a:avLst/>
          </a:prstGeom>
        </p:spPr>
      </p:pic>
      <p:sp>
        <p:nvSpPr>
          <p:cNvPr id="6" name="Shape 1"/>
          <p:cNvSpPr/>
          <p:nvPr/>
        </p:nvSpPr>
        <p:spPr>
          <a:xfrm>
            <a:off x="800200" y="1181100"/>
            <a:ext cx="7049381" cy="11214100"/>
          </a:xfrm>
          <a:prstGeom prst="rect">
            <a:avLst/>
          </a:prstGeom>
          <a:noFill/>
          <a:ln/>
        </p:spPr>
      </p:sp>
      <p:pic>
        <p:nvPicPr>
          <p:cNvPr id="7" name="Image 3" descr="preencoded.png">    </p:cNvPr>
          <p:cNvPicPr>
            <a:picLocks noChangeAspect="1"/>
          </p:cNvPicPr>
          <p:nvPr/>
        </p:nvPicPr>
        <p:blipFill>
          <a:blip r:embed="rId4"/>
          <a:stretch>
            <a:fillRect/>
          </a:stretch>
        </p:blipFill>
        <p:spPr>
          <a:xfrm>
            <a:off x="800200" y="1181100"/>
            <a:ext cx="7049381" cy="5270500"/>
          </a:xfrm>
          <a:prstGeom prst="rect">
            <a:avLst/>
          </a:prstGeom>
        </p:spPr>
      </p:pic>
      <p:sp>
        <p:nvSpPr>
          <p:cNvPr id="8" name="Shape 2"/>
          <p:cNvSpPr/>
          <p:nvPr/>
        </p:nvSpPr>
        <p:spPr>
          <a:xfrm>
            <a:off x="1930641" y="7061200"/>
            <a:ext cx="4788498" cy="838200"/>
          </a:xfrm>
          <a:prstGeom prst="rect">
            <a:avLst/>
          </a:prstGeom>
          <a:noFill/>
          <a:ln/>
        </p:spPr>
      </p:sp>
      <p:sp>
        <p:nvSpPr>
          <p:cNvPr id="9" name="Text 3"/>
          <p:cNvSpPr/>
          <p:nvPr/>
        </p:nvSpPr>
        <p:spPr>
          <a:xfrm>
            <a:off x="1930641" y="7061200"/>
            <a:ext cx="4991724"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Unicorn Sightings</a:t>
            </a:r>
            <a:endParaRPr lang="en-US" sz="4800" dirty="0"/>
          </a:p>
        </p:txBody>
      </p:sp>
      <p:sp>
        <p:nvSpPr>
          <p:cNvPr id="10" name="Shape 4"/>
          <p:cNvSpPr/>
          <p:nvPr/>
        </p:nvSpPr>
        <p:spPr>
          <a:xfrm>
            <a:off x="800200" y="8509000"/>
            <a:ext cx="7049381" cy="2438400"/>
          </a:xfrm>
          <a:prstGeom prst="rect">
            <a:avLst/>
          </a:prstGeom>
          <a:noFill/>
          <a:ln/>
        </p:spPr>
      </p:sp>
      <p:sp>
        <p:nvSpPr>
          <p:cNvPr id="11" name="Text 5"/>
          <p:cNvSpPr/>
          <p:nvPr/>
        </p:nvSpPr>
        <p:spPr>
          <a:xfrm>
            <a:off x="732458" y="8509000"/>
            <a:ext cx="718486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sp>
        <p:nvSpPr>
          <p:cNvPr id="12" name="Shape 6"/>
          <p:cNvSpPr/>
          <p:nvPr/>
        </p:nvSpPr>
        <p:spPr>
          <a:xfrm>
            <a:off x="3727916" y="11557000"/>
            <a:ext cx="1193949" cy="838200"/>
          </a:xfrm>
          <a:prstGeom prst="rect">
            <a:avLst/>
          </a:prstGeom>
          <a:noFill/>
          <a:ln/>
        </p:spPr>
      </p:sp>
      <p:sp>
        <p:nvSpPr>
          <p:cNvPr id="13" name="Text 7"/>
          <p:cNvSpPr/>
          <p:nvPr/>
        </p:nvSpPr>
        <p:spPr>
          <a:xfrm>
            <a:off x="3727916" y="11557000"/>
            <a:ext cx="1397175" cy="1041400"/>
          </a:xfrm>
          <a:prstGeom prst="rect">
            <a:avLst/>
          </a:prstGeom>
          <a:noFill/>
          <a:ln/>
        </p:spPr>
        <p:txBody>
          <a:bodyPr wrap="square" lIns="0" tIns="0" rIns="0" bIns="0" rtlCol="0" anchor="t"/>
          <a:lstStyle/>
          <a:p>
            <a:pPr algn="l"/>
            <a:r>
              <a:rPr lang="en-US" sz="4800" dirty="0">
                <a:solidFill>
                  <a:srgbClr val="FF4D4D">
                    <a:alpha val="100000"/>
                  </a:srgbClr>
                </a:solidFill>
                <a:latin typeface="DM Serif Display Regular" pitchFamily="34" charset="0"/>
                <a:ea typeface="DM Serif Display Regular" pitchFamily="34" charset="-122"/>
                <a:cs typeface="DM Serif Display Regular" pitchFamily="34" charset="-120"/>
              </a:rPr>
              <a:t>45%</a:t>
            </a:r>
            <a:endParaRPr lang="en-US" sz="4800" dirty="0"/>
          </a:p>
        </p:txBody>
      </p:sp>
      <p:sp>
        <p:nvSpPr>
          <p:cNvPr id="14" name="Shape 8"/>
          <p:cNvSpPr/>
          <p:nvPr/>
        </p:nvSpPr>
        <p:spPr>
          <a:xfrm>
            <a:off x="16016702" y="1181100"/>
            <a:ext cx="7049381" cy="11214100"/>
          </a:xfrm>
          <a:prstGeom prst="rect">
            <a:avLst/>
          </a:prstGeom>
          <a:noFill/>
          <a:ln/>
        </p:spPr>
      </p:sp>
      <p:pic>
        <p:nvPicPr>
          <p:cNvPr id="15" name="Image 4" descr="preencoded.png">    </p:cNvPr>
          <p:cNvPicPr>
            <a:picLocks noChangeAspect="1"/>
          </p:cNvPicPr>
          <p:nvPr/>
        </p:nvPicPr>
        <p:blipFill>
          <a:blip r:embed="rId5"/>
          <a:stretch>
            <a:fillRect/>
          </a:stretch>
        </p:blipFill>
        <p:spPr>
          <a:xfrm>
            <a:off x="16016702" y="1181100"/>
            <a:ext cx="7049381" cy="5270500"/>
          </a:xfrm>
          <a:prstGeom prst="rect">
            <a:avLst/>
          </a:prstGeom>
        </p:spPr>
      </p:pic>
      <p:sp>
        <p:nvSpPr>
          <p:cNvPr id="16" name="Shape 9"/>
          <p:cNvSpPr/>
          <p:nvPr/>
        </p:nvSpPr>
        <p:spPr>
          <a:xfrm>
            <a:off x="17147143" y="7061200"/>
            <a:ext cx="4788498" cy="838200"/>
          </a:xfrm>
          <a:prstGeom prst="rect">
            <a:avLst/>
          </a:prstGeom>
          <a:noFill/>
          <a:ln/>
        </p:spPr>
      </p:sp>
      <p:sp>
        <p:nvSpPr>
          <p:cNvPr id="17" name="Text 10"/>
          <p:cNvSpPr/>
          <p:nvPr/>
        </p:nvSpPr>
        <p:spPr>
          <a:xfrm>
            <a:off x="17147143" y="7061200"/>
            <a:ext cx="4991724"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Unicorn Sightings</a:t>
            </a:r>
            <a:endParaRPr lang="en-US" sz="4800" dirty="0"/>
          </a:p>
        </p:txBody>
      </p:sp>
      <p:sp>
        <p:nvSpPr>
          <p:cNvPr id="18" name="Shape 11"/>
          <p:cNvSpPr/>
          <p:nvPr/>
        </p:nvSpPr>
        <p:spPr>
          <a:xfrm>
            <a:off x="16016702" y="8509000"/>
            <a:ext cx="7049381" cy="2438400"/>
          </a:xfrm>
          <a:prstGeom prst="rect">
            <a:avLst/>
          </a:prstGeom>
          <a:noFill/>
          <a:ln/>
        </p:spPr>
      </p:sp>
      <p:sp>
        <p:nvSpPr>
          <p:cNvPr id="19" name="Text 12"/>
          <p:cNvSpPr/>
          <p:nvPr/>
        </p:nvSpPr>
        <p:spPr>
          <a:xfrm>
            <a:off x="15948960" y="8509000"/>
            <a:ext cx="718486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sp>
        <p:nvSpPr>
          <p:cNvPr id="20" name="Shape 13"/>
          <p:cNvSpPr/>
          <p:nvPr/>
        </p:nvSpPr>
        <p:spPr>
          <a:xfrm>
            <a:off x="18944418" y="11557000"/>
            <a:ext cx="1193949" cy="838200"/>
          </a:xfrm>
          <a:prstGeom prst="rect">
            <a:avLst/>
          </a:prstGeom>
          <a:noFill/>
          <a:ln/>
        </p:spPr>
      </p:sp>
      <p:sp>
        <p:nvSpPr>
          <p:cNvPr id="21" name="Text 14"/>
          <p:cNvSpPr/>
          <p:nvPr/>
        </p:nvSpPr>
        <p:spPr>
          <a:xfrm>
            <a:off x="18944418" y="11557000"/>
            <a:ext cx="1397175" cy="1041400"/>
          </a:xfrm>
          <a:prstGeom prst="rect">
            <a:avLst/>
          </a:prstGeom>
          <a:noFill/>
          <a:ln/>
        </p:spPr>
        <p:txBody>
          <a:bodyPr wrap="square" lIns="0" tIns="0" rIns="0" bIns="0" rtlCol="0" anchor="t"/>
          <a:lstStyle/>
          <a:p>
            <a:pPr algn="l"/>
            <a:r>
              <a:rPr lang="en-US" sz="4800" dirty="0">
                <a:solidFill>
                  <a:srgbClr val="FF4D4D">
                    <a:alpha val="100000"/>
                  </a:srgbClr>
                </a:solidFill>
                <a:latin typeface="DM Serif Display Regular" pitchFamily="34" charset="0"/>
                <a:ea typeface="DM Serif Display Regular" pitchFamily="34" charset="-122"/>
                <a:cs typeface="DM Serif Display Regular" pitchFamily="34" charset="-120"/>
              </a:rPr>
              <a:t>45%</a:t>
            </a:r>
            <a:endParaRPr lang="en-US" sz="4800" dirty="0"/>
          </a:p>
        </p:txBody>
      </p:sp>
      <p:sp>
        <p:nvSpPr>
          <p:cNvPr id="22" name="Shape 15"/>
          <p:cNvSpPr/>
          <p:nvPr/>
        </p:nvSpPr>
        <p:spPr>
          <a:xfrm>
            <a:off x="8408451" y="1181100"/>
            <a:ext cx="7049381" cy="11214100"/>
          </a:xfrm>
          <a:prstGeom prst="rect">
            <a:avLst/>
          </a:prstGeom>
          <a:noFill/>
          <a:ln/>
        </p:spPr>
      </p:sp>
      <p:sp>
        <p:nvSpPr>
          <p:cNvPr id="23" name="Shape 16"/>
          <p:cNvSpPr/>
          <p:nvPr/>
        </p:nvSpPr>
        <p:spPr>
          <a:xfrm>
            <a:off x="9862783" y="1181100"/>
            <a:ext cx="4140718" cy="838200"/>
          </a:xfrm>
          <a:prstGeom prst="rect">
            <a:avLst/>
          </a:prstGeom>
          <a:noFill/>
          <a:ln/>
        </p:spPr>
      </p:sp>
      <p:sp>
        <p:nvSpPr>
          <p:cNvPr id="24" name="Text 17"/>
          <p:cNvSpPr/>
          <p:nvPr/>
        </p:nvSpPr>
        <p:spPr>
          <a:xfrm>
            <a:off x="9862783" y="1181100"/>
            <a:ext cx="4343943" cy="10414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Dragon Taming</a:t>
            </a:r>
            <a:endParaRPr lang="en-US" sz="4800" dirty="0"/>
          </a:p>
        </p:txBody>
      </p:sp>
      <p:sp>
        <p:nvSpPr>
          <p:cNvPr id="25" name="Shape 18"/>
          <p:cNvSpPr/>
          <p:nvPr/>
        </p:nvSpPr>
        <p:spPr>
          <a:xfrm>
            <a:off x="8408451" y="2628900"/>
            <a:ext cx="7049381" cy="2438400"/>
          </a:xfrm>
          <a:prstGeom prst="rect">
            <a:avLst/>
          </a:prstGeom>
          <a:noFill/>
          <a:ln/>
        </p:spPr>
      </p:sp>
      <p:sp>
        <p:nvSpPr>
          <p:cNvPr id="26" name="Text 19"/>
          <p:cNvSpPr/>
          <p:nvPr/>
        </p:nvSpPr>
        <p:spPr>
          <a:xfrm>
            <a:off x="8340709" y="2628900"/>
            <a:ext cx="7184865"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27" name="Image 5" descr="preencoded.png">    </p:cNvPr>
          <p:cNvPicPr>
            <a:picLocks noChangeAspect="1"/>
          </p:cNvPicPr>
          <p:nvPr/>
        </p:nvPicPr>
        <p:blipFill>
          <a:blip r:embed="rId6"/>
          <a:stretch>
            <a:fillRect/>
          </a:stretch>
        </p:blipFill>
        <p:spPr>
          <a:xfrm>
            <a:off x="8408451" y="5676900"/>
            <a:ext cx="7049381" cy="5270500"/>
          </a:xfrm>
          <a:prstGeom prst="rect">
            <a:avLst/>
          </a:prstGeom>
        </p:spPr>
      </p:pic>
      <p:sp>
        <p:nvSpPr>
          <p:cNvPr id="28" name="Shape 20"/>
          <p:cNvSpPr/>
          <p:nvPr/>
        </p:nvSpPr>
        <p:spPr>
          <a:xfrm>
            <a:off x="11355219" y="11557000"/>
            <a:ext cx="1155844" cy="838200"/>
          </a:xfrm>
          <a:prstGeom prst="rect">
            <a:avLst/>
          </a:prstGeom>
          <a:noFill/>
          <a:ln/>
        </p:spPr>
      </p:sp>
      <p:sp>
        <p:nvSpPr>
          <p:cNvPr id="29" name="Text 21"/>
          <p:cNvSpPr/>
          <p:nvPr/>
        </p:nvSpPr>
        <p:spPr>
          <a:xfrm>
            <a:off x="11355219" y="11557000"/>
            <a:ext cx="1359070" cy="1041400"/>
          </a:xfrm>
          <a:prstGeom prst="rect">
            <a:avLst/>
          </a:prstGeom>
          <a:noFill/>
          <a:ln/>
        </p:spPr>
        <p:txBody>
          <a:bodyPr wrap="square" lIns="0" tIns="0" rIns="0" bIns="0" rtlCol="0" anchor="t"/>
          <a:lstStyle/>
          <a:p>
            <a:pPr algn="l"/>
            <a:r>
              <a:rPr lang="en-US" sz="4800" dirty="0">
                <a:solidFill>
                  <a:srgbClr val="FF4D4D">
                    <a:alpha val="100000"/>
                  </a:srgbClr>
                </a:solidFill>
                <a:latin typeface="DM Serif Display Regular" pitchFamily="34" charset="0"/>
                <a:ea typeface="DM Serif Display Regular" pitchFamily="34" charset="-122"/>
                <a:cs typeface="DM Serif Display Regular" pitchFamily="34" charset="-120"/>
              </a:rPr>
              <a:t>67%</a:t>
            </a:r>
            <a:endParaRPr lang="en-US" sz="4800" dirty="0"/>
          </a:p>
        </p:txBody>
      </p:sp>
      <p:pic>
        <p:nvPicPr>
          <p:cNvPr id="30" name="Image 6" descr="preencoded.png">    </p:cNvPr>
          <p:cNvPicPr>
            <a:picLocks noChangeAspect="1"/>
          </p:cNvPicPr>
          <p:nvPr/>
        </p:nvPicPr>
        <p:blipFill>
          <a:blip r:embed="rId7"/>
          <a:stretch>
            <a:fillRect/>
          </a:stretch>
        </p:blipFill>
        <p:spPr>
          <a:xfrm>
            <a:off x="21872134" y="0"/>
            <a:ext cx="2398817" cy="1816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0694737" y="2120900"/>
            <a:ext cx="5966698" cy="4437893"/>
          </a:xfrm>
          <a:prstGeom prst="rect">
            <a:avLst/>
          </a:prstGeom>
        </p:spPr>
      </p:pic>
      <p:sp>
        <p:nvSpPr>
          <p:cNvPr id="6" name="Shape 1"/>
          <p:cNvSpPr/>
          <p:nvPr/>
        </p:nvSpPr>
        <p:spPr>
          <a:xfrm>
            <a:off x="12193524" y="4927600"/>
            <a:ext cx="10567721" cy="6794500"/>
          </a:xfrm>
          <a:prstGeom prst="rect">
            <a:avLst/>
          </a:prstGeom>
          <a:noFill/>
          <a:ln/>
        </p:spPr>
      </p:sp>
      <p:sp>
        <p:nvSpPr>
          <p:cNvPr id="7" name="Text 2"/>
          <p:cNvSpPr/>
          <p:nvPr/>
        </p:nvSpPr>
        <p:spPr>
          <a:xfrm>
            <a:off x="12193524" y="4927600"/>
            <a:ext cx="10770946" cy="60706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8" name="Text 3"/>
          <p:cNvSpPr/>
          <p:nvPr/>
        </p:nvSpPr>
        <p:spPr>
          <a:xfrm>
            <a:off x="18925365" y="11099800"/>
            <a:ext cx="3988298"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The Dream Weaver</a:t>
            </a:r>
            <a:endParaRPr lang="en-US" sz="3600" dirty="0"/>
          </a:p>
        </p:txBody>
      </p:sp>
      <p:pic>
        <p:nvPicPr>
          <p:cNvPr id="9" name="Image 3" descr="preencoded.png">    </p:cNvPr>
          <p:cNvPicPr>
            <a:picLocks noChangeAspect="1"/>
          </p:cNvPicPr>
          <p:nvPr/>
        </p:nvPicPr>
        <p:blipFill>
          <a:blip r:embed="rId4"/>
          <a:stretch>
            <a:fillRect/>
          </a:stretch>
        </p:blipFill>
        <p:spPr>
          <a:xfrm>
            <a:off x="1003425" y="2197100"/>
            <a:ext cx="9958045" cy="933334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6706438" y="1765300"/>
            <a:ext cx="9391708" cy="11812401"/>
          </a:xfrm>
          <a:prstGeom prst="rect">
            <a:avLst/>
          </a:prstGeom>
        </p:spPr>
      </p:pic>
      <p:sp>
        <p:nvSpPr>
          <p:cNvPr id="6" name="Shape 1"/>
          <p:cNvSpPr/>
          <p:nvPr/>
        </p:nvSpPr>
        <p:spPr>
          <a:xfrm>
            <a:off x="2235479" y="8953500"/>
            <a:ext cx="5067933" cy="3810000"/>
          </a:xfrm>
          <a:prstGeom prst="rect">
            <a:avLst/>
          </a:prstGeom>
          <a:noFill/>
          <a:ln/>
        </p:spPr>
      </p:sp>
      <p:sp>
        <p:nvSpPr>
          <p:cNvPr id="7" name="Text 2"/>
          <p:cNvSpPr/>
          <p:nvPr/>
        </p:nvSpPr>
        <p:spPr>
          <a:xfrm>
            <a:off x="2235479" y="8953500"/>
            <a:ext cx="5271159" cy="18796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Dragon Taming Technique</a:t>
            </a:r>
            <a:endParaRPr lang="en-US" sz="4800" dirty="0"/>
          </a:p>
        </p:txBody>
      </p:sp>
      <p:sp>
        <p:nvSpPr>
          <p:cNvPr id="8" name="Text 3"/>
          <p:cNvSpPr/>
          <p:nvPr/>
        </p:nvSpPr>
        <p:spPr>
          <a:xfrm>
            <a:off x="2235479" y="10934700"/>
            <a:ext cx="5203417"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9" name="Shape 4"/>
          <p:cNvSpPr/>
          <p:nvPr/>
        </p:nvSpPr>
        <p:spPr>
          <a:xfrm>
            <a:off x="16715289" y="1155700"/>
            <a:ext cx="5436279" cy="3810000"/>
          </a:xfrm>
          <a:prstGeom prst="rect">
            <a:avLst/>
          </a:prstGeom>
          <a:noFill/>
          <a:ln/>
        </p:spPr>
      </p:sp>
      <p:sp>
        <p:nvSpPr>
          <p:cNvPr id="10" name="Text 5"/>
          <p:cNvSpPr/>
          <p:nvPr/>
        </p:nvSpPr>
        <p:spPr>
          <a:xfrm>
            <a:off x="16715289" y="1155700"/>
            <a:ext cx="5639505" cy="1879600"/>
          </a:xfrm>
          <a:prstGeom prst="rect">
            <a:avLst/>
          </a:prstGeom>
          <a:noFill/>
          <a:ln/>
        </p:spPr>
        <p:txBody>
          <a:bodyPr wrap="square" lIns="0" tIns="0" rIns="0" bIns="0" rtlCol="0" anchor="t"/>
          <a:lstStyle/>
          <a:p>
            <a:pPr algn="l"/>
            <a:r>
              <a:rPr lang="en-US" sz="4800" dirty="0">
                <a:solidFill>
                  <a:srgbClr val="0E0E0E">
                    <a:alpha val="100000"/>
                  </a:srgbClr>
                </a:solidFill>
                <a:latin typeface="DM Serif Display Regular" pitchFamily="34" charset="0"/>
                <a:ea typeface="DM Serif Display Regular" pitchFamily="34" charset="-122"/>
                <a:cs typeface="DM Serif Display Regular" pitchFamily="34" charset="-120"/>
              </a:rPr>
              <a:t>The Art of Unicorn Sighting</a:t>
            </a:r>
            <a:endParaRPr lang="en-US" sz="4800" dirty="0"/>
          </a:p>
        </p:txBody>
      </p:sp>
      <p:sp>
        <p:nvSpPr>
          <p:cNvPr id="11" name="Text 6"/>
          <p:cNvSpPr/>
          <p:nvPr/>
        </p:nvSpPr>
        <p:spPr>
          <a:xfrm>
            <a:off x="16715289" y="3136900"/>
            <a:ext cx="5571763"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pic>
        <p:nvPicPr>
          <p:cNvPr id="12" name="Image 3" descr="preencoded.png">    </p:cNvPr>
          <p:cNvPicPr>
            <a:picLocks noChangeAspect="1"/>
          </p:cNvPicPr>
          <p:nvPr/>
        </p:nvPicPr>
        <p:blipFill>
          <a:blip r:embed="rId4"/>
          <a:stretch>
            <a:fillRect/>
          </a:stretch>
        </p:blipFill>
        <p:spPr>
          <a:xfrm>
            <a:off x="2235479" y="1155700"/>
            <a:ext cx="5436279" cy="4305300"/>
          </a:xfrm>
          <a:prstGeom prst="rect">
            <a:avLst/>
          </a:prstGeom>
        </p:spPr>
      </p:pic>
      <p:pic>
        <p:nvPicPr>
          <p:cNvPr id="13" name="Image 4" descr="preencoded.png">    </p:cNvPr>
          <p:cNvPicPr>
            <a:picLocks noChangeAspect="1"/>
          </p:cNvPicPr>
          <p:nvPr/>
        </p:nvPicPr>
        <p:blipFill>
          <a:blip r:embed="rId5"/>
          <a:stretch>
            <a:fillRect/>
          </a:stretch>
        </p:blipFill>
        <p:spPr>
          <a:xfrm>
            <a:off x="16715289" y="6858000"/>
            <a:ext cx="5436279" cy="5702300"/>
          </a:xfrm>
          <a:prstGeom prst="rect">
            <a:avLst/>
          </a:prstGeom>
        </p:spPr>
      </p:pic>
      <p:pic>
        <p:nvPicPr>
          <p:cNvPr id="14" name="Image 5" descr="preencoded.png">    </p:cNvPr>
          <p:cNvPicPr>
            <a:picLocks noChangeAspect="1"/>
          </p:cNvPicPr>
          <p:nvPr/>
        </p:nvPicPr>
        <p:blipFill>
          <a:blip r:embed="rId6"/>
          <a:stretch>
            <a:fillRect/>
          </a:stretch>
        </p:blipFill>
        <p:spPr>
          <a:xfrm>
            <a:off x="558870" y="6045200"/>
            <a:ext cx="2045356" cy="1624013"/>
          </a:xfrm>
          <a:prstGeom prst="rect">
            <a:avLst/>
          </a:prstGeom>
        </p:spPr>
      </p:pic>
      <p:pic>
        <p:nvPicPr>
          <p:cNvPr id="15" name="Image 6" descr="preencoded.png">    </p:cNvPr>
          <p:cNvPicPr>
            <a:picLocks noChangeAspect="1"/>
          </p:cNvPicPr>
          <p:nvPr/>
        </p:nvPicPr>
        <p:blipFill>
          <a:blip r:embed="rId7"/>
          <a:stretch>
            <a:fillRect/>
          </a:stretch>
        </p:blipFill>
        <p:spPr>
          <a:xfrm>
            <a:off x="14962470" y="11430000"/>
            <a:ext cx="2045356" cy="1624013"/>
          </a:xfrm>
          <a:prstGeom prst="rect">
            <a:avLst/>
          </a:prstGeom>
        </p:spPr>
      </p:pic>
      <p:sp>
        <p:nvSpPr>
          <p:cNvPr id="16" name="Shape 7"/>
          <p:cNvSpPr/>
          <p:nvPr/>
        </p:nvSpPr>
        <p:spPr>
          <a:xfrm>
            <a:off x="2235479" y="8280400"/>
            <a:ext cx="2489511" cy="0"/>
          </a:xfrm>
          <a:prstGeom prst="rect">
            <a:avLst/>
          </a:prstGeom>
          <a:noFill/>
          <a:ln/>
        </p:spPr>
      </p:sp>
      <p:pic>
        <p:nvPicPr>
          <p:cNvPr id="17" name="Image 7" descr="preencoded.png">    </p:cNvPr>
          <p:cNvPicPr>
            <a:picLocks noChangeAspect="1"/>
          </p:cNvPicPr>
          <p:nvPr/>
        </p:nvPicPr>
        <p:blipFill>
          <a:blip r:embed="rId8"/>
          <a:stretch>
            <a:fillRect/>
          </a:stretch>
        </p:blipFill>
        <p:spPr>
          <a:xfrm>
            <a:off x="2235479" y="8242300"/>
            <a:ext cx="2489511" cy="38100"/>
          </a:xfrm>
          <a:prstGeom prst="rect">
            <a:avLst/>
          </a:prstGeom>
        </p:spPr>
      </p:pic>
      <p:sp>
        <p:nvSpPr>
          <p:cNvPr id="18" name="Shape 8"/>
          <p:cNvSpPr/>
          <p:nvPr/>
        </p:nvSpPr>
        <p:spPr>
          <a:xfrm>
            <a:off x="16715289" y="6045200"/>
            <a:ext cx="2489511" cy="0"/>
          </a:xfrm>
          <a:prstGeom prst="rect">
            <a:avLst/>
          </a:prstGeom>
          <a:noFill/>
          <a:ln/>
        </p:spPr>
      </p:sp>
      <p:pic>
        <p:nvPicPr>
          <p:cNvPr id="19" name="Image 8" descr="preencoded.png">    </p:cNvPr>
          <p:cNvPicPr>
            <a:picLocks noChangeAspect="1"/>
          </p:cNvPicPr>
          <p:nvPr/>
        </p:nvPicPr>
        <p:blipFill>
          <a:blip r:embed="rId9"/>
          <a:stretch>
            <a:fillRect/>
          </a:stretch>
        </p:blipFill>
        <p:spPr>
          <a:xfrm>
            <a:off x="16715289" y="6007100"/>
            <a:ext cx="2489511" cy="381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DF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pic>
        <p:nvPicPr>
          <p:cNvPr id="5" name="Image 2" descr="preencoded.png">    </p:cNvPr>
          <p:cNvPicPr>
            <a:picLocks noChangeAspect="1"/>
          </p:cNvPicPr>
          <p:nvPr/>
        </p:nvPicPr>
        <p:blipFill>
          <a:blip r:embed="rId3"/>
          <a:stretch>
            <a:fillRect/>
          </a:stretch>
        </p:blipFill>
        <p:spPr>
          <a:xfrm>
            <a:off x="1752819" y="1346200"/>
            <a:ext cx="20881410" cy="11010900"/>
          </a:xfrm>
          <a:prstGeom prst="rect">
            <a:avLst/>
          </a:prstGeom>
        </p:spPr>
      </p:pic>
      <p:pic>
        <p:nvPicPr>
          <p:cNvPr id="6" name="Image 3" descr="preencoded.png">    </p:cNvPr>
          <p:cNvPicPr>
            <a:picLocks noChangeAspect="1"/>
          </p:cNvPicPr>
          <p:nvPr/>
        </p:nvPicPr>
        <p:blipFill>
          <a:blip r:embed="rId4"/>
          <a:stretch>
            <a:fillRect/>
          </a:stretch>
        </p:blipFill>
        <p:spPr>
          <a:xfrm>
            <a:off x="1752819" y="1346200"/>
            <a:ext cx="5639505" cy="11010900"/>
          </a:xfrm>
          <a:prstGeom prst="rect">
            <a:avLst/>
          </a:prstGeom>
        </p:spPr>
      </p:pic>
      <p:sp>
        <p:nvSpPr>
          <p:cNvPr id="7" name="Shape 1"/>
          <p:cNvSpPr/>
          <p:nvPr/>
        </p:nvSpPr>
        <p:spPr>
          <a:xfrm>
            <a:off x="1752819" y="1346200"/>
            <a:ext cx="5639505" cy="5638800"/>
          </a:xfrm>
          <a:prstGeom prst="roundRect">
            <a:avLst>
              <a:gd name="adj" fmla="val 75081"/>
            </a:avLst>
          </a:prstGeom>
          <a:solidFill>
            <a:srgbClr val="FFB55C">
              <a:alpha val="100000"/>
            </a:srgbClr>
          </a:solidFill>
          <a:ln/>
        </p:spPr>
      </p:sp>
      <p:sp>
        <p:nvSpPr>
          <p:cNvPr id="8" name="Text 2"/>
          <p:cNvSpPr/>
          <p:nvPr/>
        </p:nvSpPr>
        <p:spPr>
          <a:xfrm>
            <a:off x="3772371" y="2076450"/>
            <a:ext cx="2616527" cy="5194300"/>
          </a:xfrm>
          <a:prstGeom prst="rect">
            <a:avLst/>
          </a:prstGeom>
          <a:noFill/>
          <a:ln/>
        </p:spPr>
        <p:txBody>
          <a:bodyPr wrap="square" lIns="0" tIns="0" rIns="0" bIns="0" rtlCol="0" anchor="t"/>
          <a:lstStyle/>
          <a:p>
            <a:pPr algn="l"/>
            <a:r>
              <a:rPr lang="en-US" sz="24000" dirty="0">
                <a:solidFill>
                  <a:srgbClr val="FFFFFF">
                    <a:alpha val="100000"/>
                  </a:srgbClr>
                </a:solidFill>
                <a:latin typeface="DM Serif Display Regular" pitchFamily="34" charset="0"/>
                <a:ea typeface="DM Serif Display Regular" pitchFamily="34" charset="-122"/>
                <a:cs typeface="DM Serif Display Regular" pitchFamily="34" charset="-120"/>
              </a:rPr>
              <a:t>S</a:t>
            </a:r>
            <a:endParaRPr lang="en-US" sz="24000" dirty="0"/>
          </a:p>
        </p:txBody>
      </p:sp>
      <p:sp>
        <p:nvSpPr>
          <p:cNvPr id="9" name="Shape 3"/>
          <p:cNvSpPr/>
          <p:nvPr/>
        </p:nvSpPr>
        <p:spPr>
          <a:xfrm>
            <a:off x="2286286" y="7797800"/>
            <a:ext cx="4572572" cy="4495800"/>
          </a:xfrm>
          <a:prstGeom prst="rect">
            <a:avLst/>
          </a:prstGeom>
          <a:noFill/>
          <a:ln/>
        </p:spPr>
      </p:sp>
      <p:sp>
        <p:nvSpPr>
          <p:cNvPr id="10" name="Shape 4"/>
          <p:cNvSpPr/>
          <p:nvPr/>
        </p:nvSpPr>
        <p:spPr>
          <a:xfrm>
            <a:off x="2286286" y="7797800"/>
            <a:ext cx="4572572" cy="2044700"/>
          </a:xfrm>
          <a:prstGeom prst="rect">
            <a:avLst/>
          </a:prstGeom>
          <a:noFill/>
          <a:ln/>
        </p:spPr>
      </p:sp>
      <p:sp>
        <p:nvSpPr>
          <p:cNvPr id="11" name="Shape 5"/>
          <p:cNvSpPr/>
          <p:nvPr/>
        </p:nvSpPr>
        <p:spPr>
          <a:xfrm>
            <a:off x="2286286" y="7797800"/>
            <a:ext cx="4572572" cy="2044700"/>
          </a:xfrm>
          <a:prstGeom prst="rect">
            <a:avLst/>
          </a:prstGeom>
          <a:noFill/>
          <a:ln/>
        </p:spPr>
      </p:sp>
      <p:sp>
        <p:nvSpPr>
          <p:cNvPr id="12" name="Text 6"/>
          <p:cNvSpPr/>
          <p:nvPr/>
        </p:nvSpPr>
        <p:spPr>
          <a:xfrm>
            <a:off x="2286286" y="77978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Eclipse</a:t>
            </a:r>
            <a:endParaRPr lang="en-US" sz="3600" dirty="0"/>
          </a:p>
        </p:txBody>
      </p:sp>
      <p:sp>
        <p:nvSpPr>
          <p:cNvPr id="13" name="Text 7"/>
          <p:cNvSpPr/>
          <p:nvPr/>
        </p:nvSpPr>
        <p:spPr>
          <a:xfrm>
            <a:off x="2286286" y="8623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14" name="Shape 8"/>
          <p:cNvSpPr/>
          <p:nvPr/>
        </p:nvSpPr>
        <p:spPr>
          <a:xfrm>
            <a:off x="2286286" y="10248900"/>
            <a:ext cx="4572572" cy="2044700"/>
          </a:xfrm>
          <a:prstGeom prst="rect">
            <a:avLst/>
          </a:prstGeom>
          <a:noFill/>
          <a:ln/>
        </p:spPr>
      </p:sp>
      <p:sp>
        <p:nvSpPr>
          <p:cNvPr id="15" name="Shape 9"/>
          <p:cNvSpPr/>
          <p:nvPr/>
        </p:nvSpPr>
        <p:spPr>
          <a:xfrm>
            <a:off x="2286286" y="10248900"/>
            <a:ext cx="4572572" cy="2044700"/>
          </a:xfrm>
          <a:prstGeom prst="rect">
            <a:avLst/>
          </a:prstGeom>
          <a:noFill/>
          <a:ln/>
        </p:spPr>
      </p:sp>
      <p:sp>
        <p:nvSpPr>
          <p:cNvPr id="16" name="Text 10"/>
          <p:cNvSpPr/>
          <p:nvPr/>
        </p:nvSpPr>
        <p:spPr>
          <a:xfrm>
            <a:off x="2286286" y="102489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Quest</a:t>
            </a:r>
            <a:endParaRPr lang="en-US" sz="3600" dirty="0"/>
          </a:p>
        </p:txBody>
      </p:sp>
      <p:sp>
        <p:nvSpPr>
          <p:cNvPr id="17" name="Text 11"/>
          <p:cNvSpPr/>
          <p:nvPr/>
        </p:nvSpPr>
        <p:spPr>
          <a:xfrm>
            <a:off x="2286286" y="110744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Adventurers seek immortal artifact.</a:t>
            </a:r>
            <a:endParaRPr lang="en-US" sz="3200" dirty="0"/>
          </a:p>
        </p:txBody>
      </p:sp>
      <p:pic>
        <p:nvPicPr>
          <p:cNvPr id="18" name="Image 4" descr="preencoded.png">    </p:cNvPr>
          <p:cNvPicPr>
            <a:picLocks noChangeAspect="1"/>
          </p:cNvPicPr>
          <p:nvPr/>
        </p:nvPicPr>
        <p:blipFill>
          <a:blip r:embed="rId5"/>
          <a:stretch>
            <a:fillRect/>
          </a:stretch>
        </p:blipFill>
        <p:spPr>
          <a:xfrm>
            <a:off x="6833454" y="1346200"/>
            <a:ext cx="5639505" cy="11010900"/>
          </a:xfrm>
          <a:prstGeom prst="rect">
            <a:avLst/>
          </a:prstGeom>
        </p:spPr>
      </p:pic>
      <p:sp>
        <p:nvSpPr>
          <p:cNvPr id="19" name="Shape 12"/>
          <p:cNvSpPr/>
          <p:nvPr/>
        </p:nvSpPr>
        <p:spPr>
          <a:xfrm>
            <a:off x="6833454" y="1346200"/>
            <a:ext cx="5639505" cy="5638800"/>
          </a:xfrm>
          <a:prstGeom prst="roundRect">
            <a:avLst>
              <a:gd name="adj" fmla="val 75081"/>
            </a:avLst>
          </a:prstGeom>
          <a:solidFill>
            <a:srgbClr val="FF4D4D">
              <a:alpha val="100000"/>
            </a:srgbClr>
          </a:solidFill>
          <a:ln/>
        </p:spPr>
      </p:sp>
      <p:sp>
        <p:nvSpPr>
          <p:cNvPr id="20" name="Text 13"/>
          <p:cNvSpPr/>
          <p:nvPr/>
        </p:nvSpPr>
        <p:spPr>
          <a:xfrm>
            <a:off x="8243330" y="2076450"/>
            <a:ext cx="3835879" cy="5194300"/>
          </a:xfrm>
          <a:prstGeom prst="rect">
            <a:avLst/>
          </a:prstGeom>
          <a:noFill/>
          <a:ln/>
        </p:spPr>
        <p:txBody>
          <a:bodyPr wrap="square" lIns="0" tIns="0" rIns="0" bIns="0" rtlCol="0" anchor="t"/>
          <a:lstStyle/>
          <a:p>
            <a:pPr algn="l"/>
            <a:r>
              <a:rPr lang="en-US" sz="24000" dirty="0">
                <a:solidFill>
                  <a:srgbClr val="FFFFFF">
                    <a:alpha val="100000"/>
                  </a:srgbClr>
                </a:solidFill>
                <a:latin typeface="DM Serif Display Regular" pitchFamily="34" charset="0"/>
                <a:ea typeface="DM Serif Display Regular" pitchFamily="34" charset="-122"/>
                <a:cs typeface="DM Serif Display Regular" pitchFamily="34" charset="-120"/>
              </a:rPr>
              <a:t>W</a:t>
            </a:r>
            <a:endParaRPr lang="en-US" sz="24000" dirty="0"/>
          </a:p>
        </p:txBody>
      </p:sp>
      <p:sp>
        <p:nvSpPr>
          <p:cNvPr id="21" name="Shape 14"/>
          <p:cNvSpPr/>
          <p:nvPr/>
        </p:nvSpPr>
        <p:spPr>
          <a:xfrm>
            <a:off x="7366921" y="7797800"/>
            <a:ext cx="4572572" cy="4495800"/>
          </a:xfrm>
          <a:prstGeom prst="rect">
            <a:avLst/>
          </a:prstGeom>
          <a:noFill/>
          <a:ln/>
        </p:spPr>
      </p:sp>
      <p:sp>
        <p:nvSpPr>
          <p:cNvPr id="22" name="Shape 15"/>
          <p:cNvSpPr/>
          <p:nvPr/>
        </p:nvSpPr>
        <p:spPr>
          <a:xfrm>
            <a:off x="7366921" y="7797800"/>
            <a:ext cx="4572572" cy="2044700"/>
          </a:xfrm>
          <a:prstGeom prst="rect">
            <a:avLst/>
          </a:prstGeom>
          <a:noFill/>
          <a:ln/>
        </p:spPr>
      </p:sp>
      <p:sp>
        <p:nvSpPr>
          <p:cNvPr id="23" name="Shape 16"/>
          <p:cNvSpPr/>
          <p:nvPr/>
        </p:nvSpPr>
        <p:spPr>
          <a:xfrm>
            <a:off x="7366921" y="7797800"/>
            <a:ext cx="4572572" cy="2044700"/>
          </a:xfrm>
          <a:prstGeom prst="rect">
            <a:avLst/>
          </a:prstGeom>
          <a:noFill/>
          <a:ln/>
        </p:spPr>
      </p:sp>
      <p:sp>
        <p:nvSpPr>
          <p:cNvPr id="24" name="Text 17"/>
          <p:cNvSpPr/>
          <p:nvPr/>
        </p:nvSpPr>
        <p:spPr>
          <a:xfrm>
            <a:off x="7366921" y="77978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Obtain</a:t>
            </a:r>
            <a:endParaRPr lang="en-US" sz="3600" dirty="0"/>
          </a:p>
        </p:txBody>
      </p:sp>
      <p:sp>
        <p:nvSpPr>
          <p:cNvPr id="25" name="Text 18"/>
          <p:cNvSpPr/>
          <p:nvPr/>
        </p:nvSpPr>
        <p:spPr>
          <a:xfrm>
            <a:off x="7366921" y="8623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Humans acquire Crystal </a:t>
            </a:r>
            <a:endParaRPr lang="en-US" sz="3200" dirty="0"/>
          </a:p>
        </p:txBody>
      </p:sp>
      <p:sp>
        <p:nvSpPr>
          <p:cNvPr id="26" name="Shape 19"/>
          <p:cNvSpPr/>
          <p:nvPr/>
        </p:nvSpPr>
        <p:spPr>
          <a:xfrm>
            <a:off x="7366921" y="10248900"/>
            <a:ext cx="4572572" cy="2044700"/>
          </a:xfrm>
          <a:prstGeom prst="rect">
            <a:avLst/>
          </a:prstGeom>
          <a:noFill/>
          <a:ln/>
        </p:spPr>
      </p:sp>
      <p:sp>
        <p:nvSpPr>
          <p:cNvPr id="27" name="Shape 20"/>
          <p:cNvSpPr/>
          <p:nvPr/>
        </p:nvSpPr>
        <p:spPr>
          <a:xfrm>
            <a:off x="7366921" y="10248900"/>
            <a:ext cx="4572572" cy="2044700"/>
          </a:xfrm>
          <a:prstGeom prst="rect">
            <a:avLst/>
          </a:prstGeom>
          <a:noFill/>
          <a:ln/>
        </p:spPr>
      </p:sp>
      <p:sp>
        <p:nvSpPr>
          <p:cNvPr id="28" name="Text 21"/>
          <p:cNvSpPr/>
          <p:nvPr/>
        </p:nvSpPr>
        <p:spPr>
          <a:xfrm>
            <a:off x="7366921" y="102489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Foundation</a:t>
            </a:r>
            <a:endParaRPr lang="en-US" sz="3600" dirty="0"/>
          </a:p>
        </p:txBody>
      </p:sp>
      <p:sp>
        <p:nvSpPr>
          <p:cNvPr id="29" name="Text 22"/>
          <p:cNvSpPr/>
          <p:nvPr/>
        </p:nvSpPr>
        <p:spPr>
          <a:xfrm>
            <a:off x="7366921" y="110744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Shimmering City established</a:t>
            </a:r>
            <a:endParaRPr lang="en-US" sz="3200" dirty="0"/>
          </a:p>
        </p:txBody>
      </p:sp>
      <p:pic>
        <p:nvPicPr>
          <p:cNvPr id="30" name="Image 5" descr="preencoded.png">    </p:cNvPr>
          <p:cNvPicPr>
            <a:picLocks noChangeAspect="1"/>
          </p:cNvPicPr>
          <p:nvPr/>
        </p:nvPicPr>
        <p:blipFill>
          <a:blip r:embed="rId6"/>
          <a:stretch>
            <a:fillRect/>
          </a:stretch>
        </p:blipFill>
        <p:spPr>
          <a:xfrm>
            <a:off x="11914089" y="1346200"/>
            <a:ext cx="5639505" cy="11010900"/>
          </a:xfrm>
          <a:prstGeom prst="rect">
            <a:avLst/>
          </a:prstGeom>
        </p:spPr>
      </p:pic>
      <p:sp>
        <p:nvSpPr>
          <p:cNvPr id="31" name="Shape 23"/>
          <p:cNvSpPr/>
          <p:nvPr/>
        </p:nvSpPr>
        <p:spPr>
          <a:xfrm>
            <a:off x="11914089" y="1346200"/>
            <a:ext cx="5639505" cy="5638800"/>
          </a:xfrm>
          <a:prstGeom prst="roundRect">
            <a:avLst>
              <a:gd name="adj" fmla="val 75081"/>
            </a:avLst>
          </a:prstGeom>
          <a:solidFill>
            <a:srgbClr val="FFB55C">
              <a:alpha val="100000"/>
            </a:srgbClr>
          </a:solidFill>
          <a:ln/>
        </p:spPr>
      </p:sp>
      <p:sp>
        <p:nvSpPr>
          <p:cNvPr id="32" name="Text 24"/>
          <p:cNvSpPr/>
          <p:nvPr/>
        </p:nvSpPr>
        <p:spPr>
          <a:xfrm>
            <a:off x="13711364" y="2076450"/>
            <a:ext cx="3061083" cy="5194300"/>
          </a:xfrm>
          <a:prstGeom prst="rect">
            <a:avLst/>
          </a:prstGeom>
          <a:noFill/>
          <a:ln/>
        </p:spPr>
        <p:txBody>
          <a:bodyPr wrap="square" lIns="0" tIns="0" rIns="0" bIns="0" rtlCol="0" anchor="t"/>
          <a:lstStyle/>
          <a:p>
            <a:pPr algn="l"/>
            <a:r>
              <a:rPr lang="en-US" sz="24000" dirty="0">
                <a:solidFill>
                  <a:srgbClr val="FFFFFF">
                    <a:alpha val="100000"/>
                  </a:srgbClr>
                </a:solidFill>
                <a:latin typeface="DM Serif Display Regular" pitchFamily="34" charset="0"/>
                <a:ea typeface="DM Serif Display Regular" pitchFamily="34" charset="-122"/>
                <a:cs typeface="DM Serif Display Regular" pitchFamily="34" charset="-120"/>
              </a:rPr>
              <a:t>O</a:t>
            </a:r>
            <a:endParaRPr lang="en-US" sz="24000" dirty="0"/>
          </a:p>
        </p:txBody>
      </p:sp>
      <p:sp>
        <p:nvSpPr>
          <p:cNvPr id="33" name="Shape 25"/>
          <p:cNvSpPr/>
          <p:nvPr/>
        </p:nvSpPr>
        <p:spPr>
          <a:xfrm>
            <a:off x="12447556" y="7797800"/>
            <a:ext cx="4572572" cy="4495800"/>
          </a:xfrm>
          <a:prstGeom prst="rect">
            <a:avLst/>
          </a:prstGeom>
          <a:noFill/>
          <a:ln/>
        </p:spPr>
      </p:sp>
      <p:sp>
        <p:nvSpPr>
          <p:cNvPr id="34" name="Shape 26"/>
          <p:cNvSpPr/>
          <p:nvPr/>
        </p:nvSpPr>
        <p:spPr>
          <a:xfrm>
            <a:off x="12447556" y="7797800"/>
            <a:ext cx="4572572" cy="2044700"/>
          </a:xfrm>
          <a:prstGeom prst="rect">
            <a:avLst/>
          </a:prstGeom>
          <a:noFill/>
          <a:ln/>
        </p:spPr>
      </p:sp>
      <p:sp>
        <p:nvSpPr>
          <p:cNvPr id="35" name="Shape 27"/>
          <p:cNvSpPr/>
          <p:nvPr/>
        </p:nvSpPr>
        <p:spPr>
          <a:xfrm>
            <a:off x="12447556" y="7797800"/>
            <a:ext cx="4572572" cy="2044700"/>
          </a:xfrm>
          <a:prstGeom prst="rect">
            <a:avLst/>
          </a:prstGeom>
          <a:noFill/>
          <a:ln/>
        </p:spPr>
      </p:sp>
      <p:sp>
        <p:nvSpPr>
          <p:cNvPr id="36" name="Text 28"/>
          <p:cNvSpPr/>
          <p:nvPr/>
        </p:nvSpPr>
        <p:spPr>
          <a:xfrm>
            <a:off x="12447556" y="77978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War</a:t>
            </a:r>
            <a:endParaRPr lang="en-US" sz="3600" dirty="0"/>
          </a:p>
        </p:txBody>
      </p:sp>
      <p:sp>
        <p:nvSpPr>
          <p:cNvPr id="37" name="Text 29"/>
          <p:cNvSpPr/>
          <p:nvPr/>
        </p:nvSpPr>
        <p:spPr>
          <a:xfrm>
            <a:off x="12447556" y="8623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Kingdoms clash in conflict.</a:t>
            </a:r>
            <a:endParaRPr lang="en-US" sz="3200" dirty="0"/>
          </a:p>
        </p:txBody>
      </p:sp>
      <p:sp>
        <p:nvSpPr>
          <p:cNvPr id="38" name="Shape 30"/>
          <p:cNvSpPr/>
          <p:nvPr/>
        </p:nvSpPr>
        <p:spPr>
          <a:xfrm>
            <a:off x="12447556" y="10248900"/>
            <a:ext cx="4572572" cy="2044700"/>
          </a:xfrm>
          <a:prstGeom prst="rect">
            <a:avLst/>
          </a:prstGeom>
          <a:noFill/>
          <a:ln/>
        </p:spPr>
      </p:sp>
      <p:sp>
        <p:nvSpPr>
          <p:cNvPr id="39" name="Shape 31"/>
          <p:cNvSpPr/>
          <p:nvPr/>
        </p:nvSpPr>
        <p:spPr>
          <a:xfrm>
            <a:off x="12447556" y="10248900"/>
            <a:ext cx="4572572" cy="2044700"/>
          </a:xfrm>
          <a:prstGeom prst="rect">
            <a:avLst/>
          </a:prstGeom>
          <a:noFill/>
          <a:ln/>
        </p:spPr>
      </p:sp>
      <p:sp>
        <p:nvSpPr>
          <p:cNvPr id="40" name="Text 32"/>
          <p:cNvSpPr/>
          <p:nvPr/>
        </p:nvSpPr>
        <p:spPr>
          <a:xfrm>
            <a:off x="12447556" y="102489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Transformation</a:t>
            </a:r>
            <a:endParaRPr lang="en-US" sz="3600" dirty="0"/>
          </a:p>
        </p:txBody>
      </p:sp>
      <p:sp>
        <p:nvSpPr>
          <p:cNvPr id="41" name="Text 33"/>
          <p:cNvSpPr/>
          <p:nvPr/>
        </p:nvSpPr>
        <p:spPr>
          <a:xfrm>
            <a:off x="12447556" y="110744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Peasant discovers magical powers.</a:t>
            </a:r>
            <a:endParaRPr lang="en-US" sz="3200" dirty="0"/>
          </a:p>
        </p:txBody>
      </p:sp>
      <p:pic>
        <p:nvPicPr>
          <p:cNvPr id="42" name="Image 6" descr="preencoded.png">    </p:cNvPr>
          <p:cNvPicPr>
            <a:picLocks noChangeAspect="1"/>
          </p:cNvPicPr>
          <p:nvPr/>
        </p:nvPicPr>
        <p:blipFill>
          <a:blip r:embed="rId7"/>
          <a:stretch>
            <a:fillRect/>
          </a:stretch>
        </p:blipFill>
        <p:spPr>
          <a:xfrm>
            <a:off x="16994724" y="1346200"/>
            <a:ext cx="5639505" cy="11010900"/>
          </a:xfrm>
          <a:prstGeom prst="rect">
            <a:avLst/>
          </a:prstGeom>
        </p:spPr>
      </p:pic>
      <p:sp>
        <p:nvSpPr>
          <p:cNvPr id="43" name="Shape 34"/>
          <p:cNvSpPr/>
          <p:nvPr/>
        </p:nvSpPr>
        <p:spPr>
          <a:xfrm>
            <a:off x="16994724" y="1346200"/>
            <a:ext cx="5639505" cy="5638800"/>
          </a:xfrm>
          <a:prstGeom prst="roundRect">
            <a:avLst>
              <a:gd name="adj" fmla="val 75081"/>
            </a:avLst>
          </a:prstGeom>
          <a:solidFill>
            <a:srgbClr val="FF4D4D">
              <a:alpha val="100000"/>
            </a:srgbClr>
          </a:solidFill>
          <a:ln/>
        </p:spPr>
      </p:sp>
      <p:sp>
        <p:nvSpPr>
          <p:cNvPr id="44" name="Text 35"/>
          <p:cNvSpPr/>
          <p:nvPr/>
        </p:nvSpPr>
        <p:spPr>
          <a:xfrm>
            <a:off x="18855507" y="2076450"/>
            <a:ext cx="2934067" cy="5194300"/>
          </a:xfrm>
          <a:prstGeom prst="rect">
            <a:avLst/>
          </a:prstGeom>
          <a:noFill/>
          <a:ln/>
        </p:spPr>
        <p:txBody>
          <a:bodyPr wrap="square" lIns="0" tIns="0" rIns="0" bIns="0" rtlCol="0" anchor="t"/>
          <a:lstStyle/>
          <a:p>
            <a:pPr algn="l"/>
            <a:r>
              <a:rPr lang="en-US" sz="24000" dirty="0">
                <a:solidFill>
                  <a:srgbClr val="FFFFFF">
                    <a:alpha val="100000"/>
                  </a:srgbClr>
                </a:solidFill>
                <a:latin typeface="DM Serif Display Regular" pitchFamily="34" charset="0"/>
                <a:ea typeface="DM Serif Display Regular" pitchFamily="34" charset="-122"/>
                <a:cs typeface="DM Serif Display Regular" pitchFamily="34" charset="-120"/>
              </a:rPr>
              <a:t>T</a:t>
            </a:r>
            <a:endParaRPr lang="en-US" sz="24000" dirty="0"/>
          </a:p>
        </p:txBody>
      </p:sp>
      <p:sp>
        <p:nvSpPr>
          <p:cNvPr id="45" name="Shape 36"/>
          <p:cNvSpPr/>
          <p:nvPr/>
        </p:nvSpPr>
        <p:spPr>
          <a:xfrm>
            <a:off x="17528191" y="7797800"/>
            <a:ext cx="4572572" cy="4495800"/>
          </a:xfrm>
          <a:prstGeom prst="rect">
            <a:avLst/>
          </a:prstGeom>
          <a:noFill/>
          <a:ln/>
        </p:spPr>
      </p:sp>
      <p:sp>
        <p:nvSpPr>
          <p:cNvPr id="46" name="Shape 37"/>
          <p:cNvSpPr/>
          <p:nvPr/>
        </p:nvSpPr>
        <p:spPr>
          <a:xfrm>
            <a:off x="17528191" y="7797800"/>
            <a:ext cx="4572572" cy="2044700"/>
          </a:xfrm>
          <a:prstGeom prst="rect">
            <a:avLst/>
          </a:prstGeom>
          <a:noFill/>
          <a:ln/>
        </p:spPr>
      </p:sp>
      <p:sp>
        <p:nvSpPr>
          <p:cNvPr id="47" name="Shape 38"/>
          <p:cNvSpPr/>
          <p:nvPr/>
        </p:nvSpPr>
        <p:spPr>
          <a:xfrm>
            <a:off x="17528191" y="7797800"/>
            <a:ext cx="4572572" cy="2044700"/>
          </a:xfrm>
          <a:prstGeom prst="rect">
            <a:avLst/>
          </a:prstGeom>
          <a:noFill/>
          <a:ln/>
        </p:spPr>
      </p:sp>
      <p:sp>
        <p:nvSpPr>
          <p:cNvPr id="48" name="Text 39"/>
          <p:cNvSpPr/>
          <p:nvPr/>
        </p:nvSpPr>
        <p:spPr>
          <a:xfrm>
            <a:off x="17528191" y="77978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Invasion</a:t>
            </a:r>
            <a:endParaRPr lang="en-US" sz="3600" dirty="0"/>
          </a:p>
        </p:txBody>
      </p:sp>
      <p:sp>
        <p:nvSpPr>
          <p:cNvPr id="49" name="Text 40"/>
          <p:cNvSpPr/>
          <p:nvPr/>
        </p:nvSpPr>
        <p:spPr>
          <a:xfrm>
            <a:off x="17528191" y="86233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Kingdom attacked by monsters.</a:t>
            </a:r>
            <a:endParaRPr lang="en-US" sz="3200" dirty="0"/>
          </a:p>
        </p:txBody>
      </p:sp>
      <p:sp>
        <p:nvSpPr>
          <p:cNvPr id="50" name="Shape 41"/>
          <p:cNvSpPr/>
          <p:nvPr/>
        </p:nvSpPr>
        <p:spPr>
          <a:xfrm>
            <a:off x="17528191" y="10248900"/>
            <a:ext cx="4572572" cy="2044700"/>
          </a:xfrm>
          <a:prstGeom prst="rect">
            <a:avLst/>
          </a:prstGeom>
          <a:noFill/>
          <a:ln/>
        </p:spPr>
      </p:sp>
      <p:sp>
        <p:nvSpPr>
          <p:cNvPr id="51" name="Shape 42"/>
          <p:cNvSpPr/>
          <p:nvPr/>
        </p:nvSpPr>
        <p:spPr>
          <a:xfrm>
            <a:off x="17528191" y="10248900"/>
            <a:ext cx="4572572" cy="2044700"/>
          </a:xfrm>
          <a:prstGeom prst="rect">
            <a:avLst/>
          </a:prstGeom>
          <a:noFill/>
          <a:ln/>
        </p:spPr>
      </p:sp>
      <p:sp>
        <p:nvSpPr>
          <p:cNvPr id="52" name="Text 43"/>
          <p:cNvSpPr/>
          <p:nvPr/>
        </p:nvSpPr>
        <p:spPr>
          <a:xfrm>
            <a:off x="17528191" y="10248900"/>
            <a:ext cx="4724991" cy="774700"/>
          </a:xfrm>
          <a:prstGeom prst="rect">
            <a:avLst/>
          </a:prstGeom>
          <a:noFill/>
          <a:ln/>
        </p:spPr>
        <p:txBody>
          <a:bodyPr wrap="square" lIns="0" tIns="0" rIns="0" bIns="0" rtlCol="0" anchor="t"/>
          <a:lstStyle/>
          <a:p>
            <a:pPr algn="l"/>
            <a:r>
              <a:rPr lang="en-US" sz="3600" dirty="0">
                <a:solidFill>
                  <a:srgbClr val="0E0E0E">
                    <a:alpha val="100000"/>
                  </a:srgbClr>
                </a:solidFill>
                <a:latin typeface="DM Serif Display Regular" pitchFamily="34" charset="0"/>
                <a:ea typeface="DM Serif Display Regular" pitchFamily="34" charset="-122"/>
                <a:cs typeface="DM Serif Display Regular" pitchFamily="34" charset="-120"/>
              </a:rPr>
              <a:t>Betrayal</a:t>
            </a:r>
            <a:endParaRPr lang="en-US" sz="3600" dirty="0"/>
          </a:p>
        </p:txBody>
      </p:sp>
      <p:sp>
        <p:nvSpPr>
          <p:cNvPr id="53" name="Text 44"/>
          <p:cNvSpPr/>
          <p:nvPr/>
        </p:nvSpPr>
        <p:spPr>
          <a:xfrm>
            <a:off x="17528191" y="1107440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Queen's advisor revealed as spy.</a:t>
            </a:r>
            <a:endParaRPr lang="en-US" sz="3200" dirty="0"/>
          </a:p>
        </p:txBody>
      </p:sp>
      <p:pic>
        <p:nvPicPr>
          <p:cNvPr id="54" name="Image 7" descr="preencoded.png">    </p:cNvPr>
          <p:cNvPicPr>
            <a:picLocks noChangeAspect="1"/>
          </p:cNvPicPr>
          <p:nvPr/>
        </p:nvPicPr>
        <p:blipFill>
          <a:blip r:embed="rId8"/>
          <a:stretch>
            <a:fillRect/>
          </a:stretch>
        </p:blipFill>
        <p:spPr>
          <a:xfrm>
            <a:off x="21262457" y="0"/>
            <a:ext cx="3124591" cy="2821806"/>
          </a:xfrm>
          <a:prstGeom prst="rect">
            <a:avLst/>
          </a:prstGeom>
        </p:spPr>
      </p:pic>
      <p:pic>
        <p:nvPicPr>
          <p:cNvPr id="55" name="Image 8" descr="preencoded.png">    </p:cNvPr>
          <p:cNvPicPr>
            <a:picLocks noChangeAspect="1"/>
          </p:cNvPicPr>
          <p:nvPr/>
        </p:nvPicPr>
        <p:blipFill>
          <a:blip r:embed="rId9"/>
          <a:stretch>
            <a:fillRect/>
          </a:stretch>
        </p:blipFill>
        <p:spPr>
          <a:xfrm>
            <a:off x="0" y="9271000"/>
            <a:ext cx="1767406" cy="40200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2023-06-06T13:55:23Z</dcterms:created>
  <dcterms:modified xsi:type="dcterms:W3CDTF">2023-06-06T13:55:23Z</dcterms:modified>
</cp:coreProperties>
</file>