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337" r:id="rId3"/>
    <p:sldId id="326" r:id="rId4"/>
    <p:sldId id="333" r:id="rId5"/>
    <p:sldId id="334" r:id="rId6"/>
    <p:sldId id="335" r:id="rId7"/>
    <p:sldId id="338" r:id="rId8"/>
    <p:sldId id="339" r:id="rId9"/>
    <p:sldId id="340" r:id="rId10"/>
    <p:sldId id="341" r:id="rId11"/>
    <p:sldId id="336" r:id="rId12"/>
    <p:sldId id="330" r:id="rId13"/>
    <p:sldId id="331" r:id="rId14"/>
    <p:sldId id="259" r:id="rId1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92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13" autoAdjust="0"/>
    <p:restoredTop sz="88749" autoAdjust="0"/>
  </p:normalViewPr>
  <p:slideViewPr>
    <p:cSldViewPr snapToGrid="0">
      <p:cViewPr varScale="1">
        <p:scale>
          <a:sx n="114" d="100"/>
          <a:sy n="114" d="100"/>
        </p:scale>
        <p:origin x="702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94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6B2BF2-1330-45BA-B281-DDC52860C503}" type="datetimeFigureOut">
              <a:rPr lang="zh-CN" altLang="en-US" smtClean="0"/>
              <a:t>2021/10/24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382E03-5F23-48F5-B158-0F092DFCCB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6703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zh-TW" dirty="0" smtClean="0"/>
              <a:t>※你知道什麼是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嗎</a:t>
            </a:r>
            <a:r>
              <a:rPr lang="en-US" altLang="zh-TW" dirty="0" smtClean="0"/>
              <a:t>?</a:t>
            </a:r>
            <a:endParaRPr lang="zh-TW" altLang="zh-TW" dirty="0" smtClean="0"/>
          </a:p>
          <a:p>
            <a:r>
              <a:rPr lang="en-US" altLang="zh-TW" dirty="0" smtClean="0"/>
              <a:t>  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又與</a:t>
            </a:r>
            <a:r>
              <a:rPr lang="en-US" altLang="zh-TW" dirty="0" smtClean="0">
                <a:sym typeface="Segoe UI Emoji" panose="020B0502040204020203" pitchFamily="34" charset="0"/>
              </a:rPr>
              <a:t>△△</a:t>
            </a:r>
            <a:r>
              <a:rPr lang="zh-TW" altLang="zh-TW" dirty="0" smtClean="0"/>
              <a:t>有什麼關係呢</a:t>
            </a:r>
            <a:r>
              <a:rPr lang="en-US" altLang="zh-TW" dirty="0" smtClean="0"/>
              <a:t>?</a:t>
            </a:r>
            <a:endParaRPr lang="zh-TW" altLang="zh-TW" dirty="0" smtClean="0"/>
          </a:p>
          <a:p>
            <a:r>
              <a:rPr lang="en-US" altLang="zh-TW" dirty="0" smtClean="0"/>
              <a:t>  </a:t>
            </a:r>
            <a:r>
              <a:rPr lang="zh-TW" altLang="zh-TW" dirty="0" smtClean="0"/>
              <a:t>現在資訊課程著重學生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的培養。</a:t>
            </a:r>
          </a:p>
          <a:p>
            <a:r>
              <a:rPr lang="en-US" altLang="zh-TW" dirty="0" smtClean="0"/>
              <a:t>  </a:t>
            </a:r>
            <a:r>
              <a:rPr lang="zh-TW" altLang="zh-TW" dirty="0" smtClean="0"/>
              <a:t>提升學生能力，增加成績也是重要的關鍵。</a:t>
            </a:r>
          </a:p>
          <a:p>
            <a:r>
              <a:rPr lang="en-US" altLang="zh-TW" dirty="0" smtClean="0"/>
              <a:t>  </a:t>
            </a:r>
            <a:r>
              <a:rPr lang="zh-TW" altLang="zh-TW" dirty="0" smtClean="0"/>
              <a:t>跟著我們去一探究竟吧！</a:t>
            </a:r>
          </a:p>
          <a:p>
            <a:r>
              <a:rPr lang="zh-TW" altLang="zh-TW" dirty="0" smtClean="0"/>
              <a:t>※你知道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嗎</a:t>
            </a:r>
            <a:r>
              <a:rPr lang="en-US" altLang="zh-TW" dirty="0" smtClean="0"/>
              <a:t>?</a:t>
            </a:r>
            <a:endParaRPr lang="zh-TW" altLang="zh-TW" dirty="0" smtClean="0"/>
          </a:p>
          <a:p>
            <a:r>
              <a:rPr lang="en-US" altLang="zh-TW" dirty="0" smtClean="0"/>
              <a:t>  </a:t>
            </a:r>
            <a:r>
              <a:rPr lang="zh-TW" altLang="zh-TW" dirty="0" smtClean="0"/>
              <a:t>你知道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有哪些嗎</a:t>
            </a:r>
            <a:r>
              <a:rPr lang="en-US" altLang="zh-TW" dirty="0" smtClean="0"/>
              <a:t>?</a:t>
            </a:r>
            <a:endParaRPr lang="zh-TW" altLang="zh-TW" dirty="0" smtClean="0"/>
          </a:p>
          <a:p>
            <a:r>
              <a:rPr lang="en-US" altLang="zh-TW" dirty="0" smtClean="0"/>
              <a:t>  </a:t>
            </a:r>
            <a:r>
              <a:rPr lang="zh-TW" altLang="zh-TW" dirty="0" smtClean="0"/>
              <a:t>你知道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會影響到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的生存嗎？</a:t>
            </a:r>
          </a:p>
          <a:p>
            <a:r>
              <a:rPr lang="en-US" altLang="zh-TW" dirty="0" smtClean="0"/>
              <a:t>  </a:t>
            </a:r>
            <a:r>
              <a:rPr lang="zh-TW" altLang="zh-TW" dirty="0" smtClean="0"/>
              <a:t>現在，就跟我一起去認識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吧！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372CD8-8591-4F3C-87BB-F67CE7A96C3B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041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372CD8-8591-4F3C-87BB-F67CE7A96C3B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5553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372CD8-8591-4F3C-87BB-F67CE7A96C3B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6088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zh-TW" dirty="0" smtClean="0"/>
              <a:t>※你知道什麼是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嗎</a:t>
            </a:r>
            <a:r>
              <a:rPr lang="en-US" altLang="zh-TW" dirty="0" smtClean="0"/>
              <a:t>?</a:t>
            </a:r>
            <a:endParaRPr lang="zh-TW" altLang="zh-TW" dirty="0" smtClean="0"/>
          </a:p>
          <a:p>
            <a:r>
              <a:rPr lang="en-US" altLang="zh-TW" dirty="0" smtClean="0"/>
              <a:t>  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又與</a:t>
            </a:r>
            <a:r>
              <a:rPr lang="en-US" altLang="zh-TW" dirty="0" smtClean="0">
                <a:sym typeface="Segoe UI Emoji" panose="020B0502040204020203" pitchFamily="34" charset="0"/>
              </a:rPr>
              <a:t>△△</a:t>
            </a:r>
            <a:r>
              <a:rPr lang="zh-TW" altLang="zh-TW" dirty="0" smtClean="0"/>
              <a:t>有什麼關係呢</a:t>
            </a:r>
            <a:r>
              <a:rPr lang="en-US" altLang="zh-TW" dirty="0" smtClean="0"/>
              <a:t>?</a:t>
            </a:r>
            <a:endParaRPr lang="zh-TW" altLang="zh-TW" dirty="0" smtClean="0"/>
          </a:p>
          <a:p>
            <a:r>
              <a:rPr lang="en-US" altLang="zh-TW" dirty="0" smtClean="0"/>
              <a:t>  </a:t>
            </a:r>
            <a:r>
              <a:rPr lang="zh-TW" altLang="zh-TW" dirty="0" smtClean="0"/>
              <a:t>現在資訊課程著重學生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的培養。</a:t>
            </a:r>
          </a:p>
          <a:p>
            <a:r>
              <a:rPr lang="en-US" altLang="zh-TW" dirty="0" smtClean="0"/>
              <a:t>  </a:t>
            </a:r>
            <a:r>
              <a:rPr lang="zh-TW" altLang="zh-TW" dirty="0" smtClean="0"/>
              <a:t>提升學生能力，增加成績也是重要的關鍵。</a:t>
            </a:r>
          </a:p>
          <a:p>
            <a:r>
              <a:rPr lang="en-US" altLang="zh-TW" dirty="0" smtClean="0"/>
              <a:t>  </a:t>
            </a:r>
            <a:r>
              <a:rPr lang="zh-TW" altLang="zh-TW" dirty="0" smtClean="0"/>
              <a:t>跟著我們去一探究竟吧！</a:t>
            </a:r>
          </a:p>
          <a:p>
            <a:r>
              <a:rPr lang="zh-TW" altLang="zh-TW" dirty="0" smtClean="0"/>
              <a:t>※你知道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嗎</a:t>
            </a:r>
            <a:r>
              <a:rPr lang="en-US" altLang="zh-TW" dirty="0" smtClean="0"/>
              <a:t>?</a:t>
            </a:r>
            <a:endParaRPr lang="zh-TW" altLang="zh-TW" dirty="0" smtClean="0"/>
          </a:p>
          <a:p>
            <a:r>
              <a:rPr lang="en-US" altLang="zh-TW" dirty="0" smtClean="0"/>
              <a:t>  </a:t>
            </a:r>
            <a:r>
              <a:rPr lang="zh-TW" altLang="zh-TW" dirty="0" smtClean="0"/>
              <a:t>你知道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有哪些嗎</a:t>
            </a:r>
            <a:r>
              <a:rPr lang="en-US" altLang="zh-TW" dirty="0" smtClean="0"/>
              <a:t>?</a:t>
            </a:r>
            <a:endParaRPr lang="zh-TW" altLang="zh-TW" dirty="0" smtClean="0"/>
          </a:p>
          <a:p>
            <a:r>
              <a:rPr lang="en-US" altLang="zh-TW" dirty="0" smtClean="0"/>
              <a:t>  </a:t>
            </a:r>
            <a:r>
              <a:rPr lang="zh-TW" altLang="zh-TW" dirty="0" smtClean="0"/>
              <a:t>你知道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會影響到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的生存嗎？</a:t>
            </a:r>
          </a:p>
          <a:p>
            <a:r>
              <a:rPr lang="en-US" altLang="zh-TW" dirty="0" smtClean="0"/>
              <a:t>  </a:t>
            </a:r>
            <a:r>
              <a:rPr lang="zh-TW" altLang="zh-TW" dirty="0" smtClean="0"/>
              <a:t>現在，就跟我一起去認識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吧！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372CD8-8591-4F3C-87BB-F67CE7A96C3B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43221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zh-TW" dirty="0" smtClean="0"/>
              <a:t>※你知道什麼是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嗎</a:t>
            </a:r>
            <a:r>
              <a:rPr lang="en-US" altLang="zh-TW" dirty="0" smtClean="0"/>
              <a:t>?</a:t>
            </a:r>
            <a:endParaRPr lang="zh-TW" altLang="zh-TW" dirty="0" smtClean="0"/>
          </a:p>
          <a:p>
            <a:r>
              <a:rPr lang="en-US" altLang="zh-TW" dirty="0" smtClean="0"/>
              <a:t>  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又與</a:t>
            </a:r>
            <a:r>
              <a:rPr lang="en-US" altLang="zh-TW" dirty="0" smtClean="0">
                <a:sym typeface="Segoe UI Emoji" panose="020B0502040204020203" pitchFamily="34" charset="0"/>
              </a:rPr>
              <a:t>△△</a:t>
            </a:r>
            <a:r>
              <a:rPr lang="zh-TW" altLang="zh-TW" dirty="0" smtClean="0"/>
              <a:t>有什麼關係呢</a:t>
            </a:r>
            <a:r>
              <a:rPr lang="en-US" altLang="zh-TW" dirty="0" smtClean="0"/>
              <a:t>?</a:t>
            </a:r>
            <a:endParaRPr lang="zh-TW" altLang="zh-TW" dirty="0" smtClean="0"/>
          </a:p>
          <a:p>
            <a:r>
              <a:rPr lang="en-US" altLang="zh-TW" dirty="0" smtClean="0"/>
              <a:t>  </a:t>
            </a:r>
            <a:r>
              <a:rPr lang="zh-TW" altLang="zh-TW" dirty="0" smtClean="0"/>
              <a:t>現在資訊課程著重學生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的培養。</a:t>
            </a:r>
          </a:p>
          <a:p>
            <a:r>
              <a:rPr lang="en-US" altLang="zh-TW" dirty="0" smtClean="0"/>
              <a:t>  </a:t>
            </a:r>
            <a:r>
              <a:rPr lang="zh-TW" altLang="zh-TW" dirty="0" smtClean="0"/>
              <a:t>提升學生能力，增加成績也是重要的關鍵。</a:t>
            </a:r>
          </a:p>
          <a:p>
            <a:r>
              <a:rPr lang="en-US" altLang="zh-TW" dirty="0" smtClean="0"/>
              <a:t>  </a:t>
            </a:r>
            <a:r>
              <a:rPr lang="zh-TW" altLang="zh-TW" dirty="0" smtClean="0"/>
              <a:t>跟著我們去一探究竟吧！</a:t>
            </a:r>
          </a:p>
          <a:p>
            <a:r>
              <a:rPr lang="zh-TW" altLang="zh-TW" dirty="0" smtClean="0"/>
              <a:t>※你知道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嗎</a:t>
            </a:r>
            <a:r>
              <a:rPr lang="en-US" altLang="zh-TW" dirty="0" smtClean="0"/>
              <a:t>?</a:t>
            </a:r>
            <a:endParaRPr lang="zh-TW" altLang="zh-TW" dirty="0" smtClean="0"/>
          </a:p>
          <a:p>
            <a:r>
              <a:rPr lang="en-US" altLang="zh-TW" dirty="0" smtClean="0"/>
              <a:t>  </a:t>
            </a:r>
            <a:r>
              <a:rPr lang="zh-TW" altLang="zh-TW" dirty="0" smtClean="0"/>
              <a:t>你知道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有哪些嗎</a:t>
            </a:r>
            <a:r>
              <a:rPr lang="en-US" altLang="zh-TW" dirty="0" smtClean="0"/>
              <a:t>?</a:t>
            </a:r>
            <a:endParaRPr lang="zh-TW" altLang="zh-TW" dirty="0" smtClean="0"/>
          </a:p>
          <a:p>
            <a:r>
              <a:rPr lang="en-US" altLang="zh-TW" dirty="0" smtClean="0"/>
              <a:t>  </a:t>
            </a:r>
            <a:r>
              <a:rPr lang="zh-TW" altLang="zh-TW" dirty="0" smtClean="0"/>
              <a:t>你知道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會影響到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的生存嗎？</a:t>
            </a:r>
          </a:p>
          <a:p>
            <a:r>
              <a:rPr lang="en-US" altLang="zh-TW" dirty="0" smtClean="0"/>
              <a:t>  </a:t>
            </a:r>
            <a:r>
              <a:rPr lang="zh-TW" altLang="zh-TW" dirty="0" smtClean="0"/>
              <a:t>現在，就跟我一起去認識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吧！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372CD8-8591-4F3C-87BB-F67CE7A96C3B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75697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zh-TW" dirty="0" smtClean="0"/>
              <a:t>※你知道什麼是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嗎</a:t>
            </a:r>
            <a:r>
              <a:rPr lang="en-US" altLang="zh-TW" dirty="0" smtClean="0"/>
              <a:t>?</a:t>
            </a:r>
            <a:endParaRPr lang="zh-TW" altLang="zh-TW" dirty="0" smtClean="0"/>
          </a:p>
          <a:p>
            <a:r>
              <a:rPr lang="en-US" altLang="zh-TW" dirty="0" smtClean="0"/>
              <a:t>  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又與</a:t>
            </a:r>
            <a:r>
              <a:rPr lang="en-US" altLang="zh-TW" dirty="0" smtClean="0">
                <a:sym typeface="Segoe UI Emoji" panose="020B0502040204020203" pitchFamily="34" charset="0"/>
              </a:rPr>
              <a:t>△△</a:t>
            </a:r>
            <a:r>
              <a:rPr lang="zh-TW" altLang="zh-TW" dirty="0" smtClean="0"/>
              <a:t>有什麼關係呢</a:t>
            </a:r>
            <a:r>
              <a:rPr lang="en-US" altLang="zh-TW" dirty="0" smtClean="0"/>
              <a:t>?</a:t>
            </a:r>
            <a:endParaRPr lang="zh-TW" altLang="zh-TW" dirty="0" smtClean="0"/>
          </a:p>
          <a:p>
            <a:r>
              <a:rPr lang="en-US" altLang="zh-TW" dirty="0" smtClean="0"/>
              <a:t>  </a:t>
            </a:r>
            <a:r>
              <a:rPr lang="zh-TW" altLang="zh-TW" dirty="0" smtClean="0"/>
              <a:t>現在資訊課程著重學生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的培養。</a:t>
            </a:r>
          </a:p>
          <a:p>
            <a:r>
              <a:rPr lang="en-US" altLang="zh-TW" dirty="0" smtClean="0"/>
              <a:t>  </a:t>
            </a:r>
            <a:r>
              <a:rPr lang="zh-TW" altLang="zh-TW" dirty="0" smtClean="0"/>
              <a:t>提升學生能力，增加成績也是重要的關鍵。</a:t>
            </a:r>
          </a:p>
          <a:p>
            <a:r>
              <a:rPr lang="en-US" altLang="zh-TW" dirty="0" smtClean="0"/>
              <a:t>  </a:t>
            </a:r>
            <a:r>
              <a:rPr lang="zh-TW" altLang="zh-TW" dirty="0" smtClean="0"/>
              <a:t>跟著我們去一探究竟吧！</a:t>
            </a:r>
          </a:p>
          <a:p>
            <a:r>
              <a:rPr lang="zh-TW" altLang="zh-TW" dirty="0" smtClean="0"/>
              <a:t>※你知道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嗎</a:t>
            </a:r>
            <a:r>
              <a:rPr lang="en-US" altLang="zh-TW" dirty="0" smtClean="0"/>
              <a:t>?</a:t>
            </a:r>
            <a:endParaRPr lang="zh-TW" altLang="zh-TW" dirty="0" smtClean="0"/>
          </a:p>
          <a:p>
            <a:r>
              <a:rPr lang="en-US" altLang="zh-TW" dirty="0" smtClean="0"/>
              <a:t>  </a:t>
            </a:r>
            <a:r>
              <a:rPr lang="zh-TW" altLang="zh-TW" dirty="0" smtClean="0"/>
              <a:t>你知道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有哪些嗎</a:t>
            </a:r>
            <a:r>
              <a:rPr lang="en-US" altLang="zh-TW" dirty="0" smtClean="0"/>
              <a:t>?</a:t>
            </a:r>
            <a:endParaRPr lang="zh-TW" altLang="zh-TW" dirty="0" smtClean="0"/>
          </a:p>
          <a:p>
            <a:r>
              <a:rPr lang="en-US" altLang="zh-TW" dirty="0" smtClean="0"/>
              <a:t>  </a:t>
            </a:r>
            <a:r>
              <a:rPr lang="zh-TW" altLang="zh-TW" dirty="0" smtClean="0"/>
              <a:t>你知道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會影響到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的生存嗎？</a:t>
            </a:r>
          </a:p>
          <a:p>
            <a:r>
              <a:rPr lang="en-US" altLang="zh-TW" dirty="0" smtClean="0"/>
              <a:t>  </a:t>
            </a:r>
            <a:r>
              <a:rPr lang="zh-TW" altLang="zh-TW" dirty="0" smtClean="0"/>
              <a:t>現在，就跟我一起去認識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吧！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372CD8-8591-4F3C-87BB-F67CE7A96C3B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8141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zh-TW" dirty="0" smtClean="0"/>
              <a:t>※你知道什麼是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嗎</a:t>
            </a:r>
            <a:r>
              <a:rPr lang="en-US" altLang="zh-TW" dirty="0" smtClean="0"/>
              <a:t>?</a:t>
            </a:r>
            <a:endParaRPr lang="zh-TW" altLang="zh-TW" dirty="0" smtClean="0"/>
          </a:p>
          <a:p>
            <a:r>
              <a:rPr lang="en-US" altLang="zh-TW" dirty="0" smtClean="0"/>
              <a:t>  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又與</a:t>
            </a:r>
            <a:r>
              <a:rPr lang="en-US" altLang="zh-TW" dirty="0" smtClean="0">
                <a:sym typeface="Segoe UI Emoji" panose="020B0502040204020203" pitchFamily="34" charset="0"/>
              </a:rPr>
              <a:t>△△</a:t>
            </a:r>
            <a:r>
              <a:rPr lang="zh-TW" altLang="zh-TW" dirty="0" smtClean="0"/>
              <a:t>有什麼關係呢</a:t>
            </a:r>
            <a:r>
              <a:rPr lang="en-US" altLang="zh-TW" dirty="0" smtClean="0"/>
              <a:t>?</a:t>
            </a:r>
            <a:endParaRPr lang="zh-TW" altLang="zh-TW" dirty="0" smtClean="0"/>
          </a:p>
          <a:p>
            <a:r>
              <a:rPr lang="en-US" altLang="zh-TW" dirty="0" smtClean="0"/>
              <a:t>  </a:t>
            </a:r>
            <a:r>
              <a:rPr lang="zh-TW" altLang="zh-TW" dirty="0" smtClean="0"/>
              <a:t>現在資訊課程著重學生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的培養。</a:t>
            </a:r>
          </a:p>
          <a:p>
            <a:r>
              <a:rPr lang="en-US" altLang="zh-TW" dirty="0" smtClean="0"/>
              <a:t>  </a:t>
            </a:r>
            <a:r>
              <a:rPr lang="zh-TW" altLang="zh-TW" dirty="0" smtClean="0"/>
              <a:t>提升學生能力，增加成績也是重要的關鍵。</a:t>
            </a:r>
          </a:p>
          <a:p>
            <a:r>
              <a:rPr lang="en-US" altLang="zh-TW" dirty="0" smtClean="0"/>
              <a:t>  </a:t>
            </a:r>
            <a:r>
              <a:rPr lang="zh-TW" altLang="zh-TW" dirty="0" smtClean="0"/>
              <a:t>跟著我們去一探究竟吧！</a:t>
            </a:r>
          </a:p>
          <a:p>
            <a:r>
              <a:rPr lang="zh-TW" altLang="zh-TW" dirty="0" smtClean="0"/>
              <a:t>※你知道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嗎</a:t>
            </a:r>
            <a:r>
              <a:rPr lang="en-US" altLang="zh-TW" dirty="0" smtClean="0"/>
              <a:t>?</a:t>
            </a:r>
            <a:endParaRPr lang="zh-TW" altLang="zh-TW" dirty="0" smtClean="0"/>
          </a:p>
          <a:p>
            <a:r>
              <a:rPr lang="en-US" altLang="zh-TW" dirty="0" smtClean="0"/>
              <a:t>  </a:t>
            </a:r>
            <a:r>
              <a:rPr lang="zh-TW" altLang="zh-TW" dirty="0" smtClean="0"/>
              <a:t>你知道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有哪些嗎</a:t>
            </a:r>
            <a:r>
              <a:rPr lang="en-US" altLang="zh-TW" dirty="0" smtClean="0"/>
              <a:t>?</a:t>
            </a:r>
            <a:endParaRPr lang="zh-TW" altLang="zh-TW" dirty="0" smtClean="0"/>
          </a:p>
          <a:p>
            <a:r>
              <a:rPr lang="en-US" altLang="zh-TW" dirty="0" smtClean="0"/>
              <a:t>  </a:t>
            </a:r>
            <a:r>
              <a:rPr lang="zh-TW" altLang="zh-TW" dirty="0" smtClean="0"/>
              <a:t>你知道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會影響到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的生存嗎？</a:t>
            </a:r>
          </a:p>
          <a:p>
            <a:r>
              <a:rPr lang="en-US" altLang="zh-TW" dirty="0" smtClean="0"/>
              <a:t>  </a:t>
            </a:r>
            <a:r>
              <a:rPr lang="zh-TW" altLang="zh-TW" dirty="0" smtClean="0"/>
              <a:t>現在，就跟我一起去認識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吧！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372CD8-8591-4F3C-87BB-F67CE7A96C3B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18944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zh-TW" dirty="0" smtClean="0"/>
              <a:t>※你知道什麼是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嗎</a:t>
            </a:r>
            <a:r>
              <a:rPr lang="en-US" altLang="zh-TW" dirty="0" smtClean="0"/>
              <a:t>?</a:t>
            </a:r>
            <a:endParaRPr lang="zh-TW" altLang="zh-TW" dirty="0" smtClean="0"/>
          </a:p>
          <a:p>
            <a:r>
              <a:rPr lang="en-US" altLang="zh-TW" dirty="0" smtClean="0"/>
              <a:t>  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又與</a:t>
            </a:r>
            <a:r>
              <a:rPr lang="en-US" altLang="zh-TW" dirty="0" smtClean="0">
                <a:sym typeface="Segoe UI Emoji" panose="020B0502040204020203" pitchFamily="34" charset="0"/>
              </a:rPr>
              <a:t>△△</a:t>
            </a:r>
            <a:r>
              <a:rPr lang="zh-TW" altLang="zh-TW" dirty="0" smtClean="0"/>
              <a:t>有什麼關係呢</a:t>
            </a:r>
            <a:r>
              <a:rPr lang="en-US" altLang="zh-TW" dirty="0" smtClean="0"/>
              <a:t>?</a:t>
            </a:r>
            <a:endParaRPr lang="zh-TW" altLang="zh-TW" dirty="0" smtClean="0"/>
          </a:p>
          <a:p>
            <a:r>
              <a:rPr lang="en-US" altLang="zh-TW" dirty="0" smtClean="0"/>
              <a:t>  </a:t>
            </a:r>
            <a:r>
              <a:rPr lang="zh-TW" altLang="zh-TW" dirty="0" smtClean="0"/>
              <a:t>現在資訊課程著重學生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的培養。</a:t>
            </a:r>
          </a:p>
          <a:p>
            <a:r>
              <a:rPr lang="en-US" altLang="zh-TW" dirty="0" smtClean="0"/>
              <a:t>  </a:t>
            </a:r>
            <a:r>
              <a:rPr lang="zh-TW" altLang="zh-TW" dirty="0" smtClean="0"/>
              <a:t>提升學生能力，增加成績也是重要的關鍵。</a:t>
            </a:r>
          </a:p>
          <a:p>
            <a:r>
              <a:rPr lang="en-US" altLang="zh-TW" dirty="0" smtClean="0"/>
              <a:t>  </a:t>
            </a:r>
            <a:r>
              <a:rPr lang="zh-TW" altLang="zh-TW" dirty="0" smtClean="0"/>
              <a:t>跟著我們去一探究竟吧！</a:t>
            </a:r>
          </a:p>
          <a:p>
            <a:r>
              <a:rPr lang="zh-TW" altLang="zh-TW" dirty="0" smtClean="0"/>
              <a:t>※你知道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嗎</a:t>
            </a:r>
            <a:r>
              <a:rPr lang="en-US" altLang="zh-TW" dirty="0" smtClean="0"/>
              <a:t>?</a:t>
            </a:r>
            <a:endParaRPr lang="zh-TW" altLang="zh-TW" dirty="0" smtClean="0"/>
          </a:p>
          <a:p>
            <a:r>
              <a:rPr lang="en-US" altLang="zh-TW" dirty="0" smtClean="0"/>
              <a:t>  </a:t>
            </a:r>
            <a:r>
              <a:rPr lang="zh-TW" altLang="zh-TW" dirty="0" smtClean="0"/>
              <a:t>你知道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有哪些嗎</a:t>
            </a:r>
            <a:r>
              <a:rPr lang="en-US" altLang="zh-TW" dirty="0" smtClean="0"/>
              <a:t>?</a:t>
            </a:r>
            <a:endParaRPr lang="zh-TW" altLang="zh-TW" dirty="0" smtClean="0"/>
          </a:p>
          <a:p>
            <a:r>
              <a:rPr lang="en-US" altLang="zh-TW" dirty="0" smtClean="0"/>
              <a:t>  </a:t>
            </a:r>
            <a:r>
              <a:rPr lang="zh-TW" altLang="zh-TW" dirty="0" smtClean="0"/>
              <a:t>你知道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會影響到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的生存嗎？</a:t>
            </a:r>
          </a:p>
          <a:p>
            <a:r>
              <a:rPr lang="en-US" altLang="zh-TW" dirty="0" smtClean="0"/>
              <a:t>  </a:t>
            </a:r>
            <a:r>
              <a:rPr lang="zh-TW" altLang="zh-TW" dirty="0" smtClean="0"/>
              <a:t>現在，就跟我一起去認識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吧！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372CD8-8591-4F3C-87BB-F67CE7A96C3B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70763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zh-TW" dirty="0" smtClean="0"/>
              <a:t>※你知道什麼是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嗎</a:t>
            </a:r>
            <a:r>
              <a:rPr lang="en-US" altLang="zh-TW" dirty="0" smtClean="0"/>
              <a:t>?</a:t>
            </a:r>
            <a:endParaRPr lang="zh-TW" altLang="zh-TW" dirty="0" smtClean="0"/>
          </a:p>
          <a:p>
            <a:r>
              <a:rPr lang="en-US" altLang="zh-TW" dirty="0" smtClean="0"/>
              <a:t>  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又與</a:t>
            </a:r>
            <a:r>
              <a:rPr lang="en-US" altLang="zh-TW" dirty="0" smtClean="0">
                <a:sym typeface="Segoe UI Emoji" panose="020B0502040204020203" pitchFamily="34" charset="0"/>
              </a:rPr>
              <a:t>△△</a:t>
            </a:r>
            <a:r>
              <a:rPr lang="zh-TW" altLang="zh-TW" dirty="0" smtClean="0"/>
              <a:t>有什麼關係呢</a:t>
            </a:r>
            <a:r>
              <a:rPr lang="en-US" altLang="zh-TW" dirty="0" smtClean="0"/>
              <a:t>?</a:t>
            </a:r>
            <a:endParaRPr lang="zh-TW" altLang="zh-TW" dirty="0" smtClean="0"/>
          </a:p>
          <a:p>
            <a:r>
              <a:rPr lang="en-US" altLang="zh-TW" dirty="0" smtClean="0"/>
              <a:t>  </a:t>
            </a:r>
            <a:r>
              <a:rPr lang="zh-TW" altLang="zh-TW" dirty="0" smtClean="0"/>
              <a:t>現在資訊課程著重學生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的培養。</a:t>
            </a:r>
          </a:p>
          <a:p>
            <a:r>
              <a:rPr lang="en-US" altLang="zh-TW" dirty="0" smtClean="0"/>
              <a:t>  </a:t>
            </a:r>
            <a:r>
              <a:rPr lang="zh-TW" altLang="zh-TW" dirty="0" smtClean="0"/>
              <a:t>提升學生能力，增加成績也是重要的關鍵。</a:t>
            </a:r>
          </a:p>
          <a:p>
            <a:r>
              <a:rPr lang="en-US" altLang="zh-TW" dirty="0" smtClean="0"/>
              <a:t>  </a:t>
            </a:r>
            <a:r>
              <a:rPr lang="zh-TW" altLang="zh-TW" dirty="0" smtClean="0"/>
              <a:t>跟著我們去一探究竟吧！</a:t>
            </a:r>
          </a:p>
          <a:p>
            <a:r>
              <a:rPr lang="zh-TW" altLang="zh-TW" dirty="0" smtClean="0"/>
              <a:t>※你知道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嗎</a:t>
            </a:r>
            <a:r>
              <a:rPr lang="en-US" altLang="zh-TW" dirty="0" smtClean="0"/>
              <a:t>?</a:t>
            </a:r>
            <a:endParaRPr lang="zh-TW" altLang="zh-TW" dirty="0" smtClean="0"/>
          </a:p>
          <a:p>
            <a:r>
              <a:rPr lang="en-US" altLang="zh-TW" dirty="0" smtClean="0"/>
              <a:t>  </a:t>
            </a:r>
            <a:r>
              <a:rPr lang="zh-TW" altLang="zh-TW" dirty="0" smtClean="0"/>
              <a:t>你知道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有哪些嗎</a:t>
            </a:r>
            <a:r>
              <a:rPr lang="en-US" altLang="zh-TW" dirty="0" smtClean="0"/>
              <a:t>?</a:t>
            </a:r>
            <a:endParaRPr lang="zh-TW" altLang="zh-TW" dirty="0" smtClean="0"/>
          </a:p>
          <a:p>
            <a:r>
              <a:rPr lang="en-US" altLang="zh-TW" dirty="0" smtClean="0"/>
              <a:t>  </a:t>
            </a:r>
            <a:r>
              <a:rPr lang="zh-TW" altLang="zh-TW" dirty="0" smtClean="0"/>
              <a:t>你知道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會影響到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的生存嗎？</a:t>
            </a:r>
          </a:p>
          <a:p>
            <a:r>
              <a:rPr lang="en-US" altLang="zh-TW" dirty="0" smtClean="0"/>
              <a:t>  </a:t>
            </a:r>
            <a:r>
              <a:rPr lang="zh-TW" altLang="zh-TW" dirty="0" smtClean="0"/>
              <a:t>現在，就跟我一起去認識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吧！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372CD8-8591-4F3C-87BB-F67CE7A96C3B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84039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zh-TW" dirty="0" smtClean="0"/>
              <a:t>※你知道什麼是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嗎</a:t>
            </a:r>
            <a:r>
              <a:rPr lang="en-US" altLang="zh-TW" dirty="0" smtClean="0"/>
              <a:t>?</a:t>
            </a:r>
            <a:endParaRPr lang="zh-TW" altLang="zh-TW" dirty="0" smtClean="0"/>
          </a:p>
          <a:p>
            <a:r>
              <a:rPr lang="en-US" altLang="zh-TW" dirty="0" smtClean="0"/>
              <a:t>  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又與</a:t>
            </a:r>
            <a:r>
              <a:rPr lang="en-US" altLang="zh-TW" dirty="0" smtClean="0">
                <a:sym typeface="Segoe UI Emoji" panose="020B0502040204020203" pitchFamily="34" charset="0"/>
              </a:rPr>
              <a:t>△△</a:t>
            </a:r>
            <a:r>
              <a:rPr lang="zh-TW" altLang="zh-TW" dirty="0" smtClean="0"/>
              <a:t>有什麼關係呢</a:t>
            </a:r>
            <a:r>
              <a:rPr lang="en-US" altLang="zh-TW" dirty="0" smtClean="0"/>
              <a:t>?</a:t>
            </a:r>
            <a:endParaRPr lang="zh-TW" altLang="zh-TW" dirty="0" smtClean="0"/>
          </a:p>
          <a:p>
            <a:r>
              <a:rPr lang="en-US" altLang="zh-TW" dirty="0" smtClean="0"/>
              <a:t>  </a:t>
            </a:r>
            <a:r>
              <a:rPr lang="zh-TW" altLang="zh-TW" dirty="0" smtClean="0"/>
              <a:t>現在資訊課程著重學生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的培養。</a:t>
            </a:r>
          </a:p>
          <a:p>
            <a:r>
              <a:rPr lang="en-US" altLang="zh-TW" dirty="0" smtClean="0"/>
              <a:t>  </a:t>
            </a:r>
            <a:r>
              <a:rPr lang="zh-TW" altLang="zh-TW" dirty="0" smtClean="0"/>
              <a:t>提升學生能力，增加成績也是重要的關鍵。</a:t>
            </a:r>
          </a:p>
          <a:p>
            <a:r>
              <a:rPr lang="en-US" altLang="zh-TW" dirty="0" smtClean="0"/>
              <a:t>  </a:t>
            </a:r>
            <a:r>
              <a:rPr lang="zh-TW" altLang="zh-TW" dirty="0" smtClean="0"/>
              <a:t>跟著我們去一探究竟吧！</a:t>
            </a:r>
          </a:p>
          <a:p>
            <a:r>
              <a:rPr lang="zh-TW" altLang="zh-TW" dirty="0" smtClean="0"/>
              <a:t>※你知道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嗎</a:t>
            </a:r>
            <a:r>
              <a:rPr lang="en-US" altLang="zh-TW" dirty="0" smtClean="0"/>
              <a:t>?</a:t>
            </a:r>
            <a:endParaRPr lang="zh-TW" altLang="zh-TW" dirty="0" smtClean="0"/>
          </a:p>
          <a:p>
            <a:r>
              <a:rPr lang="en-US" altLang="zh-TW" dirty="0" smtClean="0"/>
              <a:t>  </a:t>
            </a:r>
            <a:r>
              <a:rPr lang="zh-TW" altLang="zh-TW" dirty="0" smtClean="0"/>
              <a:t>你知道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有哪些嗎</a:t>
            </a:r>
            <a:r>
              <a:rPr lang="en-US" altLang="zh-TW" dirty="0" smtClean="0"/>
              <a:t>?</a:t>
            </a:r>
            <a:endParaRPr lang="zh-TW" altLang="zh-TW" dirty="0" smtClean="0"/>
          </a:p>
          <a:p>
            <a:r>
              <a:rPr lang="en-US" altLang="zh-TW" dirty="0" smtClean="0"/>
              <a:t>  </a:t>
            </a:r>
            <a:r>
              <a:rPr lang="zh-TW" altLang="zh-TW" dirty="0" smtClean="0"/>
              <a:t>你知道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會影響到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的生存嗎？</a:t>
            </a:r>
          </a:p>
          <a:p>
            <a:r>
              <a:rPr lang="en-US" altLang="zh-TW" dirty="0" smtClean="0"/>
              <a:t>  </a:t>
            </a:r>
            <a:r>
              <a:rPr lang="zh-TW" altLang="zh-TW" dirty="0" smtClean="0"/>
              <a:t>現在，就跟我一起去認識</a:t>
            </a:r>
            <a:r>
              <a:rPr lang="en-US" altLang="zh-TW" dirty="0" smtClean="0">
                <a:sym typeface="Segoe UI Emoji" panose="020B0502040204020203" pitchFamily="34" charset="0"/>
              </a:rPr>
              <a:t>○○</a:t>
            </a:r>
            <a:r>
              <a:rPr lang="zh-TW" altLang="zh-TW" dirty="0" smtClean="0"/>
              <a:t>吧！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372CD8-8591-4F3C-87BB-F67CE7A96C3B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38580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372CD8-8591-4F3C-87BB-F67CE7A96C3B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3151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63585A-C78C-4A5C-8FC9-56F4E6FE7F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151CC2D-235C-48E6-8F6F-1E6F82350D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A3E1558-90BB-4BAB-A43D-FCAF88C3F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51AAB-2854-4D81-AA52-202C50BA0632}" type="datetimeFigureOut">
              <a:rPr lang="zh-CN" altLang="en-US" smtClean="0"/>
              <a:t>2021/10/24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20154BB-931B-4C6A-A64B-178BAC41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F7C1A61-2846-44BA-B824-76958BBC8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31876-DDDF-4594-99BA-62C00D84AF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2487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737780-ED60-4850-8DED-571226DC7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41E7A6E-BD1D-400C-B1D2-98FC512C0A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8306D3A-8F7D-4A5F-974A-67684F7F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51AAB-2854-4D81-AA52-202C50BA0632}" type="datetimeFigureOut">
              <a:rPr lang="zh-CN" altLang="en-US" smtClean="0"/>
              <a:t>2021/10/24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4C8FDC8-5672-49E6-A9F4-479CD0378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6A0F538-F869-4481-9859-BAC945C4D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31876-DDDF-4594-99BA-62C00D84AF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3737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BD537E34-54EB-4AB3-9483-133005F3FE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0635B70-0B12-4A12-9F7B-43720124C0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B5D7E45-5F82-4AAB-9453-C2C73A2AE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51AAB-2854-4D81-AA52-202C50BA0632}" type="datetimeFigureOut">
              <a:rPr lang="zh-CN" altLang="en-US" smtClean="0"/>
              <a:t>2021/10/24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667594D-D858-48E1-8692-E5EE598DD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6912C76-BDC2-4CED-A386-DC946214E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31876-DDDF-4594-99BA-62C00D84AF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4861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7BE22DB-FD01-4E1C-95AE-25CA9641D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CDF1D55-FAC7-4570-8BD1-26199294F1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D44AC4B-3285-40AF-A87F-A4B401A75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F2651AAB-2854-4D81-AA52-202C50BA0632}" type="datetimeFigureOut">
              <a:rPr lang="zh-CN" altLang="en-US" smtClean="0"/>
              <a:pPr/>
              <a:t>2021/10/24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C8936B3-41A1-4E75-B782-B6DD114AD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42E94F3-0387-41BF-BB7E-D7F791394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D4131876-DDDF-4594-99BA-62C00D84AF8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6569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3E362C1-1249-4AC8-99DB-5AA13BF94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6D8B9E6-7812-4C1B-9EF4-26380DB1ED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D6D7F18-D045-40B7-8714-E8F72276B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51AAB-2854-4D81-AA52-202C50BA0632}" type="datetimeFigureOut">
              <a:rPr lang="zh-CN" altLang="en-US" smtClean="0"/>
              <a:t>2021/10/24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CF6C750-1667-435D-BFD6-37E12852F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6B5A801-9EF5-48FC-81D1-850CCB231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31876-DDDF-4594-99BA-62C00D84AF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5002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AFF30C6-8000-4484-B166-E98160AA7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1D0AD34-9B4F-4AEB-AA38-C15BBBBBC1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7E1B543-7210-4F20-8D7F-CA0506B1A4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192B764-C454-4C90-9AA5-D5B24FDAB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51AAB-2854-4D81-AA52-202C50BA0632}" type="datetimeFigureOut">
              <a:rPr lang="zh-CN" altLang="en-US" smtClean="0"/>
              <a:t>2021/10/24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9AB7EC3-58A6-47C2-9654-20E042504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2AD0CC8-D0BA-4DED-B94E-DBE564936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31876-DDDF-4594-99BA-62C00D84AF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864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D6A7B0-52B4-43E4-B607-9E1EF5A4C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9D5D557-CED1-445B-82F4-DC26E9D4BB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9AFDD50-A356-4D8D-8A92-E6E9817987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9720109A-BB5E-4F57-9CD0-0FFD42B1AF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CB45FEE4-DBD6-4B0B-A99A-93E16C5EE2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209C2D0-C4CB-4C8A-AC37-CE5BCD57B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51AAB-2854-4D81-AA52-202C50BA0632}" type="datetimeFigureOut">
              <a:rPr lang="zh-CN" altLang="en-US" smtClean="0"/>
              <a:t>2021/10/24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90899413-FB6D-4DE1-8A06-5E79CA9A0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D90900B1-7402-42FB-B8CB-D9675A525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31876-DDDF-4594-99BA-62C00D84AF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5033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78C9B13-7ED2-4A2B-9435-EBD957622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B006A8E-0B27-4E8D-A1DD-8AF3353A5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51AAB-2854-4D81-AA52-202C50BA0632}" type="datetimeFigureOut">
              <a:rPr lang="zh-CN" altLang="en-US" smtClean="0"/>
              <a:t>2021/10/24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CC06BEF-AF29-4CAA-80B4-260FB4FEA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64E3006-E9FF-4A02-9721-DFC07FB7D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31876-DDDF-4594-99BA-62C00D84AF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3025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1D9F04B9-1477-4C62-8B0D-81C2B643C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51AAB-2854-4D81-AA52-202C50BA0632}" type="datetimeFigureOut">
              <a:rPr lang="zh-CN" altLang="en-US" smtClean="0"/>
              <a:t>2021/10/24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84B1A117-D0FE-45F2-9ECA-17F38FF64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D57F5D9-D2C3-44BB-8741-BF19C9919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31876-DDDF-4594-99BA-62C00D84AF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0805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A2194B5-9F5E-4A4B-84D5-CC7894957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727837C-AEDF-4776-8329-5F8747C2F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1DC87D9-1AD0-4FF8-80FA-F3B084318F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1C75FE8-2217-4EA9-8953-D984208A4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51AAB-2854-4D81-AA52-202C50BA0632}" type="datetimeFigureOut">
              <a:rPr lang="zh-CN" altLang="en-US" smtClean="0"/>
              <a:t>2021/10/24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07C4F00-94E9-4832-B040-15BC0DD94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23EFD0E-BD25-4C8E-A9A4-05CCF6279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31876-DDDF-4594-99BA-62C00D84AF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3047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3BE6D7-BDF7-4E14-A33E-11D5ED7D6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75FB7150-C672-441E-90AA-64CE26145C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933150B-773D-4CFE-8644-B94FDFAC06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31C53C2-5605-4C8A-9F2D-0BD67492E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51AAB-2854-4D81-AA52-202C50BA0632}" type="datetimeFigureOut">
              <a:rPr lang="zh-CN" altLang="en-US" smtClean="0"/>
              <a:t>2021/10/24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A1E8187-6598-4220-A815-FB8AA9D7D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383B83D-2286-4186-89A4-B064951AF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31876-DDDF-4594-99BA-62C00D84AF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8799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77F0218B-31A3-4849-915A-3E47D6E3F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304F8A2-8AC9-46CE-8669-B1AC88A299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6A026DE-65EE-40B8-9283-815EC54266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F2651AAB-2854-4D81-AA52-202C50BA0632}" type="datetimeFigureOut">
              <a:rPr lang="zh-CN" altLang="en-US" smtClean="0"/>
              <a:pPr/>
              <a:t>2021/10/24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F23BB1A-0CE3-4429-8F00-BE9A9AD81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CCC3D6C-D6B0-4933-AB0C-C17902E99D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D4131876-DDDF-4594-99BA-62C00D84AF8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0622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0902D3E2-89A0-4380-AB48-8CFB55A0C15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文本框 29">
            <a:extLst>
              <a:ext uri="{FF2B5EF4-FFF2-40B4-BE49-F238E27FC236}">
                <a16:creationId xmlns:a16="http://schemas.microsoft.com/office/drawing/2014/main" id="{CEEC6D2D-9F83-46C9-8B71-7644681ABBA1}"/>
              </a:ext>
            </a:extLst>
          </p:cNvPr>
          <p:cNvSpPr txBox="1"/>
          <p:nvPr/>
        </p:nvSpPr>
        <p:spPr>
          <a:xfrm>
            <a:off x="7650749" y="6096355"/>
            <a:ext cx="30604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 smtClean="0">
                <a:solidFill>
                  <a:srgbClr val="0096E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報告人：</a:t>
            </a:r>
            <a:r>
              <a:rPr lang="en-US" altLang="zh-TW" sz="2400" dirty="0" smtClean="0">
                <a:solidFill>
                  <a:srgbClr val="0096E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OOO</a:t>
            </a:r>
            <a:r>
              <a:rPr lang="zh-TW" altLang="en-US" sz="2400" dirty="0" smtClean="0">
                <a:solidFill>
                  <a:srgbClr val="0096E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2400" dirty="0" smtClean="0">
                <a:solidFill>
                  <a:srgbClr val="0096E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XXX</a:t>
            </a:r>
            <a:endParaRPr lang="zh-CN" altLang="en-US" sz="2400" dirty="0">
              <a:solidFill>
                <a:srgbClr val="0096E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本框 27">
            <a:extLst>
              <a:ext uri="{FF2B5EF4-FFF2-40B4-BE49-F238E27FC236}">
                <a16:creationId xmlns:a16="http://schemas.microsoft.com/office/drawing/2014/main" id="{B7A12158-35A2-4750-A249-68E7DF706B58}"/>
              </a:ext>
            </a:extLst>
          </p:cNvPr>
          <p:cNvSpPr txBox="1"/>
          <p:nvPr/>
        </p:nvSpPr>
        <p:spPr>
          <a:xfrm>
            <a:off x="5915892" y="4161562"/>
            <a:ext cx="536896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endParaRPr lang="zh-CN" altLang="en-US" sz="6000" i="1" dirty="0">
              <a:blipFill dpi="0" rotWithShape="1">
                <a:blip r:embed="rId3"/>
                <a:srcRect/>
                <a:stretch>
                  <a:fillRect/>
                </a:stretch>
              </a:blip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27">
            <a:extLst>
              <a:ext uri="{FF2B5EF4-FFF2-40B4-BE49-F238E27FC236}">
                <a16:creationId xmlns:a16="http://schemas.microsoft.com/office/drawing/2014/main" id="{B7A12158-35A2-4750-A249-68E7DF706B58}"/>
              </a:ext>
            </a:extLst>
          </p:cNvPr>
          <p:cNvSpPr txBox="1"/>
          <p:nvPr/>
        </p:nvSpPr>
        <p:spPr>
          <a:xfrm>
            <a:off x="6068292" y="4313962"/>
            <a:ext cx="536896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endParaRPr lang="zh-CN" altLang="en-US" sz="6000" i="1" dirty="0">
              <a:blipFill dpi="0" rotWithShape="1">
                <a:blip r:embed="rId3"/>
                <a:srcRect/>
                <a:stretch>
                  <a:fillRect/>
                </a:stretch>
              </a:blip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27">
            <a:extLst>
              <a:ext uri="{FF2B5EF4-FFF2-40B4-BE49-F238E27FC236}">
                <a16:creationId xmlns:a16="http://schemas.microsoft.com/office/drawing/2014/main" id="{B7A12158-35A2-4750-A249-68E7DF706B58}"/>
              </a:ext>
            </a:extLst>
          </p:cNvPr>
          <p:cNvSpPr txBox="1"/>
          <p:nvPr/>
        </p:nvSpPr>
        <p:spPr>
          <a:xfrm>
            <a:off x="5992092" y="4331478"/>
            <a:ext cx="536896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主題</a:t>
            </a:r>
            <a:endParaRPr lang="zh-CN" altLang="en-US" sz="6600" b="1" i="1" dirty="0">
              <a:blipFill dpi="0" rotWithShape="1">
                <a:blip r:embed="rId3"/>
                <a:srcRect/>
                <a:stretch>
                  <a:fillRect/>
                </a:stretch>
              </a:blip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8119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7B929EA4-5FA8-47B5-8ED8-409F26E663E9}"/>
              </a:ext>
            </a:extLst>
          </p:cNvPr>
          <p:cNvCxnSpPr>
            <a:cxnSpLocks/>
          </p:cNvCxnSpPr>
          <p:nvPr/>
        </p:nvCxnSpPr>
        <p:spPr>
          <a:xfrm>
            <a:off x="298340" y="797406"/>
            <a:ext cx="7080461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 6">
            <a:extLst>
              <a:ext uri="{FF2B5EF4-FFF2-40B4-BE49-F238E27FC236}">
                <a16:creationId xmlns:a16="http://schemas.microsoft.com/office/drawing/2014/main" id="{DCD5E23F-271D-4DA4-8430-D1B4F359E82C}"/>
              </a:ext>
            </a:extLst>
          </p:cNvPr>
          <p:cNvSpPr>
            <a:spLocks noEditPoints="1"/>
          </p:cNvSpPr>
          <p:nvPr/>
        </p:nvSpPr>
        <p:spPr bwMode="auto">
          <a:xfrm>
            <a:off x="7378801" y="304061"/>
            <a:ext cx="477985" cy="493818"/>
          </a:xfrm>
          <a:custGeom>
            <a:avLst/>
            <a:gdLst>
              <a:gd name="T0" fmla="*/ 760 w 1905"/>
              <a:gd name="T1" fmla="*/ 1455 h 1912"/>
              <a:gd name="T2" fmla="*/ 448 w 1905"/>
              <a:gd name="T3" fmla="*/ 1143 h 1912"/>
              <a:gd name="T4" fmla="*/ 529 w 1905"/>
              <a:gd name="T5" fmla="*/ 1061 h 1912"/>
              <a:gd name="T6" fmla="*/ 841 w 1905"/>
              <a:gd name="T7" fmla="*/ 1374 h 1912"/>
              <a:gd name="T8" fmla="*/ 1802 w 1905"/>
              <a:gd name="T9" fmla="*/ 108 h 1912"/>
              <a:gd name="T10" fmla="*/ 748 w 1905"/>
              <a:gd name="T11" fmla="*/ 785 h 1912"/>
              <a:gd name="T12" fmla="*/ 55 w 1905"/>
              <a:gd name="T13" fmla="*/ 1737 h 1912"/>
              <a:gd name="T14" fmla="*/ 173 w 1905"/>
              <a:gd name="T15" fmla="*/ 1854 h 1912"/>
              <a:gd name="T16" fmla="*/ 1124 w 1905"/>
              <a:gd name="T17" fmla="*/ 1161 h 1912"/>
              <a:gd name="T18" fmla="*/ 1802 w 1905"/>
              <a:gd name="T19" fmla="*/ 108 h 1912"/>
              <a:gd name="T20" fmla="*/ 110 w 1905"/>
              <a:gd name="T21" fmla="*/ 1803 h 1912"/>
              <a:gd name="T22" fmla="*/ 0 w 1905"/>
              <a:gd name="T23" fmla="*/ 1912 h 1912"/>
              <a:gd name="T24" fmla="*/ 1758 w 1905"/>
              <a:gd name="T25" fmla="*/ 368 h 1912"/>
              <a:gd name="T26" fmla="*/ 1544 w 1905"/>
              <a:gd name="T27" fmla="*/ 153 h 1912"/>
              <a:gd name="T28" fmla="*/ 786 w 1905"/>
              <a:gd name="T29" fmla="*/ 513 h 1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905" h="1912">
                <a:moveTo>
                  <a:pt x="760" y="1455"/>
                </a:moveTo>
                <a:cubicBezTo>
                  <a:pt x="448" y="1143"/>
                  <a:pt x="448" y="1143"/>
                  <a:pt x="448" y="1143"/>
                </a:cubicBezTo>
                <a:moveTo>
                  <a:pt x="529" y="1061"/>
                </a:moveTo>
                <a:cubicBezTo>
                  <a:pt x="841" y="1374"/>
                  <a:pt x="841" y="1374"/>
                  <a:pt x="841" y="1374"/>
                </a:cubicBezTo>
                <a:moveTo>
                  <a:pt x="1802" y="108"/>
                </a:moveTo>
                <a:cubicBezTo>
                  <a:pt x="1698" y="4"/>
                  <a:pt x="1226" y="307"/>
                  <a:pt x="748" y="785"/>
                </a:cubicBezTo>
                <a:cubicBezTo>
                  <a:pt x="364" y="1169"/>
                  <a:pt x="94" y="1548"/>
                  <a:pt x="55" y="1737"/>
                </a:cubicBezTo>
                <a:cubicBezTo>
                  <a:pt x="173" y="1854"/>
                  <a:pt x="173" y="1854"/>
                  <a:pt x="173" y="1854"/>
                </a:cubicBezTo>
                <a:cubicBezTo>
                  <a:pt x="361" y="1815"/>
                  <a:pt x="740" y="1545"/>
                  <a:pt x="1124" y="1161"/>
                </a:cubicBezTo>
                <a:cubicBezTo>
                  <a:pt x="1602" y="683"/>
                  <a:pt x="1905" y="212"/>
                  <a:pt x="1802" y="108"/>
                </a:cubicBezTo>
                <a:close/>
                <a:moveTo>
                  <a:pt x="110" y="1803"/>
                </a:moveTo>
                <a:cubicBezTo>
                  <a:pt x="0" y="1912"/>
                  <a:pt x="0" y="1912"/>
                  <a:pt x="0" y="1912"/>
                </a:cubicBezTo>
                <a:moveTo>
                  <a:pt x="1758" y="368"/>
                </a:moveTo>
                <a:cubicBezTo>
                  <a:pt x="1758" y="368"/>
                  <a:pt x="1643" y="253"/>
                  <a:pt x="1544" y="153"/>
                </a:cubicBezTo>
                <a:cubicBezTo>
                  <a:pt x="1544" y="153"/>
                  <a:pt x="1319" y="0"/>
                  <a:pt x="786" y="513"/>
                </a:cubicBezTo>
              </a:path>
            </a:pathLst>
          </a:custGeom>
          <a:noFill/>
          <a:ln w="12700" cap="rnd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03693" tIns="51846" rIns="103693" bIns="51846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" name="TextBox 28">
            <a:extLst>
              <a:ext uri="{FF2B5EF4-FFF2-40B4-BE49-F238E27FC236}">
                <a16:creationId xmlns:a16="http://schemas.microsoft.com/office/drawing/2014/main" id="{D2C7CC96-FFDB-43AE-8951-5B1CC414680A}"/>
              </a:ext>
            </a:extLst>
          </p:cNvPr>
          <p:cNvSpPr txBox="1"/>
          <p:nvPr/>
        </p:nvSpPr>
        <p:spPr>
          <a:xfrm>
            <a:off x="681253" y="275546"/>
            <a:ext cx="2423342" cy="615507"/>
          </a:xfrm>
          <a:prstGeom prst="rect">
            <a:avLst/>
          </a:prstGeom>
          <a:noFill/>
        </p:spPr>
        <p:txBody>
          <a:bodyPr wrap="square" lIns="121873" tIns="60937" rIns="121873" bIns="60937" rtlCol="0">
            <a:spAutoFit/>
          </a:bodyPr>
          <a:lstStyle/>
          <a:p>
            <a:r>
              <a:rPr lang="zh-TW" altLang="en-US" sz="3200" b="1" dirty="0" smtClean="0">
                <a:solidFill>
                  <a:schemeClr val="accent3"/>
                </a:solidFill>
                <a:latin typeface="迷你简丫丫" panose="02010604000101010101" pitchFamily="2" charset="-122"/>
                <a:ea typeface="迷你简丫丫" panose="02010604000101010101" pitchFamily="2" charset="-122"/>
              </a:rPr>
              <a:t>主題七</a:t>
            </a:r>
            <a:endParaRPr lang="zh-CN" altLang="en-US" sz="3200" b="1" dirty="0">
              <a:solidFill>
                <a:schemeClr val="accent3"/>
              </a:solidFill>
              <a:latin typeface="迷你简丫丫" panose="02010604000101010101" pitchFamily="2" charset="-122"/>
              <a:ea typeface="迷你简丫丫" panose="02010604000101010101" pitchFamily="2" charset="-122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883FC378-486E-4CF2-95D3-83DDC4E3CA4B}"/>
              </a:ext>
            </a:extLst>
          </p:cNvPr>
          <p:cNvGrpSpPr/>
          <p:nvPr/>
        </p:nvGrpSpPr>
        <p:grpSpPr>
          <a:xfrm>
            <a:off x="214323" y="266495"/>
            <a:ext cx="406366" cy="418246"/>
            <a:chOff x="848004" y="393400"/>
            <a:chExt cx="406366" cy="418246"/>
          </a:xfrm>
          <a:effectLst>
            <a:outerShdw blurRad="165100" dist="38100" dir="6960000" sx="98000" sy="98000" algn="t" rotWithShape="0">
              <a:prstClr val="black">
                <a:alpha val="34000"/>
              </a:prstClr>
            </a:outerShdw>
          </a:effectLst>
        </p:grpSpPr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id="{CC139D83-0964-417C-B371-A29F6D758721}"/>
                </a:ext>
              </a:extLst>
            </p:cNvPr>
            <p:cNvGrpSpPr/>
            <p:nvPr/>
          </p:nvGrpSpPr>
          <p:grpSpPr>
            <a:xfrm>
              <a:off x="848004" y="393400"/>
              <a:ext cx="406366" cy="418246"/>
              <a:chOff x="848005" y="369553"/>
              <a:chExt cx="406366" cy="418246"/>
            </a:xfrm>
          </p:grpSpPr>
          <p:sp>
            <p:nvSpPr>
              <p:cNvPr id="17" name="椭圆 16">
                <a:extLst>
                  <a:ext uri="{FF2B5EF4-FFF2-40B4-BE49-F238E27FC236}">
                    <a16:creationId xmlns:a16="http://schemas.microsoft.com/office/drawing/2014/main" id="{E22CC908-9EA9-4909-B5C3-92B833767CB6}"/>
                  </a:ext>
                </a:extLst>
              </p:cNvPr>
              <p:cNvSpPr/>
              <p:nvPr/>
            </p:nvSpPr>
            <p:spPr>
              <a:xfrm>
                <a:off x="848005" y="369553"/>
                <a:ext cx="406366" cy="41824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12700">
                <a:noFill/>
              </a:ln>
              <a:effectLst>
                <a:outerShdw blurRad="635000" dist="762000" dir="7800000" sx="88000" sy="88000" algn="tr" rotWithShape="0">
                  <a:prstClr val="black">
                    <a:alpha val="2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8" name="椭圆 17">
                <a:extLst>
                  <a:ext uri="{FF2B5EF4-FFF2-40B4-BE49-F238E27FC236}">
                    <a16:creationId xmlns:a16="http://schemas.microsoft.com/office/drawing/2014/main" id="{C1C80369-4EB1-48E4-A0E5-E5CFC6D29AF1}"/>
                  </a:ext>
                </a:extLst>
              </p:cNvPr>
              <p:cNvSpPr/>
              <p:nvPr/>
            </p:nvSpPr>
            <p:spPr>
              <a:xfrm>
                <a:off x="856799" y="378604"/>
                <a:ext cx="388778" cy="400144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</a:schemeClr>
                  </a:gs>
                  <a:gs pos="100000">
                    <a:srgbClr val="FEFEFE"/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127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16" name="椭圆 15">
              <a:extLst>
                <a:ext uri="{FF2B5EF4-FFF2-40B4-BE49-F238E27FC236}">
                  <a16:creationId xmlns:a16="http://schemas.microsoft.com/office/drawing/2014/main" id="{A568451F-4A61-44F5-84D1-3761031BE927}"/>
                </a:ext>
              </a:extLst>
            </p:cNvPr>
            <p:cNvSpPr/>
            <p:nvPr/>
          </p:nvSpPr>
          <p:spPr>
            <a:xfrm>
              <a:off x="907857" y="455002"/>
              <a:ext cx="286661" cy="295042"/>
            </a:xfrm>
            <a:prstGeom prst="ellipse">
              <a:avLst/>
            </a:prstGeom>
            <a:solidFill>
              <a:srgbClr val="5092E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51846" rIns="0" bIns="51846" rtlCol="0" anchor="ctr"/>
            <a:lstStyle/>
            <a:p>
              <a:pPr algn="ctr"/>
              <a:endParaRPr lang="zh-CN" altLang="en-US" sz="3600" dirty="0">
                <a:solidFill>
                  <a:schemeClr val="bg1"/>
                </a:solidFill>
                <a:latin typeface="DIN Mittelschrift Std" pitchFamily="50" charset="0"/>
                <a:ea typeface="微软雅黑" pitchFamily="34" charset="-122"/>
              </a:endParaRPr>
            </a:p>
          </p:txBody>
        </p:sp>
      </p:grpSp>
      <p:sp>
        <p:nvSpPr>
          <p:cNvPr id="21" name="內容版面配置區 19"/>
          <p:cNvSpPr>
            <a:spLocks noGrp="1"/>
          </p:cNvSpPr>
          <p:nvPr>
            <p:ph idx="1"/>
          </p:nvPr>
        </p:nvSpPr>
        <p:spPr>
          <a:xfrm>
            <a:off x="560837" y="999148"/>
            <a:ext cx="10515600" cy="5058752"/>
          </a:xfrm>
        </p:spPr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48191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7B929EA4-5FA8-47B5-8ED8-409F26E663E9}"/>
              </a:ext>
            </a:extLst>
          </p:cNvPr>
          <p:cNvCxnSpPr>
            <a:cxnSpLocks/>
          </p:cNvCxnSpPr>
          <p:nvPr/>
        </p:nvCxnSpPr>
        <p:spPr>
          <a:xfrm>
            <a:off x="298340" y="797406"/>
            <a:ext cx="7080461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 6">
            <a:extLst>
              <a:ext uri="{FF2B5EF4-FFF2-40B4-BE49-F238E27FC236}">
                <a16:creationId xmlns:a16="http://schemas.microsoft.com/office/drawing/2014/main" id="{DCD5E23F-271D-4DA4-8430-D1B4F359E82C}"/>
              </a:ext>
            </a:extLst>
          </p:cNvPr>
          <p:cNvSpPr>
            <a:spLocks noEditPoints="1"/>
          </p:cNvSpPr>
          <p:nvPr/>
        </p:nvSpPr>
        <p:spPr bwMode="auto">
          <a:xfrm>
            <a:off x="7378801" y="304061"/>
            <a:ext cx="477985" cy="493818"/>
          </a:xfrm>
          <a:custGeom>
            <a:avLst/>
            <a:gdLst>
              <a:gd name="T0" fmla="*/ 760 w 1905"/>
              <a:gd name="T1" fmla="*/ 1455 h 1912"/>
              <a:gd name="T2" fmla="*/ 448 w 1905"/>
              <a:gd name="T3" fmla="*/ 1143 h 1912"/>
              <a:gd name="T4" fmla="*/ 529 w 1905"/>
              <a:gd name="T5" fmla="*/ 1061 h 1912"/>
              <a:gd name="T6" fmla="*/ 841 w 1905"/>
              <a:gd name="T7" fmla="*/ 1374 h 1912"/>
              <a:gd name="T8" fmla="*/ 1802 w 1905"/>
              <a:gd name="T9" fmla="*/ 108 h 1912"/>
              <a:gd name="T10" fmla="*/ 748 w 1905"/>
              <a:gd name="T11" fmla="*/ 785 h 1912"/>
              <a:gd name="T12" fmla="*/ 55 w 1905"/>
              <a:gd name="T13" fmla="*/ 1737 h 1912"/>
              <a:gd name="T14" fmla="*/ 173 w 1905"/>
              <a:gd name="T15" fmla="*/ 1854 h 1912"/>
              <a:gd name="T16" fmla="*/ 1124 w 1905"/>
              <a:gd name="T17" fmla="*/ 1161 h 1912"/>
              <a:gd name="T18" fmla="*/ 1802 w 1905"/>
              <a:gd name="T19" fmla="*/ 108 h 1912"/>
              <a:gd name="T20" fmla="*/ 110 w 1905"/>
              <a:gd name="T21" fmla="*/ 1803 h 1912"/>
              <a:gd name="T22" fmla="*/ 0 w 1905"/>
              <a:gd name="T23" fmla="*/ 1912 h 1912"/>
              <a:gd name="T24" fmla="*/ 1758 w 1905"/>
              <a:gd name="T25" fmla="*/ 368 h 1912"/>
              <a:gd name="T26" fmla="*/ 1544 w 1905"/>
              <a:gd name="T27" fmla="*/ 153 h 1912"/>
              <a:gd name="T28" fmla="*/ 786 w 1905"/>
              <a:gd name="T29" fmla="*/ 513 h 1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905" h="1912">
                <a:moveTo>
                  <a:pt x="760" y="1455"/>
                </a:moveTo>
                <a:cubicBezTo>
                  <a:pt x="448" y="1143"/>
                  <a:pt x="448" y="1143"/>
                  <a:pt x="448" y="1143"/>
                </a:cubicBezTo>
                <a:moveTo>
                  <a:pt x="529" y="1061"/>
                </a:moveTo>
                <a:cubicBezTo>
                  <a:pt x="841" y="1374"/>
                  <a:pt x="841" y="1374"/>
                  <a:pt x="841" y="1374"/>
                </a:cubicBezTo>
                <a:moveTo>
                  <a:pt x="1802" y="108"/>
                </a:moveTo>
                <a:cubicBezTo>
                  <a:pt x="1698" y="4"/>
                  <a:pt x="1226" y="307"/>
                  <a:pt x="748" y="785"/>
                </a:cubicBezTo>
                <a:cubicBezTo>
                  <a:pt x="364" y="1169"/>
                  <a:pt x="94" y="1548"/>
                  <a:pt x="55" y="1737"/>
                </a:cubicBezTo>
                <a:cubicBezTo>
                  <a:pt x="173" y="1854"/>
                  <a:pt x="173" y="1854"/>
                  <a:pt x="173" y="1854"/>
                </a:cubicBezTo>
                <a:cubicBezTo>
                  <a:pt x="361" y="1815"/>
                  <a:pt x="740" y="1545"/>
                  <a:pt x="1124" y="1161"/>
                </a:cubicBezTo>
                <a:cubicBezTo>
                  <a:pt x="1602" y="683"/>
                  <a:pt x="1905" y="212"/>
                  <a:pt x="1802" y="108"/>
                </a:cubicBezTo>
                <a:close/>
                <a:moveTo>
                  <a:pt x="110" y="1803"/>
                </a:moveTo>
                <a:cubicBezTo>
                  <a:pt x="0" y="1912"/>
                  <a:pt x="0" y="1912"/>
                  <a:pt x="0" y="1912"/>
                </a:cubicBezTo>
                <a:moveTo>
                  <a:pt x="1758" y="368"/>
                </a:moveTo>
                <a:cubicBezTo>
                  <a:pt x="1758" y="368"/>
                  <a:pt x="1643" y="253"/>
                  <a:pt x="1544" y="153"/>
                </a:cubicBezTo>
                <a:cubicBezTo>
                  <a:pt x="1544" y="153"/>
                  <a:pt x="1319" y="0"/>
                  <a:pt x="786" y="513"/>
                </a:cubicBezTo>
              </a:path>
            </a:pathLst>
          </a:custGeom>
          <a:noFill/>
          <a:ln w="12700" cap="rnd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03693" tIns="51846" rIns="103693" bIns="51846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" name="TextBox 28">
            <a:extLst>
              <a:ext uri="{FF2B5EF4-FFF2-40B4-BE49-F238E27FC236}">
                <a16:creationId xmlns:a16="http://schemas.microsoft.com/office/drawing/2014/main" id="{D2C7CC96-FFDB-43AE-8951-5B1CC414680A}"/>
              </a:ext>
            </a:extLst>
          </p:cNvPr>
          <p:cNvSpPr txBox="1"/>
          <p:nvPr/>
        </p:nvSpPr>
        <p:spPr>
          <a:xfrm>
            <a:off x="733293" y="266495"/>
            <a:ext cx="5977899" cy="615507"/>
          </a:xfrm>
          <a:prstGeom prst="rect">
            <a:avLst/>
          </a:prstGeom>
          <a:noFill/>
        </p:spPr>
        <p:txBody>
          <a:bodyPr wrap="square" lIns="121873" tIns="60937" rIns="121873" bIns="60937" rtlCol="0">
            <a:spAutoFit/>
          </a:bodyPr>
          <a:lstStyle/>
          <a:p>
            <a:r>
              <a:rPr lang="zh-TW" altLang="en-US" sz="3200" b="1" dirty="0">
                <a:solidFill>
                  <a:srgbClr val="5092E0"/>
                </a:solidFill>
                <a:latin typeface="迷你简丫丫" panose="02010604000101010101" pitchFamily="2" charset="-122"/>
                <a:ea typeface="迷你简丫丫" panose="02010604000101010101" pitchFamily="2" charset="-122"/>
              </a:rPr>
              <a:t>個人見解與</a:t>
            </a:r>
            <a:r>
              <a:rPr lang="zh-TW" altLang="en-US" sz="3200" b="1" dirty="0" smtClean="0">
                <a:solidFill>
                  <a:srgbClr val="5092E0"/>
                </a:solidFill>
                <a:latin typeface="迷你简丫丫" panose="02010604000101010101" pitchFamily="2" charset="-122"/>
                <a:ea typeface="迷你简丫丫" panose="02010604000101010101" pitchFamily="2" charset="-122"/>
              </a:rPr>
              <a:t>看法</a:t>
            </a:r>
            <a:endParaRPr lang="zh-CN" altLang="en-US" sz="2000" dirty="0">
              <a:solidFill>
                <a:schemeClr val="tx1">
                  <a:lumMod val="65000"/>
                  <a:lumOff val="35000"/>
                </a:schemeClr>
              </a:solidFill>
              <a:latin typeface="文鼎谁的字体" panose="020B0602010101010101" pitchFamily="33" charset="-122"/>
              <a:ea typeface="文鼎谁的字体" panose="020B0602010101010101" pitchFamily="33" charset="-122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883FC378-486E-4CF2-95D3-83DDC4E3CA4B}"/>
              </a:ext>
            </a:extLst>
          </p:cNvPr>
          <p:cNvGrpSpPr/>
          <p:nvPr/>
        </p:nvGrpSpPr>
        <p:grpSpPr>
          <a:xfrm>
            <a:off x="214323" y="266495"/>
            <a:ext cx="406366" cy="418246"/>
            <a:chOff x="848004" y="393400"/>
            <a:chExt cx="406366" cy="418246"/>
          </a:xfrm>
          <a:effectLst>
            <a:outerShdw blurRad="165100" dist="38100" dir="6960000" sx="98000" sy="98000" algn="t" rotWithShape="0">
              <a:prstClr val="black">
                <a:alpha val="34000"/>
              </a:prstClr>
            </a:outerShdw>
          </a:effectLst>
        </p:grpSpPr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id="{CC139D83-0964-417C-B371-A29F6D758721}"/>
                </a:ext>
              </a:extLst>
            </p:cNvPr>
            <p:cNvGrpSpPr/>
            <p:nvPr/>
          </p:nvGrpSpPr>
          <p:grpSpPr>
            <a:xfrm>
              <a:off x="848004" y="393400"/>
              <a:ext cx="406366" cy="418246"/>
              <a:chOff x="848005" y="369553"/>
              <a:chExt cx="406366" cy="418246"/>
            </a:xfrm>
          </p:grpSpPr>
          <p:sp>
            <p:nvSpPr>
              <p:cNvPr id="17" name="椭圆 16">
                <a:extLst>
                  <a:ext uri="{FF2B5EF4-FFF2-40B4-BE49-F238E27FC236}">
                    <a16:creationId xmlns:a16="http://schemas.microsoft.com/office/drawing/2014/main" id="{E22CC908-9EA9-4909-B5C3-92B833767CB6}"/>
                  </a:ext>
                </a:extLst>
              </p:cNvPr>
              <p:cNvSpPr/>
              <p:nvPr/>
            </p:nvSpPr>
            <p:spPr>
              <a:xfrm>
                <a:off x="848005" y="369553"/>
                <a:ext cx="406366" cy="41824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12700">
                <a:noFill/>
              </a:ln>
              <a:effectLst>
                <a:outerShdw blurRad="635000" dist="762000" dir="7800000" sx="88000" sy="88000" algn="tr" rotWithShape="0">
                  <a:prstClr val="black">
                    <a:alpha val="2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8" name="椭圆 17">
                <a:extLst>
                  <a:ext uri="{FF2B5EF4-FFF2-40B4-BE49-F238E27FC236}">
                    <a16:creationId xmlns:a16="http://schemas.microsoft.com/office/drawing/2014/main" id="{C1C80369-4EB1-48E4-A0E5-E5CFC6D29AF1}"/>
                  </a:ext>
                </a:extLst>
              </p:cNvPr>
              <p:cNvSpPr/>
              <p:nvPr/>
            </p:nvSpPr>
            <p:spPr>
              <a:xfrm>
                <a:off x="856799" y="378604"/>
                <a:ext cx="388778" cy="400144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</a:schemeClr>
                  </a:gs>
                  <a:gs pos="100000">
                    <a:srgbClr val="FEFEFE"/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127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16" name="椭圆 15">
              <a:extLst>
                <a:ext uri="{FF2B5EF4-FFF2-40B4-BE49-F238E27FC236}">
                  <a16:creationId xmlns:a16="http://schemas.microsoft.com/office/drawing/2014/main" id="{A568451F-4A61-44F5-84D1-3761031BE927}"/>
                </a:ext>
              </a:extLst>
            </p:cNvPr>
            <p:cNvSpPr/>
            <p:nvPr/>
          </p:nvSpPr>
          <p:spPr>
            <a:xfrm>
              <a:off x="907857" y="455002"/>
              <a:ext cx="286661" cy="295042"/>
            </a:xfrm>
            <a:prstGeom prst="ellipse">
              <a:avLst/>
            </a:prstGeom>
            <a:solidFill>
              <a:srgbClr val="5092E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51846" rIns="0" bIns="51846" rtlCol="0" anchor="ctr"/>
            <a:lstStyle/>
            <a:p>
              <a:pPr algn="ctr"/>
              <a:endParaRPr lang="zh-CN" altLang="en-US" sz="3600" dirty="0">
                <a:solidFill>
                  <a:schemeClr val="bg1"/>
                </a:solidFill>
                <a:latin typeface="DIN Mittelschrift Std" pitchFamily="50" charset="0"/>
                <a:ea typeface="微软雅黑" pitchFamily="34" charset="-122"/>
              </a:endParaRPr>
            </a:p>
          </p:txBody>
        </p:sp>
      </p:grpSp>
      <p:sp>
        <p:nvSpPr>
          <p:cNvPr id="21" name="內容版面配置區 19"/>
          <p:cNvSpPr>
            <a:spLocks noGrp="1"/>
          </p:cNvSpPr>
          <p:nvPr>
            <p:ph idx="1"/>
          </p:nvPr>
        </p:nvSpPr>
        <p:spPr>
          <a:xfrm>
            <a:off x="560837" y="999148"/>
            <a:ext cx="10515600" cy="5058752"/>
          </a:xfrm>
        </p:spPr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52118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7B929EA4-5FA8-47B5-8ED8-409F26E663E9}"/>
              </a:ext>
            </a:extLst>
          </p:cNvPr>
          <p:cNvCxnSpPr>
            <a:cxnSpLocks/>
          </p:cNvCxnSpPr>
          <p:nvPr/>
        </p:nvCxnSpPr>
        <p:spPr>
          <a:xfrm>
            <a:off x="298340" y="797406"/>
            <a:ext cx="7080461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 6">
            <a:extLst>
              <a:ext uri="{FF2B5EF4-FFF2-40B4-BE49-F238E27FC236}">
                <a16:creationId xmlns:a16="http://schemas.microsoft.com/office/drawing/2014/main" id="{DCD5E23F-271D-4DA4-8430-D1B4F359E82C}"/>
              </a:ext>
            </a:extLst>
          </p:cNvPr>
          <p:cNvSpPr>
            <a:spLocks noEditPoints="1"/>
          </p:cNvSpPr>
          <p:nvPr/>
        </p:nvSpPr>
        <p:spPr bwMode="auto">
          <a:xfrm>
            <a:off x="7378801" y="304061"/>
            <a:ext cx="477985" cy="493818"/>
          </a:xfrm>
          <a:custGeom>
            <a:avLst/>
            <a:gdLst>
              <a:gd name="T0" fmla="*/ 760 w 1905"/>
              <a:gd name="T1" fmla="*/ 1455 h 1912"/>
              <a:gd name="T2" fmla="*/ 448 w 1905"/>
              <a:gd name="T3" fmla="*/ 1143 h 1912"/>
              <a:gd name="T4" fmla="*/ 529 w 1905"/>
              <a:gd name="T5" fmla="*/ 1061 h 1912"/>
              <a:gd name="T6" fmla="*/ 841 w 1905"/>
              <a:gd name="T7" fmla="*/ 1374 h 1912"/>
              <a:gd name="T8" fmla="*/ 1802 w 1905"/>
              <a:gd name="T9" fmla="*/ 108 h 1912"/>
              <a:gd name="T10" fmla="*/ 748 w 1905"/>
              <a:gd name="T11" fmla="*/ 785 h 1912"/>
              <a:gd name="T12" fmla="*/ 55 w 1905"/>
              <a:gd name="T13" fmla="*/ 1737 h 1912"/>
              <a:gd name="T14" fmla="*/ 173 w 1905"/>
              <a:gd name="T15" fmla="*/ 1854 h 1912"/>
              <a:gd name="T16" fmla="*/ 1124 w 1905"/>
              <a:gd name="T17" fmla="*/ 1161 h 1912"/>
              <a:gd name="T18" fmla="*/ 1802 w 1905"/>
              <a:gd name="T19" fmla="*/ 108 h 1912"/>
              <a:gd name="T20" fmla="*/ 110 w 1905"/>
              <a:gd name="T21" fmla="*/ 1803 h 1912"/>
              <a:gd name="T22" fmla="*/ 0 w 1905"/>
              <a:gd name="T23" fmla="*/ 1912 h 1912"/>
              <a:gd name="T24" fmla="*/ 1758 w 1905"/>
              <a:gd name="T25" fmla="*/ 368 h 1912"/>
              <a:gd name="T26" fmla="*/ 1544 w 1905"/>
              <a:gd name="T27" fmla="*/ 153 h 1912"/>
              <a:gd name="T28" fmla="*/ 786 w 1905"/>
              <a:gd name="T29" fmla="*/ 513 h 1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905" h="1912">
                <a:moveTo>
                  <a:pt x="760" y="1455"/>
                </a:moveTo>
                <a:cubicBezTo>
                  <a:pt x="448" y="1143"/>
                  <a:pt x="448" y="1143"/>
                  <a:pt x="448" y="1143"/>
                </a:cubicBezTo>
                <a:moveTo>
                  <a:pt x="529" y="1061"/>
                </a:moveTo>
                <a:cubicBezTo>
                  <a:pt x="841" y="1374"/>
                  <a:pt x="841" y="1374"/>
                  <a:pt x="841" y="1374"/>
                </a:cubicBezTo>
                <a:moveTo>
                  <a:pt x="1802" y="108"/>
                </a:moveTo>
                <a:cubicBezTo>
                  <a:pt x="1698" y="4"/>
                  <a:pt x="1226" y="307"/>
                  <a:pt x="748" y="785"/>
                </a:cubicBezTo>
                <a:cubicBezTo>
                  <a:pt x="364" y="1169"/>
                  <a:pt x="94" y="1548"/>
                  <a:pt x="55" y="1737"/>
                </a:cubicBezTo>
                <a:cubicBezTo>
                  <a:pt x="173" y="1854"/>
                  <a:pt x="173" y="1854"/>
                  <a:pt x="173" y="1854"/>
                </a:cubicBezTo>
                <a:cubicBezTo>
                  <a:pt x="361" y="1815"/>
                  <a:pt x="740" y="1545"/>
                  <a:pt x="1124" y="1161"/>
                </a:cubicBezTo>
                <a:cubicBezTo>
                  <a:pt x="1602" y="683"/>
                  <a:pt x="1905" y="212"/>
                  <a:pt x="1802" y="108"/>
                </a:cubicBezTo>
                <a:close/>
                <a:moveTo>
                  <a:pt x="110" y="1803"/>
                </a:moveTo>
                <a:cubicBezTo>
                  <a:pt x="0" y="1912"/>
                  <a:pt x="0" y="1912"/>
                  <a:pt x="0" y="1912"/>
                </a:cubicBezTo>
                <a:moveTo>
                  <a:pt x="1758" y="368"/>
                </a:moveTo>
                <a:cubicBezTo>
                  <a:pt x="1758" y="368"/>
                  <a:pt x="1643" y="253"/>
                  <a:pt x="1544" y="153"/>
                </a:cubicBezTo>
                <a:cubicBezTo>
                  <a:pt x="1544" y="153"/>
                  <a:pt x="1319" y="0"/>
                  <a:pt x="786" y="513"/>
                </a:cubicBezTo>
              </a:path>
            </a:pathLst>
          </a:custGeom>
          <a:noFill/>
          <a:ln w="12700" cap="rnd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03693" tIns="51846" rIns="103693" bIns="51846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" name="TextBox 28">
            <a:extLst>
              <a:ext uri="{FF2B5EF4-FFF2-40B4-BE49-F238E27FC236}">
                <a16:creationId xmlns:a16="http://schemas.microsoft.com/office/drawing/2014/main" id="{D2C7CC96-FFDB-43AE-8951-5B1CC414680A}"/>
              </a:ext>
            </a:extLst>
          </p:cNvPr>
          <p:cNvSpPr txBox="1"/>
          <p:nvPr/>
        </p:nvSpPr>
        <p:spPr>
          <a:xfrm>
            <a:off x="733294" y="266495"/>
            <a:ext cx="6212790" cy="615507"/>
          </a:xfrm>
          <a:prstGeom prst="rect">
            <a:avLst/>
          </a:prstGeom>
          <a:noFill/>
        </p:spPr>
        <p:txBody>
          <a:bodyPr wrap="square" lIns="121873" tIns="60937" rIns="121873" bIns="60937" rtlCol="0">
            <a:spAutoFit/>
          </a:bodyPr>
          <a:lstStyle/>
          <a:p>
            <a:r>
              <a:rPr lang="zh-TW" altLang="en-US" sz="3200" b="1" dirty="0" smtClean="0">
                <a:solidFill>
                  <a:srgbClr val="5092E0"/>
                </a:solidFill>
                <a:latin typeface="迷你简丫丫" panose="02010604000101010101" pitchFamily="2" charset="-122"/>
                <a:ea typeface="迷你简丫丫" panose="02010604000101010101" pitchFamily="2" charset="-122"/>
              </a:rPr>
              <a:t>心得感想</a:t>
            </a:r>
            <a:endParaRPr lang="zh-CN" altLang="en-US" sz="2000" dirty="0">
              <a:solidFill>
                <a:schemeClr val="tx1">
                  <a:lumMod val="65000"/>
                  <a:lumOff val="35000"/>
                </a:schemeClr>
              </a:solidFill>
              <a:latin typeface="文鼎谁的字体" panose="020B0602010101010101" pitchFamily="33" charset="-122"/>
              <a:ea typeface="文鼎谁的字体" panose="020B0602010101010101" pitchFamily="33" charset="-122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883FC378-486E-4CF2-95D3-83DDC4E3CA4B}"/>
              </a:ext>
            </a:extLst>
          </p:cNvPr>
          <p:cNvGrpSpPr/>
          <p:nvPr/>
        </p:nvGrpSpPr>
        <p:grpSpPr>
          <a:xfrm>
            <a:off x="214323" y="266495"/>
            <a:ext cx="406366" cy="418246"/>
            <a:chOff x="848004" y="393400"/>
            <a:chExt cx="406366" cy="418246"/>
          </a:xfrm>
          <a:effectLst>
            <a:outerShdw blurRad="165100" dist="38100" dir="6960000" sx="98000" sy="98000" algn="t" rotWithShape="0">
              <a:prstClr val="black">
                <a:alpha val="34000"/>
              </a:prstClr>
            </a:outerShdw>
          </a:effectLst>
        </p:grpSpPr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id="{CC139D83-0964-417C-B371-A29F6D758721}"/>
                </a:ext>
              </a:extLst>
            </p:cNvPr>
            <p:cNvGrpSpPr/>
            <p:nvPr/>
          </p:nvGrpSpPr>
          <p:grpSpPr>
            <a:xfrm>
              <a:off x="848004" y="393400"/>
              <a:ext cx="406366" cy="418246"/>
              <a:chOff x="848005" y="369553"/>
              <a:chExt cx="406366" cy="418246"/>
            </a:xfrm>
          </p:grpSpPr>
          <p:sp>
            <p:nvSpPr>
              <p:cNvPr id="17" name="椭圆 16">
                <a:extLst>
                  <a:ext uri="{FF2B5EF4-FFF2-40B4-BE49-F238E27FC236}">
                    <a16:creationId xmlns:a16="http://schemas.microsoft.com/office/drawing/2014/main" id="{E22CC908-9EA9-4909-B5C3-92B833767CB6}"/>
                  </a:ext>
                </a:extLst>
              </p:cNvPr>
              <p:cNvSpPr/>
              <p:nvPr/>
            </p:nvSpPr>
            <p:spPr>
              <a:xfrm>
                <a:off x="848005" y="369553"/>
                <a:ext cx="406366" cy="41824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12700">
                <a:noFill/>
              </a:ln>
              <a:effectLst>
                <a:outerShdw blurRad="635000" dist="762000" dir="7800000" sx="88000" sy="88000" algn="tr" rotWithShape="0">
                  <a:prstClr val="black">
                    <a:alpha val="2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8" name="椭圆 17">
                <a:extLst>
                  <a:ext uri="{FF2B5EF4-FFF2-40B4-BE49-F238E27FC236}">
                    <a16:creationId xmlns:a16="http://schemas.microsoft.com/office/drawing/2014/main" id="{C1C80369-4EB1-48E4-A0E5-E5CFC6D29AF1}"/>
                  </a:ext>
                </a:extLst>
              </p:cNvPr>
              <p:cNvSpPr/>
              <p:nvPr/>
            </p:nvSpPr>
            <p:spPr>
              <a:xfrm>
                <a:off x="856799" y="378604"/>
                <a:ext cx="388778" cy="400144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</a:schemeClr>
                  </a:gs>
                  <a:gs pos="100000">
                    <a:srgbClr val="FEFEFE"/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127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16" name="椭圆 15">
              <a:extLst>
                <a:ext uri="{FF2B5EF4-FFF2-40B4-BE49-F238E27FC236}">
                  <a16:creationId xmlns:a16="http://schemas.microsoft.com/office/drawing/2014/main" id="{A568451F-4A61-44F5-84D1-3761031BE927}"/>
                </a:ext>
              </a:extLst>
            </p:cNvPr>
            <p:cNvSpPr/>
            <p:nvPr/>
          </p:nvSpPr>
          <p:spPr>
            <a:xfrm>
              <a:off x="907857" y="455002"/>
              <a:ext cx="286661" cy="295042"/>
            </a:xfrm>
            <a:prstGeom prst="ellipse">
              <a:avLst/>
            </a:prstGeom>
            <a:solidFill>
              <a:srgbClr val="5092E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51846" rIns="0" bIns="51846" rtlCol="0" anchor="ctr"/>
            <a:lstStyle/>
            <a:p>
              <a:pPr algn="ctr"/>
              <a:endParaRPr lang="zh-CN" altLang="en-US" sz="3600" dirty="0">
                <a:solidFill>
                  <a:schemeClr val="bg1"/>
                </a:solidFill>
                <a:latin typeface="DIN Mittelschrift Std" pitchFamily="50" charset="0"/>
                <a:ea typeface="微软雅黑" pitchFamily="34" charset="-122"/>
              </a:endParaRPr>
            </a:p>
          </p:txBody>
        </p:sp>
      </p:grpSp>
      <p:sp>
        <p:nvSpPr>
          <p:cNvPr id="21" name="內容版面配置區 19"/>
          <p:cNvSpPr>
            <a:spLocks noGrp="1"/>
          </p:cNvSpPr>
          <p:nvPr>
            <p:ph idx="1"/>
          </p:nvPr>
        </p:nvSpPr>
        <p:spPr>
          <a:xfrm>
            <a:off x="560837" y="999148"/>
            <a:ext cx="10515600" cy="5058752"/>
          </a:xfrm>
        </p:spPr>
        <p:txBody>
          <a:bodyPr/>
          <a:lstStyle/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59009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7B929EA4-5FA8-47B5-8ED8-409F26E663E9}"/>
              </a:ext>
            </a:extLst>
          </p:cNvPr>
          <p:cNvCxnSpPr>
            <a:cxnSpLocks/>
          </p:cNvCxnSpPr>
          <p:nvPr/>
        </p:nvCxnSpPr>
        <p:spPr>
          <a:xfrm>
            <a:off x="298340" y="797406"/>
            <a:ext cx="7080461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 6">
            <a:extLst>
              <a:ext uri="{FF2B5EF4-FFF2-40B4-BE49-F238E27FC236}">
                <a16:creationId xmlns:a16="http://schemas.microsoft.com/office/drawing/2014/main" id="{DCD5E23F-271D-4DA4-8430-D1B4F359E82C}"/>
              </a:ext>
            </a:extLst>
          </p:cNvPr>
          <p:cNvSpPr>
            <a:spLocks noEditPoints="1"/>
          </p:cNvSpPr>
          <p:nvPr/>
        </p:nvSpPr>
        <p:spPr bwMode="auto">
          <a:xfrm>
            <a:off x="7378801" y="304061"/>
            <a:ext cx="477985" cy="493818"/>
          </a:xfrm>
          <a:custGeom>
            <a:avLst/>
            <a:gdLst>
              <a:gd name="T0" fmla="*/ 760 w 1905"/>
              <a:gd name="T1" fmla="*/ 1455 h 1912"/>
              <a:gd name="T2" fmla="*/ 448 w 1905"/>
              <a:gd name="T3" fmla="*/ 1143 h 1912"/>
              <a:gd name="T4" fmla="*/ 529 w 1905"/>
              <a:gd name="T5" fmla="*/ 1061 h 1912"/>
              <a:gd name="T6" fmla="*/ 841 w 1905"/>
              <a:gd name="T7" fmla="*/ 1374 h 1912"/>
              <a:gd name="T8" fmla="*/ 1802 w 1905"/>
              <a:gd name="T9" fmla="*/ 108 h 1912"/>
              <a:gd name="T10" fmla="*/ 748 w 1905"/>
              <a:gd name="T11" fmla="*/ 785 h 1912"/>
              <a:gd name="T12" fmla="*/ 55 w 1905"/>
              <a:gd name="T13" fmla="*/ 1737 h 1912"/>
              <a:gd name="T14" fmla="*/ 173 w 1905"/>
              <a:gd name="T15" fmla="*/ 1854 h 1912"/>
              <a:gd name="T16" fmla="*/ 1124 w 1905"/>
              <a:gd name="T17" fmla="*/ 1161 h 1912"/>
              <a:gd name="T18" fmla="*/ 1802 w 1905"/>
              <a:gd name="T19" fmla="*/ 108 h 1912"/>
              <a:gd name="T20" fmla="*/ 110 w 1905"/>
              <a:gd name="T21" fmla="*/ 1803 h 1912"/>
              <a:gd name="T22" fmla="*/ 0 w 1905"/>
              <a:gd name="T23" fmla="*/ 1912 h 1912"/>
              <a:gd name="T24" fmla="*/ 1758 w 1905"/>
              <a:gd name="T25" fmla="*/ 368 h 1912"/>
              <a:gd name="T26" fmla="*/ 1544 w 1905"/>
              <a:gd name="T27" fmla="*/ 153 h 1912"/>
              <a:gd name="T28" fmla="*/ 786 w 1905"/>
              <a:gd name="T29" fmla="*/ 513 h 1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905" h="1912">
                <a:moveTo>
                  <a:pt x="760" y="1455"/>
                </a:moveTo>
                <a:cubicBezTo>
                  <a:pt x="448" y="1143"/>
                  <a:pt x="448" y="1143"/>
                  <a:pt x="448" y="1143"/>
                </a:cubicBezTo>
                <a:moveTo>
                  <a:pt x="529" y="1061"/>
                </a:moveTo>
                <a:cubicBezTo>
                  <a:pt x="841" y="1374"/>
                  <a:pt x="841" y="1374"/>
                  <a:pt x="841" y="1374"/>
                </a:cubicBezTo>
                <a:moveTo>
                  <a:pt x="1802" y="108"/>
                </a:moveTo>
                <a:cubicBezTo>
                  <a:pt x="1698" y="4"/>
                  <a:pt x="1226" y="307"/>
                  <a:pt x="748" y="785"/>
                </a:cubicBezTo>
                <a:cubicBezTo>
                  <a:pt x="364" y="1169"/>
                  <a:pt x="94" y="1548"/>
                  <a:pt x="55" y="1737"/>
                </a:cubicBezTo>
                <a:cubicBezTo>
                  <a:pt x="173" y="1854"/>
                  <a:pt x="173" y="1854"/>
                  <a:pt x="173" y="1854"/>
                </a:cubicBezTo>
                <a:cubicBezTo>
                  <a:pt x="361" y="1815"/>
                  <a:pt x="740" y="1545"/>
                  <a:pt x="1124" y="1161"/>
                </a:cubicBezTo>
                <a:cubicBezTo>
                  <a:pt x="1602" y="683"/>
                  <a:pt x="1905" y="212"/>
                  <a:pt x="1802" y="108"/>
                </a:cubicBezTo>
                <a:close/>
                <a:moveTo>
                  <a:pt x="110" y="1803"/>
                </a:moveTo>
                <a:cubicBezTo>
                  <a:pt x="0" y="1912"/>
                  <a:pt x="0" y="1912"/>
                  <a:pt x="0" y="1912"/>
                </a:cubicBezTo>
                <a:moveTo>
                  <a:pt x="1758" y="368"/>
                </a:moveTo>
                <a:cubicBezTo>
                  <a:pt x="1758" y="368"/>
                  <a:pt x="1643" y="253"/>
                  <a:pt x="1544" y="153"/>
                </a:cubicBezTo>
                <a:cubicBezTo>
                  <a:pt x="1544" y="153"/>
                  <a:pt x="1319" y="0"/>
                  <a:pt x="786" y="513"/>
                </a:cubicBezTo>
              </a:path>
            </a:pathLst>
          </a:custGeom>
          <a:noFill/>
          <a:ln w="12700" cap="rnd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03693" tIns="51846" rIns="103693" bIns="51846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" name="TextBox 28">
            <a:extLst>
              <a:ext uri="{FF2B5EF4-FFF2-40B4-BE49-F238E27FC236}">
                <a16:creationId xmlns:a16="http://schemas.microsoft.com/office/drawing/2014/main" id="{D2C7CC96-FFDB-43AE-8951-5B1CC414680A}"/>
              </a:ext>
            </a:extLst>
          </p:cNvPr>
          <p:cNvSpPr txBox="1"/>
          <p:nvPr/>
        </p:nvSpPr>
        <p:spPr>
          <a:xfrm>
            <a:off x="733294" y="266495"/>
            <a:ext cx="3381506" cy="1415726"/>
          </a:xfrm>
          <a:prstGeom prst="rect">
            <a:avLst/>
          </a:prstGeom>
          <a:noFill/>
        </p:spPr>
        <p:txBody>
          <a:bodyPr wrap="square" lIns="121873" tIns="60937" rIns="121873" bIns="60937" rtlCol="0">
            <a:spAutoFit/>
          </a:bodyPr>
          <a:lstStyle/>
          <a:p>
            <a:r>
              <a:rPr lang="zh-TW" altLang="en-US" sz="3200" b="1" dirty="0">
                <a:solidFill>
                  <a:srgbClr val="5092E0"/>
                </a:solidFill>
                <a:latin typeface="迷你简丫丫" panose="02010604000101010101" pitchFamily="2" charset="-122"/>
                <a:ea typeface="迷你简丫丫" panose="02010604000101010101" pitchFamily="2" charset="-122"/>
              </a:rPr>
              <a:t>資料來源</a:t>
            </a:r>
            <a:endParaRPr lang="zh-CN" altLang="en-US" sz="3200" b="1" dirty="0">
              <a:solidFill>
                <a:srgbClr val="5092E0"/>
              </a:solidFill>
              <a:latin typeface="迷你简丫丫" panose="02010604000101010101" pitchFamily="2" charset="-122"/>
              <a:ea typeface="迷你简丫丫" panose="02010604000101010101" pitchFamily="2" charset="-122"/>
            </a:endParaRPr>
          </a:p>
          <a:p>
            <a:endParaRPr lang="zh-CN" altLang="en-US" sz="3200" b="1" dirty="0">
              <a:solidFill>
                <a:srgbClr val="5092E0"/>
              </a:solidFill>
              <a:latin typeface="迷你简丫丫" panose="02010604000101010101" pitchFamily="2" charset="-122"/>
              <a:ea typeface="迷你简丫丫" panose="02010604000101010101" pitchFamily="2" charset="-122"/>
            </a:endParaRPr>
          </a:p>
          <a:p>
            <a:endParaRPr lang="zh-CN" altLang="en-US" sz="2000" dirty="0">
              <a:solidFill>
                <a:schemeClr val="tx1">
                  <a:lumMod val="65000"/>
                  <a:lumOff val="35000"/>
                </a:schemeClr>
              </a:solidFill>
              <a:latin typeface="文鼎谁的字体" panose="020B0602010101010101" pitchFamily="33" charset="-122"/>
              <a:ea typeface="文鼎谁的字体" panose="020B0602010101010101" pitchFamily="33" charset="-122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883FC378-486E-4CF2-95D3-83DDC4E3CA4B}"/>
              </a:ext>
            </a:extLst>
          </p:cNvPr>
          <p:cNvGrpSpPr/>
          <p:nvPr/>
        </p:nvGrpSpPr>
        <p:grpSpPr>
          <a:xfrm>
            <a:off x="214323" y="266495"/>
            <a:ext cx="406366" cy="418246"/>
            <a:chOff x="848004" y="393400"/>
            <a:chExt cx="406366" cy="418246"/>
          </a:xfrm>
          <a:effectLst>
            <a:outerShdw blurRad="165100" dist="38100" dir="6960000" sx="98000" sy="98000" algn="t" rotWithShape="0">
              <a:prstClr val="black">
                <a:alpha val="34000"/>
              </a:prstClr>
            </a:outerShdw>
          </a:effectLst>
        </p:grpSpPr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id="{CC139D83-0964-417C-B371-A29F6D758721}"/>
                </a:ext>
              </a:extLst>
            </p:cNvPr>
            <p:cNvGrpSpPr/>
            <p:nvPr/>
          </p:nvGrpSpPr>
          <p:grpSpPr>
            <a:xfrm>
              <a:off x="848004" y="393400"/>
              <a:ext cx="406366" cy="418246"/>
              <a:chOff x="848005" y="369553"/>
              <a:chExt cx="406366" cy="418246"/>
            </a:xfrm>
          </p:grpSpPr>
          <p:sp>
            <p:nvSpPr>
              <p:cNvPr id="17" name="椭圆 16">
                <a:extLst>
                  <a:ext uri="{FF2B5EF4-FFF2-40B4-BE49-F238E27FC236}">
                    <a16:creationId xmlns:a16="http://schemas.microsoft.com/office/drawing/2014/main" id="{E22CC908-9EA9-4909-B5C3-92B833767CB6}"/>
                  </a:ext>
                </a:extLst>
              </p:cNvPr>
              <p:cNvSpPr/>
              <p:nvPr/>
            </p:nvSpPr>
            <p:spPr>
              <a:xfrm>
                <a:off x="848005" y="369553"/>
                <a:ext cx="406366" cy="41824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12700">
                <a:noFill/>
              </a:ln>
              <a:effectLst>
                <a:outerShdw blurRad="635000" dist="762000" dir="7800000" sx="88000" sy="88000" algn="tr" rotWithShape="0">
                  <a:prstClr val="black">
                    <a:alpha val="2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8" name="椭圆 17">
                <a:extLst>
                  <a:ext uri="{FF2B5EF4-FFF2-40B4-BE49-F238E27FC236}">
                    <a16:creationId xmlns:a16="http://schemas.microsoft.com/office/drawing/2014/main" id="{C1C80369-4EB1-48E4-A0E5-E5CFC6D29AF1}"/>
                  </a:ext>
                </a:extLst>
              </p:cNvPr>
              <p:cNvSpPr/>
              <p:nvPr/>
            </p:nvSpPr>
            <p:spPr>
              <a:xfrm>
                <a:off x="856799" y="378604"/>
                <a:ext cx="388778" cy="400144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</a:schemeClr>
                  </a:gs>
                  <a:gs pos="100000">
                    <a:srgbClr val="FEFEFE"/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127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16" name="椭圆 15">
              <a:extLst>
                <a:ext uri="{FF2B5EF4-FFF2-40B4-BE49-F238E27FC236}">
                  <a16:creationId xmlns:a16="http://schemas.microsoft.com/office/drawing/2014/main" id="{A568451F-4A61-44F5-84D1-3761031BE927}"/>
                </a:ext>
              </a:extLst>
            </p:cNvPr>
            <p:cNvSpPr/>
            <p:nvPr/>
          </p:nvSpPr>
          <p:spPr>
            <a:xfrm>
              <a:off x="907857" y="455002"/>
              <a:ext cx="286661" cy="295042"/>
            </a:xfrm>
            <a:prstGeom prst="ellipse">
              <a:avLst/>
            </a:prstGeom>
            <a:solidFill>
              <a:srgbClr val="5092E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51846" rIns="0" bIns="51846" rtlCol="0" anchor="ctr"/>
            <a:lstStyle/>
            <a:p>
              <a:pPr algn="ctr"/>
              <a:endParaRPr lang="zh-CN" altLang="en-US" sz="3600" dirty="0">
                <a:solidFill>
                  <a:schemeClr val="bg1"/>
                </a:solidFill>
                <a:latin typeface="DIN Mittelschrift Std" pitchFamily="50" charset="0"/>
                <a:ea typeface="微软雅黑" pitchFamily="34" charset="-122"/>
              </a:endParaRPr>
            </a:p>
          </p:txBody>
        </p:sp>
      </p:grpSp>
      <p:sp>
        <p:nvSpPr>
          <p:cNvPr id="21" name="內容版面配置區 19"/>
          <p:cNvSpPr>
            <a:spLocks noGrp="1"/>
          </p:cNvSpPr>
          <p:nvPr>
            <p:ph idx="1"/>
          </p:nvPr>
        </p:nvSpPr>
        <p:spPr>
          <a:xfrm>
            <a:off x="560837" y="999148"/>
            <a:ext cx="10515600" cy="5058752"/>
          </a:xfrm>
        </p:spPr>
        <p:txBody>
          <a:bodyPr/>
          <a:lstStyle/>
          <a:p>
            <a:r>
              <a:rPr lang="zh-TW" altLang="en-US" dirty="0"/>
              <a:t>網站</a:t>
            </a:r>
            <a:r>
              <a:rPr lang="zh-TW" altLang="en-US" dirty="0" smtClean="0"/>
              <a:t>名稱 短網址</a:t>
            </a:r>
            <a:endParaRPr lang="en-US" altLang="zh-TW" dirty="0" smtClean="0"/>
          </a:p>
          <a:p>
            <a:r>
              <a:rPr lang="zh-TW" altLang="en-US" dirty="0" smtClean="0"/>
              <a:t>               ↑這邊要有空白鍵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576544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25">
            <a:extLst>
              <a:ext uri="{FF2B5EF4-FFF2-40B4-BE49-F238E27FC236}">
                <a16:creationId xmlns:a16="http://schemas.microsoft.com/office/drawing/2014/main" id="{3B18FBED-50EC-4A2C-B87E-7AD18086145C}"/>
              </a:ext>
            </a:extLst>
          </p:cNvPr>
          <p:cNvSpPr txBox="1"/>
          <p:nvPr/>
        </p:nvSpPr>
        <p:spPr>
          <a:xfrm>
            <a:off x="2355026" y="2315782"/>
            <a:ext cx="7143487" cy="210057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zh-TW" altLang="en-US" sz="6600" dirty="0" smtClean="0">
                <a:solidFill>
                  <a:srgbClr val="5092E0"/>
                </a:solidFill>
                <a:latin typeface="微软雅黑" pitchFamily="34" charset="-122"/>
                <a:ea typeface="微软雅黑" pitchFamily="34" charset="-122"/>
              </a:rPr>
              <a:t>簡報結束</a:t>
            </a:r>
            <a:endParaRPr lang="en-US" altLang="zh-TW" sz="6600" dirty="0">
              <a:solidFill>
                <a:srgbClr val="5092E0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/>
            <a:r>
              <a:rPr lang="zh-TW" altLang="en-US" sz="6600" dirty="0">
                <a:solidFill>
                  <a:srgbClr val="5092E0"/>
                </a:solidFill>
                <a:latin typeface="微软雅黑" pitchFamily="34" charset="-122"/>
                <a:ea typeface="微软雅黑" pitchFamily="34" charset="-122"/>
              </a:rPr>
              <a:t>謝謝各位評審委員</a:t>
            </a:r>
            <a:endParaRPr lang="en-US" altLang="zh-TW" sz="6600" dirty="0" smtClean="0">
              <a:solidFill>
                <a:srgbClr val="5092E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9" name="Freeform 21">
            <a:extLst>
              <a:ext uri="{FF2B5EF4-FFF2-40B4-BE49-F238E27FC236}">
                <a16:creationId xmlns:a16="http://schemas.microsoft.com/office/drawing/2014/main" id="{C816BAED-4242-4A18-8032-88D63D07BB33}"/>
              </a:ext>
            </a:extLst>
          </p:cNvPr>
          <p:cNvSpPr>
            <a:spLocks/>
          </p:cNvSpPr>
          <p:nvPr/>
        </p:nvSpPr>
        <p:spPr bwMode="auto">
          <a:xfrm>
            <a:off x="1713710" y="4764738"/>
            <a:ext cx="8674895" cy="401549"/>
          </a:xfrm>
          <a:custGeom>
            <a:avLst/>
            <a:gdLst>
              <a:gd name="T0" fmla="*/ 3 w 764"/>
              <a:gd name="T1" fmla="*/ 1 h 70"/>
              <a:gd name="T2" fmla="*/ 0 w 764"/>
              <a:gd name="T3" fmla="*/ 4 h 70"/>
              <a:gd name="T4" fmla="*/ 3 w 764"/>
              <a:gd name="T5" fmla="*/ 8 h 70"/>
              <a:gd name="T6" fmla="*/ 183 w 764"/>
              <a:gd name="T7" fmla="*/ 7 h 70"/>
              <a:gd name="T8" fmla="*/ 625 w 764"/>
              <a:gd name="T9" fmla="*/ 9 h 70"/>
              <a:gd name="T10" fmla="*/ 638 w 764"/>
              <a:gd name="T11" fmla="*/ 9 h 70"/>
              <a:gd name="T12" fmla="*/ 517 w 764"/>
              <a:gd name="T13" fmla="*/ 13 h 70"/>
              <a:gd name="T14" fmla="*/ 241 w 764"/>
              <a:gd name="T15" fmla="*/ 22 h 70"/>
              <a:gd name="T16" fmla="*/ 47 w 764"/>
              <a:gd name="T17" fmla="*/ 33 h 70"/>
              <a:gd name="T18" fmla="*/ 47 w 764"/>
              <a:gd name="T19" fmla="*/ 39 h 70"/>
              <a:gd name="T20" fmla="*/ 215 w 764"/>
              <a:gd name="T21" fmla="*/ 33 h 70"/>
              <a:gd name="T22" fmla="*/ 539 w 764"/>
              <a:gd name="T23" fmla="*/ 40 h 70"/>
              <a:gd name="T24" fmla="*/ 530 w 764"/>
              <a:gd name="T25" fmla="*/ 40 h 70"/>
              <a:gd name="T26" fmla="*/ 236 w 764"/>
              <a:gd name="T27" fmla="*/ 60 h 70"/>
              <a:gd name="T28" fmla="*/ 217 w 764"/>
              <a:gd name="T29" fmla="*/ 63 h 70"/>
              <a:gd name="T30" fmla="*/ 215 w 764"/>
              <a:gd name="T31" fmla="*/ 67 h 70"/>
              <a:gd name="T32" fmla="*/ 218 w 764"/>
              <a:gd name="T33" fmla="*/ 70 h 70"/>
              <a:gd name="T34" fmla="*/ 237 w 764"/>
              <a:gd name="T35" fmla="*/ 67 h 70"/>
              <a:gd name="T36" fmla="*/ 530 w 764"/>
              <a:gd name="T37" fmla="*/ 47 h 70"/>
              <a:gd name="T38" fmla="*/ 575 w 764"/>
              <a:gd name="T39" fmla="*/ 47 h 70"/>
              <a:gd name="T40" fmla="*/ 575 w 764"/>
              <a:gd name="T41" fmla="*/ 41 h 70"/>
              <a:gd name="T42" fmla="*/ 573 w 764"/>
              <a:gd name="T43" fmla="*/ 40 h 70"/>
              <a:gd name="T44" fmla="*/ 560 w 764"/>
              <a:gd name="T45" fmla="*/ 37 h 70"/>
              <a:gd name="T46" fmla="*/ 321 w 764"/>
              <a:gd name="T47" fmla="*/ 22 h 70"/>
              <a:gd name="T48" fmla="*/ 517 w 764"/>
              <a:gd name="T49" fmla="*/ 19 h 70"/>
              <a:gd name="T50" fmla="*/ 668 w 764"/>
              <a:gd name="T51" fmla="*/ 14 h 70"/>
              <a:gd name="T52" fmla="*/ 761 w 764"/>
              <a:gd name="T53" fmla="*/ 8 h 70"/>
              <a:gd name="T54" fmla="*/ 763 w 764"/>
              <a:gd name="T55" fmla="*/ 7 h 70"/>
              <a:gd name="T56" fmla="*/ 763 w 764"/>
              <a:gd name="T57" fmla="*/ 2 h 70"/>
              <a:gd name="T58" fmla="*/ 763 w 764"/>
              <a:gd name="T59" fmla="*/ 2 h 70"/>
              <a:gd name="T60" fmla="*/ 759 w 764"/>
              <a:gd name="T61" fmla="*/ 2 h 70"/>
              <a:gd name="T62" fmla="*/ 759 w 764"/>
              <a:gd name="T63" fmla="*/ 2 h 70"/>
              <a:gd name="T64" fmla="*/ 759 w 764"/>
              <a:gd name="T65" fmla="*/ 2 h 70"/>
              <a:gd name="T66" fmla="*/ 682 w 764"/>
              <a:gd name="T67" fmla="*/ 2 h 70"/>
              <a:gd name="T68" fmla="*/ 625 w 764"/>
              <a:gd name="T69" fmla="*/ 2 h 70"/>
              <a:gd name="T70" fmla="*/ 183 w 764"/>
              <a:gd name="T71" fmla="*/ 1 h 70"/>
              <a:gd name="T72" fmla="*/ 3 w 764"/>
              <a:gd name="T73" fmla="*/ 1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764" h="70">
                <a:moveTo>
                  <a:pt x="3" y="1"/>
                </a:moveTo>
                <a:cubicBezTo>
                  <a:pt x="1" y="1"/>
                  <a:pt x="0" y="3"/>
                  <a:pt x="0" y="4"/>
                </a:cubicBezTo>
                <a:cubicBezTo>
                  <a:pt x="0" y="6"/>
                  <a:pt x="1" y="8"/>
                  <a:pt x="3" y="8"/>
                </a:cubicBezTo>
                <a:cubicBezTo>
                  <a:pt x="59" y="8"/>
                  <a:pt x="121" y="8"/>
                  <a:pt x="183" y="7"/>
                </a:cubicBezTo>
                <a:cubicBezTo>
                  <a:pt x="330" y="7"/>
                  <a:pt x="473" y="7"/>
                  <a:pt x="625" y="9"/>
                </a:cubicBezTo>
                <a:cubicBezTo>
                  <a:pt x="627" y="9"/>
                  <a:pt x="632" y="9"/>
                  <a:pt x="638" y="9"/>
                </a:cubicBezTo>
                <a:cubicBezTo>
                  <a:pt x="581" y="11"/>
                  <a:pt x="523" y="13"/>
                  <a:pt x="517" y="13"/>
                </a:cubicBezTo>
                <a:cubicBezTo>
                  <a:pt x="414" y="7"/>
                  <a:pt x="327" y="15"/>
                  <a:pt x="241" y="22"/>
                </a:cubicBezTo>
                <a:cubicBezTo>
                  <a:pt x="178" y="28"/>
                  <a:pt x="115" y="33"/>
                  <a:pt x="47" y="33"/>
                </a:cubicBezTo>
                <a:cubicBezTo>
                  <a:pt x="47" y="39"/>
                  <a:pt x="47" y="39"/>
                  <a:pt x="47" y="39"/>
                </a:cubicBezTo>
                <a:cubicBezTo>
                  <a:pt x="108" y="39"/>
                  <a:pt x="162" y="36"/>
                  <a:pt x="215" y="33"/>
                </a:cubicBezTo>
                <a:cubicBezTo>
                  <a:pt x="316" y="28"/>
                  <a:pt x="411" y="22"/>
                  <a:pt x="539" y="40"/>
                </a:cubicBezTo>
                <a:cubicBezTo>
                  <a:pt x="530" y="40"/>
                  <a:pt x="530" y="40"/>
                  <a:pt x="530" y="40"/>
                </a:cubicBezTo>
                <a:cubicBezTo>
                  <a:pt x="427" y="40"/>
                  <a:pt x="355" y="40"/>
                  <a:pt x="236" y="60"/>
                </a:cubicBezTo>
                <a:cubicBezTo>
                  <a:pt x="217" y="63"/>
                  <a:pt x="217" y="63"/>
                  <a:pt x="217" y="63"/>
                </a:cubicBezTo>
                <a:cubicBezTo>
                  <a:pt x="216" y="64"/>
                  <a:pt x="214" y="65"/>
                  <a:pt x="215" y="67"/>
                </a:cubicBezTo>
                <a:cubicBezTo>
                  <a:pt x="215" y="69"/>
                  <a:pt x="217" y="70"/>
                  <a:pt x="218" y="70"/>
                </a:cubicBezTo>
                <a:cubicBezTo>
                  <a:pt x="237" y="67"/>
                  <a:pt x="237" y="67"/>
                  <a:pt x="237" y="67"/>
                </a:cubicBezTo>
                <a:cubicBezTo>
                  <a:pt x="356" y="46"/>
                  <a:pt x="427" y="47"/>
                  <a:pt x="530" y="47"/>
                </a:cubicBezTo>
                <a:cubicBezTo>
                  <a:pt x="546" y="47"/>
                  <a:pt x="563" y="47"/>
                  <a:pt x="575" y="47"/>
                </a:cubicBezTo>
                <a:cubicBezTo>
                  <a:pt x="575" y="41"/>
                  <a:pt x="575" y="41"/>
                  <a:pt x="575" y="41"/>
                </a:cubicBezTo>
                <a:cubicBezTo>
                  <a:pt x="574" y="41"/>
                  <a:pt x="574" y="40"/>
                  <a:pt x="573" y="40"/>
                </a:cubicBezTo>
                <a:cubicBezTo>
                  <a:pt x="569" y="39"/>
                  <a:pt x="561" y="37"/>
                  <a:pt x="560" y="37"/>
                </a:cubicBezTo>
                <a:cubicBezTo>
                  <a:pt x="467" y="23"/>
                  <a:pt x="392" y="20"/>
                  <a:pt x="321" y="22"/>
                </a:cubicBezTo>
                <a:cubicBezTo>
                  <a:pt x="382" y="18"/>
                  <a:pt x="446" y="15"/>
                  <a:pt x="517" y="19"/>
                </a:cubicBezTo>
                <a:cubicBezTo>
                  <a:pt x="524" y="20"/>
                  <a:pt x="602" y="17"/>
                  <a:pt x="668" y="14"/>
                </a:cubicBezTo>
                <a:cubicBezTo>
                  <a:pt x="713" y="12"/>
                  <a:pt x="753" y="10"/>
                  <a:pt x="761" y="8"/>
                </a:cubicBezTo>
                <a:cubicBezTo>
                  <a:pt x="762" y="8"/>
                  <a:pt x="763" y="8"/>
                  <a:pt x="763" y="7"/>
                </a:cubicBezTo>
                <a:cubicBezTo>
                  <a:pt x="764" y="6"/>
                  <a:pt x="764" y="4"/>
                  <a:pt x="763" y="2"/>
                </a:cubicBezTo>
                <a:cubicBezTo>
                  <a:pt x="763" y="2"/>
                  <a:pt x="763" y="2"/>
                  <a:pt x="763" y="2"/>
                </a:cubicBezTo>
                <a:cubicBezTo>
                  <a:pt x="763" y="2"/>
                  <a:pt x="761" y="2"/>
                  <a:pt x="759" y="2"/>
                </a:cubicBezTo>
                <a:cubicBezTo>
                  <a:pt x="759" y="2"/>
                  <a:pt x="759" y="2"/>
                  <a:pt x="759" y="2"/>
                </a:cubicBezTo>
                <a:cubicBezTo>
                  <a:pt x="759" y="2"/>
                  <a:pt x="759" y="2"/>
                  <a:pt x="759" y="2"/>
                </a:cubicBezTo>
                <a:cubicBezTo>
                  <a:pt x="748" y="2"/>
                  <a:pt x="713" y="2"/>
                  <a:pt x="682" y="2"/>
                </a:cubicBezTo>
                <a:cubicBezTo>
                  <a:pt x="655" y="2"/>
                  <a:pt x="631" y="2"/>
                  <a:pt x="625" y="2"/>
                </a:cubicBezTo>
                <a:cubicBezTo>
                  <a:pt x="474" y="0"/>
                  <a:pt x="330" y="1"/>
                  <a:pt x="183" y="1"/>
                </a:cubicBezTo>
                <a:cubicBezTo>
                  <a:pt x="126" y="1"/>
                  <a:pt x="68" y="1"/>
                  <a:pt x="3" y="1"/>
                </a:cubicBezTo>
                <a:close/>
              </a:path>
            </a:pathLst>
          </a:custGeom>
          <a:solidFill>
            <a:srgbClr val="5092E0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194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C363C101-3623-4A29-90FF-C7420093DBA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4353" y="1057848"/>
            <a:ext cx="6241144" cy="4572756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3C163E01-8C74-44A1-9A8E-8FFA38BFD7E8}"/>
              </a:ext>
            </a:extLst>
          </p:cNvPr>
          <p:cNvSpPr txBox="1"/>
          <p:nvPr/>
        </p:nvSpPr>
        <p:spPr>
          <a:xfrm>
            <a:off x="6857067" y="317874"/>
            <a:ext cx="520794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spcBef>
                <a:spcPts val="1200"/>
              </a:spcBef>
              <a:buFont typeface="+mj-ea"/>
              <a:buAutoNum type="ea1ChtPeriod"/>
            </a:pPr>
            <a:r>
              <a:rPr lang="zh-TW" altLang="en-US" sz="3600" dirty="0" smtClean="0">
                <a:solidFill>
                  <a:schemeClr val="accent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前言</a:t>
            </a:r>
            <a:endParaRPr lang="en-US" altLang="zh-TW" sz="3600" dirty="0" smtClean="0">
              <a:solidFill>
                <a:schemeClr val="accent3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42950" indent="-742950">
              <a:spcBef>
                <a:spcPts val="1200"/>
              </a:spcBef>
              <a:buFont typeface="+mj-ea"/>
              <a:buAutoNum type="ea1ChtPeriod"/>
            </a:pPr>
            <a:r>
              <a:rPr lang="en-US" altLang="zh-TW" sz="3600" dirty="0" smtClean="0">
                <a:solidFill>
                  <a:schemeClr val="accent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</a:p>
          <a:p>
            <a:pPr marL="742950" indent="-742950">
              <a:spcBef>
                <a:spcPts val="1200"/>
              </a:spcBef>
              <a:buFont typeface="+mj-ea"/>
              <a:buAutoNum type="ea1ChtPeriod"/>
            </a:pPr>
            <a:r>
              <a:rPr lang="en-US" altLang="zh-TW" sz="3600" dirty="0" smtClean="0">
                <a:solidFill>
                  <a:schemeClr val="accent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</a:t>
            </a:r>
          </a:p>
          <a:p>
            <a:pPr marL="742950" indent="-742950">
              <a:spcBef>
                <a:spcPts val="1200"/>
              </a:spcBef>
              <a:buFont typeface="+mj-ea"/>
              <a:buAutoNum type="ea1ChtPeriod"/>
            </a:pPr>
            <a:r>
              <a:rPr lang="en-US" altLang="zh-TW" sz="3600" dirty="0" smtClean="0">
                <a:solidFill>
                  <a:schemeClr val="accent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</a:t>
            </a:r>
          </a:p>
          <a:p>
            <a:pPr marL="742950" indent="-742950">
              <a:spcBef>
                <a:spcPts val="1200"/>
              </a:spcBef>
              <a:buFont typeface="+mj-ea"/>
              <a:buAutoNum type="ea1ChtPeriod"/>
            </a:pPr>
            <a:r>
              <a:rPr lang="en-US" altLang="zh-TW" sz="3600" dirty="0" smtClean="0">
                <a:solidFill>
                  <a:schemeClr val="accent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D</a:t>
            </a:r>
          </a:p>
          <a:p>
            <a:pPr marL="742950" indent="-742950">
              <a:spcBef>
                <a:spcPts val="1200"/>
              </a:spcBef>
              <a:buFont typeface="+mj-ea"/>
              <a:buAutoNum type="ea1ChtPeriod"/>
            </a:pPr>
            <a:r>
              <a:rPr lang="zh-TW" altLang="en-US" sz="3600" dirty="0">
                <a:solidFill>
                  <a:schemeClr val="accent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個人見解與看法</a:t>
            </a:r>
          </a:p>
          <a:p>
            <a:pPr marL="742950" indent="-742950">
              <a:spcBef>
                <a:spcPts val="1200"/>
              </a:spcBef>
              <a:buFont typeface="+mj-ea"/>
              <a:buAutoNum type="ea1ChtPeriod"/>
            </a:pPr>
            <a:r>
              <a:rPr lang="zh-TW" altLang="en-US" sz="3600" dirty="0" smtClean="0">
                <a:solidFill>
                  <a:schemeClr val="accent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心得感想</a:t>
            </a:r>
            <a:endParaRPr lang="en-US" altLang="zh-TW" sz="3600" dirty="0" smtClean="0">
              <a:solidFill>
                <a:schemeClr val="accent3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42950" indent="-742950">
              <a:spcBef>
                <a:spcPts val="1200"/>
              </a:spcBef>
              <a:buFont typeface="+mj-ea"/>
              <a:buAutoNum type="ea1ChtPeriod"/>
            </a:pPr>
            <a:r>
              <a:rPr lang="zh-TW" altLang="en-US" sz="3600" dirty="0" smtClean="0">
                <a:solidFill>
                  <a:schemeClr val="accent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資料來源</a:t>
            </a:r>
            <a:endParaRPr lang="zh-CN" altLang="en-US" sz="3600" b="1" dirty="0">
              <a:solidFill>
                <a:schemeClr val="accent3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2AEFF981-F3B5-452C-BB39-C6F663CFF168}"/>
              </a:ext>
            </a:extLst>
          </p:cNvPr>
          <p:cNvGrpSpPr/>
          <p:nvPr/>
        </p:nvGrpSpPr>
        <p:grpSpPr>
          <a:xfrm>
            <a:off x="4616137" y="3141424"/>
            <a:ext cx="1386140" cy="2272793"/>
            <a:chOff x="3186355" y="3415833"/>
            <a:chExt cx="1322199" cy="1739005"/>
          </a:xfrm>
        </p:grpSpPr>
        <p:sp>
          <p:nvSpPr>
            <p:cNvPr id="14" name="椭圆 31">
              <a:extLst>
                <a:ext uri="{FF2B5EF4-FFF2-40B4-BE49-F238E27FC236}">
                  <a16:creationId xmlns:a16="http://schemas.microsoft.com/office/drawing/2014/main" id="{51E820A9-2E9B-4F4F-B158-9E7D2EA32214}"/>
                </a:ext>
              </a:extLst>
            </p:cNvPr>
            <p:cNvSpPr/>
            <p:nvPr/>
          </p:nvSpPr>
          <p:spPr>
            <a:xfrm>
              <a:off x="3196603" y="3415833"/>
              <a:ext cx="1311951" cy="1739005"/>
            </a:xfrm>
            <a:custGeom>
              <a:avLst/>
              <a:gdLst>
                <a:gd name="connsiteX0" fmla="*/ 0 w 656493"/>
                <a:gd name="connsiteY0" fmla="*/ 316523 h 633046"/>
                <a:gd name="connsiteX1" fmla="*/ 328247 w 656493"/>
                <a:gd name="connsiteY1" fmla="*/ 0 h 633046"/>
                <a:gd name="connsiteX2" fmla="*/ 656494 w 656493"/>
                <a:gd name="connsiteY2" fmla="*/ 316523 h 633046"/>
                <a:gd name="connsiteX3" fmla="*/ 328247 w 656493"/>
                <a:gd name="connsiteY3" fmla="*/ 633046 h 633046"/>
                <a:gd name="connsiteX4" fmla="*/ 0 w 656493"/>
                <a:gd name="connsiteY4" fmla="*/ 316523 h 633046"/>
                <a:gd name="connsiteX0" fmla="*/ 328247 w 656494"/>
                <a:gd name="connsiteY0" fmla="*/ 0 h 633046"/>
                <a:gd name="connsiteX1" fmla="*/ 656494 w 656494"/>
                <a:gd name="connsiteY1" fmla="*/ 316523 h 633046"/>
                <a:gd name="connsiteX2" fmla="*/ 328247 w 656494"/>
                <a:gd name="connsiteY2" fmla="*/ 633046 h 633046"/>
                <a:gd name="connsiteX3" fmla="*/ 0 w 656494"/>
                <a:gd name="connsiteY3" fmla="*/ 316523 h 633046"/>
                <a:gd name="connsiteX4" fmla="*/ 419687 w 656494"/>
                <a:gd name="connsiteY4" fmla="*/ 91440 h 633046"/>
                <a:gd name="connsiteX0" fmla="*/ 402964 w 731211"/>
                <a:gd name="connsiteY0" fmla="*/ 0 h 633046"/>
                <a:gd name="connsiteX1" fmla="*/ 731211 w 731211"/>
                <a:gd name="connsiteY1" fmla="*/ 316523 h 633046"/>
                <a:gd name="connsiteX2" fmla="*/ 402964 w 731211"/>
                <a:gd name="connsiteY2" fmla="*/ 633046 h 633046"/>
                <a:gd name="connsiteX3" fmla="*/ 74717 w 731211"/>
                <a:gd name="connsiteY3" fmla="*/ 316523 h 633046"/>
                <a:gd name="connsiteX4" fmla="*/ 161895 w 731211"/>
                <a:gd name="connsiteY4" fmla="*/ 152400 h 633046"/>
                <a:gd name="connsiteX0" fmla="*/ 353700 w 681947"/>
                <a:gd name="connsiteY0" fmla="*/ 0 h 633046"/>
                <a:gd name="connsiteX1" fmla="*/ 681947 w 681947"/>
                <a:gd name="connsiteY1" fmla="*/ 316523 h 633046"/>
                <a:gd name="connsiteX2" fmla="*/ 353700 w 681947"/>
                <a:gd name="connsiteY2" fmla="*/ 633046 h 633046"/>
                <a:gd name="connsiteX3" fmla="*/ 25453 w 681947"/>
                <a:gd name="connsiteY3" fmla="*/ 316523 h 633046"/>
                <a:gd name="connsiteX4" fmla="*/ 112631 w 681947"/>
                <a:gd name="connsiteY4" fmla="*/ 152400 h 633046"/>
                <a:gd name="connsiteX0" fmla="*/ 341249 w 669496"/>
                <a:gd name="connsiteY0" fmla="*/ 0 h 633046"/>
                <a:gd name="connsiteX1" fmla="*/ 669496 w 669496"/>
                <a:gd name="connsiteY1" fmla="*/ 316523 h 633046"/>
                <a:gd name="connsiteX2" fmla="*/ 341249 w 669496"/>
                <a:gd name="connsiteY2" fmla="*/ 633046 h 633046"/>
                <a:gd name="connsiteX3" fmla="*/ 13002 w 669496"/>
                <a:gd name="connsiteY3" fmla="*/ 316523 h 633046"/>
                <a:gd name="connsiteX4" fmla="*/ 100180 w 669496"/>
                <a:gd name="connsiteY4" fmla="*/ 152400 h 633046"/>
                <a:gd name="connsiteX0" fmla="*/ 347951 w 676198"/>
                <a:gd name="connsiteY0" fmla="*/ 0 h 633046"/>
                <a:gd name="connsiteX1" fmla="*/ 676198 w 676198"/>
                <a:gd name="connsiteY1" fmla="*/ 316523 h 633046"/>
                <a:gd name="connsiteX2" fmla="*/ 347951 w 676198"/>
                <a:gd name="connsiteY2" fmla="*/ 633046 h 633046"/>
                <a:gd name="connsiteX3" fmla="*/ 19704 w 676198"/>
                <a:gd name="connsiteY3" fmla="*/ 316523 h 633046"/>
                <a:gd name="connsiteX4" fmla="*/ 79173 w 676198"/>
                <a:gd name="connsiteY4" fmla="*/ 113607 h 633046"/>
                <a:gd name="connsiteX0" fmla="*/ 333371 w 661618"/>
                <a:gd name="connsiteY0" fmla="*/ 0 h 633046"/>
                <a:gd name="connsiteX1" fmla="*/ 661618 w 661618"/>
                <a:gd name="connsiteY1" fmla="*/ 316523 h 633046"/>
                <a:gd name="connsiteX2" fmla="*/ 333371 w 661618"/>
                <a:gd name="connsiteY2" fmla="*/ 633046 h 633046"/>
                <a:gd name="connsiteX3" fmla="*/ 5124 w 661618"/>
                <a:gd name="connsiteY3" fmla="*/ 316523 h 633046"/>
                <a:gd name="connsiteX4" fmla="*/ 64593 w 661618"/>
                <a:gd name="connsiteY4" fmla="*/ 113607 h 633046"/>
                <a:gd name="connsiteX0" fmla="*/ 178200 w 661618"/>
                <a:gd name="connsiteY0" fmla="*/ 0 h 583170"/>
                <a:gd name="connsiteX1" fmla="*/ 661618 w 661618"/>
                <a:gd name="connsiteY1" fmla="*/ 266647 h 583170"/>
                <a:gd name="connsiteX2" fmla="*/ 333371 w 661618"/>
                <a:gd name="connsiteY2" fmla="*/ 583170 h 583170"/>
                <a:gd name="connsiteX3" fmla="*/ 5124 w 661618"/>
                <a:gd name="connsiteY3" fmla="*/ 266647 h 583170"/>
                <a:gd name="connsiteX4" fmla="*/ 64593 w 661618"/>
                <a:gd name="connsiteY4" fmla="*/ 63731 h 583170"/>
                <a:gd name="connsiteX0" fmla="*/ 178200 w 662133"/>
                <a:gd name="connsiteY0" fmla="*/ 66578 h 649748"/>
                <a:gd name="connsiteX1" fmla="*/ 412660 w 662133"/>
                <a:gd name="connsiteY1" fmla="*/ 10947 h 649748"/>
                <a:gd name="connsiteX2" fmla="*/ 661618 w 662133"/>
                <a:gd name="connsiteY2" fmla="*/ 333225 h 649748"/>
                <a:gd name="connsiteX3" fmla="*/ 333371 w 662133"/>
                <a:gd name="connsiteY3" fmla="*/ 649748 h 649748"/>
                <a:gd name="connsiteX4" fmla="*/ 5124 w 662133"/>
                <a:gd name="connsiteY4" fmla="*/ 333225 h 649748"/>
                <a:gd name="connsiteX5" fmla="*/ 64593 w 662133"/>
                <a:gd name="connsiteY5" fmla="*/ 130309 h 649748"/>
                <a:gd name="connsiteX0" fmla="*/ 178200 w 662148"/>
                <a:gd name="connsiteY0" fmla="*/ 66578 h 649748"/>
                <a:gd name="connsiteX1" fmla="*/ 412660 w 662148"/>
                <a:gd name="connsiteY1" fmla="*/ 10947 h 649748"/>
                <a:gd name="connsiteX2" fmla="*/ 661618 w 662148"/>
                <a:gd name="connsiteY2" fmla="*/ 333225 h 649748"/>
                <a:gd name="connsiteX3" fmla="*/ 333371 w 662148"/>
                <a:gd name="connsiteY3" fmla="*/ 649748 h 649748"/>
                <a:gd name="connsiteX4" fmla="*/ 5124 w 662148"/>
                <a:gd name="connsiteY4" fmla="*/ 333225 h 649748"/>
                <a:gd name="connsiteX5" fmla="*/ 64593 w 662148"/>
                <a:gd name="connsiteY5" fmla="*/ 130309 h 649748"/>
                <a:gd name="connsiteX0" fmla="*/ 178200 w 662148"/>
                <a:gd name="connsiteY0" fmla="*/ 61032 h 644202"/>
                <a:gd name="connsiteX1" fmla="*/ 412660 w 662148"/>
                <a:gd name="connsiteY1" fmla="*/ 5401 h 644202"/>
                <a:gd name="connsiteX2" fmla="*/ 661618 w 662148"/>
                <a:gd name="connsiteY2" fmla="*/ 327679 h 644202"/>
                <a:gd name="connsiteX3" fmla="*/ 333371 w 662148"/>
                <a:gd name="connsiteY3" fmla="*/ 644202 h 644202"/>
                <a:gd name="connsiteX4" fmla="*/ 5124 w 662148"/>
                <a:gd name="connsiteY4" fmla="*/ 327679 h 644202"/>
                <a:gd name="connsiteX5" fmla="*/ 64593 w 662148"/>
                <a:gd name="connsiteY5" fmla="*/ 124763 h 644202"/>
                <a:gd name="connsiteX0" fmla="*/ 178200 w 662148"/>
                <a:gd name="connsiteY0" fmla="*/ 75865 h 659035"/>
                <a:gd name="connsiteX1" fmla="*/ 168819 w 662148"/>
                <a:gd name="connsiteY1" fmla="*/ 31317 h 659035"/>
                <a:gd name="connsiteX2" fmla="*/ 412660 w 662148"/>
                <a:gd name="connsiteY2" fmla="*/ 20234 h 659035"/>
                <a:gd name="connsiteX3" fmla="*/ 661618 w 662148"/>
                <a:gd name="connsiteY3" fmla="*/ 342512 h 659035"/>
                <a:gd name="connsiteX4" fmla="*/ 333371 w 662148"/>
                <a:gd name="connsiteY4" fmla="*/ 659035 h 659035"/>
                <a:gd name="connsiteX5" fmla="*/ 5124 w 662148"/>
                <a:gd name="connsiteY5" fmla="*/ 342512 h 659035"/>
                <a:gd name="connsiteX6" fmla="*/ 64593 w 662148"/>
                <a:gd name="connsiteY6" fmla="*/ 139596 h 659035"/>
                <a:gd name="connsiteX0" fmla="*/ 178200 w 662148"/>
                <a:gd name="connsiteY0" fmla="*/ 68901 h 652071"/>
                <a:gd name="connsiteX1" fmla="*/ 130026 w 662148"/>
                <a:gd name="connsiteY1" fmla="*/ 68688 h 652071"/>
                <a:gd name="connsiteX2" fmla="*/ 412660 w 662148"/>
                <a:gd name="connsiteY2" fmla="*/ 13270 h 652071"/>
                <a:gd name="connsiteX3" fmla="*/ 661618 w 662148"/>
                <a:gd name="connsiteY3" fmla="*/ 335548 h 652071"/>
                <a:gd name="connsiteX4" fmla="*/ 333371 w 662148"/>
                <a:gd name="connsiteY4" fmla="*/ 652071 h 652071"/>
                <a:gd name="connsiteX5" fmla="*/ 5124 w 662148"/>
                <a:gd name="connsiteY5" fmla="*/ 335548 h 652071"/>
                <a:gd name="connsiteX6" fmla="*/ 64593 w 662148"/>
                <a:gd name="connsiteY6" fmla="*/ 132632 h 652071"/>
                <a:gd name="connsiteX0" fmla="*/ 178200 w 662220"/>
                <a:gd name="connsiteY0" fmla="*/ 68901 h 652071"/>
                <a:gd name="connsiteX1" fmla="*/ 130026 w 662220"/>
                <a:gd name="connsiteY1" fmla="*/ 68688 h 652071"/>
                <a:gd name="connsiteX2" fmla="*/ 412660 w 662220"/>
                <a:gd name="connsiteY2" fmla="*/ 13270 h 652071"/>
                <a:gd name="connsiteX3" fmla="*/ 661618 w 662220"/>
                <a:gd name="connsiteY3" fmla="*/ 335548 h 652071"/>
                <a:gd name="connsiteX4" fmla="*/ 333371 w 662220"/>
                <a:gd name="connsiteY4" fmla="*/ 652071 h 652071"/>
                <a:gd name="connsiteX5" fmla="*/ 5124 w 662220"/>
                <a:gd name="connsiteY5" fmla="*/ 335548 h 652071"/>
                <a:gd name="connsiteX6" fmla="*/ 64593 w 662220"/>
                <a:gd name="connsiteY6" fmla="*/ 132632 h 652071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8200 w 662220"/>
                <a:gd name="connsiteY0" fmla="*/ 58449 h 641619"/>
                <a:gd name="connsiteX1" fmla="*/ 130026 w 662220"/>
                <a:gd name="connsiteY1" fmla="*/ 58236 h 641619"/>
                <a:gd name="connsiteX2" fmla="*/ 412660 w 662220"/>
                <a:gd name="connsiteY2" fmla="*/ 2818 h 641619"/>
                <a:gd name="connsiteX3" fmla="*/ 661618 w 662220"/>
                <a:gd name="connsiteY3" fmla="*/ 325096 h 641619"/>
                <a:gd name="connsiteX4" fmla="*/ 333371 w 662220"/>
                <a:gd name="connsiteY4" fmla="*/ 641619 h 641619"/>
                <a:gd name="connsiteX5" fmla="*/ 5124 w 662220"/>
                <a:gd name="connsiteY5" fmla="*/ 325096 h 641619"/>
                <a:gd name="connsiteX6" fmla="*/ 64593 w 662220"/>
                <a:gd name="connsiteY6" fmla="*/ 122180 h 641619"/>
                <a:gd name="connsiteX0" fmla="*/ 176252 w 660272"/>
                <a:gd name="connsiteY0" fmla="*/ 58449 h 641619"/>
                <a:gd name="connsiteX1" fmla="*/ 128078 w 660272"/>
                <a:gd name="connsiteY1" fmla="*/ 58236 h 641619"/>
                <a:gd name="connsiteX2" fmla="*/ 410712 w 660272"/>
                <a:gd name="connsiteY2" fmla="*/ 2818 h 641619"/>
                <a:gd name="connsiteX3" fmla="*/ 659670 w 660272"/>
                <a:gd name="connsiteY3" fmla="*/ 325096 h 641619"/>
                <a:gd name="connsiteX4" fmla="*/ 331423 w 660272"/>
                <a:gd name="connsiteY4" fmla="*/ 641619 h 641619"/>
                <a:gd name="connsiteX5" fmla="*/ 3176 w 660272"/>
                <a:gd name="connsiteY5" fmla="*/ 325096 h 641619"/>
                <a:gd name="connsiteX6" fmla="*/ 62645 w 660272"/>
                <a:gd name="connsiteY6" fmla="*/ 122180 h 641619"/>
                <a:gd name="connsiteX0" fmla="*/ 253837 w 660272"/>
                <a:gd name="connsiteY0" fmla="*/ 30740 h 641619"/>
                <a:gd name="connsiteX1" fmla="*/ 128078 w 660272"/>
                <a:gd name="connsiteY1" fmla="*/ 58236 h 641619"/>
                <a:gd name="connsiteX2" fmla="*/ 410712 w 660272"/>
                <a:gd name="connsiteY2" fmla="*/ 2818 h 641619"/>
                <a:gd name="connsiteX3" fmla="*/ 659670 w 660272"/>
                <a:gd name="connsiteY3" fmla="*/ 325096 h 641619"/>
                <a:gd name="connsiteX4" fmla="*/ 331423 w 660272"/>
                <a:gd name="connsiteY4" fmla="*/ 641619 h 641619"/>
                <a:gd name="connsiteX5" fmla="*/ 3176 w 660272"/>
                <a:gd name="connsiteY5" fmla="*/ 325096 h 641619"/>
                <a:gd name="connsiteX6" fmla="*/ 62645 w 660272"/>
                <a:gd name="connsiteY6" fmla="*/ 122180 h 641619"/>
                <a:gd name="connsiteX0" fmla="*/ 253837 w 660191"/>
                <a:gd name="connsiteY0" fmla="*/ 41069 h 651948"/>
                <a:gd name="connsiteX1" fmla="*/ 161329 w 660191"/>
                <a:gd name="connsiteY1" fmla="*/ 63023 h 651948"/>
                <a:gd name="connsiteX2" fmla="*/ 410712 w 660191"/>
                <a:gd name="connsiteY2" fmla="*/ 13147 h 651948"/>
                <a:gd name="connsiteX3" fmla="*/ 659670 w 660191"/>
                <a:gd name="connsiteY3" fmla="*/ 335425 h 651948"/>
                <a:gd name="connsiteX4" fmla="*/ 331423 w 660191"/>
                <a:gd name="connsiteY4" fmla="*/ 651948 h 651948"/>
                <a:gd name="connsiteX5" fmla="*/ 3176 w 660191"/>
                <a:gd name="connsiteY5" fmla="*/ 335425 h 651948"/>
                <a:gd name="connsiteX6" fmla="*/ 62645 w 660191"/>
                <a:gd name="connsiteY6" fmla="*/ 132509 h 651948"/>
                <a:gd name="connsiteX0" fmla="*/ 253837 w 660897"/>
                <a:gd name="connsiteY0" fmla="*/ 45475 h 656354"/>
                <a:gd name="connsiteX1" fmla="*/ 161329 w 660897"/>
                <a:gd name="connsiteY1" fmla="*/ 67429 h 656354"/>
                <a:gd name="connsiteX2" fmla="*/ 410712 w 660897"/>
                <a:gd name="connsiteY2" fmla="*/ 17553 h 656354"/>
                <a:gd name="connsiteX3" fmla="*/ 659670 w 660897"/>
                <a:gd name="connsiteY3" fmla="*/ 339831 h 656354"/>
                <a:gd name="connsiteX4" fmla="*/ 331423 w 660897"/>
                <a:gd name="connsiteY4" fmla="*/ 656354 h 656354"/>
                <a:gd name="connsiteX5" fmla="*/ 3176 w 660897"/>
                <a:gd name="connsiteY5" fmla="*/ 339831 h 656354"/>
                <a:gd name="connsiteX6" fmla="*/ 62645 w 660897"/>
                <a:gd name="connsiteY6" fmla="*/ 136915 h 656354"/>
                <a:gd name="connsiteX0" fmla="*/ 253837 w 660406"/>
                <a:gd name="connsiteY0" fmla="*/ 41070 h 651949"/>
                <a:gd name="connsiteX1" fmla="*/ 161329 w 660406"/>
                <a:gd name="connsiteY1" fmla="*/ 63024 h 651949"/>
                <a:gd name="connsiteX2" fmla="*/ 410712 w 660406"/>
                <a:gd name="connsiteY2" fmla="*/ 13148 h 651949"/>
                <a:gd name="connsiteX3" fmla="*/ 659670 w 660406"/>
                <a:gd name="connsiteY3" fmla="*/ 335426 h 651949"/>
                <a:gd name="connsiteX4" fmla="*/ 331423 w 660406"/>
                <a:gd name="connsiteY4" fmla="*/ 651949 h 651949"/>
                <a:gd name="connsiteX5" fmla="*/ 3176 w 660406"/>
                <a:gd name="connsiteY5" fmla="*/ 335426 h 651949"/>
                <a:gd name="connsiteX6" fmla="*/ 62645 w 660406"/>
                <a:gd name="connsiteY6" fmla="*/ 132510 h 651949"/>
                <a:gd name="connsiteX0" fmla="*/ 161329 w 660406"/>
                <a:gd name="connsiteY0" fmla="*/ 63024 h 651949"/>
                <a:gd name="connsiteX1" fmla="*/ 410712 w 660406"/>
                <a:gd name="connsiteY1" fmla="*/ 13148 h 651949"/>
                <a:gd name="connsiteX2" fmla="*/ 659670 w 660406"/>
                <a:gd name="connsiteY2" fmla="*/ 335426 h 651949"/>
                <a:gd name="connsiteX3" fmla="*/ 331423 w 660406"/>
                <a:gd name="connsiteY3" fmla="*/ 651949 h 651949"/>
                <a:gd name="connsiteX4" fmla="*/ 3176 w 660406"/>
                <a:gd name="connsiteY4" fmla="*/ 335426 h 651949"/>
                <a:gd name="connsiteX5" fmla="*/ 62645 w 660406"/>
                <a:gd name="connsiteY5" fmla="*/ 132510 h 651949"/>
                <a:gd name="connsiteX0" fmla="*/ 128078 w 660207"/>
                <a:gd name="connsiteY0" fmla="*/ 63024 h 651949"/>
                <a:gd name="connsiteX1" fmla="*/ 410712 w 660207"/>
                <a:gd name="connsiteY1" fmla="*/ 13148 h 651949"/>
                <a:gd name="connsiteX2" fmla="*/ 659670 w 660207"/>
                <a:gd name="connsiteY2" fmla="*/ 335426 h 651949"/>
                <a:gd name="connsiteX3" fmla="*/ 331423 w 660207"/>
                <a:gd name="connsiteY3" fmla="*/ 651949 h 651949"/>
                <a:gd name="connsiteX4" fmla="*/ 3176 w 660207"/>
                <a:gd name="connsiteY4" fmla="*/ 335426 h 651949"/>
                <a:gd name="connsiteX5" fmla="*/ 62645 w 660207"/>
                <a:gd name="connsiteY5" fmla="*/ 132510 h 651949"/>
                <a:gd name="connsiteX0" fmla="*/ 128078 w 660438"/>
                <a:gd name="connsiteY0" fmla="*/ 60888 h 649813"/>
                <a:gd name="connsiteX1" fmla="*/ 410712 w 660438"/>
                <a:gd name="connsiteY1" fmla="*/ 11012 h 649813"/>
                <a:gd name="connsiteX2" fmla="*/ 659670 w 660438"/>
                <a:gd name="connsiteY2" fmla="*/ 333290 h 649813"/>
                <a:gd name="connsiteX3" fmla="*/ 331423 w 660438"/>
                <a:gd name="connsiteY3" fmla="*/ 649813 h 649813"/>
                <a:gd name="connsiteX4" fmla="*/ 3176 w 660438"/>
                <a:gd name="connsiteY4" fmla="*/ 333290 h 649813"/>
                <a:gd name="connsiteX5" fmla="*/ 62645 w 660438"/>
                <a:gd name="connsiteY5" fmla="*/ 130374 h 649813"/>
                <a:gd name="connsiteX0" fmla="*/ 128078 w 660438"/>
                <a:gd name="connsiteY0" fmla="*/ 64927 h 653852"/>
                <a:gd name="connsiteX1" fmla="*/ 410712 w 660438"/>
                <a:gd name="connsiteY1" fmla="*/ 15051 h 653852"/>
                <a:gd name="connsiteX2" fmla="*/ 659670 w 660438"/>
                <a:gd name="connsiteY2" fmla="*/ 337329 h 653852"/>
                <a:gd name="connsiteX3" fmla="*/ 331423 w 660438"/>
                <a:gd name="connsiteY3" fmla="*/ 653852 h 653852"/>
                <a:gd name="connsiteX4" fmla="*/ 3176 w 660438"/>
                <a:gd name="connsiteY4" fmla="*/ 337329 h 653852"/>
                <a:gd name="connsiteX5" fmla="*/ 62645 w 660438"/>
                <a:gd name="connsiteY5" fmla="*/ 134413 h 653852"/>
                <a:gd name="connsiteX0" fmla="*/ 128078 w 687378"/>
                <a:gd name="connsiteY0" fmla="*/ 58090 h 647015"/>
                <a:gd name="connsiteX1" fmla="*/ 571432 w 687378"/>
                <a:gd name="connsiteY1" fmla="*/ 16673 h 647015"/>
                <a:gd name="connsiteX2" fmla="*/ 659670 w 687378"/>
                <a:gd name="connsiteY2" fmla="*/ 330492 h 647015"/>
                <a:gd name="connsiteX3" fmla="*/ 331423 w 687378"/>
                <a:gd name="connsiteY3" fmla="*/ 647015 h 647015"/>
                <a:gd name="connsiteX4" fmla="*/ 3176 w 687378"/>
                <a:gd name="connsiteY4" fmla="*/ 330492 h 647015"/>
                <a:gd name="connsiteX5" fmla="*/ 62645 w 687378"/>
                <a:gd name="connsiteY5" fmla="*/ 127576 h 647015"/>
                <a:gd name="connsiteX0" fmla="*/ 128078 w 677145"/>
                <a:gd name="connsiteY0" fmla="*/ 58090 h 663933"/>
                <a:gd name="connsiteX1" fmla="*/ 571432 w 677145"/>
                <a:gd name="connsiteY1" fmla="*/ 16673 h 663933"/>
                <a:gd name="connsiteX2" fmla="*/ 659670 w 677145"/>
                <a:gd name="connsiteY2" fmla="*/ 330492 h 663933"/>
                <a:gd name="connsiteX3" fmla="*/ 559815 w 677145"/>
                <a:gd name="connsiteY3" fmla="*/ 663933 h 663933"/>
                <a:gd name="connsiteX4" fmla="*/ 3176 w 677145"/>
                <a:gd name="connsiteY4" fmla="*/ 330492 h 663933"/>
                <a:gd name="connsiteX5" fmla="*/ 62645 w 677145"/>
                <a:gd name="connsiteY5" fmla="*/ 127576 h 663933"/>
                <a:gd name="connsiteX0" fmla="*/ 101940 w 644966"/>
                <a:gd name="connsiteY0" fmla="*/ 58090 h 685888"/>
                <a:gd name="connsiteX1" fmla="*/ 545294 w 644966"/>
                <a:gd name="connsiteY1" fmla="*/ 16673 h 685888"/>
                <a:gd name="connsiteX2" fmla="*/ 633532 w 644966"/>
                <a:gd name="connsiteY2" fmla="*/ 330492 h 685888"/>
                <a:gd name="connsiteX3" fmla="*/ 533677 w 644966"/>
                <a:gd name="connsiteY3" fmla="*/ 663933 h 685888"/>
                <a:gd name="connsiteX4" fmla="*/ 10874 w 644966"/>
                <a:gd name="connsiteY4" fmla="*/ 575801 h 685888"/>
                <a:gd name="connsiteX5" fmla="*/ 36507 w 644966"/>
                <a:gd name="connsiteY5" fmla="*/ 127576 h 685888"/>
                <a:gd name="connsiteX0" fmla="*/ 101940 w 642626"/>
                <a:gd name="connsiteY0" fmla="*/ 58090 h 654766"/>
                <a:gd name="connsiteX1" fmla="*/ 545294 w 642626"/>
                <a:gd name="connsiteY1" fmla="*/ 16673 h 654766"/>
                <a:gd name="connsiteX2" fmla="*/ 633532 w 642626"/>
                <a:gd name="connsiteY2" fmla="*/ 330492 h 654766"/>
                <a:gd name="connsiteX3" fmla="*/ 567513 w 642626"/>
                <a:gd name="connsiteY3" fmla="*/ 613179 h 654766"/>
                <a:gd name="connsiteX4" fmla="*/ 10874 w 642626"/>
                <a:gd name="connsiteY4" fmla="*/ 575801 h 654766"/>
                <a:gd name="connsiteX5" fmla="*/ 36507 w 642626"/>
                <a:gd name="connsiteY5" fmla="*/ 127576 h 654766"/>
                <a:gd name="connsiteX0" fmla="*/ 101940 w 642626"/>
                <a:gd name="connsiteY0" fmla="*/ 30477 h 627153"/>
                <a:gd name="connsiteX1" fmla="*/ 545294 w 642626"/>
                <a:gd name="connsiteY1" fmla="*/ 31354 h 627153"/>
                <a:gd name="connsiteX2" fmla="*/ 633532 w 642626"/>
                <a:gd name="connsiteY2" fmla="*/ 302879 h 627153"/>
                <a:gd name="connsiteX3" fmla="*/ 567513 w 642626"/>
                <a:gd name="connsiteY3" fmla="*/ 585566 h 627153"/>
                <a:gd name="connsiteX4" fmla="*/ 10874 w 642626"/>
                <a:gd name="connsiteY4" fmla="*/ 548188 h 627153"/>
                <a:gd name="connsiteX5" fmla="*/ 36507 w 642626"/>
                <a:gd name="connsiteY5" fmla="*/ 99963 h 627153"/>
                <a:gd name="connsiteX0" fmla="*/ 101940 w 641803"/>
                <a:gd name="connsiteY0" fmla="*/ 32533 h 629209"/>
                <a:gd name="connsiteX1" fmla="*/ 545294 w 641803"/>
                <a:gd name="connsiteY1" fmla="*/ 33410 h 629209"/>
                <a:gd name="connsiteX2" fmla="*/ 633532 w 641803"/>
                <a:gd name="connsiteY2" fmla="*/ 304935 h 629209"/>
                <a:gd name="connsiteX3" fmla="*/ 567513 w 641803"/>
                <a:gd name="connsiteY3" fmla="*/ 587622 h 629209"/>
                <a:gd name="connsiteX4" fmla="*/ 10874 w 641803"/>
                <a:gd name="connsiteY4" fmla="*/ 550244 h 629209"/>
                <a:gd name="connsiteX5" fmla="*/ 36507 w 641803"/>
                <a:gd name="connsiteY5" fmla="*/ 102019 h 629209"/>
                <a:gd name="connsiteX0" fmla="*/ 93785 w 633648"/>
                <a:gd name="connsiteY0" fmla="*/ 32533 h 629209"/>
                <a:gd name="connsiteX1" fmla="*/ 537139 w 633648"/>
                <a:gd name="connsiteY1" fmla="*/ 33410 h 629209"/>
                <a:gd name="connsiteX2" fmla="*/ 625377 w 633648"/>
                <a:gd name="connsiteY2" fmla="*/ 304935 h 629209"/>
                <a:gd name="connsiteX3" fmla="*/ 559358 w 633648"/>
                <a:gd name="connsiteY3" fmla="*/ 587622 h 629209"/>
                <a:gd name="connsiteX4" fmla="*/ 2719 w 633648"/>
                <a:gd name="connsiteY4" fmla="*/ 550244 h 629209"/>
                <a:gd name="connsiteX5" fmla="*/ 28352 w 633648"/>
                <a:gd name="connsiteY5" fmla="*/ 102019 h 629209"/>
                <a:gd name="connsiteX0" fmla="*/ 103603 w 643466"/>
                <a:gd name="connsiteY0" fmla="*/ 32533 h 629209"/>
                <a:gd name="connsiteX1" fmla="*/ 546957 w 643466"/>
                <a:gd name="connsiteY1" fmla="*/ 33410 h 629209"/>
                <a:gd name="connsiteX2" fmla="*/ 635195 w 643466"/>
                <a:gd name="connsiteY2" fmla="*/ 304935 h 629209"/>
                <a:gd name="connsiteX3" fmla="*/ 569176 w 643466"/>
                <a:gd name="connsiteY3" fmla="*/ 587622 h 629209"/>
                <a:gd name="connsiteX4" fmla="*/ 12537 w 643466"/>
                <a:gd name="connsiteY4" fmla="*/ 550244 h 629209"/>
                <a:gd name="connsiteX5" fmla="*/ 4334 w 643466"/>
                <a:gd name="connsiteY5" fmla="*/ 102019 h 629209"/>
                <a:gd name="connsiteX0" fmla="*/ 103603 w 643466"/>
                <a:gd name="connsiteY0" fmla="*/ 32533 h 613248"/>
                <a:gd name="connsiteX1" fmla="*/ 546957 w 643466"/>
                <a:gd name="connsiteY1" fmla="*/ 33410 h 613248"/>
                <a:gd name="connsiteX2" fmla="*/ 635195 w 643466"/>
                <a:gd name="connsiteY2" fmla="*/ 304935 h 613248"/>
                <a:gd name="connsiteX3" fmla="*/ 569176 w 643466"/>
                <a:gd name="connsiteY3" fmla="*/ 587622 h 613248"/>
                <a:gd name="connsiteX4" fmla="*/ 12537 w 643466"/>
                <a:gd name="connsiteY4" fmla="*/ 518643 h 613248"/>
                <a:gd name="connsiteX5" fmla="*/ 4334 w 643466"/>
                <a:gd name="connsiteY5" fmla="*/ 102019 h 613248"/>
                <a:gd name="connsiteX0" fmla="*/ 103603 w 622280"/>
                <a:gd name="connsiteY0" fmla="*/ 51723 h 632438"/>
                <a:gd name="connsiteX1" fmla="*/ 546957 w 622280"/>
                <a:gd name="connsiteY1" fmla="*/ 52600 h 632438"/>
                <a:gd name="connsiteX2" fmla="*/ 569176 w 622280"/>
                <a:gd name="connsiteY2" fmla="*/ 606812 h 632438"/>
                <a:gd name="connsiteX3" fmla="*/ 12537 w 622280"/>
                <a:gd name="connsiteY3" fmla="*/ 537833 h 632438"/>
                <a:gd name="connsiteX4" fmla="*/ 4334 w 622280"/>
                <a:gd name="connsiteY4" fmla="*/ 121209 h 632438"/>
                <a:gd name="connsiteX0" fmla="*/ 103603 w 640916"/>
                <a:gd name="connsiteY0" fmla="*/ 51277 h 628066"/>
                <a:gd name="connsiteX1" fmla="*/ 546957 w 640916"/>
                <a:gd name="connsiteY1" fmla="*/ 52154 h 628066"/>
                <a:gd name="connsiteX2" fmla="*/ 595444 w 640916"/>
                <a:gd name="connsiteY2" fmla="*/ 600046 h 628066"/>
                <a:gd name="connsiteX3" fmla="*/ 12537 w 640916"/>
                <a:gd name="connsiteY3" fmla="*/ 537387 h 628066"/>
                <a:gd name="connsiteX4" fmla="*/ 4334 w 640916"/>
                <a:gd name="connsiteY4" fmla="*/ 120763 h 628066"/>
                <a:gd name="connsiteX0" fmla="*/ 103603 w 629940"/>
                <a:gd name="connsiteY0" fmla="*/ 26437 h 603226"/>
                <a:gd name="connsiteX1" fmla="*/ 546957 w 629940"/>
                <a:gd name="connsiteY1" fmla="*/ 27314 h 603226"/>
                <a:gd name="connsiteX2" fmla="*/ 595444 w 629940"/>
                <a:gd name="connsiteY2" fmla="*/ 575206 h 603226"/>
                <a:gd name="connsiteX3" fmla="*/ 12537 w 629940"/>
                <a:gd name="connsiteY3" fmla="*/ 512547 h 603226"/>
                <a:gd name="connsiteX4" fmla="*/ 4334 w 629940"/>
                <a:gd name="connsiteY4" fmla="*/ 95923 h 603226"/>
                <a:gd name="connsiteX0" fmla="*/ 103603 w 651443"/>
                <a:gd name="connsiteY0" fmla="*/ 20041 h 614843"/>
                <a:gd name="connsiteX1" fmla="*/ 608249 w 651443"/>
                <a:gd name="connsiteY1" fmla="*/ 39879 h 614843"/>
                <a:gd name="connsiteX2" fmla="*/ 595444 w 651443"/>
                <a:gd name="connsiteY2" fmla="*/ 568810 h 614843"/>
                <a:gd name="connsiteX3" fmla="*/ 12537 w 651443"/>
                <a:gd name="connsiteY3" fmla="*/ 506151 h 614843"/>
                <a:gd name="connsiteX4" fmla="*/ 4334 w 651443"/>
                <a:gd name="connsiteY4" fmla="*/ 89527 h 614843"/>
                <a:gd name="connsiteX0" fmla="*/ 103603 w 640788"/>
                <a:gd name="connsiteY0" fmla="*/ 20041 h 614843"/>
                <a:gd name="connsiteX1" fmla="*/ 581981 w 640788"/>
                <a:gd name="connsiteY1" fmla="*/ 39879 h 614843"/>
                <a:gd name="connsiteX2" fmla="*/ 595444 w 640788"/>
                <a:gd name="connsiteY2" fmla="*/ 568810 h 614843"/>
                <a:gd name="connsiteX3" fmla="*/ 12537 w 640788"/>
                <a:gd name="connsiteY3" fmla="*/ 506151 h 614843"/>
                <a:gd name="connsiteX4" fmla="*/ 4334 w 640788"/>
                <a:gd name="connsiteY4" fmla="*/ 89527 h 614843"/>
                <a:gd name="connsiteX0" fmla="*/ 103603 w 673655"/>
                <a:gd name="connsiteY0" fmla="*/ 38763 h 618146"/>
                <a:gd name="connsiteX1" fmla="*/ 581981 w 673655"/>
                <a:gd name="connsiteY1" fmla="*/ 58601 h 618146"/>
                <a:gd name="connsiteX2" fmla="*/ 621713 w 673655"/>
                <a:gd name="connsiteY2" fmla="*/ 562250 h 618146"/>
                <a:gd name="connsiteX3" fmla="*/ 12537 w 673655"/>
                <a:gd name="connsiteY3" fmla="*/ 524873 h 618146"/>
                <a:gd name="connsiteX4" fmla="*/ 4334 w 673655"/>
                <a:gd name="connsiteY4" fmla="*/ 108249 h 618146"/>
                <a:gd name="connsiteX0" fmla="*/ 103603 w 654750"/>
                <a:gd name="connsiteY0" fmla="*/ 38763 h 605787"/>
                <a:gd name="connsiteX1" fmla="*/ 581981 w 654750"/>
                <a:gd name="connsiteY1" fmla="*/ 58601 h 605787"/>
                <a:gd name="connsiteX2" fmla="*/ 621713 w 654750"/>
                <a:gd name="connsiteY2" fmla="*/ 562250 h 605787"/>
                <a:gd name="connsiteX3" fmla="*/ 12537 w 654750"/>
                <a:gd name="connsiteY3" fmla="*/ 524873 h 605787"/>
                <a:gd name="connsiteX4" fmla="*/ 4334 w 654750"/>
                <a:gd name="connsiteY4" fmla="*/ 108249 h 605787"/>
                <a:gd name="connsiteX0" fmla="*/ 103603 w 643734"/>
                <a:gd name="connsiteY0" fmla="*/ 31800 h 598824"/>
                <a:gd name="connsiteX1" fmla="*/ 581981 w 643734"/>
                <a:gd name="connsiteY1" fmla="*/ 51638 h 598824"/>
                <a:gd name="connsiteX2" fmla="*/ 621713 w 643734"/>
                <a:gd name="connsiteY2" fmla="*/ 555287 h 598824"/>
                <a:gd name="connsiteX3" fmla="*/ 12537 w 643734"/>
                <a:gd name="connsiteY3" fmla="*/ 517910 h 598824"/>
                <a:gd name="connsiteX4" fmla="*/ 4334 w 643734"/>
                <a:gd name="connsiteY4" fmla="*/ 101286 h 598824"/>
                <a:gd name="connsiteX0" fmla="*/ 103603 w 643734"/>
                <a:gd name="connsiteY0" fmla="*/ 24551 h 591575"/>
                <a:gd name="connsiteX1" fmla="*/ 581981 w 643734"/>
                <a:gd name="connsiteY1" fmla="*/ 44389 h 591575"/>
                <a:gd name="connsiteX2" fmla="*/ 621713 w 643734"/>
                <a:gd name="connsiteY2" fmla="*/ 548038 h 591575"/>
                <a:gd name="connsiteX3" fmla="*/ 12537 w 643734"/>
                <a:gd name="connsiteY3" fmla="*/ 510661 h 591575"/>
                <a:gd name="connsiteX4" fmla="*/ 4334 w 643734"/>
                <a:gd name="connsiteY4" fmla="*/ 94037 h 591575"/>
                <a:gd name="connsiteX0" fmla="*/ 103603 w 643734"/>
                <a:gd name="connsiteY0" fmla="*/ 20135 h 587159"/>
                <a:gd name="connsiteX1" fmla="*/ 581981 w 643734"/>
                <a:gd name="connsiteY1" fmla="*/ 39973 h 587159"/>
                <a:gd name="connsiteX2" fmla="*/ 621713 w 643734"/>
                <a:gd name="connsiteY2" fmla="*/ 543622 h 587159"/>
                <a:gd name="connsiteX3" fmla="*/ 12537 w 643734"/>
                <a:gd name="connsiteY3" fmla="*/ 506245 h 587159"/>
                <a:gd name="connsiteX4" fmla="*/ 4334 w 643734"/>
                <a:gd name="connsiteY4" fmla="*/ 89621 h 587159"/>
                <a:gd name="connsiteX0" fmla="*/ 51067 w 657504"/>
                <a:gd name="connsiteY0" fmla="*/ 31623 h 592327"/>
                <a:gd name="connsiteX1" fmla="*/ 581981 w 657504"/>
                <a:gd name="connsiteY1" fmla="*/ 45141 h 592327"/>
                <a:gd name="connsiteX2" fmla="*/ 621713 w 657504"/>
                <a:gd name="connsiteY2" fmla="*/ 548790 h 592327"/>
                <a:gd name="connsiteX3" fmla="*/ 12537 w 657504"/>
                <a:gd name="connsiteY3" fmla="*/ 511413 h 592327"/>
                <a:gd name="connsiteX4" fmla="*/ 4334 w 657504"/>
                <a:gd name="connsiteY4" fmla="*/ 94789 h 592327"/>
                <a:gd name="connsiteX0" fmla="*/ 51067 w 676118"/>
                <a:gd name="connsiteY0" fmla="*/ 31623 h 604686"/>
                <a:gd name="connsiteX1" fmla="*/ 581981 w 676118"/>
                <a:gd name="connsiteY1" fmla="*/ 45141 h 604686"/>
                <a:gd name="connsiteX2" fmla="*/ 621713 w 676118"/>
                <a:gd name="connsiteY2" fmla="*/ 548790 h 604686"/>
                <a:gd name="connsiteX3" fmla="*/ 12537 w 676118"/>
                <a:gd name="connsiteY3" fmla="*/ 511413 h 604686"/>
                <a:gd name="connsiteX4" fmla="*/ 4334 w 676118"/>
                <a:gd name="connsiteY4" fmla="*/ 94789 h 604686"/>
                <a:gd name="connsiteX0" fmla="*/ 51067 w 659741"/>
                <a:gd name="connsiteY0" fmla="*/ 18182 h 591245"/>
                <a:gd name="connsiteX1" fmla="*/ 581981 w 659741"/>
                <a:gd name="connsiteY1" fmla="*/ 31700 h 591245"/>
                <a:gd name="connsiteX2" fmla="*/ 621713 w 659741"/>
                <a:gd name="connsiteY2" fmla="*/ 535349 h 591245"/>
                <a:gd name="connsiteX3" fmla="*/ 12537 w 659741"/>
                <a:gd name="connsiteY3" fmla="*/ 497972 h 591245"/>
                <a:gd name="connsiteX4" fmla="*/ 4334 w 659741"/>
                <a:gd name="connsiteY4" fmla="*/ 81348 h 591245"/>
                <a:gd name="connsiteX0" fmla="*/ 51067 w 671131"/>
                <a:gd name="connsiteY0" fmla="*/ 18182 h 591245"/>
                <a:gd name="connsiteX1" fmla="*/ 617005 w 671131"/>
                <a:gd name="connsiteY1" fmla="*/ 31700 h 591245"/>
                <a:gd name="connsiteX2" fmla="*/ 621713 w 671131"/>
                <a:gd name="connsiteY2" fmla="*/ 535349 h 591245"/>
                <a:gd name="connsiteX3" fmla="*/ 12537 w 671131"/>
                <a:gd name="connsiteY3" fmla="*/ 497972 h 591245"/>
                <a:gd name="connsiteX4" fmla="*/ 4334 w 671131"/>
                <a:gd name="connsiteY4" fmla="*/ 81348 h 591245"/>
                <a:gd name="connsiteX0" fmla="*/ 51067 w 648099"/>
                <a:gd name="connsiteY0" fmla="*/ 18182 h 578886"/>
                <a:gd name="connsiteX1" fmla="*/ 617005 w 648099"/>
                <a:gd name="connsiteY1" fmla="*/ 31700 h 578886"/>
                <a:gd name="connsiteX2" fmla="*/ 621713 w 648099"/>
                <a:gd name="connsiteY2" fmla="*/ 535349 h 578886"/>
                <a:gd name="connsiteX3" fmla="*/ 12537 w 648099"/>
                <a:gd name="connsiteY3" fmla="*/ 497972 h 578886"/>
                <a:gd name="connsiteX4" fmla="*/ 4334 w 648099"/>
                <a:gd name="connsiteY4" fmla="*/ 81348 h 578886"/>
                <a:gd name="connsiteX0" fmla="*/ 51067 w 648099"/>
                <a:gd name="connsiteY0" fmla="*/ 18182 h 565791"/>
                <a:gd name="connsiteX1" fmla="*/ 617005 w 648099"/>
                <a:gd name="connsiteY1" fmla="*/ 31700 h 565791"/>
                <a:gd name="connsiteX2" fmla="*/ 621713 w 648099"/>
                <a:gd name="connsiteY2" fmla="*/ 535349 h 565791"/>
                <a:gd name="connsiteX3" fmla="*/ 12537 w 648099"/>
                <a:gd name="connsiteY3" fmla="*/ 497972 h 565791"/>
                <a:gd name="connsiteX4" fmla="*/ 4334 w 648099"/>
                <a:gd name="connsiteY4" fmla="*/ 81348 h 5657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8099" h="565791">
                  <a:moveTo>
                    <a:pt x="51067" y="18182"/>
                  </a:moveTo>
                  <a:cubicBezTo>
                    <a:pt x="281003" y="7261"/>
                    <a:pt x="591945" y="-22893"/>
                    <a:pt x="617005" y="31700"/>
                  </a:cubicBezTo>
                  <a:cubicBezTo>
                    <a:pt x="642065" y="86293"/>
                    <a:pt x="669922" y="489239"/>
                    <a:pt x="621713" y="535349"/>
                  </a:cubicBezTo>
                  <a:cubicBezTo>
                    <a:pt x="573504" y="581459"/>
                    <a:pt x="32838" y="579874"/>
                    <a:pt x="12537" y="497972"/>
                  </a:cubicBezTo>
                  <a:cubicBezTo>
                    <a:pt x="992" y="378148"/>
                    <a:pt x="-4426" y="189998"/>
                    <a:pt x="4334" y="81348"/>
                  </a:cubicBezTo>
                </a:path>
              </a:pathLst>
            </a:custGeom>
            <a:solidFill>
              <a:schemeClr val="bg1"/>
            </a:solidFill>
            <a:ln w="25400" cap="rnd">
              <a:solidFill>
                <a:schemeClr val="tx1"/>
              </a:solidFill>
              <a:prstDash val="solid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latin typeface="迷你简丫丫" panose="02010604000101010101" pitchFamily="2" charset="-122"/>
                <a:ea typeface="迷你简丫丫" panose="02010604000101010101" pitchFamily="2" charset="-122"/>
              </a:endParaRPr>
            </a:p>
          </p:txBody>
        </p:sp>
        <p:sp>
          <p:nvSpPr>
            <p:cNvPr id="15" name="文本框 14">
              <a:extLst>
                <a:ext uri="{FF2B5EF4-FFF2-40B4-BE49-F238E27FC236}">
                  <a16:creationId xmlns:a16="http://schemas.microsoft.com/office/drawing/2014/main" id="{86E8AF77-0F61-416A-ADAF-518E7C3FA57C}"/>
                </a:ext>
              </a:extLst>
            </p:cNvPr>
            <p:cNvSpPr txBox="1"/>
            <p:nvPr/>
          </p:nvSpPr>
          <p:spPr>
            <a:xfrm>
              <a:off x="3186355" y="3489811"/>
              <a:ext cx="1233033" cy="1665027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zh-CN" altLang="en-US" sz="7200" dirty="0" smtClean="0">
                  <a:latin typeface="迷你简丫丫" panose="02010604000101010101" pitchFamily="2" charset="-122"/>
                  <a:ea typeface="迷你简丫丫" panose="02010604000101010101" pitchFamily="2" charset="-122"/>
                </a:rPr>
                <a:t>目</a:t>
              </a:r>
              <a:r>
                <a:rPr lang="zh-TW" altLang="en-US" sz="7200" dirty="0" smtClean="0">
                  <a:latin typeface="迷你简丫丫" panose="02010604000101010101" pitchFamily="2" charset="-122"/>
                  <a:ea typeface="迷你简丫丫" panose="02010604000101010101" pitchFamily="2" charset="-122"/>
                </a:rPr>
                <a:t>錄</a:t>
              </a:r>
              <a:endParaRPr lang="zh-CN" altLang="en-US" sz="7200" dirty="0">
                <a:latin typeface="迷你简丫丫" panose="02010604000101010101" pitchFamily="2" charset="-122"/>
                <a:ea typeface="迷你简丫丫" panose="02010604000101010101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21771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7B929EA4-5FA8-47B5-8ED8-409F26E663E9}"/>
              </a:ext>
            </a:extLst>
          </p:cNvPr>
          <p:cNvCxnSpPr>
            <a:cxnSpLocks/>
          </p:cNvCxnSpPr>
          <p:nvPr/>
        </p:nvCxnSpPr>
        <p:spPr>
          <a:xfrm>
            <a:off x="298340" y="797406"/>
            <a:ext cx="7080461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 6">
            <a:extLst>
              <a:ext uri="{FF2B5EF4-FFF2-40B4-BE49-F238E27FC236}">
                <a16:creationId xmlns:a16="http://schemas.microsoft.com/office/drawing/2014/main" id="{DCD5E23F-271D-4DA4-8430-D1B4F359E82C}"/>
              </a:ext>
            </a:extLst>
          </p:cNvPr>
          <p:cNvSpPr>
            <a:spLocks noEditPoints="1"/>
          </p:cNvSpPr>
          <p:nvPr/>
        </p:nvSpPr>
        <p:spPr bwMode="auto">
          <a:xfrm>
            <a:off x="7378801" y="304061"/>
            <a:ext cx="477985" cy="493818"/>
          </a:xfrm>
          <a:custGeom>
            <a:avLst/>
            <a:gdLst>
              <a:gd name="T0" fmla="*/ 760 w 1905"/>
              <a:gd name="T1" fmla="*/ 1455 h 1912"/>
              <a:gd name="T2" fmla="*/ 448 w 1905"/>
              <a:gd name="T3" fmla="*/ 1143 h 1912"/>
              <a:gd name="T4" fmla="*/ 529 w 1905"/>
              <a:gd name="T5" fmla="*/ 1061 h 1912"/>
              <a:gd name="T6" fmla="*/ 841 w 1905"/>
              <a:gd name="T7" fmla="*/ 1374 h 1912"/>
              <a:gd name="T8" fmla="*/ 1802 w 1905"/>
              <a:gd name="T9" fmla="*/ 108 h 1912"/>
              <a:gd name="T10" fmla="*/ 748 w 1905"/>
              <a:gd name="T11" fmla="*/ 785 h 1912"/>
              <a:gd name="T12" fmla="*/ 55 w 1905"/>
              <a:gd name="T13" fmla="*/ 1737 h 1912"/>
              <a:gd name="T14" fmla="*/ 173 w 1905"/>
              <a:gd name="T15" fmla="*/ 1854 h 1912"/>
              <a:gd name="T16" fmla="*/ 1124 w 1905"/>
              <a:gd name="T17" fmla="*/ 1161 h 1912"/>
              <a:gd name="T18" fmla="*/ 1802 w 1905"/>
              <a:gd name="T19" fmla="*/ 108 h 1912"/>
              <a:gd name="T20" fmla="*/ 110 w 1905"/>
              <a:gd name="T21" fmla="*/ 1803 h 1912"/>
              <a:gd name="T22" fmla="*/ 0 w 1905"/>
              <a:gd name="T23" fmla="*/ 1912 h 1912"/>
              <a:gd name="T24" fmla="*/ 1758 w 1905"/>
              <a:gd name="T25" fmla="*/ 368 h 1912"/>
              <a:gd name="T26" fmla="*/ 1544 w 1905"/>
              <a:gd name="T27" fmla="*/ 153 h 1912"/>
              <a:gd name="T28" fmla="*/ 786 w 1905"/>
              <a:gd name="T29" fmla="*/ 513 h 1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905" h="1912">
                <a:moveTo>
                  <a:pt x="760" y="1455"/>
                </a:moveTo>
                <a:cubicBezTo>
                  <a:pt x="448" y="1143"/>
                  <a:pt x="448" y="1143"/>
                  <a:pt x="448" y="1143"/>
                </a:cubicBezTo>
                <a:moveTo>
                  <a:pt x="529" y="1061"/>
                </a:moveTo>
                <a:cubicBezTo>
                  <a:pt x="841" y="1374"/>
                  <a:pt x="841" y="1374"/>
                  <a:pt x="841" y="1374"/>
                </a:cubicBezTo>
                <a:moveTo>
                  <a:pt x="1802" y="108"/>
                </a:moveTo>
                <a:cubicBezTo>
                  <a:pt x="1698" y="4"/>
                  <a:pt x="1226" y="307"/>
                  <a:pt x="748" y="785"/>
                </a:cubicBezTo>
                <a:cubicBezTo>
                  <a:pt x="364" y="1169"/>
                  <a:pt x="94" y="1548"/>
                  <a:pt x="55" y="1737"/>
                </a:cubicBezTo>
                <a:cubicBezTo>
                  <a:pt x="173" y="1854"/>
                  <a:pt x="173" y="1854"/>
                  <a:pt x="173" y="1854"/>
                </a:cubicBezTo>
                <a:cubicBezTo>
                  <a:pt x="361" y="1815"/>
                  <a:pt x="740" y="1545"/>
                  <a:pt x="1124" y="1161"/>
                </a:cubicBezTo>
                <a:cubicBezTo>
                  <a:pt x="1602" y="683"/>
                  <a:pt x="1905" y="212"/>
                  <a:pt x="1802" y="108"/>
                </a:cubicBezTo>
                <a:close/>
                <a:moveTo>
                  <a:pt x="110" y="1803"/>
                </a:moveTo>
                <a:cubicBezTo>
                  <a:pt x="0" y="1912"/>
                  <a:pt x="0" y="1912"/>
                  <a:pt x="0" y="1912"/>
                </a:cubicBezTo>
                <a:moveTo>
                  <a:pt x="1758" y="368"/>
                </a:moveTo>
                <a:cubicBezTo>
                  <a:pt x="1758" y="368"/>
                  <a:pt x="1643" y="253"/>
                  <a:pt x="1544" y="153"/>
                </a:cubicBezTo>
                <a:cubicBezTo>
                  <a:pt x="1544" y="153"/>
                  <a:pt x="1319" y="0"/>
                  <a:pt x="786" y="513"/>
                </a:cubicBezTo>
              </a:path>
            </a:pathLst>
          </a:custGeom>
          <a:noFill/>
          <a:ln w="12700" cap="rnd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03693" tIns="51846" rIns="103693" bIns="51846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" name="TextBox 28">
            <a:extLst>
              <a:ext uri="{FF2B5EF4-FFF2-40B4-BE49-F238E27FC236}">
                <a16:creationId xmlns:a16="http://schemas.microsoft.com/office/drawing/2014/main" id="{D2C7CC96-FFDB-43AE-8951-5B1CC414680A}"/>
              </a:ext>
            </a:extLst>
          </p:cNvPr>
          <p:cNvSpPr txBox="1"/>
          <p:nvPr/>
        </p:nvSpPr>
        <p:spPr>
          <a:xfrm>
            <a:off x="681253" y="275546"/>
            <a:ext cx="2423342" cy="615507"/>
          </a:xfrm>
          <a:prstGeom prst="rect">
            <a:avLst/>
          </a:prstGeom>
          <a:noFill/>
        </p:spPr>
        <p:txBody>
          <a:bodyPr wrap="square" lIns="121873" tIns="60937" rIns="121873" bIns="60937" rtlCol="0">
            <a:spAutoFit/>
          </a:bodyPr>
          <a:lstStyle/>
          <a:p>
            <a:r>
              <a:rPr lang="zh-TW" altLang="en-US" sz="3200" b="1" dirty="0">
                <a:solidFill>
                  <a:schemeClr val="accent3"/>
                </a:solidFill>
                <a:latin typeface="迷你简丫丫" panose="02010604000101010101" pitchFamily="2" charset="-122"/>
                <a:ea typeface="迷你简丫丫" panose="02010604000101010101" pitchFamily="2" charset="-122"/>
              </a:rPr>
              <a:t>前言</a:t>
            </a:r>
            <a:endParaRPr lang="zh-CN" altLang="en-US" sz="3200" b="1" dirty="0">
              <a:solidFill>
                <a:schemeClr val="accent3"/>
              </a:solidFill>
              <a:latin typeface="迷你简丫丫" panose="02010604000101010101" pitchFamily="2" charset="-122"/>
              <a:ea typeface="迷你简丫丫" panose="02010604000101010101" pitchFamily="2" charset="-122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883FC378-486E-4CF2-95D3-83DDC4E3CA4B}"/>
              </a:ext>
            </a:extLst>
          </p:cNvPr>
          <p:cNvGrpSpPr/>
          <p:nvPr/>
        </p:nvGrpSpPr>
        <p:grpSpPr>
          <a:xfrm>
            <a:off x="214323" y="266495"/>
            <a:ext cx="406366" cy="418246"/>
            <a:chOff x="848004" y="393400"/>
            <a:chExt cx="406366" cy="418246"/>
          </a:xfrm>
          <a:effectLst>
            <a:outerShdw blurRad="165100" dist="38100" dir="6960000" sx="98000" sy="98000" algn="t" rotWithShape="0">
              <a:prstClr val="black">
                <a:alpha val="34000"/>
              </a:prstClr>
            </a:outerShdw>
          </a:effectLst>
        </p:grpSpPr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id="{CC139D83-0964-417C-B371-A29F6D758721}"/>
                </a:ext>
              </a:extLst>
            </p:cNvPr>
            <p:cNvGrpSpPr/>
            <p:nvPr/>
          </p:nvGrpSpPr>
          <p:grpSpPr>
            <a:xfrm>
              <a:off x="848004" y="393400"/>
              <a:ext cx="406366" cy="418246"/>
              <a:chOff x="848005" y="369553"/>
              <a:chExt cx="406366" cy="418246"/>
            </a:xfrm>
          </p:grpSpPr>
          <p:sp>
            <p:nvSpPr>
              <p:cNvPr id="17" name="椭圆 16">
                <a:extLst>
                  <a:ext uri="{FF2B5EF4-FFF2-40B4-BE49-F238E27FC236}">
                    <a16:creationId xmlns:a16="http://schemas.microsoft.com/office/drawing/2014/main" id="{E22CC908-9EA9-4909-B5C3-92B833767CB6}"/>
                  </a:ext>
                </a:extLst>
              </p:cNvPr>
              <p:cNvSpPr/>
              <p:nvPr/>
            </p:nvSpPr>
            <p:spPr>
              <a:xfrm>
                <a:off x="848005" y="369553"/>
                <a:ext cx="406366" cy="41824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12700">
                <a:noFill/>
              </a:ln>
              <a:effectLst>
                <a:outerShdw blurRad="635000" dist="762000" dir="7800000" sx="88000" sy="88000" algn="tr" rotWithShape="0">
                  <a:prstClr val="black">
                    <a:alpha val="2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8" name="椭圆 17">
                <a:extLst>
                  <a:ext uri="{FF2B5EF4-FFF2-40B4-BE49-F238E27FC236}">
                    <a16:creationId xmlns:a16="http://schemas.microsoft.com/office/drawing/2014/main" id="{C1C80369-4EB1-48E4-A0E5-E5CFC6D29AF1}"/>
                  </a:ext>
                </a:extLst>
              </p:cNvPr>
              <p:cNvSpPr/>
              <p:nvPr/>
            </p:nvSpPr>
            <p:spPr>
              <a:xfrm>
                <a:off x="856799" y="378604"/>
                <a:ext cx="388778" cy="400144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</a:schemeClr>
                  </a:gs>
                  <a:gs pos="100000">
                    <a:srgbClr val="FEFEFE"/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127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16" name="椭圆 15">
              <a:extLst>
                <a:ext uri="{FF2B5EF4-FFF2-40B4-BE49-F238E27FC236}">
                  <a16:creationId xmlns:a16="http://schemas.microsoft.com/office/drawing/2014/main" id="{A568451F-4A61-44F5-84D1-3761031BE927}"/>
                </a:ext>
              </a:extLst>
            </p:cNvPr>
            <p:cNvSpPr/>
            <p:nvPr/>
          </p:nvSpPr>
          <p:spPr>
            <a:xfrm>
              <a:off x="907857" y="455002"/>
              <a:ext cx="286661" cy="295042"/>
            </a:xfrm>
            <a:prstGeom prst="ellipse">
              <a:avLst/>
            </a:prstGeom>
            <a:solidFill>
              <a:srgbClr val="5092E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51846" rIns="0" bIns="51846" rtlCol="0" anchor="ctr"/>
            <a:lstStyle/>
            <a:p>
              <a:pPr algn="ctr"/>
              <a:endParaRPr lang="zh-CN" altLang="en-US" sz="3600" dirty="0">
                <a:solidFill>
                  <a:schemeClr val="bg1"/>
                </a:solidFill>
                <a:latin typeface="DIN Mittelschrift Std" pitchFamily="50" charset="0"/>
                <a:ea typeface="微软雅黑" pitchFamily="34" charset="-122"/>
              </a:endParaRPr>
            </a:p>
          </p:txBody>
        </p:sp>
      </p:grpSp>
      <p:sp>
        <p:nvSpPr>
          <p:cNvPr id="21" name="內容版面配置區 19"/>
          <p:cNvSpPr>
            <a:spLocks noGrp="1"/>
          </p:cNvSpPr>
          <p:nvPr>
            <p:ph idx="1"/>
          </p:nvPr>
        </p:nvSpPr>
        <p:spPr>
          <a:xfrm>
            <a:off x="560837" y="999148"/>
            <a:ext cx="10515600" cy="5058752"/>
          </a:xfrm>
        </p:spPr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69826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7B929EA4-5FA8-47B5-8ED8-409F26E663E9}"/>
              </a:ext>
            </a:extLst>
          </p:cNvPr>
          <p:cNvCxnSpPr>
            <a:cxnSpLocks/>
          </p:cNvCxnSpPr>
          <p:nvPr/>
        </p:nvCxnSpPr>
        <p:spPr>
          <a:xfrm>
            <a:off x="298340" y="797406"/>
            <a:ext cx="7080461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 6">
            <a:extLst>
              <a:ext uri="{FF2B5EF4-FFF2-40B4-BE49-F238E27FC236}">
                <a16:creationId xmlns:a16="http://schemas.microsoft.com/office/drawing/2014/main" id="{DCD5E23F-271D-4DA4-8430-D1B4F359E82C}"/>
              </a:ext>
            </a:extLst>
          </p:cNvPr>
          <p:cNvSpPr>
            <a:spLocks noEditPoints="1"/>
          </p:cNvSpPr>
          <p:nvPr/>
        </p:nvSpPr>
        <p:spPr bwMode="auto">
          <a:xfrm>
            <a:off x="7378801" y="304061"/>
            <a:ext cx="477985" cy="493818"/>
          </a:xfrm>
          <a:custGeom>
            <a:avLst/>
            <a:gdLst>
              <a:gd name="T0" fmla="*/ 760 w 1905"/>
              <a:gd name="T1" fmla="*/ 1455 h 1912"/>
              <a:gd name="T2" fmla="*/ 448 w 1905"/>
              <a:gd name="T3" fmla="*/ 1143 h 1912"/>
              <a:gd name="T4" fmla="*/ 529 w 1905"/>
              <a:gd name="T5" fmla="*/ 1061 h 1912"/>
              <a:gd name="T6" fmla="*/ 841 w 1905"/>
              <a:gd name="T7" fmla="*/ 1374 h 1912"/>
              <a:gd name="T8" fmla="*/ 1802 w 1905"/>
              <a:gd name="T9" fmla="*/ 108 h 1912"/>
              <a:gd name="T10" fmla="*/ 748 w 1905"/>
              <a:gd name="T11" fmla="*/ 785 h 1912"/>
              <a:gd name="T12" fmla="*/ 55 w 1905"/>
              <a:gd name="T13" fmla="*/ 1737 h 1912"/>
              <a:gd name="T14" fmla="*/ 173 w 1905"/>
              <a:gd name="T15" fmla="*/ 1854 h 1912"/>
              <a:gd name="T16" fmla="*/ 1124 w 1905"/>
              <a:gd name="T17" fmla="*/ 1161 h 1912"/>
              <a:gd name="T18" fmla="*/ 1802 w 1905"/>
              <a:gd name="T19" fmla="*/ 108 h 1912"/>
              <a:gd name="T20" fmla="*/ 110 w 1905"/>
              <a:gd name="T21" fmla="*/ 1803 h 1912"/>
              <a:gd name="T22" fmla="*/ 0 w 1905"/>
              <a:gd name="T23" fmla="*/ 1912 h 1912"/>
              <a:gd name="T24" fmla="*/ 1758 w 1905"/>
              <a:gd name="T25" fmla="*/ 368 h 1912"/>
              <a:gd name="T26" fmla="*/ 1544 w 1905"/>
              <a:gd name="T27" fmla="*/ 153 h 1912"/>
              <a:gd name="T28" fmla="*/ 786 w 1905"/>
              <a:gd name="T29" fmla="*/ 513 h 1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905" h="1912">
                <a:moveTo>
                  <a:pt x="760" y="1455"/>
                </a:moveTo>
                <a:cubicBezTo>
                  <a:pt x="448" y="1143"/>
                  <a:pt x="448" y="1143"/>
                  <a:pt x="448" y="1143"/>
                </a:cubicBezTo>
                <a:moveTo>
                  <a:pt x="529" y="1061"/>
                </a:moveTo>
                <a:cubicBezTo>
                  <a:pt x="841" y="1374"/>
                  <a:pt x="841" y="1374"/>
                  <a:pt x="841" y="1374"/>
                </a:cubicBezTo>
                <a:moveTo>
                  <a:pt x="1802" y="108"/>
                </a:moveTo>
                <a:cubicBezTo>
                  <a:pt x="1698" y="4"/>
                  <a:pt x="1226" y="307"/>
                  <a:pt x="748" y="785"/>
                </a:cubicBezTo>
                <a:cubicBezTo>
                  <a:pt x="364" y="1169"/>
                  <a:pt x="94" y="1548"/>
                  <a:pt x="55" y="1737"/>
                </a:cubicBezTo>
                <a:cubicBezTo>
                  <a:pt x="173" y="1854"/>
                  <a:pt x="173" y="1854"/>
                  <a:pt x="173" y="1854"/>
                </a:cubicBezTo>
                <a:cubicBezTo>
                  <a:pt x="361" y="1815"/>
                  <a:pt x="740" y="1545"/>
                  <a:pt x="1124" y="1161"/>
                </a:cubicBezTo>
                <a:cubicBezTo>
                  <a:pt x="1602" y="683"/>
                  <a:pt x="1905" y="212"/>
                  <a:pt x="1802" y="108"/>
                </a:cubicBezTo>
                <a:close/>
                <a:moveTo>
                  <a:pt x="110" y="1803"/>
                </a:moveTo>
                <a:cubicBezTo>
                  <a:pt x="0" y="1912"/>
                  <a:pt x="0" y="1912"/>
                  <a:pt x="0" y="1912"/>
                </a:cubicBezTo>
                <a:moveTo>
                  <a:pt x="1758" y="368"/>
                </a:moveTo>
                <a:cubicBezTo>
                  <a:pt x="1758" y="368"/>
                  <a:pt x="1643" y="253"/>
                  <a:pt x="1544" y="153"/>
                </a:cubicBezTo>
                <a:cubicBezTo>
                  <a:pt x="1544" y="153"/>
                  <a:pt x="1319" y="0"/>
                  <a:pt x="786" y="513"/>
                </a:cubicBezTo>
              </a:path>
            </a:pathLst>
          </a:custGeom>
          <a:noFill/>
          <a:ln w="12700" cap="rnd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03693" tIns="51846" rIns="103693" bIns="51846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" name="TextBox 28">
            <a:extLst>
              <a:ext uri="{FF2B5EF4-FFF2-40B4-BE49-F238E27FC236}">
                <a16:creationId xmlns:a16="http://schemas.microsoft.com/office/drawing/2014/main" id="{D2C7CC96-FFDB-43AE-8951-5B1CC414680A}"/>
              </a:ext>
            </a:extLst>
          </p:cNvPr>
          <p:cNvSpPr txBox="1"/>
          <p:nvPr/>
        </p:nvSpPr>
        <p:spPr>
          <a:xfrm>
            <a:off x="681253" y="275546"/>
            <a:ext cx="2423342" cy="615507"/>
          </a:xfrm>
          <a:prstGeom prst="rect">
            <a:avLst/>
          </a:prstGeom>
          <a:noFill/>
        </p:spPr>
        <p:txBody>
          <a:bodyPr wrap="square" lIns="121873" tIns="60937" rIns="121873" bIns="60937" rtlCol="0">
            <a:spAutoFit/>
          </a:bodyPr>
          <a:lstStyle/>
          <a:p>
            <a:r>
              <a:rPr lang="zh-TW" altLang="en-US" sz="3200" b="1" dirty="0">
                <a:solidFill>
                  <a:schemeClr val="accent3"/>
                </a:solidFill>
                <a:latin typeface="迷你简丫丫" panose="02010604000101010101" pitchFamily="2" charset="-122"/>
                <a:ea typeface="迷你简丫丫" panose="02010604000101010101" pitchFamily="2" charset="-122"/>
              </a:rPr>
              <a:t>主題一</a:t>
            </a:r>
            <a:endParaRPr lang="zh-CN" altLang="en-US" sz="3200" b="1" dirty="0">
              <a:solidFill>
                <a:schemeClr val="accent3"/>
              </a:solidFill>
              <a:latin typeface="迷你简丫丫" panose="02010604000101010101" pitchFamily="2" charset="-122"/>
              <a:ea typeface="迷你简丫丫" panose="02010604000101010101" pitchFamily="2" charset="-122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883FC378-486E-4CF2-95D3-83DDC4E3CA4B}"/>
              </a:ext>
            </a:extLst>
          </p:cNvPr>
          <p:cNvGrpSpPr/>
          <p:nvPr/>
        </p:nvGrpSpPr>
        <p:grpSpPr>
          <a:xfrm>
            <a:off x="214323" y="266495"/>
            <a:ext cx="406366" cy="418246"/>
            <a:chOff x="848004" y="393400"/>
            <a:chExt cx="406366" cy="418246"/>
          </a:xfrm>
          <a:effectLst>
            <a:outerShdw blurRad="165100" dist="38100" dir="6960000" sx="98000" sy="98000" algn="t" rotWithShape="0">
              <a:prstClr val="black">
                <a:alpha val="34000"/>
              </a:prstClr>
            </a:outerShdw>
          </a:effectLst>
        </p:grpSpPr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id="{CC139D83-0964-417C-B371-A29F6D758721}"/>
                </a:ext>
              </a:extLst>
            </p:cNvPr>
            <p:cNvGrpSpPr/>
            <p:nvPr/>
          </p:nvGrpSpPr>
          <p:grpSpPr>
            <a:xfrm>
              <a:off x="848004" y="393400"/>
              <a:ext cx="406366" cy="418246"/>
              <a:chOff x="848005" y="369553"/>
              <a:chExt cx="406366" cy="418246"/>
            </a:xfrm>
          </p:grpSpPr>
          <p:sp>
            <p:nvSpPr>
              <p:cNvPr id="17" name="椭圆 16">
                <a:extLst>
                  <a:ext uri="{FF2B5EF4-FFF2-40B4-BE49-F238E27FC236}">
                    <a16:creationId xmlns:a16="http://schemas.microsoft.com/office/drawing/2014/main" id="{E22CC908-9EA9-4909-B5C3-92B833767CB6}"/>
                  </a:ext>
                </a:extLst>
              </p:cNvPr>
              <p:cNvSpPr/>
              <p:nvPr/>
            </p:nvSpPr>
            <p:spPr>
              <a:xfrm>
                <a:off x="848005" y="369553"/>
                <a:ext cx="406366" cy="41824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12700">
                <a:noFill/>
              </a:ln>
              <a:effectLst>
                <a:outerShdw blurRad="635000" dist="762000" dir="7800000" sx="88000" sy="88000" algn="tr" rotWithShape="0">
                  <a:prstClr val="black">
                    <a:alpha val="2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8" name="椭圆 17">
                <a:extLst>
                  <a:ext uri="{FF2B5EF4-FFF2-40B4-BE49-F238E27FC236}">
                    <a16:creationId xmlns:a16="http://schemas.microsoft.com/office/drawing/2014/main" id="{C1C80369-4EB1-48E4-A0E5-E5CFC6D29AF1}"/>
                  </a:ext>
                </a:extLst>
              </p:cNvPr>
              <p:cNvSpPr/>
              <p:nvPr/>
            </p:nvSpPr>
            <p:spPr>
              <a:xfrm>
                <a:off x="856799" y="378604"/>
                <a:ext cx="388778" cy="400144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</a:schemeClr>
                  </a:gs>
                  <a:gs pos="100000">
                    <a:srgbClr val="FEFEFE"/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127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16" name="椭圆 15">
              <a:extLst>
                <a:ext uri="{FF2B5EF4-FFF2-40B4-BE49-F238E27FC236}">
                  <a16:creationId xmlns:a16="http://schemas.microsoft.com/office/drawing/2014/main" id="{A568451F-4A61-44F5-84D1-3761031BE927}"/>
                </a:ext>
              </a:extLst>
            </p:cNvPr>
            <p:cNvSpPr/>
            <p:nvPr/>
          </p:nvSpPr>
          <p:spPr>
            <a:xfrm>
              <a:off x="907857" y="455002"/>
              <a:ext cx="286661" cy="295042"/>
            </a:xfrm>
            <a:prstGeom prst="ellipse">
              <a:avLst/>
            </a:prstGeom>
            <a:solidFill>
              <a:srgbClr val="5092E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51846" rIns="0" bIns="51846" rtlCol="0" anchor="ctr"/>
            <a:lstStyle/>
            <a:p>
              <a:pPr algn="ctr"/>
              <a:endParaRPr lang="zh-CN" altLang="en-US" sz="3600" dirty="0">
                <a:solidFill>
                  <a:schemeClr val="bg1"/>
                </a:solidFill>
                <a:latin typeface="DIN Mittelschrift Std" pitchFamily="50" charset="0"/>
                <a:ea typeface="微软雅黑" pitchFamily="34" charset="-122"/>
              </a:endParaRPr>
            </a:p>
          </p:txBody>
        </p:sp>
      </p:grpSp>
      <p:sp>
        <p:nvSpPr>
          <p:cNvPr id="21" name="內容版面配置區 19"/>
          <p:cNvSpPr>
            <a:spLocks noGrp="1"/>
          </p:cNvSpPr>
          <p:nvPr>
            <p:ph idx="1"/>
          </p:nvPr>
        </p:nvSpPr>
        <p:spPr>
          <a:xfrm>
            <a:off x="560837" y="999148"/>
            <a:ext cx="10515600" cy="5058752"/>
          </a:xfrm>
        </p:spPr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93859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7B929EA4-5FA8-47B5-8ED8-409F26E663E9}"/>
              </a:ext>
            </a:extLst>
          </p:cNvPr>
          <p:cNvCxnSpPr>
            <a:cxnSpLocks/>
          </p:cNvCxnSpPr>
          <p:nvPr/>
        </p:nvCxnSpPr>
        <p:spPr>
          <a:xfrm>
            <a:off x="298340" y="797406"/>
            <a:ext cx="7080461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 6">
            <a:extLst>
              <a:ext uri="{FF2B5EF4-FFF2-40B4-BE49-F238E27FC236}">
                <a16:creationId xmlns:a16="http://schemas.microsoft.com/office/drawing/2014/main" id="{DCD5E23F-271D-4DA4-8430-D1B4F359E82C}"/>
              </a:ext>
            </a:extLst>
          </p:cNvPr>
          <p:cNvSpPr>
            <a:spLocks noEditPoints="1"/>
          </p:cNvSpPr>
          <p:nvPr/>
        </p:nvSpPr>
        <p:spPr bwMode="auto">
          <a:xfrm>
            <a:off x="7378801" y="304061"/>
            <a:ext cx="477985" cy="493818"/>
          </a:xfrm>
          <a:custGeom>
            <a:avLst/>
            <a:gdLst>
              <a:gd name="T0" fmla="*/ 760 w 1905"/>
              <a:gd name="T1" fmla="*/ 1455 h 1912"/>
              <a:gd name="T2" fmla="*/ 448 w 1905"/>
              <a:gd name="T3" fmla="*/ 1143 h 1912"/>
              <a:gd name="T4" fmla="*/ 529 w 1905"/>
              <a:gd name="T5" fmla="*/ 1061 h 1912"/>
              <a:gd name="T6" fmla="*/ 841 w 1905"/>
              <a:gd name="T7" fmla="*/ 1374 h 1912"/>
              <a:gd name="T8" fmla="*/ 1802 w 1905"/>
              <a:gd name="T9" fmla="*/ 108 h 1912"/>
              <a:gd name="T10" fmla="*/ 748 w 1905"/>
              <a:gd name="T11" fmla="*/ 785 h 1912"/>
              <a:gd name="T12" fmla="*/ 55 w 1905"/>
              <a:gd name="T13" fmla="*/ 1737 h 1912"/>
              <a:gd name="T14" fmla="*/ 173 w 1905"/>
              <a:gd name="T15" fmla="*/ 1854 h 1912"/>
              <a:gd name="T16" fmla="*/ 1124 w 1905"/>
              <a:gd name="T17" fmla="*/ 1161 h 1912"/>
              <a:gd name="T18" fmla="*/ 1802 w 1905"/>
              <a:gd name="T19" fmla="*/ 108 h 1912"/>
              <a:gd name="T20" fmla="*/ 110 w 1905"/>
              <a:gd name="T21" fmla="*/ 1803 h 1912"/>
              <a:gd name="T22" fmla="*/ 0 w 1905"/>
              <a:gd name="T23" fmla="*/ 1912 h 1912"/>
              <a:gd name="T24" fmla="*/ 1758 w 1905"/>
              <a:gd name="T25" fmla="*/ 368 h 1912"/>
              <a:gd name="T26" fmla="*/ 1544 w 1905"/>
              <a:gd name="T27" fmla="*/ 153 h 1912"/>
              <a:gd name="T28" fmla="*/ 786 w 1905"/>
              <a:gd name="T29" fmla="*/ 513 h 1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905" h="1912">
                <a:moveTo>
                  <a:pt x="760" y="1455"/>
                </a:moveTo>
                <a:cubicBezTo>
                  <a:pt x="448" y="1143"/>
                  <a:pt x="448" y="1143"/>
                  <a:pt x="448" y="1143"/>
                </a:cubicBezTo>
                <a:moveTo>
                  <a:pt x="529" y="1061"/>
                </a:moveTo>
                <a:cubicBezTo>
                  <a:pt x="841" y="1374"/>
                  <a:pt x="841" y="1374"/>
                  <a:pt x="841" y="1374"/>
                </a:cubicBezTo>
                <a:moveTo>
                  <a:pt x="1802" y="108"/>
                </a:moveTo>
                <a:cubicBezTo>
                  <a:pt x="1698" y="4"/>
                  <a:pt x="1226" y="307"/>
                  <a:pt x="748" y="785"/>
                </a:cubicBezTo>
                <a:cubicBezTo>
                  <a:pt x="364" y="1169"/>
                  <a:pt x="94" y="1548"/>
                  <a:pt x="55" y="1737"/>
                </a:cubicBezTo>
                <a:cubicBezTo>
                  <a:pt x="173" y="1854"/>
                  <a:pt x="173" y="1854"/>
                  <a:pt x="173" y="1854"/>
                </a:cubicBezTo>
                <a:cubicBezTo>
                  <a:pt x="361" y="1815"/>
                  <a:pt x="740" y="1545"/>
                  <a:pt x="1124" y="1161"/>
                </a:cubicBezTo>
                <a:cubicBezTo>
                  <a:pt x="1602" y="683"/>
                  <a:pt x="1905" y="212"/>
                  <a:pt x="1802" y="108"/>
                </a:cubicBezTo>
                <a:close/>
                <a:moveTo>
                  <a:pt x="110" y="1803"/>
                </a:moveTo>
                <a:cubicBezTo>
                  <a:pt x="0" y="1912"/>
                  <a:pt x="0" y="1912"/>
                  <a:pt x="0" y="1912"/>
                </a:cubicBezTo>
                <a:moveTo>
                  <a:pt x="1758" y="368"/>
                </a:moveTo>
                <a:cubicBezTo>
                  <a:pt x="1758" y="368"/>
                  <a:pt x="1643" y="253"/>
                  <a:pt x="1544" y="153"/>
                </a:cubicBezTo>
                <a:cubicBezTo>
                  <a:pt x="1544" y="153"/>
                  <a:pt x="1319" y="0"/>
                  <a:pt x="786" y="513"/>
                </a:cubicBezTo>
              </a:path>
            </a:pathLst>
          </a:custGeom>
          <a:noFill/>
          <a:ln w="12700" cap="rnd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03693" tIns="51846" rIns="103693" bIns="51846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" name="TextBox 28">
            <a:extLst>
              <a:ext uri="{FF2B5EF4-FFF2-40B4-BE49-F238E27FC236}">
                <a16:creationId xmlns:a16="http://schemas.microsoft.com/office/drawing/2014/main" id="{D2C7CC96-FFDB-43AE-8951-5B1CC414680A}"/>
              </a:ext>
            </a:extLst>
          </p:cNvPr>
          <p:cNvSpPr txBox="1"/>
          <p:nvPr/>
        </p:nvSpPr>
        <p:spPr>
          <a:xfrm>
            <a:off x="681253" y="275546"/>
            <a:ext cx="2423342" cy="615507"/>
          </a:xfrm>
          <a:prstGeom prst="rect">
            <a:avLst/>
          </a:prstGeom>
          <a:noFill/>
        </p:spPr>
        <p:txBody>
          <a:bodyPr wrap="square" lIns="121873" tIns="60937" rIns="121873" bIns="60937" rtlCol="0">
            <a:spAutoFit/>
          </a:bodyPr>
          <a:lstStyle/>
          <a:p>
            <a:r>
              <a:rPr lang="zh-TW" altLang="en-US" sz="3200" b="1" dirty="0" smtClean="0">
                <a:solidFill>
                  <a:schemeClr val="accent3"/>
                </a:solidFill>
                <a:latin typeface="迷你简丫丫" panose="02010604000101010101" pitchFamily="2" charset="-122"/>
                <a:ea typeface="迷你简丫丫" panose="02010604000101010101" pitchFamily="2" charset="-122"/>
              </a:rPr>
              <a:t>主題二</a:t>
            </a:r>
            <a:endParaRPr lang="zh-CN" altLang="en-US" sz="3200" b="1" dirty="0">
              <a:solidFill>
                <a:schemeClr val="accent3"/>
              </a:solidFill>
              <a:latin typeface="迷你简丫丫" panose="02010604000101010101" pitchFamily="2" charset="-122"/>
              <a:ea typeface="迷你简丫丫" panose="02010604000101010101" pitchFamily="2" charset="-122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883FC378-486E-4CF2-95D3-83DDC4E3CA4B}"/>
              </a:ext>
            </a:extLst>
          </p:cNvPr>
          <p:cNvGrpSpPr/>
          <p:nvPr/>
        </p:nvGrpSpPr>
        <p:grpSpPr>
          <a:xfrm>
            <a:off x="214323" y="266495"/>
            <a:ext cx="406366" cy="418246"/>
            <a:chOff x="848004" y="393400"/>
            <a:chExt cx="406366" cy="418246"/>
          </a:xfrm>
          <a:effectLst>
            <a:outerShdw blurRad="165100" dist="38100" dir="6960000" sx="98000" sy="98000" algn="t" rotWithShape="0">
              <a:prstClr val="black">
                <a:alpha val="34000"/>
              </a:prstClr>
            </a:outerShdw>
          </a:effectLst>
        </p:grpSpPr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id="{CC139D83-0964-417C-B371-A29F6D758721}"/>
                </a:ext>
              </a:extLst>
            </p:cNvPr>
            <p:cNvGrpSpPr/>
            <p:nvPr/>
          </p:nvGrpSpPr>
          <p:grpSpPr>
            <a:xfrm>
              <a:off x="848004" y="393400"/>
              <a:ext cx="406366" cy="418246"/>
              <a:chOff x="848005" y="369553"/>
              <a:chExt cx="406366" cy="418246"/>
            </a:xfrm>
          </p:grpSpPr>
          <p:sp>
            <p:nvSpPr>
              <p:cNvPr id="17" name="椭圆 16">
                <a:extLst>
                  <a:ext uri="{FF2B5EF4-FFF2-40B4-BE49-F238E27FC236}">
                    <a16:creationId xmlns:a16="http://schemas.microsoft.com/office/drawing/2014/main" id="{E22CC908-9EA9-4909-B5C3-92B833767CB6}"/>
                  </a:ext>
                </a:extLst>
              </p:cNvPr>
              <p:cNvSpPr/>
              <p:nvPr/>
            </p:nvSpPr>
            <p:spPr>
              <a:xfrm>
                <a:off x="848005" y="369553"/>
                <a:ext cx="406366" cy="41824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12700">
                <a:noFill/>
              </a:ln>
              <a:effectLst>
                <a:outerShdw blurRad="635000" dist="762000" dir="7800000" sx="88000" sy="88000" algn="tr" rotWithShape="0">
                  <a:prstClr val="black">
                    <a:alpha val="2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8" name="椭圆 17">
                <a:extLst>
                  <a:ext uri="{FF2B5EF4-FFF2-40B4-BE49-F238E27FC236}">
                    <a16:creationId xmlns:a16="http://schemas.microsoft.com/office/drawing/2014/main" id="{C1C80369-4EB1-48E4-A0E5-E5CFC6D29AF1}"/>
                  </a:ext>
                </a:extLst>
              </p:cNvPr>
              <p:cNvSpPr/>
              <p:nvPr/>
            </p:nvSpPr>
            <p:spPr>
              <a:xfrm>
                <a:off x="856799" y="378604"/>
                <a:ext cx="388778" cy="400144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</a:schemeClr>
                  </a:gs>
                  <a:gs pos="100000">
                    <a:srgbClr val="FEFEFE"/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127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16" name="椭圆 15">
              <a:extLst>
                <a:ext uri="{FF2B5EF4-FFF2-40B4-BE49-F238E27FC236}">
                  <a16:creationId xmlns:a16="http://schemas.microsoft.com/office/drawing/2014/main" id="{A568451F-4A61-44F5-84D1-3761031BE927}"/>
                </a:ext>
              </a:extLst>
            </p:cNvPr>
            <p:cNvSpPr/>
            <p:nvPr/>
          </p:nvSpPr>
          <p:spPr>
            <a:xfrm>
              <a:off x="907857" y="455002"/>
              <a:ext cx="286661" cy="295042"/>
            </a:xfrm>
            <a:prstGeom prst="ellipse">
              <a:avLst/>
            </a:prstGeom>
            <a:solidFill>
              <a:srgbClr val="5092E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51846" rIns="0" bIns="51846" rtlCol="0" anchor="ctr"/>
            <a:lstStyle/>
            <a:p>
              <a:pPr algn="ctr"/>
              <a:endParaRPr lang="zh-CN" altLang="en-US" sz="3600" dirty="0">
                <a:solidFill>
                  <a:schemeClr val="bg1"/>
                </a:solidFill>
                <a:latin typeface="DIN Mittelschrift Std" pitchFamily="50" charset="0"/>
                <a:ea typeface="微软雅黑" pitchFamily="34" charset="-122"/>
              </a:endParaRPr>
            </a:p>
          </p:txBody>
        </p:sp>
      </p:grpSp>
      <p:sp>
        <p:nvSpPr>
          <p:cNvPr id="21" name="內容版面配置區 19"/>
          <p:cNvSpPr>
            <a:spLocks noGrp="1"/>
          </p:cNvSpPr>
          <p:nvPr>
            <p:ph idx="1"/>
          </p:nvPr>
        </p:nvSpPr>
        <p:spPr>
          <a:xfrm>
            <a:off x="560837" y="999148"/>
            <a:ext cx="10515600" cy="5058752"/>
          </a:xfrm>
        </p:spPr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17371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7B929EA4-5FA8-47B5-8ED8-409F26E663E9}"/>
              </a:ext>
            </a:extLst>
          </p:cNvPr>
          <p:cNvCxnSpPr>
            <a:cxnSpLocks/>
          </p:cNvCxnSpPr>
          <p:nvPr/>
        </p:nvCxnSpPr>
        <p:spPr>
          <a:xfrm>
            <a:off x="298340" y="797406"/>
            <a:ext cx="7080461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 6">
            <a:extLst>
              <a:ext uri="{FF2B5EF4-FFF2-40B4-BE49-F238E27FC236}">
                <a16:creationId xmlns:a16="http://schemas.microsoft.com/office/drawing/2014/main" id="{DCD5E23F-271D-4DA4-8430-D1B4F359E82C}"/>
              </a:ext>
            </a:extLst>
          </p:cNvPr>
          <p:cNvSpPr>
            <a:spLocks noEditPoints="1"/>
          </p:cNvSpPr>
          <p:nvPr/>
        </p:nvSpPr>
        <p:spPr bwMode="auto">
          <a:xfrm>
            <a:off x="7378801" y="304061"/>
            <a:ext cx="477985" cy="493818"/>
          </a:xfrm>
          <a:custGeom>
            <a:avLst/>
            <a:gdLst>
              <a:gd name="T0" fmla="*/ 760 w 1905"/>
              <a:gd name="T1" fmla="*/ 1455 h 1912"/>
              <a:gd name="T2" fmla="*/ 448 w 1905"/>
              <a:gd name="T3" fmla="*/ 1143 h 1912"/>
              <a:gd name="T4" fmla="*/ 529 w 1905"/>
              <a:gd name="T5" fmla="*/ 1061 h 1912"/>
              <a:gd name="T6" fmla="*/ 841 w 1905"/>
              <a:gd name="T7" fmla="*/ 1374 h 1912"/>
              <a:gd name="T8" fmla="*/ 1802 w 1905"/>
              <a:gd name="T9" fmla="*/ 108 h 1912"/>
              <a:gd name="T10" fmla="*/ 748 w 1905"/>
              <a:gd name="T11" fmla="*/ 785 h 1912"/>
              <a:gd name="T12" fmla="*/ 55 w 1905"/>
              <a:gd name="T13" fmla="*/ 1737 h 1912"/>
              <a:gd name="T14" fmla="*/ 173 w 1905"/>
              <a:gd name="T15" fmla="*/ 1854 h 1912"/>
              <a:gd name="T16" fmla="*/ 1124 w 1905"/>
              <a:gd name="T17" fmla="*/ 1161 h 1912"/>
              <a:gd name="T18" fmla="*/ 1802 w 1905"/>
              <a:gd name="T19" fmla="*/ 108 h 1912"/>
              <a:gd name="T20" fmla="*/ 110 w 1905"/>
              <a:gd name="T21" fmla="*/ 1803 h 1912"/>
              <a:gd name="T22" fmla="*/ 0 w 1905"/>
              <a:gd name="T23" fmla="*/ 1912 h 1912"/>
              <a:gd name="T24" fmla="*/ 1758 w 1905"/>
              <a:gd name="T25" fmla="*/ 368 h 1912"/>
              <a:gd name="T26" fmla="*/ 1544 w 1905"/>
              <a:gd name="T27" fmla="*/ 153 h 1912"/>
              <a:gd name="T28" fmla="*/ 786 w 1905"/>
              <a:gd name="T29" fmla="*/ 513 h 1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905" h="1912">
                <a:moveTo>
                  <a:pt x="760" y="1455"/>
                </a:moveTo>
                <a:cubicBezTo>
                  <a:pt x="448" y="1143"/>
                  <a:pt x="448" y="1143"/>
                  <a:pt x="448" y="1143"/>
                </a:cubicBezTo>
                <a:moveTo>
                  <a:pt x="529" y="1061"/>
                </a:moveTo>
                <a:cubicBezTo>
                  <a:pt x="841" y="1374"/>
                  <a:pt x="841" y="1374"/>
                  <a:pt x="841" y="1374"/>
                </a:cubicBezTo>
                <a:moveTo>
                  <a:pt x="1802" y="108"/>
                </a:moveTo>
                <a:cubicBezTo>
                  <a:pt x="1698" y="4"/>
                  <a:pt x="1226" y="307"/>
                  <a:pt x="748" y="785"/>
                </a:cubicBezTo>
                <a:cubicBezTo>
                  <a:pt x="364" y="1169"/>
                  <a:pt x="94" y="1548"/>
                  <a:pt x="55" y="1737"/>
                </a:cubicBezTo>
                <a:cubicBezTo>
                  <a:pt x="173" y="1854"/>
                  <a:pt x="173" y="1854"/>
                  <a:pt x="173" y="1854"/>
                </a:cubicBezTo>
                <a:cubicBezTo>
                  <a:pt x="361" y="1815"/>
                  <a:pt x="740" y="1545"/>
                  <a:pt x="1124" y="1161"/>
                </a:cubicBezTo>
                <a:cubicBezTo>
                  <a:pt x="1602" y="683"/>
                  <a:pt x="1905" y="212"/>
                  <a:pt x="1802" y="108"/>
                </a:cubicBezTo>
                <a:close/>
                <a:moveTo>
                  <a:pt x="110" y="1803"/>
                </a:moveTo>
                <a:cubicBezTo>
                  <a:pt x="0" y="1912"/>
                  <a:pt x="0" y="1912"/>
                  <a:pt x="0" y="1912"/>
                </a:cubicBezTo>
                <a:moveTo>
                  <a:pt x="1758" y="368"/>
                </a:moveTo>
                <a:cubicBezTo>
                  <a:pt x="1758" y="368"/>
                  <a:pt x="1643" y="253"/>
                  <a:pt x="1544" y="153"/>
                </a:cubicBezTo>
                <a:cubicBezTo>
                  <a:pt x="1544" y="153"/>
                  <a:pt x="1319" y="0"/>
                  <a:pt x="786" y="513"/>
                </a:cubicBezTo>
              </a:path>
            </a:pathLst>
          </a:custGeom>
          <a:noFill/>
          <a:ln w="12700" cap="rnd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03693" tIns="51846" rIns="103693" bIns="51846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" name="TextBox 28">
            <a:extLst>
              <a:ext uri="{FF2B5EF4-FFF2-40B4-BE49-F238E27FC236}">
                <a16:creationId xmlns:a16="http://schemas.microsoft.com/office/drawing/2014/main" id="{D2C7CC96-FFDB-43AE-8951-5B1CC414680A}"/>
              </a:ext>
            </a:extLst>
          </p:cNvPr>
          <p:cNvSpPr txBox="1"/>
          <p:nvPr/>
        </p:nvSpPr>
        <p:spPr>
          <a:xfrm>
            <a:off x="681253" y="275546"/>
            <a:ext cx="2423342" cy="615507"/>
          </a:xfrm>
          <a:prstGeom prst="rect">
            <a:avLst/>
          </a:prstGeom>
          <a:noFill/>
        </p:spPr>
        <p:txBody>
          <a:bodyPr wrap="square" lIns="121873" tIns="60937" rIns="121873" bIns="60937" rtlCol="0">
            <a:spAutoFit/>
          </a:bodyPr>
          <a:lstStyle/>
          <a:p>
            <a:r>
              <a:rPr lang="zh-TW" altLang="en-US" sz="3200" b="1" dirty="0" smtClean="0">
                <a:solidFill>
                  <a:schemeClr val="accent3"/>
                </a:solidFill>
                <a:latin typeface="迷你简丫丫" panose="02010604000101010101" pitchFamily="2" charset="-122"/>
                <a:ea typeface="迷你简丫丫" panose="02010604000101010101" pitchFamily="2" charset="-122"/>
              </a:rPr>
              <a:t>主題三</a:t>
            </a:r>
            <a:endParaRPr lang="zh-CN" altLang="en-US" sz="3200" b="1" dirty="0">
              <a:solidFill>
                <a:schemeClr val="accent3"/>
              </a:solidFill>
              <a:latin typeface="迷你简丫丫" panose="02010604000101010101" pitchFamily="2" charset="-122"/>
              <a:ea typeface="迷你简丫丫" panose="02010604000101010101" pitchFamily="2" charset="-122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883FC378-486E-4CF2-95D3-83DDC4E3CA4B}"/>
              </a:ext>
            </a:extLst>
          </p:cNvPr>
          <p:cNvGrpSpPr/>
          <p:nvPr/>
        </p:nvGrpSpPr>
        <p:grpSpPr>
          <a:xfrm>
            <a:off x="214323" y="266495"/>
            <a:ext cx="406366" cy="418246"/>
            <a:chOff x="848004" y="393400"/>
            <a:chExt cx="406366" cy="418246"/>
          </a:xfrm>
          <a:effectLst>
            <a:outerShdw blurRad="165100" dist="38100" dir="6960000" sx="98000" sy="98000" algn="t" rotWithShape="0">
              <a:prstClr val="black">
                <a:alpha val="34000"/>
              </a:prstClr>
            </a:outerShdw>
          </a:effectLst>
        </p:grpSpPr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id="{CC139D83-0964-417C-B371-A29F6D758721}"/>
                </a:ext>
              </a:extLst>
            </p:cNvPr>
            <p:cNvGrpSpPr/>
            <p:nvPr/>
          </p:nvGrpSpPr>
          <p:grpSpPr>
            <a:xfrm>
              <a:off x="848004" y="393400"/>
              <a:ext cx="406366" cy="418246"/>
              <a:chOff x="848005" y="369553"/>
              <a:chExt cx="406366" cy="418246"/>
            </a:xfrm>
          </p:grpSpPr>
          <p:sp>
            <p:nvSpPr>
              <p:cNvPr id="17" name="椭圆 16">
                <a:extLst>
                  <a:ext uri="{FF2B5EF4-FFF2-40B4-BE49-F238E27FC236}">
                    <a16:creationId xmlns:a16="http://schemas.microsoft.com/office/drawing/2014/main" id="{E22CC908-9EA9-4909-B5C3-92B833767CB6}"/>
                  </a:ext>
                </a:extLst>
              </p:cNvPr>
              <p:cNvSpPr/>
              <p:nvPr/>
            </p:nvSpPr>
            <p:spPr>
              <a:xfrm>
                <a:off x="848005" y="369553"/>
                <a:ext cx="406366" cy="41824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12700">
                <a:noFill/>
              </a:ln>
              <a:effectLst>
                <a:outerShdw blurRad="635000" dist="762000" dir="7800000" sx="88000" sy="88000" algn="tr" rotWithShape="0">
                  <a:prstClr val="black">
                    <a:alpha val="2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8" name="椭圆 17">
                <a:extLst>
                  <a:ext uri="{FF2B5EF4-FFF2-40B4-BE49-F238E27FC236}">
                    <a16:creationId xmlns:a16="http://schemas.microsoft.com/office/drawing/2014/main" id="{C1C80369-4EB1-48E4-A0E5-E5CFC6D29AF1}"/>
                  </a:ext>
                </a:extLst>
              </p:cNvPr>
              <p:cNvSpPr/>
              <p:nvPr/>
            </p:nvSpPr>
            <p:spPr>
              <a:xfrm>
                <a:off x="856799" y="378604"/>
                <a:ext cx="388778" cy="400144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</a:schemeClr>
                  </a:gs>
                  <a:gs pos="100000">
                    <a:srgbClr val="FEFEFE"/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127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16" name="椭圆 15">
              <a:extLst>
                <a:ext uri="{FF2B5EF4-FFF2-40B4-BE49-F238E27FC236}">
                  <a16:creationId xmlns:a16="http://schemas.microsoft.com/office/drawing/2014/main" id="{A568451F-4A61-44F5-84D1-3761031BE927}"/>
                </a:ext>
              </a:extLst>
            </p:cNvPr>
            <p:cNvSpPr/>
            <p:nvPr/>
          </p:nvSpPr>
          <p:spPr>
            <a:xfrm>
              <a:off x="907857" y="455002"/>
              <a:ext cx="286661" cy="295042"/>
            </a:xfrm>
            <a:prstGeom prst="ellipse">
              <a:avLst/>
            </a:prstGeom>
            <a:solidFill>
              <a:srgbClr val="5092E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51846" rIns="0" bIns="51846" rtlCol="0" anchor="ctr"/>
            <a:lstStyle/>
            <a:p>
              <a:pPr algn="ctr"/>
              <a:endParaRPr lang="zh-CN" altLang="en-US" sz="3600" dirty="0">
                <a:solidFill>
                  <a:schemeClr val="bg1"/>
                </a:solidFill>
                <a:latin typeface="DIN Mittelschrift Std" pitchFamily="50" charset="0"/>
                <a:ea typeface="微软雅黑" pitchFamily="34" charset="-122"/>
              </a:endParaRPr>
            </a:p>
          </p:txBody>
        </p:sp>
      </p:grpSp>
      <p:sp>
        <p:nvSpPr>
          <p:cNvPr id="21" name="內容版面配置區 19"/>
          <p:cNvSpPr>
            <a:spLocks noGrp="1"/>
          </p:cNvSpPr>
          <p:nvPr>
            <p:ph idx="1"/>
          </p:nvPr>
        </p:nvSpPr>
        <p:spPr>
          <a:xfrm>
            <a:off x="560837" y="999148"/>
            <a:ext cx="10515600" cy="5058752"/>
          </a:xfrm>
        </p:spPr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72779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7B929EA4-5FA8-47B5-8ED8-409F26E663E9}"/>
              </a:ext>
            </a:extLst>
          </p:cNvPr>
          <p:cNvCxnSpPr>
            <a:cxnSpLocks/>
          </p:cNvCxnSpPr>
          <p:nvPr/>
        </p:nvCxnSpPr>
        <p:spPr>
          <a:xfrm>
            <a:off x="298340" y="797406"/>
            <a:ext cx="7080461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 6">
            <a:extLst>
              <a:ext uri="{FF2B5EF4-FFF2-40B4-BE49-F238E27FC236}">
                <a16:creationId xmlns:a16="http://schemas.microsoft.com/office/drawing/2014/main" id="{DCD5E23F-271D-4DA4-8430-D1B4F359E82C}"/>
              </a:ext>
            </a:extLst>
          </p:cNvPr>
          <p:cNvSpPr>
            <a:spLocks noEditPoints="1"/>
          </p:cNvSpPr>
          <p:nvPr/>
        </p:nvSpPr>
        <p:spPr bwMode="auto">
          <a:xfrm>
            <a:off x="7378801" y="304061"/>
            <a:ext cx="477985" cy="493818"/>
          </a:xfrm>
          <a:custGeom>
            <a:avLst/>
            <a:gdLst>
              <a:gd name="T0" fmla="*/ 760 w 1905"/>
              <a:gd name="T1" fmla="*/ 1455 h 1912"/>
              <a:gd name="T2" fmla="*/ 448 w 1905"/>
              <a:gd name="T3" fmla="*/ 1143 h 1912"/>
              <a:gd name="T4" fmla="*/ 529 w 1905"/>
              <a:gd name="T5" fmla="*/ 1061 h 1912"/>
              <a:gd name="T6" fmla="*/ 841 w 1905"/>
              <a:gd name="T7" fmla="*/ 1374 h 1912"/>
              <a:gd name="T8" fmla="*/ 1802 w 1905"/>
              <a:gd name="T9" fmla="*/ 108 h 1912"/>
              <a:gd name="T10" fmla="*/ 748 w 1905"/>
              <a:gd name="T11" fmla="*/ 785 h 1912"/>
              <a:gd name="T12" fmla="*/ 55 w 1905"/>
              <a:gd name="T13" fmla="*/ 1737 h 1912"/>
              <a:gd name="T14" fmla="*/ 173 w 1905"/>
              <a:gd name="T15" fmla="*/ 1854 h 1912"/>
              <a:gd name="T16" fmla="*/ 1124 w 1905"/>
              <a:gd name="T17" fmla="*/ 1161 h 1912"/>
              <a:gd name="T18" fmla="*/ 1802 w 1905"/>
              <a:gd name="T19" fmla="*/ 108 h 1912"/>
              <a:gd name="T20" fmla="*/ 110 w 1905"/>
              <a:gd name="T21" fmla="*/ 1803 h 1912"/>
              <a:gd name="T22" fmla="*/ 0 w 1905"/>
              <a:gd name="T23" fmla="*/ 1912 h 1912"/>
              <a:gd name="T24" fmla="*/ 1758 w 1905"/>
              <a:gd name="T25" fmla="*/ 368 h 1912"/>
              <a:gd name="T26" fmla="*/ 1544 w 1905"/>
              <a:gd name="T27" fmla="*/ 153 h 1912"/>
              <a:gd name="T28" fmla="*/ 786 w 1905"/>
              <a:gd name="T29" fmla="*/ 513 h 1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905" h="1912">
                <a:moveTo>
                  <a:pt x="760" y="1455"/>
                </a:moveTo>
                <a:cubicBezTo>
                  <a:pt x="448" y="1143"/>
                  <a:pt x="448" y="1143"/>
                  <a:pt x="448" y="1143"/>
                </a:cubicBezTo>
                <a:moveTo>
                  <a:pt x="529" y="1061"/>
                </a:moveTo>
                <a:cubicBezTo>
                  <a:pt x="841" y="1374"/>
                  <a:pt x="841" y="1374"/>
                  <a:pt x="841" y="1374"/>
                </a:cubicBezTo>
                <a:moveTo>
                  <a:pt x="1802" y="108"/>
                </a:moveTo>
                <a:cubicBezTo>
                  <a:pt x="1698" y="4"/>
                  <a:pt x="1226" y="307"/>
                  <a:pt x="748" y="785"/>
                </a:cubicBezTo>
                <a:cubicBezTo>
                  <a:pt x="364" y="1169"/>
                  <a:pt x="94" y="1548"/>
                  <a:pt x="55" y="1737"/>
                </a:cubicBezTo>
                <a:cubicBezTo>
                  <a:pt x="173" y="1854"/>
                  <a:pt x="173" y="1854"/>
                  <a:pt x="173" y="1854"/>
                </a:cubicBezTo>
                <a:cubicBezTo>
                  <a:pt x="361" y="1815"/>
                  <a:pt x="740" y="1545"/>
                  <a:pt x="1124" y="1161"/>
                </a:cubicBezTo>
                <a:cubicBezTo>
                  <a:pt x="1602" y="683"/>
                  <a:pt x="1905" y="212"/>
                  <a:pt x="1802" y="108"/>
                </a:cubicBezTo>
                <a:close/>
                <a:moveTo>
                  <a:pt x="110" y="1803"/>
                </a:moveTo>
                <a:cubicBezTo>
                  <a:pt x="0" y="1912"/>
                  <a:pt x="0" y="1912"/>
                  <a:pt x="0" y="1912"/>
                </a:cubicBezTo>
                <a:moveTo>
                  <a:pt x="1758" y="368"/>
                </a:moveTo>
                <a:cubicBezTo>
                  <a:pt x="1758" y="368"/>
                  <a:pt x="1643" y="253"/>
                  <a:pt x="1544" y="153"/>
                </a:cubicBezTo>
                <a:cubicBezTo>
                  <a:pt x="1544" y="153"/>
                  <a:pt x="1319" y="0"/>
                  <a:pt x="786" y="513"/>
                </a:cubicBezTo>
              </a:path>
            </a:pathLst>
          </a:custGeom>
          <a:noFill/>
          <a:ln w="12700" cap="rnd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03693" tIns="51846" rIns="103693" bIns="51846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" name="TextBox 28">
            <a:extLst>
              <a:ext uri="{FF2B5EF4-FFF2-40B4-BE49-F238E27FC236}">
                <a16:creationId xmlns:a16="http://schemas.microsoft.com/office/drawing/2014/main" id="{D2C7CC96-FFDB-43AE-8951-5B1CC414680A}"/>
              </a:ext>
            </a:extLst>
          </p:cNvPr>
          <p:cNvSpPr txBox="1"/>
          <p:nvPr/>
        </p:nvSpPr>
        <p:spPr>
          <a:xfrm>
            <a:off x="681253" y="275546"/>
            <a:ext cx="2423342" cy="615507"/>
          </a:xfrm>
          <a:prstGeom prst="rect">
            <a:avLst/>
          </a:prstGeom>
          <a:noFill/>
        </p:spPr>
        <p:txBody>
          <a:bodyPr wrap="square" lIns="121873" tIns="60937" rIns="121873" bIns="60937" rtlCol="0">
            <a:spAutoFit/>
          </a:bodyPr>
          <a:lstStyle/>
          <a:p>
            <a:r>
              <a:rPr lang="zh-TW" altLang="en-US" sz="3200" b="1" dirty="0" smtClean="0">
                <a:solidFill>
                  <a:schemeClr val="accent3"/>
                </a:solidFill>
                <a:latin typeface="迷你简丫丫" panose="02010604000101010101" pitchFamily="2" charset="-122"/>
                <a:ea typeface="迷你简丫丫" panose="02010604000101010101" pitchFamily="2" charset="-122"/>
              </a:rPr>
              <a:t>主題四</a:t>
            </a:r>
            <a:endParaRPr lang="zh-CN" altLang="en-US" sz="3200" b="1" dirty="0">
              <a:solidFill>
                <a:schemeClr val="accent3"/>
              </a:solidFill>
              <a:latin typeface="迷你简丫丫" panose="02010604000101010101" pitchFamily="2" charset="-122"/>
              <a:ea typeface="迷你简丫丫" panose="02010604000101010101" pitchFamily="2" charset="-122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883FC378-486E-4CF2-95D3-83DDC4E3CA4B}"/>
              </a:ext>
            </a:extLst>
          </p:cNvPr>
          <p:cNvGrpSpPr/>
          <p:nvPr/>
        </p:nvGrpSpPr>
        <p:grpSpPr>
          <a:xfrm>
            <a:off x="214323" y="266495"/>
            <a:ext cx="406366" cy="418246"/>
            <a:chOff x="848004" y="393400"/>
            <a:chExt cx="406366" cy="418246"/>
          </a:xfrm>
          <a:effectLst>
            <a:outerShdw blurRad="165100" dist="38100" dir="6960000" sx="98000" sy="98000" algn="t" rotWithShape="0">
              <a:prstClr val="black">
                <a:alpha val="34000"/>
              </a:prstClr>
            </a:outerShdw>
          </a:effectLst>
        </p:grpSpPr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id="{CC139D83-0964-417C-B371-A29F6D758721}"/>
                </a:ext>
              </a:extLst>
            </p:cNvPr>
            <p:cNvGrpSpPr/>
            <p:nvPr/>
          </p:nvGrpSpPr>
          <p:grpSpPr>
            <a:xfrm>
              <a:off x="848004" y="393400"/>
              <a:ext cx="406366" cy="418246"/>
              <a:chOff x="848005" y="369553"/>
              <a:chExt cx="406366" cy="418246"/>
            </a:xfrm>
          </p:grpSpPr>
          <p:sp>
            <p:nvSpPr>
              <p:cNvPr id="17" name="椭圆 16">
                <a:extLst>
                  <a:ext uri="{FF2B5EF4-FFF2-40B4-BE49-F238E27FC236}">
                    <a16:creationId xmlns:a16="http://schemas.microsoft.com/office/drawing/2014/main" id="{E22CC908-9EA9-4909-B5C3-92B833767CB6}"/>
                  </a:ext>
                </a:extLst>
              </p:cNvPr>
              <p:cNvSpPr/>
              <p:nvPr/>
            </p:nvSpPr>
            <p:spPr>
              <a:xfrm>
                <a:off x="848005" y="369553"/>
                <a:ext cx="406366" cy="41824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12700">
                <a:noFill/>
              </a:ln>
              <a:effectLst>
                <a:outerShdw blurRad="635000" dist="762000" dir="7800000" sx="88000" sy="88000" algn="tr" rotWithShape="0">
                  <a:prstClr val="black">
                    <a:alpha val="2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8" name="椭圆 17">
                <a:extLst>
                  <a:ext uri="{FF2B5EF4-FFF2-40B4-BE49-F238E27FC236}">
                    <a16:creationId xmlns:a16="http://schemas.microsoft.com/office/drawing/2014/main" id="{C1C80369-4EB1-48E4-A0E5-E5CFC6D29AF1}"/>
                  </a:ext>
                </a:extLst>
              </p:cNvPr>
              <p:cNvSpPr/>
              <p:nvPr/>
            </p:nvSpPr>
            <p:spPr>
              <a:xfrm>
                <a:off x="856799" y="378604"/>
                <a:ext cx="388778" cy="400144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</a:schemeClr>
                  </a:gs>
                  <a:gs pos="100000">
                    <a:srgbClr val="FEFEFE"/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127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16" name="椭圆 15">
              <a:extLst>
                <a:ext uri="{FF2B5EF4-FFF2-40B4-BE49-F238E27FC236}">
                  <a16:creationId xmlns:a16="http://schemas.microsoft.com/office/drawing/2014/main" id="{A568451F-4A61-44F5-84D1-3761031BE927}"/>
                </a:ext>
              </a:extLst>
            </p:cNvPr>
            <p:cNvSpPr/>
            <p:nvPr/>
          </p:nvSpPr>
          <p:spPr>
            <a:xfrm>
              <a:off x="907857" y="455002"/>
              <a:ext cx="286661" cy="295042"/>
            </a:xfrm>
            <a:prstGeom prst="ellipse">
              <a:avLst/>
            </a:prstGeom>
            <a:solidFill>
              <a:srgbClr val="5092E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51846" rIns="0" bIns="51846" rtlCol="0" anchor="ctr"/>
            <a:lstStyle/>
            <a:p>
              <a:pPr algn="ctr"/>
              <a:endParaRPr lang="zh-CN" altLang="en-US" sz="3600" dirty="0">
                <a:solidFill>
                  <a:schemeClr val="bg1"/>
                </a:solidFill>
                <a:latin typeface="DIN Mittelschrift Std" pitchFamily="50" charset="0"/>
                <a:ea typeface="微软雅黑" pitchFamily="34" charset="-122"/>
              </a:endParaRPr>
            </a:p>
          </p:txBody>
        </p:sp>
      </p:grpSp>
      <p:sp>
        <p:nvSpPr>
          <p:cNvPr id="21" name="內容版面配置區 19"/>
          <p:cNvSpPr>
            <a:spLocks noGrp="1"/>
          </p:cNvSpPr>
          <p:nvPr>
            <p:ph idx="1"/>
          </p:nvPr>
        </p:nvSpPr>
        <p:spPr>
          <a:xfrm>
            <a:off x="560837" y="999148"/>
            <a:ext cx="10515600" cy="5058752"/>
          </a:xfrm>
        </p:spPr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91353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7B929EA4-5FA8-47B5-8ED8-409F26E663E9}"/>
              </a:ext>
            </a:extLst>
          </p:cNvPr>
          <p:cNvCxnSpPr>
            <a:cxnSpLocks/>
          </p:cNvCxnSpPr>
          <p:nvPr/>
        </p:nvCxnSpPr>
        <p:spPr>
          <a:xfrm>
            <a:off x="298340" y="797406"/>
            <a:ext cx="7080461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 6">
            <a:extLst>
              <a:ext uri="{FF2B5EF4-FFF2-40B4-BE49-F238E27FC236}">
                <a16:creationId xmlns:a16="http://schemas.microsoft.com/office/drawing/2014/main" id="{DCD5E23F-271D-4DA4-8430-D1B4F359E82C}"/>
              </a:ext>
            </a:extLst>
          </p:cNvPr>
          <p:cNvSpPr>
            <a:spLocks noEditPoints="1"/>
          </p:cNvSpPr>
          <p:nvPr/>
        </p:nvSpPr>
        <p:spPr bwMode="auto">
          <a:xfrm>
            <a:off x="7378801" y="304061"/>
            <a:ext cx="477985" cy="493818"/>
          </a:xfrm>
          <a:custGeom>
            <a:avLst/>
            <a:gdLst>
              <a:gd name="T0" fmla="*/ 760 w 1905"/>
              <a:gd name="T1" fmla="*/ 1455 h 1912"/>
              <a:gd name="T2" fmla="*/ 448 w 1905"/>
              <a:gd name="T3" fmla="*/ 1143 h 1912"/>
              <a:gd name="T4" fmla="*/ 529 w 1905"/>
              <a:gd name="T5" fmla="*/ 1061 h 1912"/>
              <a:gd name="T6" fmla="*/ 841 w 1905"/>
              <a:gd name="T7" fmla="*/ 1374 h 1912"/>
              <a:gd name="T8" fmla="*/ 1802 w 1905"/>
              <a:gd name="T9" fmla="*/ 108 h 1912"/>
              <a:gd name="T10" fmla="*/ 748 w 1905"/>
              <a:gd name="T11" fmla="*/ 785 h 1912"/>
              <a:gd name="T12" fmla="*/ 55 w 1905"/>
              <a:gd name="T13" fmla="*/ 1737 h 1912"/>
              <a:gd name="T14" fmla="*/ 173 w 1905"/>
              <a:gd name="T15" fmla="*/ 1854 h 1912"/>
              <a:gd name="T16" fmla="*/ 1124 w 1905"/>
              <a:gd name="T17" fmla="*/ 1161 h 1912"/>
              <a:gd name="T18" fmla="*/ 1802 w 1905"/>
              <a:gd name="T19" fmla="*/ 108 h 1912"/>
              <a:gd name="T20" fmla="*/ 110 w 1905"/>
              <a:gd name="T21" fmla="*/ 1803 h 1912"/>
              <a:gd name="T22" fmla="*/ 0 w 1905"/>
              <a:gd name="T23" fmla="*/ 1912 h 1912"/>
              <a:gd name="T24" fmla="*/ 1758 w 1905"/>
              <a:gd name="T25" fmla="*/ 368 h 1912"/>
              <a:gd name="T26" fmla="*/ 1544 w 1905"/>
              <a:gd name="T27" fmla="*/ 153 h 1912"/>
              <a:gd name="T28" fmla="*/ 786 w 1905"/>
              <a:gd name="T29" fmla="*/ 513 h 1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905" h="1912">
                <a:moveTo>
                  <a:pt x="760" y="1455"/>
                </a:moveTo>
                <a:cubicBezTo>
                  <a:pt x="448" y="1143"/>
                  <a:pt x="448" y="1143"/>
                  <a:pt x="448" y="1143"/>
                </a:cubicBezTo>
                <a:moveTo>
                  <a:pt x="529" y="1061"/>
                </a:moveTo>
                <a:cubicBezTo>
                  <a:pt x="841" y="1374"/>
                  <a:pt x="841" y="1374"/>
                  <a:pt x="841" y="1374"/>
                </a:cubicBezTo>
                <a:moveTo>
                  <a:pt x="1802" y="108"/>
                </a:moveTo>
                <a:cubicBezTo>
                  <a:pt x="1698" y="4"/>
                  <a:pt x="1226" y="307"/>
                  <a:pt x="748" y="785"/>
                </a:cubicBezTo>
                <a:cubicBezTo>
                  <a:pt x="364" y="1169"/>
                  <a:pt x="94" y="1548"/>
                  <a:pt x="55" y="1737"/>
                </a:cubicBezTo>
                <a:cubicBezTo>
                  <a:pt x="173" y="1854"/>
                  <a:pt x="173" y="1854"/>
                  <a:pt x="173" y="1854"/>
                </a:cubicBezTo>
                <a:cubicBezTo>
                  <a:pt x="361" y="1815"/>
                  <a:pt x="740" y="1545"/>
                  <a:pt x="1124" y="1161"/>
                </a:cubicBezTo>
                <a:cubicBezTo>
                  <a:pt x="1602" y="683"/>
                  <a:pt x="1905" y="212"/>
                  <a:pt x="1802" y="108"/>
                </a:cubicBezTo>
                <a:close/>
                <a:moveTo>
                  <a:pt x="110" y="1803"/>
                </a:moveTo>
                <a:cubicBezTo>
                  <a:pt x="0" y="1912"/>
                  <a:pt x="0" y="1912"/>
                  <a:pt x="0" y="1912"/>
                </a:cubicBezTo>
                <a:moveTo>
                  <a:pt x="1758" y="368"/>
                </a:moveTo>
                <a:cubicBezTo>
                  <a:pt x="1758" y="368"/>
                  <a:pt x="1643" y="253"/>
                  <a:pt x="1544" y="153"/>
                </a:cubicBezTo>
                <a:cubicBezTo>
                  <a:pt x="1544" y="153"/>
                  <a:pt x="1319" y="0"/>
                  <a:pt x="786" y="513"/>
                </a:cubicBezTo>
              </a:path>
            </a:pathLst>
          </a:custGeom>
          <a:noFill/>
          <a:ln w="12700" cap="rnd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03693" tIns="51846" rIns="103693" bIns="51846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" name="TextBox 28">
            <a:extLst>
              <a:ext uri="{FF2B5EF4-FFF2-40B4-BE49-F238E27FC236}">
                <a16:creationId xmlns:a16="http://schemas.microsoft.com/office/drawing/2014/main" id="{D2C7CC96-FFDB-43AE-8951-5B1CC414680A}"/>
              </a:ext>
            </a:extLst>
          </p:cNvPr>
          <p:cNvSpPr txBox="1"/>
          <p:nvPr/>
        </p:nvSpPr>
        <p:spPr>
          <a:xfrm>
            <a:off x="681253" y="275546"/>
            <a:ext cx="2423342" cy="615507"/>
          </a:xfrm>
          <a:prstGeom prst="rect">
            <a:avLst/>
          </a:prstGeom>
          <a:noFill/>
        </p:spPr>
        <p:txBody>
          <a:bodyPr wrap="square" lIns="121873" tIns="60937" rIns="121873" bIns="60937" rtlCol="0">
            <a:spAutoFit/>
          </a:bodyPr>
          <a:lstStyle/>
          <a:p>
            <a:r>
              <a:rPr lang="zh-TW" altLang="en-US" sz="3200" b="1" dirty="0" smtClean="0">
                <a:solidFill>
                  <a:schemeClr val="accent3"/>
                </a:solidFill>
                <a:latin typeface="迷你简丫丫" panose="02010604000101010101" pitchFamily="2" charset="-122"/>
                <a:ea typeface="迷你简丫丫" panose="02010604000101010101" pitchFamily="2" charset="-122"/>
              </a:rPr>
              <a:t>主題五</a:t>
            </a:r>
            <a:endParaRPr lang="zh-CN" altLang="en-US" sz="3200" b="1" dirty="0">
              <a:solidFill>
                <a:schemeClr val="accent3"/>
              </a:solidFill>
              <a:latin typeface="迷你简丫丫" panose="02010604000101010101" pitchFamily="2" charset="-122"/>
              <a:ea typeface="迷你简丫丫" panose="02010604000101010101" pitchFamily="2" charset="-122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883FC378-486E-4CF2-95D3-83DDC4E3CA4B}"/>
              </a:ext>
            </a:extLst>
          </p:cNvPr>
          <p:cNvGrpSpPr/>
          <p:nvPr/>
        </p:nvGrpSpPr>
        <p:grpSpPr>
          <a:xfrm>
            <a:off x="214323" y="266495"/>
            <a:ext cx="406366" cy="418246"/>
            <a:chOff x="848004" y="393400"/>
            <a:chExt cx="406366" cy="418246"/>
          </a:xfrm>
          <a:effectLst>
            <a:outerShdw blurRad="165100" dist="38100" dir="6960000" sx="98000" sy="98000" algn="t" rotWithShape="0">
              <a:prstClr val="black">
                <a:alpha val="34000"/>
              </a:prstClr>
            </a:outerShdw>
          </a:effectLst>
        </p:grpSpPr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id="{CC139D83-0964-417C-B371-A29F6D758721}"/>
                </a:ext>
              </a:extLst>
            </p:cNvPr>
            <p:cNvGrpSpPr/>
            <p:nvPr/>
          </p:nvGrpSpPr>
          <p:grpSpPr>
            <a:xfrm>
              <a:off x="848004" y="393400"/>
              <a:ext cx="406366" cy="418246"/>
              <a:chOff x="848005" y="369553"/>
              <a:chExt cx="406366" cy="418246"/>
            </a:xfrm>
          </p:grpSpPr>
          <p:sp>
            <p:nvSpPr>
              <p:cNvPr id="17" name="椭圆 16">
                <a:extLst>
                  <a:ext uri="{FF2B5EF4-FFF2-40B4-BE49-F238E27FC236}">
                    <a16:creationId xmlns:a16="http://schemas.microsoft.com/office/drawing/2014/main" id="{E22CC908-9EA9-4909-B5C3-92B833767CB6}"/>
                  </a:ext>
                </a:extLst>
              </p:cNvPr>
              <p:cNvSpPr/>
              <p:nvPr/>
            </p:nvSpPr>
            <p:spPr>
              <a:xfrm>
                <a:off x="848005" y="369553"/>
                <a:ext cx="406366" cy="41824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12700">
                <a:noFill/>
              </a:ln>
              <a:effectLst>
                <a:outerShdw blurRad="635000" dist="762000" dir="7800000" sx="88000" sy="88000" algn="tr" rotWithShape="0">
                  <a:prstClr val="black">
                    <a:alpha val="2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8" name="椭圆 17">
                <a:extLst>
                  <a:ext uri="{FF2B5EF4-FFF2-40B4-BE49-F238E27FC236}">
                    <a16:creationId xmlns:a16="http://schemas.microsoft.com/office/drawing/2014/main" id="{C1C80369-4EB1-48E4-A0E5-E5CFC6D29AF1}"/>
                  </a:ext>
                </a:extLst>
              </p:cNvPr>
              <p:cNvSpPr/>
              <p:nvPr/>
            </p:nvSpPr>
            <p:spPr>
              <a:xfrm>
                <a:off x="856799" y="378604"/>
                <a:ext cx="388778" cy="400144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</a:schemeClr>
                  </a:gs>
                  <a:gs pos="100000">
                    <a:srgbClr val="FEFEFE"/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127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16" name="椭圆 15">
              <a:extLst>
                <a:ext uri="{FF2B5EF4-FFF2-40B4-BE49-F238E27FC236}">
                  <a16:creationId xmlns:a16="http://schemas.microsoft.com/office/drawing/2014/main" id="{A568451F-4A61-44F5-84D1-3761031BE927}"/>
                </a:ext>
              </a:extLst>
            </p:cNvPr>
            <p:cNvSpPr/>
            <p:nvPr/>
          </p:nvSpPr>
          <p:spPr>
            <a:xfrm>
              <a:off x="907857" y="455002"/>
              <a:ext cx="286661" cy="295042"/>
            </a:xfrm>
            <a:prstGeom prst="ellipse">
              <a:avLst/>
            </a:prstGeom>
            <a:solidFill>
              <a:srgbClr val="5092E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51846" rIns="0" bIns="51846" rtlCol="0" anchor="ctr"/>
            <a:lstStyle/>
            <a:p>
              <a:pPr algn="ctr"/>
              <a:endParaRPr lang="zh-CN" altLang="en-US" sz="3600" dirty="0">
                <a:solidFill>
                  <a:schemeClr val="bg1"/>
                </a:solidFill>
                <a:latin typeface="DIN Mittelschrift Std" pitchFamily="50" charset="0"/>
                <a:ea typeface="微软雅黑" pitchFamily="34" charset="-122"/>
              </a:endParaRPr>
            </a:p>
          </p:txBody>
        </p:sp>
      </p:grpSp>
      <p:sp>
        <p:nvSpPr>
          <p:cNvPr id="21" name="內容版面配置區 19"/>
          <p:cNvSpPr>
            <a:spLocks noGrp="1"/>
          </p:cNvSpPr>
          <p:nvPr>
            <p:ph idx="1"/>
          </p:nvPr>
        </p:nvSpPr>
        <p:spPr>
          <a:xfrm>
            <a:off x="560837" y="999148"/>
            <a:ext cx="10515600" cy="5058752"/>
          </a:xfrm>
        </p:spPr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28236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7B929EA4-5FA8-47B5-8ED8-409F26E663E9}"/>
              </a:ext>
            </a:extLst>
          </p:cNvPr>
          <p:cNvCxnSpPr>
            <a:cxnSpLocks/>
          </p:cNvCxnSpPr>
          <p:nvPr/>
        </p:nvCxnSpPr>
        <p:spPr>
          <a:xfrm>
            <a:off x="298340" y="797406"/>
            <a:ext cx="7080461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 6">
            <a:extLst>
              <a:ext uri="{FF2B5EF4-FFF2-40B4-BE49-F238E27FC236}">
                <a16:creationId xmlns:a16="http://schemas.microsoft.com/office/drawing/2014/main" id="{DCD5E23F-271D-4DA4-8430-D1B4F359E82C}"/>
              </a:ext>
            </a:extLst>
          </p:cNvPr>
          <p:cNvSpPr>
            <a:spLocks noEditPoints="1"/>
          </p:cNvSpPr>
          <p:nvPr/>
        </p:nvSpPr>
        <p:spPr bwMode="auto">
          <a:xfrm>
            <a:off x="7378801" y="304061"/>
            <a:ext cx="477985" cy="493818"/>
          </a:xfrm>
          <a:custGeom>
            <a:avLst/>
            <a:gdLst>
              <a:gd name="T0" fmla="*/ 760 w 1905"/>
              <a:gd name="T1" fmla="*/ 1455 h 1912"/>
              <a:gd name="T2" fmla="*/ 448 w 1905"/>
              <a:gd name="T3" fmla="*/ 1143 h 1912"/>
              <a:gd name="T4" fmla="*/ 529 w 1905"/>
              <a:gd name="T5" fmla="*/ 1061 h 1912"/>
              <a:gd name="T6" fmla="*/ 841 w 1905"/>
              <a:gd name="T7" fmla="*/ 1374 h 1912"/>
              <a:gd name="T8" fmla="*/ 1802 w 1905"/>
              <a:gd name="T9" fmla="*/ 108 h 1912"/>
              <a:gd name="T10" fmla="*/ 748 w 1905"/>
              <a:gd name="T11" fmla="*/ 785 h 1912"/>
              <a:gd name="T12" fmla="*/ 55 w 1905"/>
              <a:gd name="T13" fmla="*/ 1737 h 1912"/>
              <a:gd name="T14" fmla="*/ 173 w 1905"/>
              <a:gd name="T15" fmla="*/ 1854 h 1912"/>
              <a:gd name="T16" fmla="*/ 1124 w 1905"/>
              <a:gd name="T17" fmla="*/ 1161 h 1912"/>
              <a:gd name="T18" fmla="*/ 1802 w 1905"/>
              <a:gd name="T19" fmla="*/ 108 h 1912"/>
              <a:gd name="T20" fmla="*/ 110 w 1905"/>
              <a:gd name="T21" fmla="*/ 1803 h 1912"/>
              <a:gd name="T22" fmla="*/ 0 w 1905"/>
              <a:gd name="T23" fmla="*/ 1912 h 1912"/>
              <a:gd name="T24" fmla="*/ 1758 w 1905"/>
              <a:gd name="T25" fmla="*/ 368 h 1912"/>
              <a:gd name="T26" fmla="*/ 1544 w 1905"/>
              <a:gd name="T27" fmla="*/ 153 h 1912"/>
              <a:gd name="T28" fmla="*/ 786 w 1905"/>
              <a:gd name="T29" fmla="*/ 513 h 1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905" h="1912">
                <a:moveTo>
                  <a:pt x="760" y="1455"/>
                </a:moveTo>
                <a:cubicBezTo>
                  <a:pt x="448" y="1143"/>
                  <a:pt x="448" y="1143"/>
                  <a:pt x="448" y="1143"/>
                </a:cubicBezTo>
                <a:moveTo>
                  <a:pt x="529" y="1061"/>
                </a:moveTo>
                <a:cubicBezTo>
                  <a:pt x="841" y="1374"/>
                  <a:pt x="841" y="1374"/>
                  <a:pt x="841" y="1374"/>
                </a:cubicBezTo>
                <a:moveTo>
                  <a:pt x="1802" y="108"/>
                </a:moveTo>
                <a:cubicBezTo>
                  <a:pt x="1698" y="4"/>
                  <a:pt x="1226" y="307"/>
                  <a:pt x="748" y="785"/>
                </a:cubicBezTo>
                <a:cubicBezTo>
                  <a:pt x="364" y="1169"/>
                  <a:pt x="94" y="1548"/>
                  <a:pt x="55" y="1737"/>
                </a:cubicBezTo>
                <a:cubicBezTo>
                  <a:pt x="173" y="1854"/>
                  <a:pt x="173" y="1854"/>
                  <a:pt x="173" y="1854"/>
                </a:cubicBezTo>
                <a:cubicBezTo>
                  <a:pt x="361" y="1815"/>
                  <a:pt x="740" y="1545"/>
                  <a:pt x="1124" y="1161"/>
                </a:cubicBezTo>
                <a:cubicBezTo>
                  <a:pt x="1602" y="683"/>
                  <a:pt x="1905" y="212"/>
                  <a:pt x="1802" y="108"/>
                </a:cubicBezTo>
                <a:close/>
                <a:moveTo>
                  <a:pt x="110" y="1803"/>
                </a:moveTo>
                <a:cubicBezTo>
                  <a:pt x="0" y="1912"/>
                  <a:pt x="0" y="1912"/>
                  <a:pt x="0" y="1912"/>
                </a:cubicBezTo>
                <a:moveTo>
                  <a:pt x="1758" y="368"/>
                </a:moveTo>
                <a:cubicBezTo>
                  <a:pt x="1758" y="368"/>
                  <a:pt x="1643" y="253"/>
                  <a:pt x="1544" y="153"/>
                </a:cubicBezTo>
                <a:cubicBezTo>
                  <a:pt x="1544" y="153"/>
                  <a:pt x="1319" y="0"/>
                  <a:pt x="786" y="513"/>
                </a:cubicBezTo>
              </a:path>
            </a:pathLst>
          </a:custGeom>
          <a:noFill/>
          <a:ln w="12700" cap="rnd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03693" tIns="51846" rIns="103693" bIns="51846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" name="TextBox 28">
            <a:extLst>
              <a:ext uri="{FF2B5EF4-FFF2-40B4-BE49-F238E27FC236}">
                <a16:creationId xmlns:a16="http://schemas.microsoft.com/office/drawing/2014/main" id="{D2C7CC96-FFDB-43AE-8951-5B1CC414680A}"/>
              </a:ext>
            </a:extLst>
          </p:cNvPr>
          <p:cNvSpPr txBox="1"/>
          <p:nvPr/>
        </p:nvSpPr>
        <p:spPr>
          <a:xfrm>
            <a:off x="681253" y="275546"/>
            <a:ext cx="2423342" cy="615507"/>
          </a:xfrm>
          <a:prstGeom prst="rect">
            <a:avLst/>
          </a:prstGeom>
          <a:noFill/>
        </p:spPr>
        <p:txBody>
          <a:bodyPr wrap="square" lIns="121873" tIns="60937" rIns="121873" bIns="60937" rtlCol="0">
            <a:spAutoFit/>
          </a:bodyPr>
          <a:lstStyle/>
          <a:p>
            <a:r>
              <a:rPr lang="zh-TW" altLang="en-US" sz="3200" b="1" dirty="0" smtClean="0">
                <a:solidFill>
                  <a:schemeClr val="accent3"/>
                </a:solidFill>
                <a:latin typeface="迷你简丫丫" panose="02010604000101010101" pitchFamily="2" charset="-122"/>
                <a:ea typeface="迷你简丫丫" panose="02010604000101010101" pitchFamily="2" charset="-122"/>
              </a:rPr>
              <a:t>主題六</a:t>
            </a:r>
            <a:endParaRPr lang="zh-CN" altLang="en-US" sz="3200" b="1" dirty="0">
              <a:solidFill>
                <a:schemeClr val="accent3"/>
              </a:solidFill>
              <a:latin typeface="迷你简丫丫" panose="02010604000101010101" pitchFamily="2" charset="-122"/>
              <a:ea typeface="迷你简丫丫" panose="02010604000101010101" pitchFamily="2" charset="-122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883FC378-486E-4CF2-95D3-83DDC4E3CA4B}"/>
              </a:ext>
            </a:extLst>
          </p:cNvPr>
          <p:cNvGrpSpPr/>
          <p:nvPr/>
        </p:nvGrpSpPr>
        <p:grpSpPr>
          <a:xfrm>
            <a:off x="214323" y="266495"/>
            <a:ext cx="406366" cy="418246"/>
            <a:chOff x="848004" y="393400"/>
            <a:chExt cx="406366" cy="418246"/>
          </a:xfrm>
          <a:effectLst>
            <a:outerShdw blurRad="165100" dist="38100" dir="6960000" sx="98000" sy="98000" algn="t" rotWithShape="0">
              <a:prstClr val="black">
                <a:alpha val="34000"/>
              </a:prstClr>
            </a:outerShdw>
          </a:effectLst>
        </p:grpSpPr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id="{CC139D83-0964-417C-B371-A29F6D758721}"/>
                </a:ext>
              </a:extLst>
            </p:cNvPr>
            <p:cNvGrpSpPr/>
            <p:nvPr/>
          </p:nvGrpSpPr>
          <p:grpSpPr>
            <a:xfrm>
              <a:off x="848004" y="393400"/>
              <a:ext cx="406366" cy="418246"/>
              <a:chOff x="848005" y="369553"/>
              <a:chExt cx="406366" cy="418246"/>
            </a:xfrm>
          </p:grpSpPr>
          <p:sp>
            <p:nvSpPr>
              <p:cNvPr id="17" name="椭圆 16">
                <a:extLst>
                  <a:ext uri="{FF2B5EF4-FFF2-40B4-BE49-F238E27FC236}">
                    <a16:creationId xmlns:a16="http://schemas.microsoft.com/office/drawing/2014/main" id="{E22CC908-9EA9-4909-B5C3-92B833767CB6}"/>
                  </a:ext>
                </a:extLst>
              </p:cNvPr>
              <p:cNvSpPr/>
              <p:nvPr/>
            </p:nvSpPr>
            <p:spPr>
              <a:xfrm>
                <a:off x="848005" y="369553"/>
                <a:ext cx="406366" cy="41824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12700">
                <a:noFill/>
              </a:ln>
              <a:effectLst>
                <a:outerShdw blurRad="635000" dist="762000" dir="7800000" sx="88000" sy="88000" algn="tr" rotWithShape="0">
                  <a:prstClr val="black">
                    <a:alpha val="2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8" name="椭圆 17">
                <a:extLst>
                  <a:ext uri="{FF2B5EF4-FFF2-40B4-BE49-F238E27FC236}">
                    <a16:creationId xmlns:a16="http://schemas.microsoft.com/office/drawing/2014/main" id="{C1C80369-4EB1-48E4-A0E5-E5CFC6D29AF1}"/>
                  </a:ext>
                </a:extLst>
              </p:cNvPr>
              <p:cNvSpPr/>
              <p:nvPr/>
            </p:nvSpPr>
            <p:spPr>
              <a:xfrm>
                <a:off x="856799" y="378604"/>
                <a:ext cx="388778" cy="400144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</a:schemeClr>
                  </a:gs>
                  <a:gs pos="100000">
                    <a:srgbClr val="FEFEFE"/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127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16" name="椭圆 15">
              <a:extLst>
                <a:ext uri="{FF2B5EF4-FFF2-40B4-BE49-F238E27FC236}">
                  <a16:creationId xmlns:a16="http://schemas.microsoft.com/office/drawing/2014/main" id="{A568451F-4A61-44F5-84D1-3761031BE927}"/>
                </a:ext>
              </a:extLst>
            </p:cNvPr>
            <p:cNvSpPr/>
            <p:nvPr/>
          </p:nvSpPr>
          <p:spPr>
            <a:xfrm>
              <a:off x="907857" y="455002"/>
              <a:ext cx="286661" cy="295042"/>
            </a:xfrm>
            <a:prstGeom prst="ellipse">
              <a:avLst/>
            </a:prstGeom>
            <a:solidFill>
              <a:srgbClr val="5092E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51846" rIns="0" bIns="51846" rtlCol="0" anchor="ctr"/>
            <a:lstStyle/>
            <a:p>
              <a:pPr algn="ctr"/>
              <a:endParaRPr lang="zh-CN" altLang="en-US" sz="3600" dirty="0">
                <a:solidFill>
                  <a:schemeClr val="bg1"/>
                </a:solidFill>
                <a:latin typeface="DIN Mittelschrift Std" pitchFamily="50" charset="0"/>
                <a:ea typeface="微软雅黑" pitchFamily="34" charset="-122"/>
              </a:endParaRPr>
            </a:p>
          </p:txBody>
        </p:sp>
      </p:grpSp>
      <p:sp>
        <p:nvSpPr>
          <p:cNvPr id="21" name="內容版面配置區 19"/>
          <p:cNvSpPr>
            <a:spLocks noGrp="1"/>
          </p:cNvSpPr>
          <p:nvPr>
            <p:ph idx="1"/>
          </p:nvPr>
        </p:nvSpPr>
        <p:spPr>
          <a:xfrm>
            <a:off x="560837" y="999148"/>
            <a:ext cx="10515600" cy="5058752"/>
          </a:xfrm>
        </p:spPr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12788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千图网海量PPT模板www.58pic.com​​">
  <a:themeElements>
    <a:clrScheme name="自定义 7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093E2"/>
      </a:accent1>
      <a:accent2>
        <a:srgbClr val="5093E2"/>
      </a:accent2>
      <a:accent3>
        <a:srgbClr val="5093E2"/>
      </a:accent3>
      <a:accent4>
        <a:srgbClr val="5093E2"/>
      </a:accent4>
      <a:accent5>
        <a:srgbClr val="5B9BD5"/>
      </a:accent5>
      <a:accent6>
        <a:srgbClr val="5093E2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775</Words>
  <Application>Microsoft Office PowerPoint</Application>
  <PresentationFormat>寬螢幕</PresentationFormat>
  <Paragraphs>109</Paragraphs>
  <Slides>14</Slides>
  <Notes>11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4" baseType="lpstr">
      <vt:lpstr>等线</vt:lpstr>
      <vt:lpstr>DIN Mittelschrift Std</vt:lpstr>
      <vt:lpstr>微软雅黑</vt:lpstr>
      <vt:lpstr>文鼎谁的字体</vt:lpstr>
      <vt:lpstr>迷你简丫丫</vt:lpstr>
      <vt:lpstr>微軟正黑體</vt:lpstr>
      <vt:lpstr>新細明體</vt:lpstr>
      <vt:lpstr>Arial</vt:lpstr>
      <vt:lpstr>Segoe UI Emoji</vt:lpstr>
      <vt:lpstr>千图网海量PPT模板www.58pic.com​​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dc:description>http://www.ypppt.com/</dc:description>
  <cp:lastModifiedBy>sexyfeng</cp:lastModifiedBy>
  <cp:revision>56</cp:revision>
  <dcterms:created xsi:type="dcterms:W3CDTF">2018-04-17T03:45:49Z</dcterms:created>
  <dcterms:modified xsi:type="dcterms:W3CDTF">2021-10-24T01:51:05Z</dcterms:modified>
</cp:coreProperties>
</file>